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6" r:id="rId4"/>
    <p:sldId id="289" r:id="rId5"/>
    <p:sldId id="275" r:id="rId6"/>
    <p:sldId id="274" r:id="rId7"/>
    <p:sldId id="272" r:id="rId8"/>
    <p:sldId id="286" r:id="rId9"/>
    <p:sldId id="257" r:id="rId10"/>
    <p:sldId id="276" r:id="rId11"/>
    <p:sldId id="285" r:id="rId12"/>
    <p:sldId id="278" r:id="rId13"/>
    <p:sldId id="277" r:id="rId14"/>
    <p:sldId id="258" r:id="rId15"/>
    <p:sldId id="281" r:id="rId16"/>
    <p:sldId id="282" r:id="rId17"/>
    <p:sldId id="283" r:id="rId18"/>
    <p:sldId id="28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4DF"/>
    <a:srgbClr val="E3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7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5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5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6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6185-DD7F-44FB-9BDB-1B245A256B4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EA21-199D-4B2C-A546-E9FF4489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Triangle 36"/>
          <p:cNvSpPr/>
          <p:nvPr/>
        </p:nvSpPr>
        <p:spPr>
          <a:xfrm rot="10800000" flipH="1">
            <a:off x="8711672" y="4385067"/>
            <a:ext cx="818352" cy="915851"/>
          </a:xfrm>
          <a:prstGeom prst="rtTriangle">
            <a:avLst/>
          </a:prstGeom>
          <a:gradFill>
            <a:gsLst>
              <a:gs pos="0">
                <a:srgbClr val="CC3399">
                  <a:alpha val="87000"/>
                </a:srgbClr>
              </a:gs>
              <a:gs pos="84000">
                <a:srgbClr val="CC3399">
                  <a:alpha val="92000"/>
                </a:srgb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flipH="1">
            <a:off x="6551465" y="1897294"/>
            <a:ext cx="932547" cy="1340947"/>
          </a:xfrm>
          <a:prstGeom prst="rtTriangle">
            <a:avLst/>
          </a:prstGeom>
          <a:gradFill>
            <a:gsLst>
              <a:gs pos="0">
                <a:srgbClr val="CC3399">
                  <a:alpha val="87000"/>
                </a:srgbClr>
              </a:gs>
              <a:gs pos="84000">
                <a:srgbClr val="CC3399">
                  <a:alpha val="92000"/>
                </a:srgb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0800000" flipH="1">
            <a:off x="6680368" y="4266720"/>
            <a:ext cx="890273" cy="1079003"/>
          </a:xfrm>
          <a:prstGeom prst="rtTriangle">
            <a:avLst/>
          </a:prstGeom>
          <a:solidFill>
            <a:srgbClr val="FFFF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flipH="1">
            <a:off x="4755243" y="1924311"/>
            <a:ext cx="838608" cy="759031"/>
          </a:xfrm>
          <a:prstGeom prst="rtTriangle">
            <a:avLst/>
          </a:prstGeom>
          <a:solidFill>
            <a:srgbClr val="FFFF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2798641" y="1918037"/>
            <a:ext cx="791654" cy="821587"/>
          </a:xfrm>
          <a:prstGeom prst="rtTriangle">
            <a:avLst/>
          </a:prstGeom>
          <a:solidFill>
            <a:srgbClr val="FF006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flipH="1">
            <a:off x="965659" y="1924312"/>
            <a:ext cx="739934" cy="1015883"/>
          </a:xfrm>
          <a:prstGeom prst="rtTriangle">
            <a:avLst/>
          </a:prstGeom>
          <a:solidFill>
            <a:srgbClr val="00FF0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rot="10800000" flipH="1">
            <a:off x="2858853" y="4407376"/>
            <a:ext cx="822865" cy="845884"/>
          </a:xfrm>
          <a:prstGeom prst="rtTriangle">
            <a:avLst/>
          </a:prstGeom>
          <a:solidFill>
            <a:srgbClr val="00FF0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rot="10800000" flipH="1">
            <a:off x="4793061" y="4266720"/>
            <a:ext cx="836585" cy="1047471"/>
          </a:xfrm>
          <a:prstGeom prst="rtTriangle">
            <a:avLst/>
          </a:prstGeom>
          <a:solidFill>
            <a:srgbClr val="FF006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08467" y="1801047"/>
            <a:ext cx="11023988" cy="3623136"/>
            <a:chOff x="1632856" y="1550407"/>
            <a:chExt cx="9883445" cy="2674237"/>
          </a:xfrm>
          <a:blipFill>
            <a:blip r:embed="rId2"/>
            <a:stretch>
              <a:fillRect/>
            </a:stretch>
          </a:blipFill>
        </p:grpSpPr>
        <p:sp>
          <p:nvSpPr>
            <p:cNvPr id="13" name="Right Arrow 12"/>
            <p:cNvSpPr/>
            <p:nvPr/>
          </p:nvSpPr>
          <p:spPr>
            <a:xfrm>
              <a:off x="1632858" y="1550407"/>
              <a:ext cx="9883443" cy="2467428"/>
            </a:xfrm>
            <a:prstGeom prst="rightArrow">
              <a:avLst>
                <a:gd name="adj1" fmla="val 50000"/>
                <a:gd name="adj2" fmla="val 623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32856" y="2800283"/>
              <a:ext cx="9883445" cy="1424361"/>
            </a:xfrm>
            <a:custGeom>
              <a:avLst/>
              <a:gdLst>
                <a:gd name="connsiteX0" fmla="*/ 0 w 8926284"/>
                <a:gd name="connsiteY0" fmla="*/ 0 h 1233713"/>
                <a:gd name="connsiteX1" fmla="*/ 8926284 w 8926284"/>
                <a:gd name="connsiteY1" fmla="*/ 0 h 1233713"/>
                <a:gd name="connsiteX2" fmla="*/ 7084967 w 8926284"/>
                <a:gd name="connsiteY2" fmla="*/ 1233713 h 1233713"/>
                <a:gd name="connsiteX3" fmla="*/ 7084967 w 8926284"/>
                <a:gd name="connsiteY3" fmla="*/ 616856 h 1233713"/>
                <a:gd name="connsiteX4" fmla="*/ 0 w 8926284"/>
                <a:gd name="connsiteY4" fmla="*/ 616856 h 1233713"/>
                <a:gd name="connsiteX5" fmla="*/ 0 w 8926284"/>
                <a:gd name="connsiteY5" fmla="*/ 0 h 123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6284" h="1233713">
                  <a:moveTo>
                    <a:pt x="0" y="0"/>
                  </a:moveTo>
                  <a:lnTo>
                    <a:pt x="8926284" y="0"/>
                  </a:lnTo>
                  <a:lnTo>
                    <a:pt x="7084967" y="1233713"/>
                  </a:lnTo>
                  <a:lnTo>
                    <a:pt x="7084967" y="616856"/>
                  </a:lnTo>
                  <a:lnTo>
                    <a:pt x="0" y="6168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679524" y="1911038"/>
            <a:ext cx="1183843" cy="3342222"/>
          </a:xfrm>
          <a:prstGeom prst="rect">
            <a:avLst/>
          </a:prstGeom>
          <a:solidFill>
            <a:srgbClr val="00FF0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08467" y="6639302"/>
            <a:ext cx="673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665" y="1934866"/>
            <a:ext cx="1066892" cy="3379325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3519999" y="1924312"/>
            <a:ext cx="1323414" cy="3376606"/>
            <a:chOff x="3987044" y="1500425"/>
            <a:chExt cx="1042506" cy="2617304"/>
          </a:xfrm>
        </p:grpSpPr>
        <p:sp>
          <p:nvSpPr>
            <p:cNvPr id="27" name="Rectangle 26"/>
            <p:cNvSpPr/>
            <p:nvPr/>
          </p:nvSpPr>
          <p:spPr>
            <a:xfrm>
              <a:off x="4031942" y="1500425"/>
              <a:ext cx="957944" cy="2617304"/>
            </a:xfrm>
            <a:prstGeom prst="rect">
              <a:avLst/>
            </a:prstGeom>
            <a:solidFill>
              <a:srgbClr val="FF0066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7044" y="2008411"/>
              <a:ext cx="1042506" cy="1719221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5519989" y="1924312"/>
            <a:ext cx="1181843" cy="3393276"/>
          </a:xfrm>
          <a:prstGeom prst="rect">
            <a:avLst/>
          </a:prstGeom>
          <a:solidFill>
            <a:srgbClr val="FFFF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161" y="1983438"/>
            <a:ext cx="1124207" cy="299326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7484013" y="1911039"/>
            <a:ext cx="1322362" cy="3403154"/>
            <a:chOff x="7029338" y="1500425"/>
            <a:chExt cx="1031841" cy="2617304"/>
          </a:xfrm>
        </p:grpSpPr>
        <p:sp>
          <p:nvSpPr>
            <p:cNvPr id="35" name="Rectangle 34"/>
            <p:cNvSpPr/>
            <p:nvPr/>
          </p:nvSpPr>
          <p:spPr>
            <a:xfrm>
              <a:off x="7029338" y="1500425"/>
              <a:ext cx="957944" cy="2617304"/>
            </a:xfrm>
            <a:prstGeom prst="rect">
              <a:avLst/>
            </a:prstGeom>
            <a:gradFill>
              <a:gsLst>
                <a:gs pos="0">
                  <a:srgbClr val="CC3399">
                    <a:alpha val="87000"/>
                  </a:srgbClr>
                </a:gs>
                <a:gs pos="84000">
                  <a:srgbClr val="CC3399">
                    <a:alpha val="92000"/>
                  </a:srgb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9155" y="1665051"/>
              <a:ext cx="1012024" cy="2444708"/>
            </a:xfrm>
            <a:prstGeom prst="rect">
              <a:avLst/>
            </a:prstGeom>
          </p:spPr>
        </p:pic>
      </p:grpSp>
      <p:sp>
        <p:nvSpPr>
          <p:cNvPr id="25" name="Frame 24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 animBg="1"/>
      <p:bldP spid="32" grpId="0" animBg="1"/>
      <p:bldP spid="28" grpId="0" animBg="1"/>
      <p:bldP spid="23" grpId="0" animBg="1"/>
      <p:bldP spid="24" grpId="0" animBg="1"/>
      <p:bldP spid="29" grpId="0" animBg="1"/>
      <p:bldP spid="22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0" y="379262"/>
            <a:ext cx="4519944" cy="3001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37" y="379262"/>
            <a:ext cx="3926385" cy="4026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75510" y="3514720"/>
            <a:ext cx="4519944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637" y="4571999"/>
            <a:ext cx="11637818" cy="1884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পশ্চিম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অঞ্চলের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উৎপাদন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রংপুর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রাজশাহী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বিভাগে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7863" y="612518"/>
            <a:ext cx="18807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রংপুর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7863" y="2157955"/>
            <a:ext cx="188075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রাজশাহী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15545" y="379262"/>
            <a:ext cx="1510145" cy="1039317"/>
          </a:xfrm>
          <a:custGeom>
            <a:avLst/>
            <a:gdLst>
              <a:gd name="connsiteX0" fmla="*/ 290945 w 1510145"/>
              <a:gd name="connsiteY0" fmla="*/ 226 h 1039317"/>
              <a:gd name="connsiteX1" fmla="*/ 360218 w 1510145"/>
              <a:gd name="connsiteY1" fmla="*/ 27935 h 1039317"/>
              <a:gd name="connsiteX2" fmla="*/ 429491 w 1510145"/>
              <a:gd name="connsiteY2" fmla="*/ 97208 h 1039317"/>
              <a:gd name="connsiteX3" fmla="*/ 471054 w 1510145"/>
              <a:gd name="connsiteY3" fmla="*/ 138772 h 1039317"/>
              <a:gd name="connsiteX4" fmla="*/ 526472 w 1510145"/>
              <a:gd name="connsiteY4" fmla="*/ 166481 h 1039317"/>
              <a:gd name="connsiteX5" fmla="*/ 568036 w 1510145"/>
              <a:gd name="connsiteY5" fmla="*/ 194190 h 1039317"/>
              <a:gd name="connsiteX6" fmla="*/ 623454 w 1510145"/>
              <a:gd name="connsiteY6" fmla="*/ 208045 h 1039317"/>
              <a:gd name="connsiteX7" fmla="*/ 706581 w 1510145"/>
              <a:gd name="connsiteY7" fmla="*/ 235754 h 1039317"/>
              <a:gd name="connsiteX8" fmla="*/ 803563 w 1510145"/>
              <a:gd name="connsiteY8" fmla="*/ 249608 h 1039317"/>
              <a:gd name="connsiteX9" fmla="*/ 789709 w 1510145"/>
              <a:gd name="connsiteY9" fmla="*/ 166481 h 1039317"/>
              <a:gd name="connsiteX10" fmla="*/ 748145 w 1510145"/>
              <a:gd name="connsiteY10" fmla="*/ 111063 h 1039317"/>
              <a:gd name="connsiteX11" fmla="*/ 845127 w 1510145"/>
              <a:gd name="connsiteY11" fmla="*/ 124917 h 1039317"/>
              <a:gd name="connsiteX12" fmla="*/ 900545 w 1510145"/>
              <a:gd name="connsiteY12" fmla="*/ 208045 h 1039317"/>
              <a:gd name="connsiteX13" fmla="*/ 955963 w 1510145"/>
              <a:gd name="connsiteY13" fmla="*/ 332735 h 1039317"/>
              <a:gd name="connsiteX14" fmla="*/ 997527 w 1510145"/>
              <a:gd name="connsiteY14" fmla="*/ 374299 h 1039317"/>
              <a:gd name="connsiteX15" fmla="*/ 1108363 w 1510145"/>
              <a:gd name="connsiteY15" fmla="*/ 402008 h 1039317"/>
              <a:gd name="connsiteX16" fmla="*/ 1219200 w 1510145"/>
              <a:gd name="connsiteY16" fmla="*/ 388154 h 1039317"/>
              <a:gd name="connsiteX17" fmla="*/ 1288472 w 1510145"/>
              <a:gd name="connsiteY17" fmla="*/ 374299 h 1039317"/>
              <a:gd name="connsiteX18" fmla="*/ 1316181 w 1510145"/>
              <a:gd name="connsiteY18" fmla="*/ 332735 h 1039317"/>
              <a:gd name="connsiteX19" fmla="*/ 1343891 w 1510145"/>
              <a:gd name="connsiteY19" fmla="*/ 221899 h 1039317"/>
              <a:gd name="connsiteX20" fmla="*/ 1385454 w 1510145"/>
              <a:gd name="connsiteY20" fmla="*/ 249608 h 1039317"/>
              <a:gd name="connsiteX21" fmla="*/ 1413163 w 1510145"/>
              <a:gd name="connsiteY21" fmla="*/ 374299 h 1039317"/>
              <a:gd name="connsiteX22" fmla="*/ 1454727 w 1510145"/>
              <a:gd name="connsiteY22" fmla="*/ 498990 h 1039317"/>
              <a:gd name="connsiteX23" fmla="*/ 1496291 w 1510145"/>
              <a:gd name="connsiteY23" fmla="*/ 623681 h 1039317"/>
              <a:gd name="connsiteX24" fmla="*/ 1510145 w 1510145"/>
              <a:gd name="connsiteY24" fmla="*/ 665245 h 1039317"/>
              <a:gd name="connsiteX25" fmla="*/ 1496291 w 1510145"/>
              <a:gd name="connsiteY25" fmla="*/ 748372 h 1039317"/>
              <a:gd name="connsiteX26" fmla="*/ 1482436 w 1510145"/>
              <a:gd name="connsiteY26" fmla="*/ 789935 h 1039317"/>
              <a:gd name="connsiteX27" fmla="*/ 1440872 w 1510145"/>
              <a:gd name="connsiteY27" fmla="*/ 803790 h 1039317"/>
              <a:gd name="connsiteX28" fmla="*/ 1399309 w 1510145"/>
              <a:gd name="connsiteY28" fmla="*/ 831499 h 1039317"/>
              <a:gd name="connsiteX29" fmla="*/ 1330036 w 1510145"/>
              <a:gd name="connsiteY29" fmla="*/ 914626 h 1039317"/>
              <a:gd name="connsiteX30" fmla="*/ 1260763 w 1510145"/>
              <a:gd name="connsiteY30" fmla="*/ 970045 h 1039317"/>
              <a:gd name="connsiteX31" fmla="*/ 1191491 w 1510145"/>
              <a:gd name="connsiteY31" fmla="*/ 1039317 h 1039317"/>
              <a:gd name="connsiteX32" fmla="*/ 1011381 w 1510145"/>
              <a:gd name="connsiteY32" fmla="*/ 1025463 h 1039317"/>
              <a:gd name="connsiteX33" fmla="*/ 886691 w 1510145"/>
              <a:gd name="connsiteY33" fmla="*/ 942335 h 1039317"/>
              <a:gd name="connsiteX34" fmla="*/ 762000 w 1510145"/>
              <a:gd name="connsiteY34" fmla="*/ 900772 h 1039317"/>
              <a:gd name="connsiteX35" fmla="*/ 720436 w 1510145"/>
              <a:gd name="connsiteY35" fmla="*/ 886917 h 1039317"/>
              <a:gd name="connsiteX36" fmla="*/ 665018 w 1510145"/>
              <a:gd name="connsiteY36" fmla="*/ 859208 h 1039317"/>
              <a:gd name="connsiteX37" fmla="*/ 637309 w 1510145"/>
              <a:gd name="connsiteY37" fmla="*/ 817645 h 1039317"/>
              <a:gd name="connsiteX38" fmla="*/ 595745 w 1510145"/>
              <a:gd name="connsiteY38" fmla="*/ 734517 h 1039317"/>
              <a:gd name="connsiteX39" fmla="*/ 512618 w 1510145"/>
              <a:gd name="connsiteY39" fmla="*/ 720663 h 1039317"/>
              <a:gd name="connsiteX40" fmla="*/ 387927 w 1510145"/>
              <a:gd name="connsiteY40" fmla="*/ 706808 h 1039317"/>
              <a:gd name="connsiteX41" fmla="*/ 346363 w 1510145"/>
              <a:gd name="connsiteY41" fmla="*/ 679099 h 1039317"/>
              <a:gd name="connsiteX42" fmla="*/ 304800 w 1510145"/>
              <a:gd name="connsiteY42" fmla="*/ 595972 h 1039317"/>
              <a:gd name="connsiteX43" fmla="*/ 263236 w 1510145"/>
              <a:gd name="connsiteY43" fmla="*/ 582117 h 1039317"/>
              <a:gd name="connsiteX44" fmla="*/ 221672 w 1510145"/>
              <a:gd name="connsiteY44" fmla="*/ 554408 h 1039317"/>
              <a:gd name="connsiteX45" fmla="*/ 138545 w 1510145"/>
              <a:gd name="connsiteY45" fmla="*/ 526699 h 1039317"/>
              <a:gd name="connsiteX46" fmla="*/ 96981 w 1510145"/>
              <a:gd name="connsiteY46" fmla="*/ 512845 h 1039317"/>
              <a:gd name="connsiteX47" fmla="*/ 0 w 1510145"/>
              <a:gd name="connsiteY47" fmla="*/ 471281 h 1039317"/>
              <a:gd name="connsiteX48" fmla="*/ 55418 w 1510145"/>
              <a:gd name="connsiteY48" fmla="*/ 429717 h 1039317"/>
              <a:gd name="connsiteX49" fmla="*/ 96981 w 1510145"/>
              <a:gd name="connsiteY49" fmla="*/ 402008 h 1039317"/>
              <a:gd name="connsiteX50" fmla="*/ 110836 w 1510145"/>
              <a:gd name="connsiteY50" fmla="*/ 360445 h 1039317"/>
              <a:gd name="connsiteX51" fmla="*/ 138545 w 1510145"/>
              <a:gd name="connsiteY51" fmla="*/ 332735 h 1039317"/>
              <a:gd name="connsiteX52" fmla="*/ 166254 w 1510145"/>
              <a:gd name="connsiteY52" fmla="*/ 291172 h 1039317"/>
              <a:gd name="connsiteX53" fmla="*/ 249381 w 1510145"/>
              <a:gd name="connsiteY53" fmla="*/ 221899 h 1039317"/>
              <a:gd name="connsiteX54" fmla="*/ 318654 w 1510145"/>
              <a:gd name="connsiteY54" fmla="*/ 180335 h 1039317"/>
              <a:gd name="connsiteX55" fmla="*/ 304800 w 1510145"/>
              <a:gd name="connsiteY55" fmla="*/ 69499 h 1039317"/>
              <a:gd name="connsiteX56" fmla="*/ 263236 w 1510145"/>
              <a:gd name="connsiteY56" fmla="*/ 226 h 1039317"/>
              <a:gd name="connsiteX57" fmla="*/ 346363 w 1510145"/>
              <a:gd name="connsiteY57" fmla="*/ 14081 h 1039317"/>
              <a:gd name="connsiteX58" fmla="*/ 360218 w 1510145"/>
              <a:gd name="connsiteY58" fmla="*/ 83354 h 1039317"/>
              <a:gd name="connsiteX59" fmla="*/ 318654 w 1510145"/>
              <a:gd name="connsiteY59" fmla="*/ 41790 h 1039317"/>
              <a:gd name="connsiteX60" fmla="*/ 290945 w 1510145"/>
              <a:gd name="connsiteY60" fmla="*/ 226 h 103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10145" h="1039317">
                <a:moveTo>
                  <a:pt x="290945" y="226"/>
                </a:moveTo>
                <a:cubicBezTo>
                  <a:pt x="297872" y="-2083"/>
                  <a:pt x="339844" y="13673"/>
                  <a:pt x="360218" y="27935"/>
                </a:cubicBezTo>
                <a:cubicBezTo>
                  <a:pt x="386971" y="46662"/>
                  <a:pt x="406400" y="74117"/>
                  <a:pt x="429491" y="97208"/>
                </a:cubicBezTo>
                <a:cubicBezTo>
                  <a:pt x="443345" y="111063"/>
                  <a:pt x="453529" y="130010"/>
                  <a:pt x="471054" y="138772"/>
                </a:cubicBezTo>
                <a:cubicBezTo>
                  <a:pt x="489527" y="148008"/>
                  <a:pt x="508540" y="156234"/>
                  <a:pt x="526472" y="166481"/>
                </a:cubicBezTo>
                <a:cubicBezTo>
                  <a:pt x="540929" y="174742"/>
                  <a:pt x="552731" y="187631"/>
                  <a:pt x="568036" y="194190"/>
                </a:cubicBezTo>
                <a:cubicBezTo>
                  <a:pt x="585538" y="201691"/>
                  <a:pt x="605216" y="202573"/>
                  <a:pt x="623454" y="208045"/>
                </a:cubicBezTo>
                <a:cubicBezTo>
                  <a:pt x="651430" y="216438"/>
                  <a:pt x="706581" y="235754"/>
                  <a:pt x="706581" y="235754"/>
                </a:cubicBezTo>
                <a:cubicBezTo>
                  <a:pt x="725279" y="254451"/>
                  <a:pt x="767746" y="312287"/>
                  <a:pt x="803563" y="249608"/>
                </a:cubicBezTo>
                <a:cubicBezTo>
                  <a:pt x="817500" y="225218"/>
                  <a:pt x="800142" y="192563"/>
                  <a:pt x="789709" y="166481"/>
                </a:cubicBezTo>
                <a:cubicBezTo>
                  <a:pt x="781133" y="145042"/>
                  <a:pt x="729672" y="124918"/>
                  <a:pt x="748145" y="111063"/>
                </a:cubicBezTo>
                <a:cubicBezTo>
                  <a:pt x="774269" y="91470"/>
                  <a:pt x="812800" y="120299"/>
                  <a:pt x="845127" y="124917"/>
                </a:cubicBezTo>
                <a:cubicBezTo>
                  <a:pt x="863600" y="152626"/>
                  <a:pt x="890014" y="176452"/>
                  <a:pt x="900545" y="208045"/>
                </a:cubicBezTo>
                <a:cubicBezTo>
                  <a:pt x="920682" y="268457"/>
                  <a:pt x="919370" y="288824"/>
                  <a:pt x="955963" y="332735"/>
                </a:cubicBezTo>
                <a:cubicBezTo>
                  <a:pt x="968506" y="347787"/>
                  <a:pt x="981224" y="363430"/>
                  <a:pt x="997527" y="374299"/>
                </a:cubicBezTo>
                <a:cubicBezTo>
                  <a:pt x="1015787" y="386472"/>
                  <a:pt x="1098367" y="400009"/>
                  <a:pt x="1108363" y="402008"/>
                </a:cubicBezTo>
                <a:cubicBezTo>
                  <a:pt x="1145309" y="397390"/>
                  <a:pt x="1182400" y="393816"/>
                  <a:pt x="1219200" y="388154"/>
                </a:cubicBezTo>
                <a:cubicBezTo>
                  <a:pt x="1242474" y="384573"/>
                  <a:pt x="1268027" y="385982"/>
                  <a:pt x="1288472" y="374299"/>
                </a:cubicBezTo>
                <a:cubicBezTo>
                  <a:pt x="1302929" y="366038"/>
                  <a:pt x="1308734" y="347628"/>
                  <a:pt x="1316181" y="332735"/>
                </a:cubicBezTo>
                <a:cubicBezTo>
                  <a:pt x="1330383" y="304332"/>
                  <a:pt x="1338621" y="248250"/>
                  <a:pt x="1343891" y="221899"/>
                </a:cubicBezTo>
                <a:cubicBezTo>
                  <a:pt x="1357745" y="231135"/>
                  <a:pt x="1376218" y="235754"/>
                  <a:pt x="1385454" y="249608"/>
                </a:cubicBezTo>
                <a:cubicBezTo>
                  <a:pt x="1391198" y="258225"/>
                  <a:pt x="1412669" y="372486"/>
                  <a:pt x="1413163" y="374299"/>
                </a:cubicBezTo>
                <a:cubicBezTo>
                  <a:pt x="1413169" y="374320"/>
                  <a:pt x="1447796" y="478198"/>
                  <a:pt x="1454727" y="498990"/>
                </a:cubicBezTo>
                <a:lnTo>
                  <a:pt x="1496291" y="623681"/>
                </a:lnTo>
                <a:lnTo>
                  <a:pt x="1510145" y="665245"/>
                </a:lnTo>
                <a:cubicBezTo>
                  <a:pt x="1505527" y="692954"/>
                  <a:pt x="1502385" y="720950"/>
                  <a:pt x="1496291" y="748372"/>
                </a:cubicBezTo>
                <a:cubicBezTo>
                  <a:pt x="1493123" y="762628"/>
                  <a:pt x="1492763" y="779609"/>
                  <a:pt x="1482436" y="789935"/>
                </a:cubicBezTo>
                <a:cubicBezTo>
                  <a:pt x="1472109" y="800262"/>
                  <a:pt x="1453934" y="797259"/>
                  <a:pt x="1440872" y="803790"/>
                </a:cubicBezTo>
                <a:cubicBezTo>
                  <a:pt x="1425979" y="811237"/>
                  <a:pt x="1412101" y="820839"/>
                  <a:pt x="1399309" y="831499"/>
                </a:cubicBezTo>
                <a:cubicBezTo>
                  <a:pt x="1263113" y="944997"/>
                  <a:pt x="1439028" y="805635"/>
                  <a:pt x="1330036" y="914626"/>
                </a:cubicBezTo>
                <a:cubicBezTo>
                  <a:pt x="1292977" y="951685"/>
                  <a:pt x="1288186" y="928910"/>
                  <a:pt x="1260763" y="970045"/>
                </a:cubicBezTo>
                <a:cubicBezTo>
                  <a:pt x="1211850" y="1043416"/>
                  <a:pt x="1263023" y="1015474"/>
                  <a:pt x="1191491" y="1039317"/>
                </a:cubicBezTo>
                <a:cubicBezTo>
                  <a:pt x="1131454" y="1034699"/>
                  <a:pt x="1069612" y="1040787"/>
                  <a:pt x="1011381" y="1025463"/>
                </a:cubicBezTo>
                <a:cubicBezTo>
                  <a:pt x="813898" y="973494"/>
                  <a:pt x="1006214" y="982175"/>
                  <a:pt x="886691" y="942335"/>
                </a:cubicBezTo>
                <a:lnTo>
                  <a:pt x="762000" y="900772"/>
                </a:lnTo>
                <a:cubicBezTo>
                  <a:pt x="748145" y="896154"/>
                  <a:pt x="733498" y="893448"/>
                  <a:pt x="720436" y="886917"/>
                </a:cubicBezTo>
                <a:lnTo>
                  <a:pt x="665018" y="859208"/>
                </a:lnTo>
                <a:cubicBezTo>
                  <a:pt x="655782" y="845354"/>
                  <a:pt x="644756" y="832538"/>
                  <a:pt x="637309" y="817645"/>
                </a:cubicBezTo>
                <a:cubicBezTo>
                  <a:pt x="626381" y="795789"/>
                  <a:pt x="622214" y="747752"/>
                  <a:pt x="595745" y="734517"/>
                </a:cubicBezTo>
                <a:cubicBezTo>
                  <a:pt x="570619" y="721954"/>
                  <a:pt x="540463" y="724376"/>
                  <a:pt x="512618" y="720663"/>
                </a:cubicBezTo>
                <a:cubicBezTo>
                  <a:pt x="471165" y="715136"/>
                  <a:pt x="429491" y="711426"/>
                  <a:pt x="387927" y="706808"/>
                </a:cubicBezTo>
                <a:cubicBezTo>
                  <a:pt x="374072" y="697572"/>
                  <a:pt x="356765" y="692101"/>
                  <a:pt x="346363" y="679099"/>
                </a:cubicBezTo>
                <a:cubicBezTo>
                  <a:pt x="301742" y="623322"/>
                  <a:pt x="369686" y="647880"/>
                  <a:pt x="304800" y="595972"/>
                </a:cubicBezTo>
                <a:cubicBezTo>
                  <a:pt x="293396" y="586849"/>
                  <a:pt x="276298" y="588648"/>
                  <a:pt x="263236" y="582117"/>
                </a:cubicBezTo>
                <a:cubicBezTo>
                  <a:pt x="248343" y="574670"/>
                  <a:pt x="236888" y="561171"/>
                  <a:pt x="221672" y="554408"/>
                </a:cubicBezTo>
                <a:cubicBezTo>
                  <a:pt x="194982" y="542546"/>
                  <a:pt x="166254" y="535935"/>
                  <a:pt x="138545" y="526699"/>
                </a:cubicBezTo>
                <a:cubicBezTo>
                  <a:pt x="124690" y="522081"/>
                  <a:pt x="110043" y="519376"/>
                  <a:pt x="96981" y="512845"/>
                </a:cubicBezTo>
                <a:cubicBezTo>
                  <a:pt x="28501" y="478604"/>
                  <a:pt x="61156" y="491666"/>
                  <a:pt x="0" y="471281"/>
                </a:cubicBezTo>
                <a:cubicBezTo>
                  <a:pt x="18473" y="457426"/>
                  <a:pt x="36628" y="443138"/>
                  <a:pt x="55418" y="429717"/>
                </a:cubicBezTo>
                <a:cubicBezTo>
                  <a:pt x="68967" y="420039"/>
                  <a:pt x="86579" y="415010"/>
                  <a:pt x="96981" y="402008"/>
                </a:cubicBezTo>
                <a:cubicBezTo>
                  <a:pt x="106104" y="390604"/>
                  <a:pt x="103322" y="372968"/>
                  <a:pt x="110836" y="360445"/>
                </a:cubicBezTo>
                <a:cubicBezTo>
                  <a:pt x="117557" y="349244"/>
                  <a:pt x="130385" y="342935"/>
                  <a:pt x="138545" y="332735"/>
                </a:cubicBezTo>
                <a:cubicBezTo>
                  <a:pt x="148947" y="319733"/>
                  <a:pt x="155594" y="303964"/>
                  <a:pt x="166254" y="291172"/>
                </a:cubicBezTo>
                <a:cubicBezTo>
                  <a:pt x="215619" y="231934"/>
                  <a:pt x="194892" y="265490"/>
                  <a:pt x="249381" y="221899"/>
                </a:cubicBezTo>
                <a:cubicBezTo>
                  <a:pt x="303717" y="178430"/>
                  <a:pt x="246476" y="204396"/>
                  <a:pt x="318654" y="180335"/>
                </a:cubicBezTo>
                <a:cubicBezTo>
                  <a:pt x="314036" y="143390"/>
                  <a:pt x="323956" y="101426"/>
                  <a:pt x="304800" y="69499"/>
                </a:cubicBezTo>
                <a:cubicBezTo>
                  <a:pt x="253960" y="-15234"/>
                  <a:pt x="199039" y="96522"/>
                  <a:pt x="263236" y="226"/>
                </a:cubicBezTo>
                <a:cubicBezTo>
                  <a:pt x="290945" y="4844"/>
                  <a:pt x="325035" y="-4201"/>
                  <a:pt x="346363" y="14081"/>
                </a:cubicBezTo>
                <a:cubicBezTo>
                  <a:pt x="364242" y="29406"/>
                  <a:pt x="376869" y="66703"/>
                  <a:pt x="360218" y="83354"/>
                </a:cubicBezTo>
                <a:cubicBezTo>
                  <a:pt x="346363" y="97209"/>
                  <a:pt x="330410" y="57465"/>
                  <a:pt x="318654" y="41790"/>
                </a:cubicBezTo>
                <a:cubicBezTo>
                  <a:pt x="315883" y="38095"/>
                  <a:pt x="284018" y="2535"/>
                  <a:pt x="290945" y="226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48146" y="1341256"/>
            <a:ext cx="1497167" cy="942109"/>
          </a:xfrm>
          <a:custGeom>
            <a:avLst/>
            <a:gdLst>
              <a:gd name="connsiteX0" fmla="*/ 430367 w 1497167"/>
              <a:gd name="connsiteY0" fmla="*/ 41564 h 942109"/>
              <a:gd name="connsiteX1" fmla="*/ 610476 w 1497167"/>
              <a:gd name="connsiteY1" fmla="*/ 27709 h 942109"/>
              <a:gd name="connsiteX2" fmla="*/ 887567 w 1497167"/>
              <a:gd name="connsiteY2" fmla="*/ 0 h 942109"/>
              <a:gd name="connsiteX3" fmla="*/ 984549 w 1497167"/>
              <a:gd name="connsiteY3" fmla="*/ 13855 h 942109"/>
              <a:gd name="connsiteX4" fmla="*/ 1109240 w 1497167"/>
              <a:gd name="connsiteY4" fmla="*/ 124691 h 942109"/>
              <a:gd name="connsiteX5" fmla="*/ 1150803 w 1497167"/>
              <a:gd name="connsiteY5" fmla="*/ 138546 h 942109"/>
              <a:gd name="connsiteX6" fmla="*/ 1192367 w 1497167"/>
              <a:gd name="connsiteY6" fmla="*/ 166255 h 942109"/>
              <a:gd name="connsiteX7" fmla="*/ 1303203 w 1497167"/>
              <a:gd name="connsiteY7" fmla="*/ 193964 h 942109"/>
              <a:gd name="connsiteX8" fmla="*/ 1386331 w 1497167"/>
              <a:gd name="connsiteY8" fmla="*/ 221673 h 942109"/>
              <a:gd name="connsiteX9" fmla="*/ 1427894 w 1497167"/>
              <a:gd name="connsiteY9" fmla="*/ 304800 h 942109"/>
              <a:gd name="connsiteX10" fmla="*/ 1483313 w 1497167"/>
              <a:gd name="connsiteY10" fmla="*/ 387928 h 942109"/>
              <a:gd name="connsiteX11" fmla="*/ 1497167 w 1497167"/>
              <a:gd name="connsiteY11" fmla="*/ 429491 h 942109"/>
              <a:gd name="connsiteX12" fmla="*/ 1469458 w 1497167"/>
              <a:gd name="connsiteY12" fmla="*/ 581891 h 942109"/>
              <a:gd name="connsiteX13" fmla="*/ 1455603 w 1497167"/>
              <a:gd name="connsiteY13" fmla="*/ 831273 h 942109"/>
              <a:gd name="connsiteX14" fmla="*/ 1441749 w 1497167"/>
              <a:gd name="connsiteY14" fmla="*/ 886691 h 942109"/>
              <a:gd name="connsiteX15" fmla="*/ 1414040 w 1497167"/>
              <a:gd name="connsiteY15" fmla="*/ 928255 h 942109"/>
              <a:gd name="connsiteX16" fmla="*/ 1372476 w 1497167"/>
              <a:gd name="connsiteY16" fmla="*/ 942109 h 942109"/>
              <a:gd name="connsiteX17" fmla="*/ 1164658 w 1497167"/>
              <a:gd name="connsiteY17" fmla="*/ 900546 h 942109"/>
              <a:gd name="connsiteX18" fmla="*/ 1081531 w 1497167"/>
              <a:gd name="connsiteY18" fmla="*/ 872837 h 942109"/>
              <a:gd name="connsiteX19" fmla="*/ 1039967 w 1497167"/>
              <a:gd name="connsiteY19" fmla="*/ 845128 h 942109"/>
              <a:gd name="connsiteX20" fmla="*/ 942985 w 1497167"/>
              <a:gd name="connsiteY20" fmla="*/ 831273 h 942109"/>
              <a:gd name="connsiteX21" fmla="*/ 901422 w 1497167"/>
              <a:gd name="connsiteY21" fmla="*/ 817419 h 942109"/>
              <a:gd name="connsiteX22" fmla="*/ 846003 w 1497167"/>
              <a:gd name="connsiteY22" fmla="*/ 762000 h 942109"/>
              <a:gd name="connsiteX23" fmla="*/ 832149 w 1497167"/>
              <a:gd name="connsiteY23" fmla="*/ 720437 h 942109"/>
              <a:gd name="connsiteX24" fmla="*/ 790585 w 1497167"/>
              <a:gd name="connsiteY24" fmla="*/ 692728 h 942109"/>
              <a:gd name="connsiteX25" fmla="*/ 610476 w 1497167"/>
              <a:gd name="connsiteY25" fmla="*/ 678873 h 942109"/>
              <a:gd name="connsiteX26" fmla="*/ 596622 w 1497167"/>
              <a:gd name="connsiteY26" fmla="*/ 637309 h 942109"/>
              <a:gd name="connsiteX27" fmla="*/ 499640 w 1497167"/>
              <a:gd name="connsiteY27" fmla="*/ 609600 h 942109"/>
              <a:gd name="connsiteX28" fmla="*/ 458076 w 1497167"/>
              <a:gd name="connsiteY28" fmla="*/ 595746 h 942109"/>
              <a:gd name="connsiteX29" fmla="*/ 264113 w 1497167"/>
              <a:gd name="connsiteY29" fmla="*/ 568037 h 942109"/>
              <a:gd name="connsiteX30" fmla="*/ 194840 w 1497167"/>
              <a:gd name="connsiteY30" fmla="*/ 512619 h 942109"/>
              <a:gd name="connsiteX31" fmla="*/ 125567 w 1497167"/>
              <a:gd name="connsiteY31" fmla="*/ 443346 h 942109"/>
              <a:gd name="connsiteX32" fmla="*/ 28585 w 1497167"/>
              <a:gd name="connsiteY32" fmla="*/ 401782 h 942109"/>
              <a:gd name="connsiteX33" fmla="*/ 876 w 1497167"/>
              <a:gd name="connsiteY33" fmla="*/ 360219 h 942109"/>
              <a:gd name="connsiteX34" fmla="*/ 56294 w 1497167"/>
              <a:gd name="connsiteY34" fmla="*/ 290946 h 942109"/>
              <a:gd name="connsiteX35" fmla="*/ 97858 w 1497167"/>
              <a:gd name="connsiteY35" fmla="*/ 249382 h 942109"/>
              <a:gd name="connsiteX36" fmla="*/ 291822 w 1497167"/>
              <a:gd name="connsiteY36" fmla="*/ 207819 h 942109"/>
              <a:gd name="connsiteX37" fmla="*/ 319531 w 1497167"/>
              <a:gd name="connsiteY37" fmla="*/ 180109 h 942109"/>
              <a:gd name="connsiteX38" fmla="*/ 388803 w 1497167"/>
              <a:gd name="connsiteY38" fmla="*/ 96982 h 942109"/>
              <a:gd name="connsiteX39" fmla="*/ 430367 w 1497167"/>
              <a:gd name="connsiteY39" fmla="*/ 41564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97167" h="942109">
                <a:moveTo>
                  <a:pt x="430367" y="41564"/>
                </a:moveTo>
                <a:cubicBezTo>
                  <a:pt x="467313" y="30018"/>
                  <a:pt x="550396" y="31714"/>
                  <a:pt x="610476" y="27709"/>
                </a:cubicBezTo>
                <a:cubicBezTo>
                  <a:pt x="867940" y="10545"/>
                  <a:pt x="770028" y="39181"/>
                  <a:pt x="887567" y="0"/>
                </a:cubicBezTo>
                <a:cubicBezTo>
                  <a:pt x="919894" y="4618"/>
                  <a:pt x="953271" y="4471"/>
                  <a:pt x="984549" y="13855"/>
                </a:cubicBezTo>
                <a:cubicBezTo>
                  <a:pt x="1049374" y="33303"/>
                  <a:pt x="1036329" y="100386"/>
                  <a:pt x="1109240" y="124691"/>
                </a:cubicBezTo>
                <a:cubicBezTo>
                  <a:pt x="1123094" y="129309"/>
                  <a:pt x="1137741" y="132015"/>
                  <a:pt x="1150803" y="138546"/>
                </a:cubicBezTo>
                <a:cubicBezTo>
                  <a:pt x="1165696" y="145993"/>
                  <a:pt x="1176718" y="160565"/>
                  <a:pt x="1192367" y="166255"/>
                </a:cubicBezTo>
                <a:cubicBezTo>
                  <a:pt x="1228157" y="179269"/>
                  <a:pt x="1267075" y="181921"/>
                  <a:pt x="1303203" y="193964"/>
                </a:cubicBezTo>
                <a:lnTo>
                  <a:pt x="1386331" y="221673"/>
                </a:lnTo>
                <a:cubicBezTo>
                  <a:pt x="1421151" y="326139"/>
                  <a:pt x="1374182" y="197378"/>
                  <a:pt x="1427894" y="304800"/>
                </a:cubicBezTo>
                <a:cubicBezTo>
                  <a:pt x="1467996" y="385003"/>
                  <a:pt x="1404522" y="309137"/>
                  <a:pt x="1483313" y="387928"/>
                </a:cubicBezTo>
                <a:cubicBezTo>
                  <a:pt x="1487931" y="401782"/>
                  <a:pt x="1497167" y="414887"/>
                  <a:pt x="1497167" y="429491"/>
                </a:cubicBezTo>
                <a:cubicBezTo>
                  <a:pt x="1497167" y="479138"/>
                  <a:pt x="1481585" y="533384"/>
                  <a:pt x="1469458" y="581891"/>
                </a:cubicBezTo>
                <a:cubicBezTo>
                  <a:pt x="1464840" y="665018"/>
                  <a:pt x="1463141" y="748359"/>
                  <a:pt x="1455603" y="831273"/>
                </a:cubicBezTo>
                <a:cubicBezTo>
                  <a:pt x="1453879" y="850236"/>
                  <a:pt x="1449250" y="869189"/>
                  <a:pt x="1441749" y="886691"/>
                </a:cubicBezTo>
                <a:cubicBezTo>
                  <a:pt x="1435190" y="901996"/>
                  <a:pt x="1427042" y="917853"/>
                  <a:pt x="1414040" y="928255"/>
                </a:cubicBezTo>
                <a:cubicBezTo>
                  <a:pt x="1402636" y="937378"/>
                  <a:pt x="1386331" y="937491"/>
                  <a:pt x="1372476" y="942109"/>
                </a:cubicBezTo>
                <a:cubicBezTo>
                  <a:pt x="1118770" y="919046"/>
                  <a:pt x="1298390" y="954039"/>
                  <a:pt x="1164658" y="900546"/>
                </a:cubicBezTo>
                <a:cubicBezTo>
                  <a:pt x="1137539" y="889698"/>
                  <a:pt x="1081531" y="872837"/>
                  <a:pt x="1081531" y="872837"/>
                </a:cubicBezTo>
                <a:cubicBezTo>
                  <a:pt x="1067676" y="863601"/>
                  <a:pt x="1055916" y="849913"/>
                  <a:pt x="1039967" y="845128"/>
                </a:cubicBezTo>
                <a:cubicBezTo>
                  <a:pt x="1008689" y="835744"/>
                  <a:pt x="975006" y="837677"/>
                  <a:pt x="942985" y="831273"/>
                </a:cubicBezTo>
                <a:cubicBezTo>
                  <a:pt x="928665" y="828409"/>
                  <a:pt x="915276" y="822037"/>
                  <a:pt x="901422" y="817419"/>
                </a:cubicBezTo>
                <a:cubicBezTo>
                  <a:pt x="882949" y="798946"/>
                  <a:pt x="854264" y="786784"/>
                  <a:pt x="846003" y="762000"/>
                </a:cubicBezTo>
                <a:cubicBezTo>
                  <a:pt x="841385" y="748146"/>
                  <a:pt x="841272" y="731841"/>
                  <a:pt x="832149" y="720437"/>
                </a:cubicBezTo>
                <a:cubicBezTo>
                  <a:pt x="821747" y="707435"/>
                  <a:pt x="806951" y="695797"/>
                  <a:pt x="790585" y="692728"/>
                </a:cubicBezTo>
                <a:cubicBezTo>
                  <a:pt x="731403" y="681631"/>
                  <a:pt x="670512" y="683491"/>
                  <a:pt x="610476" y="678873"/>
                </a:cubicBezTo>
                <a:cubicBezTo>
                  <a:pt x="605858" y="665018"/>
                  <a:pt x="606949" y="647636"/>
                  <a:pt x="596622" y="637309"/>
                </a:cubicBezTo>
                <a:cubicBezTo>
                  <a:pt x="589980" y="630667"/>
                  <a:pt x="500140" y="609743"/>
                  <a:pt x="499640" y="609600"/>
                </a:cubicBezTo>
                <a:cubicBezTo>
                  <a:pt x="485598" y="605588"/>
                  <a:pt x="472244" y="599288"/>
                  <a:pt x="458076" y="595746"/>
                </a:cubicBezTo>
                <a:cubicBezTo>
                  <a:pt x="387490" y="578100"/>
                  <a:pt x="341715" y="576659"/>
                  <a:pt x="264113" y="568037"/>
                </a:cubicBezTo>
                <a:cubicBezTo>
                  <a:pt x="156055" y="459983"/>
                  <a:pt x="334684" y="634983"/>
                  <a:pt x="194840" y="512619"/>
                </a:cubicBezTo>
                <a:cubicBezTo>
                  <a:pt x="170264" y="491115"/>
                  <a:pt x="156547" y="453673"/>
                  <a:pt x="125567" y="443346"/>
                </a:cubicBezTo>
                <a:cubicBezTo>
                  <a:pt x="64410" y="422960"/>
                  <a:pt x="97065" y="436022"/>
                  <a:pt x="28585" y="401782"/>
                </a:cubicBezTo>
                <a:cubicBezTo>
                  <a:pt x="19349" y="387928"/>
                  <a:pt x="3613" y="376643"/>
                  <a:pt x="876" y="360219"/>
                </a:cubicBezTo>
                <a:cubicBezTo>
                  <a:pt x="-6335" y="316950"/>
                  <a:pt x="32602" y="310690"/>
                  <a:pt x="56294" y="290946"/>
                </a:cubicBezTo>
                <a:cubicBezTo>
                  <a:pt x="71346" y="278403"/>
                  <a:pt x="80730" y="258897"/>
                  <a:pt x="97858" y="249382"/>
                </a:cubicBezTo>
                <a:cubicBezTo>
                  <a:pt x="155173" y="217540"/>
                  <a:pt x="229935" y="215555"/>
                  <a:pt x="291822" y="207819"/>
                </a:cubicBezTo>
                <a:cubicBezTo>
                  <a:pt x="301058" y="198582"/>
                  <a:pt x="311371" y="190309"/>
                  <a:pt x="319531" y="180109"/>
                </a:cubicBezTo>
                <a:cubicBezTo>
                  <a:pt x="342984" y="150792"/>
                  <a:pt x="353263" y="116726"/>
                  <a:pt x="388803" y="96982"/>
                </a:cubicBezTo>
                <a:cubicBezTo>
                  <a:pt x="480693" y="45932"/>
                  <a:pt x="393421" y="53110"/>
                  <a:pt x="430367" y="41564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982" y="568037"/>
            <a:ext cx="8963890" cy="1482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0982" y="2285999"/>
            <a:ext cx="8963891" cy="3602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অঞ্চলে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 কোন সময়ে গম চাষ করা হয়?   </a:t>
            </a:r>
          </a:p>
        </p:txBody>
      </p:sp>
      <p:sp>
        <p:nvSpPr>
          <p:cNvPr id="6" name="Frame 5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2" y="388930"/>
            <a:ext cx="3623048" cy="2028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44" y="388931"/>
            <a:ext cx="3527527" cy="2028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5"/>
          <a:stretch/>
        </p:blipFill>
        <p:spPr>
          <a:xfrm>
            <a:off x="4502297" y="3538877"/>
            <a:ext cx="3527527" cy="1799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3" y="3543366"/>
            <a:ext cx="3455903" cy="1795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2" y="3490979"/>
            <a:ext cx="3653532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388932"/>
            <a:ext cx="3455903" cy="20289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3222" y="2507670"/>
            <a:ext cx="3639460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ছোলা ডালের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2297" y="5488357"/>
            <a:ext cx="3527527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মাসকলাই ডালের </a:t>
            </a:r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222" y="5519735"/>
            <a:ext cx="3623048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মুগ ডালের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95854" y="2507670"/>
            <a:ext cx="3455903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মটর ডালের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2298" y="2507670"/>
            <a:ext cx="3527527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মসুর ডালের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95851" y="5488357"/>
            <a:ext cx="3455905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অড়হর ডালের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76" y="490745"/>
            <a:ext cx="2716666" cy="19126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2" y="462660"/>
            <a:ext cx="2857500" cy="19688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2"/>
          <a:stretch/>
        </p:blipFill>
        <p:spPr>
          <a:xfrm>
            <a:off x="8788117" y="462659"/>
            <a:ext cx="2503338" cy="19126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2" y="3611007"/>
            <a:ext cx="2847975" cy="19149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73" y="3543472"/>
            <a:ext cx="2699535" cy="19149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82" y="3514404"/>
            <a:ext cx="2809875" cy="19149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712203" y="2591747"/>
            <a:ext cx="2847974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ছোলা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0576" y="2522286"/>
            <a:ext cx="2716666" cy="858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মসুর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7641" y="2491655"/>
            <a:ext cx="2503338" cy="858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মটর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202" y="5686188"/>
            <a:ext cx="2847974" cy="798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মুগ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0576" y="5625814"/>
            <a:ext cx="2716666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মাসকলাই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8117" y="5593074"/>
            <a:ext cx="2656606" cy="891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অড়হর 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4" y="564125"/>
            <a:ext cx="4211781" cy="37840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5638" y="4395559"/>
            <a:ext cx="11360727" cy="198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পশ্চিম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অঞ্চলের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ডালের চাষ ও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রংপুর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রাজশাহী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বিভাগে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ডালের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 ডাল ভাত খুব প্রিয় খাবার।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6" y="564125"/>
            <a:ext cx="3355125" cy="3784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4010858" y="744630"/>
            <a:ext cx="1338178" cy="834720"/>
          </a:xfrm>
          <a:custGeom>
            <a:avLst/>
            <a:gdLst>
              <a:gd name="connsiteX0" fmla="*/ 290945 w 1510145"/>
              <a:gd name="connsiteY0" fmla="*/ 226 h 1039317"/>
              <a:gd name="connsiteX1" fmla="*/ 360218 w 1510145"/>
              <a:gd name="connsiteY1" fmla="*/ 27935 h 1039317"/>
              <a:gd name="connsiteX2" fmla="*/ 429491 w 1510145"/>
              <a:gd name="connsiteY2" fmla="*/ 97208 h 1039317"/>
              <a:gd name="connsiteX3" fmla="*/ 471054 w 1510145"/>
              <a:gd name="connsiteY3" fmla="*/ 138772 h 1039317"/>
              <a:gd name="connsiteX4" fmla="*/ 526472 w 1510145"/>
              <a:gd name="connsiteY4" fmla="*/ 166481 h 1039317"/>
              <a:gd name="connsiteX5" fmla="*/ 568036 w 1510145"/>
              <a:gd name="connsiteY5" fmla="*/ 194190 h 1039317"/>
              <a:gd name="connsiteX6" fmla="*/ 623454 w 1510145"/>
              <a:gd name="connsiteY6" fmla="*/ 208045 h 1039317"/>
              <a:gd name="connsiteX7" fmla="*/ 706581 w 1510145"/>
              <a:gd name="connsiteY7" fmla="*/ 235754 h 1039317"/>
              <a:gd name="connsiteX8" fmla="*/ 803563 w 1510145"/>
              <a:gd name="connsiteY8" fmla="*/ 249608 h 1039317"/>
              <a:gd name="connsiteX9" fmla="*/ 789709 w 1510145"/>
              <a:gd name="connsiteY9" fmla="*/ 166481 h 1039317"/>
              <a:gd name="connsiteX10" fmla="*/ 748145 w 1510145"/>
              <a:gd name="connsiteY10" fmla="*/ 111063 h 1039317"/>
              <a:gd name="connsiteX11" fmla="*/ 845127 w 1510145"/>
              <a:gd name="connsiteY11" fmla="*/ 124917 h 1039317"/>
              <a:gd name="connsiteX12" fmla="*/ 900545 w 1510145"/>
              <a:gd name="connsiteY12" fmla="*/ 208045 h 1039317"/>
              <a:gd name="connsiteX13" fmla="*/ 955963 w 1510145"/>
              <a:gd name="connsiteY13" fmla="*/ 332735 h 1039317"/>
              <a:gd name="connsiteX14" fmla="*/ 997527 w 1510145"/>
              <a:gd name="connsiteY14" fmla="*/ 374299 h 1039317"/>
              <a:gd name="connsiteX15" fmla="*/ 1108363 w 1510145"/>
              <a:gd name="connsiteY15" fmla="*/ 402008 h 1039317"/>
              <a:gd name="connsiteX16" fmla="*/ 1219200 w 1510145"/>
              <a:gd name="connsiteY16" fmla="*/ 388154 h 1039317"/>
              <a:gd name="connsiteX17" fmla="*/ 1288472 w 1510145"/>
              <a:gd name="connsiteY17" fmla="*/ 374299 h 1039317"/>
              <a:gd name="connsiteX18" fmla="*/ 1316181 w 1510145"/>
              <a:gd name="connsiteY18" fmla="*/ 332735 h 1039317"/>
              <a:gd name="connsiteX19" fmla="*/ 1343891 w 1510145"/>
              <a:gd name="connsiteY19" fmla="*/ 221899 h 1039317"/>
              <a:gd name="connsiteX20" fmla="*/ 1385454 w 1510145"/>
              <a:gd name="connsiteY20" fmla="*/ 249608 h 1039317"/>
              <a:gd name="connsiteX21" fmla="*/ 1413163 w 1510145"/>
              <a:gd name="connsiteY21" fmla="*/ 374299 h 1039317"/>
              <a:gd name="connsiteX22" fmla="*/ 1454727 w 1510145"/>
              <a:gd name="connsiteY22" fmla="*/ 498990 h 1039317"/>
              <a:gd name="connsiteX23" fmla="*/ 1496291 w 1510145"/>
              <a:gd name="connsiteY23" fmla="*/ 623681 h 1039317"/>
              <a:gd name="connsiteX24" fmla="*/ 1510145 w 1510145"/>
              <a:gd name="connsiteY24" fmla="*/ 665245 h 1039317"/>
              <a:gd name="connsiteX25" fmla="*/ 1496291 w 1510145"/>
              <a:gd name="connsiteY25" fmla="*/ 748372 h 1039317"/>
              <a:gd name="connsiteX26" fmla="*/ 1482436 w 1510145"/>
              <a:gd name="connsiteY26" fmla="*/ 789935 h 1039317"/>
              <a:gd name="connsiteX27" fmla="*/ 1440872 w 1510145"/>
              <a:gd name="connsiteY27" fmla="*/ 803790 h 1039317"/>
              <a:gd name="connsiteX28" fmla="*/ 1399309 w 1510145"/>
              <a:gd name="connsiteY28" fmla="*/ 831499 h 1039317"/>
              <a:gd name="connsiteX29" fmla="*/ 1330036 w 1510145"/>
              <a:gd name="connsiteY29" fmla="*/ 914626 h 1039317"/>
              <a:gd name="connsiteX30" fmla="*/ 1260763 w 1510145"/>
              <a:gd name="connsiteY30" fmla="*/ 970045 h 1039317"/>
              <a:gd name="connsiteX31" fmla="*/ 1191491 w 1510145"/>
              <a:gd name="connsiteY31" fmla="*/ 1039317 h 1039317"/>
              <a:gd name="connsiteX32" fmla="*/ 1011381 w 1510145"/>
              <a:gd name="connsiteY32" fmla="*/ 1025463 h 1039317"/>
              <a:gd name="connsiteX33" fmla="*/ 886691 w 1510145"/>
              <a:gd name="connsiteY33" fmla="*/ 942335 h 1039317"/>
              <a:gd name="connsiteX34" fmla="*/ 762000 w 1510145"/>
              <a:gd name="connsiteY34" fmla="*/ 900772 h 1039317"/>
              <a:gd name="connsiteX35" fmla="*/ 720436 w 1510145"/>
              <a:gd name="connsiteY35" fmla="*/ 886917 h 1039317"/>
              <a:gd name="connsiteX36" fmla="*/ 665018 w 1510145"/>
              <a:gd name="connsiteY36" fmla="*/ 859208 h 1039317"/>
              <a:gd name="connsiteX37" fmla="*/ 637309 w 1510145"/>
              <a:gd name="connsiteY37" fmla="*/ 817645 h 1039317"/>
              <a:gd name="connsiteX38" fmla="*/ 595745 w 1510145"/>
              <a:gd name="connsiteY38" fmla="*/ 734517 h 1039317"/>
              <a:gd name="connsiteX39" fmla="*/ 512618 w 1510145"/>
              <a:gd name="connsiteY39" fmla="*/ 720663 h 1039317"/>
              <a:gd name="connsiteX40" fmla="*/ 387927 w 1510145"/>
              <a:gd name="connsiteY40" fmla="*/ 706808 h 1039317"/>
              <a:gd name="connsiteX41" fmla="*/ 346363 w 1510145"/>
              <a:gd name="connsiteY41" fmla="*/ 679099 h 1039317"/>
              <a:gd name="connsiteX42" fmla="*/ 304800 w 1510145"/>
              <a:gd name="connsiteY42" fmla="*/ 595972 h 1039317"/>
              <a:gd name="connsiteX43" fmla="*/ 263236 w 1510145"/>
              <a:gd name="connsiteY43" fmla="*/ 582117 h 1039317"/>
              <a:gd name="connsiteX44" fmla="*/ 221672 w 1510145"/>
              <a:gd name="connsiteY44" fmla="*/ 554408 h 1039317"/>
              <a:gd name="connsiteX45" fmla="*/ 138545 w 1510145"/>
              <a:gd name="connsiteY45" fmla="*/ 526699 h 1039317"/>
              <a:gd name="connsiteX46" fmla="*/ 96981 w 1510145"/>
              <a:gd name="connsiteY46" fmla="*/ 512845 h 1039317"/>
              <a:gd name="connsiteX47" fmla="*/ 0 w 1510145"/>
              <a:gd name="connsiteY47" fmla="*/ 471281 h 1039317"/>
              <a:gd name="connsiteX48" fmla="*/ 55418 w 1510145"/>
              <a:gd name="connsiteY48" fmla="*/ 429717 h 1039317"/>
              <a:gd name="connsiteX49" fmla="*/ 96981 w 1510145"/>
              <a:gd name="connsiteY49" fmla="*/ 402008 h 1039317"/>
              <a:gd name="connsiteX50" fmla="*/ 110836 w 1510145"/>
              <a:gd name="connsiteY50" fmla="*/ 360445 h 1039317"/>
              <a:gd name="connsiteX51" fmla="*/ 138545 w 1510145"/>
              <a:gd name="connsiteY51" fmla="*/ 332735 h 1039317"/>
              <a:gd name="connsiteX52" fmla="*/ 166254 w 1510145"/>
              <a:gd name="connsiteY52" fmla="*/ 291172 h 1039317"/>
              <a:gd name="connsiteX53" fmla="*/ 249381 w 1510145"/>
              <a:gd name="connsiteY53" fmla="*/ 221899 h 1039317"/>
              <a:gd name="connsiteX54" fmla="*/ 318654 w 1510145"/>
              <a:gd name="connsiteY54" fmla="*/ 180335 h 1039317"/>
              <a:gd name="connsiteX55" fmla="*/ 304800 w 1510145"/>
              <a:gd name="connsiteY55" fmla="*/ 69499 h 1039317"/>
              <a:gd name="connsiteX56" fmla="*/ 263236 w 1510145"/>
              <a:gd name="connsiteY56" fmla="*/ 226 h 1039317"/>
              <a:gd name="connsiteX57" fmla="*/ 346363 w 1510145"/>
              <a:gd name="connsiteY57" fmla="*/ 14081 h 1039317"/>
              <a:gd name="connsiteX58" fmla="*/ 360218 w 1510145"/>
              <a:gd name="connsiteY58" fmla="*/ 83354 h 1039317"/>
              <a:gd name="connsiteX59" fmla="*/ 318654 w 1510145"/>
              <a:gd name="connsiteY59" fmla="*/ 41790 h 1039317"/>
              <a:gd name="connsiteX60" fmla="*/ 290945 w 1510145"/>
              <a:gd name="connsiteY60" fmla="*/ 226 h 103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10145" h="1039317">
                <a:moveTo>
                  <a:pt x="290945" y="226"/>
                </a:moveTo>
                <a:cubicBezTo>
                  <a:pt x="297872" y="-2083"/>
                  <a:pt x="339844" y="13673"/>
                  <a:pt x="360218" y="27935"/>
                </a:cubicBezTo>
                <a:cubicBezTo>
                  <a:pt x="386971" y="46662"/>
                  <a:pt x="406400" y="74117"/>
                  <a:pt x="429491" y="97208"/>
                </a:cubicBezTo>
                <a:cubicBezTo>
                  <a:pt x="443345" y="111063"/>
                  <a:pt x="453529" y="130010"/>
                  <a:pt x="471054" y="138772"/>
                </a:cubicBezTo>
                <a:cubicBezTo>
                  <a:pt x="489527" y="148008"/>
                  <a:pt x="508540" y="156234"/>
                  <a:pt x="526472" y="166481"/>
                </a:cubicBezTo>
                <a:cubicBezTo>
                  <a:pt x="540929" y="174742"/>
                  <a:pt x="552731" y="187631"/>
                  <a:pt x="568036" y="194190"/>
                </a:cubicBezTo>
                <a:cubicBezTo>
                  <a:pt x="585538" y="201691"/>
                  <a:pt x="605216" y="202573"/>
                  <a:pt x="623454" y="208045"/>
                </a:cubicBezTo>
                <a:cubicBezTo>
                  <a:pt x="651430" y="216438"/>
                  <a:pt x="706581" y="235754"/>
                  <a:pt x="706581" y="235754"/>
                </a:cubicBezTo>
                <a:cubicBezTo>
                  <a:pt x="725279" y="254451"/>
                  <a:pt x="767746" y="312287"/>
                  <a:pt x="803563" y="249608"/>
                </a:cubicBezTo>
                <a:cubicBezTo>
                  <a:pt x="817500" y="225218"/>
                  <a:pt x="800142" y="192563"/>
                  <a:pt x="789709" y="166481"/>
                </a:cubicBezTo>
                <a:cubicBezTo>
                  <a:pt x="781133" y="145042"/>
                  <a:pt x="729672" y="124918"/>
                  <a:pt x="748145" y="111063"/>
                </a:cubicBezTo>
                <a:cubicBezTo>
                  <a:pt x="774269" y="91470"/>
                  <a:pt x="812800" y="120299"/>
                  <a:pt x="845127" y="124917"/>
                </a:cubicBezTo>
                <a:cubicBezTo>
                  <a:pt x="863600" y="152626"/>
                  <a:pt x="890014" y="176452"/>
                  <a:pt x="900545" y="208045"/>
                </a:cubicBezTo>
                <a:cubicBezTo>
                  <a:pt x="920682" y="268457"/>
                  <a:pt x="919370" y="288824"/>
                  <a:pt x="955963" y="332735"/>
                </a:cubicBezTo>
                <a:cubicBezTo>
                  <a:pt x="968506" y="347787"/>
                  <a:pt x="981224" y="363430"/>
                  <a:pt x="997527" y="374299"/>
                </a:cubicBezTo>
                <a:cubicBezTo>
                  <a:pt x="1015787" y="386472"/>
                  <a:pt x="1098367" y="400009"/>
                  <a:pt x="1108363" y="402008"/>
                </a:cubicBezTo>
                <a:cubicBezTo>
                  <a:pt x="1145309" y="397390"/>
                  <a:pt x="1182400" y="393816"/>
                  <a:pt x="1219200" y="388154"/>
                </a:cubicBezTo>
                <a:cubicBezTo>
                  <a:pt x="1242474" y="384573"/>
                  <a:pt x="1268027" y="385982"/>
                  <a:pt x="1288472" y="374299"/>
                </a:cubicBezTo>
                <a:cubicBezTo>
                  <a:pt x="1302929" y="366038"/>
                  <a:pt x="1308734" y="347628"/>
                  <a:pt x="1316181" y="332735"/>
                </a:cubicBezTo>
                <a:cubicBezTo>
                  <a:pt x="1330383" y="304332"/>
                  <a:pt x="1338621" y="248250"/>
                  <a:pt x="1343891" y="221899"/>
                </a:cubicBezTo>
                <a:cubicBezTo>
                  <a:pt x="1357745" y="231135"/>
                  <a:pt x="1376218" y="235754"/>
                  <a:pt x="1385454" y="249608"/>
                </a:cubicBezTo>
                <a:cubicBezTo>
                  <a:pt x="1391198" y="258225"/>
                  <a:pt x="1412669" y="372486"/>
                  <a:pt x="1413163" y="374299"/>
                </a:cubicBezTo>
                <a:cubicBezTo>
                  <a:pt x="1413169" y="374320"/>
                  <a:pt x="1447796" y="478198"/>
                  <a:pt x="1454727" y="498990"/>
                </a:cubicBezTo>
                <a:lnTo>
                  <a:pt x="1496291" y="623681"/>
                </a:lnTo>
                <a:lnTo>
                  <a:pt x="1510145" y="665245"/>
                </a:lnTo>
                <a:cubicBezTo>
                  <a:pt x="1505527" y="692954"/>
                  <a:pt x="1502385" y="720950"/>
                  <a:pt x="1496291" y="748372"/>
                </a:cubicBezTo>
                <a:cubicBezTo>
                  <a:pt x="1493123" y="762628"/>
                  <a:pt x="1492763" y="779609"/>
                  <a:pt x="1482436" y="789935"/>
                </a:cubicBezTo>
                <a:cubicBezTo>
                  <a:pt x="1472109" y="800262"/>
                  <a:pt x="1453934" y="797259"/>
                  <a:pt x="1440872" y="803790"/>
                </a:cubicBezTo>
                <a:cubicBezTo>
                  <a:pt x="1425979" y="811237"/>
                  <a:pt x="1412101" y="820839"/>
                  <a:pt x="1399309" y="831499"/>
                </a:cubicBezTo>
                <a:cubicBezTo>
                  <a:pt x="1263113" y="944997"/>
                  <a:pt x="1439028" y="805635"/>
                  <a:pt x="1330036" y="914626"/>
                </a:cubicBezTo>
                <a:cubicBezTo>
                  <a:pt x="1292977" y="951685"/>
                  <a:pt x="1288186" y="928910"/>
                  <a:pt x="1260763" y="970045"/>
                </a:cubicBezTo>
                <a:cubicBezTo>
                  <a:pt x="1211850" y="1043416"/>
                  <a:pt x="1263023" y="1015474"/>
                  <a:pt x="1191491" y="1039317"/>
                </a:cubicBezTo>
                <a:cubicBezTo>
                  <a:pt x="1131454" y="1034699"/>
                  <a:pt x="1069612" y="1040787"/>
                  <a:pt x="1011381" y="1025463"/>
                </a:cubicBezTo>
                <a:cubicBezTo>
                  <a:pt x="813898" y="973494"/>
                  <a:pt x="1006214" y="982175"/>
                  <a:pt x="886691" y="942335"/>
                </a:cubicBezTo>
                <a:lnTo>
                  <a:pt x="762000" y="900772"/>
                </a:lnTo>
                <a:cubicBezTo>
                  <a:pt x="748145" y="896154"/>
                  <a:pt x="733498" y="893448"/>
                  <a:pt x="720436" y="886917"/>
                </a:cubicBezTo>
                <a:lnTo>
                  <a:pt x="665018" y="859208"/>
                </a:lnTo>
                <a:cubicBezTo>
                  <a:pt x="655782" y="845354"/>
                  <a:pt x="644756" y="832538"/>
                  <a:pt x="637309" y="817645"/>
                </a:cubicBezTo>
                <a:cubicBezTo>
                  <a:pt x="626381" y="795789"/>
                  <a:pt x="622214" y="747752"/>
                  <a:pt x="595745" y="734517"/>
                </a:cubicBezTo>
                <a:cubicBezTo>
                  <a:pt x="570619" y="721954"/>
                  <a:pt x="540463" y="724376"/>
                  <a:pt x="512618" y="720663"/>
                </a:cubicBezTo>
                <a:cubicBezTo>
                  <a:pt x="471165" y="715136"/>
                  <a:pt x="429491" y="711426"/>
                  <a:pt x="387927" y="706808"/>
                </a:cubicBezTo>
                <a:cubicBezTo>
                  <a:pt x="374072" y="697572"/>
                  <a:pt x="356765" y="692101"/>
                  <a:pt x="346363" y="679099"/>
                </a:cubicBezTo>
                <a:cubicBezTo>
                  <a:pt x="301742" y="623322"/>
                  <a:pt x="369686" y="647880"/>
                  <a:pt x="304800" y="595972"/>
                </a:cubicBezTo>
                <a:cubicBezTo>
                  <a:pt x="293396" y="586849"/>
                  <a:pt x="276298" y="588648"/>
                  <a:pt x="263236" y="582117"/>
                </a:cubicBezTo>
                <a:cubicBezTo>
                  <a:pt x="248343" y="574670"/>
                  <a:pt x="236888" y="561171"/>
                  <a:pt x="221672" y="554408"/>
                </a:cubicBezTo>
                <a:cubicBezTo>
                  <a:pt x="194982" y="542546"/>
                  <a:pt x="166254" y="535935"/>
                  <a:pt x="138545" y="526699"/>
                </a:cubicBezTo>
                <a:cubicBezTo>
                  <a:pt x="124690" y="522081"/>
                  <a:pt x="110043" y="519376"/>
                  <a:pt x="96981" y="512845"/>
                </a:cubicBezTo>
                <a:cubicBezTo>
                  <a:pt x="28501" y="478604"/>
                  <a:pt x="61156" y="491666"/>
                  <a:pt x="0" y="471281"/>
                </a:cubicBezTo>
                <a:cubicBezTo>
                  <a:pt x="18473" y="457426"/>
                  <a:pt x="36628" y="443138"/>
                  <a:pt x="55418" y="429717"/>
                </a:cubicBezTo>
                <a:cubicBezTo>
                  <a:pt x="68967" y="420039"/>
                  <a:pt x="86579" y="415010"/>
                  <a:pt x="96981" y="402008"/>
                </a:cubicBezTo>
                <a:cubicBezTo>
                  <a:pt x="106104" y="390604"/>
                  <a:pt x="103322" y="372968"/>
                  <a:pt x="110836" y="360445"/>
                </a:cubicBezTo>
                <a:cubicBezTo>
                  <a:pt x="117557" y="349244"/>
                  <a:pt x="130385" y="342935"/>
                  <a:pt x="138545" y="332735"/>
                </a:cubicBezTo>
                <a:cubicBezTo>
                  <a:pt x="148947" y="319733"/>
                  <a:pt x="155594" y="303964"/>
                  <a:pt x="166254" y="291172"/>
                </a:cubicBezTo>
                <a:cubicBezTo>
                  <a:pt x="215619" y="231934"/>
                  <a:pt x="194892" y="265490"/>
                  <a:pt x="249381" y="221899"/>
                </a:cubicBezTo>
                <a:cubicBezTo>
                  <a:pt x="303717" y="178430"/>
                  <a:pt x="246476" y="204396"/>
                  <a:pt x="318654" y="180335"/>
                </a:cubicBezTo>
                <a:cubicBezTo>
                  <a:pt x="314036" y="143390"/>
                  <a:pt x="323956" y="101426"/>
                  <a:pt x="304800" y="69499"/>
                </a:cubicBezTo>
                <a:cubicBezTo>
                  <a:pt x="253960" y="-15234"/>
                  <a:pt x="199039" y="96522"/>
                  <a:pt x="263236" y="226"/>
                </a:cubicBezTo>
                <a:cubicBezTo>
                  <a:pt x="290945" y="4844"/>
                  <a:pt x="325035" y="-4201"/>
                  <a:pt x="346363" y="14081"/>
                </a:cubicBezTo>
                <a:cubicBezTo>
                  <a:pt x="364242" y="29406"/>
                  <a:pt x="376869" y="66703"/>
                  <a:pt x="360218" y="83354"/>
                </a:cubicBezTo>
                <a:cubicBezTo>
                  <a:pt x="346363" y="97209"/>
                  <a:pt x="330410" y="57465"/>
                  <a:pt x="318654" y="41790"/>
                </a:cubicBezTo>
                <a:cubicBezTo>
                  <a:pt x="315883" y="38095"/>
                  <a:pt x="284018" y="2535"/>
                  <a:pt x="290945" y="226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10858" y="1455108"/>
            <a:ext cx="1198452" cy="817038"/>
          </a:xfrm>
          <a:custGeom>
            <a:avLst/>
            <a:gdLst>
              <a:gd name="connsiteX0" fmla="*/ 430367 w 1497167"/>
              <a:gd name="connsiteY0" fmla="*/ 41564 h 942109"/>
              <a:gd name="connsiteX1" fmla="*/ 610476 w 1497167"/>
              <a:gd name="connsiteY1" fmla="*/ 27709 h 942109"/>
              <a:gd name="connsiteX2" fmla="*/ 887567 w 1497167"/>
              <a:gd name="connsiteY2" fmla="*/ 0 h 942109"/>
              <a:gd name="connsiteX3" fmla="*/ 984549 w 1497167"/>
              <a:gd name="connsiteY3" fmla="*/ 13855 h 942109"/>
              <a:gd name="connsiteX4" fmla="*/ 1109240 w 1497167"/>
              <a:gd name="connsiteY4" fmla="*/ 124691 h 942109"/>
              <a:gd name="connsiteX5" fmla="*/ 1150803 w 1497167"/>
              <a:gd name="connsiteY5" fmla="*/ 138546 h 942109"/>
              <a:gd name="connsiteX6" fmla="*/ 1192367 w 1497167"/>
              <a:gd name="connsiteY6" fmla="*/ 166255 h 942109"/>
              <a:gd name="connsiteX7" fmla="*/ 1303203 w 1497167"/>
              <a:gd name="connsiteY7" fmla="*/ 193964 h 942109"/>
              <a:gd name="connsiteX8" fmla="*/ 1386331 w 1497167"/>
              <a:gd name="connsiteY8" fmla="*/ 221673 h 942109"/>
              <a:gd name="connsiteX9" fmla="*/ 1427894 w 1497167"/>
              <a:gd name="connsiteY9" fmla="*/ 304800 h 942109"/>
              <a:gd name="connsiteX10" fmla="*/ 1483313 w 1497167"/>
              <a:gd name="connsiteY10" fmla="*/ 387928 h 942109"/>
              <a:gd name="connsiteX11" fmla="*/ 1497167 w 1497167"/>
              <a:gd name="connsiteY11" fmla="*/ 429491 h 942109"/>
              <a:gd name="connsiteX12" fmla="*/ 1469458 w 1497167"/>
              <a:gd name="connsiteY12" fmla="*/ 581891 h 942109"/>
              <a:gd name="connsiteX13" fmla="*/ 1455603 w 1497167"/>
              <a:gd name="connsiteY13" fmla="*/ 831273 h 942109"/>
              <a:gd name="connsiteX14" fmla="*/ 1441749 w 1497167"/>
              <a:gd name="connsiteY14" fmla="*/ 886691 h 942109"/>
              <a:gd name="connsiteX15" fmla="*/ 1414040 w 1497167"/>
              <a:gd name="connsiteY15" fmla="*/ 928255 h 942109"/>
              <a:gd name="connsiteX16" fmla="*/ 1372476 w 1497167"/>
              <a:gd name="connsiteY16" fmla="*/ 942109 h 942109"/>
              <a:gd name="connsiteX17" fmla="*/ 1164658 w 1497167"/>
              <a:gd name="connsiteY17" fmla="*/ 900546 h 942109"/>
              <a:gd name="connsiteX18" fmla="*/ 1081531 w 1497167"/>
              <a:gd name="connsiteY18" fmla="*/ 872837 h 942109"/>
              <a:gd name="connsiteX19" fmla="*/ 1039967 w 1497167"/>
              <a:gd name="connsiteY19" fmla="*/ 845128 h 942109"/>
              <a:gd name="connsiteX20" fmla="*/ 942985 w 1497167"/>
              <a:gd name="connsiteY20" fmla="*/ 831273 h 942109"/>
              <a:gd name="connsiteX21" fmla="*/ 901422 w 1497167"/>
              <a:gd name="connsiteY21" fmla="*/ 817419 h 942109"/>
              <a:gd name="connsiteX22" fmla="*/ 846003 w 1497167"/>
              <a:gd name="connsiteY22" fmla="*/ 762000 h 942109"/>
              <a:gd name="connsiteX23" fmla="*/ 832149 w 1497167"/>
              <a:gd name="connsiteY23" fmla="*/ 720437 h 942109"/>
              <a:gd name="connsiteX24" fmla="*/ 790585 w 1497167"/>
              <a:gd name="connsiteY24" fmla="*/ 692728 h 942109"/>
              <a:gd name="connsiteX25" fmla="*/ 610476 w 1497167"/>
              <a:gd name="connsiteY25" fmla="*/ 678873 h 942109"/>
              <a:gd name="connsiteX26" fmla="*/ 596622 w 1497167"/>
              <a:gd name="connsiteY26" fmla="*/ 637309 h 942109"/>
              <a:gd name="connsiteX27" fmla="*/ 499640 w 1497167"/>
              <a:gd name="connsiteY27" fmla="*/ 609600 h 942109"/>
              <a:gd name="connsiteX28" fmla="*/ 458076 w 1497167"/>
              <a:gd name="connsiteY28" fmla="*/ 595746 h 942109"/>
              <a:gd name="connsiteX29" fmla="*/ 264113 w 1497167"/>
              <a:gd name="connsiteY29" fmla="*/ 568037 h 942109"/>
              <a:gd name="connsiteX30" fmla="*/ 194840 w 1497167"/>
              <a:gd name="connsiteY30" fmla="*/ 512619 h 942109"/>
              <a:gd name="connsiteX31" fmla="*/ 125567 w 1497167"/>
              <a:gd name="connsiteY31" fmla="*/ 443346 h 942109"/>
              <a:gd name="connsiteX32" fmla="*/ 28585 w 1497167"/>
              <a:gd name="connsiteY32" fmla="*/ 401782 h 942109"/>
              <a:gd name="connsiteX33" fmla="*/ 876 w 1497167"/>
              <a:gd name="connsiteY33" fmla="*/ 360219 h 942109"/>
              <a:gd name="connsiteX34" fmla="*/ 56294 w 1497167"/>
              <a:gd name="connsiteY34" fmla="*/ 290946 h 942109"/>
              <a:gd name="connsiteX35" fmla="*/ 97858 w 1497167"/>
              <a:gd name="connsiteY35" fmla="*/ 249382 h 942109"/>
              <a:gd name="connsiteX36" fmla="*/ 291822 w 1497167"/>
              <a:gd name="connsiteY36" fmla="*/ 207819 h 942109"/>
              <a:gd name="connsiteX37" fmla="*/ 319531 w 1497167"/>
              <a:gd name="connsiteY37" fmla="*/ 180109 h 942109"/>
              <a:gd name="connsiteX38" fmla="*/ 388803 w 1497167"/>
              <a:gd name="connsiteY38" fmla="*/ 96982 h 942109"/>
              <a:gd name="connsiteX39" fmla="*/ 430367 w 1497167"/>
              <a:gd name="connsiteY39" fmla="*/ 41564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97167" h="942109">
                <a:moveTo>
                  <a:pt x="430367" y="41564"/>
                </a:moveTo>
                <a:cubicBezTo>
                  <a:pt x="467313" y="30018"/>
                  <a:pt x="550396" y="31714"/>
                  <a:pt x="610476" y="27709"/>
                </a:cubicBezTo>
                <a:cubicBezTo>
                  <a:pt x="867940" y="10545"/>
                  <a:pt x="770028" y="39181"/>
                  <a:pt x="887567" y="0"/>
                </a:cubicBezTo>
                <a:cubicBezTo>
                  <a:pt x="919894" y="4618"/>
                  <a:pt x="953271" y="4471"/>
                  <a:pt x="984549" y="13855"/>
                </a:cubicBezTo>
                <a:cubicBezTo>
                  <a:pt x="1049374" y="33303"/>
                  <a:pt x="1036329" y="100386"/>
                  <a:pt x="1109240" y="124691"/>
                </a:cubicBezTo>
                <a:cubicBezTo>
                  <a:pt x="1123094" y="129309"/>
                  <a:pt x="1137741" y="132015"/>
                  <a:pt x="1150803" y="138546"/>
                </a:cubicBezTo>
                <a:cubicBezTo>
                  <a:pt x="1165696" y="145993"/>
                  <a:pt x="1176718" y="160565"/>
                  <a:pt x="1192367" y="166255"/>
                </a:cubicBezTo>
                <a:cubicBezTo>
                  <a:pt x="1228157" y="179269"/>
                  <a:pt x="1267075" y="181921"/>
                  <a:pt x="1303203" y="193964"/>
                </a:cubicBezTo>
                <a:lnTo>
                  <a:pt x="1386331" y="221673"/>
                </a:lnTo>
                <a:cubicBezTo>
                  <a:pt x="1421151" y="326139"/>
                  <a:pt x="1374182" y="197378"/>
                  <a:pt x="1427894" y="304800"/>
                </a:cubicBezTo>
                <a:cubicBezTo>
                  <a:pt x="1467996" y="385003"/>
                  <a:pt x="1404522" y="309137"/>
                  <a:pt x="1483313" y="387928"/>
                </a:cubicBezTo>
                <a:cubicBezTo>
                  <a:pt x="1487931" y="401782"/>
                  <a:pt x="1497167" y="414887"/>
                  <a:pt x="1497167" y="429491"/>
                </a:cubicBezTo>
                <a:cubicBezTo>
                  <a:pt x="1497167" y="479138"/>
                  <a:pt x="1481585" y="533384"/>
                  <a:pt x="1469458" y="581891"/>
                </a:cubicBezTo>
                <a:cubicBezTo>
                  <a:pt x="1464840" y="665018"/>
                  <a:pt x="1463141" y="748359"/>
                  <a:pt x="1455603" y="831273"/>
                </a:cubicBezTo>
                <a:cubicBezTo>
                  <a:pt x="1453879" y="850236"/>
                  <a:pt x="1449250" y="869189"/>
                  <a:pt x="1441749" y="886691"/>
                </a:cubicBezTo>
                <a:cubicBezTo>
                  <a:pt x="1435190" y="901996"/>
                  <a:pt x="1427042" y="917853"/>
                  <a:pt x="1414040" y="928255"/>
                </a:cubicBezTo>
                <a:cubicBezTo>
                  <a:pt x="1402636" y="937378"/>
                  <a:pt x="1386331" y="937491"/>
                  <a:pt x="1372476" y="942109"/>
                </a:cubicBezTo>
                <a:cubicBezTo>
                  <a:pt x="1118770" y="919046"/>
                  <a:pt x="1298390" y="954039"/>
                  <a:pt x="1164658" y="900546"/>
                </a:cubicBezTo>
                <a:cubicBezTo>
                  <a:pt x="1137539" y="889698"/>
                  <a:pt x="1081531" y="872837"/>
                  <a:pt x="1081531" y="872837"/>
                </a:cubicBezTo>
                <a:cubicBezTo>
                  <a:pt x="1067676" y="863601"/>
                  <a:pt x="1055916" y="849913"/>
                  <a:pt x="1039967" y="845128"/>
                </a:cubicBezTo>
                <a:cubicBezTo>
                  <a:pt x="1008689" y="835744"/>
                  <a:pt x="975006" y="837677"/>
                  <a:pt x="942985" y="831273"/>
                </a:cubicBezTo>
                <a:cubicBezTo>
                  <a:pt x="928665" y="828409"/>
                  <a:pt x="915276" y="822037"/>
                  <a:pt x="901422" y="817419"/>
                </a:cubicBezTo>
                <a:cubicBezTo>
                  <a:pt x="882949" y="798946"/>
                  <a:pt x="854264" y="786784"/>
                  <a:pt x="846003" y="762000"/>
                </a:cubicBezTo>
                <a:cubicBezTo>
                  <a:pt x="841385" y="748146"/>
                  <a:pt x="841272" y="731841"/>
                  <a:pt x="832149" y="720437"/>
                </a:cubicBezTo>
                <a:cubicBezTo>
                  <a:pt x="821747" y="707435"/>
                  <a:pt x="806951" y="695797"/>
                  <a:pt x="790585" y="692728"/>
                </a:cubicBezTo>
                <a:cubicBezTo>
                  <a:pt x="731403" y="681631"/>
                  <a:pt x="670512" y="683491"/>
                  <a:pt x="610476" y="678873"/>
                </a:cubicBezTo>
                <a:cubicBezTo>
                  <a:pt x="605858" y="665018"/>
                  <a:pt x="606949" y="647636"/>
                  <a:pt x="596622" y="637309"/>
                </a:cubicBezTo>
                <a:cubicBezTo>
                  <a:pt x="589980" y="630667"/>
                  <a:pt x="500140" y="609743"/>
                  <a:pt x="499640" y="609600"/>
                </a:cubicBezTo>
                <a:cubicBezTo>
                  <a:pt x="485598" y="605588"/>
                  <a:pt x="472244" y="599288"/>
                  <a:pt x="458076" y="595746"/>
                </a:cubicBezTo>
                <a:cubicBezTo>
                  <a:pt x="387490" y="578100"/>
                  <a:pt x="341715" y="576659"/>
                  <a:pt x="264113" y="568037"/>
                </a:cubicBezTo>
                <a:cubicBezTo>
                  <a:pt x="156055" y="459983"/>
                  <a:pt x="334684" y="634983"/>
                  <a:pt x="194840" y="512619"/>
                </a:cubicBezTo>
                <a:cubicBezTo>
                  <a:pt x="170264" y="491115"/>
                  <a:pt x="156547" y="453673"/>
                  <a:pt x="125567" y="443346"/>
                </a:cubicBezTo>
                <a:cubicBezTo>
                  <a:pt x="64410" y="422960"/>
                  <a:pt x="97065" y="436022"/>
                  <a:pt x="28585" y="401782"/>
                </a:cubicBezTo>
                <a:cubicBezTo>
                  <a:pt x="19349" y="387928"/>
                  <a:pt x="3613" y="376643"/>
                  <a:pt x="876" y="360219"/>
                </a:cubicBezTo>
                <a:cubicBezTo>
                  <a:pt x="-6335" y="316950"/>
                  <a:pt x="32602" y="310690"/>
                  <a:pt x="56294" y="290946"/>
                </a:cubicBezTo>
                <a:cubicBezTo>
                  <a:pt x="71346" y="278403"/>
                  <a:pt x="80730" y="258897"/>
                  <a:pt x="97858" y="249382"/>
                </a:cubicBezTo>
                <a:cubicBezTo>
                  <a:pt x="155173" y="217540"/>
                  <a:pt x="229935" y="215555"/>
                  <a:pt x="291822" y="207819"/>
                </a:cubicBezTo>
                <a:cubicBezTo>
                  <a:pt x="301058" y="198582"/>
                  <a:pt x="311371" y="190309"/>
                  <a:pt x="319531" y="180109"/>
                </a:cubicBezTo>
                <a:cubicBezTo>
                  <a:pt x="342984" y="150792"/>
                  <a:pt x="353263" y="116726"/>
                  <a:pt x="388803" y="96982"/>
                </a:cubicBezTo>
                <a:cubicBezTo>
                  <a:pt x="480693" y="45932"/>
                  <a:pt x="393421" y="53110"/>
                  <a:pt x="430367" y="41564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15638" y="564948"/>
            <a:ext cx="3532908" cy="3783207"/>
            <a:chOff x="415638" y="564948"/>
            <a:chExt cx="3532908" cy="37832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38" y="564948"/>
              <a:ext cx="3532908" cy="37832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58"/>
            <a:stretch/>
          </p:blipFill>
          <p:spPr>
            <a:xfrm>
              <a:off x="1993911" y="590776"/>
              <a:ext cx="1372744" cy="864332"/>
            </a:xfrm>
            <a:prstGeom prst="rect">
              <a:avLst/>
            </a:prstGeom>
          </p:spPr>
        </p:pic>
      </p:grpSp>
      <p:sp>
        <p:nvSpPr>
          <p:cNvPr id="13" name="Frame 12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2182" y="455726"/>
            <a:ext cx="5666510" cy="808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33456" y="1308233"/>
            <a:ext cx="3713018" cy="5009439"/>
            <a:chOff x="4682836" y="1308233"/>
            <a:chExt cx="3505200" cy="5009439"/>
          </a:xfrm>
        </p:grpSpPr>
        <p:sp>
          <p:nvSpPr>
            <p:cNvPr id="7" name="Rectangle 6"/>
            <p:cNvSpPr/>
            <p:nvPr/>
          </p:nvSpPr>
          <p:spPr>
            <a:xfrm>
              <a:off x="4682836" y="2590801"/>
              <a:ext cx="3505200" cy="37268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u="sng" dirty="0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গম দল</a:t>
              </a:r>
            </a:p>
            <a:p>
              <a:endPara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গম</a:t>
              </a:r>
              <a:r>
                <a:rPr lang="en-US" sz="3600" dirty="0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থেকে</a:t>
              </a:r>
              <a:r>
                <a:rPr lang="en-US" sz="36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তৈরি</a:t>
              </a:r>
              <a:r>
                <a:rPr lang="en-US" sz="3600" dirty="0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IN" sz="3600" dirty="0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তিন</a:t>
              </a:r>
              <a:r>
                <a:rPr lang="en-US" sz="3600" dirty="0" err="1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টি</a:t>
              </a:r>
              <a:r>
                <a:rPr lang="en-US" sz="3600" dirty="0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খাবারের</a:t>
              </a:r>
              <a:r>
                <a:rPr lang="en-US" sz="36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নাম</a:t>
              </a:r>
              <a:r>
                <a:rPr lang="en-US" sz="36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লেখ</a:t>
              </a:r>
              <a:r>
                <a:rPr lang="bn-IN" sz="3600" dirty="0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। 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364" y="1308233"/>
              <a:ext cx="2036617" cy="123871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78875" y="1308233"/>
            <a:ext cx="3588326" cy="5009440"/>
            <a:chOff x="678874" y="1308233"/>
            <a:chExt cx="3778761" cy="500944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678874" y="2590801"/>
              <a:ext cx="3778761" cy="37268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u="sng" dirty="0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চাল দল</a:t>
              </a:r>
            </a:p>
            <a:p>
              <a:endParaRPr lang="bn-IN" sz="32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তিনটি ধানের নাম লেখ।</a:t>
              </a:r>
              <a:endParaRPr lang="bn-IN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891" y="1308233"/>
              <a:ext cx="2258291" cy="1244628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8312729" y="1308233"/>
            <a:ext cx="3515523" cy="5009438"/>
            <a:chOff x="8589818" y="1308233"/>
            <a:chExt cx="3238434" cy="4949244"/>
          </a:xfrm>
        </p:grpSpPr>
        <p:sp>
          <p:nvSpPr>
            <p:cNvPr id="10" name="Rectangle 9"/>
            <p:cNvSpPr/>
            <p:nvPr/>
          </p:nvSpPr>
          <p:spPr>
            <a:xfrm>
              <a:off x="8589818" y="2546948"/>
              <a:ext cx="3238434" cy="37105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u="sng" dirty="0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ডাল দল</a:t>
              </a:r>
            </a:p>
            <a:p>
              <a:endPara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তিন জাতের ডালের নাম লেখ।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58"/>
            <a:stretch/>
          </p:blipFill>
          <p:spPr>
            <a:xfrm>
              <a:off x="9268692" y="1308233"/>
              <a:ext cx="1967344" cy="1238715"/>
            </a:xfrm>
            <a:prstGeom prst="rect">
              <a:avLst/>
            </a:prstGeom>
          </p:spPr>
        </p:pic>
      </p:grpSp>
      <p:sp>
        <p:nvSpPr>
          <p:cNvPr id="14" name="Frame 13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71344" y="592220"/>
            <a:ext cx="8077019" cy="1518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৩০ পৃষ্ঠা খুলে দেখে দেখে নিরবে পড়।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71344" y="2442977"/>
            <a:ext cx="8077019" cy="3833131"/>
            <a:chOff x="3214434" y="2415269"/>
            <a:chExt cx="6740054" cy="34963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054" y="2415269"/>
              <a:ext cx="3768434" cy="349630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434" y="2415269"/>
              <a:ext cx="2895420" cy="3496307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1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145" y="2119746"/>
            <a:ext cx="10848110" cy="3796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তুমি উৎপন্ন হতে দেখেছ এমন দুইটি ফসলের নাম লেখ।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ফসল কোথায় বিক্রি করা হয়?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কোন শস্য আমাদের দেশে সবচেয়ে বেশি উৎপন্ন হয়?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45" y="623454"/>
            <a:ext cx="10848110" cy="1316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wnloads\Desktop\Air polution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983953"/>
            <a:ext cx="1808018" cy="159327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56854" y="2950457"/>
            <a:ext cx="9795164" cy="2937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ধান, গম এবং ডাল কিভাবে খাও এবং এগুলো কোথায় উৎপন্ন হয় লিখে আনবে।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6854" y="983953"/>
            <a:ext cx="7342909" cy="1593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8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lling rose petals Green Scre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9036" y="124972"/>
            <a:ext cx="10494819" cy="1315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  </a:t>
            </a:r>
            <a:endParaRPr lang="en-US" sz="4000" dirty="0">
              <a:ln w="12700">
                <a:solidFill>
                  <a:srgbClr val="FFFF00"/>
                </a:solidFill>
              </a:ln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96396" y="1028979"/>
            <a:ext cx="4181201" cy="2918462"/>
            <a:chOff x="6713607" y="185016"/>
            <a:chExt cx="4181201" cy="2918462"/>
          </a:xfrm>
        </p:grpSpPr>
        <p:sp>
          <p:nvSpPr>
            <p:cNvPr id="11" name="Round Same Side Corner Rectangle 10"/>
            <p:cNvSpPr/>
            <p:nvPr/>
          </p:nvSpPr>
          <p:spPr>
            <a:xfrm>
              <a:off x="6713607" y="185016"/>
              <a:ext cx="4181201" cy="2918462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845" y="741752"/>
              <a:ext cx="1943100" cy="235267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50844" y="1028979"/>
            <a:ext cx="4218676" cy="3160446"/>
            <a:chOff x="1021816" y="196708"/>
            <a:chExt cx="4218676" cy="3160446"/>
          </a:xfrm>
        </p:grpSpPr>
        <p:sp>
          <p:nvSpPr>
            <p:cNvPr id="14" name="Round Same Side Corner Rectangle 13"/>
            <p:cNvSpPr/>
            <p:nvPr/>
          </p:nvSpPr>
          <p:spPr>
            <a:xfrm>
              <a:off x="1029771" y="196708"/>
              <a:ext cx="4210721" cy="2852503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28542" y1="69864" x2="33746" y2="51980"/>
                          <a14:backgroundMark x1="28294" y1="70668" x2="25568" y2="89171"/>
                          <a14:backgroundMark x1="28005" y1="50433" x2="28005" y2="50433"/>
                          <a14:backgroundMark x1="27385" y1="65408" x2="27385" y2="65408"/>
                          <a14:backgroundMark x1="28005" y1="64233" x2="28005" y2="64233"/>
                          <a14:backgroundMark x1="28790" y1="62252" x2="28790" y2="622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816" y="521670"/>
              <a:ext cx="3873853" cy="2835484"/>
            </a:xfrm>
            <a:prstGeom prst="rect">
              <a:avLst/>
            </a:prstGeom>
          </p:spPr>
        </p:pic>
      </p:grpSp>
      <p:pic>
        <p:nvPicPr>
          <p:cNvPr id="8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274191" y="5614947"/>
            <a:ext cx="5669280" cy="9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235527" y="5744108"/>
            <a:ext cx="6184222" cy="8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EF005F-995A-4546-B6A6-44284253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1"/>
          <a:stretch/>
        </p:blipFill>
        <p:spPr>
          <a:xfrm>
            <a:off x="4230871" y="318654"/>
            <a:ext cx="3422190" cy="727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03" l="0" r="93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0492" y="1337608"/>
            <a:ext cx="1503272" cy="48401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61536" y="3128569"/>
            <a:ext cx="4252308" cy="3049144"/>
            <a:chOff x="1091873" y="3418115"/>
            <a:chExt cx="4252308" cy="3107147"/>
          </a:xfrm>
        </p:grpSpPr>
        <p:sp>
          <p:nvSpPr>
            <p:cNvPr id="21" name="Freeform 20"/>
            <p:cNvSpPr/>
            <p:nvPr/>
          </p:nvSpPr>
          <p:spPr>
            <a:xfrm>
              <a:off x="1091873" y="3418115"/>
              <a:ext cx="4210721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00">
                    <a:alpha val="98000"/>
                    <a:lumMod val="79000"/>
                    <a:lumOff val="21000"/>
                  </a:srgbClr>
                </a:gs>
                <a:gs pos="93000">
                  <a:srgbClr val="00206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18164" y="4064609"/>
              <a:ext cx="422601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আবদুল</a:t>
              </a:r>
              <a:r>
                <a:rPr lang="en-US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গফুর</a:t>
              </a:r>
              <a:r>
                <a:rPr lang="en-US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মজুমদার</a:t>
              </a:r>
              <a:endParaRPr lang="en-US" sz="24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গৈয়ারভাঙ্গা সরকারি প্রাথমিক বিদ্যালয়</a:t>
              </a:r>
            </a:p>
            <a:p>
              <a:pPr algn="ctr"/>
              <a:r>
                <a:rPr lang="bn-IN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লালমাই,  কুমিল্লা।</a:t>
              </a:r>
            </a:p>
            <a:p>
              <a:pPr algn="ctr"/>
              <a:r>
                <a:rPr lang="bn-IN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 </a:t>
              </a:r>
              <a:r>
                <a:rPr lang="en-US" sz="24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০১৬২৮১৬৫২৭২</a:t>
              </a:r>
              <a:endParaRPr lang="bn-IN" sz="24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88184" y="3207848"/>
            <a:ext cx="4178464" cy="2969865"/>
            <a:chOff x="6688183" y="3207848"/>
            <a:chExt cx="4184425" cy="3040553"/>
          </a:xfrm>
        </p:grpSpPr>
        <p:sp>
          <p:nvSpPr>
            <p:cNvPr id="18" name="Freeform 17"/>
            <p:cNvSpPr/>
            <p:nvPr/>
          </p:nvSpPr>
          <p:spPr>
            <a:xfrm>
              <a:off x="6688183" y="3207848"/>
              <a:ext cx="4184425" cy="3040553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FF00">
                    <a:lumMod val="90000"/>
                    <a:lumOff val="10000"/>
                  </a:srgbClr>
                </a:gs>
                <a:gs pos="97000">
                  <a:srgbClr val="002060"/>
                </a:gs>
                <a:gs pos="69000">
                  <a:srgbClr val="0BD31E">
                    <a:lumMod val="62000"/>
                    <a:lumOff val="38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96407" y="3940634"/>
              <a:ext cx="4098059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400" dirty="0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400" dirty="0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bn-IN" sz="24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400" dirty="0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400" dirty="0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endParaRPr lang="bn-IN" sz="24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smtClean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০৪</a:t>
              </a:r>
              <a:endParaRPr lang="bn-IN" sz="28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US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মিনিট</a:t>
              </a:r>
            </a:p>
            <a:p>
              <a:pPr algn="ctr"/>
              <a:r>
                <a:rPr lang="bn-IN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fld id="{525C702B-564F-4A76-9650-8EDB8551A8C9}" type="datetime1">
                <a:rPr lang="bn-IN" sz="280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pPr algn="ctr"/>
                <a:t>28-01-22</a:t>
              </a:fld>
              <a:r>
                <a:rPr lang="bn-IN" sz="2800" dirty="0">
                  <a:ln w="9525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endParaRPr lang="en-US" sz="2800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Frame 19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4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929" y="339754"/>
            <a:ext cx="9429170" cy="881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 কিছু ছবি দেখি।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8763" y="1463688"/>
            <a:ext cx="11346873" cy="3818362"/>
            <a:chOff x="462975" y="1803901"/>
            <a:chExt cx="11321078" cy="31350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620" y="1803901"/>
              <a:ext cx="3713790" cy="31350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75" y="1803901"/>
              <a:ext cx="3713790" cy="31350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58"/>
            <a:stretch/>
          </p:blipFill>
          <p:spPr>
            <a:xfrm>
              <a:off x="8070265" y="1803901"/>
              <a:ext cx="3713788" cy="3135026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457614" y="5529698"/>
            <a:ext cx="9429170" cy="969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 </a:t>
            </a:r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 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 দেখতে পাচ্ছ</a:t>
            </a:r>
            <a:r>
              <a:rPr lang="bn-BD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96" y="643872"/>
            <a:ext cx="5733809" cy="4908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021" y="1232704"/>
            <a:ext cx="4067811" cy="632528"/>
          </a:xfrm>
          <a:prstGeom prst="rect">
            <a:avLst/>
          </a:prstGeom>
        </p:spPr>
      </p:pic>
      <p:pic>
        <p:nvPicPr>
          <p:cNvPr id="15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149899" y="5250873"/>
            <a:ext cx="5828615" cy="13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36928" y="5389418"/>
            <a:ext cx="6134522" cy="13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0" y="2390223"/>
            <a:ext cx="4850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4000" b="1" u="sng" dirty="0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4000" b="1" u="sng" dirty="0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গম ও ডাল</a:t>
            </a:r>
            <a:r>
              <a:rPr lang="en-US" sz="4000" b="1" u="sng" dirty="0">
                <a:ln w="1905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9" name="Frame 18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6474" y="457200"/>
            <a:ext cx="11277600" cy="5818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১৫.৩.১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বাংলাদেশের প্রধান প্রধান কৃষিজাত দ্রব্য সম্পর্কে বলতে পারবে।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১৫.৩.২</a:t>
            </a: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বাংলাদেশ যে, একটি কৃষিভিত্তিক দেশ তা বলতে পারবে। 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4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9" y="573883"/>
            <a:ext cx="3580518" cy="2681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91" y="573883"/>
            <a:ext cx="3418793" cy="2681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76" y="532319"/>
            <a:ext cx="3282087" cy="268193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05823" y="1663204"/>
            <a:ext cx="63943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934084" y="1663204"/>
            <a:ext cx="65939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809" y="3366654"/>
            <a:ext cx="3533890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809" y="4434771"/>
            <a:ext cx="11545754" cy="1884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ফসল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প্রায়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অঞ্চলের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জলবায়ু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ভূমি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উপযোগী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15291" y="3424706"/>
            <a:ext cx="3442723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93476" y="3360712"/>
            <a:ext cx="3282087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82" y="360568"/>
            <a:ext cx="3277399" cy="233457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718081" y="1372351"/>
            <a:ext cx="811514" cy="58909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853546" y="2610040"/>
            <a:ext cx="651163" cy="70119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8" y="360568"/>
            <a:ext cx="3093027" cy="261266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391265" y="1372351"/>
            <a:ext cx="1049417" cy="589093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1" y="360566"/>
            <a:ext cx="3378118" cy="261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98237" y="3113125"/>
            <a:ext cx="3093027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ভাত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4320" y="3126026"/>
            <a:ext cx="3378119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পিঠা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5"/>
          <a:stretch/>
        </p:blipFill>
        <p:spPr>
          <a:xfrm>
            <a:off x="4440682" y="3272922"/>
            <a:ext cx="3251200" cy="21442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40682" y="5443119"/>
            <a:ext cx="3239682" cy="929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মুড়ি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5" y="1052944"/>
            <a:ext cx="10543309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255" y="2355272"/>
            <a:ext cx="10543309" cy="3449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খাবারের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40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87" y="444535"/>
            <a:ext cx="3385473" cy="2168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55" y="444535"/>
            <a:ext cx="3377369" cy="2168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" y="444536"/>
            <a:ext cx="3091570" cy="21681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493353" y="1199012"/>
            <a:ext cx="755735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40741" y="1199012"/>
            <a:ext cx="755735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1" y="3919324"/>
            <a:ext cx="3797026" cy="24399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2274" y="2877126"/>
            <a:ext cx="3081079" cy="858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ক্ষেত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8400" y="2877126"/>
            <a:ext cx="3385473" cy="858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01731" y="2877126"/>
            <a:ext cx="3478294" cy="85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গমের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আটা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249087" y="4834480"/>
            <a:ext cx="1110614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03272" y="3919324"/>
            <a:ext cx="6376753" cy="24399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গমের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আটা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 রুটি, পাউরুটি, বিসকুট ইত্যাদি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96982" y="96982"/>
            <a:ext cx="11998036" cy="6650182"/>
          </a:xfrm>
          <a:prstGeom prst="frame">
            <a:avLst>
              <a:gd name="adj1" fmla="val 1916"/>
            </a:avLst>
          </a:prstGeom>
          <a:solidFill>
            <a:schemeClr val="accent3">
              <a:lumMod val="75000"/>
            </a:schemeClr>
          </a:solidFill>
          <a:ln w="76200">
            <a:solidFill>
              <a:srgbClr val="F654DF">
                <a:alpha val="94902"/>
              </a:srgbClr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319</Words>
  <Application>Microsoft Office PowerPoint</Application>
  <PresentationFormat>Widescreen</PresentationFormat>
  <Paragraphs>69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64</cp:revision>
  <dcterms:created xsi:type="dcterms:W3CDTF">2021-10-31T14:47:44Z</dcterms:created>
  <dcterms:modified xsi:type="dcterms:W3CDTF">2022-01-28T13:23:23Z</dcterms:modified>
</cp:coreProperties>
</file>