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86" r:id="rId8"/>
    <p:sldId id="287" r:id="rId9"/>
    <p:sldId id="278" r:id="rId10"/>
    <p:sldId id="266" r:id="rId11"/>
    <p:sldId id="283" r:id="rId12"/>
    <p:sldId id="274" r:id="rId13"/>
    <p:sldId id="28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D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DF9BF-7A8F-449C-B61B-F399B03817C2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B710-A81B-4CB4-BE7F-38B918AFA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5B710-A81B-4CB4-BE7F-38B918AFA4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4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5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8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85EF-4DE1-4FB8-812A-77CB9D331B8F}" type="datetimeFigureOut">
              <a:rPr lang="en-US" smtClean="0"/>
              <a:t>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294B-DCD9-4CFC-A71A-A1C533F0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microsoft.com/office/2007/relationships/media" Target="../media/media1.mp4"/><Relationship Id="rId18" Type="http://schemas.openxmlformats.org/officeDocument/2006/relationships/image" Target="../media/image6.png"/><Relationship Id="rId3" Type="http://schemas.microsoft.com/office/2007/relationships/media" Target="../media/media3.mp4"/><Relationship Id="rId21" Type="http://schemas.openxmlformats.org/officeDocument/2006/relationships/image" Target="../media/image9.png"/><Relationship Id="rId7" Type="http://schemas.microsoft.com/office/2007/relationships/media" Target="../media/media5.mp4"/><Relationship Id="rId12" Type="http://schemas.openxmlformats.org/officeDocument/2006/relationships/video" Target="../media/media7.mp4"/><Relationship Id="rId17" Type="http://schemas.openxmlformats.org/officeDocument/2006/relationships/image" Target="../media/image5.png"/><Relationship Id="rId2" Type="http://schemas.openxmlformats.org/officeDocument/2006/relationships/video" Target="../media/media2.mp4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8.png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microsoft.com/office/2007/relationships/media" Target="../media/media7.mp4"/><Relationship Id="rId5" Type="http://schemas.microsoft.com/office/2007/relationships/media" Target="../media/media4.mp4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.png"/><Relationship Id="rId10" Type="http://schemas.openxmlformats.org/officeDocument/2006/relationships/video" Target="../media/media6.mp4"/><Relationship Id="rId19" Type="http://schemas.openxmlformats.org/officeDocument/2006/relationships/image" Target="../media/image7.png"/><Relationship Id="rId4" Type="http://schemas.openxmlformats.org/officeDocument/2006/relationships/video" Target="../media/media3.mp4"/><Relationship Id="rId9" Type="http://schemas.microsoft.com/office/2007/relationships/media" Target="../media/media6.mp4"/><Relationship Id="rId14" Type="http://schemas.openxmlformats.org/officeDocument/2006/relationships/video" Target="../media/media1.mp4"/><Relationship Id="rId2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506437"/>
            <a:ext cx="528945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0" y="1869743"/>
            <a:ext cx="11368585" cy="469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148" y="211015"/>
            <a:ext cx="509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5342" y="14063"/>
            <a:ext cx="1106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 minutes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8" y="144813"/>
            <a:ext cx="3158790" cy="6176137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789140" y="2329841"/>
            <a:ext cx="225468" cy="6764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310746" y="957975"/>
            <a:ext cx="8455253" cy="4178277"/>
            <a:chOff x="3310746" y="957975"/>
            <a:chExt cx="8455253" cy="4178277"/>
          </a:xfrm>
        </p:grpSpPr>
        <p:sp>
          <p:nvSpPr>
            <p:cNvPr id="7" name="Rectangle 6"/>
            <p:cNvSpPr/>
            <p:nvPr/>
          </p:nvSpPr>
          <p:spPr>
            <a:xfrm>
              <a:off x="3753132" y="957975"/>
              <a:ext cx="61484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 ! I'm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Sagar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I'm in class 4. I'm nine years old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446744" y="1351877"/>
              <a:ext cx="83192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have a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little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sister. Her name is Keya. She's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only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three years old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46744" y="1717227"/>
              <a:ext cx="32848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My father is a doctor and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74889" y="2077827"/>
              <a:ext cx="34547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My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mother is a housewife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32878" y="2489009"/>
              <a:ext cx="811028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5D18A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My grandfather was a school teacher, but he doesn’t work now. My grandfather helps me with my homework. He is very smart!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32877" y="3214624"/>
              <a:ext cx="83331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My grandmother works at home. She makes the best '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Pithas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' 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  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world! She helps my mother with the garden.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10746" y="3935923"/>
              <a:ext cx="81472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My mother has a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wonderful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garden. I am very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proud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of it. She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grow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the best tomatoes and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cucumber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in the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neighbourhood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They are </a:t>
              </a:r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delicious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938E8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7854" y="89054"/>
            <a:ext cx="1413685" cy="10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" grpId="0"/>
      <p:bldP spid="2" grpId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0896" y="97536"/>
            <a:ext cx="346252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3712" y="1133857"/>
            <a:ext cx="702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Who has a wonderful garden?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658112"/>
            <a:ext cx="838809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Sagar's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 has a wonderful garden.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096" y="2444418"/>
            <a:ext cx="4230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old 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816" y="3005094"/>
            <a:ext cx="5693664" cy="65250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nine years old.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096" y="3754980"/>
            <a:ext cx="65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What does grandmother make?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315344"/>
            <a:ext cx="626668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Grandmother makes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Pithas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8096" y="5065542"/>
            <a:ext cx="653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Sagar's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 do?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631535"/>
            <a:ext cx="59009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Sagar's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father is a doctor.</a:t>
            </a:r>
          </a:p>
        </p:txBody>
      </p:sp>
    </p:spTree>
    <p:extLst>
      <p:ext uri="{BB962C8B-B14F-4D97-AF65-F5344CB8AC3E}">
        <p14:creationId xmlns:p14="http://schemas.microsoft.com/office/powerpoint/2010/main" val="425556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99803" y="70336"/>
            <a:ext cx="4846789" cy="12520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&amp; checking learning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422031" y="1048043"/>
            <a:ext cx="3277769" cy="1477108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699802" y="1786597"/>
            <a:ext cx="1167619" cy="492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>
            <a:off x="4867422" y="1371600"/>
            <a:ext cx="7080738" cy="90736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members in your family?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20636" y="2444262"/>
            <a:ext cx="4194052" cy="8581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do?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120636" y="3467687"/>
            <a:ext cx="4035556" cy="78779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a teacher?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5120636" y="4420774"/>
            <a:ext cx="3767332" cy="844062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old is Keya?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4107762" y="5430132"/>
            <a:ext cx="6718733" cy="75965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in your family?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43139" y="14064"/>
            <a:ext cx="1148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5237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1840" y="402336"/>
            <a:ext cx="512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2912" y="1938528"/>
            <a:ext cx="813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your family</a:t>
            </a:r>
          </a:p>
        </p:txBody>
      </p:sp>
      <p:pic>
        <p:nvPicPr>
          <p:cNvPr id="5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935" y="2869809"/>
            <a:ext cx="7695028" cy="3404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68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04" y="706182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16771" y="802659"/>
            <a:ext cx="2400300" cy="51435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-1"/>
            <a:ext cx="12192000" cy="7055893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127" y="2774244"/>
            <a:ext cx="555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CC"/>
                </a:solidFill>
              </a:rPr>
              <a:t>Thank you all</a:t>
            </a:r>
            <a:endParaRPr lang="en-US" sz="7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45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588" y="1043879"/>
            <a:ext cx="5968987" cy="390876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Teacher's identity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Chaina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Ishwardi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Bhanga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Faridpur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4000" dirty="0">
              <a:solidFill>
                <a:srgbClr val="00B0F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6" y="112542"/>
            <a:ext cx="5106573" cy="630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0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4726" y="337625"/>
            <a:ext cx="627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Lesson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6596" y="2082018"/>
            <a:ext cx="9381276" cy="31700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Four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 40 minute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Page: 30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lesson: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Look, listen and say. Read.</a:t>
            </a:r>
          </a:p>
        </p:txBody>
      </p:sp>
    </p:spTree>
    <p:extLst>
      <p:ext uri="{BB962C8B-B14F-4D97-AF65-F5344CB8AC3E}">
        <p14:creationId xmlns:p14="http://schemas.microsoft.com/office/powerpoint/2010/main" val="159072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4335" y="301765"/>
            <a:ext cx="409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5123" y="746667"/>
            <a:ext cx="10832123" cy="5727391"/>
            <a:chOff x="1036294" y="1074422"/>
            <a:chExt cx="10375312" cy="5697468"/>
          </a:xfrm>
        </p:grpSpPr>
        <p:sp>
          <p:nvSpPr>
            <p:cNvPr id="2" name="Rectangle 1"/>
            <p:cNvSpPr/>
            <p:nvPr/>
          </p:nvSpPr>
          <p:spPr>
            <a:xfrm>
              <a:off x="1036294" y="1597642"/>
              <a:ext cx="10375312" cy="5174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 :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   recognize sound differences in the context of words.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1.2.1   recognize which syllable in a word is stressed.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1.3.1   recognize which words in a sentences stressed.</a:t>
              </a:r>
            </a:p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Speaking :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1.1.1   repeat after the teacher and say word phrases and sentences with proper sounds, stress and intonation.</a:t>
              </a: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6.2.1   talk about people, objects, events etc.</a:t>
              </a:r>
            </a:p>
            <a:p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 :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1.5.1  read words, phrases and sentences in the text with proper pronunciation,        stand intonation.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36294" y="1074422"/>
              <a:ext cx="3553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able 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518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858" y="871602"/>
            <a:ext cx="6513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watch about?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91662" y="1641043"/>
            <a:ext cx="1780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7883" y="14065"/>
            <a:ext cx="994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 Minute</a:t>
            </a:r>
          </a:p>
        </p:txBody>
      </p:sp>
      <p:pic>
        <p:nvPicPr>
          <p:cNvPr id="6" name="A2846F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3134" y="2410484"/>
            <a:ext cx="4288790" cy="27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8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1951" y="14066"/>
            <a:ext cx="98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 Minute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6636" y="1432603"/>
            <a:ext cx="3957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Today  lesson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417" y="2179902"/>
            <a:ext cx="592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Family </a:t>
            </a:r>
          </a:p>
        </p:txBody>
      </p:sp>
      <p:pic>
        <p:nvPicPr>
          <p:cNvPr id="8" name="A2846F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67976" y="3103232"/>
            <a:ext cx="3395168" cy="27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5903" y="0"/>
            <a:ext cx="3820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8308" y="2770496"/>
            <a:ext cx="185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927" y="2963683"/>
            <a:ext cx="153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56652" y="2855666"/>
            <a:ext cx="1928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endParaRPr lang="en-US" sz="32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9009E7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318199" y="782260"/>
            <a:ext cx="2315285" cy="1941881"/>
          </a:xfrm>
          <a:prstGeom prst="rect">
            <a:avLst/>
          </a:prstGeom>
        </p:spPr>
      </p:pic>
      <p:pic>
        <p:nvPicPr>
          <p:cNvPr id="7" name="D6C24B5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51218" y="782262"/>
            <a:ext cx="2434717" cy="1941880"/>
          </a:xfrm>
          <a:prstGeom prst="rect">
            <a:avLst/>
          </a:prstGeom>
        </p:spPr>
      </p:pic>
      <p:pic>
        <p:nvPicPr>
          <p:cNvPr id="14" name="C3CFF61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817415" y="828616"/>
            <a:ext cx="1954195" cy="1941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5256" y="5641536"/>
            <a:ext cx="161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4789" y="5641535"/>
            <a:ext cx="2672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Grandfather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2772" y="5391617"/>
            <a:ext cx="266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Grandmother</a:t>
            </a:r>
          </a:p>
        </p:txBody>
      </p:sp>
      <p:pic>
        <p:nvPicPr>
          <p:cNvPr id="18" name="130EA4B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6161" y="3814852"/>
            <a:ext cx="2601598" cy="1587142"/>
          </a:xfrm>
          <a:prstGeom prst="rect">
            <a:avLst/>
          </a:prstGeom>
        </p:spPr>
      </p:pic>
      <p:pic>
        <p:nvPicPr>
          <p:cNvPr id="19" name="A890F2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270247" y="3814852"/>
            <a:ext cx="3361945" cy="1587142"/>
          </a:xfrm>
          <a:prstGeom prst="rect">
            <a:avLst/>
          </a:prstGeom>
        </p:spPr>
      </p:pic>
      <p:pic>
        <p:nvPicPr>
          <p:cNvPr id="20" name="8D8444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462772" y="3814786"/>
            <a:ext cx="2915939" cy="1587208"/>
          </a:xfrm>
          <a:prstGeom prst="rect">
            <a:avLst/>
          </a:prstGeom>
        </p:spPr>
      </p:pic>
      <p:pic>
        <p:nvPicPr>
          <p:cNvPr id="27" name="A2846FE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27797" y="707886"/>
            <a:ext cx="2372668" cy="21477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3139" y="2742937"/>
            <a:ext cx="230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His Family </a:t>
            </a:r>
          </a:p>
        </p:txBody>
      </p:sp>
    </p:spTree>
    <p:extLst>
      <p:ext uri="{BB962C8B-B14F-4D97-AF65-F5344CB8AC3E}">
        <p14:creationId xmlns:p14="http://schemas.microsoft.com/office/powerpoint/2010/main" val="2684655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3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9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50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video>
              <p:cMediaNode vol="80000">
                <p:cTn id="151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video>
              <p:cMediaNode vol="80000">
                <p:cTn id="15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58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2" grpId="0"/>
      <p:bldP spid="2" grpId="1"/>
      <p:bldP spid="3" grpId="0"/>
      <p:bldP spid="4" grpId="0"/>
      <p:bldP spid="5" grpId="0"/>
      <p:bldP spid="15" grpId="0"/>
      <p:bldP spid="16" grpId="0"/>
      <p:bldP spid="1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6" y="3484115"/>
            <a:ext cx="1915980" cy="1560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7" y="915067"/>
            <a:ext cx="1852826" cy="143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850713" y="136929"/>
            <a:ext cx="2393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6602" y="2443631"/>
            <a:ext cx="1694211" cy="4210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83" y="1032419"/>
            <a:ext cx="1603058" cy="120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84" y="3491975"/>
            <a:ext cx="2222487" cy="155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85" y="1060252"/>
            <a:ext cx="1678439" cy="1201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 rot="1241620">
            <a:off x="5350454" y="921755"/>
            <a:ext cx="333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 Black" panose="020B0A04020102020204" pitchFamily="34" charset="0"/>
              </a:rPr>
              <a:t>√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01" y="3516150"/>
            <a:ext cx="1802308" cy="1481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50" y="1046025"/>
            <a:ext cx="1598190" cy="117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05" y="1032419"/>
            <a:ext cx="1418277" cy="117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Down Arrow 29"/>
          <p:cNvSpPr/>
          <p:nvPr/>
        </p:nvSpPr>
        <p:spPr>
          <a:xfrm>
            <a:off x="9375904" y="1198803"/>
            <a:ext cx="171542" cy="42120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47" y="1029266"/>
            <a:ext cx="1452420" cy="117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Rectangle 32"/>
          <p:cNvSpPr/>
          <p:nvPr/>
        </p:nvSpPr>
        <p:spPr>
          <a:xfrm>
            <a:off x="6989668" y="2407912"/>
            <a:ext cx="1368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39082" y="2463261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Cucumber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58461" y="2438313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18896" y="23925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458324" y="5184307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</a:t>
            </a:r>
            <a:endParaRPr lang="en-US" sz="2800" dirty="0"/>
          </a:p>
        </p:txBody>
      </p:sp>
      <p:sp>
        <p:nvSpPr>
          <p:cNvPr id="38" name="Rectangle 37"/>
          <p:cNvSpPr/>
          <p:nvPr/>
        </p:nvSpPr>
        <p:spPr>
          <a:xfrm>
            <a:off x="616921" y="5184307"/>
            <a:ext cx="1072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65357" y="5090291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Proud</a:t>
            </a:r>
            <a:endParaRPr lang="en-US" sz="28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4" y="3415958"/>
            <a:ext cx="1812878" cy="1489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721" y="3448234"/>
            <a:ext cx="2137247" cy="1457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2" name="TextBox 41"/>
          <p:cNvSpPr txBox="1"/>
          <p:nvPr/>
        </p:nvSpPr>
        <p:spPr>
          <a:xfrm>
            <a:off x="6990009" y="5028735"/>
            <a:ext cx="232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Delicious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43698" y="4967180"/>
            <a:ext cx="2317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Wonderful</a:t>
            </a:r>
          </a:p>
        </p:txBody>
      </p:sp>
    </p:spTree>
    <p:extLst>
      <p:ext uri="{BB962C8B-B14F-4D97-AF65-F5344CB8AC3E}">
        <p14:creationId xmlns:p14="http://schemas.microsoft.com/office/powerpoint/2010/main" val="34483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30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83815" y="0"/>
            <a:ext cx="1008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6 minutes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1296537" y="1639753"/>
            <a:ext cx="450376" cy="395785"/>
          </a:xfrm>
          <a:prstGeom prst="star5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2101" y="1572441"/>
            <a:ext cx="657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Write the answer to </a:t>
            </a:r>
            <a:r>
              <a:rPr lang="en-US" sz="3600" dirty="0" smtClean="0">
                <a:solidFill>
                  <a:srgbClr val="92D050"/>
                </a:solidFill>
              </a:rPr>
              <a:t>true</a:t>
            </a:r>
            <a:r>
              <a:rPr lang="en-US" sz="3600" dirty="0" smtClean="0">
                <a:solidFill>
                  <a:srgbClr val="FF0000"/>
                </a:solidFill>
              </a:rPr>
              <a:t> or</a:t>
            </a:r>
            <a:r>
              <a:rPr lang="en-US" sz="3600" dirty="0" smtClean="0">
                <a:solidFill>
                  <a:srgbClr val="00B0F0"/>
                </a:solidFill>
              </a:rPr>
              <a:t> false 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218771"/>
            <a:ext cx="6045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 err="1" smtClean="0"/>
              <a:t>Sagar</a:t>
            </a:r>
            <a:r>
              <a:rPr lang="en-US" sz="3200" dirty="0" smtClean="0"/>
              <a:t> is a teacher</a:t>
            </a:r>
            <a:r>
              <a:rPr lang="en-US" dirty="0" smtClean="0"/>
              <a:t>. 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err="1" smtClean="0"/>
              <a:t>Sagar</a:t>
            </a:r>
            <a:r>
              <a:rPr lang="en-US" sz="3200" dirty="0" smtClean="0"/>
              <a:t> mother is a housewife 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err="1" smtClean="0"/>
              <a:t>Sagar</a:t>
            </a:r>
            <a:r>
              <a:rPr lang="en-US" sz="3200" dirty="0" smtClean="0"/>
              <a:t> sister name is </a:t>
            </a:r>
            <a:r>
              <a:rPr lang="en-US" sz="3200" dirty="0" err="1" smtClean="0"/>
              <a:t>Mita</a:t>
            </a:r>
            <a:r>
              <a:rPr lang="en-US" sz="3200" dirty="0" smtClean="0"/>
              <a:t> 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smtClean="0"/>
              <a:t> His sister is only three years old 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 err="1" smtClean="0"/>
              <a:t>Sagar</a:t>
            </a:r>
            <a:r>
              <a:rPr lang="en-US" sz="3200" dirty="0" smtClean="0"/>
              <a:t> father is a teacher 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151076" y="1572440"/>
            <a:ext cx="1054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</a:rPr>
              <a:t>false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744752" y="1572440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92D050"/>
                </a:solidFill>
              </a:rPr>
              <a:t>true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4505 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10495 0.16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3321 0.234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15782 0.30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1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1641 0.39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2135</TotalTime>
  <Words>459</Words>
  <Application>Microsoft Office PowerPoint</Application>
  <PresentationFormat>Widescreen</PresentationFormat>
  <Paragraphs>90</Paragraphs>
  <Slides>14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Bangla media</cp:lastModifiedBy>
  <cp:revision>479</cp:revision>
  <dcterms:created xsi:type="dcterms:W3CDTF">2018-03-20T04:48:41Z</dcterms:created>
  <dcterms:modified xsi:type="dcterms:W3CDTF">2022-01-29T15:06:57Z</dcterms:modified>
</cp:coreProperties>
</file>