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0" r:id="rId2"/>
    <p:sldId id="279" r:id="rId3"/>
    <p:sldId id="278" r:id="rId4"/>
    <p:sldId id="261" r:id="rId5"/>
    <p:sldId id="284" r:id="rId6"/>
    <p:sldId id="262" r:id="rId7"/>
    <p:sldId id="263" r:id="rId8"/>
    <p:sldId id="264" r:id="rId9"/>
    <p:sldId id="265" r:id="rId10"/>
    <p:sldId id="281" r:id="rId11"/>
    <p:sldId id="266" r:id="rId12"/>
    <p:sldId id="267" r:id="rId13"/>
    <p:sldId id="268" r:id="rId14"/>
    <p:sldId id="276" r:id="rId15"/>
    <p:sldId id="277" r:id="rId16"/>
    <p:sldId id="282" r:id="rId17"/>
    <p:sldId id="283" r:id="rId18"/>
    <p:sldId id="275" r:id="rId1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40" y="6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BC866-9020-4F4D-8E95-1F1A283E14F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1143000"/>
            <a:ext cx="5470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BCF2B-8790-43A0-8081-92171CA59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3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12161835" cy="154622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8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8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8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শুভেচ্ছা</a:t>
            </a:r>
            <a:endParaRPr lang="en-US" sz="80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 descr="6864229323_2b3a1c3a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147"/>
            <a:ext cx="12161837" cy="550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3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4719" y="185268"/>
            <a:ext cx="768312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দলীয় </a:t>
            </a:r>
            <a:r>
              <a:rPr lang="bn-IN" sz="6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 </a:t>
            </a:r>
            <a:endParaRPr lang="en-US" sz="66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719" y="1915476"/>
            <a:ext cx="1118631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দল- ক 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 আছে কত টাকার নোটে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719" y="3416357"/>
            <a:ext cx="110339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দল- খ 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মসজিদের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 আছে কত টাকার নোটে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719" y="2695153"/>
            <a:ext cx="844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6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দুই</a:t>
            </a:r>
            <a:r>
              <a:rPr lang="en-US" sz="36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টাকার</a:t>
            </a:r>
            <a:r>
              <a:rPr lang="en-US" sz="36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নোটে</a:t>
            </a:r>
            <a:r>
              <a:rPr lang="en-US" sz="36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719" y="4260672"/>
            <a:ext cx="844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6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দশ</a:t>
            </a:r>
            <a:r>
              <a:rPr lang="en-US" sz="36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টাকার</a:t>
            </a:r>
            <a:r>
              <a:rPr lang="en-US" sz="36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নোটে</a:t>
            </a:r>
            <a:r>
              <a:rPr lang="en-US" sz="36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5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980910" y="725132"/>
            <a:ext cx="5181600" cy="2327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273" r="1277"/>
          <a:stretch/>
        </p:blipFill>
        <p:spPr>
          <a:xfrm>
            <a:off x="6162510" y="742115"/>
            <a:ext cx="5105399" cy="2327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975519" y="3733800"/>
            <a:ext cx="5181600" cy="2424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6157119" y="3733800"/>
            <a:ext cx="5105399" cy="24241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7919" y="3166604"/>
            <a:ext cx="24384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২০ টাকার নোট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5113" y="6273737"/>
            <a:ext cx="24384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৫০ টাকার নোট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9953" y="117207"/>
            <a:ext cx="982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ছবিগুলোর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দিকে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ভাল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টাকার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নোট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42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051719" y="873346"/>
            <a:ext cx="4998713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6168195" y="873346"/>
            <a:ext cx="4865723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051719" y="3887282"/>
            <a:ext cx="4998713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6050432" y="3811082"/>
            <a:ext cx="4983486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4904" y="3364062"/>
            <a:ext cx="28194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১০০ টাকার নোট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3119" y="6273366"/>
            <a:ext cx="28956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৫০০ টাকার নোট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2396" y="112400"/>
            <a:ext cx="982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ছবিগুলোর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দিকে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ভাল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টাকার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নোট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96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65919" y="2362200"/>
            <a:ext cx="5257800" cy="2524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6385719" y="2352178"/>
            <a:ext cx="5419909" cy="2524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6319" y="5486400"/>
            <a:ext cx="5257801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Kalpurush" panose="02000600000000000000" pitchFamily="2" charset="0"/>
                <a:cs typeface="Kalpurush" panose="02000600000000000000" pitchFamily="2" charset="0"/>
              </a:rPr>
              <a:t>১০০০ হাজার টাকার নোট 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019" y="45720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4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টাকার</a:t>
            </a:r>
            <a:r>
              <a:rPr lang="en-US" sz="4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নোট</a:t>
            </a:r>
            <a:r>
              <a:rPr lang="en-US" sz="4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r>
              <a:rPr lang="en-US" sz="4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05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2119" y="304801"/>
            <a:ext cx="41910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bn-IN" sz="66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6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 </a:t>
            </a:r>
            <a:endParaRPr lang="en-US" sz="66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4718" y="1981201"/>
            <a:ext cx="85343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১)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২০ টাকার ৫টি নোট সমান কত টাকা  ?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4718" y="3452771"/>
            <a:ext cx="94357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২) ১০০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টাকার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১০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নোট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সমান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? 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3997" y="274776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2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১০০ </a:t>
            </a:r>
            <a:r>
              <a:rPr lang="en-US" sz="32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32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3997" y="42875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2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১০০০ </a:t>
            </a:r>
            <a:r>
              <a:rPr lang="en-US" sz="32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32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42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919" y="506012"/>
            <a:ext cx="4419600" cy="5509200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৭৪ পৃষ্টা খোল এবং নিরবে পড়। </a:t>
            </a:r>
            <a:endParaRPr lang="en-US" sz="8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19" y="506012"/>
            <a:ext cx="4038600" cy="55092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68974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5624" y="20725"/>
            <a:ext cx="3239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518319" y="1359553"/>
            <a:ext cx="11353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১ )  এক কথায় উত্তর দাও ? </a:t>
            </a:r>
            <a:endParaRPr lang="en-US" sz="36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BD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 </a:t>
            </a: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) হরিণের </a:t>
            </a:r>
            <a:r>
              <a:rPr lang="bn-BD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ছবি </a:t>
            </a: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আছে কত টাকার নোটে ? </a:t>
            </a:r>
            <a:endParaRPr lang="en-US" sz="2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BD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খ </a:t>
            </a:r>
            <a:r>
              <a:rPr lang="bn-BD" sz="2800" dirty="0">
                <a:latin typeface="Kalpurush" panose="02000600000000000000" pitchFamily="2" charset="0"/>
                <a:cs typeface="Kalpurush" panose="02000600000000000000" pitchFamily="2" charset="0"/>
              </a:rPr>
              <a:t>) বাঘা মসজিদের ছবি আছে কত টাকার নোটে </a:t>
            </a:r>
            <a:r>
              <a:rPr lang="bn-BD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2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২) </a:t>
            </a:r>
            <a:r>
              <a:rPr lang="bn-BD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১০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টাকার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২০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নোট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সমান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  <a:p>
            <a:endParaRPr lang="en-US" sz="2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5519" y="283688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28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28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28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519" y="4168014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28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en-US" sz="28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০ </a:t>
            </a:r>
            <a:r>
              <a:rPr lang="bn-BD" sz="28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28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  <a:endParaRPr lang="en-US" sz="28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519" y="5499148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2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২০০  </a:t>
            </a:r>
            <a:r>
              <a:rPr lang="bn-BD" sz="32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32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  <a:endParaRPr lang="en-US" sz="32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7381" y="457200"/>
            <a:ext cx="42033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919" y="2057400"/>
            <a:ext cx="1150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১০০০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টাকার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নোট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ভাঙ্গিয়ে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কমপক্ষে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২৫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নোট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দেখাও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6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319" y="2667000"/>
            <a:ext cx="11277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dirty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 ধন্যবাদ </a:t>
            </a:r>
            <a:endParaRPr lang="en-US" sz="13800" dirty="0">
              <a:solidFill>
                <a:schemeClr val="accent6">
                  <a:lumMod val="5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287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347" y="19785"/>
            <a:ext cx="3831206" cy="110525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583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583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583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583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919" y="3879953"/>
            <a:ext cx="5967992" cy="297804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389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ফারুক হোসেন </a:t>
            </a:r>
          </a:p>
          <a:p>
            <a:r>
              <a:rPr lang="bn-BD" sz="359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359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359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r>
              <a:rPr lang="en-US" sz="359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আনন্দবাস</a:t>
            </a:r>
            <a:r>
              <a:rPr lang="bn-BD" sz="359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সরকা</a:t>
            </a:r>
            <a:r>
              <a:rPr lang="en-US" sz="359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359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প্রাথমিক বিদ্যালয়।</a:t>
            </a:r>
            <a:r>
              <a:rPr lang="en-US" sz="359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59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59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মুজিবনগর, মেহেরপুর।</a:t>
            </a:r>
            <a:endParaRPr lang="en-US" sz="359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59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59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নং-০১৭১৭৪০৬০২৯ </a:t>
            </a:r>
            <a:r>
              <a:rPr lang="bn-BD" sz="359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59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56930" y="1968900"/>
            <a:ext cx="0" cy="469682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948184" y="2715863"/>
            <a:ext cx="31766" cy="34189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289667" y="2715863"/>
            <a:ext cx="9642" cy="34189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9" y="1262551"/>
            <a:ext cx="3657222" cy="2573151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733" y="1169591"/>
            <a:ext cx="3429000" cy="4985797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816228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5" t="56143" r="37221" b="10428"/>
          <a:stretch/>
        </p:blipFill>
        <p:spPr>
          <a:xfrm>
            <a:off x="1813718" y="1447801"/>
            <a:ext cx="3352800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3" t="50000" r="1686"/>
          <a:stretch/>
        </p:blipFill>
        <p:spPr>
          <a:xfrm>
            <a:off x="6648790" y="1752601"/>
            <a:ext cx="4336143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3319" y="5550188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মুদ্রা </a:t>
            </a:r>
            <a:endParaRPr lang="en-US" sz="44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8154" y="5550188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নোট </a:t>
            </a:r>
            <a:endParaRPr lang="en-US" sz="44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1119" y="211829"/>
            <a:ext cx="5555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ছবিগুলোর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দিকে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ভাল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5049" y="219926"/>
            <a:ext cx="4826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এইগুলোর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 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7348" y="218212"/>
            <a:ext cx="5775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মুদ্রা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নোট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7348" y="194210"/>
            <a:ext cx="612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দেশের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মুদ্রা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নোট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 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70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0419" y="228600"/>
            <a:ext cx="7848600" cy="186204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115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0691" y="2895600"/>
            <a:ext cx="730805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বাংলাদেশি মুদ্রা ও নোট </a:t>
            </a: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7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বাংলাদেশি মুদ্রা ও নোট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287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47967" y="228600"/>
            <a:ext cx="33169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519" y="1828800"/>
            <a:ext cx="11658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 </a:t>
            </a:r>
          </a:p>
          <a:p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১৫.১.১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দেশে প্রচলিত সকল মুদ্রা ও নোট শনাক্ত করতে পারবে। </a:t>
            </a:r>
          </a:p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১৫.২.৩ – টাকা পয়সা সংক্রান্ত সমস্যার সমাধান করতে পারবে।  </a:t>
            </a:r>
          </a:p>
          <a:p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90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7955" r="87013" b="13136"/>
          <a:stretch/>
        </p:blipFill>
        <p:spPr>
          <a:xfrm>
            <a:off x="1655324" y="1503218"/>
            <a:ext cx="1489364" cy="1468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7500" r="87013" b="65500"/>
          <a:stretch/>
        </p:blipFill>
        <p:spPr>
          <a:xfrm>
            <a:off x="3449488" y="1600200"/>
            <a:ext cx="1447800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2" t="56727" r="71915" b="9727"/>
          <a:stretch/>
        </p:blipFill>
        <p:spPr>
          <a:xfrm>
            <a:off x="3440429" y="4439334"/>
            <a:ext cx="1260764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2" t="5182" r="71915" b="62363"/>
          <a:stretch/>
        </p:blipFill>
        <p:spPr>
          <a:xfrm>
            <a:off x="1996091" y="4515534"/>
            <a:ext cx="1260764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9" t="1046" r="51948" b="55318"/>
          <a:stretch/>
        </p:blipFill>
        <p:spPr>
          <a:xfrm>
            <a:off x="6738249" y="1390107"/>
            <a:ext cx="1568769" cy="1579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7" t="51774" r="50780" b="4453"/>
          <a:stretch/>
        </p:blipFill>
        <p:spPr>
          <a:xfrm>
            <a:off x="8657105" y="1390107"/>
            <a:ext cx="1574413" cy="15794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5" t="7071" r="37221" b="60286"/>
          <a:stretch/>
        </p:blipFill>
        <p:spPr>
          <a:xfrm>
            <a:off x="6707837" y="4439334"/>
            <a:ext cx="1600200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5" t="56143" r="37221" b="10428"/>
          <a:stretch/>
        </p:blipFill>
        <p:spPr>
          <a:xfrm>
            <a:off x="8214520" y="4439334"/>
            <a:ext cx="1537855" cy="1447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7783" y="3373850"/>
            <a:ext cx="250341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 পয়সার মুদ্রা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62861" y="3394322"/>
            <a:ext cx="264968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১০ পয়সার মুদ্রা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7783" y="6038166"/>
            <a:ext cx="2466109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৫ পয়সার মুদ্রা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2861" y="6038166"/>
            <a:ext cx="25908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২৫ পয়সার মুদ্রা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5324" y="152400"/>
            <a:ext cx="8692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মুদ্রাগুলোর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দিকে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ভাল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8723" y="157410"/>
            <a:ext cx="8692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পয়সার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মুদ্রা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 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517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1" t="5071" r="20389" b="56500"/>
          <a:stretch/>
        </p:blipFill>
        <p:spPr>
          <a:xfrm>
            <a:off x="4218484" y="1059713"/>
            <a:ext cx="1698665" cy="17407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1" t="54682" r="20389" b="6591"/>
          <a:stretch/>
        </p:blipFill>
        <p:spPr>
          <a:xfrm>
            <a:off x="2166700" y="1059714"/>
            <a:ext cx="1752983" cy="1740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30132" y="3040914"/>
            <a:ext cx="304118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৫০ পয়সার মুদ্রা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" t="9098" r="50000" b="12558"/>
          <a:stretch/>
        </p:blipFill>
        <p:spPr>
          <a:xfrm>
            <a:off x="6690519" y="4038600"/>
            <a:ext cx="1905321" cy="1724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5" t="7815" r="3633" b="15979"/>
          <a:stretch/>
        </p:blipFill>
        <p:spPr>
          <a:xfrm>
            <a:off x="8519319" y="4038600"/>
            <a:ext cx="1867833" cy="17243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9" r="53216" b="33838"/>
          <a:stretch/>
        </p:blipFill>
        <p:spPr>
          <a:xfrm>
            <a:off x="8948499" y="1059713"/>
            <a:ext cx="1676400" cy="17407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839" b="33838"/>
          <a:stretch/>
        </p:blipFill>
        <p:spPr>
          <a:xfrm>
            <a:off x="6935699" y="1059714"/>
            <a:ext cx="1860401" cy="17407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894430" y="4038601"/>
            <a:ext cx="1748088" cy="17544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794918" y="4038601"/>
            <a:ext cx="1748088" cy="17544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500699" y="3040914"/>
            <a:ext cx="31242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১ টাকার মুদ্রা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0132" y="6102320"/>
            <a:ext cx="304118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২ টাকার মুদ্রা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7383" y="6102320"/>
            <a:ext cx="306751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৫ টাকার মুদ্রা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7587" y="74012"/>
            <a:ext cx="8527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মুদ্রাগুলোর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দিকে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ভাল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7587" y="62026"/>
            <a:ext cx="8527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পয়সা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টাকার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মুদ্রা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72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4" grpId="0" animBg="1"/>
      <p:bldP spid="25" grpId="0" animBg="1"/>
      <p:bldP spid="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3" t="50000" r="1686"/>
          <a:stretch/>
        </p:blipFill>
        <p:spPr>
          <a:xfrm>
            <a:off x="1204119" y="3713594"/>
            <a:ext cx="5105401" cy="2286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295" y="3678958"/>
            <a:ext cx="548322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r="49597" b="50000"/>
          <a:stretch/>
        </p:blipFill>
        <p:spPr>
          <a:xfrm>
            <a:off x="1204120" y="665985"/>
            <a:ext cx="4956174" cy="2139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" t="50000" r="50000" b="-1569"/>
          <a:stretch/>
        </p:blipFill>
        <p:spPr>
          <a:xfrm>
            <a:off x="6160294" y="513585"/>
            <a:ext cx="5483225" cy="2181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42719" y="2920626"/>
            <a:ext cx="25145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১ টাকার নোট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2186" y="6076959"/>
            <a:ext cx="25145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২ টাকার নোট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5719" y="43782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টাকাগুলোর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দিকে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ভাল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8208" y="63892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টাকার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নোট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 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5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280319" y="914400"/>
            <a:ext cx="4570270" cy="1939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5850885" y="914400"/>
            <a:ext cx="4877959" cy="19391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280319" y="3886198"/>
            <a:ext cx="4572000" cy="2057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6004718" y="3886200"/>
            <a:ext cx="4724127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5746" y="3068933"/>
            <a:ext cx="29337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৫ টাকার নোট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1446" y="6101350"/>
            <a:ext cx="3073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১০ টাকার নোট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8646" y="220244"/>
            <a:ext cx="982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ছবিগুলোর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দিকে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ভাল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টাকার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নোট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16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362</Words>
  <Application>Microsoft Office PowerPoint</Application>
  <PresentationFormat>Custom</PresentationFormat>
  <Paragraphs>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Fardin</cp:lastModifiedBy>
  <cp:revision>126</cp:revision>
  <dcterms:created xsi:type="dcterms:W3CDTF">2006-08-16T00:00:00Z</dcterms:created>
  <dcterms:modified xsi:type="dcterms:W3CDTF">2022-01-03T01:43:27Z</dcterms:modified>
</cp:coreProperties>
</file>