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3" r:id="rId2"/>
    <p:sldId id="259" r:id="rId3"/>
    <p:sldId id="261" r:id="rId4"/>
    <p:sldId id="262" r:id="rId5"/>
    <p:sldId id="275" r:id="rId6"/>
    <p:sldId id="331" r:id="rId7"/>
    <p:sldId id="332" r:id="rId8"/>
    <p:sldId id="273" r:id="rId9"/>
    <p:sldId id="276" r:id="rId10"/>
    <p:sldId id="274" r:id="rId11"/>
    <p:sldId id="309" r:id="rId12"/>
    <p:sldId id="347" r:id="rId13"/>
    <p:sldId id="349" r:id="rId14"/>
    <p:sldId id="351" r:id="rId15"/>
    <p:sldId id="350" r:id="rId16"/>
    <p:sldId id="352" r:id="rId17"/>
    <p:sldId id="353" r:id="rId18"/>
    <p:sldId id="357" r:id="rId19"/>
    <p:sldId id="354" r:id="rId20"/>
    <p:sldId id="369" r:id="rId21"/>
    <p:sldId id="377" r:id="rId22"/>
    <p:sldId id="378" r:id="rId23"/>
    <p:sldId id="362" r:id="rId24"/>
    <p:sldId id="365" r:id="rId25"/>
    <p:sldId id="363" r:id="rId26"/>
    <p:sldId id="364" r:id="rId27"/>
    <p:sldId id="381" r:id="rId28"/>
    <p:sldId id="367" r:id="rId29"/>
    <p:sldId id="382" r:id="rId30"/>
    <p:sldId id="316" r:id="rId31"/>
    <p:sldId id="333" r:id="rId32"/>
    <p:sldId id="319" r:id="rId33"/>
    <p:sldId id="327" r:id="rId34"/>
    <p:sldId id="328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1610-3596-4AB8-9FF7-62FCC7AD012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5F8EE-A640-4629-8D94-6695EC95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48F1-55FC-467E-AC1C-5A045362879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FAC8-1093-49C0-91FF-3618AFDD4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0"/>
            <a:ext cx="12203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9292" y="131259"/>
            <a:ext cx="1007339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যেসব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কোষে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291" y="1413538"/>
            <a:ext cx="100733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    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নিউক্লিয়াসযুক্ত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উন্নত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উদ্ভিদকোষ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প্রাণিকোষ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দেহকোষ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(somatic cell)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বিভাজিত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উদ্ভিদের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বর্ধনশীল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যথা-কাণ্ড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মূলের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অগ্রভাগ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ভ্রূণমুকুল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ভ্রূণমূল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পুষ্পমুকুল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অগ্ৰমুকুল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বর্ধনশীল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পাতা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ইত্যাদির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ভাজক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টিস্যুর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বিভাজিত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প্রাণীর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স্নায়ুকোষ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পেশিকোষ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লোহিত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কণিকা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ছাড়া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সকল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দেহকোষ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বিভাজিত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জননাঙ্গের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গঠন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বৃদ্ধিও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0000FF"/>
              </a:solidFill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82" y="210155"/>
            <a:ext cx="1005840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282" y="1371591"/>
            <a:ext cx="1005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1075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প্রক্রিয়াটিকে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পাঁচটি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দশা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883025" algn="just" defTabSz="981075"/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endParaRPr lang="en-US" sz="4000" b="1" dirty="0" smtClean="0">
              <a:solidFill>
                <a:srgbClr val="FF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883025" algn="just" defTabSz="981075"/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endParaRPr lang="en-US" sz="4000" b="1" dirty="0" smtClean="0">
              <a:solidFill>
                <a:srgbClr val="FF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883025" algn="just" defTabSz="981075"/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3883025" algn="just" defTabSz="981075"/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অ্যানাফেজ</a:t>
            </a:r>
            <a:endParaRPr lang="en-US" sz="4000" b="1" dirty="0" smtClean="0">
              <a:solidFill>
                <a:srgbClr val="FF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883025" algn="just" defTabSz="981075"/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endParaRPr lang="en-US" sz="4000" b="1" dirty="0" smtClean="0">
              <a:solidFill>
                <a:srgbClr val="FF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82047" y="2697247"/>
            <a:ext cx="1811177" cy="1994774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6" name="Oval 5"/>
          <p:cNvSpPr/>
          <p:nvPr/>
        </p:nvSpPr>
        <p:spPr>
          <a:xfrm>
            <a:off x="4636764" y="3675437"/>
            <a:ext cx="155359" cy="175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8" name="Freeform 7"/>
          <p:cNvSpPr/>
          <p:nvPr/>
        </p:nvSpPr>
        <p:spPr>
          <a:xfrm>
            <a:off x="4506135" y="2771310"/>
            <a:ext cx="1409903" cy="1622139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077879" y="2360154"/>
            <a:ext cx="426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88615" y="209731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প্রাচীর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950562" y="3310769"/>
            <a:ext cx="1657499" cy="4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66071" y="3057988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344156" y="5135657"/>
            <a:ext cx="1206382" cy="344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560110" y="4912445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সাইটোপ্লাজম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65228" y="2360154"/>
            <a:ext cx="19391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8615" y="209731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মেমব্রেন</a:t>
            </a:r>
            <a:endParaRPr lang="en-US" sz="3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902611" y="3090041"/>
            <a:ext cx="1657499" cy="48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18120" y="283726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রেটিকুলাম</a:t>
            </a:r>
            <a:endParaRPr lang="en-US" sz="3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Straight Connector 41"/>
          <p:cNvCxnSpPr>
            <a:stCxn id="40" idx="6"/>
          </p:cNvCxnSpPr>
          <p:nvPr/>
        </p:nvCxnSpPr>
        <p:spPr>
          <a:xfrm>
            <a:off x="4307495" y="4170377"/>
            <a:ext cx="3279078" cy="237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96145" y="393650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নিউক্লিওলাস</a:t>
            </a:r>
            <a:endParaRPr lang="en-US" sz="3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65228" y="2375144"/>
            <a:ext cx="19391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8615" y="209731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মেমব্রেন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902611" y="3090041"/>
            <a:ext cx="1657499" cy="4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18120" y="283726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রেটিকুলাম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2" name="Straight Connector 41"/>
          <p:cNvCxnSpPr>
            <a:stCxn id="40" idx="6"/>
          </p:cNvCxnSpPr>
          <p:nvPr/>
        </p:nvCxnSpPr>
        <p:spPr>
          <a:xfrm>
            <a:off x="4307495" y="4170377"/>
            <a:ext cx="3279078" cy="23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96145" y="393650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নিউক্লিওলাস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902611" y="3090041"/>
            <a:ext cx="1657499" cy="4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18120" y="283726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ক্রোমোজোম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42" name="Straight Connector 41"/>
          <p:cNvCxnSpPr>
            <a:stCxn id="58" idx="6"/>
          </p:cNvCxnSpPr>
          <p:nvPr/>
        </p:nvCxnSpPr>
        <p:spPr>
          <a:xfrm>
            <a:off x="6001352" y="4123146"/>
            <a:ext cx="1585221" cy="710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96145" y="393650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সেন্ট্রোমিয়ার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25631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77526" y="4284406"/>
            <a:ext cx="90108" cy="85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06522" y="2851539"/>
            <a:ext cx="87347" cy="898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975130" y="3139868"/>
            <a:ext cx="87351" cy="87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913639" y="4083367"/>
            <a:ext cx="87713" cy="795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4574" y="3694634"/>
            <a:ext cx="12855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4748" y="3399471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ক্রোমাটিড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938728" y="2643735"/>
            <a:ext cx="979823" cy="2101797"/>
          </a:xfrm>
          <a:custGeom>
            <a:avLst/>
            <a:gdLst>
              <a:gd name="connsiteX0" fmla="*/ 422140 w 979823"/>
              <a:gd name="connsiteY0" fmla="*/ 2101797 h 2101797"/>
              <a:gd name="connsiteX1" fmla="*/ 376922 w 979823"/>
              <a:gd name="connsiteY1" fmla="*/ 1986241 h 2101797"/>
              <a:gd name="connsiteX2" fmla="*/ 356825 w 979823"/>
              <a:gd name="connsiteY2" fmla="*/ 1920927 h 2101797"/>
              <a:gd name="connsiteX3" fmla="*/ 331704 w 979823"/>
              <a:gd name="connsiteY3" fmla="*/ 1885758 h 2101797"/>
              <a:gd name="connsiteX4" fmla="*/ 306584 w 979823"/>
              <a:gd name="connsiteY4" fmla="*/ 1875709 h 2101797"/>
              <a:gd name="connsiteX5" fmla="*/ 246293 w 979823"/>
              <a:gd name="connsiteY5" fmla="*/ 1860637 h 2101797"/>
              <a:gd name="connsiteX6" fmla="*/ 206100 w 979823"/>
              <a:gd name="connsiteY6" fmla="*/ 1815419 h 2101797"/>
              <a:gd name="connsiteX7" fmla="*/ 170931 w 979823"/>
              <a:gd name="connsiteY7" fmla="*/ 1790298 h 2101797"/>
              <a:gd name="connsiteX8" fmla="*/ 140786 w 979823"/>
              <a:gd name="connsiteY8" fmla="*/ 1709912 h 2101797"/>
              <a:gd name="connsiteX9" fmla="*/ 115665 w 979823"/>
              <a:gd name="connsiteY9" fmla="*/ 1629525 h 2101797"/>
              <a:gd name="connsiteX10" fmla="*/ 80496 w 979823"/>
              <a:gd name="connsiteY10" fmla="*/ 1564210 h 2101797"/>
              <a:gd name="connsiteX11" fmla="*/ 40302 w 979823"/>
              <a:gd name="connsiteY11" fmla="*/ 1513969 h 2101797"/>
              <a:gd name="connsiteX12" fmla="*/ 20205 w 979823"/>
              <a:gd name="connsiteY12" fmla="*/ 1473775 h 2101797"/>
              <a:gd name="connsiteX13" fmla="*/ 25230 w 979823"/>
              <a:gd name="connsiteY13" fmla="*/ 1413485 h 2101797"/>
              <a:gd name="connsiteX14" fmla="*/ 40302 w 979823"/>
              <a:gd name="connsiteY14" fmla="*/ 1383340 h 2101797"/>
              <a:gd name="connsiteX15" fmla="*/ 40302 w 979823"/>
              <a:gd name="connsiteY15" fmla="*/ 1358219 h 2101797"/>
              <a:gd name="connsiteX16" fmla="*/ 10157 w 979823"/>
              <a:gd name="connsiteY16" fmla="*/ 1338123 h 2101797"/>
              <a:gd name="connsiteX17" fmla="*/ 5133 w 979823"/>
              <a:gd name="connsiteY17" fmla="*/ 1313002 h 2101797"/>
              <a:gd name="connsiteX18" fmla="*/ 109 w 979823"/>
              <a:gd name="connsiteY18" fmla="*/ 1307977 h 2101797"/>
              <a:gd name="connsiteX19" fmla="*/ 10157 w 979823"/>
              <a:gd name="connsiteY19" fmla="*/ 1277832 h 2101797"/>
              <a:gd name="connsiteX20" fmla="*/ 45326 w 979823"/>
              <a:gd name="connsiteY20" fmla="*/ 1222567 h 2101797"/>
              <a:gd name="connsiteX21" fmla="*/ 55375 w 979823"/>
              <a:gd name="connsiteY21" fmla="*/ 1157252 h 2101797"/>
              <a:gd name="connsiteX22" fmla="*/ 70447 w 979823"/>
              <a:gd name="connsiteY22" fmla="*/ 1086914 h 2101797"/>
              <a:gd name="connsiteX23" fmla="*/ 70447 w 979823"/>
              <a:gd name="connsiteY23" fmla="*/ 1036672 h 2101797"/>
              <a:gd name="connsiteX24" fmla="*/ 75471 w 979823"/>
              <a:gd name="connsiteY24" fmla="*/ 1001503 h 2101797"/>
              <a:gd name="connsiteX25" fmla="*/ 100592 w 979823"/>
              <a:gd name="connsiteY25" fmla="*/ 986430 h 2101797"/>
              <a:gd name="connsiteX26" fmla="*/ 105616 w 979823"/>
              <a:gd name="connsiteY26" fmla="*/ 951261 h 2101797"/>
              <a:gd name="connsiteX27" fmla="*/ 105616 w 979823"/>
              <a:gd name="connsiteY27" fmla="*/ 951261 h 2101797"/>
              <a:gd name="connsiteX28" fmla="*/ 130737 w 979823"/>
              <a:gd name="connsiteY28" fmla="*/ 890971 h 2101797"/>
              <a:gd name="connsiteX29" fmla="*/ 135762 w 979823"/>
              <a:gd name="connsiteY29" fmla="*/ 855802 h 2101797"/>
              <a:gd name="connsiteX30" fmla="*/ 145810 w 979823"/>
              <a:gd name="connsiteY30" fmla="*/ 825657 h 2101797"/>
              <a:gd name="connsiteX31" fmla="*/ 145810 w 979823"/>
              <a:gd name="connsiteY31" fmla="*/ 800536 h 2101797"/>
              <a:gd name="connsiteX32" fmla="*/ 170931 w 979823"/>
              <a:gd name="connsiteY32" fmla="*/ 654835 h 2101797"/>
              <a:gd name="connsiteX33" fmla="*/ 170931 w 979823"/>
              <a:gd name="connsiteY33" fmla="*/ 594545 h 2101797"/>
              <a:gd name="connsiteX34" fmla="*/ 160882 w 979823"/>
              <a:gd name="connsiteY34" fmla="*/ 559375 h 2101797"/>
              <a:gd name="connsiteX35" fmla="*/ 150834 w 979823"/>
              <a:gd name="connsiteY35" fmla="*/ 494061 h 2101797"/>
              <a:gd name="connsiteX36" fmla="*/ 155858 w 979823"/>
              <a:gd name="connsiteY36" fmla="*/ 453868 h 2101797"/>
              <a:gd name="connsiteX37" fmla="*/ 180979 w 979823"/>
              <a:gd name="connsiteY37" fmla="*/ 433771 h 2101797"/>
              <a:gd name="connsiteX38" fmla="*/ 206100 w 979823"/>
              <a:gd name="connsiteY38" fmla="*/ 383529 h 2101797"/>
              <a:gd name="connsiteX39" fmla="*/ 231221 w 979823"/>
              <a:gd name="connsiteY39" fmla="*/ 348360 h 2101797"/>
              <a:gd name="connsiteX40" fmla="*/ 246293 w 979823"/>
              <a:gd name="connsiteY40" fmla="*/ 298118 h 2101797"/>
              <a:gd name="connsiteX41" fmla="*/ 261366 w 979823"/>
              <a:gd name="connsiteY41" fmla="*/ 262949 h 2101797"/>
              <a:gd name="connsiteX42" fmla="*/ 281463 w 979823"/>
              <a:gd name="connsiteY42" fmla="*/ 212707 h 2101797"/>
              <a:gd name="connsiteX43" fmla="*/ 306584 w 979823"/>
              <a:gd name="connsiteY43" fmla="*/ 177538 h 2101797"/>
              <a:gd name="connsiteX44" fmla="*/ 356825 w 979823"/>
              <a:gd name="connsiteY44" fmla="*/ 152417 h 2101797"/>
              <a:gd name="connsiteX45" fmla="*/ 422140 w 979823"/>
              <a:gd name="connsiteY45" fmla="*/ 132320 h 2101797"/>
              <a:gd name="connsiteX46" fmla="*/ 452285 w 979823"/>
              <a:gd name="connsiteY46" fmla="*/ 107199 h 2101797"/>
              <a:gd name="connsiteX47" fmla="*/ 487454 w 979823"/>
              <a:gd name="connsiteY47" fmla="*/ 92127 h 2101797"/>
              <a:gd name="connsiteX48" fmla="*/ 522623 w 979823"/>
              <a:gd name="connsiteY48" fmla="*/ 67006 h 2101797"/>
              <a:gd name="connsiteX49" fmla="*/ 567841 w 979823"/>
              <a:gd name="connsiteY49" fmla="*/ 36861 h 2101797"/>
              <a:gd name="connsiteX50" fmla="*/ 608034 w 979823"/>
              <a:gd name="connsiteY50" fmla="*/ 16764 h 2101797"/>
              <a:gd name="connsiteX51" fmla="*/ 658276 w 979823"/>
              <a:gd name="connsiteY51" fmla="*/ 6716 h 2101797"/>
              <a:gd name="connsiteX52" fmla="*/ 698469 w 979823"/>
              <a:gd name="connsiteY52" fmla="*/ 1692 h 2101797"/>
              <a:gd name="connsiteX53" fmla="*/ 738663 w 979823"/>
              <a:gd name="connsiteY53" fmla="*/ 1692 h 2101797"/>
              <a:gd name="connsiteX54" fmla="*/ 788904 w 979823"/>
              <a:gd name="connsiteY54" fmla="*/ 21788 h 2101797"/>
              <a:gd name="connsiteX55" fmla="*/ 829098 w 979823"/>
              <a:gd name="connsiteY55" fmla="*/ 26813 h 2101797"/>
              <a:gd name="connsiteX56" fmla="*/ 859243 w 979823"/>
              <a:gd name="connsiteY56" fmla="*/ 51934 h 2101797"/>
              <a:gd name="connsiteX57" fmla="*/ 879340 w 979823"/>
              <a:gd name="connsiteY57" fmla="*/ 77054 h 2101797"/>
              <a:gd name="connsiteX58" fmla="*/ 899436 w 979823"/>
              <a:gd name="connsiteY58" fmla="*/ 97151 h 2101797"/>
              <a:gd name="connsiteX59" fmla="*/ 919533 w 979823"/>
              <a:gd name="connsiteY59" fmla="*/ 112224 h 2101797"/>
              <a:gd name="connsiteX60" fmla="*/ 939630 w 979823"/>
              <a:gd name="connsiteY60" fmla="*/ 137345 h 2101797"/>
              <a:gd name="connsiteX61" fmla="*/ 939630 w 979823"/>
              <a:gd name="connsiteY61" fmla="*/ 137345 h 2101797"/>
              <a:gd name="connsiteX62" fmla="*/ 959726 w 979823"/>
              <a:gd name="connsiteY62" fmla="*/ 172514 h 2101797"/>
              <a:gd name="connsiteX63" fmla="*/ 969775 w 979823"/>
              <a:gd name="connsiteY63" fmla="*/ 217731 h 2101797"/>
              <a:gd name="connsiteX64" fmla="*/ 974799 w 979823"/>
              <a:gd name="connsiteY64" fmla="*/ 222756 h 2101797"/>
              <a:gd name="connsiteX65" fmla="*/ 979823 w 979823"/>
              <a:gd name="connsiteY65" fmla="*/ 232804 h 2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9823" h="2101797">
                <a:moveTo>
                  <a:pt x="422140" y="2101797"/>
                </a:moveTo>
                <a:cubicBezTo>
                  <a:pt x="404974" y="2059091"/>
                  <a:pt x="387808" y="2016386"/>
                  <a:pt x="376922" y="1986241"/>
                </a:cubicBezTo>
                <a:cubicBezTo>
                  <a:pt x="366036" y="1956096"/>
                  <a:pt x="364361" y="1937674"/>
                  <a:pt x="356825" y="1920927"/>
                </a:cubicBezTo>
                <a:cubicBezTo>
                  <a:pt x="349289" y="1904180"/>
                  <a:pt x="340077" y="1893294"/>
                  <a:pt x="331704" y="1885758"/>
                </a:cubicBezTo>
                <a:cubicBezTo>
                  <a:pt x="323330" y="1878222"/>
                  <a:pt x="320819" y="1879896"/>
                  <a:pt x="306584" y="1875709"/>
                </a:cubicBezTo>
                <a:cubicBezTo>
                  <a:pt x="292349" y="1871522"/>
                  <a:pt x="263040" y="1870685"/>
                  <a:pt x="246293" y="1860637"/>
                </a:cubicBezTo>
                <a:cubicBezTo>
                  <a:pt x="229546" y="1850589"/>
                  <a:pt x="218660" y="1827142"/>
                  <a:pt x="206100" y="1815419"/>
                </a:cubicBezTo>
                <a:cubicBezTo>
                  <a:pt x="193540" y="1803696"/>
                  <a:pt x="181817" y="1807882"/>
                  <a:pt x="170931" y="1790298"/>
                </a:cubicBezTo>
                <a:cubicBezTo>
                  <a:pt x="160045" y="1772714"/>
                  <a:pt x="149997" y="1736707"/>
                  <a:pt x="140786" y="1709912"/>
                </a:cubicBezTo>
                <a:cubicBezTo>
                  <a:pt x="131575" y="1683117"/>
                  <a:pt x="125713" y="1653809"/>
                  <a:pt x="115665" y="1629525"/>
                </a:cubicBezTo>
                <a:cubicBezTo>
                  <a:pt x="105617" y="1605241"/>
                  <a:pt x="93056" y="1583469"/>
                  <a:pt x="80496" y="1564210"/>
                </a:cubicBezTo>
                <a:cubicBezTo>
                  <a:pt x="67936" y="1544951"/>
                  <a:pt x="50350" y="1529041"/>
                  <a:pt x="40302" y="1513969"/>
                </a:cubicBezTo>
                <a:cubicBezTo>
                  <a:pt x="30254" y="1498897"/>
                  <a:pt x="22717" y="1490522"/>
                  <a:pt x="20205" y="1473775"/>
                </a:cubicBezTo>
                <a:cubicBezTo>
                  <a:pt x="17693" y="1457028"/>
                  <a:pt x="21881" y="1428557"/>
                  <a:pt x="25230" y="1413485"/>
                </a:cubicBezTo>
                <a:cubicBezTo>
                  <a:pt x="28579" y="1398413"/>
                  <a:pt x="37790" y="1392551"/>
                  <a:pt x="40302" y="1383340"/>
                </a:cubicBezTo>
                <a:cubicBezTo>
                  <a:pt x="42814" y="1374129"/>
                  <a:pt x="45326" y="1365755"/>
                  <a:pt x="40302" y="1358219"/>
                </a:cubicBezTo>
                <a:cubicBezTo>
                  <a:pt x="35278" y="1350683"/>
                  <a:pt x="16018" y="1345659"/>
                  <a:pt x="10157" y="1338123"/>
                </a:cubicBezTo>
                <a:cubicBezTo>
                  <a:pt x="4296" y="1330587"/>
                  <a:pt x="6808" y="1318026"/>
                  <a:pt x="5133" y="1313002"/>
                </a:cubicBezTo>
                <a:cubicBezTo>
                  <a:pt x="3458" y="1307978"/>
                  <a:pt x="-728" y="1313839"/>
                  <a:pt x="109" y="1307977"/>
                </a:cubicBezTo>
                <a:cubicBezTo>
                  <a:pt x="946" y="1302115"/>
                  <a:pt x="2621" y="1292067"/>
                  <a:pt x="10157" y="1277832"/>
                </a:cubicBezTo>
                <a:cubicBezTo>
                  <a:pt x="17693" y="1263597"/>
                  <a:pt x="37790" y="1242664"/>
                  <a:pt x="45326" y="1222567"/>
                </a:cubicBezTo>
                <a:cubicBezTo>
                  <a:pt x="52862" y="1202470"/>
                  <a:pt x="51188" y="1179861"/>
                  <a:pt x="55375" y="1157252"/>
                </a:cubicBezTo>
                <a:cubicBezTo>
                  <a:pt x="59562" y="1134643"/>
                  <a:pt x="67935" y="1107011"/>
                  <a:pt x="70447" y="1086914"/>
                </a:cubicBezTo>
                <a:cubicBezTo>
                  <a:pt x="72959" y="1066817"/>
                  <a:pt x="69610" y="1050907"/>
                  <a:pt x="70447" y="1036672"/>
                </a:cubicBezTo>
                <a:cubicBezTo>
                  <a:pt x="71284" y="1022437"/>
                  <a:pt x="70447" y="1009877"/>
                  <a:pt x="75471" y="1001503"/>
                </a:cubicBezTo>
                <a:cubicBezTo>
                  <a:pt x="80495" y="993129"/>
                  <a:pt x="95568" y="994804"/>
                  <a:pt x="100592" y="986430"/>
                </a:cubicBezTo>
                <a:cubicBezTo>
                  <a:pt x="105616" y="978056"/>
                  <a:pt x="105616" y="951261"/>
                  <a:pt x="105616" y="951261"/>
                </a:cubicBezTo>
                <a:lnTo>
                  <a:pt x="105616" y="951261"/>
                </a:lnTo>
                <a:cubicBezTo>
                  <a:pt x="109803" y="941213"/>
                  <a:pt x="125713" y="906881"/>
                  <a:pt x="130737" y="890971"/>
                </a:cubicBezTo>
                <a:cubicBezTo>
                  <a:pt x="135761" y="875061"/>
                  <a:pt x="133250" y="866688"/>
                  <a:pt x="135762" y="855802"/>
                </a:cubicBezTo>
                <a:cubicBezTo>
                  <a:pt x="138274" y="844916"/>
                  <a:pt x="144135" y="834868"/>
                  <a:pt x="145810" y="825657"/>
                </a:cubicBezTo>
                <a:cubicBezTo>
                  <a:pt x="147485" y="816446"/>
                  <a:pt x="141623" y="829006"/>
                  <a:pt x="145810" y="800536"/>
                </a:cubicBezTo>
                <a:cubicBezTo>
                  <a:pt x="149997" y="772066"/>
                  <a:pt x="166744" y="689167"/>
                  <a:pt x="170931" y="654835"/>
                </a:cubicBezTo>
                <a:cubicBezTo>
                  <a:pt x="175118" y="620503"/>
                  <a:pt x="172606" y="610455"/>
                  <a:pt x="170931" y="594545"/>
                </a:cubicBezTo>
                <a:cubicBezTo>
                  <a:pt x="169256" y="578635"/>
                  <a:pt x="164231" y="576122"/>
                  <a:pt x="160882" y="559375"/>
                </a:cubicBezTo>
                <a:cubicBezTo>
                  <a:pt x="157533" y="542628"/>
                  <a:pt x="151671" y="511645"/>
                  <a:pt x="150834" y="494061"/>
                </a:cubicBezTo>
                <a:cubicBezTo>
                  <a:pt x="149997" y="476477"/>
                  <a:pt x="150834" y="463916"/>
                  <a:pt x="155858" y="453868"/>
                </a:cubicBezTo>
                <a:cubicBezTo>
                  <a:pt x="160882" y="443820"/>
                  <a:pt x="172605" y="445494"/>
                  <a:pt x="180979" y="433771"/>
                </a:cubicBezTo>
                <a:cubicBezTo>
                  <a:pt x="189353" y="422048"/>
                  <a:pt x="197726" y="397764"/>
                  <a:pt x="206100" y="383529"/>
                </a:cubicBezTo>
                <a:cubicBezTo>
                  <a:pt x="214474" y="369294"/>
                  <a:pt x="224522" y="362595"/>
                  <a:pt x="231221" y="348360"/>
                </a:cubicBezTo>
                <a:cubicBezTo>
                  <a:pt x="237920" y="334125"/>
                  <a:pt x="241269" y="312353"/>
                  <a:pt x="246293" y="298118"/>
                </a:cubicBezTo>
                <a:cubicBezTo>
                  <a:pt x="251317" y="283883"/>
                  <a:pt x="255504" y="277184"/>
                  <a:pt x="261366" y="262949"/>
                </a:cubicBezTo>
                <a:cubicBezTo>
                  <a:pt x="267228" y="248714"/>
                  <a:pt x="273927" y="226942"/>
                  <a:pt x="281463" y="212707"/>
                </a:cubicBezTo>
                <a:cubicBezTo>
                  <a:pt x="288999" y="198472"/>
                  <a:pt x="294024" y="187586"/>
                  <a:pt x="306584" y="177538"/>
                </a:cubicBezTo>
                <a:cubicBezTo>
                  <a:pt x="319144" y="167490"/>
                  <a:pt x="337566" y="159953"/>
                  <a:pt x="356825" y="152417"/>
                </a:cubicBezTo>
                <a:cubicBezTo>
                  <a:pt x="376084" y="144881"/>
                  <a:pt x="406230" y="139856"/>
                  <a:pt x="422140" y="132320"/>
                </a:cubicBezTo>
                <a:cubicBezTo>
                  <a:pt x="438050" y="124784"/>
                  <a:pt x="441399" y="113898"/>
                  <a:pt x="452285" y="107199"/>
                </a:cubicBezTo>
                <a:cubicBezTo>
                  <a:pt x="463171" y="100500"/>
                  <a:pt x="475731" y="98826"/>
                  <a:pt x="487454" y="92127"/>
                </a:cubicBezTo>
                <a:cubicBezTo>
                  <a:pt x="499177" y="85428"/>
                  <a:pt x="509225" y="76217"/>
                  <a:pt x="522623" y="67006"/>
                </a:cubicBezTo>
                <a:cubicBezTo>
                  <a:pt x="536021" y="57795"/>
                  <a:pt x="553606" y="45235"/>
                  <a:pt x="567841" y="36861"/>
                </a:cubicBezTo>
                <a:cubicBezTo>
                  <a:pt x="582076" y="28487"/>
                  <a:pt x="592961" y="21788"/>
                  <a:pt x="608034" y="16764"/>
                </a:cubicBezTo>
                <a:cubicBezTo>
                  <a:pt x="623107" y="11740"/>
                  <a:pt x="643204" y="9228"/>
                  <a:pt x="658276" y="6716"/>
                </a:cubicBezTo>
                <a:cubicBezTo>
                  <a:pt x="673349" y="4204"/>
                  <a:pt x="685071" y="2529"/>
                  <a:pt x="698469" y="1692"/>
                </a:cubicBezTo>
                <a:cubicBezTo>
                  <a:pt x="711867" y="855"/>
                  <a:pt x="723591" y="-1657"/>
                  <a:pt x="738663" y="1692"/>
                </a:cubicBezTo>
                <a:cubicBezTo>
                  <a:pt x="753735" y="5041"/>
                  <a:pt x="773832" y="17601"/>
                  <a:pt x="788904" y="21788"/>
                </a:cubicBezTo>
                <a:cubicBezTo>
                  <a:pt x="803976" y="25975"/>
                  <a:pt x="817375" y="21789"/>
                  <a:pt x="829098" y="26813"/>
                </a:cubicBezTo>
                <a:cubicBezTo>
                  <a:pt x="840821" y="31837"/>
                  <a:pt x="850869" y="43561"/>
                  <a:pt x="859243" y="51934"/>
                </a:cubicBezTo>
                <a:cubicBezTo>
                  <a:pt x="867617" y="60307"/>
                  <a:pt x="872641" y="69518"/>
                  <a:pt x="879340" y="77054"/>
                </a:cubicBezTo>
                <a:cubicBezTo>
                  <a:pt x="886039" y="84590"/>
                  <a:pt x="892737" y="91289"/>
                  <a:pt x="899436" y="97151"/>
                </a:cubicBezTo>
                <a:cubicBezTo>
                  <a:pt x="906135" y="103013"/>
                  <a:pt x="912834" y="105525"/>
                  <a:pt x="919533" y="112224"/>
                </a:cubicBezTo>
                <a:cubicBezTo>
                  <a:pt x="926232" y="118923"/>
                  <a:pt x="939630" y="137345"/>
                  <a:pt x="939630" y="137345"/>
                </a:cubicBezTo>
                <a:lnTo>
                  <a:pt x="939630" y="137345"/>
                </a:lnTo>
                <a:cubicBezTo>
                  <a:pt x="942979" y="143206"/>
                  <a:pt x="954702" y="159116"/>
                  <a:pt x="959726" y="172514"/>
                </a:cubicBezTo>
                <a:cubicBezTo>
                  <a:pt x="964750" y="185912"/>
                  <a:pt x="967263" y="209357"/>
                  <a:pt x="969775" y="217731"/>
                </a:cubicBezTo>
                <a:cubicBezTo>
                  <a:pt x="972287" y="226105"/>
                  <a:pt x="973124" y="220244"/>
                  <a:pt x="974799" y="222756"/>
                </a:cubicBezTo>
                <a:cubicBezTo>
                  <a:pt x="976474" y="225268"/>
                  <a:pt x="978148" y="229036"/>
                  <a:pt x="979823" y="2328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490456" y="2890571"/>
            <a:ext cx="347557" cy="1702085"/>
          </a:xfrm>
          <a:custGeom>
            <a:avLst/>
            <a:gdLst>
              <a:gd name="connsiteX0" fmla="*/ 166542 w 347557"/>
              <a:gd name="connsiteY0" fmla="*/ 1702085 h 1702085"/>
              <a:gd name="connsiteX1" fmla="*/ 106252 w 347557"/>
              <a:gd name="connsiteY1" fmla="*/ 1631747 h 1702085"/>
              <a:gd name="connsiteX2" fmla="*/ 81131 w 347557"/>
              <a:gd name="connsiteY2" fmla="*/ 1566432 h 1702085"/>
              <a:gd name="connsiteX3" fmla="*/ 81131 w 347557"/>
              <a:gd name="connsiteY3" fmla="*/ 1536287 h 1702085"/>
              <a:gd name="connsiteX4" fmla="*/ 96203 w 347557"/>
              <a:gd name="connsiteY4" fmla="*/ 1465949 h 1702085"/>
              <a:gd name="connsiteX5" fmla="*/ 96203 w 347557"/>
              <a:gd name="connsiteY5" fmla="*/ 1415707 h 1702085"/>
              <a:gd name="connsiteX6" fmla="*/ 71082 w 347557"/>
              <a:gd name="connsiteY6" fmla="*/ 1315224 h 1702085"/>
              <a:gd name="connsiteX7" fmla="*/ 71082 w 347557"/>
              <a:gd name="connsiteY7" fmla="*/ 1244885 h 1702085"/>
              <a:gd name="connsiteX8" fmla="*/ 71082 w 347557"/>
              <a:gd name="connsiteY8" fmla="*/ 1174547 h 1702085"/>
              <a:gd name="connsiteX9" fmla="*/ 71082 w 347557"/>
              <a:gd name="connsiteY9" fmla="*/ 1154450 h 1702085"/>
              <a:gd name="connsiteX10" fmla="*/ 66058 w 347557"/>
              <a:gd name="connsiteY10" fmla="*/ 1069039 h 1702085"/>
              <a:gd name="connsiteX11" fmla="*/ 66058 w 347557"/>
              <a:gd name="connsiteY11" fmla="*/ 1003725 h 1702085"/>
              <a:gd name="connsiteX12" fmla="*/ 71082 w 347557"/>
              <a:gd name="connsiteY12" fmla="*/ 953483 h 1702085"/>
              <a:gd name="connsiteX13" fmla="*/ 71082 w 347557"/>
              <a:gd name="connsiteY13" fmla="*/ 893193 h 1702085"/>
              <a:gd name="connsiteX14" fmla="*/ 91179 w 347557"/>
              <a:gd name="connsiteY14" fmla="*/ 757540 h 1702085"/>
              <a:gd name="connsiteX15" fmla="*/ 81131 w 347557"/>
              <a:gd name="connsiteY15" fmla="*/ 742468 h 1702085"/>
              <a:gd name="connsiteX16" fmla="*/ 76107 w 347557"/>
              <a:gd name="connsiteY16" fmla="*/ 712323 h 1702085"/>
              <a:gd name="connsiteX17" fmla="*/ 56010 w 347557"/>
              <a:gd name="connsiteY17" fmla="*/ 652032 h 1702085"/>
              <a:gd name="connsiteX18" fmla="*/ 50986 w 347557"/>
              <a:gd name="connsiteY18" fmla="*/ 611839 h 1702085"/>
              <a:gd name="connsiteX19" fmla="*/ 35913 w 347557"/>
              <a:gd name="connsiteY19" fmla="*/ 571646 h 1702085"/>
              <a:gd name="connsiteX20" fmla="*/ 25865 w 347557"/>
              <a:gd name="connsiteY20" fmla="*/ 511356 h 1702085"/>
              <a:gd name="connsiteX21" fmla="*/ 20841 w 347557"/>
              <a:gd name="connsiteY21" fmla="*/ 451065 h 1702085"/>
              <a:gd name="connsiteX22" fmla="*/ 10792 w 347557"/>
              <a:gd name="connsiteY22" fmla="*/ 415896 h 1702085"/>
              <a:gd name="connsiteX23" fmla="*/ 744 w 347557"/>
              <a:gd name="connsiteY23" fmla="*/ 360630 h 1702085"/>
              <a:gd name="connsiteX24" fmla="*/ 744 w 347557"/>
              <a:gd name="connsiteY24" fmla="*/ 280243 h 1702085"/>
              <a:gd name="connsiteX25" fmla="*/ 744 w 347557"/>
              <a:gd name="connsiteY25" fmla="*/ 235026 h 1702085"/>
              <a:gd name="connsiteX26" fmla="*/ 5768 w 347557"/>
              <a:gd name="connsiteY26" fmla="*/ 214929 h 1702085"/>
              <a:gd name="connsiteX27" fmla="*/ 25865 w 347557"/>
              <a:gd name="connsiteY27" fmla="*/ 174736 h 1702085"/>
              <a:gd name="connsiteX28" fmla="*/ 40937 w 347557"/>
              <a:gd name="connsiteY28" fmla="*/ 139566 h 1702085"/>
              <a:gd name="connsiteX29" fmla="*/ 61034 w 347557"/>
              <a:gd name="connsiteY29" fmla="*/ 99373 h 1702085"/>
              <a:gd name="connsiteX30" fmla="*/ 86155 w 347557"/>
              <a:gd name="connsiteY30" fmla="*/ 69228 h 1702085"/>
              <a:gd name="connsiteX31" fmla="*/ 106252 w 347557"/>
              <a:gd name="connsiteY31" fmla="*/ 49131 h 1702085"/>
              <a:gd name="connsiteX32" fmla="*/ 131373 w 347557"/>
              <a:gd name="connsiteY32" fmla="*/ 29035 h 1702085"/>
              <a:gd name="connsiteX33" fmla="*/ 161518 w 347557"/>
              <a:gd name="connsiteY33" fmla="*/ 8938 h 1702085"/>
              <a:gd name="connsiteX34" fmla="*/ 201711 w 347557"/>
              <a:gd name="connsiteY34" fmla="*/ 3914 h 1702085"/>
              <a:gd name="connsiteX35" fmla="*/ 221808 w 347557"/>
              <a:gd name="connsiteY35" fmla="*/ 3914 h 1702085"/>
              <a:gd name="connsiteX36" fmla="*/ 221808 w 347557"/>
              <a:gd name="connsiteY36" fmla="*/ 54156 h 1702085"/>
              <a:gd name="connsiteX37" fmla="*/ 231856 w 347557"/>
              <a:gd name="connsiteY37" fmla="*/ 114446 h 1702085"/>
              <a:gd name="connsiteX38" fmla="*/ 231856 w 347557"/>
              <a:gd name="connsiteY38" fmla="*/ 159663 h 1702085"/>
              <a:gd name="connsiteX39" fmla="*/ 231856 w 347557"/>
              <a:gd name="connsiteY39" fmla="*/ 209905 h 1702085"/>
              <a:gd name="connsiteX40" fmla="*/ 236880 w 347557"/>
              <a:gd name="connsiteY40" fmla="*/ 265171 h 1702085"/>
              <a:gd name="connsiteX41" fmla="*/ 256977 w 347557"/>
              <a:gd name="connsiteY41" fmla="*/ 305364 h 1702085"/>
              <a:gd name="connsiteX42" fmla="*/ 267025 w 347557"/>
              <a:gd name="connsiteY42" fmla="*/ 350582 h 1702085"/>
              <a:gd name="connsiteX43" fmla="*/ 287122 w 347557"/>
              <a:gd name="connsiteY43" fmla="*/ 410872 h 1702085"/>
              <a:gd name="connsiteX44" fmla="*/ 292146 w 347557"/>
              <a:gd name="connsiteY44" fmla="*/ 435993 h 1702085"/>
              <a:gd name="connsiteX45" fmla="*/ 312243 w 347557"/>
              <a:gd name="connsiteY45" fmla="*/ 506331 h 1702085"/>
              <a:gd name="connsiteX46" fmla="*/ 327315 w 347557"/>
              <a:gd name="connsiteY46" fmla="*/ 541501 h 1702085"/>
              <a:gd name="connsiteX47" fmla="*/ 337364 w 347557"/>
              <a:gd name="connsiteY47" fmla="*/ 581694 h 1702085"/>
              <a:gd name="connsiteX48" fmla="*/ 347412 w 347557"/>
              <a:gd name="connsiteY48" fmla="*/ 616863 h 1702085"/>
              <a:gd name="connsiteX49" fmla="*/ 342388 w 347557"/>
              <a:gd name="connsiteY49" fmla="*/ 611839 h 17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47557" h="1702085">
                <a:moveTo>
                  <a:pt x="166542" y="1702085"/>
                </a:moveTo>
                <a:cubicBezTo>
                  <a:pt x="143514" y="1678220"/>
                  <a:pt x="120487" y="1654356"/>
                  <a:pt x="106252" y="1631747"/>
                </a:cubicBezTo>
                <a:cubicBezTo>
                  <a:pt x="92017" y="1609138"/>
                  <a:pt x="85318" y="1582342"/>
                  <a:pt x="81131" y="1566432"/>
                </a:cubicBezTo>
                <a:cubicBezTo>
                  <a:pt x="76944" y="1550522"/>
                  <a:pt x="78619" y="1553034"/>
                  <a:pt x="81131" y="1536287"/>
                </a:cubicBezTo>
                <a:cubicBezTo>
                  <a:pt x="83643" y="1519540"/>
                  <a:pt x="93691" y="1486046"/>
                  <a:pt x="96203" y="1465949"/>
                </a:cubicBezTo>
                <a:cubicBezTo>
                  <a:pt x="98715" y="1445852"/>
                  <a:pt x="100390" y="1440828"/>
                  <a:pt x="96203" y="1415707"/>
                </a:cubicBezTo>
                <a:cubicBezTo>
                  <a:pt x="92016" y="1390586"/>
                  <a:pt x="75269" y="1343694"/>
                  <a:pt x="71082" y="1315224"/>
                </a:cubicBezTo>
                <a:cubicBezTo>
                  <a:pt x="66895" y="1286754"/>
                  <a:pt x="71082" y="1244885"/>
                  <a:pt x="71082" y="1244885"/>
                </a:cubicBezTo>
                <a:lnTo>
                  <a:pt x="71082" y="1174547"/>
                </a:lnTo>
                <a:cubicBezTo>
                  <a:pt x="71082" y="1159475"/>
                  <a:pt x="71919" y="1172035"/>
                  <a:pt x="71082" y="1154450"/>
                </a:cubicBezTo>
                <a:cubicBezTo>
                  <a:pt x="70245" y="1136865"/>
                  <a:pt x="66895" y="1094160"/>
                  <a:pt x="66058" y="1069039"/>
                </a:cubicBezTo>
                <a:cubicBezTo>
                  <a:pt x="65221" y="1043918"/>
                  <a:pt x="65221" y="1022984"/>
                  <a:pt x="66058" y="1003725"/>
                </a:cubicBezTo>
                <a:cubicBezTo>
                  <a:pt x="66895" y="984466"/>
                  <a:pt x="70245" y="971905"/>
                  <a:pt x="71082" y="953483"/>
                </a:cubicBezTo>
                <a:cubicBezTo>
                  <a:pt x="71919" y="935061"/>
                  <a:pt x="67733" y="925850"/>
                  <a:pt x="71082" y="893193"/>
                </a:cubicBezTo>
                <a:cubicBezTo>
                  <a:pt x="74431" y="860536"/>
                  <a:pt x="89504" y="782661"/>
                  <a:pt x="91179" y="757540"/>
                </a:cubicBezTo>
                <a:cubicBezTo>
                  <a:pt x="92854" y="732419"/>
                  <a:pt x="83643" y="750004"/>
                  <a:pt x="81131" y="742468"/>
                </a:cubicBezTo>
                <a:cubicBezTo>
                  <a:pt x="78619" y="734932"/>
                  <a:pt x="80294" y="727396"/>
                  <a:pt x="76107" y="712323"/>
                </a:cubicBezTo>
                <a:cubicBezTo>
                  <a:pt x="71920" y="697250"/>
                  <a:pt x="60197" y="668779"/>
                  <a:pt x="56010" y="652032"/>
                </a:cubicBezTo>
                <a:cubicBezTo>
                  <a:pt x="51823" y="635285"/>
                  <a:pt x="54335" y="625237"/>
                  <a:pt x="50986" y="611839"/>
                </a:cubicBezTo>
                <a:cubicBezTo>
                  <a:pt x="47636" y="598441"/>
                  <a:pt x="40100" y="588393"/>
                  <a:pt x="35913" y="571646"/>
                </a:cubicBezTo>
                <a:cubicBezTo>
                  <a:pt x="31726" y="554899"/>
                  <a:pt x="28377" y="531453"/>
                  <a:pt x="25865" y="511356"/>
                </a:cubicBezTo>
                <a:cubicBezTo>
                  <a:pt x="23353" y="491259"/>
                  <a:pt x="23353" y="466975"/>
                  <a:pt x="20841" y="451065"/>
                </a:cubicBezTo>
                <a:cubicBezTo>
                  <a:pt x="18329" y="435155"/>
                  <a:pt x="14141" y="430968"/>
                  <a:pt x="10792" y="415896"/>
                </a:cubicBezTo>
                <a:cubicBezTo>
                  <a:pt x="7443" y="400824"/>
                  <a:pt x="2419" y="383239"/>
                  <a:pt x="744" y="360630"/>
                </a:cubicBezTo>
                <a:cubicBezTo>
                  <a:pt x="-931" y="338021"/>
                  <a:pt x="744" y="280243"/>
                  <a:pt x="744" y="280243"/>
                </a:cubicBezTo>
                <a:cubicBezTo>
                  <a:pt x="744" y="259309"/>
                  <a:pt x="-93" y="245912"/>
                  <a:pt x="744" y="235026"/>
                </a:cubicBezTo>
                <a:cubicBezTo>
                  <a:pt x="1581" y="224140"/>
                  <a:pt x="1581" y="224977"/>
                  <a:pt x="5768" y="214929"/>
                </a:cubicBezTo>
                <a:cubicBezTo>
                  <a:pt x="9955" y="204881"/>
                  <a:pt x="20003" y="187296"/>
                  <a:pt x="25865" y="174736"/>
                </a:cubicBezTo>
                <a:cubicBezTo>
                  <a:pt x="31726" y="162175"/>
                  <a:pt x="35075" y="152126"/>
                  <a:pt x="40937" y="139566"/>
                </a:cubicBezTo>
                <a:cubicBezTo>
                  <a:pt x="46798" y="127005"/>
                  <a:pt x="53498" y="111096"/>
                  <a:pt x="61034" y="99373"/>
                </a:cubicBezTo>
                <a:cubicBezTo>
                  <a:pt x="68570" y="87650"/>
                  <a:pt x="78619" y="77602"/>
                  <a:pt x="86155" y="69228"/>
                </a:cubicBezTo>
                <a:cubicBezTo>
                  <a:pt x="93691" y="60854"/>
                  <a:pt x="98716" y="55830"/>
                  <a:pt x="106252" y="49131"/>
                </a:cubicBezTo>
                <a:cubicBezTo>
                  <a:pt x="113788" y="42432"/>
                  <a:pt x="122162" y="35734"/>
                  <a:pt x="131373" y="29035"/>
                </a:cubicBezTo>
                <a:cubicBezTo>
                  <a:pt x="140584" y="22336"/>
                  <a:pt x="149795" y="13125"/>
                  <a:pt x="161518" y="8938"/>
                </a:cubicBezTo>
                <a:cubicBezTo>
                  <a:pt x="173241" y="4751"/>
                  <a:pt x="191663" y="4751"/>
                  <a:pt x="201711" y="3914"/>
                </a:cubicBezTo>
                <a:cubicBezTo>
                  <a:pt x="211759" y="3077"/>
                  <a:pt x="218459" y="-4460"/>
                  <a:pt x="221808" y="3914"/>
                </a:cubicBezTo>
                <a:cubicBezTo>
                  <a:pt x="225157" y="12288"/>
                  <a:pt x="220133" y="35734"/>
                  <a:pt x="221808" y="54156"/>
                </a:cubicBezTo>
                <a:cubicBezTo>
                  <a:pt x="223483" y="72578"/>
                  <a:pt x="230181" y="96861"/>
                  <a:pt x="231856" y="114446"/>
                </a:cubicBezTo>
                <a:cubicBezTo>
                  <a:pt x="233531" y="132031"/>
                  <a:pt x="231856" y="159663"/>
                  <a:pt x="231856" y="159663"/>
                </a:cubicBezTo>
                <a:cubicBezTo>
                  <a:pt x="231856" y="175573"/>
                  <a:pt x="231019" y="192320"/>
                  <a:pt x="231856" y="209905"/>
                </a:cubicBezTo>
                <a:cubicBezTo>
                  <a:pt x="232693" y="227490"/>
                  <a:pt x="232693" y="249261"/>
                  <a:pt x="236880" y="265171"/>
                </a:cubicBezTo>
                <a:cubicBezTo>
                  <a:pt x="241067" y="281081"/>
                  <a:pt x="251953" y="291129"/>
                  <a:pt x="256977" y="305364"/>
                </a:cubicBezTo>
                <a:cubicBezTo>
                  <a:pt x="262001" y="319599"/>
                  <a:pt x="262001" y="332997"/>
                  <a:pt x="267025" y="350582"/>
                </a:cubicBezTo>
                <a:cubicBezTo>
                  <a:pt x="272049" y="368167"/>
                  <a:pt x="282935" y="396637"/>
                  <a:pt x="287122" y="410872"/>
                </a:cubicBezTo>
                <a:cubicBezTo>
                  <a:pt x="291309" y="425107"/>
                  <a:pt x="287959" y="420083"/>
                  <a:pt x="292146" y="435993"/>
                </a:cubicBezTo>
                <a:cubicBezTo>
                  <a:pt x="296333" y="451903"/>
                  <a:pt x="306382" y="488746"/>
                  <a:pt x="312243" y="506331"/>
                </a:cubicBezTo>
                <a:cubicBezTo>
                  <a:pt x="318104" y="523916"/>
                  <a:pt x="323128" y="528941"/>
                  <a:pt x="327315" y="541501"/>
                </a:cubicBezTo>
                <a:cubicBezTo>
                  <a:pt x="331502" y="554061"/>
                  <a:pt x="334015" y="569134"/>
                  <a:pt x="337364" y="581694"/>
                </a:cubicBezTo>
                <a:cubicBezTo>
                  <a:pt x="340713" y="594254"/>
                  <a:pt x="346575" y="611839"/>
                  <a:pt x="347412" y="616863"/>
                </a:cubicBezTo>
                <a:cubicBezTo>
                  <a:pt x="348249" y="621887"/>
                  <a:pt x="345318" y="616863"/>
                  <a:pt x="342388" y="61183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47921" y="2801820"/>
            <a:ext cx="630313" cy="2046458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30313" h="2046458">
                <a:moveTo>
                  <a:pt x="163065" y="1055208"/>
                </a:moveTo>
                <a:cubicBezTo>
                  <a:pt x="156366" y="1026319"/>
                  <a:pt x="149667" y="997430"/>
                  <a:pt x="142968" y="969797"/>
                </a:cubicBezTo>
                <a:cubicBezTo>
                  <a:pt x="136269" y="942164"/>
                  <a:pt x="122872" y="889410"/>
                  <a:pt x="122872" y="889410"/>
                </a:cubicBezTo>
                <a:cubicBezTo>
                  <a:pt x="114499" y="855915"/>
                  <a:pt x="97751" y="809860"/>
                  <a:pt x="92727" y="768829"/>
                </a:cubicBezTo>
                <a:cubicBezTo>
                  <a:pt x="87703" y="727798"/>
                  <a:pt x="92727" y="643225"/>
                  <a:pt x="92727" y="643225"/>
                </a:cubicBezTo>
                <a:cubicBezTo>
                  <a:pt x="92727" y="610568"/>
                  <a:pt x="91890" y="607219"/>
                  <a:pt x="92727" y="572887"/>
                </a:cubicBezTo>
                <a:cubicBezTo>
                  <a:pt x="93564" y="538555"/>
                  <a:pt x="101100" y="478265"/>
                  <a:pt x="97751" y="437234"/>
                </a:cubicBezTo>
                <a:cubicBezTo>
                  <a:pt x="94402" y="396203"/>
                  <a:pt x="79329" y="356847"/>
                  <a:pt x="72630" y="326702"/>
                </a:cubicBezTo>
                <a:cubicBezTo>
                  <a:pt x="65931" y="296557"/>
                  <a:pt x="62581" y="275623"/>
                  <a:pt x="57557" y="256364"/>
                </a:cubicBezTo>
                <a:cubicBezTo>
                  <a:pt x="52533" y="237105"/>
                  <a:pt x="48347" y="235430"/>
                  <a:pt x="42485" y="211146"/>
                </a:cubicBezTo>
                <a:cubicBezTo>
                  <a:pt x="36623" y="186862"/>
                  <a:pt x="28249" y="132433"/>
                  <a:pt x="22388" y="110662"/>
                </a:cubicBezTo>
                <a:cubicBezTo>
                  <a:pt x="16527" y="88891"/>
                  <a:pt x="9828" y="93077"/>
                  <a:pt x="7316" y="80517"/>
                </a:cubicBezTo>
                <a:cubicBezTo>
                  <a:pt x="4804" y="67957"/>
                  <a:pt x="2292" y="46186"/>
                  <a:pt x="7316" y="35300"/>
                </a:cubicBezTo>
                <a:cubicBezTo>
                  <a:pt x="12340" y="24414"/>
                  <a:pt x="25738" y="20227"/>
                  <a:pt x="37461" y="15203"/>
                </a:cubicBezTo>
                <a:cubicBezTo>
                  <a:pt x="49184" y="10179"/>
                  <a:pt x="62581" y="7667"/>
                  <a:pt x="77654" y="5155"/>
                </a:cubicBezTo>
                <a:cubicBezTo>
                  <a:pt x="92726" y="2643"/>
                  <a:pt x="112824" y="-706"/>
                  <a:pt x="127896" y="131"/>
                </a:cubicBezTo>
                <a:cubicBezTo>
                  <a:pt x="142968" y="968"/>
                  <a:pt x="154691" y="5155"/>
                  <a:pt x="168089" y="10179"/>
                </a:cubicBezTo>
                <a:cubicBezTo>
                  <a:pt x="181487" y="15203"/>
                  <a:pt x="198235" y="21065"/>
                  <a:pt x="208283" y="30276"/>
                </a:cubicBezTo>
                <a:cubicBezTo>
                  <a:pt x="218331" y="39487"/>
                  <a:pt x="220006" y="47860"/>
                  <a:pt x="228379" y="65445"/>
                </a:cubicBezTo>
                <a:cubicBezTo>
                  <a:pt x="236753" y="83029"/>
                  <a:pt x="249313" y="108988"/>
                  <a:pt x="258524" y="135783"/>
                </a:cubicBezTo>
                <a:cubicBezTo>
                  <a:pt x="267735" y="162578"/>
                  <a:pt x="277783" y="201097"/>
                  <a:pt x="283645" y="226218"/>
                </a:cubicBezTo>
                <a:cubicBezTo>
                  <a:pt x="289507" y="251339"/>
                  <a:pt x="291182" y="264737"/>
                  <a:pt x="293694" y="286509"/>
                </a:cubicBezTo>
                <a:cubicBezTo>
                  <a:pt x="296206" y="308280"/>
                  <a:pt x="297881" y="330889"/>
                  <a:pt x="298718" y="356847"/>
                </a:cubicBezTo>
                <a:cubicBezTo>
                  <a:pt x="299555" y="382805"/>
                  <a:pt x="299555" y="413788"/>
                  <a:pt x="298718" y="442258"/>
                </a:cubicBezTo>
                <a:cubicBezTo>
                  <a:pt x="297881" y="470728"/>
                  <a:pt x="301230" y="502548"/>
                  <a:pt x="293694" y="527669"/>
                </a:cubicBezTo>
                <a:cubicBezTo>
                  <a:pt x="286158" y="552790"/>
                  <a:pt x="261036" y="574561"/>
                  <a:pt x="253500" y="592983"/>
                </a:cubicBezTo>
                <a:cubicBezTo>
                  <a:pt x="245964" y="611405"/>
                  <a:pt x="248476" y="638201"/>
                  <a:pt x="248476" y="638201"/>
                </a:cubicBezTo>
                <a:lnTo>
                  <a:pt x="248476" y="638201"/>
                </a:lnTo>
                <a:cubicBezTo>
                  <a:pt x="245964" y="661647"/>
                  <a:pt x="236753" y="747896"/>
                  <a:pt x="233403" y="778878"/>
                </a:cubicBezTo>
                <a:cubicBezTo>
                  <a:pt x="230054" y="809860"/>
                  <a:pt x="225867" y="808185"/>
                  <a:pt x="228379" y="824095"/>
                </a:cubicBezTo>
                <a:cubicBezTo>
                  <a:pt x="230891" y="840005"/>
                  <a:pt x="239265" y="855915"/>
                  <a:pt x="248476" y="874337"/>
                </a:cubicBezTo>
                <a:cubicBezTo>
                  <a:pt x="257687" y="892759"/>
                  <a:pt x="274434" y="913693"/>
                  <a:pt x="283645" y="934627"/>
                </a:cubicBezTo>
                <a:cubicBezTo>
                  <a:pt x="292856" y="955561"/>
                  <a:pt x="294531" y="976496"/>
                  <a:pt x="303742" y="999942"/>
                </a:cubicBezTo>
                <a:cubicBezTo>
                  <a:pt x="312953" y="1023388"/>
                  <a:pt x="332212" y="1064418"/>
                  <a:pt x="338911" y="1075304"/>
                </a:cubicBezTo>
                <a:cubicBezTo>
                  <a:pt x="345610" y="1086190"/>
                  <a:pt x="340586" y="1058557"/>
                  <a:pt x="343935" y="1065256"/>
                </a:cubicBezTo>
                <a:cubicBezTo>
                  <a:pt x="347285" y="1071955"/>
                  <a:pt x="356496" y="1097913"/>
                  <a:pt x="359008" y="1115498"/>
                </a:cubicBezTo>
                <a:cubicBezTo>
                  <a:pt x="361520" y="1133083"/>
                  <a:pt x="359008" y="1170764"/>
                  <a:pt x="359008" y="1170764"/>
                </a:cubicBezTo>
                <a:cubicBezTo>
                  <a:pt x="359008" y="1188348"/>
                  <a:pt x="360683" y="1201746"/>
                  <a:pt x="359008" y="1221005"/>
                </a:cubicBezTo>
                <a:cubicBezTo>
                  <a:pt x="357333" y="1240264"/>
                  <a:pt x="356495" y="1268735"/>
                  <a:pt x="348959" y="1286320"/>
                </a:cubicBezTo>
                <a:cubicBezTo>
                  <a:pt x="341423" y="1303905"/>
                  <a:pt x="326350" y="1307254"/>
                  <a:pt x="313790" y="1326513"/>
                </a:cubicBezTo>
                <a:cubicBezTo>
                  <a:pt x="301230" y="1345772"/>
                  <a:pt x="286157" y="1380105"/>
                  <a:pt x="273597" y="1401876"/>
                </a:cubicBezTo>
                <a:cubicBezTo>
                  <a:pt x="261037" y="1423647"/>
                  <a:pt x="250151" y="1437883"/>
                  <a:pt x="238428" y="1457142"/>
                </a:cubicBezTo>
                <a:cubicBezTo>
                  <a:pt x="226705" y="1476401"/>
                  <a:pt x="217493" y="1498173"/>
                  <a:pt x="203258" y="1517432"/>
                </a:cubicBezTo>
                <a:cubicBezTo>
                  <a:pt x="189023" y="1536691"/>
                  <a:pt x="172276" y="1549252"/>
                  <a:pt x="153017" y="1572698"/>
                </a:cubicBezTo>
                <a:cubicBezTo>
                  <a:pt x="133758" y="1596144"/>
                  <a:pt x="107799" y="1625452"/>
                  <a:pt x="87702" y="1658109"/>
                </a:cubicBezTo>
                <a:cubicBezTo>
                  <a:pt x="67605" y="1690766"/>
                  <a:pt x="44996" y="1741007"/>
                  <a:pt x="32436" y="1768640"/>
                </a:cubicBezTo>
                <a:cubicBezTo>
                  <a:pt x="19876" y="1796273"/>
                  <a:pt x="17364" y="1803809"/>
                  <a:pt x="12340" y="1823906"/>
                </a:cubicBezTo>
                <a:cubicBezTo>
                  <a:pt x="7316" y="1844003"/>
                  <a:pt x="3966" y="1868287"/>
                  <a:pt x="2291" y="1889221"/>
                </a:cubicBezTo>
                <a:cubicBezTo>
                  <a:pt x="616" y="1910155"/>
                  <a:pt x="-1896" y="1930252"/>
                  <a:pt x="2291" y="1949511"/>
                </a:cubicBezTo>
                <a:cubicBezTo>
                  <a:pt x="6478" y="1968770"/>
                  <a:pt x="19038" y="1989705"/>
                  <a:pt x="27412" y="2004777"/>
                </a:cubicBezTo>
                <a:cubicBezTo>
                  <a:pt x="35786" y="2019849"/>
                  <a:pt x="45834" y="2033247"/>
                  <a:pt x="52533" y="2039946"/>
                </a:cubicBezTo>
                <a:cubicBezTo>
                  <a:pt x="59232" y="2046645"/>
                  <a:pt x="56720" y="2044133"/>
                  <a:pt x="67606" y="2044970"/>
                </a:cubicBezTo>
                <a:cubicBezTo>
                  <a:pt x="78492" y="2045807"/>
                  <a:pt x="117847" y="2044970"/>
                  <a:pt x="117847" y="2044970"/>
                </a:cubicBezTo>
                <a:cubicBezTo>
                  <a:pt x="137106" y="2044970"/>
                  <a:pt x="161390" y="2048320"/>
                  <a:pt x="183162" y="2044970"/>
                </a:cubicBezTo>
                <a:cubicBezTo>
                  <a:pt x="204934" y="2041620"/>
                  <a:pt x="227542" y="2034084"/>
                  <a:pt x="248476" y="2024873"/>
                </a:cubicBezTo>
                <a:cubicBezTo>
                  <a:pt x="269410" y="2015662"/>
                  <a:pt x="291181" y="2001427"/>
                  <a:pt x="308766" y="1989704"/>
                </a:cubicBezTo>
                <a:cubicBezTo>
                  <a:pt x="326351" y="1977981"/>
                  <a:pt x="332213" y="1980493"/>
                  <a:pt x="353984" y="1954535"/>
                </a:cubicBezTo>
                <a:cubicBezTo>
                  <a:pt x="375755" y="1928577"/>
                  <a:pt x="418461" y="1862425"/>
                  <a:pt x="439395" y="1833955"/>
                </a:cubicBezTo>
                <a:cubicBezTo>
                  <a:pt x="460329" y="1805485"/>
                  <a:pt x="466190" y="1802135"/>
                  <a:pt x="479588" y="1783713"/>
                </a:cubicBezTo>
                <a:cubicBezTo>
                  <a:pt x="492986" y="1765291"/>
                  <a:pt x="507221" y="1741845"/>
                  <a:pt x="519781" y="1723423"/>
                </a:cubicBezTo>
                <a:cubicBezTo>
                  <a:pt x="532342" y="1705001"/>
                  <a:pt x="554951" y="1673181"/>
                  <a:pt x="554951" y="1673181"/>
                </a:cubicBezTo>
                <a:cubicBezTo>
                  <a:pt x="568349" y="1653922"/>
                  <a:pt x="590957" y="1622102"/>
                  <a:pt x="600168" y="1607867"/>
                </a:cubicBezTo>
                <a:cubicBezTo>
                  <a:pt x="609379" y="1593632"/>
                  <a:pt x="606868" y="1601168"/>
                  <a:pt x="610217" y="1587770"/>
                </a:cubicBezTo>
                <a:cubicBezTo>
                  <a:pt x="613567" y="1574372"/>
                  <a:pt x="616916" y="1545902"/>
                  <a:pt x="620265" y="1527480"/>
                </a:cubicBezTo>
                <a:cubicBezTo>
                  <a:pt x="623614" y="1509058"/>
                  <a:pt x="626963" y="1493148"/>
                  <a:pt x="630313" y="147723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32498" y="2967890"/>
            <a:ext cx="263801" cy="1547446"/>
          </a:xfrm>
          <a:custGeom>
            <a:avLst/>
            <a:gdLst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43" fmla="*/ 226772 w 263801"/>
              <a:gd name="connsiteY43" fmla="*/ 723482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3801" h="1547446">
                <a:moveTo>
                  <a:pt x="81070" y="0"/>
                </a:moveTo>
                <a:cubicBezTo>
                  <a:pt x="69347" y="18422"/>
                  <a:pt x="57624" y="36844"/>
                  <a:pt x="50925" y="55266"/>
                </a:cubicBezTo>
                <a:cubicBezTo>
                  <a:pt x="44226" y="73688"/>
                  <a:pt x="42552" y="93785"/>
                  <a:pt x="40877" y="110532"/>
                </a:cubicBezTo>
                <a:cubicBezTo>
                  <a:pt x="39202" y="127279"/>
                  <a:pt x="38365" y="124768"/>
                  <a:pt x="40877" y="155750"/>
                </a:cubicBezTo>
                <a:cubicBezTo>
                  <a:pt x="43389" y="186732"/>
                  <a:pt x="50088" y="263770"/>
                  <a:pt x="55950" y="296427"/>
                </a:cubicBezTo>
                <a:cubicBezTo>
                  <a:pt x="61811" y="329084"/>
                  <a:pt x="71859" y="329922"/>
                  <a:pt x="76046" y="351693"/>
                </a:cubicBezTo>
                <a:cubicBezTo>
                  <a:pt x="80233" y="373464"/>
                  <a:pt x="74371" y="401934"/>
                  <a:pt x="81070" y="427055"/>
                </a:cubicBezTo>
                <a:cubicBezTo>
                  <a:pt x="87769" y="452176"/>
                  <a:pt x="107866" y="478134"/>
                  <a:pt x="116240" y="502418"/>
                </a:cubicBezTo>
                <a:cubicBezTo>
                  <a:pt x="124614" y="526702"/>
                  <a:pt x="128800" y="547635"/>
                  <a:pt x="131312" y="572756"/>
                </a:cubicBezTo>
                <a:cubicBezTo>
                  <a:pt x="133824" y="597877"/>
                  <a:pt x="130475" y="631372"/>
                  <a:pt x="131312" y="653143"/>
                </a:cubicBezTo>
                <a:cubicBezTo>
                  <a:pt x="132149" y="674914"/>
                  <a:pt x="135499" y="690825"/>
                  <a:pt x="136336" y="703385"/>
                </a:cubicBezTo>
                <a:cubicBezTo>
                  <a:pt x="137173" y="715945"/>
                  <a:pt x="142197" y="710921"/>
                  <a:pt x="136336" y="728506"/>
                </a:cubicBezTo>
                <a:cubicBezTo>
                  <a:pt x="130475" y="746091"/>
                  <a:pt x="107029" y="787122"/>
                  <a:pt x="101167" y="808893"/>
                </a:cubicBezTo>
                <a:cubicBezTo>
                  <a:pt x="95306" y="830664"/>
                  <a:pt x="101167" y="859134"/>
                  <a:pt x="101167" y="859134"/>
                </a:cubicBezTo>
                <a:lnTo>
                  <a:pt x="101167" y="914400"/>
                </a:lnTo>
                <a:lnTo>
                  <a:pt x="101167" y="989763"/>
                </a:lnTo>
                <a:cubicBezTo>
                  <a:pt x="101167" y="1011534"/>
                  <a:pt x="103679" y="1019908"/>
                  <a:pt x="101167" y="1045029"/>
                </a:cubicBezTo>
                <a:cubicBezTo>
                  <a:pt x="98655" y="1070150"/>
                  <a:pt x="89445" y="1112018"/>
                  <a:pt x="86095" y="1140488"/>
                </a:cubicBezTo>
                <a:cubicBezTo>
                  <a:pt x="82746" y="1168958"/>
                  <a:pt x="86094" y="1187381"/>
                  <a:pt x="81070" y="1215851"/>
                </a:cubicBezTo>
                <a:cubicBezTo>
                  <a:pt x="76046" y="1244321"/>
                  <a:pt x="66836" y="1285352"/>
                  <a:pt x="55950" y="1311310"/>
                </a:cubicBezTo>
                <a:cubicBezTo>
                  <a:pt x="45064" y="1337268"/>
                  <a:pt x="24130" y="1347316"/>
                  <a:pt x="15756" y="1371600"/>
                </a:cubicBezTo>
                <a:cubicBezTo>
                  <a:pt x="7382" y="1395884"/>
                  <a:pt x="8220" y="1433565"/>
                  <a:pt x="5708" y="1457011"/>
                </a:cubicBezTo>
                <a:cubicBezTo>
                  <a:pt x="3196" y="1480457"/>
                  <a:pt x="-1828" y="1497205"/>
                  <a:pt x="684" y="1512277"/>
                </a:cubicBezTo>
                <a:cubicBezTo>
                  <a:pt x="3196" y="1527350"/>
                  <a:pt x="20780" y="1547446"/>
                  <a:pt x="20780" y="1547446"/>
                </a:cubicBezTo>
                <a:lnTo>
                  <a:pt x="20780" y="1547446"/>
                </a:lnTo>
                <a:cubicBezTo>
                  <a:pt x="23292" y="1546609"/>
                  <a:pt x="30829" y="1544934"/>
                  <a:pt x="35853" y="1542422"/>
                </a:cubicBezTo>
                <a:cubicBezTo>
                  <a:pt x="40877" y="1539910"/>
                  <a:pt x="43389" y="1539910"/>
                  <a:pt x="50925" y="1532374"/>
                </a:cubicBezTo>
                <a:cubicBezTo>
                  <a:pt x="58461" y="1524838"/>
                  <a:pt x="72696" y="1511440"/>
                  <a:pt x="81070" y="1497205"/>
                </a:cubicBezTo>
                <a:cubicBezTo>
                  <a:pt x="89444" y="1482970"/>
                  <a:pt x="94468" y="1464548"/>
                  <a:pt x="101167" y="1446963"/>
                </a:cubicBezTo>
                <a:cubicBezTo>
                  <a:pt x="107866" y="1429378"/>
                  <a:pt x="114565" y="1411794"/>
                  <a:pt x="121264" y="1391697"/>
                </a:cubicBezTo>
                <a:cubicBezTo>
                  <a:pt x="127963" y="1371600"/>
                  <a:pt x="136337" y="1343968"/>
                  <a:pt x="141361" y="1326383"/>
                </a:cubicBezTo>
                <a:cubicBezTo>
                  <a:pt x="146385" y="1308798"/>
                  <a:pt x="145548" y="1299587"/>
                  <a:pt x="151409" y="1286189"/>
                </a:cubicBezTo>
                <a:cubicBezTo>
                  <a:pt x="157270" y="1272791"/>
                  <a:pt x="165644" y="1259394"/>
                  <a:pt x="176530" y="1245996"/>
                </a:cubicBezTo>
                <a:cubicBezTo>
                  <a:pt x="187416" y="1232598"/>
                  <a:pt x="205000" y="1221713"/>
                  <a:pt x="216723" y="1205803"/>
                </a:cubicBezTo>
                <a:cubicBezTo>
                  <a:pt x="228446" y="1189893"/>
                  <a:pt x="240169" y="1170634"/>
                  <a:pt x="246868" y="1150537"/>
                </a:cubicBezTo>
                <a:cubicBezTo>
                  <a:pt x="253567" y="1130440"/>
                  <a:pt x="254405" y="1106156"/>
                  <a:pt x="256917" y="1085222"/>
                </a:cubicBezTo>
                <a:cubicBezTo>
                  <a:pt x="259429" y="1064288"/>
                  <a:pt x="261104" y="1047541"/>
                  <a:pt x="261941" y="1024932"/>
                </a:cubicBezTo>
                <a:cubicBezTo>
                  <a:pt x="262778" y="1002323"/>
                  <a:pt x="261941" y="949570"/>
                  <a:pt x="261941" y="949570"/>
                </a:cubicBezTo>
                <a:cubicBezTo>
                  <a:pt x="261941" y="926961"/>
                  <a:pt x="266128" y="909376"/>
                  <a:pt x="261941" y="889279"/>
                </a:cubicBezTo>
                <a:cubicBezTo>
                  <a:pt x="257754" y="869182"/>
                  <a:pt x="241007" y="849086"/>
                  <a:pt x="236820" y="828989"/>
                </a:cubicBezTo>
                <a:cubicBezTo>
                  <a:pt x="232633" y="808892"/>
                  <a:pt x="237657" y="785446"/>
                  <a:pt x="236820" y="768699"/>
                </a:cubicBezTo>
                <a:cubicBezTo>
                  <a:pt x="235983" y="751952"/>
                  <a:pt x="233471" y="736042"/>
                  <a:pt x="231796" y="728506"/>
                </a:cubicBezTo>
                <a:cubicBezTo>
                  <a:pt x="230121" y="720970"/>
                  <a:pt x="226772" y="723482"/>
                  <a:pt x="226772" y="723482"/>
                </a:cubicBezTo>
                <a:lnTo>
                  <a:pt x="226772" y="723482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352125" y="4284406"/>
            <a:ext cx="90108" cy="85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527224" y="2877370"/>
            <a:ext cx="87347" cy="898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00531" y="3139868"/>
            <a:ext cx="87351" cy="87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36005" y="4083367"/>
            <a:ext cx="87713" cy="795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6001352" y="4123146"/>
            <a:ext cx="1585221" cy="710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55888" y="393650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সেন্ট্রোমিয়ার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280" y="2915477"/>
            <a:ext cx="7076659" cy="33014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7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</a:t>
            </a:r>
            <a:r>
              <a:rPr lang="en-US" sz="67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67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মামুনুর</a:t>
            </a:r>
            <a:r>
              <a:rPr lang="en-US" sz="67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700" b="1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রশিদ</a:t>
            </a:r>
            <a:r>
              <a:rPr lang="en-US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প্রভাষক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উদ্ভিদবিদ্যা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সোহরাওয়ার্দী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mamunurrashid77@gmail.com</a:t>
            </a:r>
            <a:b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9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০১৭১৫৪৩৬৬৬৯</a:t>
            </a:r>
            <a:endParaRPr lang="en-US" sz="49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2970" y="323661"/>
            <a:ext cx="479708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2" y="2915477"/>
            <a:ext cx="3335925" cy="33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Pro-metaphase)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513279" y="2311359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841526" y="2545030"/>
            <a:ext cx="2450497" cy="229170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65228" y="2360154"/>
            <a:ext cx="19391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8615" y="2053768"/>
            <a:ext cx="374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লুপ্তপ্রায়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মেমব্রেন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502400" y="2840006"/>
            <a:ext cx="1043196" cy="32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18120" y="2610844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স্পিন্ডল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6145" y="4027943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লুপ্তপ্রায়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নিউক্লিওলাস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938728" y="2643735"/>
            <a:ext cx="979823" cy="2101797"/>
          </a:xfrm>
          <a:custGeom>
            <a:avLst/>
            <a:gdLst>
              <a:gd name="connsiteX0" fmla="*/ 422140 w 979823"/>
              <a:gd name="connsiteY0" fmla="*/ 2101797 h 2101797"/>
              <a:gd name="connsiteX1" fmla="*/ 376922 w 979823"/>
              <a:gd name="connsiteY1" fmla="*/ 1986241 h 2101797"/>
              <a:gd name="connsiteX2" fmla="*/ 356825 w 979823"/>
              <a:gd name="connsiteY2" fmla="*/ 1920927 h 2101797"/>
              <a:gd name="connsiteX3" fmla="*/ 331704 w 979823"/>
              <a:gd name="connsiteY3" fmla="*/ 1885758 h 2101797"/>
              <a:gd name="connsiteX4" fmla="*/ 306584 w 979823"/>
              <a:gd name="connsiteY4" fmla="*/ 1875709 h 2101797"/>
              <a:gd name="connsiteX5" fmla="*/ 246293 w 979823"/>
              <a:gd name="connsiteY5" fmla="*/ 1860637 h 2101797"/>
              <a:gd name="connsiteX6" fmla="*/ 206100 w 979823"/>
              <a:gd name="connsiteY6" fmla="*/ 1815419 h 2101797"/>
              <a:gd name="connsiteX7" fmla="*/ 170931 w 979823"/>
              <a:gd name="connsiteY7" fmla="*/ 1790298 h 2101797"/>
              <a:gd name="connsiteX8" fmla="*/ 140786 w 979823"/>
              <a:gd name="connsiteY8" fmla="*/ 1709912 h 2101797"/>
              <a:gd name="connsiteX9" fmla="*/ 115665 w 979823"/>
              <a:gd name="connsiteY9" fmla="*/ 1629525 h 2101797"/>
              <a:gd name="connsiteX10" fmla="*/ 80496 w 979823"/>
              <a:gd name="connsiteY10" fmla="*/ 1564210 h 2101797"/>
              <a:gd name="connsiteX11" fmla="*/ 40302 w 979823"/>
              <a:gd name="connsiteY11" fmla="*/ 1513969 h 2101797"/>
              <a:gd name="connsiteX12" fmla="*/ 20205 w 979823"/>
              <a:gd name="connsiteY12" fmla="*/ 1473775 h 2101797"/>
              <a:gd name="connsiteX13" fmla="*/ 25230 w 979823"/>
              <a:gd name="connsiteY13" fmla="*/ 1413485 h 2101797"/>
              <a:gd name="connsiteX14" fmla="*/ 40302 w 979823"/>
              <a:gd name="connsiteY14" fmla="*/ 1383340 h 2101797"/>
              <a:gd name="connsiteX15" fmla="*/ 40302 w 979823"/>
              <a:gd name="connsiteY15" fmla="*/ 1358219 h 2101797"/>
              <a:gd name="connsiteX16" fmla="*/ 10157 w 979823"/>
              <a:gd name="connsiteY16" fmla="*/ 1338123 h 2101797"/>
              <a:gd name="connsiteX17" fmla="*/ 5133 w 979823"/>
              <a:gd name="connsiteY17" fmla="*/ 1313002 h 2101797"/>
              <a:gd name="connsiteX18" fmla="*/ 109 w 979823"/>
              <a:gd name="connsiteY18" fmla="*/ 1307977 h 2101797"/>
              <a:gd name="connsiteX19" fmla="*/ 10157 w 979823"/>
              <a:gd name="connsiteY19" fmla="*/ 1277832 h 2101797"/>
              <a:gd name="connsiteX20" fmla="*/ 45326 w 979823"/>
              <a:gd name="connsiteY20" fmla="*/ 1222567 h 2101797"/>
              <a:gd name="connsiteX21" fmla="*/ 55375 w 979823"/>
              <a:gd name="connsiteY21" fmla="*/ 1157252 h 2101797"/>
              <a:gd name="connsiteX22" fmla="*/ 70447 w 979823"/>
              <a:gd name="connsiteY22" fmla="*/ 1086914 h 2101797"/>
              <a:gd name="connsiteX23" fmla="*/ 70447 w 979823"/>
              <a:gd name="connsiteY23" fmla="*/ 1036672 h 2101797"/>
              <a:gd name="connsiteX24" fmla="*/ 75471 w 979823"/>
              <a:gd name="connsiteY24" fmla="*/ 1001503 h 2101797"/>
              <a:gd name="connsiteX25" fmla="*/ 100592 w 979823"/>
              <a:gd name="connsiteY25" fmla="*/ 986430 h 2101797"/>
              <a:gd name="connsiteX26" fmla="*/ 105616 w 979823"/>
              <a:gd name="connsiteY26" fmla="*/ 951261 h 2101797"/>
              <a:gd name="connsiteX27" fmla="*/ 105616 w 979823"/>
              <a:gd name="connsiteY27" fmla="*/ 951261 h 2101797"/>
              <a:gd name="connsiteX28" fmla="*/ 130737 w 979823"/>
              <a:gd name="connsiteY28" fmla="*/ 890971 h 2101797"/>
              <a:gd name="connsiteX29" fmla="*/ 135762 w 979823"/>
              <a:gd name="connsiteY29" fmla="*/ 855802 h 2101797"/>
              <a:gd name="connsiteX30" fmla="*/ 145810 w 979823"/>
              <a:gd name="connsiteY30" fmla="*/ 825657 h 2101797"/>
              <a:gd name="connsiteX31" fmla="*/ 145810 w 979823"/>
              <a:gd name="connsiteY31" fmla="*/ 800536 h 2101797"/>
              <a:gd name="connsiteX32" fmla="*/ 170931 w 979823"/>
              <a:gd name="connsiteY32" fmla="*/ 654835 h 2101797"/>
              <a:gd name="connsiteX33" fmla="*/ 170931 w 979823"/>
              <a:gd name="connsiteY33" fmla="*/ 594545 h 2101797"/>
              <a:gd name="connsiteX34" fmla="*/ 160882 w 979823"/>
              <a:gd name="connsiteY34" fmla="*/ 559375 h 2101797"/>
              <a:gd name="connsiteX35" fmla="*/ 150834 w 979823"/>
              <a:gd name="connsiteY35" fmla="*/ 494061 h 2101797"/>
              <a:gd name="connsiteX36" fmla="*/ 155858 w 979823"/>
              <a:gd name="connsiteY36" fmla="*/ 453868 h 2101797"/>
              <a:gd name="connsiteX37" fmla="*/ 180979 w 979823"/>
              <a:gd name="connsiteY37" fmla="*/ 433771 h 2101797"/>
              <a:gd name="connsiteX38" fmla="*/ 206100 w 979823"/>
              <a:gd name="connsiteY38" fmla="*/ 383529 h 2101797"/>
              <a:gd name="connsiteX39" fmla="*/ 231221 w 979823"/>
              <a:gd name="connsiteY39" fmla="*/ 348360 h 2101797"/>
              <a:gd name="connsiteX40" fmla="*/ 246293 w 979823"/>
              <a:gd name="connsiteY40" fmla="*/ 298118 h 2101797"/>
              <a:gd name="connsiteX41" fmla="*/ 261366 w 979823"/>
              <a:gd name="connsiteY41" fmla="*/ 262949 h 2101797"/>
              <a:gd name="connsiteX42" fmla="*/ 281463 w 979823"/>
              <a:gd name="connsiteY42" fmla="*/ 212707 h 2101797"/>
              <a:gd name="connsiteX43" fmla="*/ 306584 w 979823"/>
              <a:gd name="connsiteY43" fmla="*/ 177538 h 2101797"/>
              <a:gd name="connsiteX44" fmla="*/ 356825 w 979823"/>
              <a:gd name="connsiteY44" fmla="*/ 152417 h 2101797"/>
              <a:gd name="connsiteX45" fmla="*/ 422140 w 979823"/>
              <a:gd name="connsiteY45" fmla="*/ 132320 h 2101797"/>
              <a:gd name="connsiteX46" fmla="*/ 452285 w 979823"/>
              <a:gd name="connsiteY46" fmla="*/ 107199 h 2101797"/>
              <a:gd name="connsiteX47" fmla="*/ 487454 w 979823"/>
              <a:gd name="connsiteY47" fmla="*/ 92127 h 2101797"/>
              <a:gd name="connsiteX48" fmla="*/ 522623 w 979823"/>
              <a:gd name="connsiteY48" fmla="*/ 67006 h 2101797"/>
              <a:gd name="connsiteX49" fmla="*/ 567841 w 979823"/>
              <a:gd name="connsiteY49" fmla="*/ 36861 h 2101797"/>
              <a:gd name="connsiteX50" fmla="*/ 608034 w 979823"/>
              <a:gd name="connsiteY50" fmla="*/ 16764 h 2101797"/>
              <a:gd name="connsiteX51" fmla="*/ 658276 w 979823"/>
              <a:gd name="connsiteY51" fmla="*/ 6716 h 2101797"/>
              <a:gd name="connsiteX52" fmla="*/ 698469 w 979823"/>
              <a:gd name="connsiteY52" fmla="*/ 1692 h 2101797"/>
              <a:gd name="connsiteX53" fmla="*/ 738663 w 979823"/>
              <a:gd name="connsiteY53" fmla="*/ 1692 h 2101797"/>
              <a:gd name="connsiteX54" fmla="*/ 788904 w 979823"/>
              <a:gd name="connsiteY54" fmla="*/ 21788 h 2101797"/>
              <a:gd name="connsiteX55" fmla="*/ 829098 w 979823"/>
              <a:gd name="connsiteY55" fmla="*/ 26813 h 2101797"/>
              <a:gd name="connsiteX56" fmla="*/ 859243 w 979823"/>
              <a:gd name="connsiteY56" fmla="*/ 51934 h 2101797"/>
              <a:gd name="connsiteX57" fmla="*/ 879340 w 979823"/>
              <a:gd name="connsiteY57" fmla="*/ 77054 h 2101797"/>
              <a:gd name="connsiteX58" fmla="*/ 899436 w 979823"/>
              <a:gd name="connsiteY58" fmla="*/ 97151 h 2101797"/>
              <a:gd name="connsiteX59" fmla="*/ 919533 w 979823"/>
              <a:gd name="connsiteY59" fmla="*/ 112224 h 2101797"/>
              <a:gd name="connsiteX60" fmla="*/ 939630 w 979823"/>
              <a:gd name="connsiteY60" fmla="*/ 137345 h 2101797"/>
              <a:gd name="connsiteX61" fmla="*/ 939630 w 979823"/>
              <a:gd name="connsiteY61" fmla="*/ 137345 h 2101797"/>
              <a:gd name="connsiteX62" fmla="*/ 959726 w 979823"/>
              <a:gd name="connsiteY62" fmla="*/ 172514 h 2101797"/>
              <a:gd name="connsiteX63" fmla="*/ 969775 w 979823"/>
              <a:gd name="connsiteY63" fmla="*/ 217731 h 2101797"/>
              <a:gd name="connsiteX64" fmla="*/ 974799 w 979823"/>
              <a:gd name="connsiteY64" fmla="*/ 222756 h 2101797"/>
              <a:gd name="connsiteX65" fmla="*/ 979823 w 979823"/>
              <a:gd name="connsiteY65" fmla="*/ 232804 h 2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979823" h="2101797">
                <a:moveTo>
                  <a:pt x="422140" y="2101797"/>
                </a:moveTo>
                <a:cubicBezTo>
                  <a:pt x="404974" y="2059091"/>
                  <a:pt x="387808" y="2016386"/>
                  <a:pt x="376922" y="1986241"/>
                </a:cubicBezTo>
                <a:cubicBezTo>
                  <a:pt x="366036" y="1956096"/>
                  <a:pt x="364361" y="1937674"/>
                  <a:pt x="356825" y="1920927"/>
                </a:cubicBezTo>
                <a:cubicBezTo>
                  <a:pt x="349289" y="1904180"/>
                  <a:pt x="340077" y="1893294"/>
                  <a:pt x="331704" y="1885758"/>
                </a:cubicBezTo>
                <a:cubicBezTo>
                  <a:pt x="323330" y="1878222"/>
                  <a:pt x="320819" y="1879896"/>
                  <a:pt x="306584" y="1875709"/>
                </a:cubicBezTo>
                <a:cubicBezTo>
                  <a:pt x="292349" y="1871522"/>
                  <a:pt x="263040" y="1870685"/>
                  <a:pt x="246293" y="1860637"/>
                </a:cubicBezTo>
                <a:cubicBezTo>
                  <a:pt x="229546" y="1850589"/>
                  <a:pt x="218660" y="1827142"/>
                  <a:pt x="206100" y="1815419"/>
                </a:cubicBezTo>
                <a:cubicBezTo>
                  <a:pt x="193540" y="1803696"/>
                  <a:pt x="181817" y="1807882"/>
                  <a:pt x="170931" y="1790298"/>
                </a:cubicBezTo>
                <a:cubicBezTo>
                  <a:pt x="160045" y="1772714"/>
                  <a:pt x="149997" y="1736707"/>
                  <a:pt x="140786" y="1709912"/>
                </a:cubicBezTo>
                <a:cubicBezTo>
                  <a:pt x="131575" y="1683117"/>
                  <a:pt x="125713" y="1653809"/>
                  <a:pt x="115665" y="1629525"/>
                </a:cubicBezTo>
                <a:cubicBezTo>
                  <a:pt x="105617" y="1605241"/>
                  <a:pt x="93056" y="1583469"/>
                  <a:pt x="80496" y="1564210"/>
                </a:cubicBezTo>
                <a:cubicBezTo>
                  <a:pt x="67936" y="1544951"/>
                  <a:pt x="50350" y="1529041"/>
                  <a:pt x="40302" y="1513969"/>
                </a:cubicBezTo>
                <a:cubicBezTo>
                  <a:pt x="30254" y="1498897"/>
                  <a:pt x="22717" y="1490522"/>
                  <a:pt x="20205" y="1473775"/>
                </a:cubicBezTo>
                <a:cubicBezTo>
                  <a:pt x="17693" y="1457028"/>
                  <a:pt x="21881" y="1428557"/>
                  <a:pt x="25230" y="1413485"/>
                </a:cubicBezTo>
                <a:cubicBezTo>
                  <a:pt x="28579" y="1398413"/>
                  <a:pt x="37790" y="1392551"/>
                  <a:pt x="40302" y="1383340"/>
                </a:cubicBezTo>
                <a:cubicBezTo>
                  <a:pt x="42814" y="1374129"/>
                  <a:pt x="45326" y="1365755"/>
                  <a:pt x="40302" y="1358219"/>
                </a:cubicBezTo>
                <a:cubicBezTo>
                  <a:pt x="35278" y="1350683"/>
                  <a:pt x="16018" y="1345659"/>
                  <a:pt x="10157" y="1338123"/>
                </a:cubicBezTo>
                <a:cubicBezTo>
                  <a:pt x="4296" y="1330587"/>
                  <a:pt x="6808" y="1318026"/>
                  <a:pt x="5133" y="1313002"/>
                </a:cubicBezTo>
                <a:cubicBezTo>
                  <a:pt x="3458" y="1307978"/>
                  <a:pt x="-728" y="1313839"/>
                  <a:pt x="109" y="1307977"/>
                </a:cubicBezTo>
                <a:cubicBezTo>
                  <a:pt x="946" y="1302115"/>
                  <a:pt x="2621" y="1292067"/>
                  <a:pt x="10157" y="1277832"/>
                </a:cubicBezTo>
                <a:cubicBezTo>
                  <a:pt x="17693" y="1263597"/>
                  <a:pt x="37790" y="1242664"/>
                  <a:pt x="45326" y="1222567"/>
                </a:cubicBezTo>
                <a:cubicBezTo>
                  <a:pt x="52862" y="1202470"/>
                  <a:pt x="51188" y="1179861"/>
                  <a:pt x="55375" y="1157252"/>
                </a:cubicBezTo>
                <a:cubicBezTo>
                  <a:pt x="59562" y="1134643"/>
                  <a:pt x="67935" y="1107011"/>
                  <a:pt x="70447" y="1086914"/>
                </a:cubicBezTo>
                <a:cubicBezTo>
                  <a:pt x="72959" y="1066817"/>
                  <a:pt x="69610" y="1050907"/>
                  <a:pt x="70447" y="1036672"/>
                </a:cubicBezTo>
                <a:cubicBezTo>
                  <a:pt x="71284" y="1022437"/>
                  <a:pt x="70447" y="1009877"/>
                  <a:pt x="75471" y="1001503"/>
                </a:cubicBezTo>
                <a:cubicBezTo>
                  <a:pt x="80495" y="993129"/>
                  <a:pt x="95568" y="994804"/>
                  <a:pt x="100592" y="986430"/>
                </a:cubicBezTo>
                <a:cubicBezTo>
                  <a:pt x="105616" y="978056"/>
                  <a:pt x="105616" y="951261"/>
                  <a:pt x="105616" y="951261"/>
                </a:cubicBezTo>
                <a:lnTo>
                  <a:pt x="105616" y="951261"/>
                </a:lnTo>
                <a:cubicBezTo>
                  <a:pt x="109803" y="941213"/>
                  <a:pt x="125713" y="906881"/>
                  <a:pt x="130737" y="890971"/>
                </a:cubicBezTo>
                <a:cubicBezTo>
                  <a:pt x="135761" y="875061"/>
                  <a:pt x="133250" y="866688"/>
                  <a:pt x="135762" y="855802"/>
                </a:cubicBezTo>
                <a:cubicBezTo>
                  <a:pt x="138274" y="844916"/>
                  <a:pt x="144135" y="834868"/>
                  <a:pt x="145810" y="825657"/>
                </a:cubicBezTo>
                <a:cubicBezTo>
                  <a:pt x="147485" y="816446"/>
                  <a:pt x="141623" y="829006"/>
                  <a:pt x="145810" y="800536"/>
                </a:cubicBezTo>
                <a:cubicBezTo>
                  <a:pt x="149997" y="772066"/>
                  <a:pt x="166744" y="689167"/>
                  <a:pt x="170931" y="654835"/>
                </a:cubicBezTo>
                <a:cubicBezTo>
                  <a:pt x="175118" y="620503"/>
                  <a:pt x="172606" y="610455"/>
                  <a:pt x="170931" y="594545"/>
                </a:cubicBezTo>
                <a:cubicBezTo>
                  <a:pt x="169256" y="578635"/>
                  <a:pt x="164231" y="576122"/>
                  <a:pt x="160882" y="559375"/>
                </a:cubicBezTo>
                <a:cubicBezTo>
                  <a:pt x="157533" y="542628"/>
                  <a:pt x="151671" y="511645"/>
                  <a:pt x="150834" y="494061"/>
                </a:cubicBezTo>
                <a:cubicBezTo>
                  <a:pt x="149997" y="476477"/>
                  <a:pt x="150834" y="463916"/>
                  <a:pt x="155858" y="453868"/>
                </a:cubicBezTo>
                <a:cubicBezTo>
                  <a:pt x="160882" y="443820"/>
                  <a:pt x="172605" y="445494"/>
                  <a:pt x="180979" y="433771"/>
                </a:cubicBezTo>
                <a:cubicBezTo>
                  <a:pt x="189353" y="422048"/>
                  <a:pt x="197726" y="397764"/>
                  <a:pt x="206100" y="383529"/>
                </a:cubicBezTo>
                <a:cubicBezTo>
                  <a:pt x="214474" y="369294"/>
                  <a:pt x="224522" y="362595"/>
                  <a:pt x="231221" y="348360"/>
                </a:cubicBezTo>
                <a:cubicBezTo>
                  <a:pt x="237920" y="334125"/>
                  <a:pt x="241269" y="312353"/>
                  <a:pt x="246293" y="298118"/>
                </a:cubicBezTo>
                <a:cubicBezTo>
                  <a:pt x="251317" y="283883"/>
                  <a:pt x="255504" y="277184"/>
                  <a:pt x="261366" y="262949"/>
                </a:cubicBezTo>
                <a:cubicBezTo>
                  <a:pt x="267228" y="248714"/>
                  <a:pt x="273927" y="226942"/>
                  <a:pt x="281463" y="212707"/>
                </a:cubicBezTo>
                <a:cubicBezTo>
                  <a:pt x="288999" y="198472"/>
                  <a:pt x="294024" y="187586"/>
                  <a:pt x="306584" y="177538"/>
                </a:cubicBezTo>
                <a:cubicBezTo>
                  <a:pt x="319144" y="167490"/>
                  <a:pt x="337566" y="159953"/>
                  <a:pt x="356825" y="152417"/>
                </a:cubicBezTo>
                <a:cubicBezTo>
                  <a:pt x="376084" y="144881"/>
                  <a:pt x="406230" y="139856"/>
                  <a:pt x="422140" y="132320"/>
                </a:cubicBezTo>
                <a:cubicBezTo>
                  <a:pt x="438050" y="124784"/>
                  <a:pt x="441399" y="113898"/>
                  <a:pt x="452285" y="107199"/>
                </a:cubicBezTo>
                <a:cubicBezTo>
                  <a:pt x="463171" y="100500"/>
                  <a:pt x="475731" y="98826"/>
                  <a:pt x="487454" y="92127"/>
                </a:cubicBezTo>
                <a:cubicBezTo>
                  <a:pt x="499177" y="85428"/>
                  <a:pt x="509225" y="76217"/>
                  <a:pt x="522623" y="67006"/>
                </a:cubicBezTo>
                <a:cubicBezTo>
                  <a:pt x="536021" y="57795"/>
                  <a:pt x="553606" y="45235"/>
                  <a:pt x="567841" y="36861"/>
                </a:cubicBezTo>
                <a:cubicBezTo>
                  <a:pt x="582076" y="28487"/>
                  <a:pt x="592961" y="21788"/>
                  <a:pt x="608034" y="16764"/>
                </a:cubicBezTo>
                <a:cubicBezTo>
                  <a:pt x="623107" y="11740"/>
                  <a:pt x="643204" y="9228"/>
                  <a:pt x="658276" y="6716"/>
                </a:cubicBezTo>
                <a:cubicBezTo>
                  <a:pt x="673349" y="4204"/>
                  <a:pt x="685071" y="2529"/>
                  <a:pt x="698469" y="1692"/>
                </a:cubicBezTo>
                <a:cubicBezTo>
                  <a:pt x="711867" y="855"/>
                  <a:pt x="723591" y="-1657"/>
                  <a:pt x="738663" y="1692"/>
                </a:cubicBezTo>
                <a:cubicBezTo>
                  <a:pt x="753735" y="5041"/>
                  <a:pt x="773832" y="17601"/>
                  <a:pt x="788904" y="21788"/>
                </a:cubicBezTo>
                <a:cubicBezTo>
                  <a:pt x="803976" y="25975"/>
                  <a:pt x="817375" y="21789"/>
                  <a:pt x="829098" y="26813"/>
                </a:cubicBezTo>
                <a:cubicBezTo>
                  <a:pt x="840821" y="31837"/>
                  <a:pt x="850869" y="43561"/>
                  <a:pt x="859243" y="51934"/>
                </a:cubicBezTo>
                <a:cubicBezTo>
                  <a:pt x="867617" y="60307"/>
                  <a:pt x="872641" y="69518"/>
                  <a:pt x="879340" y="77054"/>
                </a:cubicBezTo>
                <a:cubicBezTo>
                  <a:pt x="886039" y="84590"/>
                  <a:pt x="892737" y="91289"/>
                  <a:pt x="899436" y="97151"/>
                </a:cubicBezTo>
                <a:cubicBezTo>
                  <a:pt x="906135" y="103013"/>
                  <a:pt x="912834" y="105525"/>
                  <a:pt x="919533" y="112224"/>
                </a:cubicBezTo>
                <a:cubicBezTo>
                  <a:pt x="926232" y="118923"/>
                  <a:pt x="939630" y="137345"/>
                  <a:pt x="939630" y="137345"/>
                </a:cubicBezTo>
                <a:lnTo>
                  <a:pt x="939630" y="137345"/>
                </a:lnTo>
                <a:cubicBezTo>
                  <a:pt x="942979" y="143206"/>
                  <a:pt x="954702" y="159116"/>
                  <a:pt x="959726" y="172514"/>
                </a:cubicBezTo>
                <a:cubicBezTo>
                  <a:pt x="964750" y="185912"/>
                  <a:pt x="967263" y="209357"/>
                  <a:pt x="969775" y="217731"/>
                </a:cubicBezTo>
                <a:cubicBezTo>
                  <a:pt x="972287" y="226105"/>
                  <a:pt x="973124" y="220244"/>
                  <a:pt x="974799" y="222756"/>
                </a:cubicBezTo>
                <a:cubicBezTo>
                  <a:pt x="976474" y="225268"/>
                  <a:pt x="978148" y="229036"/>
                  <a:pt x="979823" y="2328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490456" y="2890571"/>
            <a:ext cx="347557" cy="1702085"/>
          </a:xfrm>
          <a:custGeom>
            <a:avLst/>
            <a:gdLst>
              <a:gd name="connsiteX0" fmla="*/ 166542 w 347557"/>
              <a:gd name="connsiteY0" fmla="*/ 1702085 h 1702085"/>
              <a:gd name="connsiteX1" fmla="*/ 106252 w 347557"/>
              <a:gd name="connsiteY1" fmla="*/ 1631747 h 1702085"/>
              <a:gd name="connsiteX2" fmla="*/ 81131 w 347557"/>
              <a:gd name="connsiteY2" fmla="*/ 1566432 h 1702085"/>
              <a:gd name="connsiteX3" fmla="*/ 81131 w 347557"/>
              <a:gd name="connsiteY3" fmla="*/ 1536287 h 1702085"/>
              <a:gd name="connsiteX4" fmla="*/ 96203 w 347557"/>
              <a:gd name="connsiteY4" fmla="*/ 1465949 h 1702085"/>
              <a:gd name="connsiteX5" fmla="*/ 96203 w 347557"/>
              <a:gd name="connsiteY5" fmla="*/ 1415707 h 1702085"/>
              <a:gd name="connsiteX6" fmla="*/ 71082 w 347557"/>
              <a:gd name="connsiteY6" fmla="*/ 1315224 h 1702085"/>
              <a:gd name="connsiteX7" fmla="*/ 71082 w 347557"/>
              <a:gd name="connsiteY7" fmla="*/ 1244885 h 1702085"/>
              <a:gd name="connsiteX8" fmla="*/ 71082 w 347557"/>
              <a:gd name="connsiteY8" fmla="*/ 1174547 h 1702085"/>
              <a:gd name="connsiteX9" fmla="*/ 71082 w 347557"/>
              <a:gd name="connsiteY9" fmla="*/ 1154450 h 1702085"/>
              <a:gd name="connsiteX10" fmla="*/ 66058 w 347557"/>
              <a:gd name="connsiteY10" fmla="*/ 1069039 h 1702085"/>
              <a:gd name="connsiteX11" fmla="*/ 66058 w 347557"/>
              <a:gd name="connsiteY11" fmla="*/ 1003725 h 1702085"/>
              <a:gd name="connsiteX12" fmla="*/ 71082 w 347557"/>
              <a:gd name="connsiteY12" fmla="*/ 953483 h 1702085"/>
              <a:gd name="connsiteX13" fmla="*/ 71082 w 347557"/>
              <a:gd name="connsiteY13" fmla="*/ 893193 h 1702085"/>
              <a:gd name="connsiteX14" fmla="*/ 91179 w 347557"/>
              <a:gd name="connsiteY14" fmla="*/ 757540 h 1702085"/>
              <a:gd name="connsiteX15" fmla="*/ 81131 w 347557"/>
              <a:gd name="connsiteY15" fmla="*/ 742468 h 1702085"/>
              <a:gd name="connsiteX16" fmla="*/ 76107 w 347557"/>
              <a:gd name="connsiteY16" fmla="*/ 712323 h 1702085"/>
              <a:gd name="connsiteX17" fmla="*/ 56010 w 347557"/>
              <a:gd name="connsiteY17" fmla="*/ 652032 h 1702085"/>
              <a:gd name="connsiteX18" fmla="*/ 50986 w 347557"/>
              <a:gd name="connsiteY18" fmla="*/ 611839 h 1702085"/>
              <a:gd name="connsiteX19" fmla="*/ 35913 w 347557"/>
              <a:gd name="connsiteY19" fmla="*/ 571646 h 1702085"/>
              <a:gd name="connsiteX20" fmla="*/ 25865 w 347557"/>
              <a:gd name="connsiteY20" fmla="*/ 511356 h 1702085"/>
              <a:gd name="connsiteX21" fmla="*/ 20841 w 347557"/>
              <a:gd name="connsiteY21" fmla="*/ 451065 h 1702085"/>
              <a:gd name="connsiteX22" fmla="*/ 10792 w 347557"/>
              <a:gd name="connsiteY22" fmla="*/ 415896 h 1702085"/>
              <a:gd name="connsiteX23" fmla="*/ 744 w 347557"/>
              <a:gd name="connsiteY23" fmla="*/ 360630 h 1702085"/>
              <a:gd name="connsiteX24" fmla="*/ 744 w 347557"/>
              <a:gd name="connsiteY24" fmla="*/ 280243 h 1702085"/>
              <a:gd name="connsiteX25" fmla="*/ 744 w 347557"/>
              <a:gd name="connsiteY25" fmla="*/ 235026 h 1702085"/>
              <a:gd name="connsiteX26" fmla="*/ 5768 w 347557"/>
              <a:gd name="connsiteY26" fmla="*/ 214929 h 1702085"/>
              <a:gd name="connsiteX27" fmla="*/ 25865 w 347557"/>
              <a:gd name="connsiteY27" fmla="*/ 174736 h 1702085"/>
              <a:gd name="connsiteX28" fmla="*/ 40937 w 347557"/>
              <a:gd name="connsiteY28" fmla="*/ 139566 h 1702085"/>
              <a:gd name="connsiteX29" fmla="*/ 61034 w 347557"/>
              <a:gd name="connsiteY29" fmla="*/ 99373 h 1702085"/>
              <a:gd name="connsiteX30" fmla="*/ 86155 w 347557"/>
              <a:gd name="connsiteY30" fmla="*/ 69228 h 1702085"/>
              <a:gd name="connsiteX31" fmla="*/ 106252 w 347557"/>
              <a:gd name="connsiteY31" fmla="*/ 49131 h 1702085"/>
              <a:gd name="connsiteX32" fmla="*/ 131373 w 347557"/>
              <a:gd name="connsiteY32" fmla="*/ 29035 h 1702085"/>
              <a:gd name="connsiteX33" fmla="*/ 161518 w 347557"/>
              <a:gd name="connsiteY33" fmla="*/ 8938 h 1702085"/>
              <a:gd name="connsiteX34" fmla="*/ 201711 w 347557"/>
              <a:gd name="connsiteY34" fmla="*/ 3914 h 1702085"/>
              <a:gd name="connsiteX35" fmla="*/ 221808 w 347557"/>
              <a:gd name="connsiteY35" fmla="*/ 3914 h 1702085"/>
              <a:gd name="connsiteX36" fmla="*/ 221808 w 347557"/>
              <a:gd name="connsiteY36" fmla="*/ 54156 h 1702085"/>
              <a:gd name="connsiteX37" fmla="*/ 231856 w 347557"/>
              <a:gd name="connsiteY37" fmla="*/ 114446 h 1702085"/>
              <a:gd name="connsiteX38" fmla="*/ 231856 w 347557"/>
              <a:gd name="connsiteY38" fmla="*/ 159663 h 1702085"/>
              <a:gd name="connsiteX39" fmla="*/ 231856 w 347557"/>
              <a:gd name="connsiteY39" fmla="*/ 209905 h 1702085"/>
              <a:gd name="connsiteX40" fmla="*/ 236880 w 347557"/>
              <a:gd name="connsiteY40" fmla="*/ 265171 h 1702085"/>
              <a:gd name="connsiteX41" fmla="*/ 256977 w 347557"/>
              <a:gd name="connsiteY41" fmla="*/ 305364 h 1702085"/>
              <a:gd name="connsiteX42" fmla="*/ 267025 w 347557"/>
              <a:gd name="connsiteY42" fmla="*/ 350582 h 1702085"/>
              <a:gd name="connsiteX43" fmla="*/ 287122 w 347557"/>
              <a:gd name="connsiteY43" fmla="*/ 410872 h 1702085"/>
              <a:gd name="connsiteX44" fmla="*/ 292146 w 347557"/>
              <a:gd name="connsiteY44" fmla="*/ 435993 h 1702085"/>
              <a:gd name="connsiteX45" fmla="*/ 312243 w 347557"/>
              <a:gd name="connsiteY45" fmla="*/ 506331 h 1702085"/>
              <a:gd name="connsiteX46" fmla="*/ 327315 w 347557"/>
              <a:gd name="connsiteY46" fmla="*/ 541501 h 1702085"/>
              <a:gd name="connsiteX47" fmla="*/ 337364 w 347557"/>
              <a:gd name="connsiteY47" fmla="*/ 581694 h 1702085"/>
              <a:gd name="connsiteX48" fmla="*/ 347412 w 347557"/>
              <a:gd name="connsiteY48" fmla="*/ 616863 h 1702085"/>
              <a:gd name="connsiteX49" fmla="*/ 342388 w 347557"/>
              <a:gd name="connsiteY49" fmla="*/ 611839 h 17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47557" h="1702085">
                <a:moveTo>
                  <a:pt x="166542" y="1702085"/>
                </a:moveTo>
                <a:cubicBezTo>
                  <a:pt x="143514" y="1678220"/>
                  <a:pt x="120487" y="1654356"/>
                  <a:pt x="106252" y="1631747"/>
                </a:cubicBezTo>
                <a:cubicBezTo>
                  <a:pt x="92017" y="1609138"/>
                  <a:pt x="85318" y="1582342"/>
                  <a:pt x="81131" y="1566432"/>
                </a:cubicBezTo>
                <a:cubicBezTo>
                  <a:pt x="76944" y="1550522"/>
                  <a:pt x="78619" y="1553034"/>
                  <a:pt x="81131" y="1536287"/>
                </a:cubicBezTo>
                <a:cubicBezTo>
                  <a:pt x="83643" y="1519540"/>
                  <a:pt x="93691" y="1486046"/>
                  <a:pt x="96203" y="1465949"/>
                </a:cubicBezTo>
                <a:cubicBezTo>
                  <a:pt x="98715" y="1445852"/>
                  <a:pt x="100390" y="1440828"/>
                  <a:pt x="96203" y="1415707"/>
                </a:cubicBezTo>
                <a:cubicBezTo>
                  <a:pt x="92016" y="1390586"/>
                  <a:pt x="75269" y="1343694"/>
                  <a:pt x="71082" y="1315224"/>
                </a:cubicBezTo>
                <a:cubicBezTo>
                  <a:pt x="66895" y="1286754"/>
                  <a:pt x="71082" y="1244885"/>
                  <a:pt x="71082" y="1244885"/>
                </a:cubicBezTo>
                <a:lnTo>
                  <a:pt x="71082" y="1174547"/>
                </a:lnTo>
                <a:cubicBezTo>
                  <a:pt x="71082" y="1159475"/>
                  <a:pt x="71919" y="1172035"/>
                  <a:pt x="71082" y="1154450"/>
                </a:cubicBezTo>
                <a:cubicBezTo>
                  <a:pt x="70245" y="1136865"/>
                  <a:pt x="66895" y="1094160"/>
                  <a:pt x="66058" y="1069039"/>
                </a:cubicBezTo>
                <a:cubicBezTo>
                  <a:pt x="65221" y="1043918"/>
                  <a:pt x="65221" y="1022984"/>
                  <a:pt x="66058" y="1003725"/>
                </a:cubicBezTo>
                <a:cubicBezTo>
                  <a:pt x="66895" y="984466"/>
                  <a:pt x="70245" y="971905"/>
                  <a:pt x="71082" y="953483"/>
                </a:cubicBezTo>
                <a:cubicBezTo>
                  <a:pt x="71919" y="935061"/>
                  <a:pt x="67733" y="925850"/>
                  <a:pt x="71082" y="893193"/>
                </a:cubicBezTo>
                <a:cubicBezTo>
                  <a:pt x="74431" y="860536"/>
                  <a:pt x="89504" y="782661"/>
                  <a:pt x="91179" y="757540"/>
                </a:cubicBezTo>
                <a:cubicBezTo>
                  <a:pt x="92854" y="732419"/>
                  <a:pt x="83643" y="750004"/>
                  <a:pt x="81131" y="742468"/>
                </a:cubicBezTo>
                <a:cubicBezTo>
                  <a:pt x="78619" y="734932"/>
                  <a:pt x="80294" y="727396"/>
                  <a:pt x="76107" y="712323"/>
                </a:cubicBezTo>
                <a:cubicBezTo>
                  <a:pt x="71920" y="697250"/>
                  <a:pt x="60197" y="668779"/>
                  <a:pt x="56010" y="652032"/>
                </a:cubicBezTo>
                <a:cubicBezTo>
                  <a:pt x="51823" y="635285"/>
                  <a:pt x="54335" y="625237"/>
                  <a:pt x="50986" y="611839"/>
                </a:cubicBezTo>
                <a:cubicBezTo>
                  <a:pt x="47636" y="598441"/>
                  <a:pt x="40100" y="588393"/>
                  <a:pt x="35913" y="571646"/>
                </a:cubicBezTo>
                <a:cubicBezTo>
                  <a:pt x="31726" y="554899"/>
                  <a:pt x="28377" y="531453"/>
                  <a:pt x="25865" y="511356"/>
                </a:cubicBezTo>
                <a:cubicBezTo>
                  <a:pt x="23353" y="491259"/>
                  <a:pt x="23353" y="466975"/>
                  <a:pt x="20841" y="451065"/>
                </a:cubicBezTo>
                <a:cubicBezTo>
                  <a:pt x="18329" y="435155"/>
                  <a:pt x="14141" y="430968"/>
                  <a:pt x="10792" y="415896"/>
                </a:cubicBezTo>
                <a:cubicBezTo>
                  <a:pt x="7443" y="400824"/>
                  <a:pt x="2419" y="383239"/>
                  <a:pt x="744" y="360630"/>
                </a:cubicBezTo>
                <a:cubicBezTo>
                  <a:pt x="-931" y="338021"/>
                  <a:pt x="744" y="280243"/>
                  <a:pt x="744" y="280243"/>
                </a:cubicBezTo>
                <a:cubicBezTo>
                  <a:pt x="744" y="259309"/>
                  <a:pt x="-93" y="245912"/>
                  <a:pt x="744" y="235026"/>
                </a:cubicBezTo>
                <a:cubicBezTo>
                  <a:pt x="1581" y="224140"/>
                  <a:pt x="1581" y="224977"/>
                  <a:pt x="5768" y="214929"/>
                </a:cubicBezTo>
                <a:cubicBezTo>
                  <a:pt x="9955" y="204881"/>
                  <a:pt x="20003" y="187296"/>
                  <a:pt x="25865" y="174736"/>
                </a:cubicBezTo>
                <a:cubicBezTo>
                  <a:pt x="31726" y="162175"/>
                  <a:pt x="35075" y="152126"/>
                  <a:pt x="40937" y="139566"/>
                </a:cubicBezTo>
                <a:cubicBezTo>
                  <a:pt x="46798" y="127005"/>
                  <a:pt x="53498" y="111096"/>
                  <a:pt x="61034" y="99373"/>
                </a:cubicBezTo>
                <a:cubicBezTo>
                  <a:pt x="68570" y="87650"/>
                  <a:pt x="78619" y="77602"/>
                  <a:pt x="86155" y="69228"/>
                </a:cubicBezTo>
                <a:cubicBezTo>
                  <a:pt x="93691" y="60854"/>
                  <a:pt x="98716" y="55830"/>
                  <a:pt x="106252" y="49131"/>
                </a:cubicBezTo>
                <a:cubicBezTo>
                  <a:pt x="113788" y="42432"/>
                  <a:pt x="122162" y="35734"/>
                  <a:pt x="131373" y="29035"/>
                </a:cubicBezTo>
                <a:cubicBezTo>
                  <a:pt x="140584" y="22336"/>
                  <a:pt x="149795" y="13125"/>
                  <a:pt x="161518" y="8938"/>
                </a:cubicBezTo>
                <a:cubicBezTo>
                  <a:pt x="173241" y="4751"/>
                  <a:pt x="191663" y="4751"/>
                  <a:pt x="201711" y="3914"/>
                </a:cubicBezTo>
                <a:cubicBezTo>
                  <a:pt x="211759" y="3077"/>
                  <a:pt x="218459" y="-4460"/>
                  <a:pt x="221808" y="3914"/>
                </a:cubicBezTo>
                <a:cubicBezTo>
                  <a:pt x="225157" y="12288"/>
                  <a:pt x="220133" y="35734"/>
                  <a:pt x="221808" y="54156"/>
                </a:cubicBezTo>
                <a:cubicBezTo>
                  <a:pt x="223483" y="72578"/>
                  <a:pt x="230181" y="96861"/>
                  <a:pt x="231856" y="114446"/>
                </a:cubicBezTo>
                <a:cubicBezTo>
                  <a:pt x="233531" y="132031"/>
                  <a:pt x="231856" y="159663"/>
                  <a:pt x="231856" y="159663"/>
                </a:cubicBezTo>
                <a:cubicBezTo>
                  <a:pt x="231856" y="175573"/>
                  <a:pt x="231019" y="192320"/>
                  <a:pt x="231856" y="209905"/>
                </a:cubicBezTo>
                <a:cubicBezTo>
                  <a:pt x="232693" y="227490"/>
                  <a:pt x="232693" y="249261"/>
                  <a:pt x="236880" y="265171"/>
                </a:cubicBezTo>
                <a:cubicBezTo>
                  <a:pt x="241067" y="281081"/>
                  <a:pt x="251953" y="291129"/>
                  <a:pt x="256977" y="305364"/>
                </a:cubicBezTo>
                <a:cubicBezTo>
                  <a:pt x="262001" y="319599"/>
                  <a:pt x="262001" y="332997"/>
                  <a:pt x="267025" y="350582"/>
                </a:cubicBezTo>
                <a:cubicBezTo>
                  <a:pt x="272049" y="368167"/>
                  <a:pt x="282935" y="396637"/>
                  <a:pt x="287122" y="410872"/>
                </a:cubicBezTo>
                <a:cubicBezTo>
                  <a:pt x="291309" y="425107"/>
                  <a:pt x="287959" y="420083"/>
                  <a:pt x="292146" y="435993"/>
                </a:cubicBezTo>
                <a:cubicBezTo>
                  <a:pt x="296333" y="451903"/>
                  <a:pt x="306382" y="488746"/>
                  <a:pt x="312243" y="506331"/>
                </a:cubicBezTo>
                <a:cubicBezTo>
                  <a:pt x="318104" y="523916"/>
                  <a:pt x="323128" y="528941"/>
                  <a:pt x="327315" y="541501"/>
                </a:cubicBezTo>
                <a:cubicBezTo>
                  <a:pt x="331502" y="554061"/>
                  <a:pt x="334015" y="569134"/>
                  <a:pt x="337364" y="581694"/>
                </a:cubicBezTo>
                <a:cubicBezTo>
                  <a:pt x="340713" y="594254"/>
                  <a:pt x="346575" y="611839"/>
                  <a:pt x="347412" y="616863"/>
                </a:cubicBezTo>
                <a:cubicBezTo>
                  <a:pt x="348249" y="621887"/>
                  <a:pt x="345318" y="616863"/>
                  <a:pt x="342388" y="61183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147921" y="2801820"/>
            <a:ext cx="630313" cy="2046458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30313" h="2046458">
                <a:moveTo>
                  <a:pt x="163065" y="1055208"/>
                </a:moveTo>
                <a:cubicBezTo>
                  <a:pt x="156366" y="1026319"/>
                  <a:pt x="149667" y="997430"/>
                  <a:pt x="142968" y="969797"/>
                </a:cubicBezTo>
                <a:cubicBezTo>
                  <a:pt x="136269" y="942164"/>
                  <a:pt x="122872" y="889410"/>
                  <a:pt x="122872" y="889410"/>
                </a:cubicBezTo>
                <a:cubicBezTo>
                  <a:pt x="114499" y="855915"/>
                  <a:pt x="97751" y="809860"/>
                  <a:pt x="92727" y="768829"/>
                </a:cubicBezTo>
                <a:cubicBezTo>
                  <a:pt x="87703" y="727798"/>
                  <a:pt x="92727" y="643225"/>
                  <a:pt x="92727" y="643225"/>
                </a:cubicBezTo>
                <a:cubicBezTo>
                  <a:pt x="92727" y="610568"/>
                  <a:pt x="91890" y="607219"/>
                  <a:pt x="92727" y="572887"/>
                </a:cubicBezTo>
                <a:cubicBezTo>
                  <a:pt x="93564" y="538555"/>
                  <a:pt x="101100" y="478265"/>
                  <a:pt x="97751" y="437234"/>
                </a:cubicBezTo>
                <a:cubicBezTo>
                  <a:pt x="94402" y="396203"/>
                  <a:pt x="79329" y="356847"/>
                  <a:pt x="72630" y="326702"/>
                </a:cubicBezTo>
                <a:cubicBezTo>
                  <a:pt x="65931" y="296557"/>
                  <a:pt x="62581" y="275623"/>
                  <a:pt x="57557" y="256364"/>
                </a:cubicBezTo>
                <a:cubicBezTo>
                  <a:pt x="52533" y="237105"/>
                  <a:pt x="48347" y="235430"/>
                  <a:pt x="42485" y="211146"/>
                </a:cubicBezTo>
                <a:cubicBezTo>
                  <a:pt x="36623" y="186862"/>
                  <a:pt x="28249" y="132433"/>
                  <a:pt x="22388" y="110662"/>
                </a:cubicBezTo>
                <a:cubicBezTo>
                  <a:pt x="16527" y="88891"/>
                  <a:pt x="9828" y="93077"/>
                  <a:pt x="7316" y="80517"/>
                </a:cubicBezTo>
                <a:cubicBezTo>
                  <a:pt x="4804" y="67957"/>
                  <a:pt x="2292" y="46186"/>
                  <a:pt x="7316" y="35300"/>
                </a:cubicBezTo>
                <a:cubicBezTo>
                  <a:pt x="12340" y="24414"/>
                  <a:pt x="25738" y="20227"/>
                  <a:pt x="37461" y="15203"/>
                </a:cubicBezTo>
                <a:cubicBezTo>
                  <a:pt x="49184" y="10179"/>
                  <a:pt x="62581" y="7667"/>
                  <a:pt x="77654" y="5155"/>
                </a:cubicBezTo>
                <a:cubicBezTo>
                  <a:pt x="92726" y="2643"/>
                  <a:pt x="112824" y="-706"/>
                  <a:pt x="127896" y="131"/>
                </a:cubicBezTo>
                <a:cubicBezTo>
                  <a:pt x="142968" y="968"/>
                  <a:pt x="154691" y="5155"/>
                  <a:pt x="168089" y="10179"/>
                </a:cubicBezTo>
                <a:cubicBezTo>
                  <a:pt x="181487" y="15203"/>
                  <a:pt x="198235" y="21065"/>
                  <a:pt x="208283" y="30276"/>
                </a:cubicBezTo>
                <a:cubicBezTo>
                  <a:pt x="218331" y="39487"/>
                  <a:pt x="220006" y="47860"/>
                  <a:pt x="228379" y="65445"/>
                </a:cubicBezTo>
                <a:cubicBezTo>
                  <a:pt x="236753" y="83029"/>
                  <a:pt x="249313" y="108988"/>
                  <a:pt x="258524" y="135783"/>
                </a:cubicBezTo>
                <a:cubicBezTo>
                  <a:pt x="267735" y="162578"/>
                  <a:pt x="277783" y="201097"/>
                  <a:pt x="283645" y="226218"/>
                </a:cubicBezTo>
                <a:cubicBezTo>
                  <a:pt x="289507" y="251339"/>
                  <a:pt x="291182" y="264737"/>
                  <a:pt x="293694" y="286509"/>
                </a:cubicBezTo>
                <a:cubicBezTo>
                  <a:pt x="296206" y="308280"/>
                  <a:pt x="297881" y="330889"/>
                  <a:pt x="298718" y="356847"/>
                </a:cubicBezTo>
                <a:cubicBezTo>
                  <a:pt x="299555" y="382805"/>
                  <a:pt x="299555" y="413788"/>
                  <a:pt x="298718" y="442258"/>
                </a:cubicBezTo>
                <a:cubicBezTo>
                  <a:pt x="297881" y="470728"/>
                  <a:pt x="301230" y="502548"/>
                  <a:pt x="293694" y="527669"/>
                </a:cubicBezTo>
                <a:cubicBezTo>
                  <a:pt x="286158" y="552790"/>
                  <a:pt x="261036" y="574561"/>
                  <a:pt x="253500" y="592983"/>
                </a:cubicBezTo>
                <a:cubicBezTo>
                  <a:pt x="245964" y="611405"/>
                  <a:pt x="248476" y="638201"/>
                  <a:pt x="248476" y="638201"/>
                </a:cubicBezTo>
                <a:lnTo>
                  <a:pt x="248476" y="638201"/>
                </a:lnTo>
                <a:cubicBezTo>
                  <a:pt x="245964" y="661647"/>
                  <a:pt x="236753" y="747896"/>
                  <a:pt x="233403" y="778878"/>
                </a:cubicBezTo>
                <a:cubicBezTo>
                  <a:pt x="230054" y="809860"/>
                  <a:pt x="225867" y="808185"/>
                  <a:pt x="228379" y="824095"/>
                </a:cubicBezTo>
                <a:cubicBezTo>
                  <a:pt x="230891" y="840005"/>
                  <a:pt x="239265" y="855915"/>
                  <a:pt x="248476" y="874337"/>
                </a:cubicBezTo>
                <a:cubicBezTo>
                  <a:pt x="257687" y="892759"/>
                  <a:pt x="274434" y="913693"/>
                  <a:pt x="283645" y="934627"/>
                </a:cubicBezTo>
                <a:cubicBezTo>
                  <a:pt x="292856" y="955561"/>
                  <a:pt x="294531" y="976496"/>
                  <a:pt x="303742" y="999942"/>
                </a:cubicBezTo>
                <a:cubicBezTo>
                  <a:pt x="312953" y="1023388"/>
                  <a:pt x="332212" y="1064418"/>
                  <a:pt x="338911" y="1075304"/>
                </a:cubicBezTo>
                <a:cubicBezTo>
                  <a:pt x="345610" y="1086190"/>
                  <a:pt x="340586" y="1058557"/>
                  <a:pt x="343935" y="1065256"/>
                </a:cubicBezTo>
                <a:cubicBezTo>
                  <a:pt x="347285" y="1071955"/>
                  <a:pt x="356496" y="1097913"/>
                  <a:pt x="359008" y="1115498"/>
                </a:cubicBezTo>
                <a:cubicBezTo>
                  <a:pt x="361520" y="1133083"/>
                  <a:pt x="359008" y="1170764"/>
                  <a:pt x="359008" y="1170764"/>
                </a:cubicBezTo>
                <a:cubicBezTo>
                  <a:pt x="359008" y="1188348"/>
                  <a:pt x="360683" y="1201746"/>
                  <a:pt x="359008" y="1221005"/>
                </a:cubicBezTo>
                <a:cubicBezTo>
                  <a:pt x="357333" y="1240264"/>
                  <a:pt x="356495" y="1268735"/>
                  <a:pt x="348959" y="1286320"/>
                </a:cubicBezTo>
                <a:cubicBezTo>
                  <a:pt x="341423" y="1303905"/>
                  <a:pt x="326350" y="1307254"/>
                  <a:pt x="313790" y="1326513"/>
                </a:cubicBezTo>
                <a:cubicBezTo>
                  <a:pt x="301230" y="1345772"/>
                  <a:pt x="286157" y="1380105"/>
                  <a:pt x="273597" y="1401876"/>
                </a:cubicBezTo>
                <a:cubicBezTo>
                  <a:pt x="261037" y="1423647"/>
                  <a:pt x="250151" y="1437883"/>
                  <a:pt x="238428" y="1457142"/>
                </a:cubicBezTo>
                <a:cubicBezTo>
                  <a:pt x="226705" y="1476401"/>
                  <a:pt x="217493" y="1498173"/>
                  <a:pt x="203258" y="1517432"/>
                </a:cubicBezTo>
                <a:cubicBezTo>
                  <a:pt x="189023" y="1536691"/>
                  <a:pt x="172276" y="1549252"/>
                  <a:pt x="153017" y="1572698"/>
                </a:cubicBezTo>
                <a:cubicBezTo>
                  <a:pt x="133758" y="1596144"/>
                  <a:pt x="107799" y="1625452"/>
                  <a:pt x="87702" y="1658109"/>
                </a:cubicBezTo>
                <a:cubicBezTo>
                  <a:pt x="67605" y="1690766"/>
                  <a:pt x="44996" y="1741007"/>
                  <a:pt x="32436" y="1768640"/>
                </a:cubicBezTo>
                <a:cubicBezTo>
                  <a:pt x="19876" y="1796273"/>
                  <a:pt x="17364" y="1803809"/>
                  <a:pt x="12340" y="1823906"/>
                </a:cubicBezTo>
                <a:cubicBezTo>
                  <a:pt x="7316" y="1844003"/>
                  <a:pt x="3966" y="1868287"/>
                  <a:pt x="2291" y="1889221"/>
                </a:cubicBezTo>
                <a:cubicBezTo>
                  <a:pt x="616" y="1910155"/>
                  <a:pt x="-1896" y="1930252"/>
                  <a:pt x="2291" y="1949511"/>
                </a:cubicBezTo>
                <a:cubicBezTo>
                  <a:pt x="6478" y="1968770"/>
                  <a:pt x="19038" y="1989705"/>
                  <a:pt x="27412" y="2004777"/>
                </a:cubicBezTo>
                <a:cubicBezTo>
                  <a:pt x="35786" y="2019849"/>
                  <a:pt x="45834" y="2033247"/>
                  <a:pt x="52533" y="2039946"/>
                </a:cubicBezTo>
                <a:cubicBezTo>
                  <a:pt x="59232" y="2046645"/>
                  <a:pt x="56720" y="2044133"/>
                  <a:pt x="67606" y="2044970"/>
                </a:cubicBezTo>
                <a:cubicBezTo>
                  <a:pt x="78492" y="2045807"/>
                  <a:pt x="117847" y="2044970"/>
                  <a:pt x="117847" y="2044970"/>
                </a:cubicBezTo>
                <a:cubicBezTo>
                  <a:pt x="137106" y="2044970"/>
                  <a:pt x="161390" y="2048320"/>
                  <a:pt x="183162" y="2044970"/>
                </a:cubicBezTo>
                <a:cubicBezTo>
                  <a:pt x="204934" y="2041620"/>
                  <a:pt x="227542" y="2034084"/>
                  <a:pt x="248476" y="2024873"/>
                </a:cubicBezTo>
                <a:cubicBezTo>
                  <a:pt x="269410" y="2015662"/>
                  <a:pt x="291181" y="2001427"/>
                  <a:pt x="308766" y="1989704"/>
                </a:cubicBezTo>
                <a:cubicBezTo>
                  <a:pt x="326351" y="1977981"/>
                  <a:pt x="332213" y="1980493"/>
                  <a:pt x="353984" y="1954535"/>
                </a:cubicBezTo>
                <a:cubicBezTo>
                  <a:pt x="375755" y="1928577"/>
                  <a:pt x="418461" y="1862425"/>
                  <a:pt x="439395" y="1833955"/>
                </a:cubicBezTo>
                <a:cubicBezTo>
                  <a:pt x="460329" y="1805485"/>
                  <a:pt x="466190" y="1802135"/>
                  <a:pt x="479588" y="1783713"/>
                </a:cubicBezTo>
                <a:cubicBezTo>
                  <a:pt x="492986" y="1765291"/>
                  <a:pt x="507221" y="1741845"/>
                  <a:pt x="519781" y="1723423"/>
                </a:cubicBezTo>
                <a:cubicBezTo>
                  <a:pt x="532342" y="1705001"/>
                  <a:pt x="554951" y="1673181"/>
                  <a:pt x="554951" y="1673181"/>
                </a:cubicBezTo>
                <a:cubicBezTo>
                  <a:pt x="568349" y="1653922"/>
                  <a:pt x="590957" y="1622102"/>
                  <a:pt x="600168" y="1607867"/>
                </a:cubicBezTo>
                <a:cubicBezTo>
                  <a:pt x="609379" y="1593632"/>
                  <a:pt x="606868" y="1601168"/>
                  <a:pt x="610217" y="1587770"/>
                </a:cubicBezTo>
                <a:cubicBezTo>
                  <a:pt x="613567" y="1574372"/>
                  <a:pt x="616916" y="1545902"/>
                  <a:pt x="620265" y="1527480"/>
                </a:cubicBezTo>
                <a:cubicBezTo>
                  <a:pt x="623614" y="1509058"/>
                  <a:pt x="626963" y="1493148"/>
                  <a:pt x="630313" y="147723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32498" y="2967890"/>
            <a:ext cx="263801" cy="1547446"/>
          </a:xfrm>
          <a:custGeom>
            <a:avLst/>
            <a:gdLst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43" fmla="*/ 226772 w 263801"/>
              <a:gd name="connsiteY43" fmla="*/ 723482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3801" h="1547446">
                <a:moveTo>
                  <a:pt x="81070" y="0"/>
                </a:moveTo>
                <a:cubicBezTo>
                  <a:pt x="69347" y="18422"/>
                  <a:pt x="57624" y="36844"/>
                  <a:pt x="50925" y="55266"/>
                </a:cubicBezTo>
                <a:cubicBezTo>
                  <a:pt x="44226" y="73688"/>
                  <a:pt x="42552" y="93785"/>
                  <a:pt x="40877" y="110532"/>
                </a:cubicBezTo>
                <a:cubicBezTo>
                  <a:pt x="39202" y="127279"/>
                  <a:pt x="38365" y="124768"/>
                  <a:pt x="40877" y="155750"/>
                </a:cubicBezTo>
                <a:cubicBezTo>
                  <a:pt x="43389" y="186732"/>
                  <a:pt x="50088" y="263770"/>
                  <a:pt x="55950" y="296427"/>
                </a:cubicBezTo>
                <a:cubicBezTo>
                  <a:pt x="61811" y="329084"/>
                  <a:pt x="71859" y="329922"/>
                  <a:pt x="76046" y="351693"/>
                </a:cubicBezTo>
                <a:cubicBezTo>
                  <a:pt x="80233" y="373464"/>
                  <a:pt x="74371" y="401934"/>
                  <a:pt x="81070" y="427055"/>
                </a:cubicBezTo>
                <a:cubicBezTo>
                  <a:pt x="87769" y="452176"/>
                  <a:pt x="107866" y="478134"/>
                  <a:pt x="116240" y="502418"/>
                </a:cubicBezTo>
                <a:cubicBezTo>
                  <a:pt x="124614" y="526702"/>
                  <a:pt x="128800" y="547635"/>
                  <a:pt x="131312" y="572756"/>
                </a:cubicBezTo>
                <a:cubicBezTo>
                  <a:pt x="133824" y="597877"/>
                  <a:pt x="130475" y="631372"/>
                  <a:pt x="131312" y="653143"/>
                </a:cubicBezTo>
                <a:cubicBezTo>
                  <a:pt x="132149" y="674914"/>
                  <a:pt x="135499" y="690825"/>
                  <a:pt x="136336" y="703385"/>
                </a:cubicBezTo>
                <a:cubicBezTo>
                  <a:pt x="137173" y="715945"/>
                  <a:pt x="142197" y="710921"/>
                  <a:pt x="136336" y="728506"/>
                </a:cubicBezTo>
                <a:cubicBezTo>
                  <a:pt x="130475" y="746091"/>
                  <a:pt x="107029" y="787122"/>
                  <a:pt x="101167" y="808893"/>
                </a:cubicBezTo>
                <a:cubicBezTo>
                  <a:pt x="95306" y="830664"/>
                  <a:pt x="101167" y="859134"/>
                  <a:pt x="101167" y="859134"/>
                </a:cubicBezTo>
                <a:lnTo>
                  <a:pt x="101167" y="914400"/>
                </a:lnTo>
                <a:lnTo>
                  <a:pt x="101167" y="989763"/>
                </a:lnTo>
                <a:cubicBezTo>
                  <a:pt x="101167" y="1011534"/>
                  <a:pt x="103679" y="1019908"/>
                  <a:pt x="101167" y="1045029"/>
                </a:cubicBezTo>
                <a:cubicBezTo>
                  <a:pt x="98655" y="1070150"/>
                  <a:pt x="89445" y="1112018"/>
                  <a:pt x="86095" y="1140488"/>
                </a:cubicBezTo>
                <a:cubicBezTo>
                  <a:pt x="82746" y="1168958"/>
                  <a:pt x="86094" y="1187381"/>
                  <a:pt x="81070" y="1215851"/>
                </a:cubicBezTo>
                <a:cubicBezTo>
                  <a:pt x="76046" y="1244321"/>
                  <a:pt x="66836" y="1285352"/>
                  <a:pt x="55950" y="1311310"/>
                </a:cubicBezTo>
                <a:cubicBezTo>
                  <a:pt x="45064" y="1337268"/>
                  <a:pt x="24130" y="1347316"/>
                  <a:pt x="15756" y="1371600"/>
                </a:cubicBezTo>
                <a:cubicBezTo>
                  <a:pt x="7382" y="1395884"/>
                  <a:pt x="8220" y="1433565"/>
                  <a:pt x="5708" y="1457011"/>
                </a:cubicBezTo>
                <a:cubicBezTo>
                  <a:pt x="3196" y="1480457"/>
                  <a:pt x="-1828" y="1497205"/>
                  <a:pt x="684" y="1512277"/>
                </a:cubicBezTo>
                <a:cubicBezTo>
                  <a:pt x="3196" y="1527350"/>
                  <a:pt x="20780" y="1547446"/>
                  <a:pt x="20780" y="1547446"/>
                </a:cubicBezTo>
                <a:lnTo>
                  <a:pt x="20780" y="1547446"/>
                </a:lnTo>
                <a:cubicBezTo>
                  <a:pt x="23292" y="1546609"/>
                  <a:pt x="30829" y="1544934"/>
                  <a:pt x="35853" y="1542422"/>
                </a:cubicBezTo>
                <a:cubicBezTo>
                  <a:pt x="40877" y="1539910"/>
                  <a:pt x="43389" y="1539910"/>
                  <a:pt x="50925" y="1532374"/>
                </a:cubicBezTo>
                <a:cubicBezTo>
                  <a:pt x="58461" y="1524838"/>
                  <a:pt x="72696" y="1511440"/>
                  <a:pt x="81070" y="1497205"/>
                </a:cubicBezTo>
                <a:cubicBezTo>
                  <a:pt x="89444" y="1482970"/>
                  <a:pt x="94468" y="1464548"/>
                  <a:pt x="101167" y="1446963"/>
                </a:cubicBezTo>
                <a:cubicBezTo>
                  <a:pt x="107866" y="1429378"/>
                  <a:pt x="114565" y="1411794"/>
                  <a:pt x="121264" y="1391697"/>
                </a:cubicBezTo>
                <a:cubicBezTo>
                  <a:pt x="127963" y="1371600"/>
                  <a:pt x="136337" y="1343968"/>
                  <a:pt x="141361" y="1326383"/>
                </a:cubicBezTo>
                <a:cubicBezTo>
                  <a:pt x="146385" y="1308798"/>
                  <a:pt x="145548" y="1299587"/>
                  <a:pt x="151409" y="1286189"/>
                </a:cubicBezTo>
                <a:cubicBezTo>
                  <a:pt x="157270" y="1272791"/>
                  <a:pt x="165644" y="1259394"/>
                  <a:pt x="176530" y="1245996"/>
                </a:cubicBezTo>
                <a:cubicBezTo>
                  <a:pt x="187416" y="1232598"/>
                  <a:pt x="205000" y="1221713"/>
                  <a:pt x="216723" y="1205803"/>
                </a:cubicBezTo>
                <a:cubicBezTo>
                  <a:pt x="228446" y="1189893"/>
                  <a:pt x="240169" y="1170634"/>
                  <a:pt x="246868" y="1150537"/>
                </a:cubicBezTo>
                <a:cubicBezTo>
                  <a:pt x="253567" y="1130440"/>
                  <a:pt x="254405" y="1106156"/>
                  <a:pt x="256917" y="1085222"/>
                </a:cubicBezTo>
                <a:cubicBezTo>
                  <a:pt x="259429" y="1064288"/>
                  <a:pt x="261104" y="1047541"/>
                  <a:pt x="261941" y="1024932"/>
                </a:cubicBezTo>
                <a:cubicBezTo>
                  <a:pt x="262778" y="1002323"/>
                  <a:pt x="261941" y="949570"/>
                  <a:pt x="261941" y="949570"/>
                </a:cubicBezTo>
                <a:cubicBezTo>
                  <a:pt x="261941" y="926961"/>
                  <a:pt x="266128" y="909376"/>
                  <a:pt x="261941" y="889279"/>
                </a:cubicBezTo>
                <a:cubicBezTo>
                  <a:pt x="257754" y="869182"/>
                  <a:pt x="241007" y="849086"/>
                  <a:pt x="236820" y="828989"/>
                </a:cubicBezTo>
                <a:cubicBezTo>
                  <a:pt x="232633" y="808892"/>
                  <a:pt x="237657" y="785446"/>
                  <a:pt x="236820" y="768699"/>
                </a:cubicBezTo>
                <a:cubicBezTo>
                  <a:pt x="235983" y="751952"/>
                  <a:pt x="233471" y="736042"/>
                  <a:pt x="231796" y="728506"/>
                </a:cubicBezTo>
                <a:cubicBezTo>
                  <a:pt x="230121" y="720970"/>
                  <a:pt x="226772" y="723482"/>
                  <a:pt x="226772" y="723482"/>
                </a:cubicBezTo>
                <a:lnTo>
                  <a:pt x="226772" y="723482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268306" y="4274881"/>
            <a:ext cx="3279078" cy="237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462664" y="4114587"/>
            <a:ext cx="90108" cy="8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520144" y="2870397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00531" y="3139868"/>
            <a:ext cx="87351" cy="8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03197" y="4200934"/>
            <a:ext cx="87713" cy="79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513388" y="1744918"/>
            <a:ext cx="3133988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019619" y="1744918"/>
            <a:ext cx="2180344" cy="3872276"/>
          </a:xfrm>
          <a:prstGeom prst="arc">
            <a:avLst>
              <a:gd name="adj1" fmla="val 550544"/>
              <a:gd name="adj2" fmla="val 54158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9963" y="3572254"/>
            <a:ext cx="1298995" cy="9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94008" y="3337656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ট্রাকশন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043043" y="4037119"/>
            <a:ext cx="270024" cy="2485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1" idx="7"/>
          </p:cNvCxnSpPr>
          <p:nvPr/>
        </p:nvCxnSpPr>
        <p:spPr>
          <a:xfrm flipV="1">
            <a:off x="6178065" y="4194164"/>
            <a:ext cx="1408508" cy="184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555888" y="393650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সেন্ট্রোমিয়ার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67" grpId="0" animBg="1"/>
      <p:bldP spid="7" grpId="0"/>
      <p:bldP spid="7" grpId="1"/>
      <p:bldP spid="7" grpId="2"/>
      <p:bldP spid="38" grpId="0"/>
      <p:bldP spid="43" grpId="0"/>
      <p:bldP spid="43" grpId="1"/>
      <p:bldP spid="10" grpId="0" animBg="1"/>
      <p:bldP spid="54" grpId="0" animBg="1"/>
      <p:bldP spid="55" grpId="0" animBg="1"/>
      <p:bldP spid="62" grpId="0"/>
      <p:bldP spid="65" grpId="0"/>
      <p:bldP spid="66" grpId="0"/>
      <p:bldP spid="68" grpId="0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Pro-metaphase)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6502400" y="2840006"/>
            <a:ext cx="1043196" cy="32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18120" y="2610844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স্পিন্ডল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466063" y="4114587"/>
            <a:ext cx="90108" cy="8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00531" y="3139868"/>
            <a:ext cx="87351" cy="8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03197" y="4200934"/>
            <a:ext cx="87713" cy="79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513388" y="1744918"/>
            <a:ext cx="3133988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520144" y="2870397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019619" y="1744918"/>
            <a:ext cx="2180344" cy="3872276"/>
          </a:xfrm>
          <a:prstGeom prst="arc">
            <a:avLst>
              <a:gd name="adj1" fmla="val 550544"/>
              <a:gd name="adj2" fmla="val 54158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9963" y="3572254"/>
            <a:ext cx="1298995" cy="9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94008" y="3337656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ট্রাকশন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9" name="Straight Connector 68"/>
          <p:cNvCxnSpPr>
            <a:stCxn id="61" idx="7"/>
          </p:cNvCxnSpPr>
          <p:nvPr/>
        </p:nvCxnSpPr>
        <p:spPr>
          <a:xfrm flipV="1">
            <a:off x="6178065" y="4194164"/>
            <a:ext cx="1408508" cy="184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555889" y="3936502"/>
            <a:ext cx="185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সেন্ট্রোমিয়ার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841515" y="2545029"/>
            <a:ext cx="803975" cy="228632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0" fmla="*/ 1130546 w 2446880"/>
              <a:gd name="connsiteY0" fmla="*/ 271631 h 2291704"/>
              <a:gd name="connsiteX1" fmla="*/ 1080304 w 2446880"/>
              <a:gd name="connsiteY1" fmla="*/ 120905 h 2291704"/>
              <a:gd name="connsiteX2" fmla="*/ 803975 w 2446880"/>
              <a:gd name="connsiteY2" fmla="*/ 5349 h 2291704"/>
              <a:gd name="connsiteX3" fmla="*/ 678370 w 2446880"/>
              <a:gd name="connsiteY3" fmla="*/ 25446 h 2291704"/>
              <a:gd name="connsiteX4" fmla="*/ 572862 w 2446880"/>
              <a:gd name="connsiteY4" fmla="*/ 80712 h 2291704"/>
              <a:gd name="connsiteX5" fmla="*/ 407065 w 2446880"/>
              <a:gd name="connsiteY5" fmla="*/ 171147 h 2291704"/>
              <a:gd name="connsiteX6" fmla="*/ 296533 w 2446880"/>
              <a:gd name="connsiteY6" fmla="*/ 236461 h 2291704"/>
              <a:gd name="connsiteX7" fmla="*/ 276436 w 2446880"/>
              <a:gd name="connsiteY7" fmla="*/ 372114 h 2291704"/>
              <a:gd name="connsiteX8" fmla="*/ 201073 w 2446880"/>
              <a:gd name="connsiteY8" fmla="*/ 477622 h 2291704"/>
              <a:gd name="connsiteX9" fmla="*/ 175953 w 2446880"/>
              <a:gd name="connsiteY9" fmla="*/ 618299 h 2291704"/>
              <a:gd name="connsiteX10" fmla="*/ 196049 w 2446880"/>
              <a:gd name="connsiteY10" fmla="*/ 764000 h 2291704"/>
              <a:gd name="connsiteX11" fmla="*/ 186001 w 2446880"/>
              <a:gd name="connsiteY11" fmla="*/ 919749 h 2291704"/>
              <a:gd name="connsiteX12" fmla="*/ 115662 w 2446880"/>
              <a:gd name="connsiteY12" fmla="*/ 1050378 h 2291704"/>
              <a:gd name="connsiteX13" fmla="*/ 60397 w 2446880"/>
              <a:gd name="connsiteY13" fmla="*/ 1226224 h 2291704"/>
              <a:gd name="connsiteX14" fmla="*/ 106 w 2446880"/>
              <a:gd name="connsiteY14" fmla="*/ 1392022 h 2291704"/>
              <a:gd name="connsiteX15" fmla="*/ 45324 w 2446880"/>
              <a:gd name="connsiteY15" fmla="*/ 1447288 h 2291704"/>
              <a:gd name="connsiteX16" fmla="*/ 30251 w 2446880"/>
              <a:gd name="connsiteY16" fmla="*/ 1608061 h 2291704"/>
              <a:gd name="connsiteX17" fmla="*/ 125711 w 2446880"/>
              <a:gd name="connsiteY17" fmla="*/ 1713569 h 2291704"/>
              <a:gd name="connsiteX18" fmla="*/ 165904 w 2446880"/>
              <a:gd name="connsiteY18" fmla="*/ 1889415 h 2291704"/>
              <a:gd name="connsiteX19" fmla="*/ 296533 w 2446880"/>
              <a:gd name="connsiteY19" fmla="*/ 1994923 h 2291704"/>
              <a:gd name="connsiteX20" fmla="*/ 351799 w 2446880"/>
              <a:gd name="connsiteY20" fmla="*/ 2065261 h 2291704"/>
              <a:gd name="connsiteX21" fmla="*/ 422137 w 2446880"/>
              <a:gd name="connsiteY21" fmla="*/ 2170769 h 2291704"/>
              <a:gd name="connsiteX22" fmla="*/ 462331 w 2446880"/>
              <a:gd name="connsiteY22" fmla="*/ 2251156 h 2291704"/>
              <a:gd name="connsiteX23" fmla="*/ 547742 w 2446880"/>
              <a:gd name="connsiteY23" fmla="*/ 2286325 h 2291704"/>
              <a:gd name="connsiteX24" fmla="*/ 663298 w 2446880"/>
              <a:gd name="connsiteY24" fmla="*/ 2286325 h 2291704"/>
              <a:gd name="connsiteX25" fmla="*/ 743684 w 2446880"/>
              <a:gd name="connsiteY25" fmla="*/ 2236083 h 2291704"/>
              <a:gd name="connsiteX26" fmla="*/ 773829 w 2446880"/>
              <a:gd name="connsiteY26" fmla="*/ 2195890 h 2291704"/>
              <a:gd name="connsiteX27" fmla="*/ 783878 w 2446880"/>
              <a:gd name="connsiteY27" fmla="*/ 2155697 h 2291704"/>
              <a:gd name="connsiteX28" fmla="*/ 753733 w 2446880"/>
              <a:gd name="connsiteY28" fmla="*/ 2065261 h 2291704"/>
              <a:gd name="connsiteX29" fmla="*/ 693443 w 2446880"/>
              <a:gd name="connsiteY29" fmla="*/ 1989899 h 2291704"/>
              <a:gd name="connsiteX30" fmla="*/ 643201 w 2446880"/>
              <a:gd name="connsiteY30" fmla="*/ 1884391 h 2291704"/>
              <a:gd name="connsiteX31" fmla="*/ 643201 w 2446880"/>
              <a:gd name="connsiteY31" fmla="*/ 1809028 h 2291704"/>
              <a:gd name="connsiteX32" fmla="*/ 643201 w 2446880"/>
              <a:gd name="connsiteY32" fmla="*/ 1678400 h 2291704"/>
              <a:gd name="connsiteX33" fmla="*/ 648225 w 2446880"/>
              <a:gd name="connsiteY33" fmla="*/ 1542747 h 2291704"/>
              <a:gd name="connsiteX34" fmla="*/ 643201 w 2446880"/>
              <a:gd name="connsiteY34" fmla="*/ 1457336 h 2291704"/>
              <a:gd name="connsiteX35" fmla="*/ 623104 w 2446880"/>
              <a:gd name="connsiteY35" fmla="*/ 1316659 h 2291704"/>
              <a:gd name="connsiteX36" fmla="*/ 658273 w 2446880"/>
              <a:gd name="connsiteY36" fmla="*/ 1246321 h 2291704"/>
              <a:gd name="connsiteX37" fmla="*/ 678370 w 2446880"/>
              <a:gd name="connsiteY37" fmla="*/ 1095596 h 2291704"/>
              <a:gd name="connsiteX38" fmla="*/ 638177 w 2446880"/>
              <a:gd name="connsiteY38" fmla="*/ 924774 h 2291704"/>
              <a:gd name="connsiteX39" fmla="*/ 597983 w 2446880"/>
              <a:gd name="connsiteY39" fmla="*/ 839363 h 2291704"/>
              <a:gd name="connsiteX40" fmla="*/ 567838 w 2446880"/>
              <a:gd name="connsiteY40" fmla="*/ 683613 h 2291704"/>
              <a:gd name="connsiteX41" fmla="*/ 567838 w 2446880"/>
              <a:gd name="connsiteY41" fmla="*/ 573081 h 2291704"/>
              <a:gd name="connsiteX42" fmla="*/ 597983 w 2446880"/>
              <a:gd name="connsiteY42" fmla="*/ 442453 h 2291704"/>
              <a:gd name="connsiteX43" fmla="*/ 668322 w 2446880"/>
              <a:gd name="connsiteY43" fmla="*/ 352017 h 2291704"/>
              <a:gd name="connsiteX44" fmla="*/ 733636 w 2446880"/>
              <a:gd name="connsiteY44" fmla="*/ 321872 h 2291704"/>
              <a:gd name="connsiteX45" fmla="*/ 819047 w 2446880"/>
              <a:gd name="connsiteY45" fmla="*/ 286703 h 2291704"/>
              <a:gd name="connsiteX46" fmla="*/ 894410 w 2446880"/>
              <a:gd name="connsiteY46" fmla="*/ 276655 h 2291704"/>
              <a:gd name="connsiteX47" fmla="*/ 949676 w 2446880"/>
              <a:gd name="connsiteY47" fmla="*/ 336945 h 2291704"/>
              <a:gd name="connsiteX48" fmla="*/ 944651 w 2446880"/>
              <a:gd name="connsiteY48" fmla="*/ 437428 h 2291704"/>
              <a:gd name="connsiteX49" fmla="*/ 964748 w 2446880"/>
              <a:gd name="connsiteY49" fmla="*/ 583130 h 2291704"/>
              <a:gd name="connsiteX50" fmla="*/ 994893 w 2446880"/>
              <a:gd name="connsiteY50" fmla="*/ 688637 h 2291704"/>
              <a:gd name="connsiteX51" fmla="*/ 1009966 w 2446880"/>
              <a:gd name="connsiteY51" fmla="*/ 764000 h 2291704"/>
              <a:gd name="connsiteX52" fmla="*/ 1025038 w 2446880"/>
              <a:gd name="connsiteY52" fmla="*/ 854435 h 2291704"/>
              <a:gd name="connsiteX53" fmla="*/ 1055183 w 2446880"/>
              <a:gd name="connsiteY53" fmla="*/ 934822 h 2291704"/>
              <a:gd name="connsiteX54" fmla="*/ 1070256 w 2446880"/>
              <a:gd name="connsiteY54" fmla="*/ 969991 h 2291704"/>
              <a:gd name="connsiteX55" fmla="*/ 1095377 w 2446880"/>
              <a:gd name="connsiteY55" fmla="*/ 1005160 h 2291704"/>
              <a:gd name="connsiteX56" fmla="*/ 1140594 w 2446880"/>
              <a:gd name="connsiteY56" fmla="*/ 1145837 h 2291704"/>
              <a:gd name="connsiteX57" fmla="*/ 1195860 w 2446880"/>
              <a:gd name="connsiteY57" fmla="*/ 1281490 h 2291704"/>
              <a:gd name="connsiteX58" fmla="*/ 1251126 w 2446880"/>
              <a:gd name="connsiteY58" fmla="*/ 1397046 h 2291704"/>
              <a:gd name="connsiteX59" fmla="*/ 1351610 w 2446880"/>
              <a:gd name="connsiteY59" fmla="*/ 1472409 h 2291704"/>
              <a:gd name="connsiteX60" fmla="*/ 1442045 w 2446880"/>
              <a:gd name="connsiteY60" fmla="*/ 1472409 h 2291704"/>
              <a:gd name="connsiteX61" fmla="*/ 1477214 w 2446880"/>
              <a:gd name="connsiteY61" fmla="*/ 1432215 h 2291704"/>
              <a:gd name="connsiteX62" fmla="*/ 1437021 w 2446880"/>
              <a:gd name="connsiteY62" fmla="*/ 1361877 h 2291704"/>
              <a:gd name="connsiteX63" fmla="*/ 1406876 w 2446880"/>
              <a:gd name="connsiteY63" fmla="*/ 1286514 h 2291704"/>
              <a:gd name="connsiteX64" fmla="*/ 1381755 w 2446880"/>
              <a:gd name="connsiteY64" fmla="*/ 1231248 h 2291704"/>
              <a:gd name="connsiteX65" fmla="*/ 1351610 w 2446880"/>
              <a:gd name="connsiteY65" fmla="*/ 1110668 h 2291704"/>
              <a:gd name="connsiteX66" fmla="*/ 1331513 w 2446880"/>
              <a:gd name="connsiteY66" fmla="*/ 985064 h 2291704"/>
              <a:gd name="connsiteX67" fmla="*/ 1326489 w 2446880"/>
              <a:gd name="connsiteY67" fmla="*/ 829314 h 2291704"/>
              <a:gd name="connsiteX68" fmla="*/ 1326489 w 2446880"/>
              <a:gd name="connsiteY68" fmla="*/ 718782 h 2291704"/>
              <a:gd name="connsiteX69" fmla="*/ 1316440 w 2446880"/>
              <a:gd name="connsiteY69" fmla="*/ 603226 h 2291704"/>
              <a:gd name="connsiteX70" fmla="*/ 1301368 w 2446880"/>
              <a:gd name="connsiteY70" fmla="*/ 482646 h 2291704"/>
              <a:gd name="connsiteX71" fmla="*/ 1261175 w 2446880"/>
              <a:gd name="connsiteY71" fmla="*/ 402259 h 2291704"/>
              <a:gd name="connsiteX72" fmla="*/ 1246102 w 2446880"/>
              <a:gd name="connsiteY72" fmla="*/ 291727 h 2291704"/>
              <a:gd name="connsiteX73" fmla="*/ 1266199 w 2446880"/>
              <a:gd name="connsiteY73" fmla="*/ 226413 h 2291704"/>
              <a:gd name="connsiteX74" fmla="*/ 1281271 w 2446880"/>
              <a:gd name="connsiteY74" fmla="*/ 216365 h 2291704"/>
              <a:gd name="connsiteX75" fmla="*/ 1326489 w 2446880"/>
              <a:gd name="connsiteY75" fmla="*/ 196268 h 2291704"/>
              <a:gd name="connsiteX76" fmla="*/ 1396827 w 2446880"/>
              <a:gd name="connsiteY76" fmla="*/ 176171 h 2291704"/>
              <a:gd name="connsiteX77" fmla="*/ 1467166 w 2446880"/>
              <a:gd name="connsiteY77" fmla="*/ 181196 h 2291704"/>
              <a:gd name="connsiteX78" fmla="*/ 1517408 w 2446880"/>
              <a:gd name="connsiteY78" fmla="*/ 191244 h 2291704"/>
              <a:gd name="connsiteX79" fmla="*/ 1572673 w 2446880"/>
              <a:gd name="connsiteY79" fmla="*/ 251534 h 2291704"/>
              <a:gd name="connsiteX80" fmla="*/ 1632964 w 2446880"/>
              <a:gd name="connsiteY80" fmla="*/ 321872 h 2291704"/>
              <a:gd name="connsiteX81" fmla="*/ 1663109 w 2446880"/>
              <a:gd name="connsiteY81" fmla="*/ 568057 h 2291704"/>
              <a:gd name="connsiteX82" fmla="*/ 1663109 w 2446880"/>
              <a:gd name="connsiteY82" fmla="*/ 593178 h 2291704"/>
              <a:gd name="connsiteX83" fmla="*/ 1663109 w 2446880"/>
              <a:gd name="connsiteY83" fmla="*/ 728831 h 2291704"/>
              <a:gd name="connsiteX84" fmla="*/ 1663109 w 2446880"/>
              <a:gd name="connsiteY84" fmla="*/ 829314 h 2291704"/>
              <a:gd name="connsiteX85" fmla="*/ 1622915 w 2446880"/>
              <a:gd name="connsiteY85" fmla="*/ 924774 h 2291704"/>
              <a:gd name="connsiteX86" fmla="*/ 1592770 w 2446880"/>
              <a:gd name="connsiteY86" fmla="*/ 1000136 h 2291704"/>
              <a:gd name="connsiteX87" fmla="*/ 1587746 w 2446880"/>
              <a:gd name="connsiteY87" fmla="*/ 1060426 h 2291704"/>
              <a:gd name="connsiteX88" fmla="*/ 1627939 w 2446880"/>
              <a:gd name="connsiteY88" fmla="*/ 1160910 h 2291704"/>
              <a:gd name="connsiteX89" fmla="*/ 1668133 w 2446880"/>
              <a:gd name="connsiteY89" fmla="*/ 1241297 h 2291704"/>
              <a:gd name="connsiteX90" fmla="*/ 1743495 w 2446880"/>
              <a:gd name="connsiteY90" fmla="*/ 1397046 h 2291704"/>
              <a:gd name="connsiteX91" fmla="*/ 1748520 w 2446880"/>
              <a:gd name="connsiteY91" fmla="*/ 1472409 h 2291704"/>
              <a:gd name="connsiteX92" fmla="*/ 1748520 w 2446880"/>
              <a:gd name="connsiteY92" fmla="*/ 1552796 h 2291704"/>
              <a:gd name="connsiteX93" fmla="*/ 1713350 w 2446880"/>
              <a:gd name="connsiteY93" fmla="*/ 1633182 h 2291704"/>
              <a:gd name="connsiteX94" fmla="*/ 1381755 w 2446880"/>
              <a:gd name="connsiteY94" fmla="*/ 2095407 h 2291704"/>
              <a:gd name="connsiteX95" fmla="*/ 1452093 w 2446880"/>
              <a:gd name="connsiteY95" fmla="*/ 2221011 h 2291704"/>
              <a:gd name="connsiteX96" fmla="*/ 1527456 w 2446880"/>
              <a:gd name="connsiteY96" fmla="*/ 2210963 h 2291704"/>
              <a:gd name="connsiteX97" fmla="*/ 1597794 w 2446880"/>
              <a:gd name="connsiteY97" fmla="*/ 2160721 h 2291704"/>
              <a:gd name="connsiteX98" fmla="*/ 1673157 w 2446880"/>
              <a:gd name="connsiteY98" fmla="*/ 2080334 h 2291704"/>
              <a:gd name="connsiteX99" fmla="*/ 1783689 w 2446880"/>
              <a:gd name="connsiteY99" fmla="*/ 1919560 h 2291704"/>
              <a:gd name="connsiteX100" fmla="*/ 1859051 w 2446880"/>
              <a:gd name="connsiteY100" fmla="*/ 1738690 h 2291704"/>
              <a:gd name="connsiteX101" fmla="*/ 1889197 w 2446880"/>
              <a:gd name="connsiteY101" fmla="*/ 1658303 h 2291704"/>
              <a:gd name="connsiteX102" fmla="*/ 1954511 w 2446880"/>
              <a:gd name="connsiteY102" fmla="*/ 1492505 h 2291704"/>
              <a:gd name="connsiteX103" fmla="*/ 1964559 w 2446880"/>
              <a:gd name="connsiteY103" fmla="*/ 1351828 h 2291704"/>
              <a:gd name="connsiteX104" fmla="*/ 1904269 w 2446880"/>
              <a:gd name="connsiteY104" fmla="*/ 1181007 h 2291704"/>
              <a:gd name="connsiteX105" fmla="*/ 1833931 w 2446880"/>
              <a:gd name="connsiteY105" fmla="*/ 949894 h 2291704"/>
              <a:gd name="connsiteX106" fmla="*/ 1823882 w 2446880"/>
              <a:gd name="connsiteY106" fmla="*/ 723807 h 2291704"/>
              <a:gd name="connsiteX107" fmla="*/ 1843979 w 2446880"/>
              <a:gd name="connsiteY107" fmla="*/ 507767 h 2291704"/>
              <a:gd name="connsiteX108" fmla="*/ 1924366 w 2446880"/>
              <a:gd name="connsiteY108" fmla="*/ 392211 h 2291704"/>
              <a:gd name="connsiteX109" fmla="*/ 1974608 w 2446880"/>
              <a:gd name="connsiteY109" fmla="*/ 357042 h 2291704"/>
              <a:gd name="connsiteX110" fmla="*/ 2014801 w 2446880"/>
              <a:gd name="connsiteY110" fmla="*/ 367090 h 2291704"/>
              <a:gd name="connsiteX111" fmla="*/ 2070067 w 2446880"/>
              <a:gd name="connsiteY111" fmla="*/ 417332 h 2291704"/>
              <a:gd name="connsiteX112" fmla="*/ 2070067 w 2446880"/>
              <a:gd name="connsiteY112" fmla="*/ 678589 h 2291704"/>
              <a:gd name="connsiteX113" fmla="*/ 2075091 w 2446880"/>
              <a:gd name="connsiteY113" fmla="*/ 804193 h 2291704"/>
              <a:gd name="connsiteX114" fmla="*/ 2115284 w 2446880"/>
              <a:gd name="connsiteY114" fmla="*/ 874532 h 2291704"/>
              <a:gd name="connsiteX115" fmla="*/ 2145429 w 2446880"/>
              <a:gd name="connsiteY115" fmla="*/ 980039 h 2291704"/>
              <a:gd name="connsiteX116" fmla="*/ 2160502 w 2446880"/>
              <a:gd name="connsiteY116" fmla="*/ 1080523 h 2291704"/>
              <a:gd name="connsiteX117" fmla="*/ 2130357 w 2446880"/>
              <a:gd name="connsiteY117" fmla="*/ 1241297 h 2291704"/>
              <a:gd name="connsiteX118" fmla="*/ 2135381 w 2446880"/>
              <a:gd name="connsiteY118" fmla="*/ 1331732 h 2291704"/>
              <a:gd name="connsiteX119" fmla="*/ 2135381 w 2446880"/>
              <a:gd name="connsiteY119" fmla="*/ 1482457 h 2291704"/>
              <a:gd name="connsiteX120" fmla="*/ 2120309 w 2446880"/>
              <a:gd name="connsiteY120" fmla="*/ 1542747 h 2291704"/>
              <a:gd name="connsiteX121" fmla="*/ 2075091 w 2446880"/>
              <a:gd name="connsiteY121" fmla="*/ 1683424 h 2291704"/>
              <a:gd name="connsiteX122" fmla="*/ 2049970 w 2446880"/>
              <a:gd name="connsiteY122" fmla="*/ 1829125 h 2291704"/>
              <a:gd name="connsiteX123" fmla="*/ 2029873 w 2446880"/>
              <a:gd name="connsiteY123" fmla="*/ 1914536 h 2291704"/>
              <a:gd name="connsiteX124" fmla="*/ 2054994 w 2446880"/>
              <a:gd name="connsiteY124" fmla="*/ 1989899 h 2291704"/>
              <a:gd name="connsiteX125" fmla="*/ 2090164 w 2446880"/>
              <a:gd name="connsiteY125" fmla="*/ 2015020 h 2291704"/>
              <a:gd name="connsiteX126" fmla="*/ 2135381 w 2446880"/>
              <a:gd name="connsiteY126" fmla="*/ 2015020 h 2291704"/>
              <a:gd name="connsiteX127" fmla="*/ 2190647 w 2446880"/>
              <a:gd name="connsiteY127" fmla="*/ 1994923 h 2291704"/>
              <a:gd name="connsiteX128" fmla="*/ 2240889 w 2446880"/>
              <a:gd name="connsiteY128" fmla="*/ 1939657 h 2291704"/>
              <a:gd name="connsiteX129" fmla="*/ 2260986 w 2446880"/>
              <a:gd name="connsiteY129" fmla="*/ 1814053 h 2291704"/>
              <a:gd name="connsiteX130" fmla="*/ 2296155 w 2446880"/>
              <a:gd name="connsiteY130" fmla="*/ 1738690 h 2291704"/>
              <a:gd name="connsiteX131" fmla="*/ 2371517 w 2446880"/>
              <a:gd name="connsiteY131" fmla="*/ 1673376 h 2291704"/>
              <a:gd name="connsiteX132" fmla="*/ 2431808 w 2446880"/>
              <a:gd name="connsiteY132" fmla="*/ 1497530 h 2291704"/>
              <a:gd name="connsiteX133" fmla="*/ 2446880 w 2446880"/>
              <a:gd name="connsiteY133" fmla="*/ 1422167 h 2291704"/>
              <a:gd name="connsiteX0" fmla="*/ 1130546 w 2431808"/>
              <a:gd name="connsiteY0" fmla="*/ 271631 h 2291704"/>
              <a:gd name="connsiteX1" fmla="*/ 1080304 w 2431808"/>
              <a:gd name="connsiteY1" fmla="*/ 120905 h 2291704"/>
              <a:gd name="connsiteX2" fmla="*/ 803975 w 2431808"/>
              <a:gd name="connsiteY2" fmla="*/ 5349 h 2291704"/>
              <a:gd name="connsiteX3" fmla="*/ 678370 w 2431808"/>
              <a:gd name="connsiteY3" fmla="*/ 25446 h 2291704"/>
              <a:gd name="connsiteX4" fmla="*/ 572862 w 2431808"/>
              <a:gd name="connsiteY4" fmla="*/ 80712 h 2291704"/>
              <a:gd name="connsiteX5" fmla="*/ 407065 w 2431808"/>
              <a:gd name="connsiteY5" fmla="*/ 171147 h 2291704"/>
              <a:gd name="connsiteX6" fmla="*/ 296533 w 2431808"/>
              <a:gd name="connsiteY6" fmla="*/ 236461 h 2291704"/>
              <a:gd name="connsiteX7" fmla="*/ 276436 w 2431808"/>
              <a:gd name="connsiteY7" fmla="*/ 372114 h 2291704"/>
              <a:gd name="connsiteX8" fmla="*/ 201073 w 2431808"/>
              <a:gd name="connsiteY8" fmla="*/ 477622 h 2291704"/>
              <a:gd name="connsiteX9" fmla="*/ 175953 w 2431808"/>
              <a:gd name="connsiteY9" fmla="*/ 618299 h 2291704"/>
              <a:gd name="connsiteX10" fmla="*/ 196049 w 2431808"/>
              <a:gd name="connsiteY10" fmla="*/ 764000 h 2291704"/>
              <a:gd name="connsiteX11" fmla="*/ 186001 w 2431808"/>
              <a:gd name="connsiteY11" fmla="*/ 919749 h 2291704"/>
              <a:gd name="connsiteX12" fmla="*/ 115662 w 2431808"/>
              <a:gd name="connsiteY12" fmla="*/ 1050378 h 2291704"/>
              <a:gd name="connsiteX13" fmla="*/ 60397 w 2431808"/>
              <a:gd name="connsiteY13" fmla="*/ 1226224 h 2291704"/>
              <a:gd name="connsiteX14" fmla="*/ 106 w 2431808"/>
              <a:gd name="connsiteY14" fmla="*/ 1392022 h 2291704"/>
              <a:gd name="connsiteX15" fmla="*/ 45324 w 2431808"/>
              <a:gd name="connsiteY15" fmla="*/ 1447288 h 2291704"/>
              <a:gd name="connsiteX16" fmla="*/ 30251 w 2431808"/>
              <a:gd name="connsiteY16" fmla="*/ 1608061 h 2291704"/>
              <a:gd name="connsiteX17" fmla="*/ 125711 w 2431808"/>
              <a:gd name="connsiteY17" fmla="*/ 1713569 h 2291704"/>
              <a:gd name="connsiteX18" fmla="*/ 165904 w 2431808"/>
              <a:gd name="connsiteY18" fmla="*/ 1889415 h 2291704"/>
              <a:gd name="connsiteX19" fmla="*/ 296533 w 2431808"/>
              <a:gd name="connsiteY19" fmla="*/ 1994923 h 2291704"/>
              <a:gd name="connsiteX20" fmla="*/ 351799 w 2431808"/>
              <a:gd name="connsiteY20" fmla="*/ 2065261 h 2291704"/>
              <a:gd name="connsiteX21" fmla="*/ 422137 w 2431808"/>
              <a:gd name="connsiteY21" fmla="*/ 2170769 h 2291704"/>
              <a:gd name="connsiteX22" fmla="*/ 462331 w 2431808"/>
              <a:gd name="connsiteY22" fmla="*/ 2251156 h 2291704"/>
              <a:gd name="connsiteX23" fmla="*/ 547742 w 2431808"/>
              <a:gd name="connsiteY23" fmla="*/ 2286325 h 2291704"/>
              <a:gd name="connsiteX24" fmla="*/ 663298 w 2431808"/>
              <a:gd name="connsiteY24" fmla="*/ 2286325 h 2291704"/>
              <a:gd name="connsiteX25" fmla="*/ 743684 w 2431808"/>
              <a:gd name="connsiteY25" fmla="*/ 2236083 h 2291704"/>
              <a:gd name="connsiteX26" fmla="*/ 773829 w 2431808"/>
              <a:gd name="connsiteY26" fmla="*/ 2195890 h 2291704"/>
              <a:gd name="connsiteX27" fmla="*/ 783878 w 2431808"/>
              <a:gd name="connsiteY27" fmla="*/ 2155697 h 2291704"/>
              <a:gd name="connsiteX28" fmla="*/ 753733 w 2431808"/>
              <a:gd name="connsiteY28" fmla="*/ 2065261 h 2291704"/>
              <a:gd name="connsiteX29" fmla="*/ 693443 w 2431808"/>
              <a:gd name="connsiteY29" fmla="*/ 1989899 h 2291704"/>
              <a:gd name="connsiteX30" fmla="*/ 643201 w 2431808"/>
              <a:gd name="connsiteY30" fmla="*/ 1884391 h 2291704"/>
              <a:gd name="connsiteX31" fmla="*/ 643201 w 2431808"/>
              <a:gd name="connsiteY31" fmla="*/ 1809028 h 2291704"/>
              <a:gd name="connsiteX32" fmla="*/ 643201 w 2431808"/>
              <a:gd name="connsiteY32" fmla="*/ 1678400 h 2291704"/>
              <a:gd name="connsiteX33" fmla="*/ 648225 w 2431808"/>
              <a:gd name="connsiteY33" fmla="*/ 1542747 h 2291704"/>
              <a:gd name="connsiteX34" fmla="*/ 643201 w 2431808"/>
              <a:gd name="connsiteY34" fmla="*/ 1457336 h 2291704"/>
              <a:gd name="connsiteX35" fmla="*/ 623104 w 2431808"/>
              <a:gd name="connsiteY35" fmla="*/ 1316659 h 2291704"/>
              <a:gd name="connsiteX36" fmla="*/ 658273 w 2431808"/>
              <a:gd name="connsiteY36" fmla="*/ 1246321 h 2291704"/>
              <a:gd name="connsiteX37" fmla="*/ 678370 w 2431808"/>
              <a:gd name="connsiteY37" fmla="*/ 1095596 h 2291704"/>
              <a:gd name="connsiteX38" fmla="*/ 638177 w 2431808"/>
              <a:gd name="connsiteY38" fmla="*/ 924774 h 2291704"/>
              <a:gd name="connsiteX39" fmla="*/ 597983 w 2431808"/>
              <a:gd name="connsiteY39" fmla="*/ 839363 h 2291704"/>
              <a:gd name="connsiteX40" fmla="*/ 567838 w 2431808"/>
              <a:gd name="connsiteY40" fmla="*/ 683613 h 2291704"/>
              <a:gd name="connsiteX41" fmla="*/ 567838 w 2431808"/>
              <a:gd name="connsiteY41" fmla="*/ 573081 h 2291704"/>
              <a:gd name="connsiteX42" fmla="*/ 597983 w 2431808"/>
              <a:gd name="connsiteY42" fmla="*/ 442453 h 2291704"/>
              <a:gd name="connsiteX43" fmla="*/ 668322 w 2431808"/>
              <a:gd name="connsiteY43" fmla="*/ 352017 h 2291704"/>
              <a:gd name="connsiteX44" fmla="*/ 733636 w 2431808"/>
              <a:gd name="connsiteY44" fmla="*/ 321872 h 2291704"/>
              <a:gd name="connsiteX45" fmla="*/ 819047 w 2431808"/>
              <a:gd name="connsiteY45" fmla="*/ 286703 h 2291704"/>
              <a:gd name="connsiteX46" fmla="*/ 894410 w 2431808"/>
              <a:gd name="connsiteY46" fmla="*/ 276655 h 2291704"/>
              <a:gd name="connsiteX47" fmla="*/ 949676 w 2431808"/>
              <a:gd name="connsiteY47" fmla="*/ 336945 h 2291704"/>
              <a:gd name="connsiteX48" fmla="*/ 944651 w 2431808"/>
              <a:gd name="connsiteY48" fmla="*/ 437428 h 2291704"/>
              <a:gd name="connsiteX49" fmla="*/ 964748 w 2431808"/>
              <a:gd name="connsiteY49" fmla="*/ 583130 h 2291704"/>
              <a:gd name="connsiteX50" fmla="*/ 994893 w 2431808"/>
              <a:gd name="connsiteY50" fmla="*/ 688637 h 2291704"/>
              <a:gd name="connsiteX51" fmla="*/ 1009966 w 2431808"/>
              <a:gd name="connsiteY51" fmla="*/ 764000 h 2291704"/>
              <a:gd name="connsiteX52" fmla="*/ 1025038 w 2431808"/>
              <a:gd name="connsiteY52" fmla="*/ 854435 h 2291704"/>
              <a:gd name="connsiteX53" fmla="*/ 1055183 w 2431808"/>
              <a:gd name="connsiteY53" fmla="*/ 934822 h 2291704"/>
              <a:gd name="connsiteX54" fmla="*/ 1070256 w 2431808"/>
              <a:gd name="connsiteY54" fmla="*/ 969991 h 2291704"/>
              <a:gd name="connsiteX55" fmla="*/ 1095377 w 2431808"/>
              <a:gd name="connsiteY55" fmla="*/ 1005160 h 2291704"/>
              <a:gd name="connsiteX56" fmla="*/ 1140594 w 2431808"/>
              <a:gd name="connsiteY56" fmla="*/ 1145837 h 2291704"/>
              <a:gd name="connsiteX57" fmla="*/ 1195860 w 2431808"/>
              <a:gd name="connsiteY57" fmla="*/ 1281490 h 2291704"/>
              <a:gd name="connsiteX58" fmla="*/ 1251126 w 2431808"/>
              <a:gd name="connsiteY58" fmla="*/ 1397046 h 2291704"/>
              <a:gd name="connsiteX59" fmla="*/ 1351610 w 2431808"/>
              <a:gd name="connsiteY59" fmla="*/ 1472409 h 2291704"/>
              <a:gd name="connsiteX60" fmla="*/ 1442045 w 2431808"/>
              <a:gd name="connsiteY60" fmla="*/ 1472409 h 2291704"/>
              <a:gd name="connsiteX61" fmla="*/ 1477214 w 2431808"/>
              <a:gd name="connsiteY61" fmla="*/ 1432215 h 2291704"/>
              <a:gd name="connsiteX62" fmla="*/ 1437021 w 2431808"/>
              <a:gd name="connsiteY62" fmla="*/ 1361877 h 2291704"/>
              <a:gd name="connsiteX63" fmla="*/ 1406876 w 2431808"/>
              <a:gd name="connsiteY63" fmla="*/ 1286514 h 2291704"/>
              <a:gd name="connsiteX64" fmla="*/ 1381755 w 2431808"/>
              <a:gd name="connsiteY64" fmla="*/ 1231248 h 2291704"/>
              <a:gd name="connsiteX65" fmla="*/ 1351610 w 2431808"/>
              <a:gd name="connsiteY65" fmla="*/ 1110668 h 2291704"/>
              <a:gd name="connsiteX66" fmla="*/ 1331513 w 2431808"/>
              <a:gd name="connsiteY66" fmla="*/ 985064 h 2291704"/>
              <a:gd name="connsiteX67" fmla="*/ 1326489 w 2431808"/>
              <a:gd name="connsiteY67" fmla="*/ 829314 h 2291704"/>
              <a:gd name="connsiteX68" fmla="*/ 1326489 w 2431808"/>
              <a:gd name="connsiteY68" fmla="*/ 718782 h 2291704"/>
              <a:gd name="connsiteX69" fmla="*/ 1316440 w 2431808"/>
              <a:gd name="connsiteY69" fmla="*/ 603226 h 2291704"/>
              <a:gd name="connsiteX70" fmla="*/ 1301368 w 2431808"/>
              <a:gd name="connsiteY70" fmla="*/ 482646 h 2291704"/>
              <a:gd name="connsiteX71" fmla="*/ 1261175 w 2431808"/>
              <a:gd name="connsiteY71" fmla="*/ 402259 h 2291704"/>
              <a:gd name="connsiteX72" fmla="*/ 1246102 w 2431808"/>
              <a:gd name="connsiteY72" fmla="*/ 291727 h 2291704"/>
              <a:gd name="connsiteX73" fmla="*/ 1266199 w 2431808"/>
              <a:gd name="connsiteY73" fmla="*/ 226413 h 2291704"/>
              <a:gd name="connsiteX74" fmla="*/ 1281271 w 2431808"/>
              <a:gd name="connsiteY74" fmla="*/ 216365 h 2291704"/>
              <a:gd name="connsiteX75" fmla="*/ 1326489 w 2431808"/>
              <a:gd name="connsiteY75" fmla="*/ 196268 h 2291704"/>
              <a:gd name="connsiteX76" fmla="*/ 1396827 w 2431808"/>
              <a:gd name="connsiteY76" fmla="*/ 176171 h 2291704"/>
              <a:gd name="connsiteX77" fmla="*/ 1467166 w 2431808"/>
              <a:gd name="connsiteY77" fmla="*/ 181196 h 2291704"/>
              <a:gd name="connsiteX78" fmla="*/ 1517408 w 2431808"/>
              <a:gd name="connsiteY78" fmla="*/ 191244 h 2291704"/>
              <a:gd name="connsiteX79" fmla="*/ 1572673 w 2431808"/>
              <a:gd name="connsiteY79" fmla="*/ 251534 h 2291704"/>
              <a:gd name="connsiteX80" fmla="*/ 1632964 w 2431808"/>
              <a:gd name="connsiteY80" fmla="*/ 321872 h 2291704"/>
              <a:gd name="connsiteX81" fmla="*/ 1663109 w 2431808"/>
              <a:gd name="connsiteY81" fmla="*/ 568057 h 2291704"/>
              <a:gd name="connsiteX82" fmla="*/ 1663109 w 2431808"/>
              <a:gd name="connsiteY82" fmla="*/ 593178 h 2291704"/>
              <a:gd name="connsiteX83" fmla="*/ 1663109 w 2431808"/>
              <a:gd name="connsiteY83" fmla="*/ 728831 h 2291704"/>
              <a:gd name="connsiteX84" fmla="*/ 1663109 w 2431808"/>
              <a:gd name="connsiteY84" fmla="*/ 829314 h 2291704"/>
              <a:gd name="connsiteX85" fmla="*/ 1622915 w 2431808"/>
              <a:gd name="connsiteY85" fmla="*/ 924774 h 2291704"/>
              <a:gd name="connsiteX86" fmla="*/ 1592770 w 2431808"/>
              <a:gd name="connsiteY86" fmla="*/ 1000136 h 2291704"/>
              <a:gd name="connsiteX87" fmla="*/ 1587746 w 2431808"/>
              <a:gd name="connsiteY87" fmla="*/ 1060426 h 2291704"/>
              <a:gd name="connsiteX88" fmla="*/ 1627939 w 2431808"/>
              <a:gd name="connsiteY88" fmla="*/ 1160910 h 2291704"/>
              <a:gd name="connsiteX89" fmla="*/ 1668133 w 2431808"/>
              <a:gd name="connsiteY89" fmla="*/ 1241297 h 2291704"/>
              <a:gd name="connsiteX90" fmla="*/ 1743495 w 2431808"/>
              <a:gd name="connsiteY90" fmla="*/ 1397046 h 2291704"/>
              <a:gd name="connsiteX91" fmla="*/ 1748520 w 2431808"/>
              <a:gd name="connsiteY91" fmla="*/ 1472409 h 2291704"/>
              <a:gd name="connsiteX92" fmla="*/ 1748520 w 2431808"/>
              <a:gd name="connsiteY92" fmla="*/ 1552796 h 2291704"/>
              <a:gd name="connsiteX93" fmla="*/ 1713350 w 2431808"/>
              <a:gd name="connsiteY93" fmla="*/ 1633182 h 2291704"/>
              <a:gd name="connsiteX94" fmla="*/ 1381755 w 2431808"/>
              <a:gd name="connsiteY94" fmla="*/ 2095407 h 2291704"/>
              <a:gd name="connsiteX95" fmla="*/ 1452093 w 2431808"/>
              <a:gd name="connsiteY95" fmla="*/ 2221011 h 2291704"/>
              <a:gd name="connsiteX96" fmla="*/ 1527456 w 2431808"/>
              <a:gd name="connsiteY96" fmla="*/ 2210963 h 2291704"/>
              <a:gd name="connsiteX97" fmla="*/ 1597794 w 2431808"/>
              <a:gd name="connsiteY97" fmla="*/ 2160721 h 2291704"/>
              <a:gd name="connsiteX98" fmla="*/ 1673157 w 2431808"/>
              <a:gd name="connsiteY98" fmla="*/ 2080334 h 2291704"/>
              <a:gd name="connsiteX99" fmla="*/ 1783689 w 2431808"/>
              <a:gd name="connsiteY99" fmla="*/ 1919560 h 2291704"/>
              <a:gd name="connsiteX100" fmla="*/ 1859051 w 2431808"/>
              <a:gd name="connsiteY100" fmla="*/ 1738690 h 2291704"/>
              <a:gd name="connsiteX101" fmla="*/ 1889197 w 2431808"/>
              <a:gd name="connsiteY101" fmla="*/ 1658303 h 2291704"/>
              <a:gd name="connsiteX102" fmla="*/ 1954511 w 2431808"/>
              <a:gd name="connsiteY102" fmla="*/ 1492505 h 2291704"/>
              <a:gd name="connsiteX103" fmla="*/ 1964559 w 2431808"/>
              <a:gd name="connsiteY103" fmla="*/ 1351828 h 2291704"/>
              <a:gd name="connsiteX104" fmla="*/ 1904269 w 2431808"/>
              <a:gd name="connsiteY104" fmla="*/ 1181007 h 2291704"/>
              <a:gd name="connsiteX105" fmla="*/ 1833931 w 2431808"/>
              <a:gd name="connsiteY105" fmla="*/ 949894 h 2291704"/>
              <a:gd name="connsiteX106" fmla="*/ 1823882 w 2431808"/>
              <a:gd name="connsiteY106" fmla="*/ 723807 h 2291704"/>
              <a:gd name="connsiteX107" fmla="*/ 1843979 w 2431808"/>
              <a:gd name="connsiteY107" fmla="*/ 507767 h 2291704"/>
              <a:gd name="connsiteX108" fmla="*/ 1924366 w 2431808"/>
              <a:gd name="connsiteY108" fmla="*/ 392211 h 2291704"/>
              <a:gd name="connsiteX109" fmla="*/ 1974608 w 2431808"/>
              <a:gd name="connsiteY109" fmla="*/ 357042 h 2291704"/>
              <a:gd name="connsiteX110" fmla="*/ 2014801 w 2431808"/>
              <a:gd name="connsiteY110" fmla="*/ 367090 h 2291704"/>
              <a:gd name="connsiteX111" fmla="*/ 2070067 w 2431808"/>
              <a:gd name="connsiteY111" fmla="*/ 417332 h 2291704"/>
              <a:gd name="connsiteX112" fmla="*/ 2070067 w 2431808"/>
              <a:gd name="connsiteY112" fmla="*/ 678589 h 2291704"/>
              <a:gd name="connsiteX113" fmla="*/ 2075091 w 2431808"/>
              <a:gd name="connsiteY113" fmla="*/ 804193 h 2291704"/>
              <a:gd name="connsiteX114" fmla="*/ 2115284 w 2431808"/>
              <a:gd name="connsiteY114" fmla="*/ 874532 h 2291704"/>
              <a:gd name="connsiteX115" fmla="*/ 2145429 w 2431808"/>
              <a:gd name="connsiteY115" fmla="*/ 980039 h 2291704"/>
              <a:gd name="connsiteX116" fmla="*/ 2160502 w 2431808"/>
              <a:gd name="connsiteY116" fmla="*/ 1080523 h 2291704"/>
              <a:gd name="connsiteX117" fmla="*/ 2130357 w 2431808"/>
              <a:gd name="connsiteY117" fmla="*/ 1241297 h 2291704"/>
              <a:gd name="connsiteX118" fmla="*/ 2135381 w 2431808"/>
              <a:gd name="connsiteY118" fmla="*/ 1331732 h 2291704"/>
              <a:gd name="connsiteX119" fmla="*/ 2135381 w 2431808"/>
              <a:gd name="connsiteY119" fmla="*/ 1482457 h 2291704"/>
              <a:gd name="connsiteX120" fmla="*/ 2120309 w 2431808"/>
              <a:gd name="connsiteY120" fmla="*/ 1542747 h 2291704"/>
              <a:gd name="connsiteX121" fmla="*/ 2075091 w 2431808"/>
              <a:gd name="connsiteY121" fmla="*/ 1683424 h 2291704"/>
              <a:gd name="connsiteX122" fmla="*/ 2049970 w 2431808"/>
              <a:gd name="connsiteY122" fmla="*/ 1829125 h 2291704"/>
              <a:gd name="connsiteX123" fmla="*/ 2029873 w 2431808"/>
              <a:gd name="connsiteY123" fmla="*/ 1914536 h 2291704"/>
              <a:gd name="connsiteX124" fmla="*/ 2054994 w 2431808"/>
              <a:gd name="connsiteY124" fmla="*/ 1989899 h 2291704"/>
              <a:gd name="connsiteX125" fmla="*/ 2090164 w 2431808"/>
              <a:gd name="connsiteY125" fmla="*/ 2015020 h 2291704"/>
              <a:gd name="connsiteX126" fmla="*/ 2135381 w 2431808"/>
              <a:gd name="connsiteY126" fmla="*/ 2015020 h 2291704"/>
              <a:gd name="connsiteX127" fmla="*/ 2190647 w 2431808"/>
              <a:gd name="connsiteY127" fmla="*/ 1994923 h 2291704"/>
              <a:gd name="connsiteX128" fmla="*/ 2240889 w 2431808"/>
              <a:gd name="connsiteY128" fmla="*/ 1939657 h 2291704"/>
              <a:gd name="connsiteX129" fmla="*/ 2260986 w 2431808"/>
              <a:gd name="connsiteY129" fmla="*/ 1814053 h 2291704"/>
              <a:gd name="connsiteX130" fmla="*/ 2296155 w 2431808"/>
              <a:gd name="connsiteY130" fmla="*/ 1738690 h 2291704"/>
              <a:gd name="connsiteX131" fmla="*/ 2371517 w 2431808"/>
              <a:gd name="connsiteY131" fmla="*/ 1673376 h 2291704"/>
              <a:gd name="connsiteX132" fmla="*/ 2431808 w 2431808"/>
              <a:gd name="connsiteY132" fmla="*/ 1497530 h 2291704"/>
              <a:gd name="connsiteX0" fmla="*/ 1130546 w 2371517"/>
              <a:gd name="connsiteY0" fmla="*/ 271631 h 2291704"/>
              <a:gd name="connsiteX1" fmla="*/ 1080304 w 2371517"/>
              <a:gd name="connsiteY1" fmla="*/ 120905 h 2291704"/>
              <a:gd name="connsiteX2" fmla="*/ 803975 w 2371517"/>
              <a:gd name="connsiteY2" fmla="*/ 5349 h 2291704"/>
              <a:gd name="connsiteX3" fmla="*/ 678370 w 2371517"/>
              <a:gd name="connsiteY3" fmla="*/ 25446 h 2291704"/>
              <a:gd name="connsiteX4" fmla="*/ 572862 w 2371517"/>
              <a:gd name="connsiteY4" fmla="*/ 80712 h 2291704"/>
              <a:gd name="connsiteX5" fmla="*/ 407065 w 2371517"/>
              <a:gd name="connsiteY5" fmla="*/ 171147 h 2291704"/>
              <a:gd name="connsiteX6" fmla="*/ 296533 w 2371517"/>
              <a:gd name="connsiteY6" fmla="*/ 236461 h 2291704"/>
              <a:gd name="connsiteX7" fmla="*/ 276436 w 2371517"/>
              <a:gd name="connsiteY7" fmla="*/ 372114 h 2291704"/>
              <a:gd name="connsiteX8" fmla="*/ 201073 w 2371517"/>
              <a:gd name="connsiteY8" fmla="*/ 477622 h 2291704"/>
              <a:gd name="connsiteX9" fmla="*/ 175953 w 2371517"/>
              <a:gd name="connsiteY9" fmla="*/ 618299 h 2291704"/>
              <a:gd name="connsiteX10" fmla="*/ 196049 w 2371517"/>
              <a:gd name="connsiteY10" fmla="*/ 764000 h 2291704"/>
              <a:gd name="connsiteX11" fmla="*/ 186001 w 2371517"/>
              <a:gd name="connsiteY11" fmla="*/ 919749 h 2291704"/>
              <a:gd name="connsiteX12" fmla="*/ 115662 w 2371517"/>
              <a:gd name="connsiteY12" fmla="*/ 1050378 h 2291704"/>
              <a:gd name="connsiteX13" fmla="*/ 60397 w 2371517"/>
              <a:gd name="connsiteY13" fmla="*/ 1226224 h 2291704"/>
              <a:gd name="connsiteX14" fmla="*/ 106 w 2371517"/>
              <a:gd name="connsiteY14" fmla="*/ 1392022 h 2291704"/>
              <a:gd name="connsiteX15" fmla="*/ 45324 w 2371517"/>
              <a:gd name="connsiteY15" fmla="*/ 1447288 h 2291704"/>
              <a:gd name="connsiteX16" fmla="*/ 30251 w 2371517"/>
              <a:gd name="connsiteY16" fmla="*/ 1608061 h 2291704"/>
              <a:gd name="connsiteX17" fmla="*/ 125711 w 2371517"/>
              <a:gd name="connsiteY17" fmla="*/ 1713569 h 2291704"/>
              <a:gd name="connsiteX18" fmla="*/ 165904 w 2371517"/>
              <a:gd name="connsiteY18" fmla="*/ 1889415 h 2291704"/>
              <a:gd name="connsiteX19" fmla="*/ 296533 w 2371517"/>
              <a:gd name="connsiteY19" fmla="*/ 1994923 h 2291704"/>
              <a:gd name="connsiteX20" fmla="*/ 351799 w 2371517"/>
              <a:gd name="connsiteY20" fmla="*/ 2065261 h 2291704"/>
              <a:gd name="connsiteX21" fmla="*/ 422137 w 2371517"/>
              <a:gd name="connsiteY21" fmla="*/ 2170769 h 2291704"/>
              <a:gd name="connsiteX22" fmla="*/ 462331 w 2371517"/>
              <a:gd name="connsiteY22" fmla="*/ 2251156 h 2291704"/>
              <a:gd name="connsiteX23" fmla="*/ 547742 w 2371517"/>
              <a:gd name="connsiteY23" fmla="*/ 2286325 h 2291704"/>
              <a:gd name="connsiteX24" fmla="*/ 663298 w 2371517"/>
              <a:gd name="connsiteY24" fmla="*/ 2286325 h 2291704"/>
              <a:gd name="connsiteX25" fmla="*/ 743684 w 2371517"/>
              <a:gd name="connsiteY25" fmla="*/ 2236083 h 2291704"/>
              <a:gd name="connsiteX26" fmla="*/ 773829 w 2371517"/>
              <a:gd name="connsiteY26" fmla="*/ 2195890 h 2291704"/>
              <a:gd name="connsiteX27" fmla="*/ 783878 w 2371517"/>
              <a:gd name="connsiteY27" fmla="*/ 2155697 h 2291704"/>
              <a:gd name="connsiteX28" fmla="*/ 753733 w 2371517"/>
              <a:gd name="connsiteY28" fmla="*/ 2065261 h 2291704"/>
              <a:gd name="connsiteX29" fmla="*/ 693443 w 2371517"/>
              <a:gd name="connsiteY29" fmla="*/ 1989899 h 2291704"/>
              <a:gd name="connsiteX30" fmla="*/ 643201 w 2371517"/>
              <a:gd name="connsiteY30" fmla="*/ 1884391 h 2291704"/>
              <a:gd name="connsiteX31" fmla="*/ 643201 w 2371517"/>
              <a:gd name="connsiteY31" fmla="*/ 1809028 h 2291704"/>
              <a:gd name="connsiteX32" fmla="*/ 643201 w 2371517"/>
              <a:gd name="connsiteY32" fmla="*/ 1678400 h 2291704"/>
              <a:gd name="connsiteX33" fmla="*/ 648225 w 2371517"/>
              <a:gd name="connsiteY33" fmla="*/ 1542747 h 2291704"/>
              <a:gd name="connsiteX34" fmla="*/ 643201 w 2371517"/>
              <a:gd name="connsiteY34" fmla="*/ 1457336 h 2291704"/>
              <a:gd name="connsiteX35" fmla="*/ 623104 w 2371517"/>
              <a:gd name="connsiteY35" fmla="*/ 1316659 h 2291704"/>
              <a:gd name="connsiteX36" fmla="*/ 658273 w 2371517"/>
              <a:gd name="connsiteY36" fmla="*/ 1246321 h 2291704"/>
              <a:gd name="connsiteX37" fmla="*/ 678370 w 2371517"/>
              <a:gd name="connsiteY37" fmla="*/ 1095596 h 2291704"/>
              <a:gd name="connsiteX38" fmla="*/ 638177 w 2371517"/>
              <a:gd name="connsiteY38" fmla="*/ 924774 h 2291704"/>
              <a:gd name="connsiteX39" fmla="*/ 597983 w 2371517"/>
              <a:gd name="connsiteY39" fmla="*/ 839363 h 2291704"/>
              <a:gd name="connsiteX40" fmla="*/ 567838 w 2371517"/>
              <a:gd name="connsiteY40" fmla="*/ 683613 h 2291704"/>
              <a:gd name="connsiteX41" fmla="*/ 567838 w 2371517"/>
              <a:gd name="connsiteY41" fmla="*/ 573081 h 2291704"/>
              <a:gd name="connsiteX42" fmla="*/ 597983 w 2371517"/>
              <a:gd name="connsiteY42" fmla="*/ 442453 h 2291704"/>
              <a:gd name="connsiteX43" fmla="*/ 668322 w 2371517"/>
              <a:gd name="connsiteY43" fmla="*/ 352017 h 2291704"/>
              <a:gd name="connsiteX44" fmla="*/ 733636 w 2371517"/>
              <a:gd name="connsiteY44" fmla="*/ 321872 h 2291704"/>
              <a:gd name="connsiteX45" fmla="*/ 819047 w 2371517"/>
              <a:gd name="connsiteY45" fmla="*/ 286703 h 2291704"/>
              <a:gd name="connsiteX46" fmla="*/ 894410 w 2371517"/>
              <a:gd name="connsiteY46" fmla="*/ 276655 h 2291704"/>
              <a:gd name="connsiteX47" fmla="*/ 949676 w 2371517"/>
              <a:gd name="connsiteY47" fmla="*/ 336945 h 2291704"/>
              <a:gd name="connsiteX48" fmla="*/ 944651 w 2371517"/>
              <a:gd name="connsiteY48" fmla="*/ 437428 h 2291704"/>
              <a:gd name="connsiteX49" fmla="*/ 964748 w 2371517"/>
              <a:gd name="connsiteY49" fmla="*/ 583130 h 2291704"/>
              <a:gd name="connsiteX50" fmla="*/ 994893 w 2371517"/>
              <a:gd name="connsiteY50" fmla="*/ 688637 h 2291704"/>
              <a:gd name="connsiteX51" fmla="*/ 1009966 w 2371517"/>
              <a:gd name="connsiteY51" fmla="*/ 764000 h 2291704"/>
              <a:gd name="connsiteX52" fmla="*/ 1025038 w 2371517"/>
              <a:gd name="connsiteY52" fmla="*/ 854435 h 2291704"/>
              <a:gd name="connsiteX53" fmla="*/ 1055183 w 2371517"/>
              <a:gd name="connsiteY53" fmla="*/ 934822 h 2291704"/>
              <a:gd name="connsiteX54" fmla="*/ 1070256 w 2371517"/>
              <a:gd name="connsiteY54" fmla="*/ 969991 h 2291704"/>
              <a:gd name="connsiteX55" fmla="*/ 1095377 w 2371517"/>
              <a:gd name="connsiteY55" fmla="*/ 1005160 h 2291704"/>
              <a:gd name="connsiteX56" fmla="*/ 1140594 w 2371517"/>
              <a:gd name="connsiteY56" fmla="*/ 1145837 h 2291704"/>
              <a:gd name="connsiteX57" fmla="*/ 1195860 w 2371517"/>
              <a:gd name="connsiteY57" fmla="*/ 1281490 h 2291704"/>
              <a:gd name="connsiteX58" fmla="*/ 1251126 w 2371517"/>
              <a:gd name="connsiteY58" fmla="*/ 1397046 h 2291704"/>
              <a:gd name="connsiteX59" fmla="*/ 1351610 w 2371517"/>
              <a:gd name="connsiteY59" fmla="*/ 1472409 h 2291704"/>
              <a:gd name="connsiteX60" fmla="*/ 1442045 w 2371517"/>
              <a:gd name="connsiteY60" fmla="*/ 1472409 h 2291704"/>
              <a:gd name="connsiteX61" fmla="*/ 1477214 w 2371517"/>
              <a:gd name="connsiteY61" fmla="*/ 1432215 h 2291704"/>
              <a:gd name="connsiteX62" fmla="*/ 1437021 w 2371517"/>
              <a:gd name="connsiteY62" fmla="*/ 1361877 h 2291704"/>
              <a:gd name="connsiteX63" fmla="*/ 1406876 w 2371517"/>
              <a:gd name="connsiteY63" fmla="*/ 1286514 h 2291704"/>
              <a:gd name="connsiteX64" fmla="*/ 1381755 w 2371517"/>
              <a:gd name="connsiteY64" fmla="*/ 1231248 h 2291704"/>
              <a:gd name="connsiteX65" fmla="*/ 1351610 w 2371517"/>
              <a:gd name="connsiteY65" fmla="*/ 1110668 h 2291704"/>
              <a:gd name="connsiteX66" fmla="*/ 1331513 w 2371517"/>
              <a:gd name="connsiteY66" fmla="*/ 985064 h 2291704"/>
              <a:gd name="connsiteX67" fmla="*/ 1326489 w 2371517"/>
              <a:gd name="connsiteY67" fmla="*/ 829314 h 2291704"/>
              <a:gd name="connsiteX68" fmla="*/ 1326489 w 2371517"/>
              <a:gd name="connsiteY68" fmla="*/ 718782 h 2291704"/>
              <a:gd name="connsiteX69" fmla="*/ 1316440 w 2371517"/>
              <a:gd name="connsiteY69" fmla="*/ 603226 h 2291704"/>
              <a:gd name="connsiteX70" fmla="*/ 1301368 w 2371517"/>
              <a:gd name="connsiteY70" fmla="*/ 482646 h 2291704"/>
              <a:gd name="connsiteX71" fmla="*/ 1261175 w 2371517"/>
              <a:gd name="connsiteY71" fmla="*/ 402259 h 2291704"/>
              <a:gd name="connsiteX72" fmla="*/ 1246102 w 2371517"/>
              <a:gd name="connsiteY72" fmla="*/ 291727 h 2291704"/>
              <a:gd name="connsiteX73" fmla="*/ 1266199 w 2371517"/>
              <a:gd name="connsiteY73" fmla="*/ 226413 h 2291704"/>
              <a:gd name="connsiteX74" fmla="*/ 1281271 w 2371517"/>
              <a:gd name="connsiteY74" fmla="*/ 216365 h 2291704"/>
              <a:gd name="connsiteX75" fmla="*/ 1326489 w 2371517"/>
              <a:gd name="connsiteY75" fmla="*/ 196268 h 2291704"/>
              <a:gd name="connsiteX76" fmla="*/ 1396827 w 2371517"/>
              <a:gd name="connsiteY76" fmla="*/ 176171 h 2291704"/>
              <a:gd name="connsiteX77" fmla="*/ 1467166 w 2371517"/>
              <a:gd name="connsiteY77" fmla="*/ 181196 h 2291704"/>
              <a:gd name="connsiteX78" fmla="*/ 1517408 w 2371517"/>
              <a:gd name="connsiteY78" fmla="*/ 191244 h 2291704"/>
              <a:gd name="connsiteX79" fmla="*/ 1572673 w 2371517"/>
              <a:gd name="connsiteY79" fmla="*/ 251534 h 2291704"/>
              <a:gd name="connsiteX80" fmla="*/ 1632964 w 2371517"/>
              <a:gd name="connsiteY80" fmla="*/ 321872 h 2291704"/>
              <a:gd name="connsiteX81" fmla="*/ 1663109 w 2371517"/>
              <a:gd name="connsiteY81" fmla="*/ 568057 h 2291704"/>
              <a:gd name="connsiteX82" fmla="*/ 1663109 w 2371517"/>
              <a:gd name="connsiteY82" fmla="*/ 593178 h 2291704"/>
              <a:gd name="connsiteX83" fmla="*/ 1663109 w 2371517"/>
              <a:gd name="connsiteY83" fmla="*/ 728831 h 2291704"/>
              <a:gd name="connsiteX84" fmla="*/ 1663109 w 2371517"/>
              <a:gd name="connsiteY84" fmla="*/ 829314 h 2291704"/>
              <a:gd name="connsiteX85" fmla="*/ 1622915 w 2371517"/>
              <a:gd name="connsiteY85" fmla="*/ 924774 h 2291704"/>
              <a:gd name="connsiteX86" fmla="*/ 1592770 w 2371517"/>
              <a:gd name="connsiteY86" fmla="*/ 1000136 h 2291704"/>
              <a:gd name="connsiteX87" fmla="*/ 1587746 w 2371517"/>
              <a:gd name="connsiteY87" fmla="*/ 1060426 h 2291704"/>
              <a:gd name="connsiteX88" fmla="*/ 1627939 w 2371517"/>
              <a:gd name="connsiteY88" fmla="*/ 1160910 h 2291704"/>
              <a:gd name="connsiteX89" fmla="*/ 1668133 w 2371517"/>
              <a:gd name="connsiteY89" fmla="*/ 1241297 h 2291704"/>
              <a:gd name="connsiteX90" fmla="*/ 1743495 w 2371517"/>
              <a:gd name="connsiteY90" fmla="*/ 1397046 h 2291704"/>
              <a:gd name="connsiteX91" fmla="*/ 1748520 w 2371517"/>
              <a:gd name="connsiteY91" fmla="*/ 1472409 h 2291704"/>
              <a:gd name="connsiteX92" fmla="*/ 1748520 w 2371517"/>
              <a:gd name="connsiteY92" fmla="*/ 1552796 h 2291704"/>
              <a:gd name="connsiteX93" fmla="*/ 1713350 w 2371517"/>
              <a:gd name="connsiteY93" fmla="*/ 1633182 h 2291704"/>
              <a:gd name="connsiteX94" fmla="*/ 1381755 w 2371517"/>
              <a:gd name="connsiteY94" fmla="*/ 2095407 h 2291704"/>
              <a:gd name="connsiteX95" fmla="*/ 1452093 w 2371517"/>
              <a:gd name="connsiteY95" fmla="*/ 2221011 h 2291704"/>
              <a:gd name="connsiteX96" fmla="*/ 1527456 w 2371517"/>
              <a:gd name="connsiteY96" fmla="*/ 2210963 h 2291704"/>
              <a:gd name="connsiteX97" fmla="*/ 1597794 w 2371517"/>
              <a:gd name="connsiteY97" fmla="*/ 2160721 h 2291704"/>
              <a:gd name="connsiteX98" fmla="*/ 1673157 w 2371517"/>
              <a:gd name="connsiteY98" fmla="*/ 2080334 h 2291704"/>
              <a:gd name="connsiteX99" fmla="*/ 1783689 w 2371517"/>
              <a:gd name="connsiteY99" fmla="*/ 1919560 h 2291704"/>
              <a:gd name="connsiteX100" fmla="*/ 1859051 w 2371517"/>
              <a:gd name="connsiteY100" fmla="*/ 1738690 h 2291704"/>
              <a:gd name="connsiteX101" fmla="*/ 1889197 w 2371517"/>
              <a:gd name="connsiteY101" fmla="*/ 1658303 h 2291704"/>
              <a:gd name="connsiteX102" fmla="*/ 1954511 w 2371517"/>
              <a:gd name="connsiteY102" fmla="*/ 1492505 h 2291704"/>
              <a:gd name="connsiteX103" fmla="*/ 1964559 w 2371517"/>
              <a:gd name="connsiteY103" fmla="*/ 1351828 h 2291704"/>
              <a:gd name="connsiteX104" fmla="*/ 1904269 w 2371517"/>
              <a:gd name="connsiteY104" fmla="*/ 1181007 h 2291704"/>
              <a:gd name="connsiteX105" fmla="*/ 1833931 w 2371517"/>
              <a:gd name="connsiteY105" fmla="*/ 949894 h 2291704"/>
              <a:gd name="connsiteX106" fmla="*/ 1823882 w 2371517"/>
              <a:gd name="connsiteY106" fmla="*/ 723807 h 2291704"/>
              <a:gd name="connsiteX107" fmla="*/ 1843979 w 2371517"/>
              <a:gd name="connsiteY107" fmla="*/ 507767 h 2291704"/>
              <a:gd name="connsiteX108" fmla="*/ 1924366 w 2371517"/>
              <a:gd name="connsiteY108" fmla="*/ 392211 h 2291704"/>
              <a:gd name="connsiteX109" fmla="*/ 1974608 w 2371517"/>
              <a:gd name="connsiteY109" fmla="*/ 357042 h 2291704"/>
              <a:gd name="connsiteX110" fmla="*/ 2014801 w 2371517"/>
              <a:gd name="connsiteY110" fmla="*/ 367090 h 2291704"/>
              <a:gd name="connsiteX111" fmla="*/ 2070067 w 2371517"/>
              <a:gd name="connsiteY111" fmla="*/ 417332 h 2291704"/>
              <a:gd name="connsiteX112" fmla="*/ 2070067 w 2371517"/>
              <a:gd name="connsiteY112" fmla="*/ 678589 h 2291704"/>
              <a:gd name="connsiteX113" fmla="*/ 2075091 w 2371517"/>
              <a:gd name="connsiteY113" fmla="*/ 804193 h 2291704"/>
              <a:gd name="connsiteX114" fmla="*/ 2115284 w 2371517"/>
              <a:gd name="connsiteY114" fmla="*/ 874532 h 2291704"/>
              <a:gd name="connsiteX115" fmla="*/ 2145429 w 2371517"/>
              <a:gd name="connsiteY115" fmla="*/ 980039 h 2291704"/>
              <a:gd name="connsiteX116" fmla="*/ 2160502 w 2371517"/>
              <a:gd name="connsiteY116" fmla="*/ 1080523 h 2291704"/>
              <a:gd name="connsiteX117" fmla="*/ 2130357 w 2371517"/>
              <a:gd name="connsiteY117" fmla="*/ 1241297 h 2291704"/>
              <a:gd name="connsiteX118" fmla="*/ 2135381 w 2371517"/>
              <a:gd name="connsiteY118" fmla="*/ 1331732 h 2291704"/>
              <a:gd name="connsiteX119" fmla="*/ 2135381 w 2371517"/>
              <a:gd name="connsiteY119" fmla="*/ 1482457 h 2291704"/>
              <a:gd name="connsiteX120" fmla="*/ 2120309 w 2371517"/>
              <a:gd name="connsiteY120" fmla="*/ 1542747 h 2291704"/>
              <a:gd name="connsiteX121" fmla="*/ 2075091 w 2371517"/>
              <a:gd name="connsiteY121" fmla="*/ 1683424 h 2291704"/>
              <a:gd name="connsiteX122" fmla="*/ 2049970 w 2371517"/>
              <a:gd name="connsiteY122" fmla="*/ 1829125 h 2291704"/>
              <a:gd name="connsiteX123" fmla="*/ 2029873 w 2371517"/>
              <a:gd name="connsiteY123" fmla="*/ 1914536 h 2291704"/>
              <a:gd name="connsiteX124" fmla="*/ 2054994 w 2371517"/>
              <a:gd name="connsiteY124" fmla="*/ 1989899 h 2291704"/>
              <a:gd name="connsiteX125" fmla="*/ 2090164 w 2371517"/>
              <a:gd name="connsiteY125" fmla="*/ 2015020 h 2291704"/>
              <a:gd name="connsiteX126" fmla="*/ 2135381 w 2371517"/>
              <a:gd name="connsiteY126" fmla="*/ 2015020 h 2291704"/>
              <a:gd name="connsiteX127" fmla="*/ 2190647 w 2371517"/>
              <a:gd name="connsiteY127" fmla="*/ 1994923 h 2291704"/>
              <a:gd name="connsiteX128" fmla="*/ 2240889 w 2371517"/>
              <a:gd name="connsiteY128" fmla="*/ 1939657 h 2291704"/>
              <a:gd name="connsiteX129" fmla="*/ 2260986 w 2371517"/>
              <a:gd name="connsiteY129" fmla="*/ 1814053 h 2291704"/>
              <a:gd name="connsiteX130" fmla="*/ 2296155 w 2371517"/>
              <a:gd name="connsiteY130" fmla="*/ 1738690 h 2291704"/>
              <a:gd name="connsiteX131" fmla="*/ 2371517 w 2371517"/>
              <a:gd name="connsiteY131" fmla="*/ 1673376 h 2291704"/>
              <a:gd name="connsiteX0" fmla="*/ 1130546 w 2296155"/>
              <a:gd name="connsiteY0" fmla="*/ 271631 h 2291704"/>
              <a:gd name="connsiteX1" fmla="*/ 1080304 w 2296155"/>
              <a:gd name="connsiteY1" fmla="*/ 120905 h 2291704"/>
              <a:gd name="connsiteX2" fmla="*/ 803975 w 2296155"/>
              <a:gd name="connsiteY2" fmla="*/ 5349 h 2291704"/>
              <a:gd name="connsiteX3" fmla="*/ 678370 w 2296155"/>
              <a:gd name="connsiteY3" fmla="*/ 25446 h 2291704"/>
              <a:gd name="connsiteX4" fmla="*/ 572862 w 2296155"/>
              <a:gd name="connsiteY4" fmla="*/ 80712 h 2291704"/>
              <a:gd name="connsiteX5" fmla="*/ 407065 w 2296155"/>
              <a:gd name="connsiteY5" fmla="*/ 171147 h 2291704"/>
              <a:gd name="connsiteX6" fmla="*/ 296533 w 2296155"/>
              <a:gd name="connsiteY6" fmla="*/ 236461 h 2291704"/>
              <a:gd name="connsiteX7" fmla="*/ 276436 w 2296155"/>
              <a:gd name="connsiteY7" fmla="*/ 372114 h 2291704"/>
              <a:gd name="connsiteX8" fmla="*/ 201073 w 2296155"/>
              <a:gd name="connsiteY8" fmla="*/ 477622 h 2291704"/>
              <a:gd name="connsiteX9" fmla="*/ 175953 w 2296155"/>
              <a:gd name="connsiteY9" fmla="*/ 618299 h 2291704"/>
              <a:gd name="connsiteX10" fmla="*/ 196049 w 2296155"/>
              <a:gd name="connsiteY10" fmla="*/ 764000 h 2291704"/>
              <a:gd name="connsiteX11" fmla="*/ 186001 w 2296155"/>
              <a:gd name="connsiteY11" fmla="*/ 919749 h 2291704"/>
              <a:gd name="connsiteX12" fmla="*/ 115662 w 2296155"/>
              <a:gd name="connsiteY12" fmla="*/ 1050378 h 2291704"/>
              <a:gd name="connsiteX13" fmla="*/ 60397 w 2296155"/>
              <a:gd name="connsiteY13" fmla="*/ 1226224 h 2291704"/>
              <a:gd name="connsiteX14" fmla="*/ 106 w 2296155"/>
              <a:gd name="connsiteY14" fmla="*/ 1392022 h 2291704"/>
              <a:gd name="connsiteX15" fmla="*/ 45324 w 2296155"/>
              <a:gd name="connsiteY15" fmla="*/ 1447288 h 2291704"/>
              <a:gd name="connsiteX16" fmla="*/ 30251 w 2296155"/>
              <a:gd name="connsiteY16" fmla="*/ 1608061 h 2291704"/>
              <a:gd name="connsiteX17" fmla="*/ 125711 w 2296155"/>
              <a:gd name="connsiteY17" fmla="*/ 1713569 h 2291704"/>
              <a:gd name="connsiteX18" fmla="*/ 165904 w 2296155"/>
              <a:gd name="connsiteY18" fmla="*/ 1889415 h 2291704"/>
              <a:gd name="connsiteX19" fmla="*/ 296533 w 2296155"/>
              <a:gd name="connsiteY19" fmla="*/ 1994923 h 2291704"/>
              <a:gd name="connsiteX20" fmla="*/ 351799 w 2296155"/>
              <a:gd name="connsiteY20" fmla="*/ 2065261 h 2291704"/>
              <a:gd name="connsiteX21" fmla="*/ 422137 w 2296155"/>
              <a:gd name="connsiteY21" fmla="*/ 2170769 h 2291704"/>
              <a:gd name="connsiteX22" fmla="*/ 462331 w 2296155"/>
              <a:gd name="connsiteY22" fmla="*/ 2251156 h 2291704"/>
              <a:gd name="connsiteX23" fmla="*/ 547742 w 2296155"/>
              <a:gd name="connsiteY23" fmla="*/ 2286325 h 2291704"/>
              <a:gd name="connsiteX24" fmla="*/ 663298 w 2296155"/>
              <a:gd name="connsiteY24" fmla="*/ 2286325 h 2291704"/>
              <a:gd name="connsiteX25" fmla="*/ 743684 w 2296155"/>
              <a:gd name="connsiteY25" fmla="*/ 2236083 h 2291704"/>
              <a:gd name="connsiteX26" fmla="*/ 773829 w 2296155"/>
              <a:gd name="connsiteY26" fmla="*/ 2195890 h 2291704"/>
              <a:gd name="connsiteX27" fmla="*/ 783878 w 2296155"/>
              <a:gd name="connsiteY27" fmla="*/ 2155697 h 2291704"/>
              <a:gd name="connsiteX28" fmla="*/ 753733 w 2296155"/>
              <a:gd name="connsiteY28" fmla="*/ 2065261 h 2291704"/>
              <a:gd name="connsiteX29" fmla="*/ 693443 w 2296155"/>
              <a:gd name="connsiteY29" fmla="*/ 1989899 h 2291704"/>
              <a:gd name="connsiteX30" fmla="*/ 643201 w 2296155"/>
              <a:gd name="connsiteY30" fmla="*/ 1884391 h 2291704"/>
              <a:gd name="connsiteX31" fmla="*/ 643201 w 2296155"/>
              <a:gd name="connsiteY31" fmla="*/ 1809028 h 2291704"/>
              <a:gd name="connsiteX32" fmla="*/ 643201 w 2296155"/>
              <a:gd name="connsiteY32" fmla="*/ 1678400 h 2291704"/>
              <a:gd name="connsiteX33" fmla="*/ 648225 w 2296155"/>
              <a:gd name="connsiteY33" fmla="*/ 1542747 h 2291704"/>
              <a:gd name="connsiteX34" fmla="*/ 643201 w 2296155"/>
              <a:gd name="connsiteY34" fmla="*/ 1457336 h 2291704"/>
              <a:gd name="connsiteX35" fmla="*/ 623104 w 2296155"/>
              <a:gd name="connsiteY35" fmla="*/ 1316659 h 2291704"/>
              <a:gd name="connsiteX36" fmla="*/ 658273 w 2296155"/>
              <a:gd name="connsiteY36" fmla="*/ 1246321 h 2291704"/>
              <a:gd name="connsiteX37" fmla="*/ 678370 w 2296155"/>
              <a:gd name="connsiteY37" fmla="*/ 1095596 h 2291704"/>
              <a:gd name="connsiteX38" fmla="*/ 638177 w 2296155"/>
              <a:gd name="connsiteY38" fmla="*/ 924774 h 2291704"/>
              <a:gd name="connsiteX39" fmla="*/ 597983 w 2296155"/>
              <a:gd name="connsiteY39" fmla="*/ 839363 h 2291704"/>
              <a:gd name="connsiteX40" fmla="*/ 567838 w 2296155"/>
              <a:gd name="connsiteY40" fmla="*/ 683613 h 2291704"/>
              <a:gd name="connsiteX41" fmla="*/ 567838 w 2296155"/>
              <a:gd name="connsiteY41" fmla="*/ 573081 h 2291704"/>
              <a:gd name="connsiteX42" fmla="*/ 597983 w 2296155"/>
              <a:gd name="connsiteY42" fmla="*/ 442453 h 2291704"/>
              <a:gd name="connsiteX43" fmla="*/ 668322 w 2296155"/>
              <a:gd name="connsiteY43" fmla="*/ 352017 h 2291704"/>
              <a:gd name="connsiteX44" fmla="*/ 733636 w 2296155"/>
              <a:gd name="connsiteY44" fmla="*/ 321872 h 2291704"/>
              <a:gd name="connsiteX45" fmla="*/ 819047 w 2296155"/>
              <a:gd name="connsiteY45" fmla="*/ 286703 h 2291704"/>
              <a:gd name="connsiteX46" fmla="*/ 894410 w 2296155"/>
              <a:gd name="connsiteY46" fmla="*/ 276655 h 2291704"/>
              <a:gd name="connsiteX47" fmla="*/ 949676 w 2296155"/>
              <a:gd name="connsiteY47" fmla="*/ 336945 h 2291704"/>
              <a:gd name="connsiteX48" fmla="*/ 944651 w 2296155"/>
              <a:gd name="connsiteY48" fmla="*/ 437428 h 2291704"/>
              <a:gd name="connsiteX49" fmla="*/ 964748 w 2296155"/>
              <a:gd name="connsiteY49" fmla="*/ 583130 h 2291704"/>
              <a:gd name="connsiteX50" fmla="*/ 994893 w 2296155"/>
              <a:gd name="connsiteY50" fmla="*/ 688637 h 2291704"/>
              <a:gd name="connsiteX51" fmla="*/ 1009966 w 2296155"/>
              <a:gd name="connsiteY51" fmla="*/ 764000 h 2291704"/>
              <a:gd name="connsiteX52" fmla="*/ 1025038 w 2296155"/>
              <a:gd name="connsiteY52" fmla="*/ 854435 h 2291704"/>
              <a:gd name="connsiteX53" fmla="*/ 1055183 w 2296155"/>
              <a:gd name="connsiteY53" fmla="*/ 934822 h 2291704"/>
              <a:gd name="connsiteX54" fmla="*/ 1070256 w 2296155"/>
              <a:gd name="connsiteY54" fmla="*/ 969991 h 2291704"/>
              <a:gd name="connsiteX55" fmla="*/ 1095377 w 2296155"/>
              <a:gd name="connsiteY55" fmla="*/ 1005160 h 2291704"/>
              <a:gd name="connsiteX56" fmla="*/ 1140594 w 2296155"/>
              <a:gd name="connsiteY56" fmla="*/ 1145837 h 2291704"/>
              <a:gd name="connsiteX57" fmla="*/ 1195860 w 2296155"/>
              <a:gd name="connsiteY57" fmla="*/ 1281490 h 2291704"/>
              <a:gd name="connsiteX58" fmla="*/ 1251126 w 2296155"/>
              <a:gd name="connsiteY58" fmla="*/ 1397046 h 2291704"/>
              <a:gd name="connsiteX59" fmla="*/ 1351610 w 2296155"/>
              <a:gd name="connsiteY59" fmla="*/ 1472409 h 2291704"/>
              <a:gd name="connsiteX60" fmla="*/ 1442045 w 2296155"/>
              <a:gd name="connsiteY60" fmla="*/ 1472409 h 2291704"/>
              <a:gd name="connsiteX61" fmla="*/ 1477214 w 2296155"/>
              <a:gd name="connsiteY61" fmla="*/ 1432215 h 2291704"/>
              <a:gd name="connsiteX62" fmla="*/ 1437021 w 2296155"/>
              <a:gd name="connsiteY62" fmla="*/ 1361877 h 2291704"/>
              <a:gd name="connsiteX63" fmla="*/ 1406876 w 2296155"/>
              <a:gd name="connsiteY63" fmla="*/ 1286514 h 2291704"/>
              <a:gd name="connsiteX64" fmla="*/ 1381755 w 2296155"/>
              <a:gd name="connsiteY64" fmla="*/ 1231248 h 2291704"/>
              <a:gd name="connsiteX65" fmla="*/ 1351610 w 2296155"/>
              <a:gd name="connsiteY65" fmla="*/ 1110668 h 2291704"/>
              <a:gd name="connsiteX66" fmla="*/ 1331513 w 2296155"/>
              <a:gd name="connsiteY66" fmla="*/ 985064 h 2291704"/>
              <a:gd name="connsiteX67" fmla="*/ 1326489 w 2296155"/>
              <a:gd name="connsiteY67" fmla="*/ 829314 h 2291704"/>
              <a:gd name="connsiteX68" fmla="*/ 1326489 w 2296155"/>
              <a:gd name="connsiteY68" fmla="*/ 718782 h 2291704"/>
              <a:gd name="connsiteX69" fmla="*/ 1316440 w 2296155"/>
              <a:gd name="connsiteY69" fmla="*/ 603226 h 2291704"/>
              <a:gd name="connsiteX70" fmla="*/ 1301368 w 2296155"/>
              <a:gd name="connsiteY70" fmla="*/ 482646 h 2291704"/>
              <a:gd name="connsiteX71" fmla="*/ 1261175 w 2296155"/>
              <a:gd name="connsiteY71" fmla="*/ 402259 h 2291704"/>
              <a:gd name="connsiteX72" fmla="*/ 1246102 w 2296155"/>
              <a:gd name="connsiteY72" fmla="*/ 291727 h 2291704"/>
              <a:gd name="connsiteX73" fmla="*/ 1266199 w 2296155"/>
              <a:gd name="connsiteY73" fmla="*/ 226413 h 2291704"/>
              <a:gd name="connsiteX74" fmla="*/ 1281271 w 2296155"/>
              <a:gd name="connsiteY74" fmla="*/ 216365 h 2291704"/>
              <a:gd name="connsiteX75" fmla="*/ 1326489 w 2296155"/>
              <a:gd name="connsiteY75" fmla="*/ 196268 h 2291704"/>
              <a:gd name="connsiteX76" fmla="*/ 1396827 w 2296155"/>
              <a:gd name="connsiteY76" fmla="*/ 176171 h 2291704"/>
              <a:gd name="connsiteX77" fmla="*/ 1467166 w 2296155"/>
              <a:gd name="connsiteY77" fmla="*/ 181196 h 2291704"/>
              <a:gd name="connsiteX78" fmla="*/ 1517408 w 2296155"/>
              <a:gd name="connsiteY78" fmla="*/ 191244 h 2291704"/>
              <a:gd name="connsiteX79" fmla="*/ 1572673 w 2296155"/>
              <a:gd name="connsiteY79" fmla="*/ 251534 h 2291704"/>
              <a:gd name="connsiteX80" fmla="*/ 1632964 w 2296155"/>
              <a:gd name="connsiteY80" fmla="*/ 321872 h 2291704"/>
              <a:gd name="connsiteX81" fmla="*/ 1663109 w 2296155"/>
              <a:gd name="connsiteY81" fmla="*/ 568057 h 2291704"/>
              <a:gd name="connsiteX82" fmla="*/ 1663109 w 2296155"/>
              <a:gd name="connsiteY82" fmla="*/ 593178 h 2291704"/>
              <a:gd name="connsiteX83" fmla="*/ 1663109 w 2296155"/>
              <a:gd name="connsiteY83" fmla="*/ 728831 h 2291704"/>
              <a:gd name="connsiteX84" fmla="*/ 1663109 w 2296155"/>
              <a:gd name="connsiteY84" fmla="*/ 829314 h 2291704"/>
              <a:gd name="connsiteX85" fmla="*/ 1622915 w 2296155"/>
              <a:gd name="connsiteY85" fmla="*/ 924774 h 2291704"/>
              <a:gd name="connsiteX86" fmla="*/ 1592770 w 2296155"/>
              <a:gd name="connsiteY86" fmla="*/ 1000136 h 2291704"/>
              <a:gd name="connsiteX87" fmla="*/ 1587746 w 2296155"/>
              <a:gd name="connsiteY87" fmla="*/ 1060426 h 2291704"/>
              <a:gd name="connsiteX88" fmla="*/ 1627939 w 2296155"/>
              <a:gd name="connsiteY88" fmla="*/ 1160910 h 2291704"/>
              <a:gd name="connsiteX89" fmla="*/ 1668133 w 2296155"/>
              <a:gd name="connsiteY89" fmla="*/ 1241297 h 2291704"/>
              <a:gd name="connsiteX90" fmla="*/ 1743495 w 2296155"/>
              <a:gd name="connsiteY90" fmla="*/ 1397046 h 2291704"/>
              <a:gd name="connsiteX91" fmla="*/ 1748520 w 2296155"/>
              <a:gd name="connsiteY91" fmla="*/ 1472409 h 2291704"/>
              <a:gd name="connsiteX92" fmla="*/ 1748520 w 2296155"/>
              <a:gd name="connsiteY92" fmla="*/ 1552796 h 2291704"/>
              <a:gd name="connsiteX93" fmla="*/ 1713350 w 2296155"/>
              <a:gd name="connsiteY93" fmla="*/ 1633182 h 2291704"/>
              <a:gd name="connsiteX94" fmla="*/ 1381755 w 2296155"/>
              <a:gd name="connsiteY94" fmla="*/ 2095407 h 2291704"/>
              <a:gd name="connsiteX95" fmla="*/ 1452093 w 2296155"/>
              <a:gd name="connsiteY95" fmla="*/ 2221011 h 2291704"/>
              <a:gd name="connsiteX96" fmla="*/ 1527456 w 2296155"/>
              <a:gd name="connsiteY96" fmla="*/ 2210963 h 2291704"/>
              <a:gd name="connsiteX97" fmla="*/ 1597794 w 2296155"/>
              <a:gd name="connsiteY97" fmla="*/ 2160721 h 2291704"/>
              <a:gd name="connsiteX98" fmla="*/ 1673157 w 2296155"/>
              <a:gd name="connsiteY98" fmla="*/ 2080334 h 2291704"/>
              <a:gd name="connsiteX99" fmla="*/ 1783689 w 2296155"/>
              <a:gd name="connsiteY99" fmla="*/ 1919560 h 2291704"/>
              <a:gd name="connsiteX100" fmla="*/ 1859051 w 2296155"/>
              <a:gd name="connsiteY100" fmla="*/ 1738690 h 2291704"/>
              <a:gd name="connsiteX101" fmla="*/ 1889197 w 2296155"/>
              <a:gd name="connsiteY101" fmla="*/ 1658303 h 2291704"/>
              <a:gd name="connsiteX102" fmla="*/ 1954511 w 2296155"/>
              <a:gd name="connsiteY102" fmla="*/ 1492505 h 2291704"/>
              <a:gd name="connsiteX103" fmla="*/ 1964559 w 2296155"/>
              <a:gd name="connsiteY103" fmla="*/ 1351828 h 2291704"/>
              <a:gd name="connsiteX104" fmla="*/ 1904269 w 2296155"/>
              <a:gd name="connsiteY104" fmla="*/ 1181007 h 2291704"/>
              <a:gd name="connsiteX105" fmla="*/ 1833931 w 2296155"/>
              <a:gd name="connsiteY105" fmla="*/ 949894 h 2291704"/>
              <a:gd name="connsiteX106" fmla="*/ 1823882 w 2296155"/>
              <a:gd name="connsiteY106" fmla="*/ 723807 h 2291704"/>
              <a:gd name="connsiteX107" fmla="*/ 1843979 w 2296155"/>
              <a:gd name="connsiteY107" fmla="*/ 507767 h 2291704"/>
              <a:gd name="connsiteX108" fmla="*/ 1924366 w 2296155"/>
              <a:gd name="connsiteY108" fmla="*/ 392211 h 2291704"/>
              <a:gd name="connsiteX109" fmla="*/ 1974608 w 2296155"/>
              <a:gd name="connsiteY109" fmla="*/ 357042 h 2291704"/>
              <a:gd name="connsiteX110" fmla="*/ 2014801 w 2296155"/>
              <a:gd name="connsiteY110" fmla="*/ 367090 h 2291704"/>
              <a:gd name="connsiteX111" fmla="*/ 2070067 w 2296155"/>
              <a:gd name="connsiteY111" fmla="*/ 417332 h 2291704"/>
              <a:gd name="connsiteX112" fmla="*/ 2070067 w 2296155"/>
              <a:gd name="connsiteY112" fmla="*/ 678589 h 2291704"/>
              <a:gd name="connsiteX113" fmla="*/ 2075091 w 2296155"/>
              <a:gd name="connsiteY113" fmla="*/ 804193 h 2291704"/>
              <a:gd name="connsiteX114" fmla="*/ 2115284 w 2296155"/>
              <a:gd name="connsiteY114" fmla="*/ 874532 h 2291704"/>
              <a:gd name="connsiteX115" fmla="*/ 2145429 w 2296155"/>
              <a:gd name="connsiteY115" fmla="*/ 980039 h 2291704"/>
              <a:gd name="connsiteX116" fmla="*/ 2160502 w 2296155"/>
              <a:gd name="connsiteY116" fmla="*/ 1080523 h 2291704"/>
              <a:gd name="connsiteX117" fmla="*/ 2130357 w 2296155"/>
              <a:gd name="connsiteY117" fmla="*/ 1241297 h 2291704"/>
              <a:gd name="connsiteX118" fmla="*/ 2135381 w 2296155"/>
              <a:gd name="connsiteY118" fmla="*/ 1331732 h 2291704"/>
              <a:gd name="connsiteX119" fmla="*/ 2135381 w 2296155"/>
              <a:gd name="connsiteY119" fmla="*/ 1482457 h 2291704"/>
              <a:gd name="connsiteX120" fmla="*/ 2120309 w 2296155"/>
              <a:gd name="connsiteY120" fmla="*/ 1542747 h 2291704"/>
              <a:gd name="connsiteX121" fmla="*/ 2075091 w 2296155"/>
              <a:gd name="connsiteY121" fmla="*/ 1683424 h 2291704"/>
              <a:gd name="connsiteX122" fmla="*/ 2049970 w 2296155"/>
              <a:gd name="connsiteY122" fmla="*/ 1829125 h 2291704"/>
              <a:gd name="connsiteX123" fmla="*/ 2029873 w 2296155"/>
              <a:gd name="connsiteY123" fmla="*/ 1914536 h 2291704"/>
              <a:gd name="connsiteX124" fmla="*/ 2054994 w 2296155"/>
              <a:gd name="connsiteY124" fmla="*/ 1989899 h 2291704"/>
              <a:gd name="connsiteX125" fmla="*/ 2090164 w 2296155"/>
              <a:gd name="connsiteY125" fmla="*/ 2015020 h 2291704"/>
              <a:gd name="connsiteX126" fmla="*/ 2135381 w 2296155"/>
              <a:gd name="connsiteY126" fmla="*/ 2015020 h 2291704"/>
              <a:gd name="connsiteX127" fmla="*/ 2190647 w 2296155"/>
              <a:gd name="connsiteY127" fmla="*/ 1994923 h 2291704"/>
              <a:gd name="connsiteX128" fmla="*/ 2240889 w 2296155"/>
              <a:gd name="connsiteY128" fmla="*/ 1939657 h 2291704"/>
              <a:gd name="connsiteX129" fmla="*/ 2260986 w 2296155"/>
              <a:gd name="connsiteY129" fmla="*/ 1814053 h 2291704"/>
              <a:gd name="connsiteX130" fmla="*/ 2296155 w 2296155"/>
              <a:gd name="connsiteY130" fmla="*/ 1738690 h 2291704"/>
              <a:gd name="connsiteX0" fmla="*/ 1130546 w 2260986"/>
              <a:gd name="connsiteY0" fmla="*/ 271631 h 2291704"/>
              <a:gd name="connsiteX1" fmla="*/ 1080304 w 2260986"/>
              <a:gd name="connsiteY1" fmla="*/ 120905 h 2291704"/>
              <a:gd name="connsiteX2" fmla="*/ 803975 w 2260986"/>
              <a:gd name="connsiteY2" fmla="*/ 5349 h 2291704"/>
              <a:gd name="connsiteX3" fmla="*/ 678370 w 2260986"/>
              <a:gd name="connsiteY3" fmla="*/ 25446 h 2291704"/>
              <a:gd name="connsiteX4" fmla="*/ 572862 w 2260986"/>
              <a:gd name="connsiteY4" fmla="*/ 80712 h 2291704"/>
              <a:gd name="connsiteX5" fmla="*/ 407065 w 2260986"/>
              <a:gd name="connsiteY5" fmla="*/ 171147 h 2291704"/>
              <a:gd name="connsiteX6" fmla="*/ 296533 w 2260986"/>
              <a:gd name="connsiteY6" fmla="*/ 236461 h 2291704"/>
              <a:gd name="connsiteX7" fmla="*/ 276436 w 2260986"/>
              <a:gd name="connsiteY7" fmla="*/ 372114 h 2291704"/>
              <a:gd name="connsiteX8" fmla="*/ 201073 w 2260986"/>
              <a:gd name="connsiteY8" fmla="*/ 477622 h 2291704"/>
              <a:gd name="connsiteX9" fmla="*/ 175953 w 2260986"/>
              <a:gd name="connsiteY9" fmla="*/ 618299 h 2291704"/>
              <a:gd name="connsiteX10" fmla="*/ 196049 w 2260986"/>
              <a:gd name="connsiteY10" fmla="*/ 764000 h 2291704"/>
              <a:gd name="connsiteX11" fmla="*/ 186001 w 2260986"/>
              <a:gd name="connsiteY11" fmla="*/ 919749 h 2291704"/>
              <a:gd name="connsiteX12" fmla="*/ 115662 w 2260986"/>
              <a:gd name="connsiteY12" fmla="*/ 1050378 h 2291704"/>
              <a:gd name="connsiteX13" fmla="*/ 60397 w 2260986"/>
              <a:gd name="connsiteY13" fmla="*/ 1226224 h 2291704"/>
              <a:gd name="connsiteX14" fmla="*/ 106 w 2260986"/>
              <a:gd name="connsiteY14" fmla="*/ 1392022 h 2291704"/>
              <a:gd name="connsiteX15" fmla="*/ 45324 w 2260986"/>
              <a:gd name="connsiteY15" fmla="*/ 1447288 h 2291704"/>
              <a:gd name="connsiteX16" fmla="*/ 30251 w 2260986"/>
              <a:gd name="connsiteY16" fmla="*/ 1608061 h 2291704"/>
              <a:gd name="connsiteX17" fmla="*/ 125711 w 2260986"/>
              <a:gd name="connsiteY17" fmla="*/ 1713569 h 2291704"/>
              <a:gd name="connsiteX18" fmla="*/ 165904 w 2260986"/>
              <a:gd name="connsiteY18" fmla="*/ 1889415 h 2291704"/>
              <a:gd name="connsiteX19" fmla="*/ 296533 w 2260986"/>
              <a:gd name="connsiteY19" fmla="*/ 1994923 h 2291704"/>
              <a:gd name="connsiteX20" fmla="*/ 351799 w 2260986"/>
              <a:gd name="connsiteY20" fmla="*/ 2065261 h 2291704"/>
              <a:gd name="connsiteX21" fmla="*/ 422137 w 2260986"/>
              <a:gd name="connsiteY21" fmla="*/ 2170769 h 2291704"/>
              <a:gd name="connsiteX22" fmla="*/ 462331 w 2260986"/>
              <a:gd name="connsiteY22" fmla="*/ 2251156 h 2291704"/>
              <a:gd name="connsiteX23" fmla="*/ 547742 w 2260986"/>
              <a:gd name="connsiteY23" fmla="*/ 2286325 h 2291704"/>
              <a:gd name="connsiteX24" fmla="*/ 663298 w 2260986"/>
              <a:gd name="connsiteY24" fmla="*/ 2286325 h 2291704"/>
              <a:gd name="connsiteX25" fmla="*/ 743684 w 2260986"/>
              <a:gd name="connsiteY25" fmla="*/ 2236083 h 2291704"/>
              <a:gd name="connsiteX26" fmla="*/ 773829 w 2260986"/>
              <a:gd name="connsiteY26" fmla="*/ 2195890 h 2291704"/>
              <a:gd name="connsiteX27" fmla="*/ 783878 w 2260986"/>
              <a:gd name="connsiteY27" fmla="*/ 2155697 h 2291704"/>
              <a:gd name="connsiteX28" fmla="*/ 753733 w 2260986"/>
              <a:gd name="connsiteY28" fmla="*/ 2065261 h 2291704"/>
              <a:gd name="connsiteX29" fmla="*/ 693443 w 2260986"/>
              <a:gd name="connsiteY29" fmla="*/ 1989899 h 2291704"/>
              <a:gd name="connsiteX30" fmla="*/ 643201 w 2260986"/>
              <a:gd name="connsiteY30" fmla="*/ 1884391 h 2291704"/>
              <a:gd name="connsiteX31" fmla="*/ 643201 w 2260986"/>
              <a:gd name="connsiteY31" fmla="*/ 1809028 h 2291704"/>
              <a:gd name="connsiteX32" fmla="*/ 643201 w 2260986"/>
              <a:gd name="connsiteY32" fmla="*/ 1678400 h 2291704"/>
              <a:gd name="connsiteX33" fmla="*/ 648225 w 2260986"/>
              <a:gd name="connsiteY33" fmla="*/ 1542747 h 2291704"/>
              <a:gd name="connsiteX34" fmla="*/ 643201 w 2260986"/>
              <a:gd name="connsiteY34" fmla="*/ 1457336 h 2291704"/>
              <a:gd name="connsiteX35" fmla="*/ 623104 w 2260986"/>
              <a:gd name="connsiteY35" fmla="*/ 1316659 h 2291704"/>
              <a:gd name="connsiteX36" fmla="*/ 658273 w 2260986"/>
              <a:gd name="connsiteY36" fmla="*/ 1246321 h 2291704"/>
              <a:gd name="connsiteX37" fmla="*/ 678370 w 2260986"/>
              <a:gd name="connsiteY37" fmla="*/ 1095596 h 2291704"/>
              <a:gd name="connsiteX38" fmla="*/ 638177 w 2260986"/>
              <a:gd name="connsiteY38" fmla="*/ 924774 h 2291704"/>
              <a:gd name="connsiteX39" fmla="*/ 597983 w 2260986"/>
              <a:gd name="connsiteY39" fmla="*/ 839363 h 2291704"/>
              <a:gd name="connsiteX40" fmla="*/ 567838 w 2260986"/>
              <a:gd name="connsiteY40" fmla="*/ 683613 h 2291704"/>
              <a:gd name="connsiteX41" fmla="*/ 567838 w 2260986"/>
              <a:gd name="connsiteY41" fmla="*/ 573081 h 2291704"/>
              <a:gd name="connsiteX42" fmla="*/ 597983 w 2260986"/>
              <a:gd name="connsiteY42" fmla="*/ 442453 h 2291704"/>
              <a:gd name="connsiteX43" fmla="*/ 668322 w 2260986"/>
              <a:gd name="connsiteY43" fmla="*/ 352017 h 2291704"/>
              <a:gd name="connsiteX44" fmla="*/ 733636 w 2260986"/>
              <a:gd name="connsiteY44" fmla="*/ 321872 h 2291704"/>
              <a:gd name="connsiteX45" fmla="*/ 819047 w 2260986"/>
              <a:gd name="connsiteY45" fmla="*/ 286703 h 2291704"/>
              <a:gd name="connsiteX46" fmla="*/ 894410 w 2260986"/>
              <a:gd name="connsiteY46" fmla="*/ 276655 h 2291704"/>
              <a:gd name="connsiteX47" fmla="*/ 949676 w 2260986"/>
              <a:gd name="connsiteY47" fmla="*/ 336945 h 2291704"/>
              <a:gd name="connsiteX48" fmla="*/ 944651 w 2260986"/>
              <a:gd name="connsiteY48" fmla="*/ 437428 h 2291704"/>
              <a:gd name="connsiteX49" fmla="*/ 964748 w 2260986"/>
              <a:gd name="connsiteY49" fmla="*/ 583130 h 2291704"/>
              <a:gd name="connsiteX50" fmla="*/ 994893 w 2260986"/>
              <a:gd name="connsiteY50" fmla="*/ 688637 h 2291704"/>
              <a:gd name="connsiteX51" fmla="*/ 1009966 w 2260986"/>
              <a:gd name="connsiteY51" fmla="*/ 764000 h 2291704"/>
              <a:gd name="connsiteX52" fmla="*/ 1025038 w 2260986"/>
              <a:gd name="connsiteY52" fmla="*/ 854435 h 2291704"/>
              <a:gd name="connsiteX53" fmla="*/ 1055183 w 2260986"/>
              <a:gd name="connsiteY53" fmla="*/ 934822 h 2291704"/>
              <a:gd name="connsiteX54" fmla="*/ 1070256 w 2260986"/>
              <a:gd name="connsiteY54" fmla="*/ 969991 h 2291704"/>
              <a:gd name="connsiteX55" fmla="*/ 1095377 w 2260986"/>
              <a:gd name="connsiteY55" fmla="*/ 1005160 h 2291704"/>
              <a:gd name="connsiteX56" fmla="*/ 1140594 w 2260986"/>
              <a:gd name="connsiteY56" fmla="*/ 1145837 h 2291704"/>
              <a:gd name="connsiteX57" fmla="*/ 1195860 w 2260986"/>
              <a:gd name="connsiteY57" fmla="*/ 1281490 h 2291704"/>
              <a:gd name="connsiteX58" fmla="*/ 1251126 w 2260986"/>
              <a:gd name="connsiteY58" fmla="*/ 1397046 h 2291704"/>
              <a:gd name="connsiteX59" fmla="*/ 1351610 w 2260986"/>
              <a:gd name="connsiteY59" fmla="*/ 1472409 h 2291704"/>
              <a:gd name="connsiteX60" fmla="*/ 1442045 w 2260986"/>
              <a:gd name="connsiteY60" fmla="*/ 1472409 h 2291704"/>
              <a:gd name="connsiteX61" fmla="*/ 1477214 w 2260986"/>
              <a:gd name="connsiteY61" fmla="*/ 1432215 h 2291704"/>
              <a:gd name="connsiteX62" fmla="*/ 1437021 w 2260986"/>
              <a:gd name="connsiteY62" fmla="*/ 1361877 h 2291704"/>
              <a:gd name="connsiteX63" fmla="*/ 1406876 w 2260986"/>
              <a:gd name="connsiteY63" fmla="*/ 1286514 h 2291704"/>
              <a:gd name="connsiteX64" fmla="*/ 1381755 w 2260986"/>
              <a:gd name="connsiteY64" fmla="*/ 1231248 h 2291704"/>
              <a:gd name="connsiteX65" fmla="*/ 1351610 w 2260986"/>
              <a:gd name="connsiteY65" fmla="*/ 1110668 h 2291704"/>
              <a:gd name="connsiteX66" fmla="*/ 1331513 w 2260986"/>
              <a:gd name="connsiteY66" fmla="*/ 985064 h 2291704"/>
              <a:gd name="connsiteX67" fmla="*/ 1326489 w 2260986"/>
              <a:gd name="connsiteY67" fmla="*/ 829314 h 2291704"/>
              <a:gd name="connsiteX68" fmla="*/ 1326489 w 2260986"/>
              <a:gd name="connsiteY68" fmla="*/ 718782 h 2291704"/>
              <a:gd name="connsiteX69" fmla="*/ 1316440 w 2260986"/>
              <a:gd name="connsiteY69" fmla="*/ 603226 h 2291704"/>
              <a:gd name="connsiteX70" fmla="*/ 1301368 w 2260986"/>
              <a:gd name="connsiteY70" fmla="*/ 482646 h 2291704"/>
              <a:gd name="connsiteX71" fmla="*/ 1261175 w 2260986"/>
              <a:gd name="connsiteY71" fmla="*/ 402259 h 2291704"/>
              <a:gd name="connsiteX72" fmla="*/ 1246102 w 2260986"/>
              <a:gd name="connsiteY72" fmla="*/ 291727 h 2291704"/>
              <a:gd name="connsiteX73" fmla="*/ 1266199 w 2260986"/>
              <a:gd name="connsiteY73" fmla="*/ 226413 h 2291704"/>
              <a:gd name="connsiteX74" fmla="*/ 1281271 w 2260986"/>
              <a:gd name="connsiteY74" fmla="*/ 216365 h 2291704"/>
              <a:gd name="connsiteX75" fmla="*/ 1326489 w 2260986"/>
              <a:gd name="connsiteY75" fmla="*/ 196268 h 2291704"/>
              <a:gd name="connsiteX76" fmla="*/ 1396827 w 2260986"/>
              <a:gd name="connsiteY76" fmla="*/ 176171 h 2291704"/>
              <a:gd name="connsiteX77" fmla="*/ 1467166 w 2260986"/>
              <a:gd name="connsiteY77" fmla="*/ 181196 h 2291704"/>
              <a:gd name="connsiteX78" fmla="*/ 1517408 w 2260986"/>
              <a:gd name="connsiteY78" fmla="*/ 191244 h 2291704"/>
              <a:gd name="connsiteX79" fmla="*/ 1572673 w 2260986"/>
              <a:gd name="connsiteY79" fmla="*/ 251534 h 2291704"/>
              <a:gd name="connsiteX80" fmla="*/ 1632964 w 2260986"/>
              <a:gd name="connsiteY80" fmla="*/ 321872 h 2291704"/>
              <a:gd name="connsiteX81" fmla="*/ 1663109 w 2260986"/>
              <a:gd name="connsiteY81" fmla="*/ 568057 h 2291704"/>
              <a:gd name="connsiteX82" fmla="*/ 1663109 w 2260986"/>
              <a:gd name="connsiteY82" fmla="*/ 593178 h 2291704"/>
              <a:gd name="connsiteX83" fmla="*/ 1663109 w 2260986"/>
              <a:gd name="connsiteY83" fmla="*/ 728831 h 2291704"/>
              <a:gd name="connsiteX84" fmla="*/ 1663109 w 2260986"/>
              <a:gd name="connsiteY84" fmla="*/ 829314 h 2291704"/>
              <a:gd name="connsiteX85" fmla="*/ 1622915 w 2260986"/>
              <a:gd name="connsiteY85" fmla="*/ 924774 h 2291704"/>
              <a:gd name="connsiteX86" fmla="*/ 1592770 w 2260986"/>
              <a:gd name="connsiteY86" fmla="*/ 1000136 h 2291704"/>
              <a:gd name="connsiteX87" fmla="*/ 1587746 w 2260986"/>
              <a:gd name="connsiteY87" fmla="*/ 1060426 h 2291704"/>
              <a:gd name="connsiteX88" fmla="*/ 1627939 w 2260986"/>
              <a:gd name="connsiteY88" fmla="*/ 1160910 h 2291704"/>
              <a:gd name="connsiteX89" fmla="*/ 1668133 w 2260986"/>
              <a:gd name="connsiteY89" fmla="*/ 1241297 h 2291704"/>
              <a:gd name="connsiteX90" fmla="*/ 1743495 w 2260986"/>
              <a:gd name="connsiteY90" fmla="*/ 1397046 h 2291704"/>
              <a:gd name="connsiteX91" fmla="*/ 1748520 w 2260986"/>
              <a:gd name="connsiteY91" fmla="*/ 1472409 h 2291704"/>
              <a:gd name="connsiteX92" fmla="*/ 1748520 w 2260986"/>
              <a:gd name="connsiteY92" fmla="*/ 1552796 h 2291704"/>
              <a:gd name="connsiteX93" fmla="*/ 1713350 w 2260986"/>
              <a:gd name="connsiteY93" fmla="*/ 1633182 h 2291704"/>
              <a:gd name="connsiteX94" fmla="*/ 1381755 w 2260986"/>
              <a:gd name="connsiteY94" fmla="*/ 2095407 h 2291704"/>
              <a:gd name="connsiteX95" fmla="*/ 1452093 w 2260986"/>
              <a:gd name="connsiteY95" fmla="*/ 2221011 h 2291704"/>
              <a:gd name="connsiteX96" fmla="*/ 1527456 w 2260986"/>
              <a:gd name="connsiteY96" fmla="*/ 2210963 h 2291704"/>
              <a:gd name="connsiteX97" fmla="*/ 1597794 w 2260986"/>
              <a:gd name="connsiteY97" fmla="*/ 2160721 h 2291704"/>
              <a:gd name="connsiteX98" fmla="*/ 1673157 w 2260986"/>
              <a:gd name="connsiteY98" fmla="*/ 2080334 h 2291704"/>
              <a:gd name="connsiteX99" fmla="*/ 1783689 w 2260986"/>
              <a:gd name="connsiteY99" fmla="*/ 1919560 h 2291704"/>
              <a:gd name="connsiteX100" fmla="*/ 1859051 w 2260986"/>
              <a:gd name="connsiteY100" fmla="*/ 1738690 h 2291704"/>
              <a:gd name="connsiteX101" fmla="*/ 1889197 w 2260986"/>
              <a:gd name="connsiteY101" fmla="*/ 1658303 h 2291704"/>
              <a:gd name="connsiteX102" fmla="*/ 1954511 w 2260986"/>
              <a:gd name="connsiteY102" fmla="*/ 1492505 h 2291704"/>
              <a:gd name="connsiteX103" fmla="*/ 1964559 w 2260986"/>
              <a:gd name="connsiteY103" fmla="*/ 1351828 h 2291704"/>
              <a:gd name="connsiteX104" fmla="*/ 1904269 w 2260986"/>
              <a:gd name="connsiteY104" fmla="*/ 1181007 h 2291704"/>
              <a:gd name="connsiteX105" fmla="*/ 1833931 w 2260986"/>
              <a:gd name="connsiteY105" fmla="*/ 949894 h 2291704"/>
              <a:gd name="connsiteX106" fmla="*/ 1823882 w 2260986"/>
              <a:gd name="connsiteY106" fmla="*/ 723807 h 2291704"/>
              <a:gd name="connsiteX107" fmla="*/ 1843979 w 2260986"/>
              <a:gd name="connsiteY107" fmla="*/ 507767 h 2291704"/>
              <a:gd name="connsiteX108" fmla="*/ 1924366 w 2260986"/>
              <a:gd name="connsiteY108" fmla="*/ 392211 h 2291704"/>
              <a:gd name="connsiteX109" fmla="*/ 1974608 w 2260986"/>
              <a:gd name="connsiteY109" fmla="*/ 357042 h 2291704"/>
              <a:gd name="connsiteX110" fmla="*/ 2014801 w 2260986"/>
              <a:gd name="connsiteY110" fmla="*/ 367090 h 2291704"/>
              <a:gd name="connsiteX111" fmla="*/ 2070067 w 2260986"/>
              <a:gd name="connsiteY111" fmla="*/ 417332 h 2291704"/>
              <a:gd name="connsiteX112" fmla="*/ 2070067 w 2260986"/>
              <a:gd name="connsiteY112" fmla="*/ 678589 h 2291704"/>
              <a:gd name="connsiteX113" fmla="*/ 2075091 w 2260986"/>
              <a:gd name="connsiteY113" fmla="*/ 804193 h 2291704"/>
              <a:gd name="connsiteX114" fmla="*/ 2115284 w 2260986"/>
              <a:gd name="connsiteY114" fmla="*/ 874532 h 2291704"/>
              <a:gd name="connsiteX115" fmla="*/ 2145429 w 2260986"/>
              <a:gd name="connsiteY115" fmla="*/ 980039 h 2291704"/>
              <a:gd name="connsiteX116" fmla="*/ 2160502 w 2260986"/>
              <a:gd name="connsiteY116" fmla="*/ 1080523 h 2291704"/>
              <a:gd name="connsiteX117" fmla="*/ 2130357 w 2260986"/>
              <a:gd name="connsiteY117" fmla="*/ 1241297 h 2291704"/>
              <a:gd name="connsiteX118" fmla="*/ 2135381 w 2260986"/>
              <a:gd name="connsiteY118" fmla="*/ 1331732 h 2291704"/>
              <a:gd name="connsiteX119" fmla="*/ 2135381 w 2260986"/>
              <a:gd name="connsiteY119" fmla="*/ 1482457 h 2291704"/>
              <a:gd name="connsiteX120" fmla="*/ 2120309 w 2260986"/>
              <a:gd name="connsiteY120" fmla="*/ 1542747 h 2291704"/>
              <a:gd name="connsiteX121" fmla="*/ 2075091 w 2260986"/>
              <a:gd name="connsiteY121" fmla="*/ 1683424 h 2291704"/>
              <a:gd name="connsiteX122" fmla="*/ 2049970 w 2260986"/>
              <a:gd name="connsiteY122" fmla="*/ 1829125 h 2291704"/>
              <a:gd name="connsiteX123" fmla="*/ 2029873 w 2260986"/>
              <a:gd name="connsiteY123" fmla="*/ 1914536 h 2291704"/>
              <a:gd name="connsiteX124" fmla="*/ 2054994 w 2260986"/>
              <a:gd name="connsiteY124" fmla="*/ 1989899 h 2291704"/>
              <a:gd name="connsiteX125" fmla="*/ 2090164 w 2260986"/>
              <a:gd name="connsiteY125" fmla="*/ 2015020 h 2291704"/>
              <a:gd name="connsiteX126" fmla="*/ 2135381 w 2260986"/>
              <a:gd name="connsiteY126" fmla="*/ 2015020 h 2291704"/>
              <a:gd name="connsiteX127" fmla="*/ 2190647 w 2260986"/>
              <a:gd name="connsiteY127" fmla="*/ 1994923 h 2291704"/>
              <a:gd name="connsiteX128" fmla="*/ 2240889 w 2260986"/>
              <a:gd name="connsiteY128" fmla="*/ 1939657 h 2291704"/>
              <a:gd name="connsiteX129" fmla="*/ 2260986 w 2260986"/>
              <a:gd name="connsiteY129" fmla="*/ 1814053 h 2291704"/>
              <a:gd name="connsiteX0" fmla="*/ 1130546 w 2240889"/>
              <a:gd name="connsiteY0" fmla="*/ 271631 h 2291704"/>
              <a:gd name="connsiteX1" fmla="*/ 1080304 w 2240889"/>
              <a:gd name="connsiteY1" fmla="*/ 120905 h 2291704"/>
              <a:gd name="connsiteX2" fmla="*/ 803975 w 2240889"/>
              <a:gd name="connsiteY2" fmla="*/ 5349 h 2291704"/>
              <a:gd name="connsiteX3" fmla="*/ 678370 w 2240889"/>
              <a:gd name="connsiteY3" fmla="*/ 25446 h 2291704"/>
              <a:gd name="connsiteX4" fmla="*/ 572862 w 2240889"/>
              <a:gd name="connsiteY4" fmla="*/ 80712 h 2291704"/>
              <a:gd name="connsiteX5" fmla="*/ 407065 w 2240889"/>
              <a:gd name="connsiteY5" fmla="*/ 171147 h 2291704"/>
              <a:gd name="connsiteX6" fmla="*/ 296533 w 2240889"/>
              <a:gd name="connsiteY6" fmla="*/ 236461 h 2291704"/>
              <a:gd name="connsiteX7" fmla="*/ 276436 w 2240889"/>
              <a:gd name="connsiteY7" fmla="*/ 372114 h 2291704"/>
              <a:gd name="connsiteX8" fmla="*/ 201073 w 2240889"/>
              <a:gd name="connsiteY8" fmla="*/ 477622 h 2291704"/>
              <a:gd name="connsiteX9" fmla="*/ 175953 w 2240889"/>
              <a:gd name="connsiteY9" fmla="*/ 618299 h 2291704"/>
              <a:gd name="connsiteX10" fmla="*/ 196049 w 2240889"/>
              <a:gd name="connsiteY10" fmla="*/ 764000 h 2291704"/>
              <a:gd name="connsiteX11" fmla="*/ 186001 w 2240889"/>
              <a:gd name="connsiteY11" fmla="*/ 919749 h 2291704"/>
              <a:gd name="connsiteX12" fmla="*/ 115662 w 2240889"/>
              <a:gd name="connsiteY12" fmla="*/ 1050378 h 2291704"/>
              <a:gd name="connsiteX13" fmla="*/ 60397 w 2240889"/>
              <a:gd name="connsiteY13" fmla="*/ 1226224 h 2291704"/>
              <a:gd name="connsiteX14" fmla="*/ 106 w 2240889"/>
              <a:gd name="connsiteY14" fmla="*/ 1392022 h 2291704"/>
              <a:gd name="connsiteX15" fmla="*/ 45324 w 2240889"/>
              <a:gd name="connsiteY15" fmla="*/ 1447288 h 2291704"/>
              <a:gd name="connsiteX16" fmla="*/ 30251 w 2240889"/>
              <a:gd name="connsiteY16" fmla="*/ 1608061 h 2291704"/>
              <a:gd name="connsiteX17" fmla="*/ 125711 w 2240889"/>
              <a:gd name="connsiteY17" fmla="*/ 1713569 h 2291704"/>
              <a:gd name="connsiteX18" fmla="*/ 165904 w 2240889"/>
              <a:gd name="connsiteY18" fmla="*/ 1889415 h 2291704"/>
              <a:gd name="connsiteX19" fmla="*/ 296533 w 2240889"/>
              <a:gd name="connsiteY19" fmla="*/ 1994923 h 2291704"/>
              <a:gd name="connsiteX20" fmla="*/ 351799 w 2240889"/>
              <a:gd name="connsiteY20" fmla="*/ 2065261 h 2291704"/>
              <a:gd name="connsiteX21" fmla="*/ 422137 w 2240889"/>
              <a:gd name="connsiteY21" fmla="*/ 2170769 h 2291704"/>
              <a:gd name="connsiteX22" fmla="*/ 462331 w 2240889"/>
              <a:gd name="connsiteY22" fmla="*/ 2251156 h 2291704"/>
              <a:gd name="connsiteX23" fmla="*/ 547742 w 2240889"/>
              <a:gd name="connsiteY23" fmla="*/ 2286325 h 2291704"/>
              <a:gd name="connsiteX24" fmla="*/ 663298 w 2240889"/>
              <a:gd name="connsiteY24" fmla="*/ 2286325 h 2291704"/>
              <a:gd name="connsiteX25" fmla="*/ 743684 w 2240889"/>
              <a:gd name="connsiteY25" fmla="*/ 2236083 h 2291704"/>
              <a:gd name="connsiteX26" fmla="*/ 773829 w 2240889"/>
              <a:gd name="connsiteY26" fmla="*/ 2195890 h 2291704"/>
              <a:gd name="connsiteX27" fmla="*/ 783878 w 2240889"/>
              <a:gd name="connsiteY27" fmla="*/ 2155697 h 2291704"/>
              <a:gd name="connsiteX28" fmla="*/ 753733 w 2240889"/>
              <a:gd name="connsiteY28" fmla="*/ 2065261 h 2291704"/>
              <a:gd name="connsiteX29" fmla="*/ 693443 w 2240889"/>
              <a:gd name="connsiteY29" fmla="*/ 1989899 h 2291704"/>
              <a:gd name="connsiteX30" fmla="*/ 643201 w 2240889"/>
              <a:gd name="connsiteY30" fmla="*/ 1884391 h 2291704"/>
              <a:gd name="connsiteX31" fmla="*/ 643201 w 2240889"/>
              <a:gd name="connsiteY31" fmla="*/ 1809028 h 2291704"/>
              <a:gd name="connsiteX32" fmla="*/ 643201 w 2240889"/>
              <a:gd name="connsiteY32" fmla="*/ 1678400 h 2291704"/>
              <a:gd name="connsiteX33" fmla="*/ 648225 w 2240889"/>
              <a:gd name="connsiteY33" fmla="*/ 1542747 h 2291704"/>
              <a:gd name="connsiteX34" fmla="*/ 643201 w 2240889"/>
              <a:gd name="connsiteY34" fmla="*/ 1457336 h 2291704"/>
              <a:gd name="connsiteX35" fmla="*/ 623104 w 2240889"/>
              <a:gd name="connsiteY35" fmla="*/ 1316659 h 2291704"/>
              <a:gd name="connsiteX36" fmla="*/ 658273 w 2240889"/>
              <a:gd name="connsiteY36" fmla="*/ 1246321 h 2291704"/>
              <a:gd name="connsiteX37" fmla="*/ 678370 w 2240889"/>
              <a:gd name="connsiteY37" fmla="*/ 1095596 h 2291704"/>
              <a:gd name="connsiteX38" fmla="*/ 638177 w 2240889"/>
              <a:gd name="connsiteY38" fmla="*/ 924774 h 2291704"/>
              <a:gd name="connsiteX39" fmla="*/ 597983 w 2240889"/>
              <a:gd name="connsiteY39" fmla="*/ 839363 h 2291704"/>
              <a:gd name="connsiteX40" fmla="*/ 567838 w 2240889"/>
              <a:gd name="connsiteY40" fmla="*/ 683613 h 2291704"/>
              <a:gd name="connsiteX41" fmla="*/ 567838 w 2240889"/>
              <a:gd name="connsiteY41" fmla="*/ 573081 h 2291704"/>
              <a:gd name="connsiteX42" fmla="*/ 597983 w 2240889"/>
              <a:gd name="connsiteY42" fmla="*/ 442453 h 2291704"/>
              <a:gd name="connsiteX43" fmla="*/ 668322 w 2240889"/>
              <a:gd name="connsiteY43" fmla="*/ 352017 h 2291704"/>
              <a:gd name="connsiteX44" fmla="*/ 733636 w 2240889"/>
              <a:gd name="connsiteY44" fmla="*/ 321872 h 2291704"/>
              <a:gd name="connsiteX45" fmla="*/ 819047 w 2240889"/>
              <a:gd name="connsiteY45" fmla="*/ 286703 h 2291704"/>
              <a:gd name="connsiteX46" fmla="*/ 894410 w 2240889"/>
              <a:gd name="connsiteY46" fmla="*/ 276655 h 2291704"/>
              <a:gd name="connsiteX47" fmla="*/ 949676 w 2240889"/>
              <a:gd name="connsiteY47" fmla="*/ 336945 h 2291704"/>
              <a:gd name="connsiteX48" fmla="*/ 944651 w 2240889"/>
              <a:gd name="connsiteY48" fmla="*/ 437428 h 2291704"/>
              <a:gd name="connsiteX49" fmla="*/ 964748 w 2240889"/>
              <a:gd name="connsiteY49" fmla="*/ 583130 h 2291704"/>
              <a:gd name="connsiteX50" fmla="*/ 994893 w 2240889"/>
              <a:gd name="connsiteY50" fmla="*/ 688637 h 2291704"/>
              <a:gd name="connsiteX51" fmla="*/ 1009966 w 2240889"/>
              <a:gd name="connsiteY51" fmla="*/ 764000 h 2291704"/>
              <a:gd name="connsiteX52" fmla="*/ 1025038 w 2240889"/>
              <a:gd name="connsiteY52" fmla="*/ 854435 h 2291704"/>
              <a:gd name="connsiteX53" fmla="*/ 1055183 w 2240889"/>
              <a:gd name="connsiteY53" fmla="*/ 934822 h 2291704"/>
              <a:gd name="connsiteX54" fmla="*/ 1070256 w 2240889"/>
              <a:gd name="connsiteY54" fmla="*/ 969991 h 2291704"/>
              <a:gd name="connsiteX55" fmla="*/ 1095377 w 2240889"/>
              <a:gd name="connsiteY55" fmla="*/ 1005160 h 2291704"/>
              <a:gd name="connsiteX56" fmla="*/ 1140594 w 2240889"/>
              <a:gd name="connsiteY56" fmla="*/ 1145837 h 2291704"/>
              <a:gd name="connsiteX57" fmla="*/ 1195860 w 2240889"/>
              <a:gd name="connsiteY57" fmla="*/ 1281490 h 2291704"/>
              <a:gd name="connsiteX58" fmla="*/ 1251126 w 2240889"/>
              <a:gd name="connsiteY58" fmla="*/ 1397046 h 2291704"/>
              <a:gd name="connsiteX59" fmla="*/ 1351610 w 2240889"/>
              <a:gd name="connsiteY59" fmla="*/ 1472409 h 2291704"/>
              <a:gd name="connsiteX60" fmla="*/ 1442045 w 2240889"/>
              <a:gd name="connsiteY60" fmla="*/ 1472409 h 2291704"/>
              <a:gd name="connsiteX61" fmla="*/ 1477214 w 2240889"/>
              <a:gd name="connsiteY61" fmla="*/ 1432215 h 2291704"/>
              <a:gd name="connsiteX62" fmla="*/ 1437021 w 2240889"/>
              <a:gd name="connsiteY62" fmla="*/ 1361877 h 2291704"/>
              <a:gd name="connsiteX63" fmla="*/ 1406876 w 2240889"/>
              <a:gd name="connsiteY63" fmla="*/ 1286514 h 2291704"/>
              <a:gd name="connsiteX64" fmla="*/ 1381755 w 2240889"/>
              <a:gd name="connsiteY64" fmla="*/ 1231248 h 2291704"/>
              <a:gd name="connsiteX65" fmla="*/ 1351610 w 2240889"/>
              <a:gd name="connsiteY65" fmla="*/ 1110668 h 2291704"/>
              <a:gd name="connsiteX66" fmla="*/ 1331513 w 2240889"/>
              <a:gd name="connsiteY66" fmla="*/ 985064 h 2291704"/>
              <a:gd name="connsiteX67" fmla="*/ 1326489 w 2240889"/>
              <a:gd name="connsiteY67" fmla="*/ 829314 h 2291704"/>
              <a:gd name="connsiteX68" fmla="*/ 1326489 w 2240889"/>
              <a:gd name="connsiteY68" fmla="*/ 718782 h 2291704"/>
              <a:gd name="connsiteX69" fmla="*/ 1316440 w 2240889"/>
              <a:gd name="connsiteY69" fmla="*/ 603226 h 2291704"/>
              <a:gd name="connsiteX70" fmla="*/ 1301368 w 2240889"/>
              <a:gd name="connsiteY70" fmla="*/ 482646 h 2291704"/>
              <a:gd name="connsiteX71" fmla="*/ 1261175 w 2240889"/>
              <a:gd name="connsiteY71" fmla="*/ 402259 h 2291704"/>
              <a:gd name="connsiteX72" fmla="*/ 1246102 w 2240889"/>
              <a:gd name="connsiteY72" fmla="*/ 291727 h 2291704"/>
              <a:gd name="connsiteX73" fmla="*/ 1266199 w 2240889"/>
              <a:gd name="connsiteY73" fmla="*/ 226413 h 2291704"/>
              <a:gd name="connsiteX74" fmla="*/ 1281271 w 2240889"/>
              <a:gd name="connsiteY74" fmla="*/ 216365 h 2291704"/>
              <a:gd name="connsiteX75" fmla="*/ 1326489 w 2240889"/>
              <a:gd name="connsiteY75" fmla="*/ 196268 h 2291704"/>
              <a:gd name="connsiteX76" fmla="*/ 1396827 w 2240889"/>
              <a:gd name="connsiteY76" fmla="*/ 176171 h 2291704"/>
              <a:gd name="connsiteX77" fmla="*/ 1467166 w 2240889"/>
              <a:gd name="connsiteY77" fmla="*/ 181196 h 2291704"/>
              <a:gd name="connsiteX78" fmla="*/ 1517408 w 2240889"/>
              <a:gd name="connsiteY78" fmla="*/ 191244 h 2291704"/>
              <a:gd name="connsiteX79" fmla="*/ 1572673 w 2240889"/>
              <a:gd name="connsiteY79" fmla="*/ 251534 h 2291704"/>
              <a:gd name="connsiteX80" fmla="*/ 1632964 w 2240889"/>
              <a:gd name="connsiteY80" fmla="*/ 321872 h 2291704"/>
              <a:gd name="connsiteX81" fmla="*/ 1663109 w 2240889"/>
              <a:gd name="connsiteY81" fmla="*/ 568057 h 2291704"/>
              <a:gd name="connsiteX82" fmla="*/ 1663109 w 2240889"/>
              <a:gd name="connsiteY82" fmla="*/ 593178 h 2291704"/>
              <a:gd name="connsiteX83" fmla="*/ 1663109 w 2240889"/>
              <a:gd name="connsiteY83" fmla="*/ 728831 h 2291704"/>
              <a:gd name="connsiteX84" fmla="*/ 1663109 w 2240889"/>
              <a:gd name="connsiteY84" fmla="*/ 829314 h 2291704"/>
              <a:gd name="connsiteX85" fmla="*/ 1622915 w 2240889"/>
              <a:gd name="connsiteY85" fmla="*/ 924774 h 2291704"/>
              <a:gd name="connsiteX86" fmla="*/ 1592770 w 2240889"/>
              <a:gd name="connsiteY86" fmla="*/ 1000136 h 2291704"/>
              <a:gd name="connsiteX87" fmla="*/ 1587746 w 2240889"/>
              <a:gd name="connsiteY87" fmla="*/ 1060426 h 2291704"/>
              <a:gd name="connsiteX88" fmla="*/ 1627939 w 2240889"/>
              <a:gd name="connsiteY88" fmla="*/ 1160910 h 2291704"/>
              <a:gd name="connsiteX89" fmla="*/ 1668133 w 2240889"/>
              <a:gd name="connsiteY89" fmla="*/ 1241297 h 2291704"/>
              <a:gd name="connsiteX90" fmla="*/ 1743495 w 2240889"/>
              <a:gd name="connsiteY90" fmla="*/ 1397046 h 2291704"/>
              <a:gd name="connsiteX91" fmla="*/ 1748520 w 2240889"/>
              <a:gd name="connsiteY91" fmla="*/ 1472409 h 2291704"/>
              <a:gd name="connsiteX92" fmla="*/ 1748520 w 2240889"/>
              <a:gd name="connsiteY92" fmla="*/ 1552796 h 2291704"/>
              <a:gd name="connsiteX93" fmla="*/ 1713350 w 2240889"/>
              <a:gd name="connsiteY93" fmla="*/ 1633182 h 2291704"/>
              <a:gd name="connsiteX94" fmla="*/ 1381755 w 2240889"/>
              <a:gd name="connsiteY94" fmla="*/ 2095407 h 2291704"/>
              <a:gd name="connsiteX95" fmla="*/ 1452093 w 2240889"/>
              <a:gd name="connsiteY95" fmla="*/ 2221011 h 2291704"/>
              <a:gd name="connsiteX96" fmla="*/ 1527456 w 2240889"/>
              <a:gd name="connsiteY96" fmla="*/ 2210963 h 2291704"/>
              <a:gd name="connsiteX97" fmla="*/ 1597794 w 2240889"/>
              <a:gd name="connsiteY97" fmla="*/ 2160721 h 2291704"/>
              <a:gd name="connsiteX98" fmla="*/ 1673157 w 2240889"/>
              <a:gd name="connsiteY98" fmla="*/ 2080334 h 2291704"/>
              <a:gd name="connsiteX99" fmla="*/ 1783689 w 2240889"/>
              <a:gd name="connsiteY99" fmla="*/ 1919560 h 2291704"/>
              <a:gd name="connsiteX100" fmla="*/ 1859051 w 2240889"/>
              <a:gd name="connsiteY100" fmla="*/ 1738690 h 2291704"/>
              <a:gd name="connsiteX101" fmla="*/ 1889197 w 2240889"/>
              <a:gd name="connsiteY101" fmla="*/ 1658303 h 2291704"/>
              <a:gd name="connsiteX102" fmla="*/ 1954511 w 2240889"/>
              <a:gd name="connsiteY102" fmla="*/ 1492505 h 2291704"/>
              <a:gd name="connsiteX103" fmla="*/ 1964559 w 2240889"/>
              <a:gd name="connsiteY103" fmla="*/ 1351828 h 2291704"/>
              <a:gd name="connsiteX104" fmla="*/ 1904269 w 2240889"/>
              <a:gd name="connsiteY104" fmla="*/ 1181007 h 2291704"/>
              <a:gd name="connsiteX105" fmla="*/ 1833931 w 2240889"/>
              <a:gd name="connsiteY105" fmla="*/ 949894 h 2291704"/>
              <a:gd name="connsiteX106" fmla="*/ 1823882 w 2240889"/>
              <a:gd name="connsiteY106" fmla="*/ 723807 h 2291704"/>
              <a:gd name="connsiteX107" fmla="*/ 1843979 w 2240889"/>
              <a:gd name="connsiteY107" fmla="*/ 507767 h 2291704"/>
              <a:gd name="connsiteX108" fmla="*/ 1924366 w 2240889"/>
              <a:gd name="connsiteY108" fmla="*/ 392211 h 2291704"/>
              <a:gd name="connsiteX109" fmla="*/ 1974608 w 2240889"/>
              <a:gd name="connsiteY109" fmla="*/ 357042 h 2291704"/>
              <a:gd name="connsiteX110" fmla="*/ 2014801 w 2240889"/>
              <a:gd name="connsiteY110" fmla="*/ 367090 h 2291704"/>
              <a:gd name="connsiteX111" fmla="*/ 2070067 w 2240889"/>
              <a:gd name="connsiteY111" fmla="*/ 417332 h 2291704"/>
              <a:gd name="connsiteX112" fmla="*/ 2070067 w 2240889"/>
              <a:gd name="connsiteY112" fmla="*/ 678589 h 2291704"/>
              <a:gd name="connsiteX113" fmla="*/ 2075091 w 2240889"/>
              <a:gd name="connsiteY113" fmla="*/ 804193 h 2291704"/>
              <a:gd name="connsiteX114" fmla="*/ 2115284 w 2240889"/>
              <a:gd name="connsiteY114" fmla="*/ 874532 h 2291704"/>
              <a:gd name="connsiteX115" fmla="*/ 2145429 w 2240889"/>
              <a:gd name="connsiteY115" fmla="*/ 980039 h 2291704"/>
              <a:gd name="connsiteX116" fmla="*/ 2160502 w 2240889"/>
              <a:gd name="connsiteY116" fmla="*/ 1080523 h 2291704"/>
              <a:gd name="connsiteX117" fmla="*/ 2130357 w 2240889"/>
              <a:gd name="connsiteY117" fmla="*/ 1241297 h 2291704"/>
              <a:gd name="connsiteX118" fmla="*/ 2135381 w 2240889"/>
              <a:gd name="connsiteY118" fmla="*/ 1331732 h 2291704"/>
              <a:gd name="connsiteX119" fmla="*/ 2135381 w 2240889"/>
              <a:gd name="connsiteY119" fmla="*/ 1482457 h 2291704"/>
              <a:gd name="connsiteX120" fmla="*/ 2120309 w 2240889"/>
              <a:gd name="connsiteY120" fmla="*/ 1542747 h 2291704"/>
              <a:gd name="connsiteX121" fmla="*/ 2075091 w 2240889"/>
              <a:gd name="connsiteY121" fmla="*/ 1683424 h 2291704"/>
              <a:gd name="connsiteX122" fmla="*/ 2049970 w 2240889"/>
              <a:gd name="connsiteY122" fmla="*/ 1829125 h 2291704"/>
              <a:gd name="connsiteX123" fmla="*/ 2029873 w 2240889"/>
              <a:gd name="connsiteY123" fmla="*/ 1914536 h 2291704"/>
              <a:gd name="connsiteX124" fmla="*/ 2054994 w 2240889"/>
              <a:gd name="connsiteY124" fmla="*/ 1989899 h 2291704"/>
              <a:gd name="connsiteX125" fmla="*/ 2090164 w 2240889"/>
              <a:gd name="connsiteY125" fmla="*/ 2015020 h 2291704"/>
              <a:gd name="connsiteX126" fmla="*/ 2135381 w 2240889"/>
              <a:gd name="connsiteY126" fmla="*/ 2015020 h 2291704"/>
              <a:gd name="connsiteX127" fmla="*/ 2190647 w 2240889"/>
              <a:gd name="connsiteY127" fmla="*/ 1994923 h 2291704"/>
              <a:gd name="connsiteX128" fmla="*/ 2240889 w 2240889"/>
              <a:gd name="connsiteY128" fmla="*/ 1939657 h 2291704"/>
              <a:gd name="connsiteX0" fmla="*/ 1130546 w 2190647"/>
              <a:gd name="connsiteY0" fmla="*/ 271631 h 2291704"/>
              <a:gd name="connsiteX1" fmla="*/ 1080304 w 2190647"/>
              <a:gd name="connsiteY1" fmla="*/ 120905 h 2291704"/>
              <a:gd name="connsiteX2" fmla="*/ 803975 w 2190647"/>
              <a:gd name="connsiteY2" fmla="*/ 5349 h 2291704"/>
              <a:gd name="connsiteX3" fmla="*/ 678370 w 2190647"/>
              <a:gd name="connsiteY3" fmla="*/ 25446 h 2291704"/>
              <a:gd name="connsiteX4" fmla="*/ 572862 w 2190647"/>
              <a:gd name="connsiteY4" fmla="*/ 80712 h 2291704"/>
              <a:gd name="connsiteX5" fmla="*/ 407065 w 2190647"/>
              <a:gd name="connsiteY5" fmla="*/ 171147 h 2291704"/>
              <a:gd name="connsiteX6" fmla="*/ 296533 w 2190647"/>
              <a:gd name="connsiteY6" fmla="*/ 236461 h 2291704"/>
              <a:gd name="connsiteX7" fmla="*/ 276436 w 2190647"/>
              <a:gd name="connsiteY7" fmla="*/ 372114 h 2291704"/>
              <a:gd name="connsiteX8" fmla="*/ 201073 w 2190647"/>
              <a:gd name="connsiteY8" fmla="*/ 477622 h 2291704"/>
              <a:gd name="connsiteX9" fmla="*/ 175953 w 2190647"/>
              <a:gd name="connsiteY9" fmla="*/ 618299 h 2291704"/>
              <a:gd name="connsiteX10" fmla="*/ 196049 w 2190647"/>
              <a:gd name="connsiteY10" fmla="*/ 764000 h 2291704"/>
              <a:gd name="connsiteX11" fmla="*/ 186001 w 2190647"/>
              <a:gd name="connsiteY11" fmla="*/ 919749 h 2291704"/>
              <a:gd name="connsiteX12" fmla="*/ 115662 w 2190647"/>
              <a:gd name="connsiteY12" fmla="*/ 1050378 h 2291704"/>
              <a:gd name="connsiteX13" fmla="*/ 60397 w 2190647"/>
              <a:gd name="connsiteY13" fmla="*/ 1226224 h 2291704"/>
              <a:gd name="connsiteX14" fmla="*/ 106 w 2190647"/>
              <a:gd name="connsiteY14" fmla="*/ 1392022 h 2291704"/>
              <a:gd name="connsiteX15" fmla="*/ 45324 w 2190647"/>
              <a:gd name="connsiteY15" fmla="*/ 1447288 h 2291704"/>
              <a:gd name="connsiteX16" fmla="*/ 30251 w 2190647"/>
              <a:gd name="connsiteY16" fmla="*/ 1608061 h 2291704"/>
              <a:gd name="connsiteX17" fmla="*/ 125711 w 2190647"/>
              <a:gd name="connsiteY17" fmla="*/ 1713569 h 2291704"/>
              <a:gd name="connsiteX18" fmla="*/ 165904 w 2190647"/>
              <a:gd name="connsiteY18" fmla="*/ 1889415 h 2291704"/>
              <a:gd name="connsiteX19" fmla="*/ 296533 w 2190647"/>
              <a:gd name="connsiteY19" fmla="*/ 1994923 h 2291704"/>
              <a:gd name="connsiteX20" fmla="*/ 351799 w 2190647"/>
              <a:gd name="connsiteY20" fmla="*/ 2065261 h 2291704"/>
              <a:gd name="connsiteX21" fmla="*/ 422137 w 2190647"/>
              <a:gd name="connsiteY21" fmla="*/ 2170769 h 2291704"/>
              <a:gd name="connsiteX22" fmla="*/ 462331 w 2190647"/>
              <a:gd name="connsiteY22" fmla="*/ 2251156 h 2291704"/>
              <a:gd name="connsiteX23" fmla="*/ 547742 w 2190647"/>
              <a:gd name="connsiteY23" fmla="*/ 2286325 h 2291704"/>
              <a:gd name="connsiteX24" fmla="*/ 663298 w 2190647"/>
              <a:gd name="connsiteY24" fmla="*/ 2286325 h 2291704"/>
              <a:gd name="connsiteX25" fmla="*/ 743684 w 2190647"/>
              <a:gd name="connsiteY25" fmla="*/ 2236083 h 2291704"/>
              <a:gd name="connsiteX26" fmla="*/ 773829 w 2190647"/>
              <a:gd name="connsiteY26" fmla="*/ 2195890 h 2291704"/>
              <a:gd name="connsiteX27" fmla="*/ 783878 w 2190647"/>
              <a:gd name="connsiteY27" fmla="*/ 2155697 h 2291704"/>
              <a:gd name="connsiteX28" fmla="*/ 753733 w 2190647"/>
              <a:gd name="connsiteY28" fmla="*/ 2065261 h 2291704"/>
              <a:gd name="connsiteX29" fmla="*/ 693443 w 2190647"/>
              <a:gd name="connsiteY29" fmla="*/ 1989899 h 2291704"/>
              <a:gd name="connsiteX30" fmla="*/ 643201 w 2190647"/>
              <a:gd name="connsiteY30" fmla="*/ 1884391 h 2291704"/>
              <a:gd name="connsiteX31" fmla="*/ 643201 w 2190647"/>
              <a:gd name="connsiteY31" fmla="*/ 1809028 h 2291704"/>
              <a:gd name="connsiteX32" fmla="*/ 643201 w 2190647"/>
              <a:gd name="connsiteY32" fmla="*/ 1678400 h 2291704"/>
              <a:gd name="connsiteX33" fmla="*/ 648225 w 2190647"/>
              <a:gd name="connsiteY33" fmla="*/ 1542747 h 2291704"/>
              <a:gd name="connsiteX34" fmla="*/ 643201 w 2190647"/>
              <a:gd name="connsiteY34" fmla="*/ 1457336 h 2291704"/>
              <a:gd name="connsiteX35" fmla="*/ 623104 w 2190647"/>
              <a:gd name="connsiteY35" fmla="*/ 1316659 h 2291704"/>
              <a:gd name="connsiteX36" fmla="*/ 658273 w 2190647"/>
              <a:gd name="connsiteY36" fmla="*/ 1246321 h 2291704"/>
              <a:gd name="connsiteX37" fmla="*/ 678370 w 2190647"/>
              <a:gd name="connsiteY37" fmla="*/ 1095596 h 2291704"/>
              <a:gd name="connsiteX38" fmla="*/ 638177 w 2190647"/>
              <a:gd name="connsiteY38" fmla="*/ 924774 h 2291704"/>
              <a:gd name="connsiteX39" fmla="*/ 597983 w 2190647"/>
              <a:gd name="connsiteY39" fmla="*/ 839363 h 2291704"/>
              <a:gd name="connsiteX40" fmla="*/ 567838 w 2190647"/>
              <a:gd name="connsiteY40" fmla="*/ 683613 h 2291704"/>
              <a:gd name="connsiteX41" fmla="*/ 567838 w 2190647"/>
              <a:gd name="connsiteY41" fmla="*/ 573081 h 2291704"/>
              <a:gd name="connsiteX42" fmla="*/ 597983 w 2190647"/>
              <a:gd name="connsiteY42" fmla="*/ 442453 h 2291704"/>
              <a:gd name="connsiteX43" fmla="*/ 668322 w 2190647"/>
              <a:gd name="connsiteY43" fmla="*/ 352017 h 2291704"/>
              <a:gd name="connsiteX44" fmla="*/ 733636 w 2190647"/>
              <a:gd name="connsiteY44" fmla="*/ 321872 h 2291704"/>
              <a:gd name="connsiteX45" fmla="*/ 819047 w 2190647"/>
              <a:gd name="connsiteY45" fmla="*/ 286703 h 2291704"/>
              <a:gd name="connsiteX46" fmla="*/ 894410 w 2190647"/>
              <a:gd name="connsiteY46" fmla="*/ 276655 h 2291704"/>
              <a:gd name="connsiteX47" fmla="*/ 949676 w 2190647"/>
              <a:gd name="connsiteY47" fmla="*/ 336945 h 2291704"/>
              <a:gd name="connsiteX48" fmla="*/ 944651 w 2190647"/>
              <a:gd name="connsiteY48" fmla="*/ 437428 h 2291704"/>
              <a:gd name="connsiteX49" fmla="*/ 964748 w 2190647"/>
              <a:gd name="connsiteY49" fmla="*/ 583130 h 2291704"/>
              <a:gd name="connsiteX50" fmla="*/ 994893 w 2190647"/>
              <a:gd name="connsiteY50" fmla="*/ 688637 h 2291704"/>
              <a:gd name="connsiteX51" fmla="*/ 1009966 w 2190647"/>
              <a:gd name="connsiteY51" fmla="*/ 764000 h 2291704"/>
              <a:gd name="connsiteX52" fmla="*/ 1025038 w 2190647"/>
              <a:gd name="connsiteY52" fmla="*/ 854435 h 2291704"/>
              <a:gd name="connsiteX53" fmla="*/ 1055183 w 2190647"/>
              <a:gd name="connsiteY53" fmla="*/ 934822 h 2291704"/>
              <a:gd name="connsiteX54" fmla="*/ 1070256 w 2190647"/>
              <a:gd name="connsiteY54" fmla="*/ 969991 h 2291704"/>
              <a:gd name="connsiteX55" fmla="*/ 1095377 w 2190647"/>
              <a:gd name="connsiteY55" fmla="*/ 1005160 h 2291704"/>
              <a:gd name="connsiteX56" fmla="*/ 1140594 w 2190647"/>
              <a:gd name="connsiteY56" fmla="*/ 1145837 h 2291704"/>
              <a:gd name="connsiteX57" fmla="*/ 1195860 w 2190647"/>
              <a:gd name="connsiteY57" fmla="*/ 1281490 h 2291704"/>
              <a:gd name="connsiteX58" fmla="*/ 1251126 w 2190647"/>
              <a:gd name="connsiteY58" fmla="*/ 1397046 h 2291704"/>
              <a:gd name="connsiteX59" fmla="*/ 1351610 w 2190647"/>
              <a:gd name="connsiteY59" fmla="*/ 1472409 h 2291704"/>
              <a:gd name="connsiteX60" fmla="*/ 1442045 w 2190647"/>
              <a:gd name="connsiteY60" fmla="*/ 1472409 h 2291704"/>
              <a:gd name="connsiteX61" fmla="*/ 1477214 w 2190647"/>
              <a:gd name="connsiteY61" fmla="*/ 1432215 h 2291704"/>
              <a:gd name="connsiteX62" fmla="*/ 1437021 w 2190647"/>
              <a:gd name="connsiteY62" fmla="*/ 1361877 h 2291704"/>
              <a:gd name="connsiteX63" fmla="*/ 1406876 w 2190647"/>
              <a:gd name="connsiteY63" fmla="*/ 1286514 h 2291704"/>
              <a:gd name="connsiteX64" fmla="*/ 1381755 w 2190647"/>
              <a:gd name="connsiteY64" fmla="*/ 1231248 h 2291704"/>
              <a:gd name="connsiteX65" fmla="*/ 1351610 w 2190647"/>
              <a:gd name="connsiteY65" fmla="*/ 1110668 h 2291704"/>
              <a:gd name="connsiteX66" fmla="*/ 1331513 w 2190647"/>
              <a:gd name="connsiteY66" fmla="*/ 985064 h 2291704"/>
              <a:gd name="connsiteX67" fmla="*/ 1326489 w 2190647"/>
              <a:gd name="connsiteY67" fmla="*/ 829314 h 2291704"/>
              <a:gd name="connsiteX68" fmla="*/ 1326489 w 2190647"/>
              <a:gd name="connsiteY68" fmla="*/ 718782 h 2291704"/>
              <a:gd name="connsiteX69" fmla="*/ 1316440 w 2190647"/>
              <a:gd name="connsiteY69" fmla="*/ 603226 h 2291704"/>
              <a:gd name="connsiteX70" fmla="*/ 1301368 w 2190647"/>
              <a:gd name="connsiteY70" fmla="*/ 482646 h 2291704"/>
              <a:gd name="connsiteX71" fmla="*/ 1261175 w 2190647"/>
              <a:gd name="connsiteY71" fmla="*/ 402259 h 2291704"/>
              <a:gd name="connsiteX72" fmla="*/ 1246102 w 2190647"/>
              <a:gd name="connsiteY72" fmla="*/ 291727 h 2291704"/>
              <a:gd name="connsiteX73" fmla="*/ 1266199 w 2190647"/>
              <a:gd name="connsiteY73" fmla="*/ 226413 h 2291704"/>
              <a:gd name="connsiteX74" fmla="*/ 1281271 w 2190647"/>
              <a:gd name="connsiteY74" fmla="*/ 216365 h 2291704"/>
              <a:gd name="connsiteX75" fmla="*/ 1326489 w 2190647"/>
              <a:gd name="connsiteY75" fmla="*/ 196268 h 2291704"/>
              <a:gd name="connsiteX76" fmla="*/ 1396827 w 2190647"/>
              <a:gd name="connsiteY76" fmla="*/ 176171 h 2291704"/>
              <a:gd name="connsiteX77" fmla="*/ 1467166 w 2190647"/>
              <a:gd name="connsiteY77" fmla="*/ 181196 h 2291704"/>
              <a:gd name="connsiteX78" fmla="*/ 1517408 w 2190647"/>
              <a:gd name="connsiteY78" fmla="*/ 191244 h 2291704"/>
              <a:gd name="connsiteX79" fmla="*/ 1572673 w 2190647"/>
              <a:gd name="connsiteY79" fmla="*/ 251534 h 2291704"/>
              <a:gd name="connsiteX80" fmla="*/ 1632964 w 2190647"/>
              <a:gd name="connsiteY80" fmla="*/ 321872 h 2291704"/>
              <a:gd name="connsiteX81" fmla="*/ 1663109 w 2190647"/>
              <a:gd name="connsiteY81" fmla="*/ 568057 h 2291704"/>
              <a:gd name="connsiteX82" fmla="*/ 1663109 w 2190647"/>
              <a:gd name="connsiteY82" fmla="*/ 593178 h 2291704"/>
              <a:gd name="connsiteX83" fmla="*/ 1663109 w 2190647"/>
              <a:gd name="connsiteY83" fmla="*/ 728831 h 2291704"/>
              <a:gd name="connsiteX84" fmla="*/ 1663109 w 2190647"/>
              <a:gd name="connsiteY84" fmla="*/ 829314 h 2291704"/>
              <a:gd name="connsiteX85" fmla="*/ 1622915 w 2190647"/>
              <a:gd name="connsiteY85" fmla="*/ 924774 h 2291704"/>
              <a:gd name="connsiteX86" fmla="*/ 1592770 w 2190647"/>
              <a:gd name="connsiteY86" fmla="*/ 1000136 h 2291704"/>
              <a:gd name="connsiteX87" fmla="*/ 1587746 w 2190647"/>
              <a:gd name="connsiteY87" fmla="*/ 1060426 h 2291704"/>
              <a:gd name="connsiteX88" fmla="*/ 1627939 w 2190647"/>
              <a:gd name="connsiteY88" fmla="*/ 1160910 h 2291704"/>
              <a:gd name="connsiteX89" fmla="*/ 1668133 w 2190647"/>
              <a:gd name="connsiteY89" fmla="*/ 1241297 h 2291704"/>
              <a:gd name="connsiteX90" fmla="*/ 1743495 w 2190647"/>
              <a:gd name="connsiteY90" fmla="*/ 1397046 h 2291704"/>
              <a:gd name="connsiteX91" fmla="*/ 1748520 w 2190647"/>
              <a:gd name="connsiteY91" fmla="*/ 1472409 h 2291704"/>
              <a:gd name="connsiteX92" fmla="*/ 1748520 w 2190647"/>
              <a:gd name="connsiteY92" fmla="*/ 1552796 h 2291704"/>
              <a:gd name="connsiteX93" fmla="*/ 1713350 w 2190647"/>
              <a:gd name="connsiteY93" fmla="*/ 1633182 h 2291704"/>
              <a:gd name="connsiteX94" fmla="*/ 1381755 w 2190647"/>
              <a:gd name="connsiteY94" fmla="*/ 2095407 h 2291704"/>
              <a:gd name="connsiteX95" fmla="*/ 1452093 w 2190647"/>
              <a:gd name="connsiteY95" fmla="*/ 2221011 h 2291704"/>
              <a:gd name="connsiteX96" fmla="*/ 1527456 w 2190647"/>
              <a:gd name="connsiteY96" fmla="*/ 2210963 h 2291704"/>
              <a:gd name="connsiteX97" fmla="*/ 1597794 w 2190647"/>
              <a:gd name="connsiteY97" fmla="*/ 2160721 h 2291704"/>
              <a:gd name="connsiteX98" fmla="*/ 1673157 w 2190647"/>
              <a:gd name="connsiteY98" fmla="*/ 2080334 h 2291704"/>
              <a:gd name="connsiteX99" fmla="*/ 1783689 w 2190647"/>
              <a:gd name="connsiteY99" fmla="*/ 1919560 h 2291704"/>
              <a:gd name="connsiteX100" fmla="*/ 1859051 w 2190647"/>
              <a:gd name="connsiteY100" fmla="*/ 1738690 h 2291704"/>
              <a:gd name="connsiteX101" fmla="*/ 1889197 w 2190647"/>
              <a:gd name="connsiteY101" fmla="*/ 1658303 h 2291704"/>
              <a:gd name="connsiteX102" fmla="*/ 1954511 w 2190647"/>
              <a:gd name="connsiteY102" fmla="*/ 1492505 h 2291704"/>
              <a:gd name="connsiteX103" fmla="*/ 1964559 w 2190647"/>
              <a:gd name="connsiteY103" fmla="*/ 1351828 h 2291704"/>
              <a:gd name="connsiteX104" fmla="*/ 1904269 w 2190647"/>
              <a:gd name="connsiteY104" fmla="*/ 1181007 h 2291704"/>
              <a:gd name="connsiteX105" fmla="*/ 1833931 w 2190647"/>
              <a:gd name="connsiteY105" fmla="*/ 949894 h 2291704"/>
              <a:gd name="connsiteX106" fmla="*/ 1823882 w 2190647"/>
              <a:gd name="connsiteY106" fmla="*/ 723807 h 2291704"/>
              <a:gd name="connsiteX107" fmla="*/ 1843979 w 2190647"/>
              <a:gd name="connsiteY107" fmla="*/ 507767 h 2291704"/>
              <a:gd name="connsiteX108" fmla="*/ 1924366 w 2190647"/>
              <a:gd name="connsiteY108" fmla="*/ 392211 h 2291704"/>
              <a:gd name="connsiteX109" fmla="*/ 1974608 w 2190647"/>
              <a:gd name="connsiteY109" fmla="*/ 357042 h 2291704"/>
              <a:gd name="connsiteX110" fmla="*/ 2014801 w 2190647"/>
              <a:gd name="connsiteY110" fmla="*/ 367090 h 2291704"/>
              <a:gd name="connsiteX111" fmla="*/ 2070067 w 2190647"/>
              <a:gd name="connsiteY111" fmla="*/ 417332 h 2291704"/>
              <a:gd name="connsiteX112" fmla="*/ 2070067 w 2190647"/>
              <a:gd name="connsiteY112" fmla="*/ 678589 h 2291704"/>
              <a:gd name="connsiteX113" fmla="*/ 2075091 w 2190647"/>
              <a:gd name="connsiteY113" fmla="*/ 804193 h 2291704"/>
              <a:gd name="connsiteX114" fmla="*/ 2115284 w 2190647"/>
              <a:gd name="connsiteY114" fmla="*/ 874532 h 2291704"/>
              <a:gd name="connsiteX115" fmla="*/ 2145429 w 2190647"/>
              <a:gd name="connsiteY115" fmla="*/ 980039 h 2291704"/>
              <a:gd name="connsiteX116" fmla="*/ 2160502 w 2190647"/>
              <a:gd name="connsiteY116" fmla="*/ 1080523 h 2291704"/>
              <a:gd name="connsiteX117" fmla="*/ 2130357 w 2190647"/>
              <a:gd name="connsiteY117" fmla="*/ 1241297 h 2291704"/>
              <a:gd name="connsiteX118" fmla="*/ 2135381 w 2190647"/>
              <a:gd name="connsiteY118" fmla="*/ 1331732 h 2291704"/>
              <a:gd name="connsiteX119" fmla="*/ 2135381 w 2190647"/>
              <a:gd name="connsiteY119" fmla="*/ 1482457 h 2291704"/>
              <a:gd name="connsiteX120" fmla="*/ 2120309 w 2190647"/>
              <a:gd name="connsiteY120" fmla="*/ 1542747 h 2291704"/>
              <a:gd name="connsiteX121" fmla="*/ 2075091 w 2190647"/>
              <a:gd name="connsiteY121" fmla="*/ 1683424 h 2291704"/>
              <a:gd name="connsiteX122" fmla="*/ 2049970 w 2190647"/>
              <a:gd name="connsiteY122" fmla="*/ 1829125 h 2291704"/>
              <a:gd name="connsiteX123" fmla="*/ 2029873 w 2190647"/>
              <a:gd name="connsiteY123" fmla="*/ 1914536 h 2291704"/>
              <a:gd name="connsiteX124" fmla="*/ 2054994 w 2190647"/>
              <a:gd name="connsiteY124" fmla="*/ 1989899 h 2291704"/>
              <a:gd name="connsiteX125" fmla="*/ 2090164 w 2190647"/>
              <a:gd name="connsiteY125" fmla="*/ 2015020 h 2291704"/>
              <a:gd name="connsiteX126" fmla="*/ 2135381 w 2190647"/>
              <a:gd name="connsiteY126" fmla="*/ 2015020 h 2291704"/>
              <a:gd name="connsiteX127" fmla="*/ 2190647 w 2190647"/>
              <a:gd name="connsiteY127" fmla="*/ 1994923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126" fmla="*/ 2135381 w 2160895"/>
              <a:gd name="connsiteY126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0" fmla="*/ 1130546 w 2145429"/>
              <a:gd name="connsiteY0" fmla="*/ 271631 h 2291704"/>
              <a:gd name="connsiteX1" fmla="*/ 1080304 w 2145429"/>
              <a:gd name="connsiteY1" fmla="*/ 120905 h 2291704"/>
              <a:gd name="connsiteX2" fmla="*/ 803975 w 2145429"/>
              <a:gd name="connsiteY2" fmla="*/ 5349 h 2291704"/>
              <a:gd name="connsiteX3" fmla="*/ 678370 w 2145429"/>
              <a:gd name="connsiteY3" fmla="*/ 25446 h 2291704"/>
              <a:gd name="connsiteX4" fmla="*/ 572862 w 2145429"/>
              <a:gd name="connsiteY4" fmla="*/ 80712 h 2291704"/>
              <a:gd name="connsiteX5" fmla="*/ 407065 w 2145429"/>
              <a:gd name="connsiteY5" fmla="*/ 171147 h 2291704"/>
              <a:gd name="connsiteX6" fmla="*/ 296533 w 2145429"/>
              <a:gd name="connsiteY6" fmla="*/ 236461 h 2291704"/>
              <a:gd name="connsiteX7" fmla="*/ 276436 w 2145429"/>
              <a:gd name="connsiteY7" fmla="*/ 372114 h 2291704"/>
              <a:gd name="connsiteX8" fmla="*/ 201073 w 2145429"/>
              <a:gd name="connsiteY8" fmla="*/ 477622 h 2291704"/>
              <a:gd name="connsiteX9" fmla="*/ 175953 w 2145429"/>
              <a:gd name="connsiteY9" fmla="*/ 618299 h 2291704"/>
              <a:gd name="connsiteX10" fmla="*/ 196049 w 2145429"/>
              <a:gd name="connsiteY10" fmla="*/ 764000 h 2291704"/>
              <a:gd name="connsiteX11" fmla="*/ 186001 w 2145429"/>
              <a:gd name="connsiteY11" fmla="*/ 919749 h 2291704"/>
              <a:gd name="connsiteX12" fmla="*/ 115662 w 2145429"/>
              <a:gd name="connsiteY12" fmla="*/ 1050378 h 2291704"/>
              <a:gd name="connsiteX13" fmla="*/ 60397 w 2145429"/>
              <a:gd name="connsiteY13" fmla="*/ 1226224 h 2291704"/>
              <a:gd name="connsiteX14" fmla="*/ 106 w 2145429"/>
              <a:gd name="connsiteY14" fmla="*/ 1392022 h 2291704"/>
              <a:gd name="connsiteX15" fmla="*/ 45324 w 2145429"/>
              <a:gd name="connsiteY15" fmla="*/ 1447288 h 2291704"/>
              <a:gd name="connsiteX16" fmla="*/ 30251 w 2145429"/>
              <a:gd name="connsiteY16" fmla="*/ 1608061 h 2291704"/>
              <a:gd name="connsiteX17" fmla="*/ 125711 w 2145429"/>
              <a:gd name="connsiteY17" fmla="*/ 1713569 h 2291704"/>
              <a:gd name="connsiteX18" fmla="*/ 165904 w 2145429"/>
              <a:gd name="connsiteY18" fmla="*/ 1889415 h 2291704"/>
              <a:gd name="connsiteX19" fmla="*/ 296533 w 2145429"/>
              <a:gd name="connsiteY19" fmla="*/ 1994923 h 2291704"/>
              <a:gd name="connsiteX20" fmla="*/ 351799 w 2145429"/>
              <a:gd name="connsiteY20" fmla="*/ 2065261 h 2291704"/>
              <a:gd name="connsiteX21" fmla="*/ 422137 w 2145429"/>
              <a:gd name="connsiteY21" fmla="*/ 2170769 h 2291704"/>
              <a:gd name="connsiteX22" fmla="*/ 462331 w 2145429"/>
              <a:gd name="connsiteY22" fmla="*/ 2251156 h 2291704"/>
              <a:gd name="connsiteX23" fmla="*/ 547742 w 2145429"/>
              <a:gd name="connsiteY23" fmla="*/ 2286325 h 2291704"/>
              <a:gd name="connsiteX24" fmla="*/ 663298 w 2145429"/>
              <a:gd name="connsiteY24" fmla="*/ 2286325 h 2291704"/>
              <a:gd name="connsiteX25" fmla="*/ 743684 w 2145429"/>
              <a:gd name="connsiteY25" fmla="*/ 2236083 h 2291704"/>
              <a:gd name="connsiteX26" fmla="*/ 773829 w 2145429"/>
              <a:gd name="connsiteY26" fmla="*/ 2195890 h 2291704"/>
              <a:gd name="connsiteX27" fmla="*/ 783878 w 2145429"/>
              <a:gd name="connsiteY27" fmla="*/ 2155697 h 2291704"/>
              <a:gd name="connsiteX28" fmla="*/ 753733 w 2145429"/>
              <a:gd name="connsiteY28" fmla="*/ 2065261 h 2291704"/>
              <a:gd name="connsiteX29" fmla="*/ 693443 w 2145429"/>
              <a:gd name="connsiteY29" fmla="*/ 1989899 h 2291704"/>
              <a:gd name="connsiteX30" fmla="*/ 643201 w 2145429"/>
              <a:gd name="connsiteY30" fmla="*/ 1884391 h 2291704"/>
              <a:gd name="connsiteX31" fmla="*/ 643201 w 2145429"/>
              <a:gd name="connsiteY31" fmla="*/ 1809028 h 2291704"/>
              <a:gd name="connsiteX32" fmla="*/ 643201 w 2145429"/>
              <a:gd name="connsiteY32" fmla="*/ 1678400 h 2291704"/>
              <a:gd name="connsiteX33" fmla="*/ 648225 w 2145429"/>
              <a:gd name="connsiteY33" fmla="*/ 1542747 h 2291704"/>
              <a:gd name="connsiteX34" fmla="*/ 643201 w 2145429"/>
              <a:gd name="connsiteY34" fmla="*/ 1457336 h 2291704"/>
              <a:gd name="connsiteX35" fmla="*/ 623104 w 2145429"/>
              <a:gd name="connsiteY35" fmla="*/ 1316659 h 2291704"/>
              <a:gd name="connsiteX36" fmla="*/ 658273 w 2145429"/>
              <a:gd name="connsiteY36" fmla="*/ 1246321 h 2291704"/>
              <a:gd name="connsiteX37" fmla="*/ 678370 w 2145429"/>
              <a:gd name="connsiteY37" fmla="*/ 1095596 h 2291704"/>
              <a:gd name="connsiteX38" fmla="*/ 638177 w 2145429"/>
              <a:gd name="connsiteY38" fmla="*/ 924774 h 2291704"/>
              <a:gd name="connsiteX39" fmla="*/ 597983 w 2145429"/>
              <a:gd name="connsiteY39" fmla="*/ 839363 h 2291704"/>
              <a:gd name="connsiteX40" fmla="*/ 567838 w 2145429"/>
              <a:gd name="connsiteY40" fmla="*/ 683613 h 2291704"/>
              <a:gd name="connsiteX41" fmla="*/ 567838 w 2145429"/>
              <a:gd name="connsiteY41" fmla="*/ 573081 h 2291704"/>
              <a:gd name="connsiteX42" fmla="*/ 597983 w 2145429"/>
              <a:gd name="connsiteY42" fmla="*/ 442453 h 2291704"/>
              <a:gd name="connsiteX43" fmla="*/ 668322 w 2145429"/>
              <a:gd name="connsiteY43" fmla="*/ 352017 h 2291704"/>
              <a:gd name="connsiteX44" fmla="*/ 733636 w 2145429"/>
              <a:gd name="connsiteY44" fmla="*/ 321872 h 2291704"/>
              <a:gd name="connsiteX45" fmla="*/ 819047 w 2145429"/>
              <a:gd name="connsiteY45" fmla="*/ 286703 h 2291704"/>
              <a:gd name="connsiteX46" fmla="*/ 894410 w 2145429"/>
              <a:gd name="connsiteY46" fmla="*/ 276655 h 2291704"/>
              <a:gd name="connsiteX47" fmla="*/ 949676 w 2145429"/>
              <a:gd name="connsiteY47" fmla="*/ 336945 h 2291704"/>
              <a:gd name="connsiteX48" fmla="*/ 944651 w 2145429"/>
              <a:gd name="connsiteY48" fmla="*/ 437428 h 2291704"/>
              <a:gd name="connsiteX49" fmla="*/ 964748 w 2145429"/>
              <a:gd name="connsiteY49" fmla="*/ 583130 h 2291704"/>
              <a:gd name="connsiteX50" fmla="*/ 994893 w 2145429"/>
              <a:gd name="connsiteY50" fmla="*/ 688637 h 2291704"/>
              <a:gd name="connsiteX51" fmla="*/ 1009966 w 2145429"/>
              <a:gd name="connsiteY51" fmla="*/ 764000 h 2291704"/>
              <a:gd name="connsiteX52" fmla="*/ 1025038 w 2145429"/>
              <a:gd name="connsiteY52" fmla="*/ 854435 h 2291704"/>
              <a:gd name="connsiteX53" fmla="*/ 1055183 w 2145429"/>
              <a:gd name="connsiteY53" fmla="*/ 934822 h 2291704"/>
              <a:gd name="connsiteX54" fmla="*/ 1070256 w 2145429"/>
              <a:gd name="connsiteY54" fmla="*/ 969991 h 2291704"/>
              <a:gd name="connsiteX55" fmla="*/ 1095377 w 2145429"/>
              <a:gd name="connsiteY55" fmla="*/ 1005160 h 2291704"/>
              <a:gd name="connsiteX56" fmla="*/ 1140594 w 2145429"/>
              <a:gd name="connsiteY56" fmla="*/ 1145837 h 2291704"/>
              <a:gd name="connsiteX57" fmla="*/ 1195860 w 2145429"/>
              <a:gd name="connsiteY57" fmla="*/ 1281490 h 2291704"/>
              <a:gd name="connsiteX58" fmla="*/ 1251126 w 2145429"/>
              <a:gd name="connsiteY58" fmla="*/ 1397046 h 2291704"/>
              <a:gd name="connsiteX59" fmla="*/ 1351610 w 2145429"/>
              <a:gd name="connsiteY59" fmla="*/ 1472409 h 2291704"/>
              <a:gd name="connsiteX60" fmla="*/ 1442045 w 2145429"/>
              <a:gd name="connsiteY60" fmla="*/ 1472409 h 2291704"/>
              <a:gd name="connsiteX61" fmla="*/ 1477214 w 2145429"/>
              <a:gd name="connsiteY61" fmla="*/ 1432215 h 2291704"/>
              <a:gd name="connsiteX62" fmla="*/ 1437021 w 2145429"/>
              <a:gd name="connsiteY62" fmla="*/ 1361877 h 2291704"/>
              <a:gd name="connsiteX63" fmla="*/ 1406876 w 2145429"/>
              <a:gd name="connsiteY63" fmla="*/ 1286514 h 2291704"/>
              <a:gd name="connsiteX64" fmla="*/ 1381755 w 2145429"/>
              <a:gd name="connsiteY64" fmla="*/ 1231248 h 2291704"/>
              <a:gd name="connsiteX65" fmla="*/ 1351610 w 2145429"/>
              <a:gd name="connsiteY65" fmla="*/ 1110668 h 2291704"/>
              <a:gd name="connsiteX66" fmla="*/ 1331513 w 2145429"/>
              <a:gd name="connsiteY66" fmla="*/ 985064 h 2291704"/>
              <a:gd name="connsiteX67" fmla="*/ 1326489 w 2145429"/>
              <a:gd name="connsiteY67" fmla="*/ 829314 h 2291704"/>
              <a:gd name="connsiteX68" fmla="*/ 1326489 w 2145429"/>
              <a:gd name="connsiteY68" fmla="*/ 718782 h 2291704"/>
              <a:gd name="connsiteX69" fmla="*/ 1316440 w 2145429"/>
              <a:gd name="connsiteY69" fmla="*/ 603226 h 2291704"/>
              <a:gd name="connsiteX70" fmla="*/ 1301368 w 2145429"/>
              <a:gd name="connsiteY70" fmla="*/ 482646 h 2291704"/>
              <a:gd name="connsiteX71" fmla="*/ 1261175 w 2145429"/>
              <a:gd name="connsiteY71" fmla="*/ 402259 h 2291704"/>
              <a:gd name="connsiteX72" fmla="*/ 1246102 w 2145429"/>
              <a:gd name="connsiteY72" fmla="*/ 291727 h 2291704"/>
              <a:gd name="connsiteX73" fmla="*/ 1266199 w 2145429"/>
              <a:gd name="connsiteY73" fmla="*/ 226413 h 2291704"/>
              <a:gd name="connsiteX74" fmla="*/ 1281271 w 2145429"/>
              <a:gd name="connsiteY74" fmla="*/ 216365 h 2291704"/>
              <a:gd name="connsiteX75" fmla="*/ 1326489 w 2145429"/>
              <a:gd name="connsiteY75" fmla="*/ 196268 h 2291704"/>
              <a:gd name="connsiteX76" fmla="*/ 1396827 w 2145429"/>
              <a:gd name="connsiteY76" fmla="*/ 176171 h 2291704"/>
              <a:gd name="connsiteX77" fmla="*/ 1467166 w 2145429"/>
              <a:gd name="connsiteY77" fmla="*/ 181196 h 2291704"/>
              <a:gd name="connsiteX78" fmla="*/ 1517408 w 2145429"/>
              <a:gd name="connsiteY78" fmla="*/ 191244 h 2291704"/>
              <a:gd name="connsiteX79" fmla="*/ 1572673 w 2145429"/>
              <a:gd name="connsiteY79" fmla="*/ 251534 h 2291704"/>
              <a:gd name="connsiteX80" fmla="*/ 1632964 w 2145429"/>
              <a:gd name="connsiteY80" fmla="*/ 321872 h 2291704"/>
              <a:gd name="connsiteX81" fmla="*/ 1663109 w 2145429"/>
              <a:gd name="connsiteY81" fmla="*/ 568057 h 2291704"/>
              <a:gd name="connsiteX82" fmla="*/ 1663109 w 2145429"/>
              <a:gd name="connsiteY82" fmla="*/ 593178 h 2291704"/>
              <a:gd name="connsiteX83" fmla="*/ 1663109 w 2145429"/>
              <a:gd name="connsiteY83" fmla="*/ 728831 h 2291704"/>
              <a:gd name="connsiteX84" fmla="*/ 1663109 w 2145429"/>
              <a:gd name="connsiteY84" fmla="*/ 829314 h 2291704"/>
              <a:gd name="connsiteX85" fmla="*/ 1622915 w 2145429"/>
              <a:gd name="connsiteY85" fmla="*/ 924774 h 2291704"/>
              <a:gd name="connsiteX86" fmla="*/ 1592770 w 2145429"/>
              <a:gd name="connsiteY86" fmla="*/ 1000136 h 2291704"/>
              <a:gd name="connsiteX87" fmla="*/ 1587746 w 2145429"/>
              <a:gd name="connsiteY87" fmla="*/ 1060426 h 2291704"/>
              <a:gd name="connsiteX88" fmla="*/ 1627939 w 2145429"/>
              <a:gd name="connsiteY88" fmla="*/ 1160910 h 2291704"/>
              <a:gd name="connsiteX89" fmla="*/ 1668133 w 2145429"/>
              <a:gd name="connsiteY89" fmla="*/ 1241297 h 2291704"/>
              <a:gd name="connsiteX90" fmla="*/ 1743495 w 2145429"/>
              <a:gd name="connsiteY90" fmla="*/ 1397046 h 2291704"/>
              <a:gd name="connsiteX91" fmla="*/ 1748520 w 2145429"/>
              <a:gd name="connsiteY91" fmla="*/ 1472409 h 2291704"/>
              <a:gd name="connsiteX92" fmla="*/ 1748520 w 2145429"/>
              <a:gd name="connsiteY92" fmla="*/ 1552796 h 2291704"/>
              <a:gd name="connsiteX93" fmla="*/ 1713350 w 2145429"/>
              <a:gd name="connsiteY93" fmla="*/ 1633182 h 2291704"/>
              <a:gd name="connsiteX94" fmla="*/ 1381755 w 2145429"/>
              <a:gd name="connsiteY94" fmla="*/ 2095407 h 2291704"/>
              <a:gd name="connsiteX95" fmla="*/ 1452093 w 2145429"/>
              <a:gd name="connsiteY95" fmla="*/ 2221011 h 2291704"/>
              <a:gd name="connsiteX96" fmla="*/ 1527456 w 2145429"/>
              <a:gd name="connsiteY96" fmla="*/ 2210963 h 2291704"/>
              <a:gd name="connsiteX97" fmla="*/ 1597794 w 2145429"/>
              <a:gd name="connsiteY97" fmla="*/ 2160721 h 2291704"/>
              <a:gd name="connsiteX98" fmla="*/ 1673157 w 2145429"/>
              <a:gd name="connsiteY98" fmla="*/ 2080334 h 2291704"/>
              <a:gd name="connsiteX99" fmla="*/ 1783689 w 2145429"/>
              <a:gd name="connsiteY99" fmla="*/ 1919560 h 2291704"/>
              <a:gd name="connsiteX100" fmla="*/ 1859051 w 2145429"/>
              <a:gd name="connsiteY100" fmla="*/ 1738690 h 2291704"/>
              <a:gd name="connsiteX101" fmla="*/ 1889197 w 2145429"/>
              <a:gd name="connsiteY101" fmla="*/ 1658303 h 2291704"/>
              <a:gd name="connsiteX102" fmla="*/ 1954511 w 2145429"/>
              <a:gd name="connsiteY102" fmla="*/ 1492505 h 2291704"/>
              <a:gd name="connsiteX103" fmla="*/ 1964559 w 2145429"/>
              <a:gd name="connsiteY103" fmla="*/ 1351828 h 2291704"/>
              <a:gd name="connsiteX104" fmla="*/ 1904269 w 2145429"/>
              <a:gd name="connsiteY104" fmla="*/ 1181007 h 2291704"/>
              <a:gd name="connsiteX105" fmla="*/ 1833931 w 2145429"/>
              <a:gd name="connsiteY105" fmla="*/ 949894 h 2291704"/>
              <a:gd name="connsiteX106" fmla="*/ 1823882 w 2145429"/>
              <a:gd name="connsiteY106" fmla="*/ 723807 h 2291704"/>
              <a:gd name="connsiteX107" fmla="*/ 1843979 w 2145429"/>
              <a:gd name="connsiteY107" fmla="*/ 507767 h 2291704"/>
              <a:gd name="connsiteX108" fmla="*/ 1924366 w 2145429"/>
              <a:gd name="connsiteY108" fmla="*/ 392211 h 2291704"/>
              <a:gd name="connsiteX109" fmla="*/ 1974608 w 2145429"/>
              <a:gd name="connsiteY109" fmla="*/ 357042 h 2291704"/>
              <a:gd name="connsiteX110" fmla="*/ 2014801 w 2145429"/>
              <a:gd name="connsiteY110" fmla="*/ 367090 h 2291704"/>
              <a:gd name="connsiteX111" fmla="*/ 2070067 w 2145429"/>
              <a:gd name="connsiteY111" fmla="*/ 417332 h 2291704"/>
              <a:gd name="connsiteX112" fmla="*/ 2070067 w 2145429"/>
              <a:gd name="connsiteY112" fmla="*/ 678589 h 2291704"/>
              <a:gd name="connsiteX113" fmla="*/ 2075091 w 2145429"/>
              <a:gd name="connsiteY113" fmla="*/ 804193 h 2291704"/>
              <a:gd name="connsiteX114" fmla="*/ 2115284 w 2145429"/>
              <a:gd name="connsiteY114" fmla="*/ 874532 h 2291704"/>
              <a:gd name="connsiteX115" fmla="*/ 2145429 w 2145429"/>
              <a:gd name="connsiteY115" fmla="*/ 980039 h 2291704"/>
              <a:gd name="connsiteX0" fmla="*/ 1130546 w 2115284"/>
              <a:gd name="connsiteY0" fmla="*/ 271631 h 2291704"/>
              <a:gd name="connsiteX1" fmla="*/ 1080304 w 2115284"/>
              <a:gd name="connsiteY1" fmla="*/ 120905 h 2291704"/>
              <a:gd name="connsiteX2" fmla="*/ 803975 w 2115284"/>
              <a:gd name="connsiteY2" fmla="*/ 5349 h 2291704"/>
              <a:gd name="connsiteX3" fmla="*/ 678370 w 2115284"/>
              <a:gd name="connsiteY3" fmla="*/ 25446 h 2291704"/>
              <a:gd name="connsiteX4" fmla="*/ 572862 w 2115284"/>
              <a:gd name="connsiteY4" fmla="*/ 80712 h 2291704"/>
              <a:gd name="connsiteX5" fmla="*/ 407065 w 2115284"/>
              <a:gd name="connsiteY5" fmla="*/ 171147 h 2291704"/>
              <a:gd name="connsiteX6" fmla="*/ 296533 w 2115284"/>
              <a:gd name="connsiteY6" fmla="*/ 236461 h 2291704"/>
              <a:gd name="connsiteX7" fmla="*/ 276436 w 2115284"/>
              <a:gd name="connsiteY7" fmla="*/ 372114 h 2291704"/>
              <a:gd name="connsiteX8" fmla="*/ 201073 w 2115284"/>
              <a:gd name="connsiteY8" fmla="*/ 477622 h 2291704"/>
              <a:gd name="connsiteX9" fmla="*/ 175953 w 2115284"/>
              <a:gd name="connsiteY9" fmla="*/ 618299 h 2291704"/>
              <a:gd name="connsiteX10" fmla="*/ 196049 w 2115284"/>
              <a:gd name="connsiteY10" fmla="*/ 764000 h 2291704"/>
              <a:gd name="connsiteX11" fmla="*/ 186001 w 2115284"/>
              <a:gd name="connsiteY11" fmla="*/ 919749 h 2291704"/>
              <a:gd name="connsiteX12" fmla="*/ 115662 w 2115284"/>
              <a:gd name="connsiteY12" fmla="*/ 1050378 h 2291704"/>
              <a:gd name="connsiteX13" fmla="*/ 60397 w 2115284"/>
              <a:gd name="connsiteY13" fmla="*/ 1226224 h 2291704"/>
              <a:gd name="connsiteX14" fmla="*/ 106 w 2115284"/>
              <a:gd name="connsiteY14" fmla="*/ 1392022 h 2291704"/>
              <a:gd name="connsiteX15" fmla="*/ 45324 w 2115284"/>
              <a:gd name="connsiteY15" fmla="*/ 1447288 h 2291704"/>
              <a:gd name="connsiteX16" fmla="*/ 30251 w 2115284"/>
              <a:gd name="connsiteY16" fmla="*/ 1608061 h 2291704"/>
              <a:gd name="connsiteX17" fmla="*/ 125711 w 2115284"/>
              <a:gd name="connsiteY17" fmla="*/ 1713569 h 2291704"/>
              <a:gd name="connsiteX18" fmla="*/ 165904 w 2115284"/>
              <a:gd name="connsiteY18" fmla="*/ 1889415 h 2291704"/>
              <a:gd name="connsiteX19" fmla="*/ 296533 w 2115284"/>
              <a:gd name="connsiteY19" fmla="*/ 1994923 h 2291704"/>
              <a:gd name="connsiteX20" fmla="*/ 351799 w 2115284"/>
              <a:gd name="connsiteY20" fmla="*/ 2065261 h 2291704"/>
              <a:gd name="connsiteX21" fmla="*/ 422137 w 2115284"/>
              <a:gd name="connsiteY21" fmla="*/ 2170769 h 2291704"/>
              <a:gd name="connsiteX22" fmla="*/ 462331 w 2115284"/>
              <a:gd name="connsiteY22" fmla="*/ 2251156 h 2291704"/>
              <a:gd name="connsiteX23" fmla="*/ 547742 w 2115284"/>
              <a:gd name="connsiteY23" fmla="*/ 2286325 h 2291704"/>
              <a:gd name="connsiteX24" fmla="*/ 663298 w 2115284"/>
              <a:gd name="connsiteY24" fmla="*/ 2286325 h 2291704"/>
              <a:gd name="connsiteX25" fmla="*/ 743684 w 2115284"/>
              <a:gd name="connsiteY25" fmla="*/ 2236083 h 2291704"/>
              <a:gd name="connsiteX26" fmla="*/ 773829 w 2115284"/>
              <a:gd name="connsiteY26" fmla="*/ 2195890 h 2291704"/>
              <a:gd name="connsiteX27" fmla="*/ 783878 w 2115284"/>
              <a:gd name="connsiteY27" fmla="*/ 2155697 h 2291704"/>
              <a:gd name="connsiteX28" fmla="*/ 753733 w 2115284"/>
              <a:gd name="connsiteY28" fmla="*/ 2065261 h 2291704"/>
              <a:gd name="connsiteX29" fmla="*/ 693443 w 2115284"/>
              <a:gd name="connsiteY29" fmla="*/ 1989899 h 2291704"/>
              <a:gd name="connsiteX30" fmla="*/ 643201 w 2115284"/>
              <a:gd name="connsiteY30" fmla="*/ 1884391 h 2291704"/>
              <a:gd name="connsiteX31" fmla="*/ 643201 w 2115284"/>
              <a:gd name="connsiteY31" fmla="*/ 1809028 h 2291704"/>
              <a:gd name="connsiteX32" fmla="*/ 643201 w 2115284"/>
              <a:gd name="connsiteY32" fmla="*/ 1678400 h 2291704"/>
              <a:gd name="connsiteX33" fmla="*/ 648225 w 2115284"/>
              <a:gd name="connsiteY33" fmla="*/ 1542747 h 2291704"/>
              <a:gd name="connsiteX34" fmla="*/ 643201 w 2115284"/>
              <a:gd name="connsiteY34" fmla="*/ 1457336 h 2291704"/>
              <a:gd name="connsiteX35" fmla="*/ 623104 w 2115284"/>
              <a:gd name="connsiteY35" fmla="*/ 1316659 h 2291704"/>
              <a:gd name="connsiteX36" fmla="*/ 658273 w 2115284"/>
              <a:gd name="connsiteY36" fmla="*/ 1246321 h 2291704"/>
              <a:gd name="connsiteX37" fmla="*/ 678370 w 2115284"/>
              <a:gd name="connsiteY37" fmla="*/ 1095596 h 2291704"/>
              <a:gd name="connsiteX38" fmla="*/ 638177 w 2115284"/>
              <a:gd name="connsiteY38" fmla="*/ 924774 h 2291704"/>
              <a:gd name="connsiteX39" fmla="*/ 597983 w 2115284"/>
              <a:gd name="connsiteY39" fmla="*/ 839363 h 2291704"/>
              <a:gd name="connsiteX40" fmla="*/ 567838 w 2115284"/>
              <a:gd name="connsiteY40" fmla="*/ 683613 h 2291704"/>
              <a:gd name="connsiteX41" fmla="*/ 567838 w 2115284"/>
              <a:gd name="connsiteY41" fmla="*/ 573081 h 2291704"/>
              <a:gd name="connsiteX42" fmla="*/ 597983 w 2115284"/>
              <a:gd name="connsiteY42" fmla="*/ 442453 h 2291704"/>
              <a:gd name="connsiteX43" fmla="*/ 668322 w 2115284"/>
              <a:gd name="connsiteY43" fmla="*/ 352017 h 2291704"/>
              <a:gd name="connsiteX44" fmla="*/ 733636 w 2115284"/>
              <a:gd name="connsiteY44" fmla="*/ 321872 h 2291704"/>
              <a:gd name="connsiteX45" fmla="*/ 819047 w 2115284"/>
              <a:gd name="connsiteY45" fmla="*/ 286703 h 2291704"/>
              <a:gd name="connsiteX46" fmla="*/ 894410 w 2115284"/>
              <a:gd name="connsiteY46" fmla="*/ 276655 h 2291704"/>
              <a:gd name="connsiteX47" fmla="*/ 949676 w 2115284"/>
              <a:gd name="connsiteY47" fmla="*/ 336945 h 2291704"/>
              <a:gd name="connsiteX48" fmla="*/ 944651 w 2115284"/>
              <a:gd name="connsiteY48" fmla="*/ 437428 h 2291704"/>
              <a:gd name="connsiteX49" fmla="*/ 964748 w 2115284"/>
              <a:gd name="connsiteY49" fmla="*/ 583130 h 2291704"/>
              <a:gd name="connsiteX50" fmla="*/ 994893 w 2115284"/>
              <a:gd name="connsiteY50" fmla="*/ 688637 h 2291704"/>
              <a:gd name="connsiteX51" fmla="*/ 1009966 w 2115284"/>
              <a:gd name="connsiteY51" fmla="*/ 764000 h 2291704"/>
              <a:gd name="connsiteX52" fmla="*/ 1025038 w 2115284"/>
              <a:gd name="connsiteY52" fmla="*/ 854435 h 2291704"/>
              <a:gd name="connsiteX53" fmla="*/ 1055183 w 2115284"/>
              <a:gd name="connsiteY53" fmla="*/ 934822 h 2291704"/>
              <a:gd name="connsiteX54" fmla="*/ 1070256 w 2115284"/>
              <a:gd name="connsiteY54" fmla="*/ 969991 h 2291704"/>
              <a:gd name="connsiteX55" fmla="*/ 1095377 w 2115284"/>
              <a:gd name="connsiteY55" fmla="*/ 1005160 h 2291704"/>
              <a:gd name="connsiteX56" fmla="*/ 1140594 w 2115284"/>
              <a:gd name="connsiteY56" fmla="*/ 1145837 h 2291704"/>
              <a:gd name="connsiteX57" fmla="*/ 1195860 w 2115284"/>
              <a:gd name="connsiteY57" fmla="*/ 1281490 h 2291704"/>
              <a:gd name="connsiteX58" fmla="*/ 1251126 w 2115284"/>
              <a:gd name="connsiteY58" fmla="*/ 1397046 h 2291704"/>
              <a:gd name="connsiteX59" fmla="*/ 1351610 w 2115284"/>
              <a:gd name="connsiteY59" fmla="*/ 1472409 h 2291704"/>
              <a:gd name="connsiteX60" fmla="*/ 1442045 w 2115284"/>
              <a:gd name="connsiteY60" fmla="*/ 1472409 h 2291704"/>
              <a:gd name="connsiteX61" fmla="*/ 1477214 w 2115284"/>
              <a:gd name="connsiteY61" fmla="*/ 1432215 h 2291704"/>
              <a:gd name="connsiteX62" fmla="*/ 1437021 w 2115284"/>
              <a:gd name="connsiteY62" fmla="*/ 1361877 h 2291704"/>
              <a:gd name="connsiteX63" fmla="*/ 1406876 w 2115284"/>
              <a:gd name="connsiteY63" fmla="*/ 1286514 h 2291704"/>
              <a:gd name="connsiteX64" fmla="*/ 1381755 w 2115284"/>
              <a:gd name="connsiteY64" fmla="*/ 1231248 h 2291704"/>
              <a:gd name="connsiteX65" fmla="*/ 1351610 w 2115284"/>
              <a:gd name="connsiteY65" fmla="*/ 1110668 h 2291704"/>
              <a:gd name="connsiteX66" fmla="*/ 1331513 w 2115284"/>
              <a:gd name="connsiteY66" fmla="*/ 985064 h 2291704"/>
              <a:gd name="connsiteX67" fmla="*/ 1326489 w 2115284"/>
              <a:gd name="connsiteY67" fmla="*/ 829314 h 2291704"/>
              <a:gd name="connsiteX68" fmla="*/ 1326489 w 2115284"/>
              <a:gd name="connsiteY68" fmla="*/ 718782 h 2291704"/>
              <a:gd name="connsiteX69" fmla="*/ 1316440 w 2115284"/>
              <a:gd name="connsiteY69" fmla="*/ 603226 h 2291704"/>
              <a:gd name="connsiteX70" fmla="*/ 1301368 w 2115284"/>
              <a:gd name="connsiteY70" fmla="*/ 482646 h 2291704"/>
              <a:gd name="connsiteX71" fmla="*/ 1261175 w 2115284"/>
              <a:gd name="connsiteY71" fmla="*/ 402259 h 2291704"/>
              <a:gd name="connsiteX72" fmla="*/ 1246102 w 2115284"/>
              <a:gd name="connsiteY72" fmla="*/ 291727 h 2291704"/>
              <a:gd name="connsiteX73" fmla="*/ 1266199 w 2115284"/>
              <a:gd name="connsiteY73" fmla="*/ 226413 h 2291704"/>
              <a:gd name="connsiteX74" fmla="*/ 1281271 w 2115284"/>
              <a:gd name="connsiteY74" fmla="*/ 216365 h 2291704"/>
              <a:gd name="connsiteX75" fmla="*/ 1326489 w 2115284"/>
              <a:gd name="connsiteY75" fmla="*/ 196268 h 2291704"/>
              <a:gd name="connsiteX76" fmla="*/ 1396827 w 2115284"/>
              <a:gd name="connsiteY76" fmla="*/ 176171 h 2291704"/>
              <a:gd name="connsiteX77" fmla="*/ 1467166 w 2115284"/>
              <a:gd name="connsiteY77" fmla="*/ 181196 h 2291704"/>
              <a:gd name="connsiteX78" fmla="*/ 1517408 w 2115284"/>
              <a:gd name="connsiteY78" fmla="*/ 191244 h 2291704"/>
              <a:gd name="connsiteX79" fmla="*/ 1572673 w 2115284"/>
              <a:gd name="connsiteY79" fmla="*/ 251534 h 2291704"/>
              <a:gd name="connsiteX80" fmla="*/ 1632964 w 2115284"/>
              <a:gd name="connsiteY80" fmla="*/ 321872 h 2291704"/>
              <a:gd name="connsiteX81" fmla="*/ 1663109 w 2115284"/>
              <a:gd name="connsiteY81" fmla="*/ 568057 h 2291704"/>
              <a:gd name="connsiteX82" fmla="*/ 1663109 w 2115284"/>
              <a:gd name="connsiteY82" fmla="*/ 593178 h 2291704"/>
              <a:gd name="connsiteX83" fmla="*/ 1663109 w 2115284"/>
              <a:gd name="connsiteY83" fmla="*/ 728831 h 2291704"/>
              <a:gd name="connsiteX84" fmla="*/ 1663109 w 2115284"/>
              <a:gd name="connsiteY84" fmla="*/ 829314 h 2291704"/>
              <a:gd name="connsiteX85" fmla="*/ 1622915 w 2115284"/>
              <a:gd name="connsiteY85" fmla="*/ 924774 h 2291704"/>
              <a:gd name="connsiteX86" fmla="*/ 1592770 w 2115284"/>
              <a:gd name="connsiteY86" fmla="*/ 1000136 h 2291704"/>
              <a:gd name="connsiteX87" fmla="*/ 1587746 w 2115284"/>
              <a:gd name="connsiteY87" fmla="*/ 1060426 h 2291704"/>
              <a:gd name="connsiteX88" fmla="*/ 1627939 w 2115284"/>
              <a:gd name="connsiteY88" fmla="*/ 1160910 h 2291704"/>
              <a:gd name="connsiteX89" fmla="*/ 1668133 w 2115284"/>
              <a:gd name="connsiteY89" fmla="*/ 1241297 h 2291704"/>
              <a:gd name="connsiteX90" fmla="*/ 1743495 w 2115284"/>
              <a:gd name="connsiteY90" fmla="*/ 1397046 h 2291704"/>
              <a:gd name="connsiteX91" fmla="*/ 1748520 w 2115284"/>
              <a:gd name="connsiteY91" fmla="*/ 1472409 h 2291704"/>
              <a:gd name="connsiteX92" fmla="*/ 1748520 w 2115284"/>
              <a:gd name="connsiteY92" fmla="*/ 1552796 h 2291704"/>
              <a:gd name="connsiteX93" fmla="*/ 1713350 w 2115284"/>
              <a:gd name="connsiteY93" fmla="*/ 1633182 h 2291704"/>
              <a:gd name="connsiteX94" fmla="*/ 1381755 w 2115284"/>
              <a:gd name="connsiteY94" fmla="*/ 2095407 h 2291704"/>
              <a:gd name="connsiteX95" fmla="*/ 1452093 w 2115284"/>
              <a:gd name="connsiteY95" fmla="*/ 2221011 h 2291704"/>
              <a:gd name="connsiteX96" fmla="*/ 1527456 w 2115284"/>
              <a:gd name="connsiteY96" fmla="*/ 2210963 h 2291704"/>
              <a:gd name="connsiteX97" fmla="*/ 1597794 w 2115284"/>
              <a:gd name="connsiteY97" fmla="*/ 2160721 h 2291704"/>
              <a:gd name="connsiteX98" fmla="*/ 1673157 w 2115284"/>
              <a:gd name="connsiteY98" fmla="*/ 2080334 h 2291704"/>
              <a:gd name="connsiteX99" fmla="*/ 1783689 w 2115284"/>
              <a:gd name="connsiteY99" fmla="*/ 1919560 h 2291704"/>
              <a:gd name="connsiteX100" fmla="*/ 1859051 w 2115284"/>
              <a:gd name="connsiteY100" fmla="*/ 1738690 h 2291704"/>
              <a:gd name="connsiteX101" fmla="*/ 1889197 w 2115284"/>
              <a:gd name="connsiteY101" fmla="*/ 1658303 h 2291704"/>
              <a:gd name="connsiteX102" fmla="*/ 1954511 w 2115284"/>
              <a:gd name="connsiteY102" fmla="*/ 1492505 h 2291704"/>
              <a:gd name="connsiteX103" fmla="*/ 1964559 w 2115284"/>
              <a:gd name="connsiteY103" fmla="*/ 1351828 h 2291704"/>
              <a:gd name="connsiteX104" fmla="*/ 1904269 w 2115284"/>
              <a:gd name="connsiteY104" fmla="*/ 1181007 h 2291704"/>
              <a:gd name="connsiteX105" fmla="*/ 1833931 w 2115284"/>
              <a:gd name="connsiteY105" fmla="*/ 949894 h 2291704"/>
              <a:gd name="connsiteX106" fmla="*/ 1823882 w 2115284"/>
              <a:gd name="connsiteY106" fmla="*/ 723807 h 2291704"/>
              <a:gd name="connsiteX107" fmla="*/ 1843979 w 2115284"/>
              <a:gd name="connsiteY107" fmla="*/ 507767 h 2291704"/>
              <a:gd name="connsiteX108" fmla="*/ 1924366 w 2115284"/>
              <a:gd name="connsiteY108" fmla="*/ 392211 h 2291704"/>
              <a:gd name="connsiteX109" fmla="*/ 1974608 w 2115284"/>
              <a:gd name="connsiteY109" fmla="*/ 357042 h 2291704"/>
              <a:gd name="connsiteX110" fmla="*/ 2014801 w 2115284"/>
              <a:gd name="connsiteY110" fmla="*/ 367090 h 2291704"/>
              <a:gd name="connsiteX111" fmla="*/ 2070067 w 2115284"/>
              <a:gd name="connsiteY111" fmla="*/ 417332 h 2291704"/>
              <a:gd name="connsiteX112" fmla="*/ 2070067 w 2115284"/>
              <a:gd name="connsiteY112" fmla="*/ 678589 h 2291704"/>
              <a:gd name="connsiteX113" fmla="*/ 2075091 w 2115284"/>
              <a:gd name="connsiteY113" fmla="*/ 804193 h 2291704"/>
              <a:gd name="connsiteX114" fmla="*/ 2115284 w 2115284"/>
              <a:gd name="connsiteY114" fmla="*/ 874532 h 2291704"/>
              <a:gd name="connsiteX0" fmla="*/ 1130546 w 2075091"/>
              <a:gd name="connsiteY0" fmla="*/ 271631 h 2291704"/>
              <a:gd name="connsiteX1" fmla="*/ 1080304 w 2075091"/>
              <a:gd name="connsiteY1" fmla="*/ 120905 h 2291704"/>
              <a:gd name="connsiteX2" fmla="*/ 803975 w 2075091"/>
              <a:gd name="connsiteY2" fmla="*/ 5349 h 2291704"/>
              <a:gd name="connsiteX3" fmla="*/ 678370 w 2075091"/>
              <a:gd name="connsiteY3" fmla="*/ 25446 h 2291704"/>
              <a:gd name="connsiteX4" fmla="*/ 572862 w 2075091"/>
              <a:gd name="connsiteY4" fmla="*/ 80712 h 2291704"/>
              <a:gd name="connsiteX5" fmla="*/ 407065 w 2075091"/>
              <a:gd name="connsiteY5" fmla="*/ 171147 h 2291704"/>
              <a:gd name="connsiteX6" fmla="*/ 296533 w 2075091"/>
              <a:gd name="connsiteY6" fmla="*/ 236461 h 2291704"/>
              <a:gd name="connsiteX7" fmla="*/ 276436 w 2075091"/>
              <a:gd name="connsiteY7" fmla="*/ 372114 h 2291704"/>
              <a:gd name="connsiteX8" fmla="*/ 201073 w 2075091"/>
              <a:gd name="connsiteY8" fmla="*/ 477622 h 2291704"/>
              <a:gd name="connsiteX9" fmla="*/ 175953 w 2075091"/>
              <a:gd name="connsiteY9" fmla="*/ 618299 h 2291704"/>
              <a:gd name="connsiteX10" fmla="*/ 196049 w 2075091"/>
              <a:gd name="connsiteY10" fmla="*/ 764000 h 2291704"/>
              <a:gd name="connsiteX11" fmla="*/ 186001 w 2075091"/>
              <a:gd name="connsiteY11" fmla="*/ 919749 h 2291704"/>
              <a:gd name="connsiteX12" fmla="*/ 115662 w 2075091"/>
              <a:gd name="connsiteY12" fmla="*/ 1050378 h 2291704"/>
              <a:gd name="connsiteX13" fmla="*/ 60397 w 2075091"/>
              <a:gd name="connsiteY13" fmla="*/ 1226224 h 2291704"/>
              <a:gd name="connsiteX14" fmla="*/ 106 w 2075091"/>
              <a:gd name="connsiteY14" fmla="*/ 1392022 h 2291704"/>
              <a:gd name="connsiteX15" fmla="*/ 45324 w 2075091"/>
              <a:gd name="connsiteY15" fmla="*/ 1447288 h 2291704"/>
              <a:gd name="connsiteX16" fmla="*/ 30251 w 2075091"/>
              <a:gd name="connsiteY16" fmla="*/ 1608061 h 2291704"/>
              <a:gd name="connsiteX17" fmla="*/ 125711 w 2075091"/>
              <a:gd name="connsiteY17" fmla="*/ 1713569 h 2291704"/>
              <a:gd name="connsiteX18" fmla="*/ 165904 w 2075091"/>
              <a:gd name="connsiteY18" fmla="*/ 1889415 h 2291704"/>
              <a:gd name="connsiteX19" fmla="*/ 296533 w 2075091"/>
              <a:gd name="connsiteY19" fmla="*/ 1994923 h 2291704"/>
              <a:gd name="connsiteX20" fmla="*/ 351799 w 2075091"/>
              <a:gd name="connsiteY20" fmla="*/ 2065261 h 2291704"/>
              <a:gd name="connsiteX21" fmla="*/ 422137 w 2075091"/>
              <a:gd name="connsiteY21" fmla="*/ 2170769 h 2291704"/>
              <a:gd name="connsiteX22" fmla="*/ 462331 w 2075091"/>
              <a:gd name="connsiteY22" fmla="*/ 2251156 h 2291704"/>
              <a:gd name="connsiteX23" fmla="*/ 547742 w 2075091"/>
              <a:gd name="connsiteY23" fmla="*/ 2286325 h 2291704"/>
              <a:gd name="connsiteX24" fmla="*/ 663298 w 2075091"/>
              <a:gd name="connsiteY24" fmla="*/ 2286325 h 2291704"/>
              <a:gd name="connsiteX25" fmla="*/ 743684 w 2075091"/>
              <a:gd name="connsiteY25" fmla="*/ 2236083 h 2291704"/>
              <a:gd name="connsiteX26" fmla="*/ 773829 w 2075091"/>
              <a:gd name="connsiteY26" fmla="*/ 2195890 h 2291704"/>
              <a:gd name="connsiteX27" fmla="*/ 783878 w 2075091"/>
              <a:gd name="connsiteY27" fmla="*/ 2155697 h 2291704"/>
              <a:gd name="connsiteX28" fmla="*/ 753733 w 2075091"/>
              <a:gd name="connsiteY28" fmla="*/ 2065261 h 2291704"/>
              <a:gd name="connsiteX29" fmla="*/ 693443 w 2075091"/>
              <a:gd name="connsiteY29" fmla="*/ 1989899 h 2291704"/>
              <a:gd name="connsiteX30" fmla="*/ 643201 w 2075091"/>
              <a:gd name="connsiteY30" fmla="*/ 1884391 h 2291704"/>
              <a:gd name="connsiteX31" fmla="*/ 643201 w 2075091"/>
              <a:gd name="connsiteY31" fmla="*/ 1809028 h 2291704"/>
              <a:gd name="connsiteX32" fmla="*/ 643201 w 2075091"/>
              <a:gd name="connsiteY32" fmla="*/ 1678400 h 2291704"/>
              <a:gd name="connsiteX33" fmla="*/ 648225 w 2075091"/>
              <a:gd name="connsiteY33" fmla="*/ 1542747 h 2291704"/>
              <a:gd name="connsiteX34" fmla="*/ 643201 w 2075091"/>
              <a:gd name="connsiteY34" fmla="*/ 1457336 h 2291704"/>
              <a:gd name="connsiteX35" fmla="*/ 623104 w 2075091"/>
              <a:gd name="connsiteY35" fmla="*/ 1316659 h 2291704"/>
              <a:gd name="connsiteX36" fmla="*/ 658273 w 2075091"/>
              <a:gd name="connsiteY36" fmla="*/ 1246321 h 2291704"/>
              <a:gd name="connsiteX37" fmla="*/ 678370 w 2075091"/>
              <a:gd name="connsiteY37" fmla="*/ 1095596 h 2291704"/>
              <a:gd name="connsiteX38" fmla="*/ 638177 w 2075091"/>
              <a:gd name="connsiteY38" fmla="*/ 924774 h 2291704"/>
              <a:gd name="connsiteX39" fmla="*/ 597983 w 2075091"/>
              <a:gd name="connsiteY39" fmla="*/ 839363 h 2291704"/>
              <a:gd name="connsiteX40" fmla="*/ 567838 w 2075091"/>
              <a:gd name="connsiteY40" fmla="*/ 683613 h 2291704"/>
              <a:gd name="connsiteX41" fmla="*/ 567838 w 2075091"/>
              <a:gd name="connsiteY41" fmla="*/ 573081 h 2291704"/>
              <a:gd name="connsiteX42" fmla="*/ 597983 w 2075091"/>
              <a:gd name="connsiteY42" fmla="*/ 442453 h 2291704"/>
              <a:gd name="connsiteX43" fmla="*/ 668322 w 2075091"/>
              <a:gd name="connsiteY43" fmla="*/ 352017 h 2291704"/>
              <a:gd name="connsiteX44" fmla="*/ 733636 w 2075091"/>
              <a:gd name="connsiteY44" fmla="*/ 321872 h 2291704"/>
              <a:gd name="connsiteX45" fmla="*/ 819047 w 2075091"/>
              <a:gd name="connsiteY45" fmla="*/ 286703 h 2291704"/>
              <a:gd name="connsiteX46" fmla="*/ 894410 w 2075091"/>
              <a:gd name="connsiteY46" fmla="*/ 276655 h 2291704"/>
              <a:gd name="connsiteX47" fmla="*/ 949676 w 2075091"/>
              <a:gd name="connsiteY47" fmla="*/ 336945 h 2291704"/>
              <a:gd name="connsiteX48" fmla="*/ 944651 w 2075091"/>
              <a:gd name="connsiteY48" fmla="*/ 437428 h 2291704"/>
              <a:gd name="connsiteX49" fmla="*/ 964748 w 2075091"/>
              <a:gd name="connsiteY49" fmla="*/ 583130 h 2291704"/>
              <a:gd name="connsiteX50" fmla="*/ 994893 w 2075091"/>
              <a:gd name="connsiteY50" fmla="*/ 688637 h 2291704"/>
              <a:gd name="connsiteX51" fmla="*/ 1009966 w 2075091"/>
              <a:gd name="connsiteY51" fmla="*/ 764000 h 2291704"/>
              <a:gd name="connsiteX52" fmla="*/ 1025038 w 2075091"/>
              <a:gd name="connsiteY52" fmla="*/ 854435 h 2291704"/>
              <a:gd name="connsiteX53" fmla="*/ 1055183 w 2075091"/>
              <a:gd name="connsiteY53" fmla="*/ 934822 h 2291704"/>
              <a:gd name="connsiteX54" fmla="*/ 1070256 w 2075091"/>
              <a:gd name="connsiteY54" fmla="*/ 969991 h 2291704"/>
              <a:gd name="connsiteX55" fmla="*/ 1095377 w 2075091"/>
              <a:gd name="connsiteY55" fmla="*/ 1005160 h 2291704"/>
              <a:gd name="connsiteX56" fmla="*/ 1140594 w 2075091"/>
              <a:gd name="connsiteY56" fmla="*/ 1145837 h 2291704"/>
              <a:gd name="connsiteX57" fmla="*/ 1195860 w 2075091"/>
              <a:gd name="connsiteY57" fmla="*/ 1281490 h 2291704"/>
              <a:gd name="connsiteX58" fmla="*/ 1251126 w 2075091"/>
              <a:gd name="connsiteY58" fmla="*/ 1397046 h 2291704"/>
              <a:gd name="connsiteX59" fmla="*/ 1351610 w 2075091"/>
              <a:gd name="connsiteY59" fmla="*/ 1472409 h 2291704"/>
              <a:gd name="connsiteX60" fmla="*/ 1442045 w 2075091"/>
              <a:gd name="connsiteY60" fmla="*/ 1472409 h 2291704"/>
              <a:gd name="connsiteX61" fmla="*/ 1477214 w 2075091"/>
              <a:gd name="connsiteY61" fmla="*/ 1432215 h 2291704"/>
              <a:gd name="connsiteX62" fmla="*/ 1437021 w 2075091"/>
              <a:gd name="connsiteY62" fmla="*/ 1361877 h 2291704"/>
              <a:gd name="connsiteX63" fmla="*/ 1406876 w 2075091"/>
              <a:gd name="connsiteY63" fmla="*/ 1286514 h 2291704"/>
              <a:gd name="connsiteX64" fmla="*/ 1381755 w 2075091"/>
              <a:gd name="connsiteY64" fmla="*/ 1231248 h 2291704"/>
              <a:gd name="connsiteX65" fmla="*/ 1351610 w 2075091"/>
              <a:gd name="connsiteY65" fmla="*/ 1110668 h 2291704"/>
              <a:gd name="connsiteX66" fmla="*/ 1331513 w 2075091"/>
              <a:gd name="connsiteY66" fmla="*/ 985064 h 2291704"/>
              <a:gd name="connsiteX67" fmla="*/ 1326489 w 2075091"/>
              <a:gd name="connsiteY67" fmla="*/ 829314 h 2291704"/>
              <a:gd name="connsiteX68" fmla="*/ 1326489 w 2075091"/>
              <a:gd name="connsiteY68" fmla="*/ 718782 h 2291704"/>
              <a:gd name="connsiteX69" fmla="*/ 1316440 w 2075091"/>
              <a:gd name="connsiteY69" fmla="*/ 603226 h 2291704"/>
              <a:gd name="connsiteX70" fmla="*/ 1301368 w 2075091"/>
              <a:gd name="connsiteY70" fmla="*/ 482646 h 2291704"/>
              <a:gd name="connsiteX71" fmla="*/ 1261175 w 2075091"/>
              <a:gd name="connsiteY71" fmla="*/ 402259 h 2291704"/>
              <a:gd name="connsiteX72" fmla="*/ 1246102 w 2075091"/>
              <a:gd name="connsiteY72" fmla="*/ 291727 h 2291704"/>
              <a:gd name="connsiteX73" fmla="*/ 1266199 w 2075091"/>
              <a:gd name="connsiteY73" fmla="*/ 226413 h 2291704"/>
              <a:gd name="connsiteX74" fmla="*/ 1281271 w 2075091"/>
              <a:gd name="connsiteY74" fmla="*/ 216365 h 2291704"/>
              <a:gd name="connsiteX75" fmla="*/ 1326489 w 2075091"/>
              <a:gd name="connsiteY75" fmla="*/ 196268 h 2291704"/>
              <a:gd name="connsiteX76" fmla="*/ 1396827 w 2075091"/>
              <a:gd name="connsiteY76" fmla="*/ 176171 h 2291704"/>
              <a:gd name="connsiteX77" fmla="*/ 1467166 w 2075091"/>
              <a:gd name="connsiteY77" fmla="*/ 181196 h 2291704"/>
              <a:gd name="connsiteX78" fmla="*/ 1517408 w 2075091"/>
              <a:gd name="connsiteY78" fmla="*/ 191244 h 2291704"/>
              <a:gd name="connsiteX79" fmla="*/ 1572673 w 2075091"/>
              <a:gd name="connsiteY79" fmla="*/ 251534 h 2291704"/>
              <a:gd name="connsiteX80" fmla="*/ 1632964 w 2075091"/>
              <a:gd name="connsiteY80" fmla="*/ 321872 h 2291704"/>
              <a:gd name="connsiteX81" fmla="*/ 1663109 w 2075091"/>
              <a:gd name="connsiteY81" fmla="*/ 568057 h 2291704"/>
              <a:gd name="connsiteX82" fmla="*/ 1663109 w 2075091"/>
              <a:gd name="connsiteY82" fmla="*/ 593178 h 2291704"/>
              <a:gd name="connsiteX83" fmla="*/ 1663109 w 2075091"/>
              <a:gd name="connsiteY83" fmla="*/ 728831 h 2291704"/>
              <a:gd name="connsiteX84" fmla="*/ 1663109 w 2075091"/>
              <a:gd name="connsiteY84" fmla="*/ 829314 h 2291704"/>
              <a:gd name="connsiteX85" fmla="*/ 1622915 w 2075091"/>
              <a:gd name="connsiteY85" fmla="*/ 924774 h 2291704"/>
              <a:gd name="connsiteX86" fmla="*/ 1592770 w 2075091"/>
              <a:gd name="connsiteY86" fmla="*/ 1000136 h 2291704"/>
              <a:gd name="connsiteX87" fmla="*/ 1587746 w 2075091"/>
              <a:gd name="connsiteY87" fmla="*/ 1060426 h 2291704"/>
              <a:gd name="connsiteX88" fmla="*/ 1627939 w 2075091"/>
              <a:gd name="connsiteY88" fmla="*/ 1160910 h 2291704"/>
              <a:gd name="connsiteX89" fmla="*/ 1668133 w 2075091"/>
              <a:gd name="connsiteY89" fmla="*/ 1241297 h 2291704"/>
              <a:gd name="connsiteX90" fmla="*/ 1743495 w 2075091"/>
              <a:gd name="connsiteY90" fmla="*/ 1397046 h 2291704"/>
              <a:gd name="connsiteX91" fmla="*/ 1748520 w 2075091"/>
              <a:gd name="connsiteY91" fmla="*/ 1472409 h 2291704"/>
              <a:gd name="connsiteX92" fmla="*/ 1748520 w 2075091"/>
              <a:gd name="connsiteY92" fmla="*/ 1552796 h 2291704"/>
              <a:gd name="connsiteX93" fmla="*/ 1713350 w 2075091"/>
              <a:gd name="connsiteY93" fmla="*/ 1633182 h 2291704"/>
              <a:gd name="connsiteX94" fmla="*/ 1381755 w 2075091"/>
              <a:gd name="connsiteY94" fmla="*/ 2095407 h 2291704"/>
              <a:gd name="connsiteX95" fmla="*/ 1452093 w 2075091"/>
              <a:gd name="connsiteY95" fmla="*/ 2221011 h 2291704"/>
              <a:gd name="connsiteX96" fmla="*/ 1527456 w 2075091"/>
              <a:gd name="connsiteY96" fmla="*/ 2210963 h 2291704"/>
              <a:gd name="connsiteX97" fmla="*/ 1597794 w 2075091"/>
              <a:gd name="connsiteY97" fmla="*/ 2160721 h 2291704"/>
              <a:gd name="connsiteX98" fmla="*/ 1673157 w 2075091"/>
              <a:gd name="connsiteY98" fmla="*/ 2080334 h 2291704"/>
              <a:gd name="connsiteX99" fmla="*/ 1783689 w 2075091"/>
              <a:gd name="connsiteY99" fmla="*/ 1919560 h 2291704"/>
              <a:gd name="connsiteX100" fmla="*/ 1859051 w 2075091"/>
              <a:gd name="connsiteY100" fmla="*/ 1738690 h 2291704"/>
              <a:gd name="connsiteX101" fmla="*/ 1889197 w 2075091"/>
              <a:gd name="connsiteY101" fmla="*/ 1658303 h 2291704"/>
              <a:gd name="connsiteX102" fmla="*/ 1954511 w 2075091"/>
              <a:gd name="connsiteY102" fmla="*/ 1492505 h 2291704"/>
              <a:gd name="connsiteX103" fmla="*/ 1964559 w 2075091"/>
              <a:gd name="connsiteY103" fmla="*/ 1351828 h 2291704"/>
              <a:gd name="connsiteX104" fmla="*/ 1904269 w 2075091"/>
              <a:gd name="connsiteY104" fmla="*/ 1181007 h 2291704"/>
              <a:gd name="connsiteX105" fmla="*/ 1833931 w 2075091"/>
              <a:gd name="connsiteY105" fmla="*/ 949894 h 2291704"/>
              <a:gd name="connsiteX106" fmla="*/ 1823882 w 2075091"/>
              <a:gd name="connsiteY106" fmla="*/ 723807 h 2291704"/>
              <a:gd name="connsiteX107" fmla="*/ 1843979 w 2075091"/>
              <a:gd name="connsiteY107" fmla="*/ 507767 h 2291704"/>
              <a:gd name="connsiteX108" fmla="*/ 1924366 w 2075091"/>
              <a:gd name="connsiteY108" fmla="*/ 392211 h 2291704"/>
              <a:gd name="connsiteX109" fmla="*/ 1974608 w 2075091"/>
              <a:gd name="connsiteY109" fmla="*/ 357042 h 2291704"/>
              <a:gd name="connsiteX110" fmla="*/ 2014801 w 2075091"/>
              <a:gd name="connsiteY110" fmla="*/ 367090 h 2291704"/>
              <a:gd name="connsiteX111" fmla="*/ 2070067 w 2075091"/>
              <a:gd name="connsiteY111" fmla="*/ 417332 h 2291704"/>
              <a:gd name="connsiteX112" fmla="*/ 2070067 w 2075091"/>
              <a:gd name="connsiteY112" fmla="*/ 678589 h 2291704"/>
              <a:gd name="connsiteX113" fmla="*/ 2075091 w 2075091"/>
              <a:gd name="connsiteY113" fmla="*/ 804193 h 2291704"/>
              <a:gd name="connsiteX0" fmla="*/ 1130546 w 2073981"/>
              <a:gd name="connsiteY0" fmla="*/ 271631 h 2291704"/>
              <a:gd name="connsiteX1" fmla="*/ 1080304 w 2073981"/>
              <a:gd name="connsiteY1" fmla="*/ 120905 h 2291704"/>
              <a:gd name="connsiteX2" fmla="*/ 803975 w 2073981"/>
              <a:gd name="connsiteY2" fmla="*/ 5349 h 2291704"/>
              <a:gd name="connsiteX3" fmla="*/ 678370 w 2073981"/>
              <a:gd name="connsiteY3" fmla="*/ 25446 h 2291704"/>
              <a:gd name="connsiteX4" fmla="*/ 572862 w 2073981"/>
              <a:gd name="connsiteY4" fmla="*/ 80712 h 2291704"/>
              <a:gd name="connsiteX5" fmla="*/ 407065 w 2073981"/>
              <a:gd name="connsiteY5" fmla="*/ 171147 h 2291704"/>
              <a:gd name="connsiteX6" fmla="*/ 296533 w 2073981"/>
              <a:gd name="connsiteY6" fmla="*/ 236461 h 2291704"/>
              <a:gd name="connsiteX7" fmla="*/ 276436 w 2073981"/>
              <a:gd name="connsiteY7" fmla="*/ 372114 h 2291704"/>
              <a:gd name="connsiteX8" fmla="*/ 201073 w 2073981"/>
              <a:gd name="connsiteY8" fmla="*/ 477622 h 2291704"/>
              <a:gd name="connsiteX9" fmla="*/ 175953 w 2073981"/>
              <a:gd name="connsiteY9" fmla="*/ 618299 h 2291704"/>
              <a:gd name="connsiteX10" fmla="*/ 196049 w 2073981"/>
              <a:gd name="connsiteY10" fmla="*/ 764000 h 2291704"/>
              <a:gd name="connsiteX11" fmla="*/ 186001 w 2073981"/>
              <a:gd name="connsiteY11" fmla="*/ 919749 h 2291704"/>
              <a:gd name="connsiteX12" fmla="*/ 115662 w 2073981"/>
              <a:gd name="connsiteY12" fmla="*/ 1050378 h 2291704"/>
              <a:gd name="connsiteX13" fmla="*/ 60397 w 2073981"/>
              <a:gd name="connsiteY13" fmla="*/ 1226224 h 2291704"/>
              <a:gd name="connsiteX14" fmla="*/ 106 w 2073981"/>
              <a:gd name="connsiteY14" fmla="*/ 1392022 h 2291704"/>
              <a:gd name="connsiteX15" fmla="*/ 45324 w 2073981"/>
              <a:gd name="connsiteY15" fmla="*/ 1447288 h 2291704"/>
              <a:gd name="connsiteX16" fmla="*/ 30251 w 2073981"/>
              <a:gd name="connsiteY16" fmla="*/ 1608061 h 2291704"/>
              <a:gd name="connsiteX17" fmla="*/ 125711 w 2073981"/>
              <a:gd name="connsiteY17" fmla="*/ 1713569 h 2291704"/>
              <a:gd name="connsiteX18" fmla="*/ 165904 w 2073981"/>
              <a:gd name="connsiteY18" fmla="*/ 1889415 h 2291704"/>
              <a:gd name="connsiteX19" fmla="*/ 296533 w 2073981"/>
              <a:gd name="connsiteY19" fmla="*/ 1994923 h 2291704"/>
              <a:gd name="connsiteX20" fmla="*/ 351799 w 2073981"/>
              <a:gd name="connsiteY20" fmla="*/ 2065261 h 2291704"/>
              <a:gd name="connsiteX21" fmla="*/ 422137 w 2073981"/>
              <a:gd name="connsiteY21" fmla="*/ 2170769 h 2291704"/>
              <a:gd name="connsiteX22" fmla="*/ 462331 w 2073981"/>
              <a:gd name="connsiteY22" fmla="*/ 2251156 h 2291704"/>
              <a:gd name="connsiteX23" fmla="*/ 547742 w 2073981"/>
              <a:gd name="connsiteY23" fmla="*/ 2286325 h 2291704"/>
              <a:gd name="connsiteX24" fmla="*/ 663298 w 2073981"/>
              <a:gd name="connsiteY24" fmla="*/ 2286325 h 2291704"/>
              <a:gd name="connsiteX25" fmla="*/ 743684 w 2073981"/>
              <a:gd name="connsiteY25" fmla="*/ 2236083 h 2291704"/>
              <a:gd name="connsiteX26" fmla="*/ 773829 w 2073981"/>
              <a:gd name="connsiteY26" fmla="*/ 2195890 h 2291704"/>
              <a:gd name="connsiteX27" fmla="*/ 783878 w 2073981"/>
              <a:gd name="connsiteY27" fmla="*/ 2155697 h 2291704"/>
              <a:gd name="connsiteX28" fmla="*/ 753733 w 2073981"/>
              <a:gd name="connsiteY28" fmla="*/ 2065261 h 2291704"/>
              <a:gd name="connsiteX29" fmla="*/ 693443 w 2073981"/>
              <a:gd name="connsiteY29" fmla="*/ 1989899 h 2291704"/>
              <a:gd name="connsiteX30" fmla="*/ 643201 w 2073981"/>
              <a:gd name="connsiteY30" fmla="*/ 1884391 h 2291704"/>
              <a:gd name="connsiteX31" fmla="*/ 643201 w 2073981"/>
              <a:gd name="connsiteY31" fmla="*/ 1809028 h 2291704"/>
              <a:gd name="connsiteX32" fmla="*/ 643201 w 2073981"/>
              <a:gd name="connsiteY32" fmla="*/ 1678400 h 2291704"/>
              <a:gd name="connsiteX33" fmla="*/ 648225 w 2073981"/>
              <a:gd name="connsiteY33" fmla="*/ 1542747 h 2291704"/>
              <a:gd name="connsiteX34" fmla="*/ 643201 w 2073981"/>
              <a:gd name="connsiteY34" fmla="*/ 1457336 h 2291704"/>
              <a:gd name="connsiteX35" fmla="*/ 623104 w 2073981"/>
              <a:gd name="connsiteY35" fmla="*/ 1316659 h 2291704"/>
              <a:gd name="connsiteX36" fmla="*/ 658273 w 2073981"/>
              <a:gd name="connsiteY36" fmla="*/ 1246321 h 2291704"/>
              <a:gd name="connsiteX37" fmla="*/ 678370 w 2073981"/>
              <a:gd name="connsiteY37" fmla="*/ 1095596 h 2291704"/>
              <a:gd name="connsiteX38" fmla="*/ 638177 w 2073981"/>
              <a:gd name="connsiteY38" fmla="*/ 924774 h 2291704"/>
              <a:gd name="connsiteX39" fmla="*/ 597983 w 2073981"/>
              <a:gd name="connsiteY39" fmla="*/ 839363 h 2291704"/>
              <a:gd name="connsiteX40" fmla="*/ 567838 w 2073981"/>
              <a:gd name="connsiteY40" fmla="*/ 683613 h 2291704"/>
              <a:gd name="connsiteX41" fmla="*/ 567838 w 2073981"/>
              <a:gd name="connsiteY41" fmla="*/ 573081 h 2291704"/>
              <a:gd name="connsiteX42" fmla="*/ 597983 w 2073981"/>
              <a:gd name="connsiteY42" fmla="*/ 442453 h 2291704"/>
              <a:gd name="connsiteX43" fmla="*/ 668322 w 2073981"/>
              <a:gd name="connsiteY43" fmla="*/ 352017 h 2291704"/>
              <a:gd name="connsiteX44" fmla="*/ 733636 w 2073981"/>
              <a:gd name="connsiteY44" fmla="*/ 321872 h 2291704"/>
              <a:gd name="connsiteX45" fmla="*/ 819047 w 2073981"/>
              <a:gd name="connsiteY45" fmla="*/ 286703 h 2291704"/>
              <a:gd name="connsiteX46" fmla="*/ 894410 w 2073981"/>
              <a:gd name="connsiteY46" fmla="*/ 276655 h 2291704"/>
              <a:gd name="connsiteX47" fmla="*/ 949676 w 2073981"/>
              <a:gd name="connsiteY47" fmla="*/ 336945 h 2291704"/>
              <a:gd name="connsiteX48" fmla="*/ 944651 w 2073981"/>
              <a:gd name="connsiteY48" fmla="*/ 437428 h 2291704"/>
              <a:gd name="connsiteX49" fmla="*/ 964748 w 2073981"/>
              <a:gd name="connsiteY49" fmla="*/ 583130 h 2291704"/>
              <a:gd name="connsiteX50" fmla="*/ 994893 w 2073981"/>
              <a:gd name="connsiteY50" fmla="*/ 688637 h 2291704"/>
              <a:gd name="connsiteX51" fmla="*/ 1009966 w 2073981"/>
              <a:gd name="connsiteY51" fmla="*/ 764000 h 2291704"/>
              <a:gd name="connsiteX52" fmla="*/ 1025038 w 2073981"/>
              <a:gd name="connsiteY52" fmla="*/ 854435 h 2291704"/>
              <a:gd name="connsiteX53" fmla="*/ 1055183 w 2073981"/>
              <a:gd name="connsiteY53" fmla="*/ 934822 h 2291704"/>
              <a:gd name="connsiteX54" fmla="*/ 1070256 w 2073981"/>
              <a:gd name="connsiteY54" fmla="*/ 969991 h 2291704"/>
              <a:gd name="connsiteX55" fmla="*/ 1095377 w 2073981"/>
              <a:gd name="connsiteY55" fmla="*/ 1005160 h 2291704"/>
              <a:gd name="connsiteX56" fmla="*/ 1140594 w 2073981"/>
              <a:gd name="connsiteY56" fmla="*/ 1145837 h 2291704"/>
              <a:gd name="connsiteX57" fmla="*/ 1195860 w 2073981"/>
              <a:gd name="connsiteY57" fmla="*/ 1281490 h 2291704"/>
              <a:gd name="connsiteX58" fmla="*/ 1251126 w 2073981"/>
              <a:gd name="connsiteY58" fmla="*/ 1397046 h 2291704"/>
              <a:gd name="connsiteX59" fmla="*/ 1351610 w 2073981"/>
              <a:gd name="connsiteY59" fmla="*/ 1472409 h 2291704"/>
              <a:gd name="connsiteX60" fmla="*/ 1442045 w 2073981"/>
              <a:gd name="connsiteY60" fmla="*/ 1472409 h 2291704"/>
              <a:gd name="connsiteX61" fmla="*/ 1477214 w 2073981"/>
              <a:gd name="connsiteY61" fmla="*/ 1432215 h 2291704"/>
              <a:gd name="connsiteX62" fmla="*/ 1437021 w 2073981"/>
              <a:gd name="connsiteY62" fmla="*/ 1361877 h 2291704"/>
              <a:gd name="connsiteX63" fmla="*/ 1406876 w 2073981"/>
              <a:gd name="connsiteY63" fmla="*/ 1286514 h 2291704"/>
              <a:gd name="connsiteX64" fmla="*/ 1381755 w 2073981"/>
              <a:gd name="connsiteY64" fmla="*/ 1231248 h 2291704"/>
              <a:gd name="connsiteX65" fmla="*/ 1351610 w 2073981"/>
              <a:gd name="connsiteY65" fmla="*/ 1110668 h 2291704"/>
              <a:gd name="connsiteX66" fmla="*/ 1331513 w 2073981"/>
              <a:gd name="connsiteY66" fmla="*/ 985064 h 2291704"/>
              <a:gd name="connsiteX67" fmla="*/ 1326489 w 2073981"/>
              <a:gd name="connsiteY67" fmla="*/ 829314 h 2291704"/>
              <a:gd name="connsiteX68" fmla="*/ 1326489 w 2073981"/>
              <a:gd name="connsiteY68" fmla="*/ 718782 h 2291704"/>
              <a:gd name="connsiteX69" fmla="*/ 1316440 w 2073981"/>
              <a:gd name="connsiteY69" fmla="*/ 603226 h 2291704"/>
              <a:gd name="connsiteX70" fmla="*/ 1301368 w 2073981"/>
              <a:gd name="connsiteY70" fmla="*/ 482646 h 2291704"/>
              <a:gd name="connsiteX71" fmla="*/ 1261175 w 2073981"/>
              <a:gd name="connsiteY71" fmla="*/ 402259 h 2291704"/>
              <a:gd name="connsiteX72" fmla="*/ 1246102 w 2073981"/>
              <a:gd name="connsiteY72" fmla="*/ 291727 h 2291704"/>
              <a:gd name="connsiteX73" fmla="*/ 1266199 w 2073981"/>
              <a:gd name="connsiteY73" fmla="*/ 226413 h 2291704"/>
              <a:gd name="connsiteX74" fmla="*/ 1281271 w 2073981"/>
              <a:gd name="connsiteY74" fmla="*/ 216365 h 2291704"/>
              <a:gd name="connsiteX75" fmla="*/ 1326489 w 2073981"/>
              <a:gd name="connsiteY75" fmla="*/ 196268 h 2291704"/>
              <a:gd name="connsiteX76" fmla="*/ 1396827 w 2073981"/>
              <a:gd name="connsiteY76" fmla="*/ 176171 h 2291704"/>
              <a:gd name="connsiteX77" fmla="*/ 1467166 w 2073981"/>
              <a:gd name="connsiteY77" fmla="*/ 181196 h 2291704"/>
              <a:gd name="connsiteX78" fmla="*/ 1517408 w 2073981"/>
              <a:gd name="connsiteY78" fmla="*/ 191244 h 2291704"/>
              <a:gd name="connsiteX79" fmla="*/ 1572673 w 2073981"/>
              <a:gd name="connsiteY79" fmla="*/ 251534 h 2291704"/>
              <a:gd name="connsiteX80" fmla="*/ 1632964 w 2073981"/>
              <a:gd name="connsiteY80" fmla="*/ 321872 h 2291704"/>
              <a:gd name="connsiteX81" fmla="*/ 1663109 w 2073981"/>
              <a:gd name="connsiteY81" fmla="*/ 568057 h 2291704"/>
              <a:gd name="connsiteX82" fmla="*/ 1663109 w 2073981"/>
              <a:gd name="connsiteY82" fmla="*/ 593178 h 2291704"/>
              <a:gd name="connsiteX83" fmla="*/ 1663109 w 2073981"/>
              <a:gd name="connsiteY83" fmla="*/ 728831 h 2291704"/>
              <a:gd name="connsiteX84" fmla="*/ 1663109 w 2073981"/>
              <a:gd name="connsiteY84" fmla="*/ 829314 h 2291704"/>
              <a:gd name="connsiteX85" fmla="*/ 1622915 w 2073981"/>
              <a:gd name="connsiteY85" fmla="*/ 924774 h 2291704"/>
              <a:gd name="connsiteX86" fmla="*/ 1592770 w 2073981"/>
              <a:gd name="connsiteY86" fmla="*/ 1000136 h 2291704"/>
              <a:gd name="connsiteX87" fmla="*/ 1587746 w 2073981"/>
              <a:gd name="connsiteY87" fmla="*/ 1060426 h 2291704"/>
              <a:gd name="connsiteX88" fmla="*/ 1627939 w 2073981"/>
              <a:gd name="connsiteY88" fmla="*/ 1160910 h 2291704"/>
              <a:gd name="connsiteX89" fmla="*/ 1668133 w 2073981"/>
              <a:gd name="connsiteY89" fmla="*/ 1241297 h 2291704"/>
              <a:gd name="connsiteX90" fmla="*/ 1743495 w 2073981"/>
              <a:gd name="connsiteY90" fmla="*/ 1397046 h 2291704"/>
              <a:gd name="connsiteX91" fmla="*/ 1748520 w 2073981"/>
              <a:gd name="connsiteY91" fmla="*/ 1472409 h 2291704"/>
              <a:gd name="connsiteX92" fmla="*/ 1748520 w 2073981"/>
              <a:gd name="connsiteY92" fmla="*/ 1552796 h 2291704"/>
              <a:gd name="connsiteX93" fmla="*/ 1713350 w 2073981"/>
              <a:gd name="connsiteY93" fmla="*/ 1633182 h 2291704"/>
              <a:gd name="connsiteX94" fmla="*/ 1381755 w 2073981"/>
              <a:gd name="connsiteY94" fmla="*/ 2095407 h 2291704"/>
              <a:gd name="connsiteX95" fmla="*/ 1452093 w 2073981"/>
              <a:gd name="connsiteY95" fmla="*/ 2221011 h 2291704"/>
              <a:gd name="connsiteX96" fmla="*/ 1527456 w 2073981"/>
              <a:gd name="connsiteY96" fmla="*/ 2210963 h 2291704"/>
              <a:gd name="connsiteX97" fmla="*/ 1597794 w 2073981"/>
              <a:gd name="connsiteY97" fmla="*/ 2160721 h 2291704"/>
              <a:gd name="connsiteX98" fmla="*/ 1673157 w 2073981"/>
              <a:gd name="connsiteY98" fmla="*/ 2080334 h 2291704"/>
              <a:gd name="connsiteX99" fmla="*/ 1783689 w 2073981"/>
              <a:gd name="connsiteY99" fmla="*/ 1919560 h 2291704"/>
              <a:gd name="connsiteX100" fmla="*/ 1859051 w 2073981"/>
              <a:gd name="connsiteY100" fmla="*/ 1738690 h 2291704"/>
              <a:gd name="connsiteX101" fmla="*/ 1889197 w 2073981"/>
              <a:gd name="connsiteY101" fmla="*/ 1658303 h 2291704"/>
              <a:gd name="connsiteX102" fmla="*/ 1954511 w 2073981"/>
              <a:gd name="connsiteY102" fmla="*/ 1492505 h 2291704"/>
              <a:gd name="connsiteX103" fmla="*/ 1964559 w 2073981"/>
              <a:gd name="connsiteY103" fmla="*/ 1351828 h 2291704"/>
              <a:gd name="connsiteX104" fmla="*/ 1904269 w 2073981"/>
              <a:gd name="connsiteY104" fmla="*/ 1181007 h 2291704"/>
              <a:gd name="connsiteX105" fmla="*/ 1833931 w 2073981"/>
              <a:gd name="connsiteY105" fmla="*/ 949894 h 2291704"/>
              <a:gd name="connsiteX106" fmla="*/ 1823882 w 2073981"/>
              <a:gd name="connsiteY106" fmla="*/ 723807 h 2291704"/>
              <a:gd name="connsiteX107" fmla="*/ 1843979 w 2073981"/>
              <a:gd name="connsiteY107" fmla="*/ 507767 h 2291704"/>
              <a:gd name="connsiteX108" fmla="*/ 1924366 w 2073981"/>
              <a:gd name="connsiteY108" fmla="*/ 392211 h 2291704"/>
              <a:gd name="connsiteX109" fmla="*/ 1974608 w 2073981"/>
              <a:gd name="connsiteY109" fmla="*/ 357042 h 2291704"/>
              <a:gd name="connsiteX110" fmla="*/ 2014801 w 2073981"/>
              <a:gd name="connsiteY110" fmla="*/ 367090 h 2291704"/>
              <a:gd name="connsiteX111" fmla="*/ 2070067 w 2073981"/>
              <a:gd name="connsiteY111" fmla="*/ 417332 h 2291704"/>
              <a:gd name="connsiteX112" fmla="*/ 2070067 w 2073981"/>
              <a:gd name="connsiteY112" fmla="*/ 678589 h 2291704"/>
              <a:gd name="connsiteX0" fmla="*/ 1130546 w 2070067"/>
              <a:gd name="connsiteY0" fmla="*/ 271631 h 2291704"/>
              <a:gd name="connsiteX1" fmla="*/ 1080304 w 2070067"/>
              <a:gd name="connsiteY1" fmla="*/ 120905 h 2291704"/>
              <a:gd name="connsiteX2" fmla="*/ 803975 w 2070067"/>
              <a:gd name="connsiteY2" fmla="*/ 5349 h 2291704"/>
              <a:gd name="connsiteX3" fmla="*/ 678370 w 2070067"/>
              <a:gd name="connsiteY3" fmla="*/ 25446 h 2291704"/>
              <a:gd name="connsiteX4" fmla="*/ 572862 w 2070067"/>
              <a:gd name="connsiteY4" fmla="*/ 80712 h 2291704"/>
              <a:gd name="connsiteX5" fmla="*/ 407065 w 2070067"/>
              <a:gd name="connsiteY5" fmla="*/ 171147 h 2291704"/>
              <a:gd name="connsiteX6" fmla="*/ 296533 w 2070067"/>
              <a:gd name="connsiteY6" fmla="*/ 236461 h 2291704"/>
              <a:gd name="connsiteX7" fmla="*/ 276436 w 2070067"/>
              <a:gd name="connsiteY7" fmla="*/ 372114 h 2291704"/>
              <a:gd name="connsiteX8" fmla="*/ 201073 w 2070067"/>
              <a:gd name="connsiteY8" fmla="*/ 477622 h 2291704"/>
              <a:gd name="connsiteX9" fmla="*/ 175953 w 2070067"/>
              <a:gd name="connsiteY9" fmla="*/ 618299 h 2291704"/>
              <a:gd name="connsiteX10" fmla="*/ 196049 w 2070067"/>
              <a:gd name="connsiteY10" fmla="*/ 764000 h 2291704"/>
              <a:gd name="connsiteX11" fmla="*/ 186001 w 2070067"/>
              <a:gd name="connsiteY11" fmla="*/ 919749 h 2291704"/>
              <a:gd name="connsiteX12" fmla="*/ 115662 w 2070067"/>
              <a:gd name="connsiteY12" fmla="*/ 1050378 h 2291704"/>
              <a:gd name="connsiteX13" fmla="*/ 60397 w 2070067"/>
              <a:gd name="connsiteY13" fmla="*/ 1226224 h 2291704"/>
              <a:gd name="connsiteX14" fmla="*/ 106 w 2070067"/>
              <a:gd name="connsiteY14" fmla="*/ 1392022 h 2291704"/>
              <a:gd name="connsiteX15" fmla="*/ 45324 w 2070067"/>
              <a:gd name="connsiteY15" fmla="*/ 1447288 h 2291704"/>
              <a:gd name="connsiteX16" fmla="*/ 30251 w 2070067"/>
              <a:gd name="connsiteY16" fmla="*/ 1608061 h 2291704"/>
              <a:gd name="connsiteX17" fmla="*/ 125711 w 2070067"/>
              <a:gd name="connsiteY17" fmla="*/ 1713569 h 2291704"/>
              <a:gd name="connsiteX18" fmla="*/ 165904 w 2070067"/>
              <a:gd name="connsiteY18" fmla="*/ 1889415 h 2291704"/>
              <a:gd name="connsiteX19" fmla="*/ 296533 w 2070067"/>
              <a:gd name="connsiteY19" fmla="*/ 1994923 h 2291704"/>
              <a:gd name="connsiteX20" fmla="*/ 351799 w 2070067"/>
              <a:gd name="connsiteY20" fmla="*/ 2065261 h 2291704"/>
              <a:gd name="connsiteX21" fmla="*/ 422137 w 2070067"/>
              <a:gd name="connsiteY21" fmla="*/ 2170769 h 2291704"/>
              <a:gd name="connsiteX22" fmla="*/ 462331 w 2070067"/>
              <a:gd name="connsiteY22" fmla="*/ 2251156 h 2291704"/>
              <a:gd name="connsiteX23" fmla="*/ 547742 w 2070067"/>
              <a:gd name="connsiteY23" fmla="*/ 2286325 h 2291704"/>
              <a:gd name="connsiteX24" fmla="*/ 663298 w 2070067"/>
              <a:gd name="connsiteY24" fmla="*/ 2286325 h 2291704"/>
              <a:gd name="connsiteX25" fmla="*/ 743684 w 2070067"/>
              <a:gd name="connsiteY25" fmla="*/ 2236083 h 2291704"/>
              <a:gd name="connsiteX26" fmla="*/ 773829 w 2070067"/>
              <a:gd name="connsiteY26" fmla="*/ 2195890 h 2291704"/>
              <a:gd name="connsiteX27" fmla="*/ 783878 w 2070067"/>
              <a:gd name="connsiteY27" fmla="*/ 2155697 h 2291704"/>
              <a:gd name="connsiteX28" fmla="*/ 753733 w 2070067"/>
              <a:gd name="connsiteY28" fmla="*/ 2065261 h 2291704"/>
              <a:gd name="connsiteX29" fmla="*/ 693443 w 2070067"/>
              <a:gd name="connsiteY29" fmla="*/ 1989899 h 2291704"/>
              <a:gd name="connsiteX30" fmla="*/ 643201 w 2070067"/>
              <a:gd name="connsiteY30" fmla="*/ 1884391 h 2291704"/>
              <a:gd name="connsiteX31" fmla="*/ 643201 w 2070067"/>
              <a:gd name="connsiteY31" fmla="*/ 1809028 h 2291704"/>
              <a:gd name="connsiteX32" fmla="*/ 643201 w 2070067"/>
              <a:gd name="connsiteY32" fmla="*/ 1678400 h 2291704"/>
              <a:gd name="connsiteX33" fmla="*/ 648225 w 2070067"/>
              <a:gd name="connsiteY33" fmla="*/ 1542747 h 2291704"/>
              <a:gd name="connsiteX34" fmla="*/ 643201 w 2070067"/>
              <a:gd name="connsiteY34" fmla="*/ 1457336 h 2291704"/>
              <a:gd name="connsiteX35" fmla="*/ 623104 w 2070067"/>
              <a:gd name="connsiteY35" fmla="*/ 1316659 h 2291704"/>
              <a:gd name="connsiteX36" fmla="*/ 658273 w 2070067"/>
              <a:gd name="connsiteY36" fmla="*/ 1246321 h 2291704"/>
              <a:gd name="connsiteX37" fmla="*/ 678370 w 2070067"/>
              <a:gd name="connsiteY37" fmla="*/ 1095596 h 2291704"/>
              <a:gd name="connsiteX38" fmla="*/ 638177 w 2070067"/>
              <a:gd name="connsiteY38" fmla="*/ 924774 h 2291704"/>
              <a:gd name="connsiteX39" fmla="*/ 597983 w 2070067"/>
              <a:gd name="connsiteY39" fmla="*/ 839363 h 2291704"/>
              <a:gd name="connsiteX40" fmla="*/ 567838 w 2070067"/>
              <a:gd name="connsiteY40" fmla="*/ 683613 h 2291704"/>
              <a:gd name="connsiteX41" fmla="*/ 567838 w 2070067"/>
              <a:gd name="connsiteY41" fmla="*/ 573081 h 2291704"/>
              <a:gd name="connsiteX42" fmla="*/ 597983 w 2070067"/>
              <a:gd name="connsiteY42" fmla="*/ 442453 h 2291704"/>
              <a:gd name="connsiteX43" fmla="*/ 668322 w 2070067"/>
              <a:gd name="connsiteY43" fmla="*/ 352017 h 2291704"/>
              <a:gd name="connsiteX44" fmla="*/ 733636 w 2070067"/>
              <a:gd name="connsiteY44" fmla="*/ 321872 h 2291704"/>
              <a:gd name="connsiteX45" fmla="*/ 819047 w 2070067"/>
              <a:gd name="connsiteY45" fmla="*/ 286703 h 2291704"/>
              <a:gd name="connsiteX46" fmla="*/ 894410 w 2070067"/>
              <a:gd name="connsiteY46" fmla="*/ 276655 h 2291704"/>
              <a:gd name="connsiteX47" fmla="*/ 949676 w 2070067"/>
              <a:gd name="connsiteY47" fmla="*/ 336945 h 2291704"/>
              <a:gd name="connsiteX48" fmla="*/ 944651 w 2070067"/>
              <a:gd name="connsiteY48" fmla="*/ 437428 h 2291704"/>
              <a:gd name="connsiteX49" fmla="*/ 964748 w 2070067"/>
              <a:gd name="connsiteY49" fmla="*/ 583130 h 2291704"/>
              <a:gd name="connsiteX50" fmla="*/ 994893 w 2070067"/>
              <a:gd name="connsiteY50" fmla="*/ 688637 h 2291704"/>
              <a:gd name="connsiteX51" fmla="*/ 1009966 w 2070067"/>
              <a:gd name="connsiteY51" fmla="*/ 764000 h 2291704"/>
              <a:gd name="connsiteX52" fmla="*/ 1025038 w 2070067"/>
              <a:gd name="connsiteY52" fmla="*/ 854435 h 2291704"/>
              <a:gd name="connsiteX53" fmla="*/ 1055183 w 2070067"/>
              <a:gd name="connsiteY53" fmla="*/ 934822 h 2291704"/>
              <a:gd name="connsiteX54" fmla="*/ 1070256 w 2070067"/>
              <a:gd name="connsiteY54" fmla="*/ 969991 h 2291704"/>
              <a:gd name="connsiteX55" fmla="*/ 1095377 w 2070067"/>
              <a:gd name="connsiteY55" fmla="*/ 1005160 h 2291704"/>
              <a:gd name="connsiteX56" fmla="*/ 1140594 w 2070067"/>
              <a:gd name="connsiteY56" fmla="*/ 1145837 h 2291704"/>
              <a:gd name="connsiteX57" fmla="*/ 1195860 w 2070067"/>
              <a:gd name="connsiteY57" fmla="*/ 1281490 h 2291704"/>
              <a:gd name="connsiteX58" fmla="*/ 1251126 w 2070067"/>
              <a:gd name="connsiteY58" fmla="*/ 1397046 h 2291704"/>
              <a:gd name="connsiteX59" fmla="*/ 1351610 w 2070067"/>
              <a:gd name="connsiteY59" fmla="*/ 1472409 h 2291704"/>
              <a:gd name="connsiteX60" fmla="*/ 1442045 w 2070067"/>
              <a:gd name="connsiteY60" fmla="*/ 1472409 h 2291704"/>
              <a:gd name="connsiteX61" fmla="*/ 1477214 w 2070067"/>
              <a:gd name="connsiteY61" fmla="*/ 1432215 h 2291704"/>
              <a:gd name="connsiteX62" fmla="*/ 1437021 w 2070067"/>
              <a:gd name="connsiteY62" fmla="*/ 1361877 h 2291704"/>
              <a:gd name="connsiteX63" fmla="*/ 1406876 w 2070067"/>
              <a:gd name="connsiteY63" fmla="*/ 1286514 h 2291704"/>
              <a:gd name="connsiteX64" fmla="*/ 1381755 w 2070067"/>
              <a:gd name="connsiteY64" fmla="*/ 1231248 h 2291704"/>
              <a:gd name="connsiteX65" fmla="*/ 1351610 w 2070067"/>
              <a:gd name="connsiteY65" fmla="*/ 1110668 h 2291704"/>
              <a:gd name="connsiteX66" fmla="*/ 1331513 w 2070067"/>
              <a:gd name="connsiteY66" fmla="*/ 985064 h 2291704"/>
              <a:gd name="connsiteX67" fmla="*/ 1326489 w 2070067"/>
              <a:gd name="connsiteY67" fmla="*/ 829314 h 2291704"/>
              <a:gd name="connsiteX68" fmla="*/ 1326489 w 2070067"/>
              <a:gd name="connsiteY68" fmla="*/ 718782 h 2291704"/>
              <a:gd name="connsiteX69" fmla="*/ 1316440 w 2070067"/>
              <a:gd name="connsiteY69" fmla="*/ 603226 h 2291704"/>
              <a:gd name="connsiteX70" fmla="*/ 1301368 w 2070067"/>
              <a:gd name="connsiteY70" fmla="*/ 482646 h 2291704"/>
              <a:gd name="connsiteX71" fmla="*/ 1261175 w 2070067"/>
              <a:gd name="connsiteY71" fmla="*/ 402259 h 2291704"/>
              <a:gd name="connsiteX72" fmla="*/ 1246102 w 2070067"/>
              <a:gd name="connsiteY72" fmla="*/ 291727 h 2291704"/>
              <a:gd name="connsiteX73" fmla="*/ 1266199 w 2070067"/>
              <a:gd name="connsiteY73" fmla="*/ 226413 h 2291704"/>
              <a:gd name="connsiteX74" fmla="*/ 1281271 w 2070067"/>
              <a:gd name="connsiteY74" fmla="*/ 216365 h 2291704"/>
              <a:gd name="connsiteX75" fmla="*/ 1326489 w 2070067"/>
              <a:gd name="connsiteY75" fmla="*/ 196268 h 2291704"/>
              <a:gd name="connsiteX76" fmla="*/ 1396827 w 2070067"/>
              <a:gd name="connsiteY76" fmla="*/ 176171 h 2291704"/>
              <a:gd name="connsiteX77" fmla="*/ 1467166 w 2070067"/>
              <a:gd name="connsiteY77" fmla="*/ 181196 h 2291704"/>
              <a:gd name="connsiteX78" fmla="*/ 1517408 w 2070067"/>
              <a:gd name="connsiteY78" fmla="*/ 191244 h 2291704"/>
              <a:gd name="connsiteX79" fmla="*/ 1572673 w 2070067"/>
              <a:gd name="connsiteY79" fmla="*/ 251534 h 2291704"/>
              <a:gd name="connsiteX80" fmla="*/ 1632964 w 2070067"/>
              <a:gd name="connsiteY80" fmla="*/ 321872 h 2291704"/>
              <a:gd name="connsiteX81" fmla="*/ 1663109 w 2070067"/>
              <a:gd name="connsiteY81" fmla="*/ 568057 h 2291704"/>
              <a:gd name="connsiteX82" fmla="*/ 1663109 w 2070067"/>
              <a:gd name="connsiteY82" fmla="*/ 593178 h 2291704"/>
              <a:gd name="connsiteX83" fmla="*/ 1663109 w 2070067"/>
              <a:gd name="connsiteY83" fmla="*/ 728831 h 2291704"/>
              <a:gd name="connsiteX84" fmla="*/ 1663109 w 2070067"/>
              <a:gd name="connsiteY84" fmla="*/ 829314 h 2291704"/>
              <a:gd name="connsiteX85" fmla="*/ 1622915 w 2070067"/>
              <a:gd name="connsiteY85" fmla="*/ 924774 h 2291704"/>
              <a:gd name="connsiteX86" fmla="*/ 1592770 w 2070067"/>
              <a:gd name="connsiteY86" fmla="*/ 1000136 h 2291704"/>
              <a:gd name="connsiteX87" fmla="*/ 1587746 w 2070067"/>
              <a:gd name="connsiteY87" fmla="*/ 1060426 h 2291704"/>
              <a:gd name="connsiteX88" fmla="*/ 1627939 w 2070067"/>
              <a:gd name="connsiteY88" fmla="*/ 1160910 h 2291704"/>
              <a:gd name="connsiteX89" fmla="*/ 1668133 w 2070067"/>
              <a:gd name="connsiteY89" fmla="*/ 1241297 h 2291704"/>
              <a:gd name="connsiteX90" fmla="*/ 1743495 w 2070067"/>
              <a:gd name="connsiteY90" fmla="*/ 1397046 h 2291704"/>
              <a:gd name="connsiteX91" fmla="*/ 1748520 w 2070067"/>
              <a:gd name="connsiteY91" fmla="*/ 1472409 h 2291704"/>
              <a:gd name="connsiteX92" fmla="*/ 1748520 w 2070067"/>
              <a:gd name="connsiteY92" fmla="*/ 1552796 h 2291704"/>
              <a:gd name="connsiteX93" fmla="*/ 1713350 w 2070067"/>
              <a:gd name="connsiteY93" fmla="*/ 1633182 h 2291704"/>
              <a:gd name="connsiteX94" fmla="*/ 1381755 w 2070067"/>
              <a:gd name="connsiteY94" fmla="*/ 2095407 h 2291704"/>
              <a:gd name="connsiteX95" fmla="*/ 1452093 w 2070067"/>
              <a:gd name="connsiteY95" fmla="*/ 2221011 h 2291704"/>
              <a:gd name="connsiteX96" fmla="*/ 1527456 w 2070067"/>
              <a:gd name="connsiteY96" fmla="*/ 2210963 h 2291704"/>
              <a:gd name="connsiteX97" fmla="*/ 1597794 w 2070067"/>
              <a:gd name="connsiteY97" fmla="*/ 2160721 h 2291704"/>
              <a:gd name="connsiteX98" fmla="*/ 1673157 w 2070067"/>
              <a:gd name="connsiteY98" fmla="*/ 2080334 h 2291704"/>
              <a:gd name="connsiteX99" fmla="*/ 1783689 w 2070067"/>
              <a:gd name="connsiteY99" fmla="*/ 1919560 h 2291704"/>
              <a:gd name="connsiteX100" fmla="*/ 1859051 w 2070067"/>
              <a:gd name="connsiteY100" fmla="*/ 1738690 h 2291704"/>
              <a:gd name="connsiteX101" fmla="*/ 1889197 w 2070067"/>
              <a:gd name="connsiteY101" fmla="*/ 1658303 h 2291704"/>
              <a:gd name="connsiteX102" fmla="*/ 1954511 w 2070067"/>
              <a:gd name="connsiteY102" fmla="*/ 1492505 h 2291704"/>
              <a:gd name="connsiteX103" fmla="*/ 1964559 w 2070067"/>
              <a:gd name="connsiteY103" fmla="*/ 1351828 h 2291704"/>
              <a:gd name="connsiteX104" fmla="*/ 1904269 w 2070067"/>
              <a:gd name="connsiteY104" fmla="*/ 1181007 h 2291704"/>
              <a:gd name="connsiteX105" fmla="*/ 1833931 w 2070067"/>
              <a:gd name="connsiteY105" fmla="*/ 949894 h 2291704"/>
              <a:gd name="connsiteX106" fmla="*/ 1823882 w 2070067"/>
              <a:gd name="connsiteY106" fmla="*/ 723807 h 2291704"/>
              <a:gd name="connsiteX107" fmla="*/ 1843979 w 2070067"/>
              <a:gd name="connsiteY107" fmla="*/ 507767 h 2291704"/>
              <a:gd name="connsiteX108" fmla="*/ 1924366 w 2070067"/>
              <a:gd name="connsiteY108" fmla="*/ 392211 h 2291704"/>
              <a:gd name="connsiteX109" fmla="*/ 1974608 w 2070067"/>
              <a:gd name="connsiteY109" fmla="*/ 357042 h 2291704"/>
              <a:gd name="connsiteX110" fmla="*/ 2014801 w 2070067"/>
              <a:gd name="connsiteY110" fmla="*/ 367090 h 2291704"/>
              <a:gd name="connsiteX111" fmla="*/ 2070067 w 2070067"/>
              <a:gd name="connsiteY111" fmla="*/ 417332 h 2291704"/>
              <a:gd name="connsiteX0" fmla="*/ 1130546 w 2014801"/>
              <a:gd name="connsiteY0" fmla="*/ 271631 h 2291704"/>
              <a:gd name="connsiteX1" fmla="*/ 1080304 w 2014801"/>
              <a:gd name="connsiteY1" fmla="*/ 120905 h 2291704"/>
              <a:gd name="connsiteX2" fmla="*/ 803975 w 2014801"/>
              <a:gd name="connsiteY2" fmla="*/ 5349 h 2291704"/>
              <a:gd name="connsiteX3" fmla="*/ 678370 w 2014801"/>
              <a:gd name="connsiteY3" fmla="*/ 25446 h 2291704"/>
              <a:gd name="connsiteX4" fmla="*/ 572862 w 2014801"/>
              <a:gd name="connsiteY4" fmla="*/ 80712 h 2291704"/>
              <a:gd name="connsiteX5" fmla="*/ 407065 w 2014801"/>
              <a:gd name="connsiteY5" fmla="*/ 171147 h 2291704"/>
              <a:gd name="connsiteX6" fmla="*/ 296533 w 2014801"/>
              <a:gd name="connsiteY6" fmla="*/ 236461 h 2291704"/>
              <a:gd name="connsiteX7" fmla="*/ 276436 w 2014801"/>
              <a:gd name="connsiteY7" fmla="*/ 372114 h 2291704"/>
              <a:gd name="connsiteX8" fmla="*/ 201073 w 2014801"/>
              <a:gd name="connsiteY8" fmla="*/ 477622 h 2291704"/>
              <a:gd name="connsiteX9" fmla="*/ 175953 w 2014801"/>
              <a:gd name="connsiteY9" fmla="*/ 618299 h 2291704"/>
              <a:gd name="connsiteX10" fmla="*/ 196049 w 2014801"/>
              <a:gd name="connsiteY10" fmla="*/ 764000 h 2291704"/>
              <a:gd name="connsiteX11" fmla="*/ 186001 w 2014801"/>
              <a:gd name="connsiteY11" fmla="*/ 919749 h 2291704"/>
              <a:gd name="connsiteX12" fmla="*/ 115662 w 2014801"/>
              <a:gd name="connsiteY12" fmla="*/ 1050378 h 2291704"/>
              <a:gd name="connsiteX13" fmla="*/ 60397 w 2014801"/>
              <a:gd name="connsiteY13" fmla="*/ 1226224 h 2291704"/>
              <a:gd name="connsiteX14" fmla="*/ 106 w 2014801"/>
              <a:gd name="connsiteY14" fmla="*/ 1392022 h 2291704"/>
              <a:gd name="connsiteX15" fmla="*/ 45324 w 2014801"/>
              <a:gd name="connsiteY15" fmla="*/ 1447288 h 2291704"/>
              <a:gd name="connsiteX16" fmla="*/ 30251 w 2014801"/>
              <a:gd name="connsiteY16" fmla="*/ 1608061 h 2291704"/>
              <a:gd name="connsiteX17" fmla="*/ 125711 w 2014801"/>
              <a:gd name="connsiteY17" fmla="*/ 1713569 h 2291704"/>
              <a:gd name="connsiteX18" fmla="*/ 165904 w 2014801"/>
              <a:gd name="connsiteY18" fmla="*/ 1889415 h 2291704"/>
              <a:gd name="connsiteX19" fmla="*/ 296533 w 2014801"/>
              <a:gd name="connsiteY19" fmla="*/ 1994923 h 2291704"/>
              <a:gd name="connsiteX20" fmla="*/ 351799 w 2014801"/>
              <a:gd name="connsiteY20" fmla="*/ 2065261 h 2291704"/>
              <a:gd name="connsiteX21" fmla="*/ 422137 w 2014801"/>
              <a:gd name="connsiteY21" fmla="*/ 2170769 h 2291704"/>
              <a:gd name="connsiteX22" fmla="*/ 462331 w 2014801"/>
              <a:gd name="connsiteY22" fmla="*/ 2251156 h 2291704"/>
              <a:gd name="connsiteX23" fmla="*/ 547742 w 2014801"/>
              <a:gd name="connsiteY23" fmla="*/ 2286325 h 2291704"/>
              <a:gd name="connsiteX24" fmla="*/ 663298 w 2014801"/>
              <a:gd name="connsiteY24" fmla="*/ 2286325 h 2291704"/>
              <a:gd name="connsiteX25" fmla="*/ 743684 w 2014801"/>
              <a:gd name="connsiteY25" fmla="*/ 2236083 h 2291704"/>
              <a:gd name="connsiteX26" fmla="*/ 773829 w 2014801"/>
              <a:gd name="connsiteY26" fmla="*/ 2195890 h 2291704"/>
              <a:gd name="connsiteX27" fmla="*/ 783878 w 2014801"/>
              <a:gd name="connsiteY27" fmla="*/ 2155697 h 2291704"/>
              <a:gd name="connsiteX28" fmla="*/ 753733 w 2014801"/>
              <a:gd name="connsiteY28" fmla="*/ 2065261 h 2291704"/>
              <a:gd name="connsiteX29" fmla="*/ 693443 w 2014801"/>
              <a:gd name="connsiteY29" fmla="*/ 1989899 h 2291704"/>
              <a:gd name="connsiteX30" fmla="*/ 643201 w 2014801"/>
              <a:gd name="connsiteY30" fmla="*/ 1884391 h 2291704"/>
              <a:gd name="connsiteX31" fmla="*/ 643201 w 2014801"/>
              <a:gd name="connsiteY31" fmla="*/ 1809028 h 2291704"/>
              <a:gd name="connsiteX32" fmla="*/ 643201 w 2014801"/>
              <a:gd name="connsiteY32" fmla="*/ 1678400 h 2291704"/>
              <a:gd name="connsiteX33" fmla="*/ 648225 w 2014801"/>
              <a:gd name="connsiteY33" fmla="*/ 1542747 h 2291704"/>
              <a:gd name="connsiteX34" fmla="*/ 643201 w 2014801"/>
              <a:gd name="connsiteY34" fmla="*/ 1457336 h 2291704"/>
              <a:gd name="connsiteX35" fmla="*/ 623104 w 2014801"/>
              <a:gd name="connsiteY35" fmla="*/ 1316659 h 2291704"/>
              <a:gd name="connsiteX36" fmla="*/ 658273 w 2014801"/>
              <a:gd name="connsiteY36" fmla="*/ 1246321 h 2291704"/>
              <a:gd name="connsiteX37" fmla="*/ 678370 w 2014801"/>
              <a:gd name="connsiteY37" fmla="*/ 1095596 h 2291704"/>
              <a:gd name="connsiteX38" fmla="*/ 638177 w 2014801"/>
              <a:gd name="connsiteY38" fmla="*/ 924774 h 2291704"/>
              <a:gd name="connsiteX39" fmla="*/ 597983 w 2014801"/>
              <a:gd name="connsiteY39" fmla="*/ 839363 h 2291704"/>
              <a:gd name="connsiteX40" fmla="*/ 567838 w 2014801"/>
              <a:gd name="connsiteY40" fmla="*/ 683613 h 2291704"/>
              <a:gd name="connsiteX41" fmla="*/ 567838 w 2014801"/>
              <a:gd name="connsiteY41" fmla="*/ 573081 h 2291704"/>
              <a:gd name="connsiteX42" fmla="*/ 597983 w 2014801"/>
              <a:gd name="connsiteY42" fmla="*/ 442453 h 2291704"/>
              <a:gd name="connsiteX43" fmla="*/ 668322 w 2014801"/>
              <a:gd name="connsiteY43" fmla="*/ 352017 h 2291704"/>
              <a:gd name="connsiteX44" fmla="*/ 733636 w 2014801"/>
              <a:gd name="connsiteY44" fmla="*/ 321872 h 2291704"/>
              <a:gd name="connsiteX45" fmla="*/ 819047 w 2014801"/>
              <a:gd name="connsiteY45" fmla="*/ 286703 h 2291704"/>
              <a:gd name="connsiteX46" fmla="*/ 894410 w 2014801"/>
              <a:gd name="connsiteY46" fmla="*/ 276655 h 2291704"/>
              <a:gd name="connsiteX47" fmla="*/ 949676 w 2014801"/>
              <a:gd name="connsiteY47" fmla="*/ 336945 h 2291704"/>
              <a:gd name="connsiteX48" fmla="*/ 944651 w 2014801"/>
              <a:gd name="connsiteY48" fmla="*/ 437428 h 2291704"/>
              <a:gd name="connsiteX49" fmla="*/ 964748 w 2014801"/>
              <a:gd name="connsiteY49" fmla="*/ 583130 h 2291704"/>
              <a:gd name="connsiteX50" fmla="*/ 994893 w 2014801"/>
              <a:gd name="connsiteY50" fmla="*/ 688637 h 2291704"/>
              <a:gd name="connsiteX51" fmla="*/ 1009966 w 2014801"/>
              <a:gd name="connsiteY51" fmla="*/ 764000 h 2291704"/>
              <a:gd name="connsiteX52" fmla="*/ 1025038 w 2014801"/>
              <a:gd name="connsiteY52" fmla="*/ 854435 h 2291704"/>
              <a:gd name="connsiteX53" fmla="*/ 1055183 w 2014801"/>
              <a:gd name="connsiteY53" fmla="*/ 934822 h 2291704"/>
              <a:gd name="connsiteX54" fmla="*/ 1070256 w 2014801"/>
              <a:gd name="connsiteY54" fmla="*/ 969991 h 2291704"/>
              <a:gd name="connsiteX55" fmla="*/ 1095377 w 2014801"/>
              <a:gd name="connsiteY55" fmla="*/ 1005160 h 2291704"/>
              <a:gd name="connsiteX56" fmla="*/ 1140594 w 2014801"/>
              <a:gd name="connsiteY56" fmla="*/ 1145837 h 2291704"/>
              <a:gd name="connsiteX57" fmla="*/ 1195860 w 2014801"/>
              <a:gd name="connsiteY57" fmla="*/ 1281490 h 2291704"/>
              <a:gd name="connsiteX58" fmla="*/ 1251126 w 2014801"/>
              <a:gd name="connsiteY58" fmla="*/ 1397046 h 2291704"/>
              <a:gd name="connsiteX59" fmla="*/ 1351610 w 2014801"/>
              <a:gd name="connsiteY59" fmla="*/ 1472409 h 2291704"/>
              <a:gd name="connsiteX60" fmla="*/ 1442045 w 2014801"/>
              <a:gd name="connsiteY60" fmla="*/ 1472409 h 2291704"/>
              <a:gd name="connsiteX61" fmla="*/ 1477214 w 2014801"/>
              <a:gd name="connsiteY61" fmla="*/ 1432215 h 2291704"/>
              <a:gd name="connsiteX62" fmla="*/ 1437021 w 2014801"/>
              <a:gd name="connsiteY62" fmla="*/ 1361877 h 2291704"/>
              <a:gd name="connsiteX63" fmla="*/ 1406876 w 2014801"/>
              <a:gd name="connsiteY63" fmla="*/ 1286514 h 2291704"/>
              <a:gd name="connsiteX64" fmla="*/ 1381755 w 2014801"/>
              <a:gd name="connsiteY64" fmla="*/ 1231248 h 2291704"/>
              <a:gd name="connsiteX65" fmla="*/ 1351610 w 2014801"/>
              <a:gd name="connsiteY65" fmla="*/ 1110668 h 2291704"/>
              <a:gd name="connsiteX66" fmla="*/ 1331513 w 2014801"/>
              <a:gd name="connsiteY66" fmla="*/ 985064 h 2291704"/>
              <a:gd name="connsiteX67" fmla="*/ 1326489 w 2014801"/>
              <a:gd name="connsiteY67" fmla="*/ 829314 h 2291704"/>
              <a:gd name="connsiteX68" fmla="*/ 1326489 w 2014801"/>
              <a:gd name="connsiteY68" fmla="*/ 718782 h 2291704"/>
              <a:gd name="connsiteX69" fmla="*/ 1316440 w 2014801"/>
              <a:gd name="connsiteY69" fmla="*/ 603226 h 2291704"/>
              <a:gd name="connsiteX70" fmla="*/ 1301368 w 2014801"/>
              <a:gd name="connsiteY70" fmla="*/ 482646 h 2291704"/>
              <a:gd name="connsiteX71" fmla="*/ 1261175 w 2014801"/>
              <a:gd name="connsiteY71" fmla="*/ 402259 h 2291704"/>
              <a:gd name="connsiteX72" fmla="*/ 1246102 w 2014801"/>
              <a:gd name="connsiteY72" fmla="*/ 291727 h 2291704"/>
              <a:gd name="connsiteX73" fmla="*/ 1266199 w 2014801"/>
              <a:gd name="connsiteY73" fmla="*/ 226413 h 2291704"/>
              <a:gd name="connsiteX74" fmla="*/ 1281271 w 2014801"/>
              <a:gd name="connsiteY74" fmla="*/ 216365 h 2291704"/>
              <a:gd name="connsiteX75" fmla="*/ 1326489 w 2014801"/>
              <a:gd name="connsiteY75" fmla="*/ 196268 h 2291704"/>
              <a:gd name="connsiteX76" fmla="*/ 1396827 w 2014801"/>
              <a:gd name="connsiteY76" fmla="*/ 176171 h 2291704"/>
              <a:gd name="connsiteX77" fmla="*/ 1467166 w 2014801"/>
              <a:gd name="connsiteY77" fmla="*/ 181196 h 2291704"/>
              <a:gd name="connsiteX78" fmla="*/ 1517408 w 2014801"/>
              <a:gd name="connsiteY78" fmla="*/ 191244 h 2291704"/>
              <a:gd name="connsiteX79" fmla="*/ 1572673 w 2014801"/>
              <a:gd name="connsiteY79" fmla="*/ 251534 h 2291704"/>
              <a:gd name="connsiteX80" fmla="*/ 1632964 w 2014801"/>
              <a:gd name="connsiteY80" fmla="*/ 321872 h 2291704"/>
              <a:gd name="connsiteX81" fmla="*/ 1663109 w 2014801"/>
              <a:gd name="connsiteY81" fmla="*/ 568057 h 2291704"/>
              <a:gd name="connsiteX82" fmla="*/ 1663109 w 2014801"/>
              <a:gd name="connsiteY82" fmla="*/ 593178 h 2291704"/>
              <a:gd name="connsiteX83" fmla="*/ 1663109 w 2014801"/>
              <a:gd name="connsiteY83" fmla="*/ 728831 h 2291704"/>
              <a:gd name="connsiteX84" fmla="*/ 1663109 w 2014801"/>
              <a:gd name="connsiteY84" fmla="*/ 829314 h 2291704"/>
              <a:gd name="connsiteX85" fmla="*/ 1622915 w 2014801"/>
              <a:gd name="connsiteY85" fmla="*/ 924774 h 2291704"/>
              <a:gd name="connsiteX86" fmla="*/ 1592770 w 2014801"/>
              <a:gd name="connsiteY86" fmla="*/ 1000136 h 2291704"/>
              <a:gd name="connsiteX87" fmla="*/ 1587746 w 2014801"/>
              <a:gd name="connsiteY87" fmla="*/ 1060426 h 2291704"/>
              <a:gd name="connsiteX88" fmla="*/ 1627939 w 2014801"/>
              <a:gd name="connsiteY88" fmla="*/ 1160910 h 2291704"/>
              <a:gd name="connsiteX89" fmla="*/ 1668133 w 2014801"/>
              <a:gd name="connsiteY89" fmla="*/ 1241297 h 2291704"/>
              <a:gd name="connsiteX90" fmla="*/ 1743495 w 2014801"/>
              <a:gd name="connsiteY90" fmla="*/ 1397046 h 2291704"/>
              <a:gd name="connsiteX91" fmla="*/ 1748520 w 2014801"/>
              <a:gd name="connsiteY91" fmla="*/ 1472409 h 2291704"/>
              <a:gd name="connsiteX92" fmla="*/ 1748520 w 2014801"/>
              <a:gd name="connsiteY92" fmla="*/ 1552796 h 2291704"/>
              <a:gd name="connsiteX93" fmla="*/ 1713350 w 2014801"/>
              <a:gd name="connsiteY93" fmla="*/ 1633182 h 2291704"/>
              <a:gd name="connsiteX94" fmla="*/ 1381755 w 2014801"/>
              <a:gd name="connsiteY94" fmla="*/ 2095407 h 2291704"/>
              <a:gd name="connsiteX95" fmla="*/ 1452093 w 2014801"/>
              <a:gd name="connsiteY95" fmla="*/ 2221011 h 2291704"/>
              <a:gd name="connsiteX96" fmla="*/ 1527456 w 2014801"/>
              <a:gd name="connsiteY96" fmla="*/ 2210963 h 2291704"/>
              <a:gd name="connsiteX97" fmla="*/ 1597794 w 2014801"/>
              <a:gd name="connsiteY97" fmla="*/ 2160721 h 2291704"/>
              <a:gd name="connsiteX98" fmla="*/ 1673157 w 2014801"/>
              <a:gd name="connsiteY98" fmla="*/ 2080334 h 2291704"/>
              <a:gd name="connsiteX99" fmla="*/ 1783689 w 2014801"/>
              <a:gd name="connsiteY99" fmla="*/ 1919560 h 2291704"/>
              <a:gd name="connsiteX100" fmla="*/ 1859051 w 2014801"/>
              <a:gd name="connsiteY100" fmla="*/ 1738690 h 2291704"/>
              <a:gd name="connsiteX101" fmla="*/ 1889197 w 2014801"/>
              <a:gd name="connsiteY101" fmla="*/ 1658303 h 2291704"/>
              <a:gd name="connsiteX102" fmla="*/ 1954511 w 2014801"/>
              <a:gd name="connsiteY102" fmla="*/ 1492505 h 2291704"/>
              <a:gd name="connsiteX103" fmla="*/ 1964559 w 2014801"/>
              <a:gd name="connsiteY103" fmla="*/ 1351828 h 2291704"/>
              <a:gd name="connsiteX104" fmla="*/ 1904269 w 2014801"/>
              <a:gd name="connsiteY104" fmla="*/ 1181007 h 2291704"/>
              <a:gd name="connsiteX105" fmla="*/ 1833931 w 2014801"/>
              <a:gd name="connsiteY105" fmla="*/ 949894 h 2291704"/>
              <a:gd name="connsiteX106" fmla="*/ 1823882 w 2014801"/>
              <a:gd name="connsiteY106" fmla="*/ 723807 h 2291704"/>
              <a:gd name="connsiteX107" fmla="*/ 1843979 w 2014801"/>
              <a:gd name="connsiteY107" fmla="*/ 507767 h 2291704"/>
              <a:gd name="connsiteX108" fmla="*/ 1924366 w 2014801"/>
              <a:gd name="connsiteY108" fmla="*/ 392211 h 2291704"/>
              <a:gd name="connsiteX109" fmla="*/ 1974608 w 2014801"/>
              <a:gd name="connsiteY109" fmla="*/ 357042 h 2291704"/>
              <a:gd name="connsiteX110" fmla="*/ 2014801 w 2014801"/>
              <a:gd name="connsiteY110" fmla="*/ 367090 h 2291704"/>
              <a:gd name="connsiteX0" fmla="*/ 1130546 w 1974608"/>
              <a:gd name="connsiteY0" fmla="*/ 271631 h 2291704"/>
              <a:gd name="connsiteX1" fmla="*/ 1080304 w 1974608"/>
              <a:gd name="connsiteY1" fmla="*/ 120905 h 2291704"/>
              <a:gd name="connsiteX2" fmla="*/ 803975 w 1974608"/>
              <a:gd name="connsiteY2" fmla="*/ 5349 h 2291704"/>
              <a:gd name="connsiteX3" fmla="*/ 678370 w 1974608"/>
              <a:gd name="connsiteY3" fmla="*/ 25446 h 2291704"/>
              <a:gd name="connsiteX4" fmla="*/ 572862 w 1974608"/>
              <a:gd name="connsiteY4" fmla="*/ 80712 h 2291704"/>
              <a:gd name="connsiteX5" fmla="*/ 407065 w 1974608"/>
              <a:gd name="connsiteY5" fmla="*/ 171147 h 2291704"/>
              <a:gd name="connsiteX6" fmla="*/ 296533 w 1974608"/>
              <a:gd name="connsiteY6" fmla="*/ 236461 h 2291704"/>
              <a:gd name="connsiteX7" fmla="*/ 276436 w 1974608"/>
              <a:gd name="connsiteY7" fmla="*/ 372114 h 2291704"/>
              <a:gd name="connsiteX8" fmla="*/ 201073 w 1974608"/>
              <a:gd name="connsiteY8" fmla="*/ 477622 h 2291704"/>
              <a:gd name="connsiteX9" fmla="*/ 175953 w 1974608"/>
              <a:gd name="connsiteY9" fmla="*/ 618299 h 2291704"/>
              <a:gd name="connsiteX10" fmla="*/ 196049 w 1974608"/>
              <a:gd name="connsiteY10" fmla="*/ 764000 h 2291704"/>
              <a:gd name="connsiteX11" fmla="*/ 186001 w 1974608"/>
              <a:gd name="connsiteY11" fmla="*/ 919749 h 2291704"/>
              <a:gd name="connsiteX12" fmla="*/ 115662 w 1974608"/>
              <a:gd name="connsiteY12" fmla="*/ 1050378 h 2291704"/>
              <a:gd name="connsiteX13" fmla="*/ 60397 w 1974608"/>
              <a:gd name="connsiteY13" fmla="*/ 1226224 h 2291704"/>
              <a:gd name="connsiteX14" fmla="*/ 106 w 1974608"/>
              <a:gd name="connsiteY14" fmla="*/ 1392022 h 2291704"/>
              <a:gd name="connsiteX15" fmla="*/ 45324 w 1974608"/>
              <a:gd name="connsiteY15" fmla="*/ 1447288 h 2291704"/>
              <a:gd name="connsiteX16" fmla="*/ 30251 w 1974608"/>
              <a:gd name="connsiteY16" fmla="*/ 1608061 h 2291704"/>
              <a:gd name="connsiteX17" fmla="*/ 125711 w 1974608"/>
              <a:gd name="connsiteY17" fmla="*/ 1713569 h 2291704"/>
              <a:gd name="connsiteX18" fmla="*/ 165904 w 1974608"/>
              <a:gd name="connsiteY18" fmla="*/ 1889415 h 2291704"/>
              <a:gd name="connsiteX19" fmla="*/ 296533 w 1974608"/>
              <a:gd name="connsiteY19" fmla="*/ 1994923 h 2291704"/>
              <a:gd name="connsiteX20" fmla="*/ 351799 w 1974608"/>
              <a:gd name="connsiteY20" fmla="*/ 2065261 h 2291704"/>
              <a:gd name="connsiteX21" fmla="*/ 422137 w 1974608"/>
              <a:gd name="connsiteY21" fmla="*/ 2170769 h 2291704"/>
              <a:gd name="connsiteX22" fmla="*/ 462331 w 1974608"/>
              <a:gd name="connsiteY22" fmla="*/ 2251156 h 2291704"/>
              <a:gd name="connsiteX23" fmla="*/ 547742 w 1974608"/>
              <a:gd name="connsiteY23" fmla="*/ 2286325 h 2291704"/>
              <a:gd name="connsiteX24" fmla="*/ 663298 w 1974608"/>
              <a:gd name="connsiteY24" fmla="*/ 2286325 h 2291704"/>
              <a:gd name="connsiteX25" fmla="*/ 743684 w 1974608"/>
              <a:gd name="connsiteY25" fmla="*/ 2236083 h 2291704"/>
              <a:gd name="connsiteX26" fmla="*/ 773829 w 1974608"/>
              <a:gd name="connsiteY26" fmla="*/ 2195890 h 2291704"/>
              <a:gd name="connsiteX27" fmla="*/ 783878 w 1974608"/>
              <a:gd name="connsiteY27" fmla="*/ 2155697 h 2291704"/>
              <a:gd name="connsiteX28" fmla="*/ 753733 w 1974608"/>
              <a:gd name="connsiteY28" fmla="*/ 2065261 h 2291704"/>
              <a:gd name="connsiteX29" fmla="*/ 693443 w 1974608"/>
              <a:gd name="connsiteY29" fmla="*/ 1989899 h 2291704"/>
              <a:gd name="connsiteX30" fmla="*/ 643201 w 1974608"/>
              <a:gd name="connsiteY30" fmla="*/ 1884391 h 2291704"/>
              <a:gd name="connsiteX31" fmla="*/ 643201 w 1974608"/>
              <a:gd name="connsiteY31" fmla="*/ 1809028 h 2291704"/>
              <a:gd name="connsiteX32" fmla="*/ 643201 w 1974608"/>
              <a:gd name="connsiteY32" fmla="*/ 1678400 h 2291704"/>
              <a:gd name="connsiteX33" fmla="*/ 648225 w 1974608"/>
              <a:gd name="connsiteY33" fmla="*/ 1542747 h 2291704"/>
              <a:gd name="connsiteX34" fmla="*/ 643201 w 1974608"/>
              <a:gd name="connsiteY34" fmla="*/ 1457336 h 2291704"/>
              <a:gd name="connsiteX35" fmla="*/ 623104 w 1974608"/>
              <a:gd name="connsiteY35" fmla="*/ 1316659 h 2291704"/>
              <a:gd name="connsiteX36" fmla="*/ 658273 w 1974608"/>
              <a:gd name="connsiteY36" fmla="*/ 1246321 h 2291704"/>
              <a:gd name="connsiteX37" fmla="*/ 678370 w 1974608"/>
              <a:gd name="connsiteY37" fmla="*/ 1095596 h 2291704"/>
              <a:gd name="connsiteX38" fmla="*/ 638177 w 1974608"/>
              <a:gd name="connsiteY38" fmla="*/ 924774 h 2291704"/>
              <a:gd name="connsiteX39" fmla="*/ 597983 w 1974608"/>
              <a:gd name="connsiteY39" fmla="*/ 839363 h 2291704"/>
              <a:gd name="connsiteX40" fmla="*/ 567838 w 1974608"/>
              <a:gd name="connsiteY40" fmla="*/ 683613 h 2291704"/>
              <a:gd name="connsiteX41" fmla="*/ 567838 w 1974608"/>
              <a:gd name="connsiteY41" fmla="*/ 573081 h 2291704"/>
              <a:gd name="connsiteX42" fmla="*/ 597983 w 1974608"/>
              <a:gd name="connsiteY42" fmla="*/ 442453 h 2291704"/>
              <a:gd name="connsiteX43" fmla="*/ 668322 w 1974608"/>
              <a:gd name="connsiteY43" fmla="*/ 352017 h 2291704"/>
              <a:gd name="connsiteX44" fmla="*/ 733636 w 1974608"/>
              <a:gd name="connsiteY44" fmla="*/ 321872 h 2291704"/>
              <a:gd name="connsiteX45" fmla="*/ 819047 w 1974608"/>
              <a:gd name="connsiteY45" fmla="*/ 286703 h 2291704"/>
              <a:gd name="connsiteX46" fmla="*/ 894410 w 1974608"/>
              <a:gd name="connsiteY46" fmla="*/ 276655 h 2291704"/>
              <a:gd name="connsiteX47" fmla="*/ 949676 w 1974608"/>
              <a:gd name="connsiteY47" fmla="*/ 336945 h 2291704"/>
              <a:gd name="connsiteX48" fmla="*/ 944651 w 1974608"/>
              <a:gd name="connsiteY48" fmla="*/ 437428 h 2291704"/>
              <a:gd name="connsiteX49" fmla="*/ 964748 w 1974608"/>
              <a:gd name="connsiteY49" fmla="*/ 583130 h 2291704"/>
              <a:gd name="connsiteX50" fmla="*/ 994893 w 1974608"/>
              <a:gd name="connsiteY50" fmla="*/ 688637 h 2291704"/>
              <a:gd name="connsiteX51" fmla="*/ 1009966 w 1974608"/>
              <a:gd name="connsiteY51" fmla="*/ 764000 h 2291704"/>
              <a:gd name="connsiteX52" fmla="*/ 1025038 w 1974608"/>
              <a:gd name="connsiteY52" fmla="*/ 854435 h 2291704"/>
              <a:gd name="connsiteX53" fmla="*/ 1055183 w 1974608"/>
              <a:gd name="connsiteY53" fmla="*/ 934822 h 2291704"/>
              <a:gd name="connsiteX54" fmla="*/ 1070256 w 1974608"/>
              <a:gd name="connsiteY54" fmla="*/ 969991 h 2291704"/>
              <a:gd name="connsiteX55" fmla="*/ 1095377 w 1974608"/>
              <a:gd name="connsiteY55" fmla="*/ 1005160 h 2291704"/>
              <a:gd name="connsiteX56" fmla="*/ 1140594 w 1974608"/>
              <a:gd name="connsiteY56" fmla="*/ 1145837 h 2291704"/>
              <a:gd name="connsiteX57" fmla="*/ 1195860 w 1974608"/>
              <a:gd name="connsiteY57" fmla="*/ 1281490 h 2291704"/>
              <a:gd name="connsiteX58" fmla="*/ 1251126 w 1974608"/>
              <a:gd name="connsiteY58" fmla="*/ 1397046 h 2291704"/>
              <a:gd name="connsiteX59" fmla="*/ 1351610 w 1974608"/>
              <a:gd name="connsiteY59" fmla="*/ 1472409 h 2291704"/>
              <a:gd name="connsiteX60" fmla="*/ 1442045 w 1974608"/>
              <a:gd name="connsiteY60" fmla="*/ 1472409 h 2291704"/>
              <a:gd name="connsiteX61" fmla="*/ 1477214 w 1974608"/>
              <a:gd name="connsiteY61" fmla="*/ 1432215 h 2291704"/>
              <a:gd name="connsiteX62" fmla="*/ 1437021 w 1974608"/>
              <a:gd name="connsiteY62" fmla="*/ 1361877 h 2291704"/>
              <a:gd name="connsiteX63" fmla="*/ 1406876 w 1974608"/>
              <a:gd name="connsiteY63" fmla="*/ 1286514 h 2291704"/>
              <a:gd name="connsiteX64" fmla="*/ 1381755 w 1974608"/>
              <a:gd name="connsiteY64" fmla="*/ 1231248 h 2291704"/>
              <a:gd name="connsiteX65" fmla="*/ 1351610 w 1974608"/>
              <a:gd name="connsiteY65" fmla="*/ 1110668 h 2291704"/>
              <a:gd name="connsiteX66" fmla="*/ 1331513 w 1974608"/>
              <a:gd name="connsiteY66" fmla="*/ 985064 h 2291704"/>
              <a:gd name="connsiteX67" fmla="*/ 1326489 w 1974608"/>
              <a:gd name="connsiteY67" fmla="*/ 829314 h 2291704"/>
              <a:gd name="connsiteX68" fmla="*/ 1326489 w 1974608"/>
              <a:gd name="connsiteY68" fmla="*/ 718782 h 2291704"/>
              <a:gd name="connsiteX69" fmla="*/ 1316440 w 1974608"/>
              <a:gd name="connsiteY69" fmla="*/ 603226 h 2291704"/>
              <a:gd name="connsiteX70" fmla="*/ 1301368 w 1974608"/>
              <a:gd name="connsiteY70" fmla="*/ 482646 h 2291704"/>
              <a:gd name="connsiteX71" fmla="*/ 1261175 w 1974608"/>
              <a:gd name="connsiteY71" fmla="*/ 402259 h 2291704"/>
              <a:gd name="connsiteX72" fmla="*/ 1246102 w 1974608"/>
              <a:gd name="connsiteY72" fmla="*/ 291727 h 2291704"/>
              <a:gd name="connsiteX73" fmla="*/ 1266199 w 1974608"/>
              <a:gd name="connsiteY73" fmla="*/ 226413 h 2291704"/>
              <a:gd name="connsiteX74" fmla="*/ 1281271 w 1974608"/>
              <a:gd name="connsiteY74" fmla="*/ 216365 h 2291704"/>
              <a:gd name="connsiteX75" fmla="*/ 1326489 w 1974608"/>
              <a:gd name="connsiteY75" fmla="*/ 196268 h 2291704"/>
              <a:gd name="connsiteX76" fmla="*/ 1396827 w 1974608"/>
              <a:gd name="connsiteY76" fmla="*/ 176171 h 2291704"/>
              <a:gd name="connsiteX77" fmla="*/ 1467166 w 1974608"/>
              <a:gd name="connsiteY77" fmla="*/ 181196 h 2291704"/>
              <a:gd name="connsiteX78" fmla="*/ 1517408 w 1974608"/>
              <a:gd name="connsiteY78" fmla="*/ 191244 h 2291704"/>
              <a:gd name="connsiteX79" fmla="*/ 1572673 w 1974608"/>
              <a:gd name="connsiteY79" fmla="*/ 251534 h 2291704"/>
              <a:gd name="connsiteX80" fmla="*/ 1632964 w 1974608"/>
              <a:gd name="connsiteY80" fmla="*/ 321872 h 2291704"/>
              <a:gd name="connsiteX81" fmla="*/ 1663109 w 1974608"/>
              <a:gd name="connsiteY81" fmla="*/ 568057 h 2291704"/>
              <a:gd name="connsiteX82" fmla="*/ 1663109 w 1974608"/>
              <a:gd name="connsiteY82" fmla="*/ 593178 h 2291704"/>
              <a:gd name="connsiteX83" fmla="*/ 1663109 w 1974608"/>
              <a:gd name="connsiteY83" fmla="*/ 728831 h 2291704"/>
              <a:gd name="connsiteX84" fmla="*/ 1663109 w 1974608"/>
              <a:gd name="connsiteY84" fmla="*/ 829314 h 2291704"/>
              <a:gd name="connsiteX85" fmla="*/ 1622915 w 1974608"/>
              <a:gd name="connsiteY85" fmla="*/ 924774 h 2291704"/>
              <a:gd name="connsiteX86" fmla="*/ 1592770 w 1974608"/>
              <a:gd name="connsiteY86" fmla="*/ 1000136 h 2291704"/>
              <a:gd name="connsiteX87" fmla="*/ 1587746 w 1974608"/>
              <a:gd name="connsiteY87" fmla="*/ 1060426 h 2291704"/>
              <a:gd name="connsiteX88" fmla="*/ 1627939 w 1974608"/>
              <a:gd name="connsiteY88" fmla="*/ 1160910 h 2291704"/>
              <a:gd name="connsiteX89" fmla="*/ 1668133 w 1974608"/>
              <a:gd name="connsiteY89" fmla="*/ 1241297 h 2291704"/>
              <a:gd name="connsiteX90" fmla="*/ 1743495 w 1974608"/>
              <a:gd name="connsiteY90" fmla="*/ 1397046 h 2291704"/>
              <a:gd name="connsiteX91" fmla="*/ 1748520 w 1974608"/>
              <a:gd name="connsiteY91" fmla="*/ 1472409 h 2291704"/>
              <a:gd name="connsiteX92" fmla="*/ 1748520 w 1974608"/>
              <a:gd name="connsiteY92" fmla="*/ 1552796 h 2291704"/>
              <a:gd name="connsiteX93" fmla="*/ 1713350 w 1974608"/>
              <a:gd name="connsiteY93" fmla="*/ 1633182 h 2291704"/>
              <a:gd name="connsiteX94" fmla="*/ 1381755 w 1974608"/>
              <a:gd name="connsiteY94" fmla="*/ 2095407 h 2291704"/>
              <a:gd name="connsiteX95" fmla="*/ 1452093 w 1974608"/>
              <a:gd name="connsiteY95" fmla="*/ 2221011 h 2291704"/>
              <a:gd name="connsiteX96" fmla="*/ 1527456 w 1974608"/>
              <a:gd name="connsiteY96" fmla="*/ 2210963 h 2291704"/>
              <a:gd name="connsiteX97" fmla="*/ 1597794 w 1974608"/>
              <a:gd name="connsiteY97" fmla="*/ 2160721 h 2291704"/>
              <a:gd name="connsiteX98" fmla="*/ 1673157 w 1974608"/>
              <a:gd name="connsiteY98" fmla="*/ 2080334 h 2291704"/>
              <a:gd name="connsiteX99" fmla="*/ 1783689 w 1974608"/>
              <a:gd name="connsiteY99" fmla="*/ 1919560 h 2291704"/>
              <a:gd name="connsiteX100" fmla="*/ 1859051 w 1974608"/>
              <a:gd name="connsiteY100" fmla="*/ 1738690 h 2291704"/>
              <a:gd name="connsiteX101" fmla="*/ 1889197 w 1974608"/>
              <a:gd name="connsiteY101" fmla="*/ 1658303 h 2291704"/>
              <a:gd name="connsiteX102" fmla="*/ 1954511 w 1974608"/>
              <a:gd name="connsiteY102" fmla="*/ 1492505 h 2291704"/>
              <a:gd name="connsiteX103" fmla="*/ 1964559 w 1974608"/>
              <a:gd name="connsiteY103" fmla="*/ 1351828 h 2291704"/>
              <a:gd name="connsiteX104" fmla="*/ 1904269 w 1974608"/>
              <a:gd name="connsiteY104" fmla="*/ 1181007 h 2291704"/>
              <a:gd name="connsiteX105" fmla="*/ 1833931 w 1974608"/>
              <a:gd name="connsiteY105" fmla="*/ 949894 h 2291704"/>
              <a:gd name="connsiteX106" fmla="*/ 1823882 w 1974608"/>
              <a:gd name="connsiteY106" fmla="*/ 723807 h 2291704"/>
              <a:gd name="connsiteX107" fmla="*/ 1843979 w 1974608"/>
              <a:gd name="connsiteY107" fmla="*/ 507767 h 2291704"/>
              <a:gd name="connsiteX108" fmla="*/ 1924366 w 1974608"/>
              <a:gd name="connsiteY108" fmla="*/ 392211 h 2291704"/>
              <a:gd name="connsiteX109" fmla="*/ 1974608 w 1974608"/>
              <a:gd name="connsiteY109" fmla="*/ 357042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108" fmla="*/ 1924366 w 1968471"/>
              <a:gd name="connsiteY108" fmla="*/ 392211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0" fmla="*/ 1130546 w 1954511"/>
              <a:gd name="connsiteY0" fmla="*/ 271631 h 2291704"/>
              <a:gd name="connsiteX1" fmla="*/ 1080304 w 1954511"/>
              <a:gd name="connsiteY1" fmla="*/ 120905 h 2291704"/>
              <a:gd name="connsiteX2" fmla="*/ 803975 w 1954511"/>
              <a:gd name="connsiteY2" fmla="*/ 5349 h 2291704"/>
              <a:gd name="connsiteX3" fmla="*/ 678370 w 1954511"/>
              <a:gd name="connsiteY3" fmla="*/ 25446 h 2291704"/>
              <a:gd name="connsiteX4" fmla="*/ 572862 w 1954511"/>
              <a:gd name="connsiteY4" fmla="*/ 80712 h 2291704"/>
              <a:gd name="connsiteX5" fmla="*/ 407065 w 1954511"/>
              <a:gd name="connsiteY5" fmla="*/ 171147 h 2291704"/>
              <a:gd name="connsiteX6" fmla="*/ 296533 w 1954511"/>
              <a:gd name="connsiteY6" fmla="*/ 236461 h 2291704"/>
              <a:gd name="connsiteX7" fmla="*/ 276436 w 1954511"/>
              <a:gd name="connsiteY7" fmla="*/ 372114 h 2291704"/>
              <a:gd name="connsiteX8" fmla="*/ 201073 w 1954511"/>
              <a:gd name="connsiteY8" fmla="*/ 477622 h 2291704"/>
              <a:gd name="connsiteX9" fmla="*/ 175953 w 1954511"/>
              <a:gd name="connsiteY9" fmla="*/ 618299 h 2291704"/>
              <a:gd name="connsiteX10" fmla="*/ 196049 w 1954511"/>
              <a:gd name="connsiteY10" fmla="*/ 764000 h 2291704"/>
              <a:gd name="connsiteX11" fmla="*/ 186001 w 1954511"/>
              <a:gd name="connsiteY11" fmla="*/ 919749 h 2291704"/>
              <a:gd name="connsiteX12" fmla="*/ 115662 w 1954511"/>
              <a:gd name="connsiteY12" fmla="*/ 1050378 h 2291704"/>
              <a:gd name="connsiteX13" fmla="*/ 60397 w 1954511"/>
              <a:gd name="connsiteY13" fmla="*/ 1226224 h 2291704"/>
              <a:gd name="connsiteX14" fmla="*/ 106 w 1954511"/>
              <a:gd name="connsiteY14" fmla="*/ 1392022 h 2291704"/>
              <a:gd name="connsiteX15" fmla="*/ 45324 w 1954511"/>
              <a:gd name="connsiteY15" fmla="*/ 1447288 h 2291704"/>
              <a:gd name="connsiteX16" fmla="*/ 30251 w 1954511"/>
              <a:gd name="connsiteY16" fmla="*/ 1608061 h 2291704"/>
              <a:gd name="connsiteX17" fmla="*/ 125711 w 1954511"/>
              <a:gd name="connsiteY17" fmla="*/ 1713569 h 2291704"/>
              <a:gd name="connsiteX18" fmla="*/ 165904 w 1954511"/>
              <a:gd name="connsiteY18" fmla="*/ 1889415 h 2291704"/>
              <a:gd name="connsiteX19" fmla="*/ 296533 w 1954511"/>
              <a:gd name="connsiteY19" fmla="*/ 1994923 h 2291704"/>
              <a:gd name="connsiteX20" fmla="*/ 351799 w 1954511"/>
              <a:gd name="connsiteY20" fmla="*/ 2065261 h 2291704"/>
              <a:gd name="connsiteX21" fmla="*/ 422137 w 1954511"/>
              <a:gd name="connsiteY21" fmla="*/ 2170769 h 2291704"/>
              <a:gd name="connsiteX22" fmla="*/ 462331 w 1954511"/>
              <a:gd name="connsiteY22" fmla="*/ 2251156 h 2291704"/>
              <a:gd name="connsiteX23" fmla="*/ 547742 w 1954511"/>
              <a:gd name="connsiteY23" fmla="*/ 2286325 h 2291704"/>
              <a:gd name="connsiteX24" fmla="*/ 663298 w 1954511"/>
              <a:gd name="connsiteY24" fmla="*/ 2286325 h 2291704"/>
              <a:gd name="connsiteX25" fmla="*/ 743684 w 1954511"/>
              <a:gd name="connsiteY25" fmla="*/ 2236083 h 2291704"/>
              <a:gd name="connsiteX26" fmla="*/ 773829 w 1954511"/>
              <a:gd name="connsiteY26" fmla="*/ 2195890 h 2291704"/>
              <a:gd name="connsiteX27" fmla="*/ 783878 w 1954511"/>
              <a:gd name="connsiteY27" fmla="*/ 2155697 h 2291704"/>
              <a:gd name="connsiteX28" fmla="*/ 753733 w 1954511"/>
              <a:gd name="connsiteY28" fmla="*/ 2065261 h 2291704"/>
              <a:gd name="connsiteX29" fmla="*/ 693443 w 1954511"/>
              <a:gd name="connsiteY29" fmla="*/ 1989899 h 2291704"/>
              <a:gd name="connsiteX30" fmla="*/ 643201 w 1954511"/>
              <a:gd name="connsiteY30" fmla="*/ 1884391 h 2291704"/>
              <a:gd name="connsiteX31" fmla="*/ 643201 w 1954511"/>
              <a:gd name="connsiteY31" fmla="*/ 1809028 h 2291704"/>
              <a:gd name="connsiteX32" fmla="*/ 643201 w 1954511"/>
              <a:gd name="connsiteY32" fmla="*/ 1678400 h 2291704"/>
              <a:gd name="connsiteX33" fmla="*/ 648225 w 1954511"/>
              <a:gd name="connsiteY33" fmla="*/ 1542747 h 2291704"/>
              <a:gd name="connsiteX34" fmla="*/ 643201 w 1954511"/>
              <a:gd name="connsiteY34" fmla="*/ 1457336 h 2291704"/>
              <a:gd name="connsiteX35" fmla="*/ 623104 w 1954511"/>
              <a:gd name="connsiteY35" fmla="*/ 1316659 h 2291704"/>
              <a:gd name="connsiteX36" fmla="*/ 658273 w 1954511"/>
              <a:gd name="connsiteY36" fmla="*/ 1246321 h 2291704"/>
              <a:gd name="connsiteX37" fmla="*/ 678370 w 1954511"/>
              <a:gd name="connsiteY37" fmla="*/ 1095596 h 2291704"/>
              <a:gd name="connsiteX38" fmla="*/ 638177 w 1954511"/>
              <a:gd name="connsiteY38" fmla="*/ 924774 h 2291704"/>
              <a:gd name="connsiteX39" fmla="*/ 597983 w 1954511"/>
              <a:gd name="connsiteY39" fmla="*/ 839363 h 2291704"/>
              <a:gd name="connsiteX40" fmla="*/ 567838 w 1954511"/>
              <a:gd name="connsiteY40" fmla="*/ 683613 h 2291704"/>
              <a:gd name="connsiteX41" fmla="*/ 567838 w 1954511"/>
              <a:gd name="connsiteY41" fmla="*/ 573081 h 2291704"/>
              <a:gd name="connsiteX42" fmla="*/ 597983 w 1954511"/>
              <a:gd name="connsiteY42" fmla="*/ 442453 h 2291704"/>
              <a:gd name="connsiteX43" fmla="*/ 668322 w 1954511"/>
              <a:gd name="connsiteY43" fmla="*/ 352017 h 2291704"/>
              <a:gd name="connsiteX44" fmla="*/ 733636 w 1954511"/>
              <a:gd name="connsiteY44" fmla="*/ 321872 h 2291704"/>
              <a:gd name="connsiteX45" fmla="*/ 819047 w 1954511"/>
              <a:gd name="connsiteY45" fmla="*/ 286703 h 2291704"/>
              <a:gd name="connsiteX46" fmla="*/ 894410 w 1954511"/>
              <a:gd name="connsiteY46" fmla="*/ 276655 h 2291704"/>
              <a:gd name="connsiteX47" fmla="*/ 949676 w 1954511"/>
              <a:gd name="connsiteY47" fmla="*/ 336945 h 2291704"/>
              <a:gd name="connsiteX48" fmla="*/ 944651 w 1954511"/>
              <a:gd name="connsiteY48" fmla="*/ 437428 h 2291704"/>
              <a:gd name="connsiteX49" fmla="*/ 964748 w 1954511"/>
              <a:gd name="connsiteY49" fmla="*/ 583130 h 2291704"/>
              <a:gd name="connsiteX50" fmla="*/ 994893 w 1954511"/>
              <a:gd name="connsiteY50" fmla="*/ 688637 h 2291704"/>
              <a:gd name="connsiteX51" fmla="*/ 1009966 w 1954511"/>
              <a:gd name="connsiteY51" fmla="*/ 764000 h 2291704"/>
              <a:gd name="connsiteX52" fmla="*/ 1025038 w 1954511"/>
              <a:gd name="connsiteY52" fmla="*/ 854435 h 2291704"/>
              <a:gd name="connsiteX53" fmla="*/ 1055183 w 1954511"/>
              <a:gd name="connsiteY53" fmla="*/ 934822 h 2291704"/>
              <a:gd name="connsiteX54" fmla="*/ 1070256 w 1954511"/>
              <a:gd name="connsiteY54" fmla="*/ 969991 h 2291704"/>
              <a:gd name="connsiteX55" fmla="*/ 1095377 w 1954511"/>
              <a:gd name="connsiteY55" fmla="*/ 1005160 h 2291704"/>
              <a:gd name="connsiteX56" fmla="*/ 1140594 w 1954511"/>
              <a:gd name="connsiteY56" fmla="*/ 1145837 h 2291704"/>
              <a:gd name="connsiteX57" fmla="*/ 1195860 w 1954511"/>
              <a:gd name="connsiteY57" fmla="*/ 1281490 h 2291704"/>
              <a:gd name="connsiteX58" fmla="*/ 1251126 w 1954511"/>
              <a:gd name="connsiteY58" fmla="*/ 1397046 h 2291704"/>
              <a:gd name="connsiteX59" fmla="*/ 1351610 w 1954511"/>
              <a:gd name="connsiteY59" fmla="*/ 1472409 h 2291704"/>
              <a:gd name="connsiteX60" fmla="*/ 1442045 w 1954511"/>
              <a:gd name="connsiteY60" fmla="*/ 1472409 h 2291704"/>
              <a:gd name="connsiteX61" fmla="*/ 1477214 w 1954511"/>
              <a:gd name="connsiteY61" fmla="*/ 1432215 h 2291704"/>
              <a:gd name="connsiteX62" fmla="*/ 1437021 w 1954511"/>
              <a:gd name="connsiteY62" fmla="*/ 1361877 h 2291704"/>
              <a:gd name="connsiteX63" fmla="*/ 1406876 w 1954511"/>
              <a:gd name="connsiteY63" fmla="*/ 1286514 h 2291704"/>
              <a:gd name="connsiteX64" fmla="*/ 1381755 w 1954511"/>
              <a:gd name="connsiteY64" fmla="*/ 1231248 h 2291704"/>
              <a:gd name="connsiteX65" fmla="*/ 1351610 w 1954511"/>
              <a:gd name="connsiteY65" fmla="*/ 1110668 h 2291704"/>
              <a:gd name="connsiteX66" fmla="*/ 1331513 w 1954511"/>
              <a:gd name="connsiteY66" fmla="*/ 985064 h 2291704"/>
              <a:gd name="connsiteX67" fmla="*/ 1326489 w 1954511"/>
              <a:gd name="connsiteY67" fmla="*/ 829314 h 2291704"/>
              <a:gd name="connsiteX68" fmla="*/ 1326489 w 1954511"/>
              <a:gd name="connsiteY68" fmla="*/ 718782 h 2291704"/>
              <a:gd name="connsiteX69" fmla="*/ 1316440 w 1954511"/>
              <a:gd name="connsiteY69" fmla="*/ 603226 h 2291704"/>
              <a:gd name="connsiteX70" fmla="*/ 1301368 w 1954511"/>
              <a:gd name="connsiteY70" fmla="*/ 482646 h 2291704"/>
              <a:gd name="connsiteX71" fmla="*/ 1261175 w 1954511"/>
              <a:gd name="connsiteY71" fmla="*/ 402259 h 2291704"/>
              <a:gd name="connsiteX72" fmla="*/ 1246102 w 1954511"/>
              <a:gd name="connsiteY72" fmla="*/ 291727 h 2291704"/>
              <a:gd name="connsiteX73" fmla="*/ 1266199 w 1954511"/>
              <a:gd name="connsiteY73" fmla="*/ 226413 h 2291704"/>
              <a:gd name="connsiteX74" fmla="*/ 1281271 w 1954511"/>
              <a:gd name="connsiteY74" fmla="*/ 216365 h 2291704"/>
              <a:gd name="connsiteX75" fmla="*/ 1326489 w 1954511"/>
              <a:gd name="connsiteY75" fmla="*/ 196268 h 2291704"/>
              <a:gd name="connsiteX76" fmla="*/ 1396827 w 1954511"/>
              <a:gd name="connsiteY76" fmla="*/ 176171 h 2291704"/>
              <a:gd name="connsiteX77" fmla="*/ 1467166 w 1954511"/>
              <a:gd name="connsiteY77" fmla="*/ 181196 h 2291704"/>
              <a:gd name="connsiteX78" fmla="*/ 1517408 w 1954511"/>
              <a:gd name="connsiteY78" fmla="*/ 191244 h 2291704"/>
              <a:gd name="connsiteX79" fmla="*/ 1572673 w 1954511"/>
              <a:gd name="connsiteY79" fmla="*/ 251534 h 2291704"/>
              <a:gd name="connsiteX80" fmla="*/ 1632964 w 1954511"/>
              <a:gd name="connsiteY80" fmla="*/ 321872 h 2291704"/>
              <a:gd name="connsiteX81" fmla="*/ 1663109 w 1954511"/>
              <a:gd name="connsiteY81" fmla="*/ 568057 h 2291704"/>
              <a:gd name="connsiteX82" fmla="*/ 1663109 w 1954511"/>
              <a:gd name="connsiteY82" fmla="*/ 593178 h 2291704"/>
              <a:gd name="connsiteX83" fmla="*/ 1663109 w 1954511"/>
              <a:gd name="connsiteY83" fmla="*/ 728831 h 2291704"/>
              <a:gd name="connsiteX84" fmla="*/ 1663109 w 1954511"/>
              <a:gd name="connsiteY84" fmla="*/ 829314 h 2291704"/>
              <a:gd name="connsiteX85" fmla="*/ 1622915 w 1954511"/>
              <a:gd name="connsiteY85" fmla="*/ 924774 h 2291704"/>
              <a:gd name="connsiteX86" fmla="*/ 1592770 w 1954511"/>
              <a:gd name="connsiteY86" fmla="*/ 1000136 h 2291704"/>
              <a:gd name="connsiteX87" fmla="*/ 1587746 w 1954511"/>
              <a:gd name="connsiteY87" fmla="*/ 1060426 h 2291704"/>
              <a:gd name="connsiteX88" fmla="*/ 1627939 w 1954511"/>
              <a:gd name="connsiteY88" fmla="*/ 1160910 h 2291704"/>
              <a:gd name="connsiteX89" fmla="*/ 1668133 w 1954511"/>
              <a:gd name="connsiteY89" fmla="*/ 1241297 h 2291704"/>
              <a:gd name="connsiteX90" fmla="*/ 1743495 w 1954511"/>
              <a:gd name="connsiteY90" fmla="*/ 1397046 h 2291704"/>
              <a:gd name="connsiteX91" fmla="*/ 1748520 w 1954511"/>
              <a:gd name="connsiteY91" fmla="*/ 1472409 h 2291704"/>
              <a:gd name="connsiteX92" fmla="*/ 1748520 w 1954511"/>
              <a:gd name="connsiteY92" fmla="*/ 1552796 h 2291704"/>
              <a:gd name="connsiteX93" fmla="*/ 1713350 w 1954511"/>
              <a:gd name="connsiteY93" fmla="*/ 1633182 h 2291704"/>
              <a:gd name="connsiteX94" fmla="*/ 1381755 w 1954511"/>
              <a:gd name="connsiteY94" fmla="*/ 2095407 h 2291704"/>
              <a:gd name="connsiteX95" fmla="*/ 1452093 w 1954511"/>
              <a:gd name="connsiteY95" fmla="*/ 2221011 h 2291704"/>
              <a:gd name="connsiteX96" fmla="*/ 1527456 w 1954511"/>
              <a:gd name="connsiteY96" fmla="*/ 2210963 h 2291704"/>
              <a:gd name="connsiteX97" fmla="*/ 1597794 w 1954511"/>
              <a:gd name="connsiteY97" fmla="*/ 2160721 h 2291704"/>
              <a:gd name="connsiteX98" fmla="*/ 1673157 w 1954511"/>
              <a:gd name="connsiteY98" fmla="*/ 2080334 h 2291704"/>
              <a:gd name="connsiteX99" fmla="*/ 1783689 w 1954511"/>
              <a:gd name="connsiteY99" fmla="*/ 1919560 h 2291704"/>
              <a:gd name="connsiteX100" fmla="*/ 1859051 w 1954511"/>
              <a:gd name="connsiteY100" fmla="*/ 1738690 h 2291704"/>
              <a:gd name="connsiteX101" fmla="*/ 1889197 w 1954511"/>
              <a:gd name="connsiteY101" fmla="*/ 1658303 h 2291704"/>
              <a:gd name="connsiteX102" fmla="*/ 1954511 w 1954511"/>
              <a:gd name="connsiteY102" fmla="*/ 1492505 h 2291704"/>
              <a:gd name="connsiteX0" fmla="*/ 1130546 w 1889197"/>
              <a:gd name="connsiteY0" fmla="*/ 271631 h 2291704"/>
              <a:gd name="connsiteX1" fmla="*/ 1080304 w 1889197"/>
              <a:gd name="connsiteY1" fmla="*/ 120905 h 2291704"/>
              <a:gd name="connsiteX2" fmla="*/ 803975 w 1889197"/>
              <a:gd name="connsiteY2" fmla="*/ 5349 h 2291704"/>
              <a:gd name="connsiteX3" fmla="*/ 678370 w 1889197"/>
              <a:gd name="connsiteY3" fmla="*/ 25446 h 2291704"/>
              <a:gd name="connsiteX4" fmla="*/ 572862 w 1889197"/>
              <a:gd name="connsiteY4" fmla="*/ 80712 h 2291704"/>
              <a:gd name="connsiteX5" fmla="*/ 407065 w 1889197"/>
              <a:gd name="connsiteY5" fmla="*/ 171147 h 2291704"/>
              <a:gd name="connsiteX6" fmla="*/ 296533 w 1889197"/>
              <a:gd name="connsiteY6" fmla="*/ 236461 h 2291704"/>
              <a:gd name="connsiteX7" fmla="*/ 276436 w 1889197"/>
              <a:gd name="connsiteY7" fmla="*/ 372114 h 2291704"/>
              <a:gd name="connsiteX8" fmla="*/ 201073 w 1889197"/>
              <a:gd name="connsiteY8" fmla="*/ 477622 h 2291704"/>
              <a:gd name="connsiteX9" fmla="*/ 175953 w 1889197"/>
              <a:gd name="connsiteY9" fmla="*/ 618299 h 2291704"/>
              <a:gd name="connsiteX10" fmla="*/ 196049 w 1889197"/>
              <a:gd name="connsiteY10" fmla="*/ 764000 h 2291704"/>
              <a:gd name="connsiteX11" fmla="*/ 186001 w 1889197"/>
              <a:gd name="connsiteY11" fmla="*/ 919749 h 2291704"/>
              <a:gd name="connsiteX12" fmla="*/ 115662 w 1889197"/>
              <a:gd name="connsiteY12" fmla="*/ 1050378 h 2291704"/>
              <a:gd name="connsiteX13" fmla="*/ 60397 w 1889197"/>
              <a:gd name="connsiteY13" fmla="*/ 1226224 h 2291704"/>
              <a:gd name="connsiteX14" fmla="*/ 106 w 1889197"/>
              <a:gd name="connsiteY14" fmla="*/ 1392022 h 2291704"/>
              <a:gd name="connsiteX15" fmla="*/ 45324 w 1889197"/>
              <a:gd name="connsiteY15" fmla="*/ 1447288 h 2291704"/>
              <a:gd name="connsiteX16" fmla="*/ 30251 w 1889197"/>
              <a:gd name="connsiteY16" fmla="*/ 1608061 h 2291704"/>
              <a:gd name="connsiteX17" fmla="*/ 125711 w 1889197"/>
              <a:gd name="connsiteY17" fmla="*/ 1713569 h 2291704"/>
              <a:gd name="connsiteX18" fmla="*/ 165904 w 1889197"/>
              <a:gd name="connsiteY18" fmla="*/ 1889415 h 2291704"/>
              <a:gd name="connsiteX19" fmla="*/ 296533 w 1889197"/>
              <a:gd name="connsiteY19" fmla="*/ 1994923 h 2291704"/>
              <a:gd name="connsiteX20" fmla="*/ 351799 w 1889197"/>
              <a:gd name="connsiteY20" fmla="*/ 2065261 h 2291704"/>
              <a:gd name="connsiteX21" fmla="*/ 422137 w 1889197"/>
              <a:gd name="connsiteY21" fmla="*/ 2170769 h 2291704"/>
              <a:gd name="connsiteX22" fmla="*/ 462331 w 1889197"/>
              <a:gd name="connsiteY22" fmla="*/ 2251156 h 2291704"/>
              <a:gd name="connsiteX23" fmla="*/ 547742 w 1889197"/>
              <a:gd name="connsiteY23" fmla="*/ 2286325 h 2291704"/>
              <a:gd name="connsiteX24" fmla="*/ 663298 w 1889197"/>
              <a:gd name="connsiteY24" fmla="*/ 2286325 h 2291704"/>
              <a:gd name="connsiteX25" fmla="*/ 743684 w 1889197"/>
              <a:gd name="connsiteY25" fmla="*/ 2236083 h 2291704"/>
              <a:gd name="connsiteX26" fmla="*/ 773829 w 1889197"/>
              <a:gd name="connsiteY26" fmla="*/ 2195890 h 2291704"/>
              <a:gd name="connsiteX27" fmla="*/ 783878 w 1889197"/>
              <a:gd name="connsiteY27" fmla="*/ 2155697 h 2291704"/>
              <a:gd name="connsiteX28" fmla="*/ 753733 w 1889197"/>
              <a:gd name="connsiteY28" fmla="*/ 2065261 h 2291704"/>
              <a:gd name="connsiteX29" fmla="*/ 693443 w 1889197"/>
              <a:gd name="connsiteY29" fmla="*/ 1989899 h 2291704"/>
              <a:gd name="connsiteX30" fmla="*/ 643201 w 1889197"/>
              <a:gd name="connsiteY30" fmla="*/ 1884391 h 2291704"/>
              <a:gd name="connsiteX31" fmla="*/ 643201 w 1889197"/>
              <a:gd name="connsiteY31" fmla="*/ 1809028 h 2291704"/>
              <a:gd name="connsiteX32" fmla="*/ 643201 w 1889197"/>
              <a:gd name="connsiteY32" fmla="*/ 1678400 h 2291704"/>
              <a:gd name="connsiteX33" fmla="*/ 648225 w 1889197"/>
              <a:gd name="connsiteY33" fmla="*/ 1542747 h 2291704"/>
              <a:gd name="connsiteX34" fmla="*/ 643201 w 1889197"/>
              <a:gd name="connsiteY34" fmla="*/ 1457336 h 2291704"/>
              <a:gd name="connsiteX35" fmla="*/ 623104 w 1889197"/>
              <a:gd name="connsiteY35" fmla="*/ 1316659 h 2291704"/>
              <a:gd name="connsiteX36" fmla="*/ 658273 w 1889197"/>
              <a:gd name="connsiteY36" fmla="*/ 1246321 h 2291704"/>
              <a:gd name="connsiteX37" fmla="*/ 678370 w 1889197"/>
              <a:gd name="connsiteY37" fmla="*/ 1095596 h 2291704"/>
              <a:gd name="connsiteX38" fmla="*/ 638177 w 1889197"/>
              <a:gd name="connsiteY38" fmla="*/ 924774 h 2291704"/>
              <a:gd name="connsiteX39" fmla="*/ 597983 w 1889197"/>
              <a:gd name="connsiteY39" fmla="*/ 839363 h 2291704"/>
              <a:gd name="connsiteX40" fmla="*/ 567838 w 1889197"/>
              <a:gd name="connsiteY40" fmla="*/ 683613 h 2291704"/>
              <a:gd name="connsiteX41" fmla="*/ 567838 w 1889197"/>
              <a:gd name="connsiteY41" fmla="*/ 573081 h 2291704"/>
              <a:gd name="connsiteX42" fmla="*/ 597983 w 1889197"/>
              <a:gd name="connsiteY42" fmla="*/ 442453 h 2291704"/>
              <a:gd name="connsiteX43" fmla="*/ 668322 w 1889197"/>
              <a:gd name="connsiteY43" fmla="*/ 352017 h 2291704"/>
              <a:gd name="connsiteX44" fmla="*/ 733636 w 1889197"/>
              <a:gd name="connsiteY44" fmla="*/ 321872 h 2291704"/>
              <a:gd name="connsiteX45" fmla="*/ 819047 w 1889197"/>
              <a:gd name="connsiteY45" fmla="*/ 286703 h 2291704"/>
              <a:gd name="connsiteX46" fmla="*/ 894410 w 1889197"/>
              <a:gd name="connsiteY46" fmla="*/ 276655 h 2291704"/>
              <a:gd name="connsiteX47" fmla="*/ 949676 w 1889197"/>
              <a:gd name="connsiteY47" fmla="*/ 336945 h 2291704"/>
              <a:gd name="connsiteX48" fmla="*/ 944651 w 1889197"/>
              <a:gd name="connsiteY48" fmla="*/ 437428 h 2291704"/>
              <a:gd name="connsiteX49" fmla="*/ 964748 w 1889197"/>
              <a:gd name="connsiteY49" fmla="*/ 583130 h 2291704"/>
              <a:gd name="connsiteX50" fmla="*/ 994893 w 1889197"/>
              <a:gd name="connsiteY50" fmla="*/ 688637 h 2291704"/>
              <a:gd name="connsiteX51" fmla="*/ 1009966 w 1889197"/>
              <a:gd name="connsiteY51" fmla="*/ 764000 h 2291704"/>
              <a:gd name="connsiteX52" fmla="*/ 1025038 w 1889197"/>
              <a:gd name="connsiteY52" fmla="*/ 854435 h 2291704"/>
              <a:gd name="connsiteX53" fmla="*/ 1055183 w 1889197"/>
              <a:gd name="connsiteY53" fmla="*/ 934822 h 2291704"/>
              <a:gd name="connsiteX54" fmla="*/ 1070256 w 1889197"/>
              <a:gd name="connsiteY54" fmla="*/ 969991 h 2291704"/>
              <a:gd name="connsiteX55" fmla="*/ 1095377 w 1889197"/>
              <a:gd name="connsiteY55" fmla="*/ 1005160 h 2291704"/>
              <a:gd name="connsiteX56" fmla="*/ 1140594 w 1889197"/>
              <a:gd name="connsiteY56" fmla="*/ 1145837 h 2291704"/>
              <a:gd name="connsiteX57" fmla="*/ 1195860 w 1889197"/>
              <a:gd name="connsiteY57" fmla="*/ 1281490 h 2291704"/>
              <a:gd name="connsiteX58" fmla="*/ 1251126 w 1889197"/>
              <a:gd name="connsiteY58" fmla="*/ 1397046 h 2291704"/>
              <a:gd name="connsiteX59" fmla="*/ 1351610 w 1889197"/>
              <a:gd name="connsiteY59" fmla="*/ 1472409 h 2291704"/>
              <a:gd name="connsiteX60" fmla="*/ 1442045 w 1889197"/>
              <a:gd name="connsiteY60" fmla="*/ 1472409 h 2291704"/>
              <a:gd name="connsiteX61" fmla="*/ 1477214 w 1889197"/>
              <a:gd name="connsiteY61" fmla="*/ 1432215 h 2291704"/>
              <a:gd name="connsiteX62" fmla="*/ 1437021 w 1889197"/>
              <a:gd name="connsiteY62" fmla="*/ 1361877 h 2291704"/>
              <a:gd name="connsiteX63" fmla="*/ 1406876 w 1889197"/>
              <a:gd name="connsiteY63" fmla="*/ 1286514 h 2291704"/>
              <a:gd name="connsiteX64" fmla="*/ 1381755 w 1889197"/>
              <a:gd name="connsiteY64" fmla="*/ 1231248 h 2291704"/>
              <a:gd name="connsiteX65" fmla="*/ 1351610 w 1889197"/>
              <a:gd name="connsiteY65" fmla="*/ 1110668 h 2291704"/>
              <a:gd name="connsiteX66" fmla="*/ 1331513 w 1889197"/>
              <a:gd name="connsiteY66" fmla="*/ 985064 h 2291704"/>
              <a:gd name="connsiteX67" fmla="*/ 1326489 w 1889197"/>
              <a:gd name="connsiteY67" fmla="*/ 829314 h 2291704"/>
              <a:gd name="connsiteX68" fmla="*/ 1326489 w 1889197"/>
              <a:gd name="connsiteY68" fmla="*/ 718782 h 2291704"/>
              <a:gd name="connsiteX69" fmla="*/ 1316440 w 1889197"/>
              <a:gd name="connsiteY69" fmla="*/ 603226 h 2291704"/>
              <a:gd name="connsiteX70" fmla="*/ 1301368 w 1889197"/>
              <a:gd name="connsiteY70" fmla="*/ 482646 h 2291704"/>
              <a:gd name="connsiteX71" fmla="*/ 1261175 w 1889197"/>
              <a:gd name="connsiteY71" fmla="*/ 402259 h 2291704"/>
              <a:gd name="connsiteX72" fmla="*/ 1246102 w 1889197"/>
              <a:gd name="connsiteY72" fmla="*/ 291727 h 2291704"/>
              <a:gd name="connsiteX73" fmla="*/ 1266199 w 1889197"/>
              <a:gd name="connsiteY73" fmla="*/ 226413 h 2291704"/>
              <a:gd name="connsiteX74" fmla="*/ 1281271 w 1889197"/>
              <a:gd name="connsiteY74" fmla="*/ 216365 h 2291704"/>
              <a:gd name="connsiteX75" fmla="*/ 1326489 w 1889197"/>
              <a:gd name="connsiteY75" fmla="*/ 196268 h 2291704"/>
              <a:gd name="connsiteX76" fmla="*/ 1396827 w 1889197"/>
              <a:gd name="connsiteY76" fmla="*/ 176171 h 2291704"/>
              <a:gd name="connsiteX77" fmla="*/ 1467166 w 1889197"/>
              <a:gd name="connsiteY77" fmla="*/ 181196 h 2291704"/>
              <a:gd name="connsiteX78" fmla="*/ 1517408 w 1889197"/>
              <a:gd name="connsiteY78" fmla="*/ 191244 h 2291704"/>
              <a:gd name="connsiteX79" fmla="*/ 1572673 w 1889197"/>
              <a:gd name="connsiteY79" fmla="*/ 251534 h 2291704"/>
              <a:gd name="connsiteX80" fmla="*/ 1632964 w 1889197"/>
              <a:gd name="connsiteY80" fmla="*/ 321872 h 2291704"/>
              <a:gd name="connsiteX81" fmla="*/ 1663109 w 1889197"/>
              <a:gd name="connsiteY81" fmla="*/ 568057 h 2291704"/>
              <a:gd name="connsiteX82" fmla="*/ 1663109 w 1889197"/>
              <a:gd name="connsiteY82" fmla="*/ 593178 h 2291704"/>
              <a:gd name="connsiteX83" fmla="*/ 1663109 w 1889197"/>
              <a:gd name="connsiteY83" fmla="*/ 728831 h 2291704"/>
              <a:gd name="connsiteX84" fmla="*/ 1663109 w 1889197"/>
              <a:gd name="connsiteY84" fmla="*/ 829314 h 2291704"/>
              <a:gd name="connsiteX85" fmla="*/ 1622915 w 1889197"/>
              <a:gd name="connsiteY85" fmla="*/ 924774 h 2291704"/>
              <a:gd name="connsiteX86" fmla="*/ 1592770 w 1889197"/>
              <a:gd name="connsiteY86" fmla="*/ 1000136 h 2291704"/>
              <a:gd name="connsiteX87" fmla="*/ 1587746 w 1889197"/>
              <a:gd name="connsiteY87" fmla="*/ 1060426 h 2291704"/>
              <a:gd name="connsiteX88" fmla="*/ 1627939 w 1889197"/>
              <a:gd name="connsiteY88" fmla="*/ 1160910 h 2291704"/>
              <a:gd name="connsiteX89" fmla="*/ 1668133 w 1889197"/>
              <a:gd name="connsiteY89" fmla="*/ 1241297 h 2291704"/>
              <a:gd name="connsiteX90" fmla="*/ 1743495 w 1889197"/>
              <a:gd name="connsiteY90" fmla="*/ 1397046 h 2291704"/>
              <a:gd name="connsiteX91" fmla="*/ 1748520 w 1889197"/>
              <a:gd name="connsiteY91" fmla="*/ 1472409 h 2291704"/>
              <a:gd name="connsiteX92" fmla="*/ 1748520 w 1889197"/>
              <a:gd name="connsiteY92" fmla="*/ 1552796 h 2291704"/>
              <a:gd name="connsiteX93" fmla="*/ 1713350 w 1889197"/>
              <a:gd name="connsiteY93" fmla="*/ 1633182 h 2291704"/>
              <a:gd name="connsiteX94" fmla="*/ 1381755 w 1889197"/>
              <a:gd name="connsiteY94" fmla="*/ 2095407 h 2291704"/>
              <a:gd name="connsiteX95" fmla="*/ 1452093 w 1889197"/>
              <a:gd name="connsiteY95" fmla="*/ 2221011 h 2291704"/>
              <a:gd name="connsiteX96" fmla="*/ 1527456 w 1889197"/>
              <a:gd name="connsiteY96" fmla="*/ 2210963 h 2291704"/>
              <a:gd name="connsiteX97" fmla="*/ 1597794 w 1889197"/>
              <a:gd name="connsiteY97" fmla="*/ 2160721 h 2291704"/>
              <a:gd name="connsiteX98" fmla="*/ 1673157 w 1889197"/>
              <a:gd name="connsiteY98" fmla="*/ 2080334 h 2291704"/>
              <a:gd name="connsiteX99" fmla="*/ 1783689 w 1889197"/>
              <a:gd name="connsiteY99" fmla="*/ 1919560 h 2291704"/>
              <a:gd name="connsiteX100" fmla="*/ 1859051 w 1889197"/>
              <a:gd name="connsiteY100" fmla="*/ 1738690 h 2291704"/>
              <a:gd name="connsiteX101" fmla="*/ 1889197 w 1889197"/>
              <a:gd name="connsiteY101" fmla="*/ 1658303 h 2291704"/>
              <a:gd name="connsiteX0" fmla="*/ 1130546 w 1859051"/>
              <a:gd name="connsiteY0" fmla="*/ 271631 h 2291704"/>
              <a:gd name="connsiteX1" fmla="*/ 1080304 w 1859051"/>
              <a:gd name="connsiteY1" fmla="*/ 120905 h 2291704"/>
              <a:gd name="connsiteX2" fmla="*/ 803975 w 1859051"/>
              <a:gd name="connsiteY2" fmla="*/ 5349 h 2291704"/>
              <a:gd name="connsiteX3" fmla="*/ 678370 w 1859051"/>
              <a:gd name="connsiteY3" fmla="*/ 25446 h 2291704"/>
              <a:gd name="connsiteX4" fmla="*/ 572862 w 1859051"/>
              <a:gd name="connsiteY4" fmla="*/ 80712 h 2291704"/>
              <a:gd name="connsiteX5" fmla="*/ 407065 w 1859051"/>
              <a:gd name="connsiteY5" fmla="*/ 171147 h 2291704"/>
              <a:gd name="connsiteX6" fmla="*/ 296533 w 1859051"/>
              <a:gd name="connsiteY6" fmla="*/ 236461 h 2291704"/>
              <a:gd name="connsiteX7" fmla="*/ 276436 w 1859051"/>
              <a:gd name="connsiteY7" fmla="*/ 372114 h 2291704"/>
              <a:gd name="connsiteX8" fmla="*/ 201073 w 1859051"/>
              <a:gd name="connsiteY8" fmla="*/ 477622 h 2291704"/>
              <a:gd name="connsiteX9" fmla="*/ 175953 w 1859051"/>
              <a:gd name="connsiteY9" fmla="*/ 618299 h 2291704"/>
              <a:gd name="connsiteX10" fmla="*/ 196049 w 1859051"/>
              <a:gd name="connsiteY10" fmla="*/ 764000 h 2291704"/>
              <a:gd name="connsiteX11" fmla="*/ 186001 w 1859051"/>
              <a:gd name="connsiteY11" fmla="*/ 919749 h 2291704"/>
              <a:gd name="connsiteX12" fmla="*/ 115662 w 1859051"/>
              <a:gd name="connsiteY12" fmla="*/ 1050378 h 2291704"/>
              <a:gd name="connsiteX13" fmla="*/ 60397 w 1859051"/>
              <a:gd name="connsiteY13" fmla="*/ 1226224 h 2291704"/>
              <a:gd name="connsiteX14" fmla="*/ 106 w 1859051"/>
              <a:gd name="connsiteY14" fmla="*/ 1392022 h 2291704"/>
              <a:gd name="connsiteX15" fmla="*/ 45324 w 1859051"/>
              <a:gd name="connsiteY15" fmla="*/ 1447288 h 2291704"/>
              <a:gd name="connsiteX16" fmla="*/ 30251 w 1859051"/>
              <a:gd name="connsiteY16" fmla="*/ 1608061 h 2291704"/>
              <a:gd name="connsiteX17" fmla="*/ 125711 w 1859051"/>
              <a:gd name="connsiteY17" fmla="*/ 1713569 h 2291704"/>
              <a:gd name="connsiteX18" fmla="*/ 165904 w 1859051"/>
              <a:gd name="connsiteY18" fmla="*/ 1889415 h 2291704"/>
              <a:gd name="connsiteX19" fmla="*/ 296533 w 1859051"/>
              <a:gd name="connsiteY19" fmla="*/ 1994923 h 2291704"/>
              <a:gd name="connsiteX20" fmla="*/ 351799 w 1859051"/>
              <a:gd name="connsiteY20" fmla="*/ 2065261 h 2291704"/>
              <a:gd name="connsiteX21" fmla="*/ 422137 w 1859051"/>
              <a:gd name="connsiteY21" fmla="*/ 2170769 h 2291704"/>
              <a:gd name="connsiteX22" fmla="*/ 462331 w 1859051"/>
              <a:gd name="connsiteY22" fmla="*/ 2251156 h 2291704"/>
              <a:gd name="connsiteX23" fmla="*/ 547742 w 1859051"/>
              <a:gd name="connsiteY23" fmla="*/ 2286325 h 2291704"/>
              <a:gd name="connsiteX24" fmla="*/ 663298 w 1859051"/>
              <a:gd name="connsiteY24" fmla="*/ 2286325 h 2291704"/>
              <a:gd name="connsiteX25" fmla="*/ 743684 w 1859051"/>
              <a:gd name="connsiteY25" fmla="*/ 2236083 h 2291704"/>
              <a:gd name="connsiteX26" fmla="*/ 773829 w 1859051"/>
              <a:gd name="connsiteY26" fmla="*/ 2195890 h 2291704"/>
              <a:gd name="connsiteX27" fmla="*/ 783878 w 1859051"/>
              <a:gd name="connsiteY27" fmla="*/ 2155697 h 2291704"/>
              <a:gd name="connsiteX28" fmla="*/ 753733 w 1859051"/>
              <a:gd name="connsiteY28" fmla="*/ 2065261 h 2291704"/>
              <a:gd name="connsiteX29" fmla="*/ 693443 w 1859051"/>
              <a:gd name="connsiteY29" fmla="*/ 1989899 h 2291704"/>
              <a:gd name="connsiteX30" fmla="*/ 643201 w 1859051"/>
              <a:gd name="connsiteY30" fmla="*/ 1884391 h 2291704"/>
              <a:gd name="connsiteX31" fmla="*/ 643201 w 1859051"/>
              <a:gd name="connsiteY31" fmla="*/ 1809028 h 2291704"/>
              <a:gd name="connsiteX32" fmla="*/ 643201 w 1859051"/>
              <a:gd name="connsiteY32" fmla="*/ 1678400 h 2291704"/>
              <a:gd name="connsiteX33" fmla="*/ 648225 w 1859051"/>
              <a:gd name="connsiteY33" fmla="*/ 1542747 h 2291704"/>
              <a:gd name="connsiteX34" fmla="*/ 643201 w 1859051"/>
              <a:gd name="connsiteY34" fmla="*/ 1457336 h 2291704"/>
              <a:gd name="connsiteX35" fmla="*/ 623104 w 1859051"/>
              <a:gd name="connsiteY35" fmla="*/ 1316659 h 2291704"/>
              <a:gd name="connsiteX36" fmla="*/ 658273 w 1859051"/>
              <a:gd name="connsiteY36" fmla="*/ 1246321 h 2291704"/>
              <a:gd name="connsiteX37" fmla="*/ 678370 w 1859051"/>
              <a:gd name="connsiteY37" fmla="*/ 1095596 h 2291704"/>
              <a:gd name="connsiteX38" fmla="*/ 638177 w 1859051"/>
              <a:gd name="connsiteY38" fmla="*/ 924774 h 2291704"/>
              <a:gd name="connsiteX39" fmla="*/ 597983 w 1859051"/>
              <a:gd name="connsiteY39" fmla="*/ 839363 h 2291704"/>
              <a:gd name="connsiteX40" fmla="*/ 567838 w 1859051"/>
              <a:gd name="connsiteY40" fmla="*/ 683613 h 2291704"/>
              <a:gd name="connsiteX41" fmla="*/ 567838 w 1859051"/>
              <a:gd name="connsiteY41" fmla="*/ 573081 h 2291704"/>
              <a:gd name="connsiteX42" fmla="*/ 597983 w 1859051"/>
              <a:gd name="connsiteY42" fmla="*/ 442453 h 2291704"/>
              <a:gd name="connsiteX43" fmla="*/ 668322 w 1859051"/>
              <a:gd name="connsiteY43" fmla="*/ 352017 h 2291704"/>
              <a:gd name="connsiteX44" fmla="*/ 733636 w 1859051"/>
              <a:gd name="connsiteY44" fmla="*/ 321872 h 2291704"/>
              <a:gd name="connsiteX45" fmla="*/ 819047 w 1859051"/>
              <a:gd name="connsiteY45" fmla="*/ 286703 h 2291704"/>
              <a:gd name="connsiteX46" fmla="*/ 894410 w 1859051"/>
              <a:gd name="connsiteY46" fmla="*/ 276655 h 2291704"/>
              <a:gd name="connsiteX47" fmla="*/ 949676 w 1859051"/>
              <a:gd name="connsiteY47" fmla="*/ 336945 h 2291704"/>
              <a:gd name="connsiteX48" fmla="*/ 944651 w 1859051"/>
              <a:gd name="connsiteY48" fmla="*/ 437428 h 2291704"/>
              <a:gd name="connsiteX49" fmla="*/ 964748 w 1859051"/>
              <a:gd name="connsiteY49" fmla="*/ 583130 h 2291704"/>
              <a:gd name="connsiteX50" fmla="*/ 994893 w 1859051"/>
              <a:gd name="connsiteY50" fmla="*/ 688637 h 2291704"/>
              <a:gd name="connsiteX51" fmla="*/ 1009966 w 1859051"/>
              <a:gd name="connsiteY51" fmla="*/ 764000 h 2291704"/>
              <a:gd name="connsiteX52" fmla="*/ 1025038 w 1859051"/>
              <a:gd name="connsiteY52" fmla="*/ 854435 h 2291704"/>
              <a:gd name="connsiteX53" fmla="*/ 1055183 w 1859051"/>
              <a:gd name="connsiteY53" fmla="*/ 934822 h 2291704"/>
              <a:gd name="connsiteX54" fmla="*/ 1070256 w 1859051"/>
              <a:gd name="connsiteY54" fmla="*/ 969991 h 2291704"/>
              <a:gd name="connsiteX55" fmla="*/ 1095377 w 1859051"/>
              <a:gd name="connsiteY55" fmla="*/ 1005160 h 2291704"/>
              <a:gd name="connsiteX56" fmla="*/ 1140594 w 1859051"/>
              <a:gd name="connsiteY56" fmla="*/ 1145837 h 2291704"/>
              <a:gd name="connsiteX57" fmla="*/ 1195860 w 1859051"/>
              <a:gd name="connsiteY57" fmla="*/ 1281490 h 2291704"/>
              <a:gd name="connsiteX58" fmla="*/ 1251126 w 1859051"/>
              <a:gd name="connsiteY58" fmla="*/ 1397046 h 2291704"/>
              <a:gd name="connsiteX59" fmla="*/ 1351610 w 1859051"/>
              <a:gd name="connsiteY59" fmla="*/ 1472409 h 2291704"/>
              <a:gd name="connsiteX60" fmla="*/ 1442045 w 1859051"/>
              <a:gd name="connsiteY60" fmla="*/ 1472409 h 2291704"/>
              <a:gd name="connsiteX61" fmla="*/ 1477214 w 1859051"/>
              <a:gd name="connsiteY61" fmla="*/ 1432215 h 2291704"/>
              <a:gd name="connsiteX62" fmla="*/ 1437021 w 1859051"/>
              <a:gd name="connsiteY62" fmla="*/ 1361877 h 2291704"/>
              <a:gd name="connsiteX63" fmla="*/ 1406876 w 1859051"/>
              <a:gd name="connsiteY63" fmla="*/ 1286514 h 2291704"/>
              <a:gd name="connsiteX64" fmla="*/ 1381755 w 1859051"/>
              <a:gd name="connsiteY64" fmla="*/ 1231248 h 2291704"/>
              <a:gd name="connsiteX65" fmla="*/ 1351610 w 1859051"/>
              <a:gd name="connsiteY65" fmla="*/ 1110668 h 2291704"/>
              <a:gd name="connsiteX66" fmla="*/ 1331513 w 1859051"/>
              <a:gd name="connsiteY66" fmla="*/ 985064 h 2291704"/>
              <a:gd name="connsiteX67" fmla="*/ 1326489 w 1859051"/>
              <a:gd name="connsiteY67" fmla="*/ 829314 h 2291704"/>
              <a:gd name="connsiteX68" fmla="*/ 1326489 w 1859051"/>
              <a:gd name="connsiteY68" fmla="*/ 718782 h 2291704"/>
              <a:gd name="connsiteX69" fmla="*/ 1316440 w 1859051"/>
              <a:gd name="connsiteY69" fmla="*/ 603226 h 2291704"/>
              <a:gd name="connsiteX70" fmla="*/ 1301368 w 1859051"/>
              <a:gd name="connsiteY70" fmla="*/ 482646 h 2291704"/>
              <a:gd name="connsiteX71" fmla="*/ 1261175 w 1859051"/>
              <a:gd name="connsiteY71" fmla="*/ 402259 h 2291704"/>
              <a:gd name="connsiteX72" fmla="*/ 1246102 w 1859051"/>
              <a:gd name="connsiteY72" fmla="*/ 291727 h 2291704"/>
              <a:gd name="connsiteX73" fmla="*/ 1266199 w 1859051"/>
              <a:gd name="connsiteY73" fmla="*/ 226413 h 2291704"/>
              <a:gd name="connsiteX74" fmla="*/ 1281271 w 1859051"/>
              <a:gd name="connsiteY74" fmla="*/ 216365 h 2291704"/>
              <a:gd name="connsiteX75" fmla="*/ 1326489 w 1859051"/>
              <a:gd name="connsiteY75" fmla="*/ 196268 h 2291704"/>
              <a:gd name="connsiteX76" fmla="*/ 1396827 w 1859051"/>
              <a:gd name="connsiteY76" fmla="*/ 176171 h 2291704"/>
              <a:gd name="connsiteX77" fmla="*/ 1467166 w 1859051"/>
              <a:gd name="connsiteY77" fmla="*/ 181196 h 2291704"/>
              <a:gd name="connsiteX78" fmla="*/ 1517408 w 1859051"/>
              <a:gd name="connsiteY78" fmla="*/ 191244 h 2291704"/>
              <a:gd name="connsiteX79" fmla="*/ 1572673 w 1859051"/>
              <a:gd name="connsiteY79" fmla="*/ 251534 h 2291704"/>
              <a:gd name="connsiteX80" fmla="*/ 1632964 w 1859051"/>
              <a:gd name="connsiteY80" fmla="*/ 321872 h 2291704"/>
              <a:gd name="connsiteX81" fmla="*/ 1663109 w 1859051"/>
              <a:gd name="connsiteY81" fmla="*/ 568057 h 2291704"/>
              <a:gd name="connsiteX82" fmla="*/ 1663109 w 1859051"/>
              <a:gd name="connsiteY82" fmla="*/ 593178 h 2291704"/>
              <a:gd name="connsiteX83" fmla="*/ 1663109 w 1859051"/>
              <a:gd name="connsiteY83" fmla="*/ 728831 h 2291704"/>
              <a:gd name="connsiteX84" fmla="*/ 1663109 w 1859051"/>
              <a:gd name="connsiteY84" fmla="*/ 829314 h 2291704"/>
              <a:gd name="connsiteX85" fmla="*/ 1622915 w 1859051"/>
              <a:gd name="connsiteY85" fmla="*/ 924774 h 2291704"/>
              <a:gd name="connsiteX86" fmla="*/ 1592770 w 1859051"/>
              <a:gd name="connsiteY86" fmla="*/ 1000136 h 2291704"/>
              <a:gd name="connsiteX87" fmla="*/ 1587746 w 1859051"/>
              <a:gd name="connsiteY87" fmla="*/ 1060426 h 2291704"/>
              <a:gd name="connsiteX88" fmla="*/ 1627939 w 1859051"/>
              <a:gd name="connsiteY88" fmla="*/ 1160910 h 2291704"/>
              <a:gd name="connsiteX89" fmla="*/ 1668133 w 1859051"/>
              <a:gd name="connsiteY89" fmla="*/ 1241297 h 2291704"/>
              <a:gd name="connsiteX90" fmla="*/ 1743495 w 1859051"/>
              <a:gd name="connsiteY90" fmla="*/ 1397046 h 2291704"/>
              <a:gd name="connsiteX91" fmla="*/ 1748520 w 1859051"/>
              <a:gd name="connsiteY91" fmla="*/ 1472409 h 2291704"/>
              <a:gd name="connsiteX92" fmla="*/ 1748520 w 1859051"/>
              <a:gd name="connsiteY92" fmla="*/ 1552796 h 2291704"/>
              <a:gd name="connsiteX93" fmla="*/ 1713350 w 1859051"/>
              <a:gd name="connsiteY93" fmla="*/ 1633182 h 2291704"/>
              <a:gd name="connsiteX94" fmla="*/ 1381755 w 1859051"/>
              <a:gd name="connsiteY94" fmla="*/ 2095407 h 2291704"/>
              <a:gd name="connsiteX95" fmla="*/ 1452093 w 1859051"/>
              <a:gd name="connsiteY95" fmla="*/ 2221011 h 2291704"/>
              <a:gd name="connsiteX96" fmla="*/ 1527456 w 1859051"/>
              <a:gd name="connsiteY96" fmla="*/ 2210963 h 2291704"/>
              <a:gd name="connsiteX97" fmla="*/ 1597794 w 1859051"/>
              <a:gd name="connsiteY97" fmla="*/ 2160721 h 2291704"/>
              <a:gd name="connsiteX98" fmla="*/ 1673157 w 1859051"/>
              <a:gd name="connsiteY98" fmla="*/ 2080334 h 2291704"/>
              <a:gd name="connsiteX99" fmla="*/ 1783689 w 1859051"/>
              <a:gd name="connsiteY99" fmla="*/ 1919560 h 2291704"/>
              <a:gd name="connsiteX100" fmla="*/ 1859051 w 1859051"/>
              <a:gd name="connsiteY100" fmla="*/ 1738690 h 2291704"/>
              <a:gd name="connsiteX0" fmla="*/ 1130546 w 1783689"/>
              <a:gd name="connsiteY0" fmla="*/ 271631 h 2291704"/>
              <a:gd name="connsiteX1" fmla="*/ 1080304 w 1783689"/>
              <a:gd name="connsiteY1" fmla="*/ 120905 h 2291704"/>
              <a:gd name="connsiteX2" fmla="*/ 803975 w 1783689"/>
              <a:gd name="connsiteY2" fmla="*/ 5349 h 2291704"/>
              <a:gd name="connsiteX3" fmla="*/ 678370 w 1783689"/>
              <a:gd name="connsiteY3" fmla="*/ 25446 h 2291704"/>
              <a:gd name="connsiteX4" fmla="*/ 572862 w 1783689"/>
              <a:gd name="connsiteY4" fmla="*/ 80712 h 2291704"/>
              <a:gd name="connsiteX5" fmla="*/ 407065 w 1783689"/>
              <a:gd name="connsiteY5" fmla="*/ 171147 h 2291704"/>
              <a:gd name="connsiteX6" fmla="*/ 296533 w 1783689"/>
              <a:gd name="connsiteY6" fmla="*/ 236461 h 2291704"/>
              <a:gd name="connsiteX7" fmla="*/ 276436 w 1783689"/>
              <a:gd name="connsiteY7" fmla="*/ 372114 h 2291704"/>
              <a:gd name="connsiteX8" fmla="*/ 201073 w 1783689"/>
              <a:gd name="connsiteY8" fmla="*/ 477622 h 2291704"/>
              <a:gd name="connsiteX9" fmla="*/ 175953 w 1783689"/>
              <a:gd name="connsiteY9" fmla="*/ 618299 h 2291704"/>
              <a:gd name="connsiteX10" fmla="*/ 196049 w 1783689"/>
              <a:gd name="connsiteY10" fmla="*/ 764000 h 2291704"/>
              <a:gd name="connsiteX11" fmla="*/ 186001 w 1783689"/>
              <a:gd name="connsiteY11" fmla="*/ 919749 h 2291704"/>
              <a:gd name="connsiteX12" fmla="*/ 115662 w 1783689"/>
              <a:gd name="connsiteY12" fmla="*/ 1050378 h 2291704"/>
              <a:gd name="connsiteX13" fmla="*/ 60397 w 1783689"/>
              <a:gd name="connsiteY13" fmla="*/ 1226224 h 2291704"/>
              <a:gd name="connsiteX14" fmla="*/ 106 w 1783689"/>
              <a:gd name="connsiteY14" fmla="*/ 1392022 h 2291704"/>
              <a:gd name="connsiteX15" fmla="*/ 45324 w 1783689"/>
              <a:gd name="connsiteY15" fmla="*/ 1447288 h 2291704"/>
              <a:gd name="connsiteX16" fmla="*/ 30251 w 1783689"/>
              <a:gd name="connsiteY16" fmla="*/ 1608061 h 2291704"/>
              <a:gd name="connsiteX17" fmla="*/ 125711 w 1783689"/>
              <a:gd name="connsiteY17" fmla="*/ 1713569 h 2291704"/>
              <a:gd name="connsiteX18" fmla="*/ 165904 w 1783689"/>
              <a:gd name="connsiteY18" fmla="*/ 1889415 h 2291704"/>
              <a:gd name="connsiteX19" fmla="*/ 296533 w 1783689"/>
              <a:gd name="connsiteY19" fmla="*/ 1994923 h 2291704"/>
              <a:gd name="connsiteX20" fmla="*/ 351799 w 1783689"/>
              <a:gd name="connsiteY20" fmla="*/ 2065261 h 2291704"/>
              <a:gd name="connsiteX21" fmla="*/ 422137 w 1783689"/>
              <a:gd name="connsiteY21" fmla="*/ 2170769 h 2291704"/>
              <a:gd name="connsiteX22" fmla="*/ 462331 w 1783689"/>
              <a:gd name="connsiteY22" fmla="*/ 2251156 h 2291704"/>
              <a:gd name="connsiteX23" fmla="*/ 547742 w 1783689"/>
              <a:gd name="connsiteY23" fmla="*/ 2286325 h 2291704"/>
              <a:gd name="connsiteX24" fmla="*/ 663298 w 1783689"/>
              <a:gd name="connsiteY24" fmla="*/ 2286325 h 2291704"/>
              <a:gd name="connsiteX25" fmla="*/ 743684 w 1783689"/>
              <a:gd name="connsiteY25" fmla="*/ 2236083 h 2291704"/>
              <a:gd name="connsiteX26" fmla="*/ 773829 w 1783689"/>
              <a:gd name="connsiteY26" fmla="*/ 2195890 h 2291704"/>
              <a:gd name="connsiteX27" fmla="*/ 783878 w 1783689"/>
              <a:gd name="connsiteY27" fmla="*/ 2155697 h 2291704"/>
              <a:gd name="connsiteX28" fmla="*/ 753733 w 1783689"/>
              <a:gd name="connsiteY28" fmla="*/ 2065261 h 2291704"/>
              <a:gd name="connsiteX29" fmla="*/ 693443 w 1783689"/>
              <a:gd name="connsiteY29" fmla="*/ 1989899 h 2291704"/>
              <a:gd name="connsiteX30" fmla="*/ 643201 w 1783689"/>
              <a:gd name="connsiteY30" fmla="*/ 1884391 h 2291704"/>
              <a:gd name="connsiteX31" fmla="*/ 643201 w 1783689"/>
              <a:gd name="connsiteY31" fmla="*/ 1809028 h 2291704"/>
              <a:gd name="connsiteX32" fmla="*/ 643201 w 1783689"/>
              <a:gd name="connsiteY32" fmla="*/ 1678400 h 2291704"/>
              <a:gd name="connsiteX33" fmla="*/ 648225 w 1783689"/>
              <a:gd name="connsiteY33" fmla="*/ 1542747 h 2291704"/>
              <a:gd name="connsiteX34" fmla="*/ 643201 w 1783689"/>
              <a:gd name="connsiteY34" fmla="*/ 1457336 h 2291704"/>
              <a:gd name="connsiteX35" fmla="*/ 623104 w 1783689"/>
              <a:gd name="connsiteY35" fmla="*/ 1316659 h 2291704"/>
              <a:gd name="connsiteX36" fmla="*/ 658273 w 1783689"/>
              <a:gd name="connsiteY36" fmla="*/ 1246321 h 2291704"/>
              <a:gd name="connsiteX37" fmla="*/ 678370 w 1783689"/>
              <a:gd name="connsiteY37" fmla="*/ 1095596 h 2291704"/>
              <a:gd name="connsiteX38" fmla="*/ 638177 w 1783689"/>
              <a:gd name="connsiteY38" fmla="*/ 924774 h 2291704"/>
              <a:gd name="connsiteX39" fmla="*/ 597983 w 1783689"/>
              <a:gd name="connsiteY39" fmla="*/ 839363 h 2291704"/>
              <a:gd name="connsiteX40" fmla="*/ 567838 w 1783689"/>
              <a:gd name="connsiteY40" fmla="*/ 683613 h 2291704"/>
              <a:gd name="connsiteX41" fmla="*/ 567838 w 1783689"/>
              <a:gd name="connsiteY41" fmla="*/ 573081 h 2291704"/>
              <a:gd name="connsiteX42" fmla="*/ 597983 w 1783689"/>
              <a:gd name="connsiteY42" fmla="*/ 442453 h 2291704"/>
              <a:gd name="connsiteX43" fmla="*/ 668322 w 1783689"/>
              <a:gd name="connsiteY43" fmla="*/ 352017 h 2291704"/>
              <a:gd name="connsiteX44" fmla="*/ 733636 w 1783689"/>
              <a:gd name="connsiteY44" fmla="*/ 321872 h 2291704"/>
              <a:gd name="connsiteX45" fmla="*/ 819047 w 1783689"/>
              <a:gd name="connsiteY45" fmla="*/ 286703 h 2291704"/>
              <a:gd name="connsiteX46" fmla="*/ 894410 w 1783689"/>
              <a:gd name="connsiteY46" fmla="*/ 276655 h 2291704"/>
              <a:gd name="connsiteX47" fmla="*/ 949676 w 1783689"/>
              <a:gd name="connsiteY47" fmla="*/ 336945 h 2291704"/>
              <a:gd name="connsiteX48" fmla="*/ 944651 w 1783689"/>
              <a:gd name="connsiteY48" fmla="*/ 437428 h 2291704"/>
              <a:gd name="connsiteX49" fmla="*/ 964748 w 1783689"/>
              <a:gd name="connsiteY49" fmla="*/ 583130 h 2291704"/>
              <a:gd name="connsiteX50" fmla="*/ 994893 w 1783689"/>
              <a:gd name="connsiteY50" fmla="*/ 688637 h 2291704"/>
              <a:gd name="connsiteX51" fmla="*/ 1009966 w 1783689"/>
              <a:gd name="connsiteY51" fmla="*/ 764000 h 2291704"/>
              <a:gd name="connsiteX52" fmla="*/ 1025038 w 1783689"/>
              <a:gd name="connsiteY52" fmla="*/ 854435 h 2291704"/>
              <a:gd name="connsiteX53" fmla="*/ 1055183 w 1783689"/>
              <a:gd name="connsiteY53" fmla="*/ 934822 h 2291704"/>
              <a:gd name="connsiteX54" fmla="*/ 1070256 w 1783689"/>
              <a:gd name="connsiteY54" fmla="*/ 969991 h 2291704"/>
              <a:gd name="connsiteX55" fmla="*/ 1095377 w 1783689"/>
              <a:gd name="connsiteY55" fmla="*/ 1005160 h 2291704"/>
              <a:gd name="connsiteX56" fmla="*/ 1140594 w 1783689"/>
              <a:gd name="connsiteY56" fmla="*/ 1145837 h 2291704"/>
              <a:gd name="connsiteX57" fmla="*/ 1195860 w 1783689"/>
              <a:gd name="connsiteY57" fmla="*/ 1281490 h 2291704"/>
              <a:gd name="connsiteX58" fmla="*/ 1251126 w 1783689"/>
              <a:gd name="connsiteY58" fmla="*/ 1397046 h 2291704"/>
              <a:gd name="connsiteX59" fmla="*/ 1351610 w 1783689"/>
              <a:gd name="connsiteY59" fmla="*/ 1472409 h 2291704"/>
              <a:gd name="connsiteX60" fmla="*/ 1442045 w 1783689"/>
              <a:gd name="connsiteY60" fmla="*/ 1472409 h 2291704"/>
              <a:gd name="connsiteX61" fmla="*/ 1477214 w 1783689"/>
              <a:gd name="connsiteY61" fmla="*/ 1432215 h 2291704"/>
              <a:gd name="connsiteX62" fmla="*/ 1437021 w 1783689"/>
              <a:gd name="connsiteY62" fmla="*/ 1361877 h 2291704"/>
              <a:gd name="connsiteX63" fmla="*/ 1406876 w 1783689"/>
              <a:gd name="connsiteY63" fmla="*/ 1286514 h 2291704"/>
              <a:gd name="connsiteX64" fmla="*/ 1381755 w 1783689"/>
              <a:gd name="connsiteY64" fmla="*/ 1231248 h 2291704"/>
              <a:gd name="connsiteX65" fmla="*/ 1351610 w 1783689"/>
              <a:gd name="connsiteY65" fmla="*/ 1110668 h 2291704"/>
              <a:gd name="connsiteX66" fmla="*/ 1331513 w 1783689"/>
              <a:gd name="connsiteY66" fmla="*/ 985064 h 2291704"/>
              <a:gd name="connsiteX67" fmla="*/ 1326489 w 1783689"/>
              <a:gd name="connsiteY67" fmla="*/ 829314 h 2291704"/>
              <a:gd name="connsiteX68" fmla="*/ 1326489 w 1783689"/>
              <a:gd name="connsiteY68" fmla="*/ 718782 h 2291704"/>
              <a:gd name="connsiteX69" fmla="*/ 1316440 w 1783689"/>
              <a:gd name="connsiteY69" fmla="*/ 603226 h 2291704"/>
              <a:gd name="connsiteX70" fmla="*/ 1301368 w 1783689"/>
              <a:gd name="connsiteY70" fmla="*/ 482646 h 2291704"/>
              <a:gd name="connsiteX71" fmla="*/ 1261175 w 1783689"/>
              <a:gd name="connsiteY71" fmla="*/ 402259 h 2291704"/>
              <a:gd name="connsiteX72" fmla="*/ 1246102 w 1783689"/>
              <a:gd name="connsiteY72" fmla="*/ 291727 h 2291704"/>
              <a:gd name="connsiteX73" fmla="*/ 1266199 w 1783689"/>
              <a:gd name="connsiteY73" fmla="*/ 226413 h 2291704"/>
              <a:gd name="connsiteX74" fmla="*/ 1281271 w 1783689"/>
              <a:gd name="connsiteY74" fmla="*/ 216365 h 2291704"/>
              <a:gd name="connsiteX75" fmla="*/ 1326489 w 1783689"/>
              <a:gd name="connsiteY75" fmla="*/ 196268 h 2291704"/>
              <a:gd name="connsiteX76" fmla="*/ 1396827 w 1783689"/>
              <a:gd name="connsiteY76" fmla="*/ 176171 h 2291704"/>
              <a:gd name="connsiteX77" fmla="*/ 1467166 w 1783689"/>
              <a:gd name="connsiteY77" fmla="*/ 181196 h 2291704"/>
              <a:gd name="connsiteX78" fmla="*/ 1517408 w 1783689"/>
              <a:gd name="connsiteY78" fmla="*/ 191244 h 2291704"/>
              <a:gd name="connsiteX79" fmla="*/ 1572673 w 1783689"/>
              <a:gd name="connsiteY79" fmla="*/ 251534 h 2291704"/>
              <a:gd name="connsiteX80" fmla="*/ 1632964 w 1783689"/>
              <a:gd name="connsiteY80" fmla="*/ 321872 h 2291704"/>
              <a:gd name="connsiteX81" fmla="*/ 1663109 w 1783689"/>
              <a:gd name="connsiteY81" fmla="*/ 568057 h 2291704"/>
              <a:gd name="connsiteX82" fmla="*/ 1663109 w 1783689"/>
              <a:gd name="connsiteY82" fmla="*/ 593178 h 2291704"/>
              <a:gd name="connsiteX83" fmla="*/ 1663109 w 1783689"/>
              <a:gd name="connsiteY83" fmla="*/ 728831 h 2291704"/>
              <a:gd name="connsiteX84" fmla="*/ 1663109 w 1783689"/>
              <a:gd name="connsiteY84" fmla="*/ 829314 h 2291704"/>
              <a:gd name="connsiteX85" fmla="*/ 1622915 w 1783689"/>
              <a:gd name="connsiteY85" fmla="*/ 924774 h 2291704"/>
              <a:gd name="connsiteX86" fmla="*/ 1592770 w 1783689"/>
              <a:gd name="connsiteY86" fmla="*/ 1000136 h 2291704"/>
              <a:gd name="connsiteX87" fmla="*/ 1587746 w 1783689"/>
              <a:gd name="connsiteY87" fmla="*/ 1060426 h 2291704"/>
              <a:gd name="connsiteX88" fmla="*/ 1627939 w 1783689"/>
              <a:gd name="connsiteY88" fmla="*/ 1160910 h 2291704"/>
              <a:gd name="connsiteX89" fmla="*/ 1668133 w 1783689"/>
              <a:gd name="connsiteY89" fmla="*/ 1241297 h 2291704"/>
              <a:gd name="connsiteX90" fmla="*/ 1743495 w 1783689"/>
              <a:gd name="connsiteY90" fmla="*/ 1397046 h 2291704"/>
              <a:gd name="connsiteX91" fmla="*/ 1748520 w 1783689"/>
              <a:gd name="connsiteY91" fmla="*/ 1472409 h 2291704"/>
              <a:gd name="connsiteX92" fmla="*/ 1748520 w 1783689"/>
              <a:gd name="connsiteY92" fmla="*/ 1552796 h 2291704"/>
              <a:gd name="connsiteX93" fmla="*/ 1713350 w 1783689"/>
              <a:gd name="connsiteY93" fmla="*/ 1633182 h 2291704"/>
              <a:gd name="connsiteX94" fmla="*/ 1381755 w 1783689"/>
              <a:gd name="connsiteY94" fmla="*/ 2095407 h 2291704"/>
              <a:gd name="connsiteX95" fmla="*/ 1452093 w 1783689"/>
              <a:gd name="connsiteY95" fmla="*/ 2221011 h 2291704"/>
              <a:gd name="connsiteX96" fmla="*/ 1527456 w 1783689"/>
              <a:gd name="connsiteY96" fmla="*/ 2210963 h 2291704"/>
              <a:gd name="connsiteX97" fmla="*/ 1597794 w 1783689"/>
              <a:gd name="connsiteY97" fmla="*/ 2160721 h 2291704"/>
              <a:gd name="connsiteX98" fmla="*/ 1673157 w 1783689"/>
              <a:gd name="connsiteY98" fmla="*/ 2080334 h 2291704"/>
              <a:gd name="connsiteX99" fmla="*/ 1783689 w 1783689"/>
              <a:gd name="connsiteY99" fmla="*/ 1919560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98" fmla="*/ 1673157 w 1751678"/>
              <a:gd name="connsiteY98" fmla="*/ 2080334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0" fmla="*/ 1130546 w 1751321"/>
              <a:gd name="connsiteY0" fmla="*/ 271631 h 2291704"/>
              <a:gd name="connsiteX1" fmla="*/ 1080304 w 1751321"/>
              <a:gd name="connsiteY1" fmla="*/ 120905 h 2291704"/>
              <a:gd name="connsiteX2" fmla="*/ 803975 w 1751321"/>
              <a:gd name="connsiteY2" fmla="*/ 5349 h 2291704"/>
              <a:gd name="connsiteX3" fmla="*/ 678370 w 1751321"/>
              <a:gd name="connsiteY3" fmla="*/ 25446 h 2291704"/>
              <a:gd name="connsiteX4" fmla="*/ 572862 w 1751321"/>
              <a:gd name="connsiteY4" fmla="*/ 80712 h 2291704"/>
              <a:gd name="connsiteX5" fmla="*/ 407065 w 1751321"/>
              <a:gd name="connsiteY5" fmla="*/ 171147 h 2291704"/>
              <a:gd name="connsiteX6" fmla="*/ 296533 w 1751321"/>
              <a:gd name="connsiteY6" fmla="*/ 236461 h 2291704"/>
              <a:gd name="connsiteX7" fmla="*/ 276436 w 1751321"/>
              <a:gd name="connsiteY7" fmla="*/ 372114 h 2291704"/>
              <a:gd name="connsiteX8" fmla="*/ 201073 w 1751321"/>
              <a:gd name="connsiteY8" fmla="*/ 477622 h 2291704"/>
              <a:gd name="connsiteX9" fmla="*/ 175953 w 1751321"/>
              <a:gd name="connsiteY9" fmla="*/ 618299 h 2291704"/>
              <a:gd name="connsiteX10" fmla="*/ 196049 w 1751321"/>
              <a:gd name="connsiteY10" fmla="*/ 764000 h 2291704"/>
              <a:gd name="connsiteX11" fmla="*/ 186001 w 1751321"/>
              <a:gd name="connsiteY11" fmla="*/ 919749 h 2291704"/>
              <a:gd name="connsiteX12" fmla="*/ 115662 w 1751321"/>
              <a:gd name="connsiteY12" fmla="*/ 1050378 h 2291704"/>
              <a:gd name="connsiteX13" fmla="*/ 60397 w 1751321"/>
              <a:gd name="connsiteY13" fmla="*/ 1226224 h 2291704"/>
              <a:gd name="connsiteX14" fmla="*/ 106 w 1751321"/>
              <a:gd name="connsiteY14" fmla="*/ 1392022 h 2291704"/>
              <a:gd name="connsiteX15" fmla="*/ 45324 w 1751321"/>
              <a:gd name="connsiteY15" fmla="*/ 1447288 h 2291704"/>
              <a:gd name="connsiteX16" fmla="*/ 30251 w 1751321"/>
              <a:gd name="connsiteY16" fmla="*/ 1608061 h 2291704"/>
              <a:gd name="connsiteX17" fmla="*/ 125711 w 1751321"/>
              <a:gd name="connsiteY17" fmla="*/ 1713569 h 2291704"/>
              <a:gd name="connsiteX18" fmla="*/ 165904 w 1751321"/>
              <a:gd name="connsiteY18" fmla="*/ 1889415 h 2291704"/>
              <a:gd name="connsiteX19" fmla="*/ 296533 w 1751321"/>
              <a:gd name="connsiteY19" fmla="*/ 1994923 h 2291704"/>
              <a:gd name="connsiteX20" fmla="*/ 351799 w 1751321"/>
              <a:gd name="connsiteY20" fmla="*/ 2065261 h 2291704"/>
              <a:gd name="connsiteX21" fmla="*/ 422137 w 1751321"/>
              <a:gd name="connsiteY21" fmla="*/ 2170769 h 2291704"/>
              <a:gd name="connsiteX22" fmla="*/ 462331 w 1751321"/>
              <a:gd name="connsiteY22" fmla="*/ 2251156 h 2291704"/>
              <a:gd name="connsiteX23" fmla="*/ 547742 w 1751321"/>
              <a:gd name="connsiteY23" fmla="*/ 2286325 h 2291704"/>
              <a:gd name="connsiteX24" fmla="*/ 663298 w 1751321"/>
              <a:gd name="connsiteY24" fmla="*/ 2286325 h 2291704"/>
              <a:gd name="connsiteX25" fmla="*/ 743684 w 1751321"/>
              <a:gd name="connsiteY25" fmla="*/ 2236083 h 2291704"/>
              <a:gd name="connsiteX26" fmla="*/ 773829 w 1751321"/>
              <a:gd name="connsiteY26" fmla="*/ 2195890 h 2291704"/>
              <a:gd name="connsiteX27" fmla="*/ 783878 w 1751321"/>
              <a:gd name="connsiteY27" fmla="*/ 2155697 h 2291704"/>
              <a:gd name="connsiteX28" fmla="*/ 753733 w 1751321"/>
              <a:gd name="connsiteY28" fmla="*/ 2065261 h 2291704"/>
              <a:gd name="connsiteX29" fmla="*/ 693443 w 1751321"/>
              <a:gd name="connsiteY29" fmla="*/ 1989899 h 2291704"/>
              <a:gd name="connsiteX30" fmla="*/ 643201 w 1751321"/>
              <a:gd name="connsiteY30" fmla="*/ 1884391 h 2291704"/>
              <a:gd name="connsiteX31" fmla="*/ 643201 w 1751321"/>
              <a:gd name="connsiteY31" fmla="*/ 1809028 h 2291704"/>
              <a:gd name="connsiteX32" fmla="*/ 643201 w 1751321"/>
              <a:gd name="connsiteY32" fmla="*/ 1678400 h 2291704"/>
              <a:gd name="connsiteX33" fmla="*/ 648225 w 1751321"/>
              <a:gd name="connsiteY33" fmla="*/ 1542747 h 2291704"/>
              <a:gd name="connsiteX34" fmla="*/ 643201 w 1751321"/>
              <a:gd name="connsiteY34" fmla="*/ 1457336 h 2291704"/>
              <a:gd name="connsiteX35" fmla="*/ 623104 w 1751321"/>
              <a:gd name="connsiteY35" fmla="*/ 1316659 h 2291704"/>
              <a:gd name="connsiteX36" fmla="*/ 658273 w 1751321"/>
              <a:gd name="connsiteY36" fmla="*/ 1246321 h 2291704"/>
              <a:gd name="connsiteX37" fmla="*/ 678370 w 1751321"/>
              <a:gd name="connsiteY37" fmla="*/ 1095596 h 2291704"/>
              <a:gd name="connsiteX38" fmla="*/ 638177 w 1751321"/>
              <a:gd name="connsiteY38" fmla="*/ 924774 h 2291704"/>
              <a:gd name="connsiteX39" fmla="*/ 597983 w 1751321"/>
              <a:gd name="connsiteY39" fmla="*/ 839363 h 2291704"/>
              <a:gd name="connsiteX40" fmla="*/ 567838 w 1751321"/>
              <a:gd name="connsiteY40" fmla="*/ 683613 h 2291704"/>
              <a:gd name="connsiteX41" fmla="*/ 567838 w 1751321"/>
              <a:gd name="connsiteY41" fmla="*/ 573081 h 2291704"/>
              <a:gd name="connsiteX42" fmla="*/ 597983 w 1751321"/>
              <a:gd name="connsiteY42" fmla="*/ 442453 h 2291704"/>
              <a:gd name="connsiteX43" fmla="*/ 668322 w 1751321"/>
              <a:gd name="connsiteY43" fmla="*/ 352017 h 2291704"/>
              <a:gd name="connsiteX44" fmla="*/ 733636 w 1751321"/>
              <a:gd name="connsiteY44" fmla="*/ 321872 h 2291704"/>
              <a:gd name="connsiteX45" fmla="*/ 819047 w 1751321"/>
              <a:gd name="connsiteY45" fmla="*/ 286703 h 2291704"/>
              <a:gd name="connsiteX46" fmla="*/ 894410 w 1751321"/>
              <a:gd name="connsiteY46" fmla="*/ 276655 h 2291704"/>
              <a:gd name="connsiteX47" fmla="*/ 949676 w 1751321"/>
              <a:gd name="connsiteY47" fmla="*/ 336945 h 2291704"/>
              <a:gd name="connsiteX48" fmla="*/ 944651 w 1751321"/>
              <a:gd name="connsiteY48" fmla="*/ 437428 h 2291704"/>
              <a:gd name="connsiteX49" fmla="*/ 964748 w 1751321"/>
              <a:gd name="connsiteY49" fmla="*/ 583130 h 2291704"/>
              <a:gd name="connsiteX50" fmla="*/ 994893 w 1751321"/>
              <a:gd name="connsiteY50" fmla="*/ 688637 h 2291704"/>
              <a:gd name="connsiteX51" fmla="*/ 1009966 w 1751321"/>
              <a:gd name="connsiteY51" fmla="*/ 764000 h 2291704"/>
              <a:gd name="connsiteX52" fmla="*/ 1025038 w 1751321"/>
              <a:gd name="connsiteY52" fmla="*/ 854435 h 2291704"/>
              <a:gd name="connsiteX53" fmla="*/ 1055183 w 1751321"/>
              <a:gd name="connsiteY53" fmla="*/ 934822 h 2291704"/>
              <a:gd name="connsiteX54" fmla="*/ 1070256 w 1751321"/>
              <a:gd name="connsiteY54" fmla="*/ 969991 h 2291704"/>
              <a:gd name="connsiteX55" fmla="*/ 1095377 w 1751321"/>
              <a:gd name="connsiteY55" fmla="*/ 1005160 h 2291704"/>
              <a:gd name="connsiteX56" fmla="*/ 1140594 w 1751321"/>
              <a:gd name="connsiteY56" fmla="*/ 1145837 h 2291704"/>
              <a:gd name="connsiteX57" fmla="*/ 1195860 w 1751321"/>
              <a:gd name="connsiteY57" fmla="*/ 1281490 h 2291704"/>
              <a:gd name="connsiteX58" fmla="*/ 1251126 w 1751321"/>
              <a:gd name="connsiteY58" fmla="*/ 1397046 h 2291704"/>
              <a:gd name="connsiteX59" fmla="*/ 1351610 w 1751321"/>
              <a:gd name="connsiteY59" fmla="*/ 1472409 h 2291704"/>
              <a:gd name="connsiteX60" fmla="*/ 1442045 w 1751321"/>
              <a:gd name="connsiteY60" fmla="*/ 1472409 h 2291704"/>
              <a:gd name="connsiteX61" fmla="*/ 1477214 w 1751321"/>
              <a:gd name="connsiteY61" fmla="*/ 1432215 h 2291704"/>
              <a:gd name="connsiteX62" fmla="*/ 1437021 w 1751321"/>
              <a:gd name="connsiteY62" fmla="*/ 1361877 h 2291704"/>
              <a:gd name="connsiteX63" fmla="*/ 1406876 w 1751321"/>
              <a:gd name="connsiteY63" fmla="*/ 1286514 h 2291704"/>
              <a:gd name="connsiteX64" fmla="*/ 1381755 w 1751321"/>
              <a:gd name="connsiteY64" fmla="*/ 1231248 h 2291704"/>
              <a:gd name="connsiteX65" fmla="*/ 1351610 w 1751321"/>
              <a:gd name="connsiteY65" fmla="*/ 1110668 h 2291704"/>
              <a:gd name="connsiteX66" fmla="*/ 1331513 w 1751321"/>
              <a:gd name="connsiteY66" fmla="*/ 985064 h 2291704"/>
              <a:gd name="connsiteX67" fmla="*/ 1326489 w 1751321"/>
              <a:gd name="connsiteY67" fmla="*/ 829314 h 2291704"/>
              <a:gd name="connsiteX68" fmla="*/ 1326489 w 1751321"/>
              <a:gd name="connsiteY68" fmla="*/ 718782 h 2291704"/>
              <a:gd name="connsiteX69" fmla="*/ 1316440 w 1751321"/>
              <a:gd name="connsiteY69" fmla="*/ 603226 h 2291704"/>
              <a:gd name="connsiteX70" fmla="*/ 1301368 w 1751321"/>
              <a:gd name="connsiteY70" fmla="*/ 482646 h 2291704"/>
              <a:gd name="connsiteX71" fmla="*/ 1261175 w 1751321"/>
              <a:gd name="connsiteY71" fmla="*/ 402259 h 2291704"/>
              <a:gd name="connsiteX72" fmla="*/ 1246102 w 1751321"/>
              <a:gd name="connsiteY72" fmla="*/ 291727 h 2291704"/>
              <a:gd name="connsiteX73" fmla="*/ 1266199 w 1751321"/>
              <a:gd name="connsiteY73" fmla="*/ 226413 h 2291704"/>
              <a:gd name="connsiteX74" fmla="*/ 1281271 w 1751321"/>
              <a:gd name="connsiteY74" fmla="*/ 216365 h 2291704"/>
              <a:gd name="connsiteX75" fmla="*/ 1326489 w 1751321"/>
              <a:gd name="connsiteY75" fmla="*/ 196268 h 2291704"/>
              <a:gd name="connsiteX76" fmla="*/ 1396827 w 1751321"/>
              <a:gd name="connsiteY76" fmla="*/ 176171 h 2291704"/>
              <a:gd name="connsiteX77" fmla="*/ 1467166 w 1751321"/>
              <a:gd name="connsiteY77" fmla="*/ 181196 h 2291704"/>
              <a:gd name="connsiteX78" fmla="*/ 1517408 w 1751321"/>
              <a:gd name="connsiteY78" fmla="*/ 191244 h 2291704"/>
              <a:gd name="connsiteX79" fmla="*/ 1572673 w 1751321"/>
              <a:gd name="connsiteY79" fmla="*/ 251534 h 2291704"/>
              <a:gd name="connsiteX80" fmla="*/ 1632964 w 1751321"/>
              <a:gd name="connsiteY80" fmla="*/ 321872 h 2291704"/>
              <a:gd name="connsiteX81" fmla="*/ 1663109 w 1751321"/>
              <a:gd name="connsiteY81" fmla="*/ 568057 h 2291704"/>
              <a:gd name="connsiteX82" fmla="*/ 1663109 w 1751321"/>
              <a:gd name="connsiteY82" fmla="*/ 593178 h 2291704"/>
              <a:gd name="connsiteX83" fmla="*/ 1663109 w 1751321"/>
              <a:gd name="connsiteY83" fmla="*/ 728831 h 2291704"/>
              <a:gd name="connsiteX84" fmla="*/ 1663109 w 1751321"/>
              <a:gd name="connsiteY84" fmla="*/ 829314 h 2291704"/>
              <a:gd name="connsiteX85" fmla="*/ 1622915 w 1751321"/>
              <a:gd name="connsiteY85" fmla="*/ 924774 h 2291704"/>
              <a:gd name="connsiteX86" fmla="*/ 1592770 w 1751321"/>
              <a:gd name="connsiteY86" fmla="*/ 1000136 h 2291704"/>
              <a:gd name="connsiteX87" fmla="*/ 1587746 w 1751321"/>
              <a:gd name="connsiteY87" fmla="*/ 1060426 h 2291704"/>
              <a:gd name="connsiteX88" fmla="*/ 1627939 w 1751321"/>
              <a:gd name="connsiteY88" fmla="*/ 1160910 h 2291704"/>
              <a:gd name="connsiteX89" fmla="*/ 1668133 w 1751321"/>
              <a:gd name="connsiteY89" fmla="*/ 1241297 h 2291704"/>
              <a:gd name="connsiteX90" fmla="*/ 1743495 w 1751321"/>
              <a:gd name="connsiteY90" fmla="*/ 1397046 h 2291704"/>
              <a:gd name="connsiteX91" fmla="*/ 1748520 w 1751321"/>
              <a:gd name="connsiteY91" fmla="*/ 1472409 h 2291704"/>
              <a:gd name="connsiteX92" fmla="*/ 1748520 w 1751321"/>
              <a:gd name="connsiteY92" fmla="*/ 1552796 h 2291704"/>
              <a:gd name="connsiteX0" fmla="*/ 1130546 w 1750834"/>
              <a:gd name="connsiteY0" fmla="*/ 271631 h 2291704"/>
              <a:gd name="connsiteX1" fmla="*/ 1080304 w 1750834"/>
              <a:gd name="connsiteY1" fmla="*/ 120905 h 2291704"/>
              <a:gd name="connsiteX2" fmla="*/ 803975 w 1750834"/>
              <a:gd name="connsiteY2" fmla="*/ 5349 h 2291704"/>
              <a:gd name="connsiteX3" fmla="*/ 678370 w 1750834"/>
              <a:gd name="connsiteY3" fmla="*/ 25446 h 2291704"/>
              <a:gd name="connsiteX4" fmla="*/ 572862 w 1750834"/>
              <a:gd name="connsiteY4" fmla="*/ 80712 h 2291704"/>
              <a:gd name="connsiteX5" fmla="*/ 407065 w 1750834"/>
              <a:gd name="connsiteY5" fmla="*/ 171147 h 2291704"/>
              <a:gd name="connsiteX6" fmla="*/ 296533 w 1750834"/>
              <a:gd name="connsiteY6" fmla="*/ 236461 h 2291704"/>
              <a:gd name="connsiteX7" fmla="*/ 276436 w 1750834"/>
              <a:gd name="connsiteY7" fmla="*/ 372114 h 2291704"/>
              <a:gd name="connsiteX8" fmla="*/ 201073 w 1750834"/>
              <a:gd name="connsiteY8" fmla="*/ 477622 h 2291704"/>
              <a:gd name="connsiteX9" fmla="*/ 175953 w 1750834"/>
              <a:gd name="connsiteY9" fmla="*/ 618299 h 2291704"/>
              <a:gd name="connsiteX10" fmla="*/ 196049 w 1750834"/>
              <a:gd name="connsiteY10" fmla="*/ 764000 h 2291704"/>
              <a:gd name="connsiteX11" fmla="*/ 186001 w 1750834"/>
              <a:gd name="connsiteY11" fmla="*/ 919749 h 2291704"/>
              <a:gd name="connsiteX12" fmla="*/ 115662 w 1750834"/>
              <a:gd name="connsiteY12" fmla="*/ 1050378 h 2291704"/>
              <a:gd name="connsiteX13" fmla="*/ 60397 w 1750834"/>
              <a:gd name="connsiteY13" fmla="*/ 1226224 h 2291704"/>
              <a:gd name="connsiteX14" fmla="*/ 106 w 1750834"/>
              <a:gd name="connsiteY14" fmla="*/ 1392022 h 2291704"/>
              <a:gd name="connsiteX15" fmla="*/ 45324 w 1750834"/>
              <a:gd name="connsiteY15" fmla="*/ 1447288 h 2291704"/>
              <a:gd name="connsiteX16" fmla="*/ 30251 w 1750834"/>
              <a:gd name="connsiteY16" fmla="*/ 1608061 h 2291704"/>
              <a:gd name="connsiteX17" fmla="*/ 125711 w 1750834"/>
              <a:gd name="connsiteY17" fmla="*/ 1713569 h 2291704"/>
              <a:gd name="connsiteX18" fmla="*/ 165904 w 1750834"/>
              <a:gd name="connsiteY18" fmla="*/ 1889415 h 2291704"/>
              <a:gd name="connsiteX19" fmla="*/ 296533 w 1750834"/>
              <a:gd name="connsiteY19" fmla="*/ 1994923 h 2291704"/>
              <a:gd name="connsiteX20" fmla="*/ 351799 w 1750834"/>
              <a:gd name="connsiteY20" fmla="*/ 2065261 h 2291704"/>
              <a:gd name="connsiteX21" fmla="*/ 422137 w 1750834"/>
              <a:gd name="connsiteY21" fmla="*/ 2170769 h 2291704"/>
              <a:gd name="connsiteX22" fmla="*/ 462331 w 1750834"/>
              <a:gd name="connsiteY22" fmla="*/ 2251156 h 2291704"/>
              <a:gd name="connsiteX23" fmla="*/ 547742 w 1750834"/>
              <a:gd name="connsiteY23" fmla="*/ 2286325 h 2291704"/>
              <a:gd name="connsiteX24" fmla="*/ 663298 w 1750834"/>
              <a:gd name="connsiteY24" fmla="*/ 2286325 h 2291704"/>
              <a:gd name="connsiteX25" fmla="*/ 743684 w 1750834"/>
              <a:gd name="connsiteY25" fmla="*/ 2236083 h 2291704"/>
              <a:gd name="connsiteX26" fmla="*/ 773829 w 1750834"/>
              <a:gd name="connsiteY26" fmla="*/ 2195890 h 2291704"/>
              <a:gd name="connsiteX27" fmla="*/ 783878 w 1750834"/>
              <a:gd name="connsiteY27" fmla="*/ 2155697 h 2291704"/>
              <a:gd name="connsiteX28" fmla="*/ 753733 w 1750834"/>
              <a:gd name="connsiteY28" fmla="*/ 2065261 h 2291704"/>
              <a:gd name="connsiteX29" fmla="*/ 693443 w 1750834"/>
              <a:gd name="connsiteY29" fmla="*/ 1989899 h 2291704"/>
              <a:gd name="connsiteX30" fmla="*/ 643201 w 1750834"/>
              <a:gd name="connsiteY30" fmla="*/ 1884391 h 2291704"/>
              <a:gd name="connsiteX31" fmla="*/ 643201 w 1750834"/>
              <a:gd name="connsiteY31" fmla="*/ 1809028 h 2291704"/>
              <a:gd name="connsiteX32" fmla="*/ 643201 w 1750834"/>
              <a:gd name="connsiteY32" fmla="*/ 1678400 h 2291704"/>
              <a:gd name="connsiteX33" fmla="*/ 648225 w 1750834"/>
              <a:gd name="connsiteY33" fmla="*/ 1542747 h 2291704"/>
              <a:gd name="connsiteX34" fmla="*/ 643201 w 1750834"/>
              <a:gd name="connsiteY34" fmla="*/ 1457336 h 2291704"/>
              <a:gd name="connsiteX35" fmla="*/ 623104 w 1750834"/>
              <a:gd name="connsiteY35" fmla="*/ 1316659 h 2291704"/>
              <a:gd name="connsiteX36" fmla="*/ 658273 w 1750834"/>
              <a:gd name="connsiteY36" fmla="*/ 1246321 h 2291704"/>
              <a:gd name="connsiteX37" fmla="*/ 678370 w 1750834"/>
              <a:gd name="connsiteY37" fmla="*/ 1095596 h 2291704"/>
              <a:gd name="connsiteX38" fmla="*/ 638177 w 1750834"/>
              <a:gd name="connsiteY38" fmla="*/ 924774 h 2291704"/>
              <a:gd name="connsiteX39" fmla="*/ 597983 w 1750834"/>
              <a:gd name="connsiteY39" fmla="*/ 839363 h 2291704"/>
              <a:gd name="connsiteX40" fmla="*/ 567838 w 1750834"/>
              <a:gd name="connsiteY40" fmla="*/ 683613 h 2291704"/>
              <a:gd name="connsiteX41" fmla="*/ 567838 w 1750834"/>
              <a:gd name="connsiteY41" fmla="*/ 573081 h 2291704"/>
              <a:gd name="connsiteX42" fmla="*/ 597983 w 1750834"/>
              <a:gd name="connsiteY42" fmla="*/ 442453 h 2291704"/>
              <a:gd name="connsiteX43" fmla="*/ 668322 w 1750834"/>
              <a:gd name="connsiteY43" fmla="*/ 352017 h 2291704"/>
              <a:gd name="connsiteX44" fmla="*/ 733636 w 1750834"/>
              <a:gd name="connsiteY44" fmla="*/ 321872 h 2291704"/>
              <a:gd name="connsiteX45" fmla="*/ 819047 w 1750834"/>
              <a:gd name="connsiteY45" fmla="*/ 286703 h 2291704"/>
              <a:gd name="connsiteX46" fmla="*/ 894410 w 1750834"/>
              <a:gd name="connsiteY46" fmla="*/ 276655 h 2291704"/>
              <a:gd name="connsiteX47" fmla="*/ 949676 w 1750834"/>
              <a:gd name="connsiteY47" fmla="*/ 336945 h 2291704"/>
              <a:gd name="connsiteX48" fmla="*/ 944651 w 1750834"/>
              <a:gd name="connsiteY48" fmla="*/ 437428 h 2291704"/>
              <a:gd name="connsiteX49" fmla="*/ 964748 w 1750834"/>
              <a:gd name="connsiteY49" fmla="*/ 583130 h 2291704"/>
              <a:gd name="connsiteX50" fmla="*/ 994893 w 1750834"/>
              <a:gd name="connsiteY50" fmla="*/ 688637 h 2291704"/>
              <a:gd name="connsiteX51" fmla="*/ 1009966 w 1750834"/>
              <a:gd name="connsiteY51" fmla="*/ 764000 h 2291704"/>
              <a:gd name="connsiteX52" fmla="*/ 1025038 w 1750834"/>
              <a:gd name="connsiteY52" fmla="*/ 854435 h 2291704"/>
              <a:gd name="connsiteX53" fmla="*/ 1055183 w 1750834"/>
              <a:gd name="connsiteY53" fmla="*/ 934822 h 2291704"/>
              <a:gd name="connsiteX54" fmla="*/ 1070256 w 1750834"/>
              <a:gd name="connsiteY54" fmla="*/ 969991 h 2291704"/>
              <a:gd name="connsiteX55" fmla="*/ 1095377 w 1750834"/>
              <a:gd name="connsiteY55" fmla="*/ 1005160 h 2291704"/>
              <a:gd name="connsiteX56" fmla="*/ 1140594 w 1750834"/>
              <a:gd name="connsiteY56" fmla="*/ 1145837 h 2291704"/>
              <a:gd name="connsiteX57" fmla="*/ 1195860 w 1750834"/>
              <a:gd name="connsiteY57" fmla="*/ 1281490 h 2291704"/>
              <a:gd name="connsiteX58" fmla="*/ 1251126 w 1750834"/>
              <a:gd name="connsiteY58" fmla="*/ 1397046 h 2291704"/>
              <a:gd name="connsiteX59" fmla="*/ 1351610 w 1750834"/>
              <a:gd name="connsiteY59" fmla="*/ 1472409 h 2291704"/>
              <a:gd name="connsiteX60" fmla="*/ 1442045 w 1750834"/>
              <a:gd name="connsiteY60" fmla="*/ 1472409 h 2291704"/>
              <a:gd name="connsiteX61" fmla="*/ 1477214 w 1750834"/>
              <a:gd name="connsiteY61" fmla="*/ 1432215 h 2291704"/>
              <a:gd name="connsiteX62" fmla="*/ 1437021 w 1750834"/>
              <a:gd name="connsiteY62" fmla="*/ 1361877 h 2291704"/>
              <a:gd name="connsiteX63" fmla="*/ 1406876 w 1750834"/>
              <a:gd name="connsiteY63" fmla="*/ 1286514 h 2291704"/>
              <a:gd name="connsiteX64" fmla="*/ 1381755 w 1750834"/>
              <a:gd name="connsiteY64" fmla="*/ 1231248 h 2291704"/>
              <a:gd name="connsiteX65" fmla="*/ 1351610 w 1750834"/>
              <a:gd name="connsiteY65" fmla="*/ 1110668 h 2291704"/>
              <a:gd name="connsiteX66" fmla="*/ 1331513 w 1750834"/>
              <a:gd name="connsiteY66" fmla="*/ 985064 h 2291704"/>
              <a:gd name="connsiteX67" fmla="*/ 1326489 w 1750834"/>
              <a:gd name="connsiteY67" fmla="*/ 829314 h 2291704"/>
              <a:gd name="connsiteX68" fmla="*/ 1326489 w 1750834"/>
              <a:gd name="connsiteY68" fmla="*/ 718782 h 2291704"/>
              <a:gd name="connsiteX69" fmla="*/ 1316440 w 1750834"/>
              <a:gd name="connsiteY69" fmla="*/ 603226 h 2291704"/>
              <a:gd name="connsiteX70" fmla="*/ 1301368 w 1750834"/>
              <a:gd name="connsiteY70" fmla="*/ 482646 h 2291704"/>
              <a:gd name="connsiteX71" fmla="*/ 1261175 w 1750834"/>
              <a:gd name="connsiteY71" fmla="*/ 402259 h 2291704"/>
              <a:gd name="connsiteX72" fmla="*/ 1246102 w 1750834"/>
              <a:gd name="connsiteY72" fmla="*/ 291727 h 2291704"/>
              <a:gd name="connsiteX73" fmla="*/ 1266199 w 1750834"/>
              <a:gd name="connsiteY73" fmla="*/ 226413 h 2291704"/>
              <a:gd name="connsiteX74" fmla="*/ 1281271 w 1750834"/>
              <a:gd name="connsiteY74" fmla="*/ 216365 h 2291704"/>
              <a:gd name="connsiteX75" fmla="*/ 1326489 w 1750834"/>
              <a:gd name="connsiteY75" fmla="*/ 196268 h 2291704"/>
              <a:gd name="connsiteX76" fmla="*/ 1396827 w 1750834"/>
              <a:gd name="connsiteY76" fmla="*/ 176171 h 2291704"/>
              <a:gd name="connsiteX77" fmla="*/ 1467166 w 1750834"/>
              <a:gd name="connsiteY77" fmla="*/ 181196 h 2291704"/>
              <a:gd name="connsiteX78" fmla="*/ 1517408 w 1750834"/>
              <a:gd name="connsiteY78" fmla="*/ 191244 h 2291704"/>
              <a:gd name="connsiteX79" fmla="*/ 1572673 w 1750834"/>
              <a:gd name="connsiteY79" fmla="*/ 251534 h 2291704"/>
              <a:gd name="connsiteX80" fmla="*/ 1632964 w 1750834"/>
              <a:gd name="connsiteY80" fmla="*/ 321872 h 2291704"/>
              <a:gd name="connsiteX81" fmla="*/ 1663109 w 1750834"/>
              <a:gd name="connsiteY81" fmla="*/ 568057 h 2291704"/>
              <a:gd name="connsiteX82" fmla="*/ 1663109 w 1750834"/>
              <a:gd name="connsiteY82" fmla="*/ 593178 h 2291704"/>
              <a:gd name="connsiteX83" fmla="*/ 1663109 w 1750834"/>
              <a:gd name="connsiteY83" fmla="*/ 728831 h 2291704"/>
              <a:gd name="connsiteX84" fmla="*/ 1663109 w 1750834"/>
              <a:gd name="connsiteY84" fmla="*/ 829314 h 2291704"/>
              <a:gd name="connsiteX85" fmla="*/ 1622915 w 1750834"/>
              <a:gd name="connsiteY85" fmla="*/ 924774 h 2291704"/>
              <a:gd name="connsiteX86" fmla="*/ 1592770 w 1750834"/>
              <a:gd name="connsiteY86" fmla="*/ 1000136 h 2291704"/>
              <a:gd name="connsiteX87" fmla="*/ 1587746 w 1750834"/>
              <a:gd name="connsiteY87" fmla="*/ 1060426 h 2291704"/>
              <a:gd name="connsiteX88" fmla="*/ 1627939 w 1750834"/>
              <a:gd name="connsiteY88" fmla="*/ 1160910 h 2291704"/>
              <a:gd name="connsiteX89" fmla="*/ 1668133 w 1750834"/>
              <a:gd name="connsiteY89" fmla="*/ 1241297 h 2291704"/>
              <a:gd name="connsiteX90" fmla="*/ 1743495 w 1750834"/>
              <a:gd name="connsiteY90" fmla="*/ 1397046 h 2291704"/>
              <a:gd name="connsiteX91" fmla="*/ 1748520 w 1750834"/>
              <a:gd name="connsiteY91" fmla="*/ 1472409 h 2291704"/>
              <a:gd name="connsiteX0" fmla="*/ 1130546 w 1743495"/>
              <a:gd name="connsiteY0" fmla="*/ 271631 h 2291704"/>
              <a:gd name="connsiteX1" fmla="*/ 1080304 w 1743495"/>
              <a:gd name="connsiteY1" fmla="*/ 120905 h 2291704"/>
              <a:gd name="connsiteX2" fmla="*/ 803975 w 1743495"/>
              <a:gd name="connsiteY2" fmla="*/ 5349 h 2291704"/>
              <a:gd name="connsiteX3" fmla="*/ 678370 w 1743495"/>
              <a:gd name="connsiteY3" fmla="*/ 25446 h 2291704"/>
              <a:gd name="connsiteX4" fmla="*/ 572862 w 1743495"/>
              <a:gd name="connsiteY4" fmla="*/ 80712 h 2291704"/>
              <a:gd name="connsiteX5" fmla="*/ 407065 w 1743495"/>
              <a:gd name="connsiteY5" fmla="*/ 171147 h 2291704"/>
              <a:gd name="connsiteX6" fmla="*/ 296533 w 1743495"/>
              <a:gd name="connsiteY6" fmla="*/ 236461 h 2291704"/>
              <a:gd name="connsiteX7" fmla="*/ 276436 w 1743495"/>
              <a:gd name="connsiteY7" fmla="*/ 372114 h 2291704"/>
              <a:gd name="connsiteX8" fmla="*/ 201073 w 1743495"/>
              <a:gd name="connsiteY8" fmla="*/ 477622 h 2291704"/>
              <a:gd name="connsiteX9" fmla="*/ 175953 w 1743495"/>
              <a:gd name="connsiteY9" fmla="*/ 618299 h 2291704"/>
              <a:gd name="connsiteX10" fmla="*/ 196049 w 1743495"/>
              <a:gd name="connsiteY10" fmla="*/ 764000 h 2291704"/>
              <a:gd name="connsiteX11" fmla="*/ 186001 w 1743495"/>
              <a:gd name="connsiteY11" fmla="*/ 919749 h 2291704"/>
              <a:gd name="connsiteX12" fmla="*/ 115662 w 1743495"/>
              <a:gd name="connsiteY12" fmla="*/ 1050378 h 2291704"/>
              <a:gd name="connsiteX13" fmla="*/ 60397 w 1743495"/>
              <a:gd name="connsiteY13" fmla="*/ 1226224 h 2291704"/>
              <a:gd name="connsiteX14" fmla="*/ 106 w 1743495"/>
              <a:gd name="connsiteY14" fmla="*/ 1392022 h 2291704"/>
              <a:gd name="connsiteX15" fmla="*/ 45324 w 1743495"/>
              <a:gd name="connsiteY15" fmla="*/ 1447288 h 2291704"/>
              <a:gd name="connsiteX16" fmla="*/ 30251 w 1743495"/>
              <a:gd name="connsiteY16" fmla="*/ 1608061 h 2291704"/>
              <a:gd name="connsiteX17" fmla="*/ 125711 w 1743495"/>
              <a:gd name="connsiteY17" fmla="*/ 1713569 h 2291704"/>
              <a:gd name="connsiteX18" fmla="*/ 165904 w 1743495"/>
              <a:gd name="connsiteY18" fmla="*/ 1889415 h 2291704"/>
              <a:gd name="connsiteX19" fmla="*/ 296533 w 1743495"/>
              <a:gd name="connsiteY19" fmla="*/ 1994923 h 2291704"/>
              <a:gd name="connsiteX20" fmla="*/ 351799 w 1743495"/>
              <a:gd name="connsiteY20" fmla="*/ 2065261 h 2291704"/>
              <a:gd name="connsiteX21" fmla="*/ 422137 w 1743495"/>
              <a:gd name="connsiteY21" fmla="*/ 2170769 h 2291704"/>
              <a:gd name="connsiteX22" fmla="*/ 462331 w 1743495"/>
              <a:gd name="connsiteY22" fmla="*/ 2251156 h 2291704"/>
              <a:gd name="connsiteX23" fmla="*/ 547742 w 1743495"/>
              <a:gd name="connsiteY23" fmla="*/ 2286325 h 2291704"/>
              <a:gd name="connsiteX24" fmla="*/ 663298 w 1743495"/>
              <a:gd name="connsiteY24" fmla="*/ 2286325 h 2291704"/>
              <a:gd name="connsiteX25" fmla="*/ 743684 w 1743495"/>
              <a:gd name="connsiteY25" fmla="*/ 2236083 h 2291704"/>
              <a:gd name="connsiteX26" fmla="*/ 773829 w 1743495"/>
              <a:gd name="connsiteY26" fmla="*/ 2195890 h 2291704"/>
              <a:gd name="connsiteX27" fmla="*/ 783878 w 1743495"/>
              <a:gd name="connsiteY27" fmla="*/ 2155697 h 2291704"/>
              <a:gd name="connsiteX28" fmla="*/ 753733 w 1743495"/>
              <a:gd name="connsiteY28" fmla="*/ 2065261 h 2291704"/>
              <a:gd name="connsiteX29" fmla="*/ 693443 w 1743495"/>
              <a:gd name="connsiteY29" fmla="*/ 1989899 h 2291704"/>
              <a:gd name="connsiteX30" fmla="*/ 643201 w 1743495"/>
              <a:gd name="connsiteY30" fmla="*/ 1884391 h 2291704"/>
              <a:gd name="connsiteX31" fmla="*/ 643201 w 1743495"/>
              <a:gd name="connsiteY31" fmla="*/ 1809028 h 2291704"/>
              <a:gd name="connsiteX32" fmla="*/ 643201 w 1743495"/>
              <a:gd name="connsiteY32" fmla="*/ 1678400 h 2291704"/>
              <a:gd name="connsiteX33" fmla="*/ 648225 w 1743495"/>
              <a:gd name="connsiteY33" fmla="*/ 1542747 h 2291704"/>
              <a:gd name="connsiteX34" fmla="*/ 643201 w 1743495"/>
              <a:gd name="connsiteY34" fmla="*/ 1457336 h 2291704"/>
              <a:gd name="connsiteX35" fmla="*/ 623104 w 1743495"/>
              <a:gd name="connsiteY35" fmla="*/ 1316659 h 2291704"/>
              <a:gd name="connsiteX36" fmla="*/ 658273 w 1743495"/>
              <a:gd name="connsiteY36" fmla="*/ 1246321 h 2291704"/>
              <a:gd name="connsiteX37" fmla="*/ 678370 w 1743495"/>
              <a:gd name="connsiteY37" fmla="*/ 1095596 h 2291704"/>
              <a:gd name="connsiteX38" fmla="*/ 638177 w 1743495"/>
              <a:gd name="connsiteY38" fmla="*/ 924774 h 2291704"/>
              <a:gd name="connsiteX39" fmla="*/ 597983 w 1743495"/>
              <a:gd name="connsiteY39" fmla="*/ 839363 h 2291704"/>
              <a:gd name="connsiteX40" fmla="*/ 567838 w 1743495"/>
              <a:gd name="connsiteY40" fmla="*/ 683613 h 2291704"/>
              <a:gd name="connsiteX41" fmla="*/ 567838 w 1743495"/>
              <a:gd name="connsiteY41" fmla="*/ 573081 h 2291704"/>
              <a:gd name="connsiteX42" fmla="*/ 597983 w 1743495"/>
              <a:gd name="connsiteY42" fmla="*/ 442453 h 2291704"/>
              <a:gd name="connsiteX43" fmla="*/ 668322 w 1743495"/>
              <a:gd name="connsiteY43" fmla="*/ 352017 h 2291704"/>
              <a:gd name="connsiteX44" fmla="*/ 733636 w 1743495"/>
              <a:gd name="connsiteY44" fmla="*/ 321872 h 2291704"/>
              <a:gd name="connsiteX45" fmla="*/ 819047 w 1743495"/>
              <a:gd name="connsiteY45" fmla="*/ 286703 h 2291704"/>
              <a:gd name="connsiteX46" fmla="*/ 894410 w 1743495"/>
              <a:gd name="connsiteY46" fmla="*/ 276655 h 2291704"/>
              <a:gd name="connsiteX47" fmla="*/ 949676 w 1743495"/>
              <a:gd name="connsiteY47" fmla="*/ 336945 h 2291704"/>
              <a:gd name="connsiteX48" fmla="*/ 944651 w 1743495"/>
              <a:gd name="connsiteY48" fmla="*/ 437428 h 2291704"/>
              <a:gd name="connsiteX49" fmla="*/ 964748 w 1743495"/>
              <a:gd name="connsiteY49" fmla="*/ 583130 h 2291704"/>
              <a:gd name="connsiteX50" fmla="*/ 994893 w 1743495"/>
              <a:gd name="connsiteY50" fmla="*/ 688637 h 2291704"/>
              <a:gd name="connsiteX51" fmla="*/ 1009966 w 1743495"/>
              <a:gd name="connsiteY51" fmla="*/ 764000 h 2291704"/>
              <a:gd name="connsiteX52" fmla="*/ 1025038 w 1743495"/>
              <a:gd name="connsiteY52" fmla="*/ 854435 h 2291704"/>
              <a:gd name="connsiteX53" fmla="*/ 1055183 w 1743495"/>
              <a:gd name="connsiteY53" fmla="*/ 934822 h 2291704"/>
              <a:gd name="connsiteX54" fmla="*/ 1070256 w 1743495"/>
              <a:gd name="connsiteY54" fmla="*/ 969991 h 2291704"/>
              <a:gd name="connsiteX55" fmla="*/ 1095377 w 1743495"/>
              <a:gd name="connsiteY55" fmla="*/ 1005160 h 2291704"/>
              <a:gd name="connsiteX56" fmla="*/ 1140594 w 1743495"/>
              <a:gd name="connsiteY56" fmla="*/ 1145837 h 2291704"/>
              <a:gd name="connsiteX57" fmla="*/ 1195860 w 1743495"/>
              <a:gd name="connsiteY57" fmla="*/ 1281490 h 2291704"/>
              <a:gd name="connsiteX58" fmla="*/ 1251126 w 1743495"/>
              <a:gd name="connsiteY58" fmla="*/ 1397046 h 2291704"/>
              <a:gd name="connsiteX59" fmla="*/ 1351610 w 1743495"/>
              <a:gd name="connsiteY59" fmla="*/ 1472409 h 2291704"/>
              <a:gd name="connsiteX60" fmla="*/ 1442045 w 1743495"/>
              <a:gd name="connsiteY60" fmla="*/ 1472409 h 2291704"/>
              <a:gd name="connsiteX61" fmla="*/ 1477214 w 1743495"/>
              <a:gd name="connsiteY61" fmla="*/ 1432215 h 2291704"/>
              <a:gd name="connsiteX62" fmla="*/ 1437021 w 1743495"/>
              <a:gd name="connsiteY62" fmla="*/ 1361877 h 2291704"/>
              <a:gd name="connsiteX63" fmla="*/ 1406876 w 1743495"/>
              <a:gd name="connsiteY63" fmla="*/ 1286514 h 2291704"/>
              <a:gd name="connsiteX64" fmla="*/ 1381755 w 1743495"/>
              <a:gd name="connsiteY64" fmla="*/ 1231248 h 2291704"/>
              <a:gd name="connsiteX65" fmla="*/ 1351610 w 1743495"/>
              <a:gd name="connsiteY65" fmla="*/ 1110668 h 2291704"/>
              <a:gd name="connsiteX66" fmla="*/ 1331513 w 1743495"/>
              <a:gd name="connsiteY66" fmla="*/ 985064 h 2291704"/>
              <a:gd name="connsiteX67" fmla="*/ 1326489 w 1743495"/>
              <a:gd name="connsiteY67" fmla="*/ 829314 h 2291704"/>
              <a:gd name="connsiteX68" fmla="*/ 1326489 w 1743495"/>
              <a:gd name="connsiteY68" fmla="*/ 718782 h 2291704"/>
              <a:gd name="connsiteX69" fmla="*/ 1316440 w 1743495"/>
              <a:gd name="connsiteY69" fmla="*/ 603226 h 2291704"/>
              <a:gd name="connsiteX70" fmla="*/ 1301368 w 1743495"/>
              <a:gd name="connsiteY70" fmla="*/ 482646 h 2291704"/>
              <a:gd name="connsiteX71" fmla="*/ 1261175 w 1743495"/>
              <a:gd name="connsiteY71" fmla="*/ 402259 h 2291704"/>
              <a:gd name="connsiteX72" fmla="*/ 1246102 w 1743495"/>
              <a:gd name="connsiteY72" fmla="*/ 291727 h 2291704"/>
              <a:gd name="connsiteX73" fmla="*/ 1266199 w 1743495"/>
              <a:gd name="connsiteY73" fmla="*/ 226413 h 2291704"/>
              <a:gd name="connsiteX74" fmla="*/ 1281271 w 1743495"/>
              <a:gd name="connsiteY74" fmla="*/ 216365 h 2291704"/>
              <a:gd name="connsiteX75" fmla="*/ 1326489 w 1743495"/>
              <a:gd name="connsiteY75" fmla="*/ 196268 h 2291704"/>
              <a:gd name="connsiteX76" fmla="*/ 1396827 w 1743495"/>
              <a:gd name="connsiteY76" fmla="*/ 176171 h 2291704"/>
              <a:gd name="connsiteX77" fmla="*/ 1467166 w 1743495"/>
              <a:gd name="connsiteY77" fmla="*/ 181196 h 2291704"/>
              <a:gd name="connsiteX78" fmla="*/ 1517408 w 1743495"/>
              <a:gd name="connsiteY78" fmla="*/ 191244 h 2291704"/>
              <a:gd name="connsiteX79" fmla="*/ 1572673 w 1743495"/>
              <a:gd name="connsiteY79" fmla="*/ 251534 h 2291704"/>
              <a:gd name="connsiteX80" fmla="*/ 1632964 w 1743495"/>
              <a:gd name="connsiteY80" fmla="*/ 321872 h 2291704"/>
              <a:gd name="connsiteX81" fmla="*/ 1663109 w 1743495"/>
              <a:gd name="connsiteY81" fmla="*/ 568057 h 2291704"/>
              <a:gd name="connsiteX82" fmla="*/ 1663109 w 1743495"/>
              <a:gd name="connsiteY82" fmla="*/ 593178 h 2291704"/>
              <a:gd name="connsiteX83" fmla="*/ 1663109 w 1743495"/>
              <a:gd name="connsiteY83" fmla="*/ 728831 h 2291704"/>
              <a:gd name="connsiteX84" fmla="*/ 1663109 w 1743495"/>
              <a:gd name="connsiteY84" fmla="*/ 829314 h 2291704"/>
              <a:gd name="connsiteX85" fmla="*/ 1622915 w 1743495"/>
              <a:gd name="connsiteY85" fmla="*/ 924774 h 2291704"/>
              <a:gd name="connsiteX86" fmla="*/ 1592770 w 1743495"/>
              <a:gd name="connsiteY86" fmla="*/ 1000136 h 2291704"/>
              <a:gd name="connsiteX87" fmla="*/ 1587746 w 1743495"/>
              <a:gd name="connsiteY87" fmla="*/ 1060426 h 2291704"/>
              <a:gd name="connsiteX88" fmla="*/ 1627939 w 1743495"/>
              <a:gd name="connsiteY88" fmla="*/ 1160910 h 2291704"/>
              <a:gd name="connsiteX89" fmla="*/ 1668133 w 1743495"/>
              <a:gd name="connsiteY89" fmla="*/ 1241297 h 2291704"/>
              <a:gd name="connsiteX90" fmla="*/ 1743495 w 1743495"/>
              <a:gd name="connsiteY90" fmla="*/ 1397046 h 2291704"/>
              <a:gd name="connsiteX0" fmla="*/ 1130546 w 1668133"/>
              <a:gd name="connsiteY0" fmla="*/ 271631 h 2291704"/>
              <a:gd name="connsiteX1" fmla="*/ 1080304 w 1668133"/>
              <a:gd name="connsiteY1" fmla="*/ 120905 h 2291704"/>
              <a:gd name="connsiteX2" fmla="*/ 803975 w 1668133"/>
              <a:gd name="connsiteY2" fmla="*/ 5349 h 2291704"/>
              <a:gd name="connsiteX3" fmla="*/ 678370 w 1668133"/>
              <a:gd name="connsiteY3" fmla="*/ 25446 h 2291704"/>
              <a:gd name="connsiteX4" fmla="*/ 572862 w 1668133"/>
              <a:gd name="connsiteY4" fmla="*/ 80712 h 2291704"/>
              <a:gd name="connsiteX5" fmla="*/ 407065 w 1668133"/>
              <a:gd name="connsiteY5" fmla="*/ 171147 h 2291704"/>
              <a:gd name="connsiteX6" fmla="*/ 296533 w 1668133"/>
              <a:gd name="connsiteY6" fmla="*/ 236461 h 2291704"/>
              <a:gd name="connsiteX7" fmla="*/ 276436 w 1668133"/>
              <a:gd name="connsiteY7" fmla="*/ 372114 h 2291704"/>
              <a:gd name="connsiteX8" fmla="*/ 201073 w 1668133"/>
              <a:gd name="connsiteY8" fmla="*/ 477622 h 2291704"/>
              <a:gd name="connsiteX9" fmla="*/ 175953 w 1668133"/>
              <a:gd name="connsiteY9" fmla="*/ 618299 h 2291704"/>
              <a:gd name="connsiteX10" fmla="*/ 196049 w 1668133"/>
              <a:gd name="connsiteY10" fmla="*/ 764000 h 2291704"/>
              <a:gd name="connsiteX11" fmla="*/ 186001 w 1668133"/>
              <a:gd name="connsiteY11" fmla="*/ 919749 h 2291704"/>
              <a:gd name="connsiteX12" fmla="*/ 115662 w 1668133"/>
              <a:gd name="connsiteY12" fmla="*/ 1050378 h 2291704"/>
              <a:gd name="connsiteX13" fmla="*/ 60397 w 1668133"/>
              <a:gd name="connsiteY13" fmla="*/ 1226224 h 2291704"/>
              <a:gd name="connsiteX14" fmla="*/ 106 w 1668133"/>
              <a:gd name="connsiteY14" fmla="*/ 1392022 h 2291704"/>
              <a:gd name="connsiteX15" fmla="*/ 45324 w 1668133"/>
              <a:gd name="connsiteY15" fmla="*/ 1447288 h 2291704"/>
              <a:gd name="connsiteX16" fmla="*/ 30251 w 1668133"/>
              <a:gd name="connsiteY16" fmla="*/ 1608061 h 2291704"/>
              <a:gd name="connsiteX17" fmla="*/ 125711 w 1668133"/>
              <a:gd name="connsiteY17" fmla="*/ 1713569 h 2291704"/>
              <a:gd name="connsiteX18" fmla="*/ 165904 w 1668133"/>
              <a:gd name="connsiteY18" fmla="*/ 1889415 h 2291704"/>
              <a:gd name="connsiteX19" fmla="*/ 296533 w 1668133"/>
              <a:gd name="connsiteY19" fmla="*/ 1994923 h 2291704"/>
              <a:gd name="connsiteX20" fmla="*/ 351799 w 1668133"/>
              <a:gd name="connsiteY20" fmla="*/ 2065261 h 2291704"/>
              <a:gd name="connsiteX21" fmla="*/ 422137 w 1668133"/>
              <a:gd name="connsiteY21" fmla="*/ 2170769 h 2291704"/>
              <a:gd name="connsiteX22" fmla="*/ 462331 w 1668133"/>
              <a:gd name="connsiteY22" fmla="*/ 2251156 h 2291704"/>
              <a:gd name="connsiteX23" fmla="*/ 547742 w 1668133"/>
              <a:gd name="connsiteY23" fmla="*/ 2286325 h 2291704"/>
              <a:gd name="connsiteX24" fmla="*/ 663298 w 1668133"/>
              <a:gd name="connsiteY24" fmla="*/ 2286325 h 2291704"/>
              <a:gd name="connsiteX25" fmla="*/ 743684 w 1668133"/>
              <a:gd name="connsiteY25" fmla="*/ 2236083 h 2291704"/>
              <a:gd name="connsiteX26" fmla="*/ 773829 w 1668133"/>
              <a:gd name="connsiteY26" fmla="*/ 2195890 h 2291704"/>
              <a:gd name="connsiteX27" fmla="*/ 783878 w 1668133"/>
              <a:gd name="connsiteY27" fmla="*/ 2155697 h 2291704"/>
              <a:gd name="connsiteX28" fmla="*/ 753733 w 1668133"/>
              <a:gd name="connsiteY28" fmla="*/ 2065261 h 2291704"/>
              <a:gd name="connsiteX29" fmla="*/ 693443 w 1668133"/>
              <a:gd name="connsiteY29" fmla="*/ 1989899 h 2291704"/>
              <a:gd name="connsiteX30" fmla="*/ 643201 w 1668133"/>
              <a:gd name="connsiteY30" fmla="*/ 1884391 h 2291704"/>
              <a:gd name="connsiteX31" fmla="*/ 643201 w 1668133"/>
              <a:gd name="connsiteY31" fmla="*/ 1809028 h 2291704"/>
              <a:gd name="connsiteX32" fmla="*/ 643201 w 1668133"/>
              <a:gd name="connsiteY32" fmla="*/ 1678400 h 2291704"/>
              <a:gd name="connsiteX33" fmla="*/ 648225 w 1668133"/>
              <a:gd name="connsiteY33" fmla="*/ 1542747 h 2291704"/>
              <a:gd name="connsiteX34" fmla="*/ 643201 w 1668133"/>
              <a:gd name="connsiteY34" fmla="*/ 1457336 h 2291704"/>
              <a:gd name="connsiteX35" fmla="*/ 623104 w 1668133"/>
              <a:gd name="connsiteY35" fmla="*/ 1316659 h 2291704"/>
              <a:gd name="connsiteX36" fmla="*/ 658273 w 1668133"/>
              <a:gd name="connsiteY36" fmla="*/ 1246321 h 2291704"/>
              <a:gd name="connsiteX37" fmla="*/ 678370 w 1668133"/>
              <a:gd name="connsiteY37" fmla="*/ 1095596 h 2291704"/>
              <a:gd name="connsiteX38" fmla="*/ 638177 w 1668133"/>
              <a:gd name="connsiteY38" fmla="*/ 924774 h 2291704"/>
              <a:gd name="connsiteX39" fmla="*/ 597983 w 1668133"/>
              <a:gd name="connsiteY39" fmla="*/ 839363 h 2291704"/>
              <a:gd name="connsiteX40" fmla="*/ 567838 w 1668133"/>
              <a:gd name="connsiteY40" fmla="*/ 683613 h 2291704"/>
              <a:gd name="connsiteX41" fmla="*/ 567838 w 1668133"/>
              <a:gd name="connsiteY41" fmla="*/ 573081 h 2291704"/>
              <a:gd name="connsiteX42" fmla="*/ 597983 w 1668133"/>
              <a:gd name="connsiteY42" fmla="*/ 442453 h 2291704"/>
              <a:gd name="connsiteX43" fmla="*/ 668322 w 1668133"/>
              <a:gd name="connsiteY43" fmla="*/ 352017 h 2291704"/>
              <a:gd name="connsiteX44" fmla="*/ 733636 w 1668133"/>
              <a:gd name="connsiteY44" fmla="*/ 321872 h 2291704"/>
              <a:gd name="connsiteX45" fmla="*/ 819047 w 1668133"/>
              <a:gd name="connsiteY45" fmla="*/ 286703 h 2291704"/>
              <a:gd name="connsiteX46" fmla="*/ 894410 w 1668133"/>
              <a:gd name="connsiteY46" fmla="*/ 276655 h 2291704"/>
              <a:gd name="connsiteX47" fmla="*/ 949676 w 1668133"/>
              <a:gd name="connsiteY47" fmla="*/ 336945 h 2291704"/>
              <a:gd name="connsiteX48" fmla="*/ 944651 w 1668133"/>
              <a:gd name="connsiteY48" fmla="*/ 437428 h 2291704"/>
              <a:gd name="connsiteX49" fmla="*/ 964748 w 1668133"/>
              <a:gd name="connsiteY49" fmla="*/ 583130 h 2291704"/>
              <a:gd name="connsiteX50" fmla="*/ 994893 w 1668133"/>
              <a:gd name="connsiteY50" fmla="*/ 688637 h 2291704"/>
              <a:gd name="connsiteX51" fmla="*/ 1009966 w 1668133"/>
              <a:gd name="connsiteY51" fmla="*/ 764000 h 2291704"/>
              <a:gd name="connsiteX52" fmla="*/ 1025038 w 1668133"/>
              <a:gd name="connsiteY52" fmla="*/ 854435 h 2291704"/>
              <a:gd name="connsiteX53" fmla="*/ 1055183 w 1668133"/>
              <a:gd name="connsiteY53" fmla="*/ 934822 h 2291704"/>
              <a:gd name="connsiteX54" fmla="*/ 1070256 w 1668133"/>
              <a:gd name="connsiteY54" fmla="*/ 969991 h 2291704"/>
              <a:gd name="connsiteX55" fmla="*/ 1095377 w 1668133"/>
              <a:gd name="connsiteY55" fmla="*/ 1005160 h 2291704"/>
              <a:gd name="connsiteX56" fmla="*/ 1140594 w 1668133"/>
              <a:gd name="connsiteY56" fmla="*/ 1145837 h 2291704"/>
              <a:gd name="connsiteX57" fmla="*/ 1195860 w 1668133"/>
              <a:gd name="connsiteY57" fmla="*/ 1281490 h 2291704"/>
              <a:gd name="connsiteX58" fmla="*/ 1251126 w 1668133"/>
              <a:gd name="connsiteY58" fmla="*/ 1397046 h 2291704"/>
              <a:gd name="connsiteX59" fmla="*/ 1351610 w 1668133"/>
              <a:gd name="connsiteY59" fmla="*/ 1472409 h 2291704"/>
              <a:gd name="connsiteX60" fmla="*/ 1442045 w 1668133"/>
              <a:gd name="connsiteY60" fmla="*/ 1472409 h 2291704"/>
              <a:gd name="connsiteX61" fmla="*/ 1477214 w 1668133"/>
              <a:gd name="connsiteY61" fmla="*/ 1432215 h 2291704"/>
              <a:gd name="connsiteX62" fmla="*/ 1437021 w 1668133"/>
              <a:gd name="connsiteY62" fmla="*/ 1361877 h 2291704"/>
              <a:gd name="connsiteX63" fmla="*/ 1406876 w 1668133"/>
              <a:gd name="connsiteY63" fmla="*/ 1286514 h 2291704"/>
              <a:gd name="connsiteX64" fmla="*/ 1381755 w 1668133"/>
              <a:gd name="connsiteY64" fmla="*/ 1231248 h 2291704"/>
              <a:gd name="connsiteX65" fmla="*/ 1351610 w 1668133"/>
              <a:gd name="connsiteY65" fmla="*/ 1110668 h 2291704"/>
              <a:gd name="connsiteX66" fmla="*/ 1331513 w 1668133"/>
              <a:gd name="connsiteY66" fmla="*/ 985064 h 2291704"/>
              <a:gd name="connsiteX67" fmla="*/ 1326489 w 1668133"/>
              <a:gd name="connsiteY67" fmla="*/ 829314 h 2291704"/>
              <a:gd name="connsiteX68" fmla="*/ 1326489 w 1668133"/>
              <a:gd name="connsiteY68" fmla="*/ 718782 h 2291704"/>
              <a:gd name="connsiteX69" fmla="*/ 1316440 w 1668133"/>
              <a:gd name="connsiteY69" fmla="*/ 603226 h 2291704"/>
              <a:gd name="connsiteX70" fmla="*/ 1301368 w 1668133"/>
              <a:gd name="connsiteY70" fmla="*/ 482646 h 2291704"/>
              <a:gd name="connsiteX71" fmla="*/ 1261175 w 1668133"/>
              <a:gd name="connsiteY71" fmla="*/ 402259 h 2291704"/>
              <a:gd name="connsiteX72" fmla="*/ 1246102 w 1668133"/>
              <a:gd name="connsiteY72" fmla="*/ 291727 h 2291704"/>
              <a:gd name="connsiteX73" fmla="*/ 1266199 w 1668133"/>
              <a:gd name="connsiteY73" fmla="*/ 226413 h 2291704"/>
              <a:gd name="connsiteX74" fmla="*/ 1281271 w 1668133"/>
              <a:gd name="connsiteY74" fmla="*/ 216365 h 2291704"/>
              <a:gd name="connsiteX75" fmla="*/ 1326489 w 1668133"/>
              <a:gd name="connsiteY75" fmla="*/ 196268 h 2291704"/>
              <a:gd name="connsiteX76" fmla="*/ 1396827 w 1668133"/>
              <a:gd name="connsiteY76" fmla="*/ 176171 h 2291704"/>
              <a:gd name="connsiteX77" fmla="*/ 1467166 w 1668133"/>
              <a:gd name="connsiteY77" fmla="*/ 181196 h 2291704"/>
              <a:gd name="connsiteX78" fmla="*/ 1517408 w 1668133"/>
              <a:gd name="connsiteY78" fmla="*/ 191244 h 2291704"/>
              <a:gd name="connsiteX79" fmla="*/ 1572673 w 1668133"/>
              <a:gd name="connsiteY79" fmla="*/ 251534 h 2291704"/>
              <a:gd name="connsiteX80" fmla="*/ 1632964 w 1668133"/>
              <a:gd name="connsiteY80" fmla="*/ 321872 h 2291704"/>
              <a:gd name="connsiteX81" fmla="*/ 1663109 w 1668133"/>
              <a:gd name="connsiteY81" fmla="*/ 568057 h 2291704"/>
              <a:gd name="connsiteX82" fmla="*/ 1663109 w 1668133"/>
              <a:gd name="connsiteY82" fmla="*/ 593178 h 2291704"/>
              <a:gd name="connsiteX83" fmla="*/ 1663109 w 1668133"/>
              <a:gd name="connsiteY83" fmla="*/ 728831 h 2291704"/>
              <a:gd name="connsiteX84" fmla="*/ 1663109 w 1668133"/>
              <a:gd name="connsiteY84" fmla="*/ 829314 h 2291704"/>
              <a:gd name="connsiteX85" fmla="*/ 1622915 w 1668133"/>
              <a:gd name="connsiteY85" fmla="*/ 924774 h 2291704"/>
              <a:gd name="connsiteX86" fmla="*/ 1592770 w 1668133"/>
              <a:gd name="connsiteY86" fmla="*/ 1000136 h 2291704"/>
              <a:gd name="connsiteX87" fmla="*/ 1587746 w 1668133"/>
              <a:gd name="connsiteY87" fmla="*/ 1060426 h 2291704"/>
              <a:gd name="connsiteX88" fmla="*/ 1627939 w 1668133"/>
              <a:gd name="connsiteY88" fmla="*/ 1160910 h 2291704"/>
              <a:gd name="connsiteX89" fmla="*/ 1668133 w 1668133"/>
              <a:gd name="connsiteY89" fmla="*/ 1241297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88" fmla="*/ 1627939 w 1666086"/>
              <a:gd name="connsiteY88" fmla="*/ 1160910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83" fmla="*/ 1663109 w 1665341"/>
              <a:gd name="connsiteY83" fmla="*/ 728831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0" fmla="*/ 1130546 w 1663109"/>
              <a:gd name="connsiteY0" fmla="*/ 271631 h 2291704"/>
              <a:gd name="connsiteX1" fmla="*/ 1080304 w 1663109"/>
              <a:gd name="connsiteY1" fmla="*/ 120905 h 2291704"/>
              <a:gd name="connsiteX2" fmla="*/ 803975 w 1663109"/>
              <a:gd name="connsiteY2" fmla="*/ 5349 h 2291704"/>
              <a:gd name="connsiteX3" fmla="*/ 678370 w 1663109"/>
              <a:gd name="connsiteY3" fmla="*/ 25446 h 2291704"/>
              <a:gd name="connsiteX4" fmla="*/ 572862 w 1663109"/>
              <a:gd name="connsiteY4" fmla="*/ 80712 h 2291704"/>
              <a:gd name="connsiteX5" fmla="*/ 407065 w 1663109"/>
              <a:gd name="connsiteY5" fmla="*/ 171147 h 2291704"/>
              <a:gd name="connsiteX6" fmla="*/ 296533 w 1663109"/>
              <a:gd name="connsiteY6" fmla="*/ 236461 h 2291704"/>
              <a:gd name="connsiteX7" fmla="*/ 276436 w 1663109"/>
              <a:gd name="connsiteY7" fmla="*/ 372114 h 2291704"/>
              <a:gd name="connsiteX8" fmla="*/ 201073 w 1663109"/>
              <a:gd name="connsiteY8" fmla="*/ 477622 h 2291704"/>
              <a:gd name="connsiteX9" fmla="*/ 175953 w 1663109"/>
              <a:gd name="connsiteY9" fmla="*/ 618299 h 2291704"/>
              <a:gd name="connsiteX10" fmla="*/ 196049 w 1663109"/>
              <a:gd name="connsiteY10" fmla="*/ 764000 h 2291704"/>
              <a:gd name="connsiteX11" fmla="*/ 186001 w 1663109"/>
              <a:gd name="connsiteY11" fmla="*/ 919749 h 2291704"/>
              <a:gd name="connsiteX12" fmla="*/ 115662 w 1663109"/>
              <a:gd name="connsiteY12" fmla="*/ 1050378 h 2291704"/>
              <a:gd name="connsiteX13" fmla="*/ 60397 w 1663109"/>
              <a:gd name="connsiteY13" fmla="*/ 1226224 h 2291704"/>
              <a:gd name="connsiteX14" fmla="*/ 106 w 1663109"/>
              <a:gd name="connsiteY14" fmla="*/ 1392022 h 2291704"/>
              <a:gd name="connsiteX15" fmla="*/ 45324 w 1663109"/>
              <a:gd name="connsiteY15" fmla="*/ 1447288 h 2291704"/>
              <a:gd name="connsiteX16" fmla="*/ 30251 w 1663109"/>
              <a:gd name="connsiteY16" fmla="*/ 1608061 h 2291704"/>
              <a:gd name="connsiteX17" fmla="*/ 125711 w 1663109"/>
              <a:gd name="connsiteY17" fmla="*/ 1713569 h 2291704"/>
              <a:gd name="connsiteX18" fmla="*/ 165904 w 1663109"/>
              <a:gd name="connsiteY18" fmla="*/ 1889415 h 2291704"/>
              <a:gd name="connsiteX19" fmla="*/ 296533 w 1663109"/>
              <a:gd name="connsiteY19" fmla="*/ 1994923 h 2291704"/>
              <a:gd name="connsiteX20" fmla="*/ 351799 w 1663109"/>
              <a:gd name="connsiteY20" fmla="*/ 2065261 h 2291704"/>
              <a:gd name="connsiteX21" fmla="*/ 422137 w 1663109"/>
              <a:gd name="connsiteY21" fmla="*/ 2170769 h 2291704"/>
              <a:gd name="connsiteX22" fmla="*/ 462331 w 1663109"/>
              <a:gd name="connsiteY22" fmla="*/ 2251156 h 2291704"/>
              <a:gd name="connsiteX23" fmla="*/ 547742 w 1663109"/>
              <a:gd name="connsiteY23" fmla="*/ 2286325 h 2291704"/>
              <a:gd name="connsiteX24" fmla="*/ 663298 w 1663109"/>
              <a:gd name="connsiteY24" fmla="*/ 2286325 h 2291704"/>
              <a:gd name="connsiteX25" fmla="*/ 743684 w 1663109"/>
              <a:gd name="connsiteY25" fmla="*/ 2236083 h 2291704"/>
              <a:gd name="connsiteX26" fmla="*/ 773829 w 1663109"/>
              <a:gd name="connsiteY26" fmla="*/ 2195890 h 2291704"/>
              <a:gd name="connsiteX27" fmla="*/ 783878 w 1663109"/>
              <a:gd name="connsiteY27" fmla="*/ 2155697 h 2291704"/>
              <a:gd name="connsiteX28" fmla="*/ 753733 w 1663109"/>
              <a:gd name="connsiteY28" fmla="*/ 2065261 h 2291704"/>
              <a:gd name="connsiteX29" fmla="*/ 693443 w 1663109"/>
              <a:gd name="connsiteY29" fmla="*/ 1989899 h 2291704"/>
              <a:gd name="connsiteX30" fmla="*/ 643201 w 1663109"/>
              <a:gd name="connsiteY30" fmla="*/ 1884391 h 2291704"/>
              <a:gd name="connsiteX31" fmla="*/ 643201 w 1663109"/>
              <a:gd name="connsiteY31" fmla="*/ 1809028 h 2291704"/>
              <a:gd name="connsiteX32" fmla="*/ 643201 w 1663109"/>
              <a:gd name="connsiteY32" fmla="*/ 1678400 h 2291704"/>
              <a:gd name="connsiteX33" fmla="*/ 648225 w 1663109"/>
              <a:gd name="connsiteY33" fmla="*/ 1542747 h 2291704"/>
              <a:gd name="connsiteX34" fmla="*/ 643201 w 1663109"/>
              <a:gd name="connsiteY34" fmla="*/ 1457336 h 2291704"/>
              <a:gd name="connsiteX35" fmla="*/ 623104 w 1663109"/>
              <a:gd name="connsiteY35" fmla="*/ 1316659 h 2291704"/>
              <a:gd name="connsiteX36" fmla="*/ 658273 w 1663109"/>
              <a:gd name="connsiteY36" fmla="*/ 1246321 h 2291704"/>
              <a:gd name="connsiteX37" fmla="*/ 678370 w 1663109"/>
              <a:gd name="connsiteY37" fmla="*/ 1095596 h 2291704"/>
              <a:gd name="connsiteX38" fmla="*/ 638177 w 1663109"/>
              <a:gd name="connsiteY38" fmla="*/ 924774 h 2291704"/>
              <a:gd name="connsiteX39" fmla="*/ 597983 w 1663109"/>
              <a:gd name="connsiteY39" fmla="*/ 839363 h 2291704"/>
              <a:gd name="connsiteX40" fmla="*/ 567838 w 1663109"/>
              <a:gd name="connsiteY40" fmla="*/ 683613 h 2291704"/>
              <a:gd name="connsiteX41" fmla="*/ 567838 w 1663109"/>
              <a:gd name="connsiteY41" fmla="*/ 573081 h 2291704"/>
              <a:gd name="connsiteX42" fmla="*/ 597983 w 1663109"/>
              <a:gd name="connsiteY42" fmla="*/ 442453 h 2291704"/>
              <a:gd name="connsiteX43" fmla="*/ 668322 w 1663109"/>
              <a:gd name="connsiteY43" fmla="*/ 352017 h 2291704"/>
              <a:gd name="connsiteX44" fmla="*/ 733636 w 1663109"/>
              <a:gd name="connsiteY44" fmla="*/ 321872 h 2291704"/>
              <a:gd name="connsiteX45" fmla="*/ 819047 w 1663109"/>
              <a:gd name="connsiteY45" fmla="*/ 286703 h 2291704"/>
              <a:gd name="connsiteX46" fmla="*/ 894410 w 1663109"/>
              <a:gd name="connsiteY46" fmla="*/ 276655 h 2291704"/>
              <a:gd name="connsiteX47" fmla="*/ 949676 w 1663109"/>
              <a:gd name="connsiteY47" fmla="*/ 336945 h 2291704"/>
              <a:gd name="connsiteX48" fmla="*/ 944651 w 1663109"/>
              <a:gd name="connsiteY48" fmla="*/ 437428 h 2291704"/>
              <a:gd name="connsiteX49" fmla="*/ 964748 w 1663109"/>
              <a:gd name="connsiteY49" fmla="*/ 583130 h 2291704"/>
              <a:gd name="connsiteX50" fmla="*/ 994893 w 1663109"/>
              <a:gd name="connsiteY50" fmla="*/ 688637 h 2291704"/>
              <a:gd name="connsiteX51" fmla="*/ 1009966 w 1663109"/>
              <a:gd name="connsiteY51" fmla="*/ 764000 h 2291704"/>
              <a:gd name="connsiteX52" fmla="*/ 1025038 w 1663109"/>
              <a:gd name="connsiteY52" fmla="*/ 854435 h 2291704"/>
              <a:gd name="connsiteX53" fmla="*/ 1055183 w 1663109"/>
              <a:gd name="connsiteY53" fmla="*/ 934822 h 2291704"/>
              <a:gd name="connsiteX54" fmla="*/ 1070256 w 1663109"/>
              <a:gd name="connsiteY54" fmla="*/ 969991 h 2291704"/>
              <a:gd name="connsiteX55" fmla="*/ 1095377 w 1663109"/>
              <a:gd name="connsiteY55" fmla="*/ 1005160 h 2291704"/>
              <a:gd name="connsiteX56" fmla="*/ 1140594 w 1663109"/>
              <a:gd name="connsiteY56" fmla="*/ 1145837 h 2291704"/>
              <a:gd name="connsiteX57" fmla="*/ 1195860 w 1663109"/>
              <a:gd name="connsiteY57" fmla="*/ 1281490 h 2291704"/>
              <a:gd name="connsiteX58" fmla="*/ 1251126 w 1663109"/>
              <a:gd name="connsiteY58" fmla="*/ 1397046 h 2291704"/>
              <a:gd name="connsiteX59" fmla="*/ 1351610 w 1663109"/>
              <a:gd name="connsiteY59" fmla="*/ 1472409 h 2291704"/>
              <a:gd name="connsiteX60" fmla="*/ 1442045 w 1663109"/>
              <a:gd name="connsiteY60" fmla="*/ 1472409 h 2291704"/>
              <a:gd name="connsiteX61" fmla="*/ 1477214 w 1663109"/>
              <a:gd name="connsiteY61" fmla="*/ 1432215 h 2291704"/>
              <a:gd name="connsiteX62" fmla="*/ 1437021 w 1663109"/>
              <a:gd name="connsiteY62" fmla="*/ 1361877 h 2291704"/>
              <a:gd name="connsiteX63" fmla="*/ 1406876 w 1663109"/>
              <a:gd name="connsiteY63" fmla="*/ 1286514 h 2291704"/>
              <a:gd name="connsiteX64" fmla="*/ 1381755 w 1663109"/>
              <a:gd name="connsiteY64" fmla="*/ 1231248 h 2291704"/>
              <a:gd name="connsiteX65" fmla="*/ 1351610 w 1663109"/>
              <a:gd name="connsiteY65" fmla="*/ 1110668 h 2291704"/>
              <a:gd name="connsiteX66" fmla="*/ 1331513 w 1663109"/>
              <a:gd name="connsiteY66" fmla="*/ 985064 h 2291704"/>
              <a:gd name="connsiteX67" fmla="*/ 1326489 w 1663109"/>
              <a:gd name="connsiteY67" fmla="*/ 829314 h 2291704"/>
              <a:gd name="connsiteX68" fmla="*/ 1326489 w 1663109"/>
              <a:gd name="connsiteY68" fmla="*/ 718782 h 2291704"/>
              <a:gd name="connsiteX69" fmla="*/ 1316440 w 1663109"/>
              <a:gd name="connsiteY69" fmla="*/ 603226 h 2291704"/>
              <a:gd name="connsiteX70" fmla="*/ 1301368 w 1663109"/>
              <a:gd name="connsiteY70" fmla="*/ 482646 h 2291704"/>
              <a:gd name="connsiteX71" fmla="*/ 1261175 w 1663109"/>
              <a:gd name="connsiteY71" fmla="*/ 402259 h 2291704"/>
              <a:gd name="connsiteX72" fmla="*/ 1246102 w 1663109"/>
              <a:gd name="connsiteY72" fmla="*/ 291727 h 2291704"/>
              <a:gd name="connsiteX73" fmla="*/ 1266199 w 1663109"/>
              <a:gd name="connsiteY73" fmla="*/ 226413 h 2291704"/>
              <a:gd name="connsiteX74" fmla="*/ 1281271 w 1663109"/>
              <a:gd name="connsiteY74" fmla="*/ 216365 h 2291704"/>
              <a:gd name="connsiteX75" fmla="*/ 1326489 w 1663109"/>
              <a:gd name="connsiteY75" fmla="*/ 196268 h 2291704"/>
              <a:gd name="connsiteX76" fmla="*/ 1396827 w 1663109"/>
              <a:gd name="connsiteY76" fmla="*/ 176171 h 2291704"/>
              <a:gd name="connsiteX77" fmla="*/ 1467166 w 1663109"/>
              <a:gd name="connsiteY77" fmla="*/ 181196 h 2291704"/>
              <a:gd name="connsiteX78" fmla="*/ 1517408 w 1663109"/>
              <a:gd name="connsiteY78" fmla="*/ 191244 h 2291704"/>
              <a:gd name="connsiteX79" fmla="*/ 1572673 w 1663109"/>
              <a:gd name="connsiteY79" fmla="*/ 251534 h 2291704"/>
              <a:gd name="connsiteX80" fmla="*/ 1632964 w 1663109"/>
              <a:gd name="connsiteY80" fmla="*/ 321872 h 2291704"/>
              <a:gd name="connsiteX81" fmla="*/ 1663109 w 1663109"/>
              <a:gd name="connsiteY81" fmla="*/ 568057 h 2291704"/>
              <a:gd name="connsiteX0" fmla="*/ 1130546 w 1632964"/>
              <a:gd name="connsiteY0" fmla="*/ 271631 h 2291704"/>
              <a:gd name="connsiteX1" fmla="*/ 1080304 w 1632964"/>
              <a:gd name="connsiteY1" fmla="*/ 120905 h 2291704"/>
              <a:gd name="connsiteX2" fmla="*/ 803975 w 1632964"/>
              <a:gd name="connsiteY2" fmla="*/ 5349 h 2291704"/>
              <a:gd name="connsiteX3" fmla="*/ 678370 w 1632964"/>
              <a:gd name="connsiteY3" fmla="*/ 25446 h 2291704"/>
              <a:gd name="connsiteX4" fmla="*/ 572862 w 1632964"/>
              <a:gd name="connsiteY4" fmla="*/ 80712 h 2291704"/>
              <a:gd name="connsiteX5" fmla="*/ 407065 w 1632964"/>
              <a:gd name="connsiteY5" fmla="*/ 171147 h 2291704"/>
              <a:gd name="connsiteX6" fmla="*/ 296533 w 1632964"/>
              <a:gd name="connsiteY6" fmla="*/ 236461 h 2291704"/>
              <a:gd name="connsiteX7" fmla="*/ 276436 w 1632964"/>
              <a:gd name="connsiteY7" fmla="*/ 372114 h 2291704"/>
              <a:gd name="connsiteX8" fmla="*/ 201073 w 1632964"/>
              <a:gd name="connsiteY8" fmla="*/ 477622 h 2291704"/>
              <a:gd name="connsiteX9" fmla="*/ 175953 w 1632964"/>
              <a:gd name="connsiteY9" fmla="*/ 618299 h 2291704"/>
              <a:gd name="connsiteX10" fmla="*/ 196049 w 1632964"/>
              <a:gd name="connsiteY10" fmla="*/ 764000 h 2291704"/>
              <a:gd name="connsiteX11" fmla="*/ 186001 w 1632964"/>
              <a:gd name="connsiteY11" fmla="*/ 919749 h 2291704"/>
              <a:gd name="connsiteX12" fmla="*/ 115662 w 1632964"/>
              <a:gd name="connsiteY12" fmla="*/ 1050378 h 2291704"/>
              <a:gd name="connsiteX13" fmla="*/ 60397 w 1632964"/>
              <a:gd name="connsiteY13" fmla="*/ 1226224 h 2291704"/>
              <a:gd name="connsiteX14" fmla="*/ 106 w 1632964"/>
              <a:gd name="connsiteY14" fmla="*/ 1392022 h 2291704"/>
              <a:gd name="connsiteX15" fmla="*/ 45324 w 1632964"/>
              <a:gd name="connsiteY15" fmla="*/ 1447288 h 2291704"/>
              <a:gd name="connsiteX16" fmla="*/ 30251 w 1632964"/>
              <a:gd name="connsiteY16" fmla="*/ 1608061 h 2291704"/>
              <a:gd name="connsiteX17" fmla="*/ 125711 w 1632964"/>
              <a:gd name="connsiteY17" fmla="*/ 1713569 h 2291704"/>
              <a:gd name="connsiteX18" fmla="*/ 165904 w 1632964"/>
              <a:gd name="connsiteY18" fmla="*/ 1889415 h 2291704"/>
              <a:gd name="connsiteX19" fmla="*/ 296533 w 1632964"/>
              <a:gd name="connsiteY19" fmla="*/ 1994923 h 2291704"/>
              <a:gd name="connsiteX20" fmla="*/ 351799 w 1632964"/>
              <a:gd name="connsiteY20" fmla="*/ 2065261 h 2291704"/>
              <a:gd name="connsiteX21" fmla="*/ 422137 w 1632964"/>
              <a:gd name="connsiteY21" fmla="*/ 2170769 h 2291704"/>
              <a:gd name="connsiteX22" fmla="*/ 462331 w 1632964"/>
              <a:gd name="connsiteY22" fmla="*/ 2251156 h 2291704"/>
              <a:gd name="connsiteX23" fmla="*/ 547742 w 1632964"/>
              <a:gd name="connsiteY23" fmla="*/ 2286325 h 2291704"/>
              <a:gd name="connsiteX24" fmla="*/ 663298 w 1632964"/>
              <a:gd name="connsiteY24" fmla="*/ 2286325 h 2291704"/>
              <a:gd name="connsiteX25" fmla="*/ 743684 w 1632964"/>
              <a:gd name="connsiteY25" fmla="*/ 2236083 h 2291704"/>
              <a:gd name="connsiteX26" fmla="*/ 773829 w 1632964"/>
              <a:gd name="connsiteY26" fmla="*/ 2195890 h 2291704"/>
              <a:gd name="connsiteX27" fmla="*/ 783878 w 1632964"/>
              <a:gd name="connsiteY27" fmla="*/ 2155697 h 2291704"/>
              <a:gd name="connsiteX28" fmla="*/ 753733 w 1632964"/>
              <a:gd name="connsiteY28" fmla="*/ 2065261 h 2291704"/>
              <a:gd name="connsiteX29" fmla="*/ 693443 w 1632964"/>
              <a:gd name="connsiteY29" fmla="*/ 1989899 h 2291704"/>
              <a:gd name="connsiteX30" fmla="*/ 643201 w 1632964"/>
              <a:gd name="connsiteY30" fmla="*/ 1884391 h 2291704"/>
              <a:gd name="connsiteX31" fmla="*/ 643201 w 1632964"/>
              <a:gd name="connsiteY31" fmla="*/ 1809028 h 2291704"/>
              <a:gd name="connsiteX32" fmla="*/ 643201 w 1632964"/>
              <a:gd name="connsiteY32" fmla="*/ 1678400 h 2291704"/>
              <a:gd name="connsiteX33" fmla="*/ 648225 w 1632964"/>
              <a:gd name="connsiteY33" fmla="*/ 1542747 h 2291704"/>
              <a:gd name="connsiteX34" fmla="*/ 643201 w 1632964"/>
              <a:gd name="connsiteY34" fmla="*/ 1457336 h 2291704"/>
              <a:gd name="connsiteX35" fmla="*/ 623104 w 1632964"/>
              <a:gd name="connsiteY35" fmla="*/ 1316659 h 2291704"/>
              <a:gd name="connsiteX36" fmla="*/ 658273 w 1632964"/>
              <a:gd name="connsiteY36" fmla="*/ 1246321 h 2291704"/>
              <a:gd name="connsiteX37" fmla="*/ 678370 w 1632964"/>
              <a:gd name="connsiteY37" fmla="*/ 1095596 h 2291704"/>
              <a:gd name="connsiteX38" fmla="*/ 638177 w 1632964"/>
              <a:gd name="connsiteY38" fmla="*/ 924774 h 2291704"/>
              <a:gd name="connsiteX39" fmla="*/ 597983 w 1632964"/>
              <a:gd name="connsiteY39" fmla="*/ 839363 h 2291704"/>
              <a:gd name="connsiteX40" fmla="*/ 567838 w 1632964"/>
              <a:gd name="connsiteY40" fmla="*/ 683613 h 2291704"/>
              <a:gd name="connsiteX41" fmla="*/ 567838 w 1632964"/>
              <a:gd name="connsiteY41" fmla="*/ 573081 h 2291704"/>
              <a:gd name="connsiteX42" fmla="*/ 597983 w 1632964"/>
              <a:gd name="connsiteY42" fmla="*/ 442453 h 2291704"/>
              <a:gd name="connsiteX43" fmla="*/ 668322 w 1632964"/>
              <a:gd name="connsiteY43" fmla="*/ 352017 h 2291704"/>
              <a:gd name="connsiteX44" fmla="*/ 733636 w 1632964"/>
              <a:gd name="connsiteY44" fmla="*/ 321872 h 2291704"/>
              <a:gd name="connsiteX45" fmla="*/ 819047 w 1632964"/>
              <a:gd name="connsiteY45" fmla="*/ 286703 h 2291704"/>
              <a:gd name="connsiteX46" fmla="*/ 894410 w 1632964"/>
              <a:gd name="connsiteY46" fmla="*/ 276655 h 2291704"/>
              <a:gd name="connsiteX47" fmla="*/ 949676 w 1632964"/>
              <a:gd name="connsiteY47" fmla="*/ 336945 h 2291704"/>
              <a:gd name="connsiteX48" fmla="*/ 944651 w 1632964"/>
              <a:gd name="connsiteY48" fmla="*/ 437428 h 2291704"/>
              <a:gd name="connsiteX49" fmla="*/ 964748 w 1632964"/>
              <a:gd name="connsiteY49" fmla="*/ 583130 h 2291704"/>
              <a:gd name="connsiteX50" fmla="*/ 994893 w 1632964"/>
              <a:gd name="connsiteY50" fmla="*/ 688637 h 2291704"/>
              <a:gd name="connsiteX51" fmla="*/ 1009966 w 1632964"/>
              <a:gd name="connsiteY51" fmla="*/ 764000 h 2291704"/>
              <a:gd name="connsiteX52" fmla="*/ 1025038 w 1632964"/>
              <a:gd name="connsiteY52" fmla="*/ 854435 h 2291704"/>
              <a:gd name="connsiteX53" fmla="*/ 1055183 w 1632964"/>
              <a:gd name="connsiteY53" fmla="*/ 934822 h 2291704"/>
              <a:gd name="connsiteX54" fmla="*/ 1070256 w 1632964"/>
              <a:gd name="connsiteY54" fmla="*/ 969991 h 2291704"/>
              <a:gd name="connsiteX55" fmla="*/ 1095377 w 1632964"/>
              <a:gd name="connsiteY55" fmla="*/ 1005160 h 2291704"/>
              <a:gd name="connsiteX56" fmla="*/ 1140594 w 1632964"/>
              <a:gd name="connsiteY56" fmla="*/ 1145837 h 2291704"/>
              <a:gd name="connsiteX57" fmla="*/ 1195860 w 1632964"/>
              <a:gd name="connsiteY57" fmla="*/ 1281490 h 2291704"/>
              <a:gd name="connsiteX58" fmla="*/ 1251126 w 1632964"/>
              <a:gd name="connsiteY58" fmla="*/ 1397046 h 2291704"/>
              <a:gd name="connsiteX59" fmla="*/ 1351610 w 1632964"/>
              <a:gd name="connsiteY59" fmla="*/ 1472409 h 2291704"/>
              <a:gd name="connsiteX60" fmla="*/ 1442045 w 1632964"/>
              <a:gd name="connsiteY60" fmla="*/ 1472409 h 2291704"/>
              <a:gd name="connsiteX61" fmla="*/ 1477214 w 1632964"/>
              <a:gd name="connsiteY61" fmla="*/ 1432215 h 2291704"/>
              <a:gd name="connsiteX62" fmla="*/ 1437021 w 1632964"/>
              <a:gd name="connsiteY62" fmla="*/ 1361877 h 2291704"/>
              <a:gd name="connsiteX63" fmla="*/ 1406876 w 1632964"/>
              <a:gd name="connsiteY63" fmla="*/ 1286514 h 2291704"/>
              <a:gd name="connsiteX64" fmla="*/ 1381755 w 1632964"/>
              <a:gd name="connsiteY64" fmla="*/ 1231248 h 2291704"/>
              <a:gd name="connsiteX65" fmla="*/ 1351610 w 1632964"/>
              <a:gd name="connsiteY65" fmla="*/ 1110668 h 2291704"/>
              <a:gd name="connsiteX66" fmla="*/ 1331513 w 1632964"/>
              <a:gd name="connsiteY66" fmla="*/ 985064 h 2291704"/>
              <a:gd name="connsiteX67" fmla="*/ 1326489 w 1632964"/>
              <a:gd name="connsiteY67" fmla="*/ 829314 h 2291704"/>
              <a:gd name="connsiteX68" fmla="*/ 1326489 w 1632964"/>
              <a:gd name="connsiteY68" fmla="*/ 718782 h 2291704"/>
              <a:gd name="connsiteX69" fmla="*/ 1316440 w 1632964"/>
              <a:gd name="connsiteY69" fmla="*/ 603226 h 2291704"/>
              <a:gd name="connsiteX70" fmla="*/ 1301368 w 1632964"/>
              <a:gd name="connsiteY70" fmla="*/ 482646 h 2291704"/>
              <a:gd name="connsiteX71" fmla="*/ 1261175 w 1632964"/>
              <a:gd name="connsiteY71" fmla="*/ 402259 h 2291704"/>
              <a:gd name="connsiteX72" fmla="*/ 1246102 w 1632964"/>
              <a:gd name="connsiteY72" fmla="*/ 291727 h 2291704"/>
              <a:gd name="connsiteX73" fmla="*/ 1266199 w 1632964"/>
              <a:gd name="connsiteY73" fmla="*/ 226413 h 2291704"/>
              <a:gd name="connsiteX74" fmla="*/ 1281271 w 1632964"/>
              <a:gd name="connsiteY74" fmla="*/ 216365 h 2291704"/>
              <a:gd name="connsiteX75" fmla="*/ 1326489 w 1632964"/>
              <a:gd name="connsiteY75" fmla="*/ 196268 h 2291704"/>
              <a:gd name="connsiteX76" fmla="*/ 1396827 w 1632964"/>
              <a:gd name="connsiteY76" fmla="*/ 176171 h 2291704"/>
              <a:gd name="connsiteX77" fmla="*/ 1467166 w 1632964"/>
              <a:gd name="connsiteY77" fmla="*/ 181196 h 2291704"/>
              <a:gd name="connsiteX78" fmla="*/ 1517408 w 1632964"/>
              <a:gd name="connsiteY78" fmla="*/ 191244 h 2291704"/>
              <a:gd name="connsiteX79" fmla="*/ 1572673 w 1632964"/>
              <a:gd name="connsiteY79" fmla="*/ 251534 h 2291704"/>
              <a:gd name="connsiteX80" fmla="*/ 1632964 w 1632964"/>
              <a:gd name="connsiteY80" fmla="*/ 321872 h 2291704"/>
              <a:gd name="connsiteX0" fmla="*/ 1130546 w 1572673"/>
              <a:gd name="connsiteY0" fmla="*/ 271631 h 2291704"/>
              <a:gd name="connsiteX1" fmla="*/ 1080304 w 1572673"/>
              <a:gd name="connsiteY1" fmla="*/ 120905 h 2291704"/>
              <a:gd name="connsiteX2" fmla="*/ 803975 w 1572673"/>
              <a:gd name="connsiteY2" fmla="*/ 5349 h 2291704"/>
              <a:gd name="connsiteX3" fmla="*/ 678370 w 1572673"/>
              <a:gd name="connsiteY3" fmla="*/ 25446 h 2291704"/>
              <a:gd name="connsiteX4" fmla="*/ 572862 w 1572673"/>
              <a:gd name="connsiteY4" fmla="*/ 80712 h 2291704"/>
              <a:gd name="connsiteX5" fmla="*/ 407065 w 1572673"/>
              <a:gd name="connsiteY5" fmla="*/ 171147 h 2291704"/>
              <a:gd name="connsiteX6" fmla="*/ 296533 w 1572673"/>
              <a:gd name="connsiteY6" fmla="*/ 236461 h 2291704"/>
              <a:gd name="connsiteX7" fmla="*/ 276436 w 1572673"/>
              <a:gd name="connsiteY7" fmla="*/ 372114 h 2291704"/>
              <a:gd name="connsiteX8" fmla="*/ 201073 w 1572673"/>
              <a:gd name="connsiteY8" fmla="*/ 477622 h 2291704"/>
              <a:gd name="connsiteX9" fmla="*/ 175953 w 1572673"/>
              <a:gd name="connsiteY9" fmla="*/ 618299 h 2291704"/>
              <a:gd name="connsiteX10" fmla="*/ 196049 w 1572673"/>
              <a:gd name="connsiteY10" fmla="*/ 764000 h 2291704"/>
              <a:gd name="connsiteX11" fmla="*/ 186001 w 1572673"/>
              <a:gd name="connsiteY11" fmla="*/ 919749 h 2291704"/>
              <a:gd name="connsiteX12" fmla="*/ 115662 w 1572673"/>
              <a:gd name="connsiteY12" fmla="*/ 1050378 h 2291704"/>
              <a:gd name="connsiteX13" fmla="*/ 60397 w 1572673"/>
              <a:gd name="connsiteY13" fmla="*/ 1226224 h 2291704"/>
              <a:gd name="connsiteX14" fmla="*/ 106 w 1572673"/>
              <a:gd name="connsiteY14" fmla="*/ 1392022 h 2291704"/>
              <a:gd name="connsiteX15" fmla="*/ 45324 w 1572673"/>
              <a:gd name="connsiteY15" fmla="*/ 1447288 h 2291704"/>
              <a:gd name="connsiteX16" fmla="*/ 30251 w 1572673"/>
              <a:gd name="connsiteY16" fmla="*/ 1608061 h 2291704"/>
              <a:gd name="connsiteX17" fmla="*/ 125711 w 1572673"/>
              <a:gd name="connsiteY17" fmla="*/ 1713569 h 2291704"/>
              <a:gd name="connsiteX18" fmla="*/ 165904 w 1572673"/>
              <a:gd name="connsiteY18" fmla="*/ 1889415 h 2291704"/>
              <a:gd name="connsiteX19" fmla="*/ 296533 w 1572673"/>
              <a:gd name="connsiteY19" fmla="*/ 1994923 h 2291704"/>
              <a:gd name="connsiteX20" fmla="*/ 351799 w 1572673"/>
              <a:gd name="connsiteY20" fmla="*/ 2065261 h 2291704"/>
              <a:gd name="connsiteX21" fmla="*/ 422137 w 1572673"/>
              <a:gd name="connsiteY21" fmla="*/ 2170769 h 2291704"/>
              <a:gd name="connsiteX22" fmla="*/ 462331 w 1572673"/>
              <a:gd name="connsiteY22" fmla="*/ 2251156 h 2291704"/>
              <a:gd name="connsiteX23" fmla="*/ 547742 w 1572673"/>
              <a:gd name="connsiteY23" fmla="*/ 2286325 h 2291704"/>
              <a:gd name="connsiteX24" fmla="*/ 663298 w 1572673"/>
              <a:gd name="connsiteY24" fmla="*/ 2286325 h 2291704"/>
              <a:gd name="connsiteX25" fmla="*/ 743684 w 1572673"/>
              <a:gd name="connsiteY25" fmla="*/ 2236083 h 2291704"/>
              <a:gd name="connsiteX26" fmla="*/ 773829 w 1572673"/>
              <a:gd name="connsiteY26" fmla="*/ 2195890 h 2291704"/>
              <a:gd name="connsiteX27" fmla="*/ 783878 w 1572673"/>
              <a:gd name="connsiteY27" fmla="*/ 2155697 h 2291704"/>
              <a:gd name="connsiteX28" fmla="*/ 753733 w 1572673"/>
              <a:gd name="connsiteY28" fmla="*/ 2065261 h 2291704"/>
              <a:gd name="connsiteX29" fmla="*/ 693443 w 1572673"/>
              <a:gd name="connsiteY29" fmla="*/ 1989899 h 2291704"/>
              <a:gd name="connsiteX30" fmla="*/ 643201 w 1572673"/>
              <a:gd name="connsiteY30" fmla="*/ 1884391 h 2291704"/>
              <a:gd name="connsiteX31" fmla="*/ 643201 w 1572673"/>
              <a:gd name="connsiteY31" fmla="*/ 1809028 h 2291704"/>
              <a:gd name="connsiteX32" fmla="*/ 643201 w 1572673"/>
              <a:gd name="connsiteY32" fmla="*/ 1678400 h 2291704"/>
              <a:gd name="connsiteX33" fmla="*/ 648225 w 1572673"/>
              <a:gd name="connsiteY33" fmla="*/ 1542747 h 2291704"/>
              <a:gd name="connsiteX34" fmla="*/ 643201 w 1572673"/>
              <a:gd name="connsiteY34" fmla="*/ 1457336 h 2291704"/>
              <a:gd name="connsiteX35" fmla="*/ 623104 w 1572673"/>
              <a:gd name="connsiteY35" fmla="*/ 1316659 h 2291704"/>
              <a:gd name="connsiteX36" fmla="*/ 658273 w 1572673"/>
              <a:gd name="connsiteY36" fmla="*/ 1246321 h 2291704"/>
              <a:gd name="connsiteX37" fmla="*/ 678370 w 1572673"/>
              <a:gd name="connsiteY37" fmla="*/ 1095596 h 2291704"/>
              <a:gd name="connsiteX38" fmla="*/ 638177 w 1572673"/>
              <a:gd name="connsiteY38" fmla="*/ 924774 h 2291704"/>
              <a:gd name="connsiteX39" fmla="*/ 597983 w 1572673"/>
              <a:gd name="connsiteY39" fmla="*/ 839363 h 2291704"/>
              <a:gd name="connsiteX40" fmla="*/ 567838 w 1572673"/>
              <a:gd name="connsiteY40" fmla="*/ 683613 h 2291704"/>
              <a:gd name="connsiteX41" fmla="*/ 567838 w 1572673"/>
              <a:gd name="connsiteY41" fmla="*/ 573081 h 2291704"/>
              <a:gd name="connsiteX42" fmla="*/ 597983 w 1572673"/>
              <a:gd name="connsiteY42" fmla="*/ 442453 h 2291704"/>
              <a:gd name="connsiteX43" fmla="*/ 668322 w 1572673"/>
              <a:gd name="connsiteY43" fmla="*/ 352017 h 2291704"/>
              <a:gd name="connsiteX44" fmla="*/ 733636 w 1572673"/>
              <a:gd name="connsiteY44" fmla="*/ 321872 h 2291704"/>
              <a:gd name="connsiteX45" fmla="*/ 819047 w 1572673"/>
              <a:gd name="connsiteY45" fmla="*/ 286703 h 2291704"/>
              <a:gd name="connsiteX46" fmla="*/ 894410 w 1572673"/>
              <a:gd name="connsiteY46" fmla="*/ 276655 h 2291704"/>
              <a:gd name="connsiteX47" fmla="*/ 949676 w 1572673"/>
              <a:gd name="connsiteY47" fmla="*/ 336945 h 2291704"/>
              <a:gd name="connsiteX48" fmla="*/ 944651 w 1572673"/>
              <a:gd name="connsiteY48" fmla="*/ 437428 h 2291704"/>
              <a:gd name="connsiteX49" fmla="*/ 964748 w 1572673"/>
              <a:gd name="connsiteY49" fmla="*/ 583130 h 2291704"/>
              <a:gd name="connsiteX50" fmla="*/ 994893 w 1572673"/>
              <a:gd name="connsiteY50" fmla="*/ 688637 h 2291704"/>
              <a:gd name="connsiteX51" fmla="*/ 1009966 w 1572673"/>
              <a:gd name="connsiteY51" fmla="*/ 764000 h 2291704"/>
              <a:gd name="connsiteX52" fmla="*/ 1025038 w 1572673"/>
              <a:gd name="connsiteY52" fmla="*/ 854435 h 2291704"/>
              <a:gd name="connsiteX53" fmla="*/ 1055183 w 1572673"/>
              <a:gd name="connsiteY53" fmla="*/ 934822 h 2291704"/>
              <a:gd name="connsiteX54" fmla="*/ 1070256 w 1572673"/>
              <a:gd name="connsiteY54" fmla="*/ 969991 h 2291704"/>
              <a:gd name="connsiteX55" fmla="*/ 1095377 w 1572673"/>
              <a:gd name="connsiteY55" fmla="*/ 1005160 h 2291704"/>
              <a:gd name="connsiteX56" fmla="*/ 1140594 w 1572673"/>
              <a:gd name="connsiteY56" fmla="*/ 1145837 h 2291704"/>
              <a:gd name="connsiteX57" fmla="*/ 1195860 w 1572673"/>
              <a:gd name="connsiteY57" fmla="*/ 1281490 h 2291704"/>
              <a:gd name="connsiteX58" fmla="*/ 1251126 w 1572673"/>
              <a:gd name="connsiteY58" fmla="*/ 1397046 h 2291704"/>
              <a:gd name="connsiteX59" fmla="*/ 1351610 w 1572673"/>
              <a:gd name="connsiteY59" fmla="*/ 1472409 h 2291704"/>
              <a:gd name="connsiteX60" fmla="*/ 1442045 w 1572673"/>
              <a:gd name="connsiteY60" fmla="*/ 1472409 h 2291704"/>
              <a:gd name="connsiteX61" fmla="*/ 1477214 w 1572673"/>
              <a:gd name="connsiteY61" fmla="*/ 1432215 h 2291704"/>
              <a:gd name="connsiteX62" fmla="*/ 1437021 w 1572673"/>
              <a:gd name="connsiteY62" fmla="*/ 1361877 h 2291704"/>
              <a:gd name="connsiteX63" fmla="*/ 1406876 w 1572673"/>
              <a:gd name="connsiteY63" fmla="*/ 1286514 h 2291704"/>
              <a:gd name="connsiteX64" fmla="*/ 1381755 w 1572673"/>
              <a:gd name="connsiteY64" fmla="*/ 1231248 h 2291704"/>
              <a:gd name="connsiteX65" fmla="*/ 1351610 w 1572673"/>
              <a:gd name="connsiteY65" fmla="*/ 1110668 h 2291704"/>
              <a:gd name="connsiteX66" fmla="*/ 1331513 w 1572673"/>
              <a:gd name="connsiteY66" fmla="*/ 985064 h 2291704"/>
              <a:gd name="connsiteX67" fmla="*/ 1326489 w 1572673"/>
              <a:gd name="connsiteY67" fmla="*/ 829314 h 2291704"/>
              <a:gd name="connsiteX68" fmla="*/ 1326489 w 1572673"/>
              <a:gd name="connsiteY68" fmla="*/ 718782 h 2291704"/>
              <a:gd name="connsiteX69" fmla="*/ 1316440 w 1572673"/>
              <a:gd name="connsiteY69" fmla="*/ 603226 h 2291704"/>
              <a:gd name="connsiteX70" fmla="*/ 1301368 w 1572673"/>
              <a:gd name="connsiteY70" fmla="*/ 482646 h 2291704"/>
              <a:gd name="connsiteX71" fmla="*/ 1261175 w 1572673"/>
              <a:gd name="connsiteY71" fmla="*/ 402259 h 2291704"/>
              <a:gd name="connsiteX72" fmla="*/ 1246102 w 1572673"/>
              <a:gd name="connsiteY72" fmla="*/ 291727 h 2291704"/>
              <a:gd name="connsiteX73" fmla="*/ 1266199 w 1572673"/>
              <a:gd name="connsiteY73" fmla="*/ 226413 h 2291704"/>
              <a:gd name="connsiteX74" fmla="*/ 1281271 w 1572673"/>
              <a:gd name="connsiteY74" fmla="*/ 216365 h 2291704"/>
              <a:gd name="connsiteX75" fmla="*/ 1326489 w 1572673"/>
              <a:gd name="connsiteY75" fmla="*/ 196268 h 2291704"/>
              <a:gd name="connsiteX76" fmla="*/ 1396827 w 1572673"/>
              <a:gd name="connsiteY76" fmla="*/ 176171 h 2291704"/>
              <a:gd name="connsiteX77" fmla="*/ 1467166 w 1572673"/>
              <a:gd name="connsiteY77" fmla="*/ 181196 h 2291704"/>
              <a:gd name="connsiteX78" fmla="*/ 1517408 w 1572673"/>
              <a:gd name="connsiteY78" fmla="*/ 191244 h 2291704"/>
              <a:gd name="connsiteX79" fmla="*/ 1572673 w 1572673"/>
              <a:gd name="connsiteY79" fmla="*/ 251534 h 2291704"/>
              <a:gd name="connsiteX0" fmla="*/ 1130546 w 1517408"/>
              <a:gd name="connsiteY0" fmla="*/ 271631 h 2291704"/>
              <a:gd name="connsiteX1" fmla="*/ 1080304 w 1517408"/>
              <a:gd name="connsiteY1" fmla="*/ 120905 h 2291704"/>
              <a:gd name="connsiteX2" fmla="*/ 803975 w 1517408"/>
              <a:gd name="connsiteY2" fmla="*/ 5349 h 2291704"/>
              <a:gd name="connsiteX3" fmla="*/ 678370 w 1517408"/>
              <a:gd name="connsiteY3" fmla="*/ 25446 h 2291704"/>
              <a:gd name="connsiteX4" fmla="*/ 572862 w 1517408"/>
              <a:gd name="connsiteY4" fmla="*/ 80712 h 2291704"/>
              <a:gd name="connsiteX5" fmla="*/ 407065 w 1517408"/>
              <a:gd name="connsiteY5" fmla="*/ 171147 h 2291704"/>
              <a:gd name="connsiteX6" fmla="*/ 296533 w 1517408"/>
              <a:gd name="connsiteY6" fmla="*/ 236461 h 2291704"/>
              <a:gd name="connsiteX7" fmla="*/ 276436 w 1517408"/>
              <a:gd name="connsiteY7" fmla="*/ 372114 h 2291704"/>
              <a:gd name="connsiteX8" fmla="*/ 201073 w 1517408"/>
              <a:gd name="connsiteY8" fmla="*/ 477622 h 2291704"/>
              <a:gd name="connsiteX9" fmla="*/ 175953 w 1517408"/>
              <a:gd name="connsiteY9" fmla="*/ 618299 h 2291704"/>
              <a:gd name="connsiteX10" fmla="*/ 196049 w 1517408"/>
              <a:gd name="connsiteY10" fmla="*/ 764000 h 2291704"/>
              <a:gd name="connsiteX11" fmla="*/ 186001 w 1517408"/>
              <a:gd name="connsiteY11" fmla="*/ 919749 h 2291704"/>
              <a:gd name="connsiteX12" fmla="*/ 115662 w 1517408"/>
              <a:gd name="connsiteY12" fmla="*/ 1050378 h 2291704"/>
              <a:gd name="connsiteX13" fmla="*/ 60397 w 1517408"/>
              <a:gd name="connsiteY13" fmla="*/ 1226224 h 2291704"/>
              <a:gd name="connsiteX14" fmla="*/ 106 w 1517408"/>
              <a:gd name="connsiteY14" fmla="*/ 1392022 h 2291704"/>
              <a:gd name="connsiteX15" fmla="*/ 45324 w 1517408"/>
              <a:gd name="connsiteY15" fmla="*/ 1447288 h 2291704"/>
              <a:gd name="connsiteX16" fmla="*/ 30251 w 1517408"/>
              <a:gd name="connsiteY16" fmla="*/ 1608061 h 2291704"/>
              <a:gd name="connsiteX17" fmla="*/ 125711 w 1517408"/>
              <a:gd name="connsiteY17" fmla="*/ 1713569 h 2291704"/>
              <a:gd name="connsiteX18" fmla="*/ 165904 w 1517408"/>
              <a:gd name="connsiteY18" fmla="*/ 1889415 h 2291704"/>
              <a:gd name="connsiteX19" fmla="*/ 296533 w 1517408"/>
              <a:gd name="connsiteY19" fmla="*/ 1994923 h 2291704"/>
              <a:gd name="connsiteX20" fmla="*/ 351799 w 1517408"/>
              <a:gd name="connsiteY20" fmla="*/ 2065261 h 2291704"/>
              <a:gd name="connsiteX21" fmla="*/ 422137 w 1517408"/>
              <a:gd name="connsiteY21" fmla="*/ 2170769 h 2291704"/>
              <a:gd name="connsiteX22" fmla="*/ 462331 w 1517408"/>
              <a:gd name="connsiteY22" fmla="*/ 2251156 h 2291704"/>
              <a:gd name="connsiteX23" fmla="*/ 547742 w 1517408"/>
              <a:gd name="connsiteY23" fmla="*/ 2286325 h 2291704"/>
              <a:gd name="connsiteX24" fmla="*/ 663298 w 1517408"/>
              <a:gd name="connsiteY24" fmla="*/ 2286325 h 2291704"/>
              <a:gd name="connsiteX25" fmla="*/ 743684 w 1517408"/>
              <a:gd name="connsiteY25" fmla="*/ 2236083 h 2291704"/>
              <a:gd name="connsiteX26" fmla="*/ 773829 w 1517408"/>
              <a:gd name="connsiteY26" fmla="*/ 2195890 h 2291704"/>
              <a:gd name="connsiteX27" fmla="*/ 783878 w 1517408"/>
              <a:gd name="connsiteY27" fmla="*/ 2155697 h 2291704"/>
              <a:gd name="connsiteX28" fmla="*/ 753733 w 1517408"/>
              <a:gd name="connsiteY28" fmla="*/ 2065261 h 2291704"/>
              <a:gd name="connsiteX29" fmla="*/ 693443 w 1517408"/>
              <a:gd name="connsiteY29" fmla="*/ 1989899 h 2291704"/>
              <a:gd name="connsiteX30" fmla="*/ 643201 w 1517408"/>
              <a:gd name="connsiteY30" fmla="*/ 1884391 h 2291704"/>
              <a:gd name="connsiteX31" fmla="*/ 643201 w 1517408"/>
              <a:gd name="connsiteY31" fmla="*/ 1809028 h 2291704"/>
              <a:gd name="connsiteX32" fmla="*/ 643201 w 1517408"/>
              <a:gd name="connsiteY32" fmla="*/ 1678400 h 2291704"/>
              <a:gd name="connsiteX33" fmla="*/ 648225 w 1517408"/>
              <a:gd name="connsiteY33" fmla="*/ 1542747 h 2291704"/>
              <a:gd name="connsiteX34" fmla="*/ 643201 w 1517408"/>
              <a:gd name="connsiteY34" fmla="*/ 1457336 h 2291704"/>
              <a:gd name="connsiteX35" fmla="*/ 623104 w 1517408"/>
              <a:gd name="connsiteY35" fmla="*/ 1316659 h 2291704"/>
              <a:gd name="connsiteX36" fmla="*/ 658273 w 1517408"/>
              <a:gd name="connsiteY36" fmla="*/ 1246321 h 2291704"/>
              <a:gd name="connsiteX37" fmla="*/ 678370 w 1517408"/>
              <a:gd name="connsiteY37" fmla="*/ 1095596 h 2291704"/>
              <a:gd name="connsiteX38" fmla="*/ 638177 w 1517408"/>
              <a:gd name="connsiteY38" fmla="*/ 924774 h 2291704"/>
              <a:gd name="connsiteX39" fmla="*/ 597983 w 1517408"/>
              <a:gd name="connsiteY39" fmla="*/ 839363 h 2291704"/>
              <a:gd name="connsiteX40" fmla="*/ 567838 w 1517408"/>
              <a:gd name="connsiteY40" fmla="*/ 683613 h 2291704"/>
              <a:gd name="connsiteX41" fmla="*/ 567838 w 1517408"/>
              <a:gd name="connsiteY41" fmla="*/ 573081 h 2291704"/>
              <a:gd name="connsiteX42" fmla="*/ 597983 w 1517408"/>
              <a:gd name="connsiteY42" fmla="*/ 442453 h 2291704"/>
              <a:gd name="connsiteX43" fmla="*/ 668322 w 1517408"/>
              <a:gd name="connsiteY43" fmla="*/ 352017 h 2291704"/>
              <a:gd name="connsiteX44" fmla="*/ 733636 w 1517408"/>
              <a:gd name="connsiteY44" fmla="*/ 321872 h 2291704"/>
              <a:gd name="connsiteX45" fmla="*/ 819047 w 1517408"/>
              <a:gd name="connsiteY45" fmla="*/ 286703 h 2291704"/>
              <a:gd name="connsiteX46" fmla="*/ 894410 w 1517408"/>
              <a:gd name="connsiteY46" fmla="*/ 276655 h 2291704"/>
              <a:gd name="connsiteX47" fmla="*/ 949676 w 1517408"/>
              <a:gd name="connsiteY47" fmla="*/ 336945 h 2291704"/>
              <a:gd name="connsiteX48" fmla="*/ 944651 w 1517408"/>
              <a:gd name="connsiteY48" fmla="*/ 437428 h 2291704"/>
              <a:gd name="connsiteX49" fmla="*/ 964748 w 1517408"/>
              <a:gd name="connsiteY49" fmla="*/ 583130 h 2291704"/>
              <a:gd name="connsiteX50" fmla="*/ 994893 w 1517408"/>
              <a:gd name="connsiteY50" fmla="*/ 688637 h 2291704"/>
              <a:gd name="connsiteX51" fmla="*/ 1009966 w 1517408"/>
              <a:gd name="connsiteY51" fmla="*/ 764000 h 2291704"/>
              <a:gd name="connsiteX52" fmla="*/ 1025038 w 1517408"/>
              <a:gd name="connsiteY52" fmla="*/ 854435 h 2291704"/>
              <a:gd name="connsiteX53" fmla="*/ 1055183 w 1517408"/>
              <a:gd name="connsiteY53" fmla="*/ 934822 h 2291704"/>
              <a:gd name="connsiteX54" fmla="*/ 1070256 w 1517408"/>
              <a:gd name="connsiteY54" fmla="*/ 969991 h 2291704"/>
              <a:gd name="connsiteX55" fmla="*/ 1095377 w 1517408"/>
              <a:gd name="connsiteY55" fmla="*/ 1005160 h 2291704"/>
              <a:gd name="connsiteX56" fmla="*/ 1140594 w 1517408"/>
              <a:gd name="connsiteY56" fmla="*/ 1145837 h 2291704"/>
              <a:gd name="connsiteX57" fmla="*/ 1195860 w 1517408"/>
              <a:gd name="connsiteY57" fmla="*/ 1281490 h 2291704"/>
              <a:gd name="connsiteX58" fmla="*/ 1251126 w 1517408"/>
              <a:gd name="connsiteY58" fmla="*/ 1397046 h 2291704"/>
              <a:gd name="connsiteX59" fmla="*/ 1351610 w 1517408"/>
              <a:gd name="connsiteY59" fmla="*/ 1472409 h 2291704"/>
              <a:gd name="connsiteX60" fmla="*/ 1442045 w 1517408"/>
              <a:gd name="connsiteY60" fmla="*/ 1472409 h 2291704"/>
              <a:gd name="connsiteX61" fmla="*/ 1477214 w 1517408"/>
              <a:gd name="connsiteY61" fmla="*/ 1432215 h 2291704"/>
              <a:gd name="connsiteX62" fmla="*/ 1437021 w 1517408"/>
              <a:gd name="connsiteY62" fmla="*/ 1361877 h 2291704"/>
              <a:gd name="connsiteX63" fmla="*/ 1406876 w 1517408"/>
              <a:gd name="connsiteY63" fmla="*/ 1286514 h 2291704"/>
              <a:gd name="connsiteX64" fmla="*/ 1381755 w 1517408"/>
              <a:gd name="connsiteY64" fmla="*/ 1231248 h 2291704"/>
              <a:gd name="connsiteX65" fmla="*/ 1351610 w 1517408"/>
              <a:gd name="connsiteY65" fmla="*/ 1110668 h 2291704"/>
              <a:gd name="connsiteX66" fmla="*/ 1331513 w 1517408"/>
              <a:gd name="connsiteY66" fmla="*/ 985064 h 2291704"/>
              <a:gd name="connsiteX67" fmla="*/ 1326489 w 1517408"/>
              <a:gd name="connsiteY67" fmla="*/ 829314 h 2291704"/>
              <a:gd name="connsiteX68" fmla="*/ 1326489 w 1517408"/>
              <a:gd name="connsiteY68" fmla="*/ 718782 h 2291704"/>
              <a:gd name="connsiteX69" fmla="*/ 1316440 w 1517408"/>
              <a:gd name="connsiteY69" fmla="*/ 603226 h 2291704"/>
              <a:gd name="connsiteX70" fmla="*/ 1301368 w 1517408"/>
              <a:gd name="connsiteY70" fmla="*/ 482646 h 2291704"/>
              <a:gd name="connsiteX71" fmla="*/ 1261175 w 1517408"/>
              <a:gd name="connsiteY71" fmla="*/ 402259 h 2291704"/>
              <a:gd name="connsiteX72" fmla="*/ 1246102 w 1517408"/>
              <a:gd name="connsiteY72" fmla="*/ 291727 h 2291704"/>
              <a:gd name="connsiteX73" fmla="*/ 1266199 w 1517408"/>
              <a:gd name="connsiteY73" fmla="*/ 226413 h 2291704"/>
              <a:gd name="connsiteX74" fmla="*/ 1281271 w 1517408"/>
              <a:gd name="connsiteY74" fmla="*/ 216365 h 2291704"/>
              <a:gd name="connsiteX75" fmla="*/ 1326489 w 1517408"/>
              <a:gd name="connsiteY75" fmla="*/ 196268 h 2291704"/>
              <a:gd name="connsiteX76" fmla="*/ 1396827 w 1517408"/>
              <a:gd name="connsiteY76" fmla="*/ 176171 h 2291704"/>
              <a:gd name="connsiteX77" fmla="*/ 1467166 w 1517408"/>
              <a:gd name="connsiteY77" fmla="*/ 181196 h 2291704"/>
              <a:gd name="connsiteX78" fmla="*/ 1517408 w 1517408"/>
              <a:gd name="connsiteY78" fmla="*/ 19124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77" fmla="*/ 1467166 w 1477247"/>
              <a:gd name="connsiteY77" fmla="*/ 18119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0" fmla="*/ 1130546 w 1442045"/>
              <a:gd name="connsiteY0" fmla="*/ 271631 h 2291704"/>
              <a:gd name="connsiteX1" fmla="*/ 1080304 w 1442045"/>
              <a:gd name="connsiteY1" fmla="*/ 120905 h 2291704"/>
              <a:gd name="connsiteX2" fmla="*/ 803975 w 1442045"/>
              <a:gd name="connsiteY2" fmla="*/ 5349 h 2291704"/>
              <a:gd name="connsiteX3" fmla="*/ 678370 w 1442045"/>
              <a:gd name="connsiteY3" fmla="*/ 25446 h 2291704"/>
              <a:gd name="connsiteX4" fmla="*/ 572862 w 1442045"/>
              <a:gd name="connsiteY4" fmla="*/ 80712 h 2291704"/>
              <a:gd name="connsiteX5" fmla="*/ 407065 w 1442045"/>
              <a:gd name="connsiteY5" fmla="*/ 171147 h 2291704"/>
              <a:gd name="connsiteX6" fmla="*/ 296533 w 1442045"/>
              <a:gd name="connsiteY6" fmla="*/ 236461 h 2291704"/>
              <a:gd name="connsiteX7" fmla="*/ 276436 w 1442045"/>
              <a:gd name="connsiteY7" fmla="*/ 372114 h 2291704"/>
              <a:gd name="connsiteX8" fmla="*/ 201073 w 1442045"/>
              <a:gd name="connsiteY8" fmla="*/ 477622 h 2291704"/>
              <a:gd name="connsiteX9" fmla="*/ 175953 w 1442045"/>
              <a:gd name="connsiteY9" fmla="*/ 618299 h 2291704"/>
              <a:gd name="connsiteX10" fmla="*/ 196049 w 1442045"/>
              <a:gd name="connsiteY10" fmla="*/ 764000 h 2291704"/>
              <a:gd name="connsiteX11" fmla="*/ 186001 w 1442045"/>
              <a:gd name="connsiteY11" fmla="*/ 919749 h 2291704"/>
              <a:gd name="connsiteX12" fmla="*/ 115662 w 1442045"/>
              <a:gd name="connsiteY12" fmla="*/ 1050378 h 2291704"/>
              <a:gd name="connsiteX13" fmla="*/ 60397 w 1442045"/>
              <a:gd name="connsiteY13" fmla="*/ 1226224 h 2291704"/>
              <a:gd name="connsiteX14" fmla="*/ 106 w 1442045"/>
              <a:gd name="connsiteY14" fmla="*/ 1392022 h 2291704"/>
              <a:gd name="connsiteX15" fmla="*/ 45324 w 1442045"/>
              <a:gd name="connsiteY15" fmla="*/ 1447288 h 2291704"/>
              <a:gd name="connsiteX16" fmla="*/ 30251 w 1442045"/>
              <a:gd name="connsiteY16" fmla="*/ 1608061 h 2291704"/>
              <a:gd name="connsiteX17" fmla="*/ 125711 w 1442045"/>
              <a:gd name="connsiteY17" fmla="*/ 1713569 h 2291704"/>
              <a:gd name="connsiteX18" fmla="*/ 165904 w 1442045"/>
              <a:gd name="connsiteY18" fmla="*/ 1889415 h 2291704"/>
              <a:gd name="connsiteX19" fmla="*/ 296533 w 1442045"/>
              <a:gd name="connsiteY19" fmla="*/ 1994923 h 2291704"/>
              <a:gd name="connsiteX20" fmla="*/ 351799 w 1442045"/>
              <a:gd name="connsiteY20" fmla="*/ 2065261 h 2291704"/>
              <a:gd name="connsiteX21" fmla="*/ 422137 w 1442045"/>
              <a:gd name="connsiteY21" fmla="*/ 2170769 h 2291704"/>
              <a:gd name="connsiteX22" fmla="*/ 462331 w 1442045"/>
              <a:gd name="connsiteY22" fmla="*/ 2251156 h 2291704"/>
              <a:gd name="connsiteX23" fmla="*/ 547742 w 1442045"/>
              <a:gd name="connsiteY23" fmla="*/ 2286325 h 2291704"/>
              <a:gd name="connsiteX24" fmla="*/ 663298 w 1442045"/>
              <a:gd name="connsiteY24" fmla="*/ 2286325 h 2291704"/>
              <a:gd name="connsiteX25" fmla="*/ 743684 w 1442045"/>
              <a:gd name="connsiteY25" fmla="*/ 2236083 h 2291704"/>
              <a:gd name="connsiteX26" fmla="*/ 773829 w 1442045"/>
              <a:gd name="connsiteY26" fmla="*/ 2195890 h 2291704"/>
              <a:gd name="connsiteX27" fmla="*/ 783878 w 1442045"/>
              <a:gd name="connsiteY27" fmla="*/ 2155697 h 2291704"/>
              <a:gd name="connsiteX28" fmla="*/ 753733 w 1442045"/>
              <a:gd name="connsiteY28" fmla="*/ 2065261 h 2291704"/>
              <a:gd name="connsiteX29" fmla="*/ 693443 w 1442045"/>
              <a:gd name="connsiteY29" fmla="*/ 1989899 h 2291704"/>
              <a:gd name="connsiteX30" fmla="*/ 643201 w 1442045"/>
              <a:gd name="connsiteY30" fmla="*/ 1884391 h 2291704"/>
              <a:gd name="connsiteX31" fmla="*/ 643201 w 1442045"/>
              <a:gd name="connsiteY31" fmla="*/ 1809028 h 2291704"/>
              <a:gd name="connsiteX32" fmla="*/ 643201 w 1442045"/>
              <a:gd name="connsiteY32" fmla="*/ 1678400 h 2291704"/>
              <a:gd name="connsiteX33" fmla="*/ 648225 w 1442045"/>
              <a:gd name="connsiteY33" fmla="*/ 1542747 h 2291704"/>
              <a:gd name="connsiteX34" fmla="*/ 643201 w 1442045"/>
              <a:gd name="connsiteY34" fmla="*/ 1457336 h 2291704"/>
              <a:gd name="connsiteX35" fmla="*/ 623104 w 1442045"/>
              <a:gd name="connsiteY35" fmla="*/ 1316659 h 2291704"/>
              <a:gd name="connsiteX36" fmla="*/ 658273 w 1442045"/>
              <a:gd name="connsiteY36" fmla="*/ 1246321 h 2291704"/>
              <a:gd name="connsiteX37" fmla="*/ 678370 w 1442045"/>
              <a:gd name="connsiteY37" fmla="*/ 1095596 h 2291704"/>
              <a:gd name="connsiteX38" fmla="*/ 638177 w 1442045"/>
              <a:gd name="connsiteY38" fmla="*/ 924774 h 2291704"/>
              <a:gd name="connsiteX39" fmla="*/ 597983 w 1442045"/>
              <a:gd name="connsiteY39" fmla="*/ 839363 h 2291704"/>
              <a:gd name="connsiteX40" fmla="*/ 567838 w 1442045"/>
              <a:gd name="connsiteY40" fmla="*/ 683613 h 2291704"/>
              <a:gd name="connsiteX41" fmla="*/ 567838 w 1442045"/>
              <a:gd name="connsiteY41" fmla="*/ 573081 h 2291704"/>
              <a:gd name="connsiteX42" fmla="*/ 597983 w 1442045"/>
              <a:gd name="connsiteY42" fmla="*/ 442453 h 2291704"/>
              <a:gd name="connsiteX43" fmla="*/ 668322 w 1442045"/>
              <a:gd name="connsiteY43" fmla="*/ 352017 h 2291704"/>
              <a:gd name="connsiteX44" fmla="*/ 733636 w 1442045"/>
              <a:gd name="connsiteY44" fmla="*/ 321872 h 2291704"/>
              <a:gd name="connsiteX45" fmla="*/ 819047 w 1442045"/>
              <a:gd name="connsiteY45" fmla="*/ 286703 h 2291704"/>
              <a:gd name="connsiteX46" fmla="*/ 894410 w 1442045"/>
              <a:gd name="connsiteY46" fmla="*/ 276655 h 2291704"/>
              <a:gd name="connsiteX47" fmla="*/ 949676 w 1442045"/>
              <a:gd name="connsiteY47" fmla="*/ 336945 h 2291704"/>
              <a:gd name="connsiteX48" fmla="*/ 944651 w 1442045"/>
              <a:gd name="connsiteY48" fmla="*/ 437428 h 2291704"/>
              <a:gd name="connsiteX49" fmla="*/ 964748 w 1442045"/>
              <a:gd name="connsiteY49" fmla="*/ 583130 h 2291704"/>
              <a:gd name="connsiteX50" fmla="*/ 994893 w 1442045"/>
              <a:gd name="connsiteY50" fmla="*/ 688637 h 2291704"/>
              <a:gd name="connsiteX51" fmla="*/ 1009966 w 1442045"/>
              <a:gd name="connsiteY51" fmla="*/ 764000 h 2291704"/>
              <a:gd name="connsiteX52" fmla="*/ 1025038 w 1442045"/>
              <a:gd name="connsiteY52" fmla="*/ 854435 h 2291704"/>
              <a:gd name="connsiteX53" fmla="*/ 1055183 w 1442045"/>
              <a:gd name="connsiteY53" fmla="*/ 934822 h 2291704"/>
              <a:gd name="connsiteX54" fmla="*/ 1070256 w 1442045"/>
              <a:gd name="connsiteY54" fmla="*/ 969991 h 2291704"/>
              <a:gd name="connsiteX55" fmla="*/ 1095377 w 1442045"/>
              <a:gd name="connsiteY55" fmla="*/ 1005160 h 2291704"/>
              <a:gd name="connsiteX56" fmla="*/ 1140594 w 1442045"/>
              <a:gd name="connsiteY56" fmla="*/ 1145837 h 2291704"/>
              <a:gd name="connsiteX57" fmla="*/ 1195860 w 1442045"/>
              <a:gd name="connsiteY57" fmla="*/ 1281490 h 2291704"/>
              <a:gd name="connsiteX58" fmla="*/ 1251126 w 1442045"/>
              <a:gd name="connsiteY58" fmla="*/ 1397046 h 2291704"/>
              <a:gd name="connsiteX59" fmla="*/ 1351610 w 1442045"/>
              <a:gd name="connsiteY59" fmla="*/ 1472409 h 2291704"/>
              <a:gd name="connsiteX60" fmla="*/ 1442045 w 1442045"/>
              <a:gd name="connsiteY60" fmla="*/ 1472409 h 2291704"/>
              <a:gd name="connsiteX0" fmla="*/ 1130546 w 1351610"/>
              <a:gd name="connsiteY0" fmla="*/ 271631 h 2291704"/>
              <a:gd name="connsiteX1" fmla="*/ 1080304 w 1351610"/>
              <a:gd name="connsiteY1" fmla="*/ 120905 h 2291704"/>
              <a:gd name="connsiteX2" fmla="*/ 803975 w 1351610"/>
              <a:gd name="connsiteY2" fmla="*/ 5349 h 2291704"/>
              <a:gd name="connsiteX3" fmla="*/ 678370 w 1351610"/>
              <a:gd name="connsiteY3" fmla="*/ 25446 h 2291704"/>
              <a:gd name="connsiteX4" fmla="*/ 572862 w 1351610"/>
              <a:gd name="connsiteY4" fmla="*/ 80712 h 2291704"/>
              <a:gd name="connsiteX5" fmla="*/ 407065 w 1351610"/>
              <a:gd name="connsiteY5" fmla="*/ 171147 h 2291704"/>
              <a:gd name="connsiteX6" fmla="*/ 296533 w 1351610"/>
              <a:gd name="connsiteY6" fmla="*/ 236461 h 2291704"/>
              <a:gd name="connsiteX7" fmla="*/ 276436 w 1351610"/>
              <a:gd name="connsiteY7" fmla="*/ 372114 h 2291704"/>
              <a:gd name="connsiteX8" fmla="*/ 201073 w 1351610"/>
              <a:gd name="connsiteY8" fmla="*/ 477622 h 2291704"/>
              <a:gd name="connsiteX9" fmla="*/ 175953 w 1351610"/>
              <a:gd name="connsiteY9" fmla="*/ 618299 h 2291704"/>
              <a:gd name="connsiteX10" fmla="*/ 196049 w 1351610"/>
              <a:gd name="connsiteY10" fmla="*/ 764000 h 2291704"/>
              <a:gd name="connsiteX11" fmla="*/ 186001 w 1351610"/>
              <a:gd name="connsiteY11" fmla="*/ 919749 h 2291704"/>
              <a:gd name="connsiteX12" fmla="*/ 115662 w 1351610"/>
              <a:gd name="connsiteY12" fmla="*/ 1050378 h 2291704"/>
              <a:gd name="connsiteX13" fmla="*/ 60397 w 1351610"/>
              <a:gd name="connsiteY13" fmla="*/ 1226224 h 2291704"/>
              <a:gd name="connsiteX14" fmla="*/ 106 w 1351610"/>
              <a:gd name="connsiteY14" fmla="*/ 1392022 h 2291704"/>
              <a:gd name="connsiteX15" fmla="*/ 45324 w 1351610"/>
              <a:gd name="connsiteY15" fmla="*/ 1447288 h 2291704"/>
              <a:gd name="connsiteX16" fmla="*/ 30251 w 1351610"/>
              <a:gd name="connsiteY16" fmla="*/ 1608061 h 2291704"/>
              <a:gd name="connsiteX17" fmla="*/ 125711 w 1351610"/>
              <a:gd name="connsiteY17" fmla="*/ 1713569 h 2291704"/>
              <a:gd name="connsiteX18" fmla="*/ 165904 w 1351610"/>
              <a:gd name="connsiteY18" fmla="*/ 1889415 h 2291704"/>
              <a:gd name="connsiteX19" fmla="*/ 296533 w 1351610"/>
              <a:gd name="connsiteY19" fmla="*/ 1994923 h 2291704"/>
              <a:gd name="connsiteX20" fmla="*/ 351799 w 1351610"/>
              <a:gd name="connsiteY20" fmla="*/ 2065261 h 2291704"/>
              <a:gd name="connsiteX21" fmla="*/ 422137 w 1351610"/>
              <a:gd name="connsiteY21" fmla="*/ 2170769 h 2291704"/>
              <a:gd name="connsiteX22" fmla="*/ 462331 w 1351610"/>
              <a:gd name="connsiteY22" fmla="*/ 2251156 h 2291704"/>
              <a:gd name="connsiteX23" fmla="*/ 547742 w 1351610"/>
              <a:gd name="connsiteY23" fmla="*/ 2286325 h 2291704"/>
              <a:gd name="connsiteX24" fmla="*/ 663298 w 1351610"/>
              <a:gd name="connsiteY24" fmla="*/ 2286325 h 2291704"/>
              <a:gd name="connsiteX25" fmla="*/ 743684 w 1351610"/>
              <a:gd name="connsiteY25" fmla="*/ 2236083 h 2291704"/>
              <a:gd name="connsiteX26" fmla="*/ 773829 w 1351610"/>
              <a:gd name="connsiteY26" fmla="*/ 2195890 h 2291704"/>
              <a:gd name="connsiteX27" fmla="*/ 783878 w 1351610"/>
              <a:gd name="connsiteY27" fmla="*/ 2155697 h 2291704"/>
              <a:gd name="connsiteX28" fmla="*/ 753733 w 1351610"/>
              <a:gd name="connsiteY28" fmla="*/ 2065261 h 2291704"/>
              <a:gd name="connsiteX29" fmla="*/ 693443 w 1351610"/>
              <a:gd name="connsiteY29" fmla="*/ 1989899 h 2291704"/>
              <a:gd name="connsiteX30" fmla="*/ 643201 w 1351610"/>
              <a:gd name="connsiteY30" fmla="*/ 1884391 h 2291704"/>
              <a:gd name="connsiteX31" fmla="*/ 643201 w 1351610"/>
              <a:gd name="connsiteY31" fmla="*/ 1809028 h 2291704"/>
              <a:gd name="connsiteX32" fmla="*/ 643201 w 1351610"/>
              <a:gd name="connsiteY32" fmla="*/ 1678400 h 2291704"/>
              <a:gd name="connsiteX33" fmla="*/ 648225 w 1351610"/>
              <a:gd name="connsiteY33" fmla="*/ 1542747 h 2291704"/>
              <a:gd name="connsiteX34" fmla="*/ 643201 w 1351610"/>
              <a:gd name="connsiteY34" fmla="*/ 1457336 h 2291704"/>
              <a:gd name="connsiteX35" fmla="*/ 623104 w 1351610"/>
              <a:gd name="connsiteY35" fmla="*/ 1316659 h 2291704"/>
              <a:gd name="connsiteX36" fmla="*/ 658273 w 1351610"/>
              <a:gd name="connsiteY36" fmla="*/ 1246321 h 2291704"/>
              <a:gd name="connsiteX37" fmla="*/ 678370 w 1351610"/>
              <a:gd name="connsiteY37" fmla="*/ 1095596 h 2291704"/>
              <a:gd name="connsiteX38" fmla="*/ 638177 w 1351610"/>
              <a:gd name="connsiteY38" fmla="*/ 924774 h 2291704"/>
              <a:gd name="connsiteX39" fmla="*/ 597983 w 1351610"/>
              <a:gd name="connsiteY39" fmla="*/ 839363 h 2291704"/>
              <a:gd name="connsiteX40" fmla="*/ 567838 w 1351610"/>
              <a:gd name="connsiteY40" fmla="*/ 683613 h 2291704"/>
              <a:gd name="connsiteX41" fmla="*/ 567838 w 1351610"/>
              <a:gd name="connsiteY41" fmla="*/ 573081 h 2291704"/>
              <a:gd name="connsiteX42" fmla="*/ 597983 w 1351610"/>
              <a:gd name="connsiteY42" fmla="*/ 442453 h 2291704"/>
              <a:gd name="connsiteX43" fmla="*/ 668322 w 1351610"/>
              <a:gd name="connsiteY43" fmla="*/ 352017 h 2291704"/>
              <a:gd name="connsiteX44" fmla="*/ 733636 w 1351610"/>
              <a:gd name="connsiteY44" fmla="*/ 321872 h 2291704"/>
              <a:gd name="connsiteX45" fmla="*/ 819047 w 1351610"/>
              <a:gd name="connsiteY45" fmla="*/ 286703 h 2291704"/>
              <a:gd name="connsiteX46" fmla="*/ 894410 w 1351610"/>
              <a:gd name="connsiteY46" fmla="*/ 276655 h 2291704"/>
              <a:gd name="connsiteX47" fmla="*/ 949676 w 1351610"/>
              <a:gd name="connsiteY47" fmla="*/ 336945 h 2291704"/>
              <a:gd name="connsiteX48" fmla="*/ 944651 w 1351610"/>
              <a:gd name="connsiteY48" fmla="*/ 437428 h 2291704"/>
              <a:gd name="connsiteX49" fmla="*/ 964748 w 1351610"/>
              <a:gd name="connsiteY49" fmla="*/ 583130 h 2291704"/>
              <a:gd name="connsiteX50" fmla="*/ 994893 w 1351610"/>
              <a:gd name="connsiteY50" fmla="*/ 688637 h 2291704"/>
              <a:gd name="connsiteX51" fmla="*/ 1009966 w 1351610"/>
              <a:gd name="connsiteY51" fmla="*/ 764000 h 2291704"/>
              <a:gd name="connsiteX52" fmla="*/ 1025038 w 1351610"/>
              <a:gd name="connsiteY52" fmla="*/ 854435 h 2291704"/>
              <a:gd name="connsiteX53" fmla="*/ 1055183 w 1351610"/>
              <a:gd name="connsiteY53" fmla="*/ 934822 h 2291704"/>
              <a:gd name="connsiteX54" fmla="*/ 1070256 w 1351610"/>
              <a:gd name="connsiteY54" fmla="*/ 969991 h 2291704"/>
              <a:gd name="connsiteX55" fmla="*/ 1095377 w 1351610"/>
              <a:gd name="connsiteY55" fmla="*/ 1005160 h 2291704"/>
              <a:gd name="connsiteX56" fmla="*/ 1140594 w 1351610"/>
              <a:gd name="connsiteY56" fmla="*/ 1145837 h 2291704"/>
              <a:gd name="connsiteX57" fmla="*/ 1195860 w 1351610"/>
              <a:gd name="connsiteY57" fmla="*/ 1281490 h 2291704"/>
              <a:gd name="connsiteX58" fmla="*/ 1251126 w 1351610"/>
              <a:gd name="connsiteY58" fmla="*/ 1397046 h 2291704"/>
              <a:gd name="connsiteX59" fmla="*/ 1351610 w 1351610"/>
              <a:gd name="connsiteY59" fmla="*/ 1472409 h 2291704"/>
              <a:gd name="connsiteX0" fmla="*/ 1130546 w 1251126"/>
              <a:gd name="connsiteY0" fmla="*/ 271631 h 2291704"/>
              <a:gd name="connsiteX1" fmla="*/ 1080304 w 1251126"/>
              <a:gd name="connsiteY1" fmla="*/ 120905 h 2291704"/>
              <a:gd name="connsiteX2" fmla="*/ 803975 w 1251126"/>
              <a:gd name="connsiteY2" fmla="*/ 5349 h 2291704"/>
              <a:gd name="connsiteX3" fmla="*/ 678370 w 1251126"/>
              <a:gd name="connsiteY3" fmla="*/ 25446 h 2291704"/>
              <a:gd name="connsiteX4" fmla="*/ 572862 w 1251126"/>
              <a:gd name="connsiteY4" fmla="*/ 80712 h 2291704"/>
              <a:gd name="connsiteX5" fmla="*/ 407065 w 1251126"/>
              <a:gd name="connsiteY5" fmla="*/ 171147 h 2291704"/>
              <a:gd name="connsiteX6" fmla="*/ 296533 w 1251126"/>
              <a:gd name="connsiteY6" fmla="*/ 236461 h 2291704"/>
              <a:gd name="connsiteX7" fmla="*/ 276436 w 1251126"/>
              <a:gd name="connsiteY7" fmla="*/ 372114 h 2291704"/>
              <a:gd name="connsiteX8" fmla="*/ 201073 w 1251126"/>
              <a:gd name="connsiteY8" fmla="*/ 477622 h 2291704"/>
              <a:gd name="connsiteX9" fmla="*/ 175953 w 1251126"/>
              <a:gd name="connsiteY9" fmla="*/ 618299 h 2291704"/>
              <a:gd name="connsiteX10" fmla="*/ 196049 w 1251126"/>
              <a:gd name="connsiteY10" fmla="*/ 764000 h 2291704"/>
              <a:gd name="connsiteX11" fmla="*/ 186001 w 1251126"/>
              <a:gd name="connsiteY11" fmla="*/ 919749 h 2291704"/>
              <a:gd name="connsiteX12" fmla="*/ 115662 w 1251126"/>
              <a:gd name="connsiteY12" fmla="*/ 1050378 h 2291704"/>
              <a:gd name="connsiteX13" fmla="*/ 60397 w 1251126"/>
              <a:gd name="connsiteY13" fmla="*/ 1226224 h 2291704"/>
              <a:gd name="connsiteX14" fmla="*/ 106 w 1251126"/>
              <a:gd name="connsiteY14" fmla="*/ 1392022 h 2291704"/>
              <a:gd name="connsiteX15" fmla="*/ 45324 w 1251126"/>
              <a:gd name="connsiteY15" fmla="*/ 1447288 h 2291704"/>
              <a:gd name="connsiteX16" fmla="*/ 30251 w 1251126"/>
              <a:gd name="connsiteY16" fmla="*/ 1608061 h 2291704"/>
              <a:gd name="connsiteX17" fmla="*/ 125711 w 1251126"/>
              <a:gd name="connsiteY17" fmla="*/ 1713569 h 2291704"/>
              <a:gd name="connsiteX18" fmla="*/ 165904 w 1251126"/>
              <a:gd name="connsiteY18" fmla="*/ 1889415 h 2291704"/>
              <a:gd name="connsiteX19" fmla="*/ 296533 w 1251126"/>
              <a:gd name="connsiteY19" fmla="*/ 1994923 h 2291704"/>
              <a:gd name="connsiteX20" fmla="*/ 351799 w 1251126"/>
              <a:gd name="connsiteY20" fmla="*/ 2065261 h 2291704"/>
              <a:gd name="connsiteX21" fmla="*/ 422137 w 1251126"/>
              <a:gd name="connsiteY21" fmla="*/ 2170769 h 2291704"/>
              <a:gd name="connsiteX22" fmla="*/ 462331 w 1251126"/>
              <a:gd name="connsiteY22" fmla="*/ 2251156 h 2291704"/>
              <a:gd name="connsiteX23" fmla="*/ 547742 w 1251126"/>
              <a:gd name="connsiteY23" fmla="*/ 2286325 h 2291704"/>
              <a:gd name="connsiteX24" fmla="*/ 663298 w 1251126"/>
              <a:gd name="connsiteY24" fmla="*/ 2286325 h 2291704"/>
              <a:gd name="connsiteX25" fmla="*/ 743684 w 1251126"/>
              <a:gd name="connsiteY25" fmla="*/ 2236083 h 2291704"/>
              <a:gd name="connsiteX26" fmla="*/ 773829 w 1251126"/>
              <a:gd name="connsiteY26" fmla="*/ 2195890 h 2291704"/>
              <a:gd name="connsiteX27" fmla="*/ 783878 w 1251126"/>
              <a:gd name="connsiteY27" fmla="*/ 2155697 h 2291704"/>
              <a:gd name="connsiteX28" fmla="*/ 753733 w 1251126"/>
              <a:gd name="connsiteY28" fmla="*/ 2065261 h 2291704"/>
              <a:gd name="connsiteX29" fmla="*/ 693443 w 1251126"/>
              <a:gd name="connsiteY29" fmla="*/ 1989899 h 2291704"/>
              <a:gd name="connsiteX30" fmla="*/ 643201 w 1251126"/>
              <a:gd name="connsiteY30" fmla="*/ 1884391 h 2291704"/>
              <a:gd name="connsiteX31" fmla="*/ 643201 w 1251126"/>
              <a:gd name="connsiteY31" fmla="*/ 1809028 h 2291704"/>
              <a:gd name="connsiteX32" fmla="*/ 643201 w 1251126"/>
              <a:gd name="connsiteY32" fmla="*/ 1678400 h 2291704"/>
              <a:gd name="connsiteX33" fmla="*/ 648225 w 1251126"/>
              <a:gd name="connsiteY33" fmla="*/ 1542747 h 2291704"/>
              <a:gd name="connsiteX34" fmla="*/ 643201 w 1251126"/>
              <a:gd name="connsiteY34" fmla="*/ 1457336 h 2291704"/>
              <a:gd name="connsiteX35" fmla="*/ 623104 w 1251126"/>
              <a:gd name="connsiteY35" fmla="*/ 1316659 h 2291704"/>
              <a:gd name="connsiteX36" fmla="*/ 658273 w 1251126"/>
              <a:gd name="connsiteY36" fmla="*/ 1246321 h 2291704"/>
              <a:gd name="connsiteX37" fmla="*/ 678370 w 1251126"/>
              <a:gd name="connsiteY37" fmla="*/ 1095596 h 2291704"/>
              <a:gd name="connsiteX38" fmla="*/ 638177 w 1251126"/>
              <a:gd name="connsiteY38" fmla="*/ 924774 h 2291704"/>
              <a:gd name="connsiteX39" fmla="*/ 597983 w 1251126"/>
              <a:gd name="connsiteY39" fmla="*/ 839363 h 2291704"/>
              <a:gd name="connsiteX40" fmla="*/ 567838 w 1251126"/>
              <a:gd name="connsiteY40" fmla="*/ 683613 h 2291704"/>
              <a:gd name="connsiteX41" fmla="*/ 567838 w 1251126"/>
              <a:gd name="connsiteY41" fmla="*/ 573081 h 2291704"/>
              <a:gd name="connsiteX42" fmla="*/ 597983 w 1251126"/>
              <a:gd name="connsiteY42" fmla="*/ 442453 h 2291704"/>
              <a:gd name="connsiteX43" fmla="*/ 668322 w 1251126"/>
              <a:gd name="connsiteY43" fmla="*/ 352017 h 2291704"/>
              <a:gd name="connsiteX44" fmla="*/ 733636 w 1251126"/>
              <a:gd name="connsiteY44" fmla="*/ 321872 h 2291704"/>
              <a:gd name="connsiteX45" fmla="*/ 819047 w 1251126"/>
              <a:gd name="connsiteY45" fmla="*/ 286703 h 2291704"/>
              <a:gd name="connsiteX46" fmla="*/ 894410 w 1251126"/>
              <a:gd name="connsiteY46" fmla="*/ 276655 h 2291704"/>
              <a:gd name="connsiteX47" fmla="*/ 949676 w 1251126"/>
              <a:gd name="connsiteY47" fmla="*/ 336945 h 2291704"/>
              <a:gd name="connsiteX48" fmla="*/ 944651 w 1251126"/>
              <a:gd name="connsiteY48" fmla="*/ 437428 h 2291704"/>
              <a:gd name="connsiteX49" fmla="*/ 964748 w 1251126"/>
              <a:gd name="connsiteY49" fmla="*/ 583130 h 2291704"/>
              <a:gd name="connsiteX50" fmla="*/ 994893 w 1251126"/>
              <a:gd name="connsiteY50" fmla="*/ 688637 h 2291704"/>
              <a:gd name="connsiteX51" fmla="*/ 1009966 w 1251126"/>
              <a:gd name="connsiteY51" fmla="*/ 764000 h 2291704"/>
              <a:gd name="connsiteX52" fmla="*/ 1025038 w 1251126"/>
              <a:gd name="connsiteY52" fmla="*/ 854435 h 2291704"/>
              <a:gd name="connsiteX53" fmla="*/ 1055183 w 1251126"/>
              <a:gd name="connsiteY53" fmla="*/ 934822 h 2291704"/>
              <a:gd name="connsiteX54" fmla="*/ 1070256 w 1251126"/>
              <a:gd name="connsiteY54" fmla="*/ 969991 h 2291704"/>
              <a:gd name="connsiteX55" fmla="*/ 1095377 w 1251126"/>
              <a:gd name="connsiteY55" fmla="*/ 1005160 h 2291704"/>
              <a:gd name="connsiteX56" fmla="*/ 1140594 w 1251126"/>
              <a:gd name="connsiteY56" fmla="*/ 1145837 h 2291704"/>
              <a:gd name="connsiteX57" fmla="*/ 1195860 w 1251126"/>
              <a:gd name="connsiteY57" fmla="*/ 1281490 h 2291704"/>
              <a:gd name="connsiteX58" fmla="*/ 1251126 w 1251126"/>
              <a:gd name="connsiteY58" fmla="*/ 1397046 h 2291704"/>
              <a:gd name="connsiteX0" fmla="*/ 1130546 w 1195860"/>
              <a:gd name="connsiteY0" fmla="*/ 271631 h 2291704"/>
              <a:gd name="connsiteX1" fmla="*/ 1080304 w 1195860"/>
              <a:gd name="connsiteY1" fmla="*/ 120905 h 2291704"/>
              <a:gd name="connsiteX2" fmla="*/ 803975 w 1195860"/>
              <a:gd name="connsiteY2" fmla="*/ 5349 h 2291704"/>
              <a:gd name="connsiteX3" fmla="*/ 678370 w 1195860"/>
              <a:gd name="connsiteY3" fmla="*/ 25446 h 2291704"/>
              <a:gd name="connsiteX4" fmla="*/ 572862 w 1195860"/>
              <a:gd name="connsiteY4" fmla="*/ 80712 h 2291704"/>
              <a:gd name="connsiteX5" fmla="*/ 407065 w 1195860"/>
              <a:gd name="connsiteY5" fmla="*/ 171147 h 2291704"/>
              <a:gd name="connsiteX6" fmla="*/ 296533 w 1195860"/>
              <a:gd name="connsiteY6" fmla="*/ 236461 h 2291704"/>
              <a:gd name="connsiteX7" fmla="*/ 276436 w 1195860"/>
              <a:gd name="connsiteY7" fmla="*/ 372114 h 2291704"/>
              <a:gd name="connsiteX8" fmla="*/ 201073 w 1195860"/>
              <a:gd name="connsiteY8" fmla="*/ 477622 h 2291704"/>
              <a:gd name="connsiteX9" fmla="*/ 175953 w 1195860"/>
              <a:gd name="connsiteY9" fmla="*/ 618299 h 2291704"/>
              <a:gd name="connsiteX10" fmla="*/ 196049 w 1195860"/>
              <a:gd name="connsiteY10" fmla="*/ 764000 h 2291704"/>
              <a:gd name="connsiteX11" fmla="*/ 186001 w 1195860"/>
              <a:gd name="connsiteY11" fmla="*/ 919749 h 2291704"/>
              <a:gd name="connsiteX12" fmla="*/ 115662 w 1195860"/>
              <a:gd name="connsiteY12" fmla="*/ 1050378 h 2291704"/>
              <a:gd name="connsiteX13" fmla="*/ 60397 w 1195860"/>
              <a:gd name="connsiteY13" fmla="*/ 1226224 h 2291704"/>
              <a:gd name="connsiteX14" fmla="*/ 106 w 1195860"/>
              <a:gd name="connsiteY14" fmla="*/ 1392022 h 2291704"/>
              <a:gd name="connsiteX15" fmla="*/ 45324 w 1195860"/>
              <a:gd name="connsiteY15" fmla="*/ 1447288 h 2291704"/>
              <a:gd name="connsiteX16" fmla="*/ 30251 w 1195860"/>
              <a:gd name="connsiteY16" fmla="*/ 1608061 h 2291704"/>
              <a:gd name="connsiteX17" fmla="*/ 125711 w 1195860"/>
              <a:gd name="connsiteY17" fmla="*/ 1713569 h 2291704"/>
              <a:gd name="connsiteX18" fmla="*/ 165904 w 1195860"/>
              <a:gd name="connsiteY18" fmla="*/ 1889415 h 2291704"/>
              <a:gd name="connsiteX19" fmla="*/ 296533 w 1195860"/>
              <a:gd name="connsiteY19" fmla="*/ 1994923 h 2291704"/>
              <a:gd name="connsiteX20" fmla="*/ 351799 w 1195860"/>
              <a:gd name="connsiteY20" fmla="*/ 2065261 h 2291704"/>
              <a:gd name="connsiteX21" fmla="*/ 422137 w 1195860"/>
              <a:gd name="connsiteY21" fmla="*/ 2170769 h 2291704"/>
              <a:gd name="connsiteX22" fmla="*/ 462331 w 1195860"/>
              <a:gd name="connsiteY22" fmla="*/ 2251156 h 2291704"/>
              <a:gd name="connsiteX23" fmla="*/ 547742 w 1195860"/>
              <a:gd name="connsiteY23" fmla="*/ 2286325 h 2291704"/>
              <a:gd name="connsiteX24" fmla="*/ 663298 w 1195860"/>
              <a:gd name="connsiteY24" fmla="*/ 2286325 h 2291704"/>
              <a:gd name="connsiteX25" fmla="*/ 743684 w 1195860"/>
              <a:gd name="connsiteY25" fmla="*/ 2236083 h 2291704"/>
              <a:gd name="connsiteX26" fmla="*/ 773829 w 1195860"/>
              <a:gd name="connsiteY26" fmla="*/ 2195890 h 2291704"/>
              <a:gd name="connsiteX27" fmla="*/ 783878 w 1195860"/>
              <a:gd name="connsiteY27" fmla="*/ 2155697 h 2291704"/>
              <a:gd name="connsiteX28" fmla="*/ 753733 w 1195860"/>
              <a:gd name="connsiteY28" fmla="*/ 2065261 h 2291704"/>
              <a:gd name="connsiteX29" fmla="*/ 693443 w 1195860"/>
              <a:gd name="connsiteY29" fmla="*/ 1989899 h 2291704"/>
              <a:gd name="connsiteX30" fmla="*/ 643201 w 1195860"/>
              <a:gd name="connsiteY30" fmla="*/ 1884391 h 2291704"/>
              <a:gd name="connsiteX31" fmla="*/ 643201 w 1195860"/>
              <a:gd name="connsiteY31" fmla="*/ 1809028 h 2291704"/>
              <a:gd name="connsiteX32" fmla="*/ 643201 w 1195860"/>
              <a:gd name="connsiteY32" fmla="*/ 1678400 h 2291704"/>
              <a:gd name="connsiteX33" fmla="*/ 648225 w 1195860"/>
              <a:gd name="connsiteY33" fmla="*/ 1542747 h 2291704"/>
              <a:gd name="connsiteX34" fmla="*/ 643201 w 1195860"/>
              <a:gd name="connsiteY34" fmla="*/ 1457336 h 2291704"/>
              <a:gd name="connsiteX35" fmla="*/ 623104 w 1195860"/>
              <a:gd name="connsiteY35" fmla="*/ 1316659 h 2291704"/>
              <a:gd name="connsiteX36" fmla="*/ 658273 w 1195860"/>
              <a:gd name="connsiteY36" fmla="*/ 1246321 h 2291704"/>
              <a:gd name="connsiteX37" fmla="*/ 678370 w 1195860"/>
              <a:gd name="connsiteY37" fmla="*/ 1095596 h 2291704"/>
              <a:gd name="connsiteX38" fmla="*/ 638177 w 1195860"/>
              <a:gd name="connsiteY38" fmla="*/ 924774 h 2291704"/>
              <a:gd name="connsiteX39" fmla="*/ 597983 w 1195860"/>
              <a:gd name="connsiteY39" fmla="*/ 839363 h 2291704"/>
              <a:gd name="connsiteX40" fmla="*/ 567838 w 1195860"/>
              <a:gd name="connsiteY40" fmla="*/ 683613 h 2291704"/>
              <a:gd name="connsiteX41" fmla="*/ 567838 w 1195860"/>
              <a:gd name="connsiteY41" fmla="*/ 573081 h 2291704"/>
              <a:gd name="connsiteX42" fmla="*/ 597983 w 1195860"/>
              <a:gd name="connsiteY42" fmla="*/ 442453 h 2291704"/>
              <a:gd name="connsiteX43" fmla="*/ 668322 w 1195860"/>
              <a:gd name="connsiteY43" fmla="*/ 352017 h 2291704"/>
              <a:gd name="connsiteX44" fmla="*/ 733636 w 1195860"/>
              <a:gd name="connsiteY44" fmla="*/ 321872 h 2291704"/>
              <a:gd name="connsiteX45" fmla="*/ 819047 w 1195860"/>
              <a:gd name="connsiteY45" fmla="*/ 286703 h 2291704"/>
              <a:gd name="connsiteX46" fmla="*/ 894410 w 1195860"/>
              <a:gd name="connsiteY46" fmla="*/ 276655 h 2291704"/>
              <a:gd name="connsiteX47" fmla="*/ 949676 w 1195860"/>
              <a:gd name="connsiteY47" fmla="*/ 336945 h 2291704"/>
              <a:gd name="connsiteX48" fmla="*/ 944651 w 1195860"/>
              <a:gd name="connsiteY48" fmla="*/ 437428 h 2291704"/>
              <a:gd name="connsiteX49" fmla="*/ 964748 w 1195860"/>
              <a:gd name="connsiteY49" fmla="*/ 583130 h 2291704"/>
              <a:gd name="connsiteX50" fmla="*/ 994893 w 1195860"/>
              <a:gd name="connsiteY50" fmla="*/ 688637 h 2291704"/>
              <a:gd name="connsiteX51" fmla="*/ 1009966 w 1195860"/>
              <a:gd name="connsiteY51" fmla="*/ 764000 h 2291704"/>
              <a:gd name="connsiteX52" fmla="*/ 1025038 w 1195860"/>
              <a:gd name="connsiteY52" fmla="*/ 854435 h 2291704"/>
              <a:gd name="connsiteX53" fmla="*/ 1055183 w 1195860"/>
              <a:gd name="connsiteY53" fmla="*/ 934822 h 2291704"/>
              <a:gd name="connsiteX54" fmla="*/ 1070256 w 1195860"/>
              <a:gd name="connsiteY54" fmla="*/ 969991 h 2291704"/>
              <a:gd name="connsiteX55" fmla="*/ 1095377 w 1195860"/>
              <a:gd name="connsiteY55" fmla="*/ 1005160 h 2291704"/>
              <a:gd name="connsiteX56" fmla="*/ 1140594 w 1195860"/>
              <a:gd name="connsiteY56" fmla="*/ 1145837 h 2291704"/>
              <a:gd name="connsiteX57" fmla="*/ 1195860 w 1195860"/>
              <a:gd name="connsiteY57" fmla="*/ 1281490 h 2291704"/>
              <a:gd name="connsiteX0" fmla="*/ 1130546 w 1140594"/>
              <a:gd name="connsiteY0" fmla="*/ 271631 h 2291704"/>
              <a:gd name="connsiteX1" fmla="*/ 1080304 w 1140594"/>
              <a:gd name="connsiteY1" fmla="*/ 120905 h 2291704"/>
              <a:gd name="connsiteX2" fmla="*/ 803975 w 1140594"/>
              <a:gd name="connsiteY2" fmla="*/ 5349 h 2291704"/>
              <a:gd name="connsiteX3" fmla="*/ 678370 w 1140594"/>
              <a:gd name="connsiteY3" fmla="*/ 25446 h 2291704"/>
              <a:gd name="connsiteX4" fmla="*/ 572862 w 1140594"/>
              <a:gd name="connsiteY4" fmla="*/ 80712 h 2291704"/>
              <a:gd name="connsiteX5" fmla="*/ 407065 w 1140594"/>
              <a:gd name="connsiteY5" fmla="*/ 171147 h 2291704"/>
              <a:gd name="connsiteX6" fmla="*/ 296533 w 1140594"/>
              <a:gd name="connsiteY6" fmla="*/ 236461 h 2291704"/>
              <a:gd name="connsiteX7" fmla="*/ 276436 w 1140594"/>
              <a:gd name="connsiteY7" fmla="*/ 372114 h 2291704"/>
              <a:gd name="connsiteX8" fmla="*/ 201073 w 1140594"/>
              <a:gd name="connsiteY8" fmla="*/ 477622 h 2291704"/>
              <a:gd name="connsiteX9" fmla="*/ 175953 w 1140594"/>
              <a:gd name="connsiteY9" fmla="*/ 618299 h 2291704"/>
              <a:gd name="connsiteX10" fmla="*/ 196049 w 1140594"/>
              <a:gd name="connsiteY10" fmla="*/ 764000 h 2291704"/>
              <a:gd name="connsiteX11" fmla="*/ 186001 w 1140594"/>
              <a:gd name="connsiteY11" fmla="*/ 919749 h 2291704"/>
              <a:gd name="connsiteX12" fmla="*/ 115662 w 1140594"/>
              <a:gd name="connsiteY12" fmla="*/ 1050378 h 2291704"/>
              <a:gd name="connsiteX13" fmla="*/ 60397 w 1140594"/>
              <a:gd name="connsiteY13" fmla="*/ 1226224 h 2291704"/>
              <a:gd name="connsiteX14" fmla="*/ 106 w 1140594"/>
              <a:gd name="connsiteY14" fmla="*/ 1392022 h 2291704"/>
              <a:gd name="connsiteX15" fmla="*/ 45324 w 1140594"/>
              <a:gd name="connsiteY15" fmla="*/ 1447288 h 2291704"/>
              <a:gd name="connsiteX16" fmla="*/ 30251 w 1140594"/>
              <a:gd name="connsiteY16" fmla="*/ 1608061 h 2291704"/>
              <a:gd name="connsiteX17" fmla="*/ 125711 w 1140594"/>
              <a:gd name="connsiteY17" fmla="*/ 1713569 h 2291704"/>
              <a:gd name="connsiteX18" fmla="*/ 165904 w 1140594"/>
              <a:gd name="connsiteY18" fmla="*/ 1889415 h 2291704"/>
              <a:gd name="connsiteX19" fmla="*/ 296533 w 1140594"/>
              <a:gd name="connsiteY19" fmla="*/ 1994923 h 2291704"/>
              <a:gd name="connsiteX20" fmla="*/ 351799 w 1140594"/>
              <a:gd name="connsiteY20" fmla="*/ 2065261 h 2291704"/>
              <a:gd name="connsiteX21" fmla="*/ 422137 w 1140594"/>
              <a:gd name="connsiteY21" fmla="*/ 2170769 h 2291704"/>
              <a:gd name="connsiteX22" fmla="*/ 462331 w 1140594"/>
              <a:gd name="connsiteY22" fmla="*/ 2251156 h 2291704"/>
              <a:gd name="connsiteX23" fmla="*/ 547742 w 1140594"/>
              <a:gd name="connsiteY23" fmla="*/ 2286325 h 2291704"/>
              <a:gd name="connsiteX24" fmla="*/ 663298 w 1140594"/>
              <a:gd name="connsiteY24" fmla="*/ 2286325 h 2291704"/>
              <a:gd name="connsiteX25" fmla="*/ 743684 w 1140594"/>
              <a:gd name="connsiteY25" fmla="*/ 2236083 h 2291704"/>
              <a:gd name="connsiteX26" fmla="*/ 773829 w 1140594"/>
              <a:gd name="connsiteY26" fmla="*/ 2195890 h 2291704"/>
              <a:gd name="connsiteX27" fmla="*/ 783878 w 1140594"/>
              <a:gd name="connsiteY27" fmla="*/ 2155697 h 2291704"/>
              <a:gd name="connsiteX28" fmla="*/ 753733 w 1140594"/>
              <a:gd name="connsiteY28" fmla="*/ 2065261 h 2291704"/>
              <a:gd name="connsiteX29" fmla="*/ 693443 w 1140594"/>
              <a:gd name="connsiteY29" fmla="*/ 1989899 h 2291704"/>
              <a:gd name="connsiteX30" fmla="*/ 643201 w 1140594"/>
              <a:gd name="connsiteY30" fmla="*/ 1884391 h 2291704"/>
              <a:gd name="connsiteX31" fmla="*/ 643201 w 1140594"/>
              <a:gd name="connsiteY31" fmla="*/ 1809028 h 2291704"/>
              <a:gd name="connsiteX32" fmla="*/ 643201 w 1140594"/>
              <a:gd name="connsiteY32" fmla="*/ 1678400 h 2291704"/>
              <a:gd name="connsiteX33" fmla="*/ 648225 w 1140594"/>
              <a:gd name="connsiteY33" fmla="*/ 1542747 h 2291704"/>
              <a:gd name="connsiteX34" fmla="*/ 643201 w 1140594"/>
              <a:gd name="connsiteY34" fmla="*/ 1457336 h 2291704"/>
              <a:gd name="connsiteX35" fmla="*/ 623104 w 1140594"/>
              <a:gd name="connsiteY35" fmla="*/ 1316659 h 2291704"/>
              <a:gd name="connsiteX36" fmla="*/ 658273 w 1140594"/>
              <a:gd name="connsiteY36" fmla="*/ 1246321 h 2291704"/>
              <a:gd name="connsiteX37" fmla="*/ 678370 w 1140594"/>
              <a:gd name="connsiteY37" fmla="*/ 1095596 h 2291704"/>
              <a:gd name="connsiteX38" fmla="*/ 638177 w 1140594"/>
              <a:gd name="connsiteY38" fmla="*/ 924774 h 2291704"/>
              <a:gd name="connsiteX39" fmla="*/ 597983 w 1140594"/>
              <a:gd name="connsiteY39" fmla="*/ 839363 h 2291704"/>
              <a:gd name="connsiteX40" fmla="*/ 567838 w 1140594"/>
              <a:gd name="connsiteY40" fmla="*/ 683613 h 2291704"/>
              <a:gd name="connsiteX41" fmla="*/ 567838 w 1140594"/>
              <a:gd name="connsiteY41" fmla="*/ 573081 h 2291704"/>
              <a:gd name="connsiteX42" fmla="*/ 597983 w 1140594"/>
              <a:gd name="connsiteY42" fmla="*/ 442453 h 2291704"/>
              <a:gd name="connsiteX43" fmla="*/ 668322 w 1140594"/>
              <a:gd name="connsiteY43" fmla="*/ 352017 h 2291704"/>
              <a:gd name="connsiteX44" fmla="*/ 733636 w 1140594"/>
              <a:gd name="connsiteY44" fmla="*/ 321872 h 2291704"/>
              <a:gd name="connsiteX45" fmla="*/ 819047 w 1140594"/>
              <a:gd name="connsiteY45" fmla="*/ 286703 h 2291704"/>
              <a:gd name="connsiteX46" fmla="*/ 894410 w 1140594"/>
              <a:gd name="connsiteY46" fmla="*/ 276655 h 2291704"/>
              <a:gd name="connsiteX47" fmla="*/ 949676 w 1140594"/>
              <a:gd name="connsiteY47" fmla="*/ 336945 h 2291704"/>
              <a:gd name="connsiteX48" fmla="*/ 944651 w 1140594"/>
              <a:gd name="connsiteY48" fmla="*/ 437428 h 2291704"/>
              <a:gd name="connsiteX49" fmla="*/ 964748 w 1140594"/>
              <a:gd name="connsiteY49" fmla="*/ 583130 h 2291704"/>
              <a:gd name="connsiteX50" fmla="*/ 994893 w 1140594"/>
              <a:gd name="connsiteY50" fmla="*/ 688637 h 2291704"/>
              <a:gd name="connsiteX51" fmla="*/ 1009966 w 1140594"/>
              <a:gd name="connsiteY51" fmla="*/ 764000 h 2291704"/>
              <a:gd name="connsiteX52" fmla="*/ 1025038 w 1140594"/>
              <a:gd name="connsiteY52" fmla="*/ 854435 h 2291704"/>
              <a:gd name="connsiteX53" fmla="*/ 1055183 w 1140594"/>
              <a:gd name="connsiteY53" fmla="*/ 934822 h 2291704"/>
              <a:gd name="connsiteX54" fmla="*/ 1070256 w 1140594"/>
              <a:gd name="connsiteY54" fmla="*/ 969991 h 2291704"/>
              <a:gd name="connsiteX55" fmla="*/ 1095377 w 1140594"/>
              <a:gd name="connsiteY55" fmla="*/ 1005160 h 2291704"/>
              <a:gd name="connsiteX56" fmla="*/ 1140594 w 1140594"/>
              <a:gd name="connsiteY56" fmla="*/ 11458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55" fmla="*/ 1095377 w 1131351"/>
              <a:gd name="connsiteY55" fmla="*/ 100516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0" fmla="*/ 1080304 w 1080304"/>
              <a:gd name="connsiteY0" fmla="*/ 120905 h 2291704"/>
              <a:gd name="connsiteX1" fmla="*/ 803975 w 1080304"/>
              <a:gd name="connsiteY1" fmla="*/ 5349 h 2291704"/>
              <a:gd name="connsiteX2" fmla="*/ 678370 w 1080304"/>
              <a:gd name="connsiteY2" fmla="*/ 25446 h 2291704"/>
              <a:gd name="connsiteX3" fmla="*/ 572862 w 1080304"/>
              <a:gd name="connsiteY3" fmla="*/ 80712 h 2291704"/>
              <a:gd name="connsiteX4" fmla="*/ 407065 w 1080304"/>
              <a:gd name="connsiteY4" fmla="*/ 171147 h 2291704"/>
              <a:gd name="connsiteX5" fmla="*/ 296533 w 1080304"/>
              <a:gd name="connsiteY5" fmla="*/ 236461 h 2291704"/>
              <a:gd name="connsiteX6" fmla="*/ 276436 w 1080304"/>
              <a:gd name="connsiteY6" fmla="*/ 372114 h 2291704"/>
              <a:gd name="connsiteX7" fmla="*/ 201073 w 1080304"/>
              <a:gd name="connsiteY7" fmla="*/ 477622 h 2291704"/>
              <a:gd name="connsiteX8" fmla="*/ 175953 w 1080304"/>
              <a:gd name="connsiteY8" fmla="*/ 618299 h 2291704"/>
              <a:gd name="connsiteX9" fmla="*/ 196049 w 1080304"/>
              <a:gd name="connsiteY9" fmla="*/ 764000 h 2291704"/>
              <a:gd name="connsiteX10" fmla="*/ 186001 w 1080304"/>
              <a:gd name="connsiteY10" fmla="*/ 919749 h 2291704"/>
              <a:gd name="connsiteX11" fmla="*/ 115662 w 1080304"/>
              <a:gd name="connsiteY11" fmla="*/ 1050378 h 2291704"/>
              <a:gd name="connsiteX12" fmla="*/ 60397 w 1080304"/>
              <a:gd name="connsiteY12" fmla="*/ 1226224 h 2291704"/>
              <a:gd name="connsiteX13" fmla="*/ 106 w 1080304"/>
              <a:gd name="connsiteY13" fmla="*/ 1392022 h 2291704"/>
              <a:gd name="connsiteX14" fmla="*/ 45324 w 1080304"/>
              <a:gd name="connsiteY14" fmla="*/ 1447288 h 2291704"/>
              <a:gd name="connsiteX15" fmla="*/ 30251 w 1080304"/>
              <a:gd name="connsiteY15" fmla="*/ 1608061 h 2291704"/>
              <a:gd name="connsiteX16" fmla="*/ 125711 w 1080304"/>
              <a:gd name="connsiteY16" fmla="*/ 1713569 h 2291704"/>
              <a:gd name="connsiteX17" fmla="*/ 165904 w 1080304"/>
              <a:gd name="connsiteY17" fmla="*/ 1889415 h 2291704"/>
              <a:gd name="connsiteX18" fmla="*/ 296533 w 1080304"/>
              <a:gd name="connsiteY18" fmla="*/ 1994923 h 2291704"/>
              <a:gd name="connsiteX19" fmla="*/ 351799 w 1080304"/>
              <a:gd name="connsiteY19" fmla="*/ 2065261 h 2291704"/>
              <a:gd name="connsiteX20" fmla="*/ 422137 w 1080304"/>
              <a:gd name="connsiteY20" fmla="*/ 2170769 h 2291704"/>
              <a:gd name="connsiteX21" fmla="*/ 462331 w 1080304"/>
              <a:gd name="connsiteY21" fmla="*/ 2251156 h 2291704"/>
              <a:gd name="connsiteX22" fmla="*/ 547742 w 1080304"/>
              <a:gd name="connsiteY22" fmla="*/ 2286325 h 2291704"/>
              <a:gd name="connsiteX23" fmla="*/ 663298 w 1080304"/>
              <a:gd name="connsiteY23" fmla="*/ 2286325 h 2291704"/>
              <a:gd name="connsiteX24" fmla="*/ 743684 w 1080304"/>
              <a:gd name="connsiteY24" fmla="*/ 2236083 h 2291704"/>
              <a:gd name="connsiteX25" fmla="*/ 773829 w 1080304"/>
              <a:gd name="connsiteY25" fmla="*/ 2195890 h 2291704"/>
              <a:gd name="connsiteX26" fmla="*/ 783878 w 1080304"/>
              <a:gd name="connsiteY26" fmla="*/ 2155697 h 2291704"/>
              <a:gd name="connsiteX27" fmla="*/ 753733 w 1080304"/>
              <a:gd name="connsiteY27" fmla="*/ 2065261 h 2291704"/>
              <a:gd name="connsiteX28" fmla="*/ 693443 w 1080304"/>
              <a:gd name="connsiteY28" fmla="*/ 1989899 h 2291704"/>
              <a:gd name="connsiteX29" fmla="*/ 643201 w 1080304"/>
              <a:gd name="connsiteY29" fmla="*/ 1884391 h 2291704"/>
              <a:gd name="connsiteX30" fmla="*/ 643201 w 1080304"/>
              <a:gd name="connsiteY30" fmla="*/ 1809028 h 2291704"/>
              <a:gd name="connsiteX31" fmla="*/ 643201 w 1080304"/>
              <a:gd name="connsiteY31" fmla="*/ 1678400 h 2291704"/>
              <a:gd name="connsiteX32" fmla="*/ 648225 w 1080304"/>
              <a:gd name="connsiteY32" fmla="*/ 1542747 h 2291704"/>
              <a:gd name="connsiteX33" fmla="*/ 643201 w 1080304"/>
              <a:gd name="connsiteY33" fmla="*/ 1457336 h 2291704"/>
              <a:gd name="connsiteX34" fmla="*/ 623104 w 1080304"/>
              <a:gd name="connsiteY34" fmla="*/ 1316659 h 2291704"/>
              <a:gd name="connsiteX35" fmla="*/ 658273 w 1080304"/>
              <a:gd name="connsiteY35" fmla="*/ 1246321 h 2291704"/>
              <a:gd name="connsiteX36" fmla="*/ 678370 w 1080304"/>
              <a:gd name="connsiteY36" fmla="*/ 1095596 h 2291704"/>
              <a:gd name="connsiteX37" fmla="*/ 638177 w 1080304"/>
              <a:gd name="connsiteY37" fmla="*/ 924774 h 2291704"/>
              <a:gd name="connsiteX38" fmla="*/ 597983 w 1080304"/>
              <a:gd name="connsiteY38" fmla="*/ 839363 h 2291704"/>
              <a:gd name="connsiteX39" fmla="*/ 567838 w 1080304"/>
              <a:gd name="connsiteY39" fmla="*/ 683613 h 2291704"/>
              <a:gd name="connsiteX40" fmla="*/ 567838 w 1080304"/>
              <a:gd name="connsiteY40" fmla="*/ 573081 h 2291704"/>
              <a:gd name="connsiteX41" fmla="*/ 597983 w 1080304"/>
              <a:gd name="connsiteY41" fmla="*/ 442453 h 2291704"/>
              <a:gd name="connsiteX42" fmla="*/ 668322 w 1080304"/>
              <a:gd name="connsiteY42" fmla="*/ 352017 h 2291704"/>
              <a:gd name="connsiteX43" fmla="*/ 733636 w 1080304"/>
              <a:gd name="connsiteY43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42" fmla="*/ 733636 w 803975"/>
              <a:gd name="connsiteY42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0" fmla="*/ 803975 w 803975"/>
              <a:gd name="connsiteY0" fmla="*/ 5349 h 2286325"/>
              <a:gd name="connsiteX1" fmla="*/ 678370 w 803975"/>
              <a:gd name="connsiteY1" fmla="*/ 25446 h 2286325"/>
              <a:gd name="connsiteX2" fmla="*/ 572862 w 803975"/>
              <a:gd name="connsiteY2" fmla="*/ 80712 h 2286325"/>
              <a:gd name="connsiteX3" fmla="*/ 407065 w 803975"/>
              <a:gd name="connsiteY3" fmla="*/ 171147 h 2286325"/>
              <a:gd name="connsiteX4" fmla="*/ 296533 w 803975"/>
              <a:gd name="connsiteY4" fmla="*/ 236461 h 2286325"/>
              <a:gd name="connsiteX5" fmla="*/ 276436 w 803975"/>
              <a:gd name="connsiteY5" fmla="*/ 372114 h 2286325"/>
              <a:gd name="connsiteX6" fmla="*/ 201073 w 803975"/>
              <a:gd name="connsiteY6" fmla="*/ 477622 h 2286325"/>
              <a:gd name="connsiteX7" fmla="*/ 175953 w 803975"/>
              <a:gd name="connsiteY7" fmla="*/ 618299 h 2286325"/>
              <a:gd name="connsiteX8" fmla="*/ 196049 w 803975"/>
              <a:gd name="connsiteY8" fmla="*/ 764000 h 2286325"/>
              <a:gd name="connsiteX9" fmla="*/ 186001 w 803975"/>
              <a:gd name="connsiteY9" fmla="*/ 919749 h 2286325"/>
              <a:gd name="connsiteX10" fmla="*/ 115662 w 803975"/>
              <a:gd name="connsiteY10" fmla="*/ 1050378 h 2286325"/>
              <a:gd name="connsiteX11" fmla="*/ 60397 w 803975"/>
              <a:gd name="connsiteY11" fmla="*/ 1226224 h 2286325"/>
              <a:gd name="connsiteX12" fmla="*/ 106 w 803975"/>
              <a:gd name="connsiteY12" fmla="*/ 1392022 h 2286325"/>
              <a:gd name="connsiteX13" fmla="*/ 45324 w 803975"/>
              <a:gd name="connsiteY13" fmla="*/ 1447288 h 2286325"/>
              <a:gd name="connsiteX14" fmla="*/ 30251 w 803975"/>
              <a:gd name="connsiteY14" fmla="*/ 1608061 h 2286325"/>
              <a:gd name="connsiteX15" fmla="*/ 125711 w 803975"/>
              <a:gd name="connsiteY15" fmla="*/ 1713569 h 2286325"/>
              <a:gd name="connsiteX16" fmla="*/ 165904 w 803975"/>
              <a:gd name="connsiteY16" fmla="*/ 1889415 h 2286325"/>
              <a:gd name="connsiteX17" fmla="*/ 296533 w 803975"/>
              <a:gd name="connsiteY17" fmla="*/ 1994923 h 2286325"/>
              <a:gd name="connsiteX18" fmla="*/ 351799 w 803975"/>
              <a:gd name="connsiteY18" fmla="*/ 2065261 h 2286325"/>
              <a:gd name="connsiteX19" fmla="*/ 422137 w 803975"/>
              <a:gd name="connsiteY19" fmla="*/ 2170769 h 2286325"/>
              <a:gd name="connsiteX20" fmla="*/ 462331 w 803975"/>
              <a:gd name="connsiteY20" fmla="*/ 2251156 h 2286325"/>
              <a:gd name="connsiteX21" fmla="*/ 547742 w 803975"/>
              <a:gd name="connsiteY21" fmla="*/ 2286325 h 22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3975" h="2286325">
                <a:moveTo>
                  <a:pt x="803975" y="5349"/>
                </a:move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938725" y="2643735"/>
            <a:ext cx="738663" cy="2101797"/>
          </a:xfrm>
          <a:custGeom>
            <a:avLst/>
            <a:gdLst>
              <a:gd name="connsiteX0" fmla="*/ 422140 w 979823"/>
              <a:gd name="connsiteY0" fmla="*/ 2101797 h 2101797"/>
              <a:gd name="connsiteX1" fmla="*/ 376922 w 979823"/>
              <a:gd name="connsiteY1" fmla="*/ 1986241 h 2101797"/>
              <a:gd name="connsiteX2" fmla="*/ 356825 w 979823"/>
              <a:gd name="connsiteY2" fmla="*/ 1920927 h 2101797"/>
              <a:gd name="connsiteX3" fmla="*/ 331704 w 979823"/>
              <a:gd name="connsiteY3" fmla="*/ 1885758 h 2101797"/>
              <a:gd name="connsiteX4" fmla="*/ 306584 w 979823"/>
              <a:gd name="connsiteY4" fmla="*/ 1875709 h 2101797"/>
              <a:gd name="connsiteX5" fmla="*/ 246293 w 979823"/>
              <a:gd name="connsiteY5" fmla="*/ 1860637 h 2101797"/>
              <a:gd name="connsiteX6" fmla="*/ 206100 w 979823"/>
              <a:gd name="connsiteY6" fmla="*/ 1815419 h 2101797"/>
              <a:gd name="connsiteX7" fmla="*/ 170931 w 979823"/>
              <a:gd name="connsiteY7" fmla="*/ 1790298 h 2101797"/>
              <a:gd name="connsiteX8" fmla="*/ 140786 w 979823"/>
              <a:gd name="connsiteY8" fmla="*/ 1709912 h 2101797"/>
              <a:gd name="connsiteX9" fmla="*/ 115665 w 979823"/>
              <a:gd name="connsiteY9" fmla="*/ 1629525 h 2101797"/>
              <a:gd name="connsiteX10" fmla="*/ 80496 w 979823"/>
              <a:gd name="connsiteY10" fmla="*/ 1564210 h 2101797"/>
              <a:gd name="connsiteX11" fmla="*/ 40302 w 979823"/>
              <a:gd name="connsiteY11" fmla="*/ 1513969 h 2101797"/>
              <a:gd name="connsiteX12" fmla="*/ 20205 w 979823"/>
              <a:gd name="connsiteY12" fmla="*/ 1473775 h 2101797"/>
              <a:gd name="connsiteX13" fmla="*/ 25230 w 979823"/>
              <a:gd name="connsiteY13" fmla="*/ 1413485 h 2101797"/>
              <a:gd name="connsiteX14" fmla="*/ 40302 w 979823"/>
              <a:gd name="connsiteY14" fmla="*/ 1383340 h 2101797"/>
              <a:gd name="connsiteX15" fmla="*/ 40302 w 979823"/>
              <a:gd name="connsiteY15" fmla="*/ 1358219 h 2101797"/>
              <a:gd name="connsiteX16" fmla="*/ 10157 w 979823"/>
              <a:gd name="connsiteY16" fmla="*/ 1338123 h 2101797"/>
              <a:gd name="connsiteX17" fmla="*/ 5133 w 979823"/>
              <a:gd name="connsiteY17" fmla="*/ 1313002 h 2101797"/>
              <a:gd name="connsiteX18" fmla="*/ 109 w 979823"/>
              <a:gd name="connsiteY18" fmla="*/ 1307977 h 2101797"/>
              <a:gd name="connsiteX19" fmla="*/ 10157 w 979823"/>
              <a:gd name="connsiteY19" fmla="*/ 1277832 h 2101797"/>
              <a:gd name="connsiteX20" fmla="*/ 45326 w 979823"/>
              <a:gd name="connsiteY20" fmla="*/ 1222567 h 2101797"/>
              <a:gd name="connsiteX21" fmla="*/ 55375 w 979823"/>
              <a:gd name="connsiteY21" fmla="*/ 1157252 h 2101797"/>
              <a:gd name="connsiteX22" fmla="*/ 70447 w 979823"/>
              <a:gd name="connsiteY22" fmla="*/ 1086914 h 2101797"/>
              <a:gd name="connsiteX23" fmla="*/ 70447 w 979823"/>
              <a:gd name="connsiteY23" fmla="*/ 1036672 h 2101797"/>
              <a:gd name="connsiteX24" fmla="*/ 75471 w 979823"/>
              <a:gd name="connsiteY24" fmla="*/ 1001503 h 2101797"/>
              <a:gd name="connsiteX25" fmla="*/ 100592 w 979823"/>
              <a:gd name="connsiteY25" fmla="*/ 986430 h 2101797"/>
              <a:gd name="connsiteX26" fmla="*/ 105616 w 979823"/>
              <a:gd name="connsiteY26" fmla="*/ 951261 h 2101797"/>
              <a:gd name="connsiteX27" fmla="*/ 105616 w 979823"/>
              <a:gd name="connsiteY27" fmla="*/ 951261 h 2101797"/>
              <a:gd name="connsiteX28" fmla="*/ 130737 w 979823"/>
              <a:gd name="connsiteY28" fmla="*/ 890971 h 2101797"/>
              <a:gd name="connsiteX29" fmla="*/ 135762 w 979823"/>
              <a:gd name="connsiteY29" fmla="*/ 855802 h 2101797"/>
              <a:gd name="connsiteX30" fmla="*/ 145810 w 979823"/>
              <a:gd name="connsiteY30" fmla="*/ 825657 h 2101797"/>
              <a:gd name="connsiteX31" fmla="*/ 145810 w 979823"/>
              <a:gd name="connsiteY31" fmla="*/ 800536 h 2101797"/>
              <a:gd name="connsiteX32" fmla="*/ 170931 w 979823"/>
              <a:gd name="connsiteY32" fmla="*/ 654835 h 2101797"/>
              <a:gd name="connsiteX33" fmla="*/ 170931 w 979823"/>
              <a:gd name="connsiteY33" fmla="*/ 594545 h 2101797"/>
              <a:gd name="connsiteX34" fmla="*/ 160882 w 979823"/>
              <a:gd name="connsiteY34" fmla="*/ 559375 h 2101797"/>
              <a:gd name="connsiteX35" fmla="*/ 150834 w 979823"/>
              <a:gd name="connsiteY35" fmla="*/ 494061 h 2101797"/>
              <a:gd name="connsiteX36" fmla="*/ 155858 w 979823"/>
              <a:gd name="connsiteY36" fmla="*/ 453868 h 2101797"/>
              <a:gd name="connsiteX37" fmla="*/ 180979 w 979823"/>
              <a:gd name="connsiteY37" fmla="*/ 433771 h 2101797"/>
              <a:gd name="connsiteX38" fmla="*/ 206100 w 979823"/>
              <a:gd name="connsiteY38" fmla="*/ 383529 h 2101797"/>
              <a:gd name="connsiteX39" fmla="*/ 231221 w 979823"/>
              <a:gd name="connsiteY39" fmla="*/ 348360 h 2101797"/>
              <a:gd name="connsiteX40" fmla="*/ 246293 w 979823"/>
              <a:gd name="connsiteY40" fmla="*/ 298118 h 2101797"/>
              <a:gd name="connsiteX41" fmla="*/ 261366 w 979823"/>
              <a:gd name="connsiteY41" fmla="*/ 262949 h 2101797"/>
              <a:gd name="connsiteX42" fmla="*/ 281463 w 979823"/>
              <a:gd name="connsiteY42" fmla="*/ 212707 h 2101797"/>
              <a:gd name="connsiteX43" fmla="*/ 306584 w 979823"/>
              <a:gd name="connsiteY43" fmla="*/ 177538 h 2101797"/>
              <a:gd name="connsiteX44" fmla="*/ 356825 w 979823"/>
              <a:gd name="connsiteY44" fmla="*/ 152417 h 2101797"/>
              <a:gd name="connsiteX45" fmla="*/ 422140 w 979823"/>
              <a:gd name="connsiteY45" fmla="*/ 132320 h 2101797"/>
              <a:gd name="connsiteX46" fmla="*/ 452285 w 979823"/>
              <a:gd name="connsiteY46" fmla="*/ 107199 h 2101797"/>
              <a:gd name="connsiteX47" fmla="*/ 487454 w 979823"/>
              <a:gd name="connsiteY47" fmla="*/ 92127 h 2101797"/>
              <a:gd name="connsiteX48" fmla="*/ 522623 w 979823"/>
              <a:gd name="connsiteY48" fmla="*/ 67006 h 2101797"/>
              <a:gd name="connsiteX49" fmla="*/ 567841 w 979823"/>
              <a:gd name="connsiteY49" fmla="*/ 36861 h 2101797"/>
              <a:gd name="connsiteX50" fmla="*/ 608034 w 979823"/>
              <a:gd name="connsiteY50" fmla="*/ 16764 h 2101797"/>
              <a:gd name="connsiteX51" fmla="*/ 658276 w 979823"/>
              <a:gd name="connsiteY51" fmla="*/ 6716 h 2101797"/>
              <a:gd name="connsiteX52" fmla="*/ 698469 w 979823"/>
              <a:gd name="connsiteY52" fmla="*/ 1692 h 2101797"/>
              <a:gd name="connsiteX53" fmla="*/ 738663 w 979823"/>
              <a:gd name="connsiteY53" fmla="*/ 1692 h 2101797"/>
              <a:gd name="connsiteX54" fmla="*/ 788904 w 979823"/>
              <a:gd name="connsiteY54" fmla="*/ 21788 h 2101797"/>
              <a:gd name="connsiteX55" fmla="*/ 829098 w 979823"/>
              <a:gd name="connsiteY55" fmla="*/ 26813 h 2101797"/>
              <a:gd name="connsiteX56" fmla="*/ 859243 w 979823"/>
              <a:gd name="connsiteY56" fmla="*/ 51934 h 2101797"/>
              <a:gd name="connsiteX57" fmla="*/ 879340 w 979823"/>
              <a:gd name="connsiteY57" fmla="*/ 77054 h 2101797"/>
              <a:gd name="connsiteX58" fmla="*/ 899436 w 979823"/>
              <a:gd name="connsiteY58" fmla="*/ 97151 h 2101797"/>
              <a:gd name="connsiteX59" fmla="*/ 919533 w 979823"/>
              <a:gd name="connsiteY59" fmla="*/ 112224 h 2101797"/>
              <a:gd name="connsiteX60" fmla="*/ 939630 w 979823"/>
              <a:gd name="connsiteY60" fmla="*/ 137345 h 2101797"/>
              <a:gd name="connsiteX61" fmla="*/ 939630 w 979823"/>
              <a:gd name="connsiteY61" fmla="*/ 137345 h 2101797"/>
              <a:gd name="connsiteX62" fmla="*/ 959726 w 979823"/>
              <a:gd name="connsiteY62" fmla="*/ 172514 h 2101797"/>
              <a:gd name="connsiteX63" fmla="*/ 969775 w 979823"/>
              <a:gd name="connsiteY63" fmla="*/ 217731 h 2101797"/>
              <a:gd name="connsiteX64" fmla="*/ 974799 w 979823"/>
              <a:gd name="connsiteY64" fmla="*/ 222756 h 2101797"/>
              <a:gd name="connsiteX65" fmla="*/ 979823 w 979823"/>
              <a:gd name="connsiteY65" fmla="*/ 232804 h 2101797"/>
              <a:gd name="connsiteX0" fmla="*/ 422140 w 974799"/>
              <a:gd name="connsiteY0" fmla="*/ 2101797 h 2101797"/>
              <a:gd name="connsiteX1" fmla="*/ 376922 w 974799"/>
              <a:gd name="connsiteY1" fmla="*/ 1986241 h 2101797"/>
              <a:gd name="connsiteX2" fmla="*/ 356825 w 974799"/>
              <a:gd name="connsiteY2" fmla="*/ 1920927 h 2101797"/>
              <a:gd name="connsiteX3" fmla="*/ 331704 w 974799"/>
              <a:gd name="connsiteY3" fmla="*/ 1885758 h 2101797"/>
              <a:gd name="connsiteX4" fmla="*/ 306584 w 974799"/>
              <a:gd name="connsiteY4" fmla="*/ 1875709 h 2101797"/>
              <a:gd name="connsiteX5" fmla="*/ 246293 w 974799"/>
              <a:gd name="connsiteY5" fmla="*/ 1860637 h 2101797"/>
              <a:gd name="connsiteX6" fmla="*/ 206100 w 974799"/>
              <a:gd name="connsiteY6" fmla="*/ 1815419 h 2101797"/>
              <a:gd name="connsiteX7" fmla="*/ 170931 w 974799"/>
              <a:gd name="connsiteY7" fmla="*/ 1790298 h 2101797"/>
              <a:gd name="connsiteX8" fmla="*/ 140786 w 974799"/>
              <a:gd name="connsiteY8" fmla="*/ 1709912 h 2101797"/>
              <a:gd name="connsiteX9" fmla="*/ 115665 w 974799"/>
              <a:gd name="connsiteY9" fmla="*/ 1629525 h 2101797"/>
              <a:gd name="connsiteX10" fmla="*/ 80496 w 974799"/>
              <a:gd name="connsiteY10" fmla="*/ 1564210 h 2101797"/>
              <a:gd name="connsiteX11" fmla="*/ 40302 w 974799"/>
              <a:gd name="connsiteY11" fmla="*/ 1513969 h 2101797"/>
              <a:gd name="connsiteX12" fmla="*/ 20205 w 974799"/>
              <a:gd name="connsiteY12" fmla="*/ 1473775 h 2101797"/>
              <a:gd name="connsiteX13" fmla="*/ 25230 w 974799"/>
              <a:gd name="connsiteY13" fmla="*/ 1413485 h 2101797"/>
              <a:gd name="connsiteX14" fmla="*/ 40302 w 974799"/>
              <a:gd name="connsiteY14" fmla="*/ 1383340 h 2101797"/>
              <a:gd name="connsiteX15" fmla="*/ 40302 w 974799"/>
              <a:gd name="connsiteY15" fmla="*/ 1358219 h 2101797"/>
              <a:gd name="connsiteX16" fmla="*/ 10157 w 974799"/>
              <a:gd name="connsiteY16" fmla="*/ 1338123 h 2101797"/>
              <a:gd name="connsiteX17" fmla="*/ 5133 w 974799"/>
              <a:gd name="connsiteY17" fmla="*/ 1313002 h 2101797"/>
              <a:gd name="connsiteX18" fmla="*/ 109 w 974799"/>
              <a:gd name="connsiteY18" fmla="*/ 1307977 h 2101797"/>
              <a:gd name="connsiteX19" fmla="*/ 10157 w 974799"/>
              <a:gd name="connsiteY19" fmla="*/ 1277832 h 2101797"/>
              <a:gd name="connsiteX20" fmla="*/ 45326 w 974799"/>
              <a:gd name="connsiteY20" fmla="*/ 1222567 h 2101797"/>
              <a:gd name="connsiteX21" fmla="*/ 55375 w 974799"/>
              <a:gd name="connsiteY21" fmla="*/ 1157252 h 2101797"/>
              <a:gd name="connsiteX22" fmla="*/ 70447 w 974799"/>
              <a:gd name="connsiteY22" fmla="*/ 1086914 h 2101797"/>
              <a:gd name="connsiteX23" fmla="*/ 70447 w 974799"/>
              <a:gd name="connsiteY23" fmla="*/ 1036672 h 2101797"/>
              <a:gd name="connsiteX24" fmla="*/ 75471 w 974799"/>
              <a:gd name="connsiteY24" fmla="*/ 1001503 h 2101797"/>
              <a:gd name="connsiteX25" fmla="*/ 100592 w 974799"/>
              <a:gd name="connsiteY25" fmla="*/ 986430 h 2101797"/>
              <a:gd name="connsiteX26" fmla="*/ 105616 w 974799"/>
              <a:gd name="connsiteY26" fmla="*/ 951261 h 2101797"/>
              <a:gd name="connsiteX27" fmla="*/ 105616 w 974799"/>
              <a:gd name="connsiteY27" fmla="*/ 951261 h 2101797"/>
              <a:gd name="connsiteX28" fmla="*/ 130737 w 974799"/>
              <a:gd name="connsiteY28" fmla="*/ 890971 h 2101797"/>
              <a:gd name="connsiteX29" fmla="*/ 135762 w 974799"/>
              <a:gd name="connsiteY29" fmla="*/ 855802 h 2101797"/>
              <a:gd name="connsiteX30" fmla="*/ 145810 w 974799"/>
              <a:gd name="connsiteY30" fmla="*/ 825657 h 2101797"/>
              <a:gd name="connsiteX31" fmla="*/ 145810 w 974799"/>
              <a:gd name="connsiteY31" fmla="*/ 800536 h 2101797"/>
              <a:gd name="connsiteX32" fmla="*/ 170931 w 974799"/>
              <a:gd name="connsiteY32" fmla="*/ 654835 h 2101797"/>
              <a:gd name="connsiteX33" fmla="*/ 170931 w 974799"/>
              <a:gd name="connsiteY33" fmla="*/ 594545 h 2101797"/>
              <a:gd name="connsiteX34" fmla="*/ 160882 w 974799"/>
              <a:gd name="connsiteY34" fmla="*/ 559375 h 2101797"/>
              <a:gd name="connsiteX35" fmla="*/ 150834 w 974799"/>
              <a:gd name="connsiteY35" fmla="*/ 494061 h 2101797"/>
              <a:gd name="connsiteX36" fmla="*/ 155858 w 974799"/>
              <a:gd name="connsiteY36" fmla="*/ 453868 h 2101797"/>
              <a:gd name="connsiteX37" fmla="*/ 180979 w 974799"/>
              <a:gd name="connsiteY37" fmla="*/ 433771 h 2101797"/>
              <a:gd name="connsiteX38" fmla="*/ 206100 w 974799"/>
              <a:gd name="connsiteY38" fmla="*/ 383529 h 2101797"/>
              <a:gd name="connsiteX39" fmla="*/ 231221 w 974799"/>
              <a:gd name="connsiteY39" fmla="*/ 348360 h 2101797"/>
              <a:gd name="connsiteX40" fmla="*/ 246293 w 974799"/>
              <a:gd name="connsiteY40" fmla="*/ 298118 h 2101797"/>
              <a:gd name="connsiteX41" fmla="*/ 261366 w 974799"/>
              <a:gd name="connsiteY41" fmla="*/ 262949 h 2101797"/>
              <a:gd name="connsiteX42" fmla="*/ 281463 w 974799"/>
              <a:gd name="connsiteY42" fmla="*/ 212707 h 2101797"/>
              <a:gd name="connsiteX43" fmla="*/ 306584 w 974799"/>
              <a:gd name="connsiteY43" fmla="*/ 177538 h 2101797"/>
              <a:gd name="connsiteX44" fmla="*/ 356825 w 974799"/>
              <a:gd name="connsiteY44" fmla="*/ 152417 h 2101797"/>
              <a:gd name="connsiteX45" fmla="*/ 422140 w 974799"/>
              <a:gd name="connsiteY45" fmla="*/ 132320 h 2101797"/>
              <a:gd name="connsiteX46" fmla="*/ 452285 w 974799"/>
              <a:gd name="connsiteY46" fmla="*/ 107199 h 2101797"/>
              <a:gd name="connsiteX47" fmla="*/ 487454 w 974799"/>
              <a:gd name="connsiteY47" fmla="*/ 92127 h 2101797"/>
              <a:gd name="connsiteX48" fmla="*/ 522623 w 974799"/>
              <a:gd name="connsiteY48" fmla="*/ 67006 h 2101797"/>
              <a:gd name="connsiteX49" fmla="*/ 567841 w 974799"/>
              <a:gd name="connsiteY49" fmla="*/ 36861 h 2101797"/>
              <a:gd name="connsiteX50" fmla="*/ 608034 w 974799"/>
              <a:gd name="connsiteY50" fmla="*/ 16764 h 2101797"/>
              <a:gd name="connsiteX51" fmla="*/ 658276 w 974799"/>
              <a:gd name="connsiteY51" fmla="*/ 6716 h 2101797"/>
              <a:gd name="connsiteX52" fmla="*/ 698469 w 974799"/>
              <a:gd name="connsiteY52" fmla="*/ 1692 h 2101797"/>
              <a:gd name="connsiteX53" fmla="*/ 738663 w 974799"/>
              <a:gd name="connsiteY53" fmla="*/ 1692 h 2101797"/>
              <a:gd name="connsiteX54" fmla="*/ 788904 w 974799"/>
              <a:gd name="connsiteY54" fmla="*/ 21788 h 2101797"/>
              <a:gd name="connsiteX55" fmla="*/ 829098 w 974799"/>
              <a:gd name="connsiteY55" fmla="*/ 26813 h 2101797"/>
              <a:gd name="connsiteX56" fmla="*/ 859243 w 974799"/>
              <a:gd name="connsiteY56" fmla="*/ 51934 h 2101797"/>
              <a:gd name="connsiteX57" fmla="*/ 879340 w 974799"/>
              <a:gd name="connsiteY57" fmla="*/ 77054 h 2101797"/>
              <a:gd name="connsiteX58" fmla="*/ 899436 w 974799"/>
              <a:gd name="connsiteY58" fmla="*/ 97151 h 2101797"/>
              <a:gd name="connsiteX59" fmla="*/ 919533 w 974799"/>
              <a:gd name="connsiteY59" fmla="*/ 112224 h 2101797"/>
              <a:gd name="connsiteX60" fmla="*/ 939630 w 974799"/>
              <a:gd name="connsiteY60" fmla="*/ 137345 h 2101797"/>
              <a:gd name="connsiteX61" fmla="*/ 939630 w 974799"/>
              <a:gd name="connsiteY61" fmla="*/ 137345 h 2101797"/>
              <a:gd name="connsiteX62" fmla="*/ 959726 w 974799"/>
              <a:gd name="connsiteY62" fmla="*/ 172514 h 2101797"/>
              <a:gd name="connsiteX63" fmla="*/ 969775 w 974799"/>
              <a:gd name="connsiteY63" fmla="*/ 217731 h 2101797"/>
              <a:gd name="connsiteX64" fmla="*/ 974799 w 974799"/>
              <a:gd name="connsiteY64" fmla="*/ 222756 h 2101797"/>
              <a:gd name="connsiteX0" fmla="*/ 422140 w 969775"/>
              <a:gd name="connsiteY0" fmla="*/ 2101797 h 2101797"/>
              <a:gd name="connsiteX1" fmla="*/ 376922 w 969775"/>
              <a:gd name="connsiteY1" fmla="*/ 1986241 h 2101797"/>
              <a:gd name="connsiteX2" fmla="*/ 356825 w 969775"/>
              <a:gd name="connsiteY2" fmla="*/ 1920927 h 2101797"/>
              <a:gd name="connsiteX3" fmla="*/ 331704 w 969775"/>
              <a:gd name="connsiteY3" fmla="*/ 1885758 h 2101797"/>
              <a:gd name="connsiteX4" fmla="*/ 306584 w 969775"/>
              <a:gd name="connsiteY4" fmla="*/ 1875709 h 2101797"/>
              <a:gd name="connsiteX5" fmla="*/ 246293 w 969775"/>
              <a:gd name="connsiteY5" fmla="*/ 1860637 h 2101797"/>
              <a:gd name="connsiteX6" fmla="*/ 206100 w 969775"/>
              <a:gd name="connsiteY6" fmla="*/ 1815419 h 2101797"/>
              <a:gd name="connsiteX7" fmla="*/ 170931 w 969775"/>
              <a:gd name="connsiteY7" fmla="*/ 1790298 h 2101797"/>
              <a:gd name="connsiteX8" fmla="*/ 140786 w 969775"/>
              <a:gd name="connsiteY8" fmla="*/ 1709912 h 2101797"/>
              <a:gd name="connsiteX9" fmla="*/ 115665 w 969775"/>
              <a:gd name="connsiteY9" fmla="*/ 1629525 h 2101797"/>
              <a:gd name="connsiteX10" fmla="*/ 80496 w 969775"/>
              <a:gd name="connsiteY10" fmla="*/ 1564210 h 2101797"/>
              <a:gd name="connsiteX11" fmla="*/ 40302 w 969775"/>
              <a:gd name="connsiteY11" fmla="*/ 1513969 h 2101797"/>
              <a:gd name="connsiteX12" fmla="*/ 20205 w 969775"/>
              <a:gd name="connsiteY12" fmla="*/ 1473775 h 2101797"/>
              <a:gd name="connsiteX13" fmla="*/ 25230 w 969775"/>
              <a:gd name="connsiteY13" fmla="*/ 1413485 h 2101797"/>
              <a:gd name="connsiteX14" fmla="*/ 40302 w 969775"/>
              <a:gd name="connsiteY14" fmla="*/ 1383340 h 2101797"/>
              <a:gd name="connsiteX15" fmla="*/ 40302 w 969775"/>
              <a:gd name="connsiteY15" fmla="*/ 1358219 h 2101797"/>
              <a:gd name="connsiteX16" fmla="*/ 10157 w 969775"/>
              <a:gd name="connsiteY16" fmla="*/ 1338123 h 2101797"/>
              <a:gd name="connsiteX17" fmla="*/ 5133 w 969775"/>
              <a:gd name="connsiteY17" fmla="*/ 1313002 h 2101797"/>
              <a:gd name="connsiteX18" fmla="*/ 109 w 969775"/>
              <a:gd name="connsiteY18" fmla="*/ 1307977 h 2101797"/>
              <a:gd name="connsiteX19" fmla="*/ 10157 w 969775"/>
              <a:gd name="connsiteY19" fmla="*/ 1277832 h 2101797"/>
              <a:gd name="connsiteX20" fmla="*/ 45326 w 969775"/>
              <a:gd name="connsiteY20" fmla="*/ 1222567 h 2101797"/>
              <a:gd name="connsiteX21" fmla="*/ 55375 w 969775"/>
              <a:gd name="connsiteY21" fmla="*/ 1157252 h 2101797"/>
              <a:gd name="connsiteX22" fmla="*/ 70447 w 969775"/>
              <a:gd name="connsiteY22" fmla="*/ 1086914 h 2101797"/>
              <a:gd name="connsiteX23" fmla="*/ 70447 w 969775"/>
              <a:gd name="connsiteY23" fmla="*/ 1036672 h 2101797"/>
              <a:gd name="connsiteX24" fmla="*/ 75471 w 969775"/>
              <a:gd name="connsiteY24" fmla="*/ 1001503 h 2101797"/>
              <a:gd name="connsiteX25" fmla="*/ 100592 w 969775"/>
              <a:gd name="connsiteY25" fmla="*/ 986430 h 2101797"/>
              <a:gd name="connsiteX26" fmla="*/ 105616 w 969775"/>
              <a:gd name="connsiteY26" fmla="*/ 951261 h 2101797"/>
              <a:gd name="connsiteX27" fmla="*/ 105616 w 969775"/>
              <a:gd name="connsiteY27" fmla="*/ 951261 h 2101797"/>
              <a:gd name="connsiteX28" fmla="*/ 130737 w 969775"/>
              <a:gd name="connsiteY28" fmla="*/ 890971 h 2101797"/>
              <a:gd name="connsiteX29" fmla="*/ 135762 w 969775"/>
              <a:gd name="connsiteY29" fmla="*/ 855802 h 2101797"/>
              <a:gd name="connsiteX30" fmla="*/ 145810 w 969775"/>
              <a:gd name="connsiteY30" fmla="*/ 825657 h 2101797"/>
              <a:gd name="connsiteX31" fmla="*/ 145810 w 969775"/>
              <a:gd name="connsiteY31" fmla="*/ 800536 h 2101797"/>
              <a:gd name="connsiteX32" fmla="*/ 170931 w 969775"/>
              <a:gd name="connsiteY32" fmla="*/ 654835 h 2101797"/>
              <a:gd name="connsiteX33" fmla="*/ 170931 w 969775"/>
              <a:gd name="connsiteY33" fmla="*/ 594545 h 2101797"/>
              <a:gd name="connsiteX34" fmla="*/ 160882 w 969775"/>
              <a:gd name="connsiteY34" fmla="*/ 559375 h 2101797"/>
              <a:gd name="connsiteX35" fmla="*/ 150834 w 969775"/>
              <a:gd name="connsiteY35" fmla="*/ 494061 h 2101797"/>
              <a:gd name="connsiteX36" fmla="*/ 155858 w 969775"/>
              <a:gd name="connsiteY36" fmla="*/ 453868 h 2101797"/>
              <a:gd name="connsiteX37" fmla="*/ 180979 w 969775"/>
              <a:gd name="connsiteY37" fmla="*/ 433771 h 2101797"/>
              <a:gd name="connsiteX38" fmla="*/ 206100 w 969775"/>
              <a:gd name="connsiteY38" fmla="*/ 383529 h 2101797"/>
              <a:gd name="connsiteX39" fmla="*/ 231221 w 969775"/>
              <a:gd name="connsiteY39" fmla="*/ 348360 h 2101797"/>
              <a:gd name="connsiteX40" fmla="*/ 246293 w 969775"/>
              <a:gd name="connsiteY40" fmla="*/ 298118 h 2101797"/>
              <a:gd name="connsiteX41" fmla="*/ 261366 w 969775"/>
              <a:gd name="connsiteY41" fmla="*/ 262949 h 2101797"/>
              <a:gd name="connsiteX42" fmla="*/ 281463 w 969775"/>
              <a:gd name="connsiteY42" fmla="*/ 212707 h 2101797"/>
              <a:gd name="connsiteX43" fmla="*/ 306584 w 969775"/>
              <a:gd name="connsiteY43" fmla="*/ 177538 h 2101797"/>
              <a:gd name="connsiteX44" fmla="*/ 356825 w 969775"/>
              <a:gd name="connsiteY44" fmla="*/ 152417 h 2101797"/>
              <a:gd name="connsiteX45" fmla="*/ 422140 w 969775"/>
              <a:gd name="connsiteY45" fmla="*/ 132320 h 2101797"/>
              <a:gd name="connsiteX46" fmla="*/ 452285 w 969775"/>
              <a:gd name="connsiteY46" fmla="*/ 107199 h 2101797"/>
              <a:gd name="connsiteX47" fmla="*/ 487454 w 969775"/>
              <a:gd name="connsiteY47" fmla="*/ 92127 h 2101797"/>
              <a:gd name="connsiteX48" fmla="*/ 522623 w 969775"/>
              <a:gd name="connsiteY48" fmla="*/ 67006 h 2101797"/>
              <a:gd name="connsiteX49" fmla="*/ 567841 w 969775"/>
              <a:gd name="connsiteY49" fmla="*/ 36861 h 2101797"/>
              <a:gd name="connsiteX50" fmla="*/ 608034 w 969775"/>
              <a:gd name="connsiteY50" fmla="*/ 16764 h 2101797"/>
              <a:gd name="connsiteX51" fmla="*/ 658276 w 969775"/>
              <a:gd name="connsiteY51" fmla="*/ 6716 h 2101797"/>
              <a:gd name="connsiteX52" fmla="*/ 698469 w 969775"/>
              <a:gd name="connsiteY52" fmla="*/ 1692 h 2101797"/>
              <a:gd name="connsiteX53" fmla="*/ 738663 w 969775"/>
              <a:gd name="connsiteY53" fmla="*/ 1692 h 2101797"/>
              <a:gd name="connsiteX54" fmla="*/ 788904 w 969775"/>
              <a:gd name="connsiteY54" fmla="*/ 21788 h 2101797"/>
              <a:gd name="connsiteX55" fmla="*/ 829098 w 969775"/>
              <a:gd name="connsiteY55" fmla="*/ 26813 h 2101797"/>
              <a:gd name="connsiteX56" fmla="*/ 859243 w 969775"/>
              <a:gd name="connsiteY56" fmla="*/ 51934 h 2101797"/>
              <a:gd name="connsiteX57" fmla="*/ 879340 w 969775"/>
              <a:gd name="connsiteY57" fmla="*/ 77054 h 2101797"/>
              <a:gd name="connsiteX58" fmla="*/ 899436 w 969775"/>
              <a:gd name="connsiteY58" fmla="*/ 97151 h 2101797"/>
              <a:gd name="connsiteX59" fmla="*/ 919533 w 969775"/>
              <a:gd name="connsiteY59" fmla="*/ 112224 h 2101797"/>
              <a:gd name="connsiteX60" fmla="*/ 939630 w 969775"/>
              <a:gd name="connsiteY60" fmla="*/ 137345 h 2101797"/>
              <a:gd name="connsiteX61" fmla="*/ 939630 w 969775"/>
              <a:gd name="connsiteY61" fmla="*/ 137345 h 2101797"/>
              <a:gd name="connsiteX62" fmla="*/ 959726 w 969775"/>
              <a:gd name="connsiteY62" fmla="*/ 172514 h 2101797"/>
              <a:gd name="connsiteX63" fmla="*/ 969775 w 969775"/>
              <a:gd name="connsiteY63" fmla="*/ 217731 h 2101797"/>
              <a:gd name="connsiteX0" fmla="*/ 422140 w 959726"/>
              <a:gd name="connsiteY0" fmla="*/ 2101797 h 2101797"/>
              <a:gd name="connsiteX1" fmla="*/ 376922 w 959726"/>
              <a:gd name="connsiteY1" fmla="*/ 1986241 h 2101797"/>
              <a:gd name="connsiteX2" fmla="*/ 356825 w 959726"/>
              <a:gd name="connsiteY2" fmla="*/ 1920927 h 2101797"/>
              <a:gd name="connsiteX3" fmla="*/ 331704 w 959726"/>
              <a:gd name="connsiteY3" fmla="*/ 1885758 h 2101797"/>
              <a:gd name="connsiteX4" fmla="*/ 306584 w 959726"/>
              <a:gd name="connsiteY4" fmla="*/ 1875709 h 2101797"/>
              <a:gd name="connsiteX5" fmla="*/ 246293 w 959726"/>
              <a:gd name="connsiteY5" fmla="*/ 1860637 h 2101797"/>
              <a:gd name="connsiteX6" fmla="*/ 206100 w 959726"/>
              <a:gd name="connsiteY6" fmla="*/ 1815419 h 2101797"/>
              <a:gd name="connsiteX7" fmla="*/ 170931 w 959726"/>
              <a:gd name="connsiteY7" fmla="*/ 1790298 h 2101797"/>
              <a:gd name="connsiteX8" fmla="*/ 140786 w 959726"/>
              <a:gd name="connsiteY8" fmla="*/ 1709912 h 2101797"/>
              <a:gd name="connsiteX9" fmla="*/ 115665 w 959726"/>
              <a:gd name="connsiteY9" fmla="*/ 1629525 h 2101797"/>
              <a:gd name="connsiteX10" fmla="*/ 80496 w 959726"/>
              <a:gd name="connsiteY10" fmla="*/ 1564210 h 2101797"/>
              <a:gd name="connsiteX11" fmla="*/ 40302 w 959726"/>
              <a:gd name="connsiteY11" fmla="*/ 1513969 h 2101797"/>
              <a:gd name="connsiteX12" fmla="*/ 20205 w 959726"/>
              <a:gd name="connsiteY12" fmla="*/ 1473775 h 2101797"/>
              <a:gd name="connsiteX13" fmla="*/ 25230 w 959726"/>
              <a:gd name="connsiteY13" fmla="*/ 1413485 h 2101797"/>
              <a:gd name="connsiteX14" fmla="*/ 40302 w 959726"/>
              <a:gd name="connsiteY14" fmla="*/ 1383340 h 2101797"/>
              <a:gd name="connsiteX15" fmla="*/ 40302 w 959726"/>
              <a:gd name="connsiteY15" fmla="*/ 1358219 h 2101797"/>
              <a:gd name="connsiteX16" fmla="*/ 10157 w 959726"/>
              <a:gd name="connsiteY16" fmla="*/ 1338123 h 2101797"/>
              <a:gd name="connsiteX17" fmla="*/ 5133 w 959726"/>
              <a:gd name="connsiteY17" fmla="*/ 1313002 h 2101797"/>
              <a:gd name="connsiteX18" fmla="*/ 109 w 959726"/>
              <a:gd name="connsiteY18" fmla="*/ 1307977 h 2101797"/>
              <a:gd name="connsiteX19" fmla="*/ 10157 w 959726"/>
              <a:gd name="connsiteY19" fmla="*/ 1277832 h 2101797"/>
              <a:gd name="connsiteX20" fmla="*/ 45326 w 959726"/>
              <a:gd name="connsiteY20" fmla="*/ 1222567 h 2101797"/>
              <a:gd name="connsiteX21" fmla="*/ 55375 w 959726"/>
              <a:gd name="connsiteY21" fmla="*/ 1157252 h 2101797"/>
              <a:gd name="connsiteX22" fmla="*/ 70447 w 959726"/>
              <a:gd name="connsiteY22" fmla="*/ 1086914 h 2101797"/>
              <a:gd name="connsiteX23" fmla="*/ 70447 w 959726"/>
              <a:gd name="connsiteY23" fmla="*/ 1036672 h 2101797"/>
              <a:gd name="connsiteX24" fmla="*/ 75471 w 959726"/>
              <a:gd name="connsiteY24" fmla="*/ 1001503 h 2101797"/>
              <a:gd name="connsiteX25" fmla="*/ 100592 w 959726"/>
              <a:gd name="connsiteY25" fmla="*/ 986430 h 2101797"/>
              <a:gd name="connsiteX26" fmla="*/ 105616 w 959726"/>
              <a:gd name="connsiteY26" fmla="*/ 951261 h 2101797"/>
              <a:gd name="connsiteX27" fmla="*/ 105616 w 959726"/>
              <a:gd name="connsiteY27" fmla="*/ 951261 h 2101797"/>
              <a:gd name="connsiteX28" fmla="*/ 130737 w 959726"/>
              <a:gd name="connsiteY28" fmla="*/ 890971 h 2101797"/>
              <a:gd name="connsiteX29" fmla="*/ 135762 w 959726"/>
              <a:gd name="connsiteY29" fmla="*/ 855802 h 2101797"/>
              <a:gd name="connsiteX30" fmla="*/ 145810 w 959726"/>
              <a:gd name="connsiteY30" fmla="*/ 825657 h 2101797"/>
              <a:gd name="connsiteX31" fmla="*/ 145810 w 959726"/>
              <a:gd name="connsiteY31" fmla="*/ 800536 h 2101797"/>
              <a:gd name="connsiteX32" fmla="*/ 170931 w 959726"/>
              <a:gd name="connsiteY32" fmla="*/ 654835 h 2101797"/>
              <a:gd name="connsiteX33" fmla="*/ 170931 w 959726"/>
              <a:gd name="connsiteY33" fmla="*/ 594545 h 2101797"/>
              <a:gd name="connsiteX34" fmla="*/ 160882 w 959726"/>
              <a:gd name="connsiteY34" fmla="*/ 559375 h 2101797"/>
              <a:gd name="connsiteX35" fmla="*/ 150834 w 959726"/>
              <a:gd name="connsiteY35" fmla="*/ 494061 h 2101797"/>
              <a:gd name="connsiteX36" fmla="*/ 155858 w 959726"/>
              <a:gd name="connsiteY36" fmla="*/ 453868 h 2101797"/>
              <a:gd name="connsiteX37" fmla="*/ 180979 w 959726"/>
              <a:gd name="connsiteY37" fmla="*/ 433771 h 2101797"/>
              <a:gd name="connsiteX38" fmla="*/ 206100 w 959726"/>
              <a:gd name="connsiteY38" fmla="*/ 383529 h 2101797"/>
              <a:gd name="connsiteX39" fmla="*/ 231221 w 959726"/>
              <a:gd name="connsiteY39" fmla="*/ 348360 h 2101797"/>
              <a:gd name="connsiteX40" fmla="*/ 246293 w 959726"/>
              <a:gd name="connsiteY40" fmla="*/ 298118 h 2101797"/>
              <a:gd name="connsiteX41" fmla="*/ 261366 w 959726"/>
              <a:gd name="connsiteY41" fmla="*/ 262949 h 2101797"/>
              <a:gd name="connsiteX42" fmla="*/ 281463 w 959726"/>
              <a:gd name="connsiteY42" fmla="*/ 212707 h 2101797"/>
              <a:gd name="connsiteX43" fmla="*/ 306584 w 959726"/>
              <a:gd name="connsiteY43" fmla="*/ 177538 h 2101797"/>
              <a:gd name="connsiteX44" fmla="*/ 356825 w 959726"/>
              <a:gd name="connsiteY44" fmla="*/ 152417 h 2101797"/>
              <a:gd name="connsiteX45" fmla="*/ 422140 w 959726"/>
              <a:gd name="connsiteY45" fmla="*/ 132320 h 2101797"/>
              <a:gd name="connsiteX46" fmla="*/ 452285 w 959726"/>
              <a:gd name="connsiteY46" fmla="*/ 107199 h 2101797"/>
              <a:gd name="connsiteX47" fmla="*/ 487454 w 959726"/>
              <a:gd name="connsiteY47" fmla="*/ 92127 h 2101797"/>
              <a:gd name="connsiteX48" fmla="*/ 522623 w 959726"/>
              <a:gd name="connsiteY48" fmla="*/ 67006 h 2101797"/>
              <a:gd name="connsiteX49" fmla="*/ 567841 w 959726"/>
              <a:gd name="connsiteY49" fmla="*/ 36861 h 2101797"/>
              <a:gd name="connsiteX50" fmla="*/ 608034 w 959726"/>
              <a:gd name="connsiteY50" fmla="*/ 16764 h 2101797"/>
              <a:gd name="connsiteX51" fmla="*/ 658276 w 959726"/>
              <a:gd name="connsiteY51" fmla="*/ 6716 h 2101797"/>
              <a:gd name="connsiteX52" fmla="*/ 698469 w 959726"/>
              <a:gd name="connsiteY52" fmla="*/ 1692 h 2101797"/>
              <a:gd name="connsiteX53" fmla="*/ 738663 w 959726"/>
              <a:gd name="connsiteY53" fmla="*/ 1692 h 2101797"/>
              <a:gd name="connsiteX54" fmla="*/ 788904 w 959726"/>
              <a:gd name="connsiteY54" fmla="*/ 21788 h 2101797"/>
              <a:gd name="connsiteX55" fmla="*/ 829098 w 959726"/>
              <a:gd name="connsiteY55" fmla="*/ 26813 h 2101797"/>
              <a:gd name="connsiteX56" fmla="*/ 859243 w 959726"/>
              <a:gd name="connsiteY56" fmla="*/ 51934 h 2101797"/>
              <a:gd name="connsiteX57" fmla="*/ 879340 w 959726"/>
              <a:gd name="connsiteY57" fmla="*/ 77054 h 2101797"/>
              <a:gd name="connsiteX58" fmla="*/ 899436 w 959726"/>
              <a:gd name="connsiteY58" fmla="*/ 97151 h 2101797"/>
              <a:gd name="connsiteX59" fmla="*/ 919533 w 959726"/>
              <a:gd name="connsiteY59" fmla="*/ 112224 h 2101797"/>
              <a:gd name="connsiteX60" fmla="*/ 939630 w 959726"/>
              <a:gd name="connsiteY60" fmla="*/ 137345 h 2101797"/>
              <a:gd name="connsiteX61" fmla="*/ 939630 w 959726"/>
              <a:gd name="connsiteY61" fmla="*/ 137345 h 2101797"/>
              <a:gd name="connsiteX62" fmla="*/ 959726 w 959726"/>
              <a:gd name="connsiteY62" fmla="*/ 172514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61" fmla="*/ 939630 w 939630"/>
              <a:gd name="connsiteY61" fmla="*/ 137345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0" fmla="*/ 422140 w 919533"/>
              <a:gd name="connsiteY0" fmla="*/ 2101797 h 2101797"/>
              <a:gd name="connsiteX1" fmla="*/ 376922 w 919533"/>
              <a:gd name="connsiteY1" fmla="*/ 1986241 h 2101797"/>
              <a:gd name="connsiteX2" fmla="*/ 356825 w 919533"/>
              <a:gd name="connsiteY2" fmla="*/ 1920927 h 2101797"/>
              <a:gd name="connsiteX3" fmla="*/ 331704 w 919533"/>
              <a:gd name="connsiteY3" fmla="*/ 1885758 h 2101797"/>
              <a:gd name="connsiteX4" fmla="*/ 306584 w 919533"/>
              <a:gd name="connsiteY4" fmla="*/ 1875709 h 2101797"/>
              <a:gd name="connsiteX5" fmla="*/ 246293 w 919533"/>
              <a:gd name="connsiteY5" fmla="*/ 1860637 h 2101797"/>
              <a:gd name="connsiteX6" fmla="*/ 206100 w 919533"/>
              <a:gd name="connsiteY6" fmla="*/ 1815419 h 2101797"/>
              <a:gd name="connsiteX7" fmla="*/ 170931 w 919533"/>
              <a:gd name="connsiteY7" fmla="*/ 1790298 h 2101797"/>
              <a:gd name="connsiteX8" fmla="*/ 140786 w 919533"/>
              <a:gd name="connsiteY8" fmla="*/ 1709912 h 2101797"/>
              <a:gd name="connsiteX9" fmla="*/ 115665 w 919533"/>
              <a:gd name="connsiteY9" fmla="*/ 1629525 h 2101797"/>
              <a:gd name="connsiteX10" fmla="*/ 80496 w 919533"/>
              <a:gd name="connsiteY10" fmla="*/ 1564210 h 2101797"/>
              <a:gd name="connsiteX11" fmla="*/ 40302 w 919533"/>
              <a:gd name="connsiteY11" fmla="*/ 1513969 h 2101797"/>
              <a:gd name="connsiteX12" fmla="*/ 20205 w 919533"/>
              <a:gd name="connsiteY12" fmla="*/ 1473775 h 2101797"/>
              <a:gd name="connsiteX13" fmla="*/ 25230 w 919533"/>
              <a:gd name="connsiteY13" fmla="*/ 1413485 h 2101797"/>
              <a:gd name="connsiteX14" fmla="*/ 40302 w 919533"/>
              <a:gd name="connsiteY14" fmla="*/ 1383340 h 2101797"/>
              <a:gd name="connsiteX15" fmla="*/ 40302 w 919533"/>
              <a:gd name="connsiteY15" fmla="*/ 1358219 h 2101797"/>
              <a:gd name="connsiteX16" fmla="*/ 10157 w 919533"/>
              <a:gd name="connsiteY16" fmla="*/ 1338123 h 2101797"/>
              <a:gd name="connsiteX17" fmla="*/ 5133 w 919533"/>
              <a:gd name="connsiteY17" fmla="*/ 1313002 h 2101797"/>
              <a:gd name="connsiteX18" fmla="*/ 109 w 919533"/>
              <a:gd name="connsiteY18" fmla="*/ 1307977 h 2101797"/>
              <a:gd name="connsiteX19" fmla="*/ 10157 w 919533"/>
              <a:gd name="connsiteY19" fmla="*/ 1277832 h 2101797"/>
              <a:gd name="connsiteX20" fmla="*/ 45326 w 919533"/>
              <a:gd name="connsiteY20" fmla="*/ 1222567 h 2101797"/>
              <a:gd name="connsiteX21" fmla="*/ 55375 w 919533"/>
              <a:gd name="connsiteY21" fmla="*/ 1157252 h 2101797"/>
              <a:gd name="connsiteX22" fmla="*/ 70447 w 919533"/>
              <a:gd name="connsiteY22" fmla="*/ 1086914 h 2101797"/>
              <a:gd name="connsiteX23" fmla="*/ 70447 w 919533"/>
              <a:gd name="connsiteY23" fmla="*/ 1036672 h 2101797"/>
              <a:gd name="connsiteX24" fmla="*/ 75471 w 919533"/>
              <a:gd name="connsiteY24" fmla="*/ 1001503 h 2101797"/>
              <a:gd name="connsiteX25" fmla="*/ 100592 w 919533"/>
              <a:gd name="connsiteY25" fmla="*/ 986430 h 2101797"/>
              <a:gd name="connsiteX26" fmla="*/ 105616 w 919533"/>
              <a:gd name="connsiteY26" fmla="*/ 951261 h 2101797"/>
              <a:gd name="connsiteX27" fmla="*/ 105616 w 919533"/>
              <a:gd name="connsiteY27" fmla="*/ 951261 h 2101797"/>
              <a:gd name="connsiteX28" fmla="*/ 130737 w 919533"/>
              <a:gd name="connsiteY28" fmla="*/ 890971 h 2101797"/>
              <a:gd name="connsiteX29" fmla="*/ 135762 w 919533"/>
              <a:gd name="connsiteY29" fmla="*/ 855802 h 2101797"/>
              <a:gd name="connsiteX30" fmla="*/ 145810 w 919533"/>
              <a:gd name="connsiteY30" fmla="*/ 825657 h 2101797"/>
              <a:gd name="connsiteX31" fmla="*/ 145810 w 919533"/>
              <a:gd name="connsiteY31" fmla="*/ 800536 h 2101797"/>
              <a:gd name="connsiteX32" fmla="*/ 170931 w 919533"/>
              <a:gd name="connsiteY32" fmla="*/ 654835 h 2101797"/>
              <a:gd name="connsiteX33" fmla="*/ 170931 w 919533"/>
              <a:gd name="connsiteY33" fmla="*/ 594545 h 2101797"/>
              <a:gd name="connsiteX34" fmla="*/ 160882 w 919533"/>
              <a:gd name="connsiteY34" fmla="*/ 559375 h 2101797"/>
              <a:gd name="connsiteX35" fmla="*/ 150834 w 919533"/>
              <a:gd name="connsiteY35" fmla="*/ 494061 h 2101797"/>
              <a:gd name="connsiteX36" fmla="*/ 155858 w 919533"/>
              <a:gd name="connsiteY36" fmla="*/ 453868 h 2101797"/>
              <a:gd name="connsiteX37" fmla="*/ 180979 w 919533"/>
              <a:gd name="connsiteY37" fmla="*/ 433771 h 2101797"/>
              <a:gd name="connsiteX38" fmla="*/ 206100 w 919533"/>
              <a:gd name="connsiteY38" fmla="*/ 383529 h 2101797"/>
              <a:gd name="connsiteX39" fmla="*/ 231221 w 919533"/>
              <a:gd name="connsiteY39" fmla="*/ 348360 h 2101797"/>
              <a:gd name="connsiteX40" fmla="*/ 246293 w 919533"/>
              <a:gd name="connsiteY40" fmla="*/ 298118 h 2101797"/>
              <a:gd name="connsiteX41" fmla="*/ 261366 w 919533"/>
              <a:gd name="connsiteY41" fmla="*/ 262949 h 2101797"/>
              <a:gd name="connsiteX42" fmla="*/ 281463 w 919533"/>
              <a:gd name="connsiteY42" fmla="*/ 212707 h 2101797"/>
              <a:gd name="connsiteX43" fmla="*/ 306584 w 919533"/>
              <a:gd name="connsiteY43" fmla="*/ 177538 h 2101797"/>
              <a:gd name="connsiteX44" fmla="*/ 356825 w 919533"/>
              <a:gd name="connsiteY44" fmla="*/ 152417 h 2101797"/>
              <a:gd name="connsiteX45" fmla="*/ 422140 w 919533"/>
              <a:gd name="connsiteY45" fmla="*/ 132320 h 2101797"/>
              <a:gd name="connsiteX46" fmla="*/ 452285 w 919533"/>
              <a:gd name="connsiteY46" fmla="*/ 107199 h 2101797"/>
              <a:gd name="connsiteX47" fmla="*/ 487454 w 919533"/>
              <a:gd name="connsiteY47" fmla="*/ 92127 h 2101797"/>
              <a:gd name="connsiteX48" fmla="*/ 522623 w 919533"/>
              <a:gd name="connsiteY48" fmla="*/ 67006 h 2101797"/>
              <a:gd name="connsiteX49" fmla="*/ 567841 w 919533"/>
              <a:gd name="connsiteY49" fmla="*/ 36861 h 2101797"/>
              <a:gd name="connsiteX50" fmla="*/ 608034 w 919533"/>
              <a:gd name="connsiteY50" fmla="*/ 16764 h 2101797"/>
              <a:gd name="connsiteX51" fmla="*/ 658276 w 919533"/>
              <a:gd name="connsiteY51" fmla="*/ 6716 h 2101797"/>
              <a:gd name="connsiteX52" fmla="*/ 698469 w 919533"/>
              <a:gd name="connsiteY52" fmla="*/ 1692 h 2101797"/>
              <a:gd name="connsiteX53" fmla="*/ 738663 w 919533"/>
              <a:gd name="connsiteY53" fmla="*/ 1692 h 2101797"/>
              <a:gd name="connsiteX54" fmla="*/ 788904 w 919533"/>
              <a:gd name="connsiteY54" fmla="*/ 21788 h 2101797"/>
              <a:gd name="connsiteX55" fmla="*/ 829098 w 919533"/>
              <a:gd name="connsiteY55" fmla="*/ 26813 h 2101797"/>
              <a:gd name="connsiteX56" fmla="*/ 859243 w 919533"/>
              <a:gd name="connsiteY56" fmla="*/ 51934 h 2101797"/>
              <a:gd name="connsiteX57" fmla="*/ 879340 w 919533"/>
              <a:gd name="connsiteY57" fmla="*/ 77054 h 2101797"/>
              <a:gd name="connsiteX58" fmla="*/ 899436 w 919533"/>
              <a:gd name="connsiteY58" fmla="*/ 97151 h 2101797"/>
              <a:gd name="connsiteX59" fmla="*/ 919533 w 919533"/>
              <a:gd name="connsiteY59" fmla="*/ 112224 h 2101797"/>
              <a:gd name="connsiteX0" fmla="*/ 422140 w 899436"/>
              <a:gd name="connsiteY0" fmla="*/ 2101797 h 2101797"/>
              <a:gd name="connsiteX1" fmla="*/ 376922 w 899436"/>
              <a:gd name="connsiteY1" fmla="*/ 1986241 h 2101797"/>
              <a:gd name="connsiteX2" fmla="*/ 356825 w 899436"/>
              <a:gd name="connsiteY2" fmla="*/ 1920927 h 2101797"/>
              <a:gd name="connsiteX3" fmla="*/ 331704 w 899436"/>
              <a:gd name="connsiteY3" fmla="*/ 1885758 h 2101797"/>
              <a:gd name="connsiteX4" fmla="*/ 306584 w 899436"/>
              <a:gd name="connsiteY4" fmla="*/ 1875709 h 2101797"/>
              <a:gd name="connsiteX5" fmla="*/ 246293 w 899436"/>
              <a:gd name="connsiteY5" fmla="*/ 1860637 h 2101797"/>
              <a:gd name="connsiteX6" fmla="*/ 206100 w 899436"/>
              <a:gd name="connsiteY6" fmla="*/ 1815419 h 2101797"/>
              <a:gd name="connsiteX7" fmla="*/ 170931 w 899436"/>
              <a:gd name="connsiteY7" fmla="*/ 1790298 h 2101797"/>
              <a:gd name="connsiteX8" fmla="*/ 140786 w 899436"/>
              <a:gd name="connsiteY8" fmla="*/ 1709912 h 2101797"/>
              <a:gd name="connsiteX9" fmla="*/ 115665 w 899436"/>
              <a:gd name="connsiteY9" fmla="*/ 1629525 h 2101797"/>
              <a:gd name="connsiteX10" fmla="*/ 80496 w 899436"/>
              <a:gd name="connsiteY10" fmla="*/ 1564210 h 2101797"/>
              <a:gd name="connsiteX11" fmla="*/ 40302 w 899436"/>
              <a:gd name="connsiteY11" fmla="*/ 1513969 h 2101797"/>
              <a:gd name="connsiteX12" fmla="*/ 20205 w 899436"/>
              <a:gd name="connsiteY12" fmla="*/ 1473775 h 2101797"/>
              <a:gd name="connsiteX13" fmla="*/ 25230 w 899436"/>
              <a:gd name="connsiteY13" fmla="*/ 1413485 h 2101797"/>
              <a:gd name="connsiteX14" fmla="*/ 40302 w 899436"/>
              <a:gd name="connsiteY14" fmla="*/ 1383340 h 2101797"/>
              <a:gd name="connsiteX15" fmla="*/ 40302 w 899436"/>
              <a:gd name="connsiteY15" fmla="*/ 1358219 h 2101797"/>
              <a:gd name="connsiteX16" fmla="*/ 10157 w 899436"/>
              <a:gd name="connsiteY16" fmla="*/ 1338123 h 2101797"/>
              <a:gd name="connsiteX17" fmla="*/ 5133 w 899436"/>
              <a:gd name="connsiteY17" fmla="*/ 1313002 h 2101797"/>
              <a:gd name="connsiteX18" fmla="*/ 109 w 899436"/>
              <a:gd name="connsiteY18" fmla="*/ 1307977 h 2101797"/>
              <a:gd name="connsiteX19" fmla="*/ 10157 w 899436"/>
              <a:gd name="connsiteY19" fmla="*/ 1277832 h 2101797"/>
              <a:gd name="connsiteX20" fmla="*/ 45326 w 899436"/>
              <a:gd name="connsiteY20" fmla="*/ 1222567 h 2101797"/>
              <a:gd name="connsiteX21" fmla="*/ 55375 w 899436"/>
              <a:gd name="connsiteY21" fmla="*/ 1157252 h 2101797"/>
              <a:gd name="connsiteX22" fmla="*/ 70447 w 899436"/>
              <a:gd name="connsiteY22" fmla="*/ 1086914 h 2101797"/>
              <a:gd name="connsiteX23" fmla="*/ 70447 w 899436"/>
              <a:gd name="connsiteY23" fmla="*/ 1036672 h 2101797"/>
              <a:gd name="connsiteX24" fmla="*/ 75471 w 899436"/>
              <a:gd name="connsiteY24" fmla="*/ 1001503 h 2101797"/>
              <a:gd name="connsiteX25" fmla="*/ 100592 w 899436"/>
              <a:gd name="connsiteY25" fmla="*/ 986430 h 2101797"/>
              <a:gd name="connsiteX26" fmla="*/ 105616 w 899436"/>
              <a:gd name="connsiteY26" fmla="*/ 951261 h 2101797"/>
              <a:gd name="connsiteX27" fmla="*/ 105616 w 899436"/>
              <a:gd name="connsiteY27" fmla="*/ 951261 h 2101797"/>
              <a:gd name="connsiteX28" fmla="*/ 130737 w 899436"/>
              <a:gd name="connsiteY28" fmla="*/ 890971 h 2101797"/>
              <a:gd name="connsiteX29" fmla="*/ 135762 w 899436"/>
              <a:gd name="connsiteY29" fmla="*/ 855802 h 2101797"/>
              <a:gd name="connsiteX30" fmla="*/ 145810 w 899436"/>
              <a:gd name="connsiteY30" fmla="*/ 825657 h 2101797"/>
              <a:gd name="connsiteX31" fmla="*/ 145810 w 899436"/>
              <a:gd name="connsiteY31" fmla="*/ 800536 h 2101797"/>
              <a:gd name="connsiteX32" fmla="*/ 170931 w 899436"/>
              <a:gd name="connsiteY32" fmla="*/ 654835 h 2101797"/>
              <a:gd name="connsiteX33" fmla="*/ 170931 w 899436"/>
              <a:gd name="connsiteY33" fmla="*/ 594545 h 2101797"/>
              <a:gd name="connsiteX34" fmla="*/ 160882 w 899436"/>
              <a:gd name="connsiteY34" fmla="*/ 559375 h 2101797"/>
              <a:gd name="connsiteX35" fmla="*/ 150834 w 899436"/>
              <a:gd name="connsiteY35" fmla="*/ 494061 h 2101797"/>
              <a:gd name="connsiteX36" fmla="*/ 155858 w 899436"/>
              <a:gd name="connsiteY36" fmla="*/ 453868 h 2101797"/>
              <a:gd name="connsiteX37" fmla="*/ 180979 w 899436"/>
              <a:gd name="connsiteY37" fmla="*/ 433771 h 2101797"/>
              <a:gd name="connsiteX38" fmla="*/ 206100 w 899436"/>
              <a:gd name="connsiteY38" fmla="*/ 383529 h 2101797"/>
              <a:gd name="connsiteX39" fmla="*/ 231221 w 899436"/>
              <a:gd name="connsiteY39" fmla="*/ 348360 h 2101797"/>
              <a:gd name="connsiteX40" fmla="*/ 246293 w 899436"/>
              <a:gd name="connsiteY40" fmla="*/ 298118 h 2101797"/>
              <a:gd name="connsiteX41" fmla="*/ 261366 w 899436"/>
              <a:gd name="connsiteY41" fmla="*/ 262949 h 2101797"/>
              <a:gd name="connsiteX42" fmla="*/ 281463 w 899436"/>
              <a:gd name="connsiteY42" fmla="*/ 212707 h 2101797"/>
              <a:gd name="connsiteX43" fmla="*/ 306584 w 899436"/>
              <a:gd name="connsiteY43" fmla="*/ 177538 h 2101797"/>
              <a:gd name="connsiteX44" fmla="*/ 356825 w 899436"/>
              <a:gd name="connsiteY44" fmla="*/ 152417 h 2101797"/>
              <a:gd name="connsiteX45" fmla="*/ 422140 w 899436"/>
              <a:gd name="connsiteY45" fmla="*/ 132320 h 2101797"/>
              <a:gd name="connsiteX46" fmla="*/ 452285 w 899436"/>
              <a:gd name="connsiteY46" fmla="*/ 107199 h 2101797"/>
              <a:gd name="connsiteX47" fmla="*/ 487454 w 899436"/>
              <a:gd name="connsiteY47" fmla="*/ 92127 h 2101797"/>
              <a:gd name="connsiteX48" fmla="*/ 522623 w 899436"/>
              <a:gd name="connsiteY48" fmla="*/ 67006 h 2101797"/>
              <a:gd name="connsiteX49" fmla="*/ 567841 w 899436"/>
              <a:gd name="connsiteY49" fmla="*/ 36861 h 2101797"/>
              <a:gd name="connsiteX50" fmla="*/ 608034 w 899436"/>
              <a:gd name="connsiteY50" fmla="*/ 16764 h 2101797"/>
              <a:gd name="connsiteX51" fmla="*/ 658276 w 899436"/>
              <a:gd name="connsiteY51" fmla="*/ 6716 h 2101797"/>
              <a:gd name="connsiteX52" fmla="*/ 698469 w 899436"/>
              <a:gd name="connsiteY52" fmla="*/ 1692 h 2101797"/>
              <a:gd name="connsiteX53" fmla="*/ 738663 w 899436"/>
              <a:gd name="connsiteY53" fmla="*/ 1692 h 2101797"/>
              <a:gd name="connsiteX54" fmla="*/ 788904 w 899436"/>
              <a:gd name="connsiteY54" fmla="*/ 21788 h 2101797"/>
              <a:gd name="connsiteX55" fmla="*/ 829098 w 899436"/>
              <a:gd name="connsiteY55" fmla="*/ 26813 h 2101797"/>
              <a:gd name="connsiteX56" fmla="*/ 859243 w 899436"/>
              <a:gd name="connsiteY56" fmla="*/ 51934 h 2101797"/>
              <a:gd name="connsiteX57" fmla="*/ 879340 w 899436"/>
              <a:gd name="connsiteY57" fmla="*/ 77054 h 2101797"/>
              <a:gd name="connsiteX58" fmla="*/ 899436 w 899436"/>
              <a:gd name="connsiteY58" fmla="*/ 97151 h 2101797"/>
              <a:gd name="connsiteX0" fmla="*/ 422140 w 879340"/>
              <a:gd name="connsiteY0" fmla="*/ 2101797 h 2101797"/>
              <a:gd name="connsiteX1" fmla="*/ 376922 w 879340"/>
              <a:gd name="connsiteY1" fmla="*/ 1986241 h 2101797"/>
              <a:gd name="connsiteX2" fmla="*/ 356825 w 879340"/>
              <a:gd name="connsiteY2" fmla="*/ 1920927 h 2101797"/>
              <a:gd name="connsiteX3" fmla="*/ 331704 w 879340"/>
              <a:gd name="connsiteY3" fmla="*/ 1885758 h 2101797"/>
              <a:gd name="connsiteX4" fmla="*/ 306584 w 879340"/>
              <a:gd name="connsiteY4" fmla="*/ 1875709 h 2101797"/>
              <a:gd name="connsiteX5" fmla="*/ 246293 w 879340"/>
              <a:gd name="connsiteY5" fmla="*/ 1860637 h 2101797"/>
              <a:gd name="connsiteX6" fmla="*/ 206100 w 879340"/>
              <a:gd name="connsiteY6" fmla="*/ 1815419 h 2101797"/>
              <a:gd name="connsiteX7" fmla="*/ 170931 w 879340"/>
              <a:gd name="connsiteY7" fmla="*/ 1790298 h 2101797"/>
              <a:gd name="connsiteX8" fmla="*/ 140786 w 879340"/>
              <a:gd name="connsiteY8" fmla="*/ 1709912 h 2101797"/>
              <a:gd name="connsiteX9" fmla="*/ 115665 w 879340"/>
              <a:gd name="connsiteY9" fmla="*/ 1629525 h 2101797"/>
              <a:gd name="connsiteX10" fmla="*/ 80496 w 879340"/>
              <a:gd name="connsiteY10" fmla="*/ 1564210 h 2101797"/>
              <a:gd name="connsiteX11" fmla="*/ 40302 w 879340"/>
              <a:gd name="connsiteY11" fmla="*/ 1513969 h 2101797"/>
              <a:gd name="connsiteX12" fmla="*/ 20205 w 879340"/>
              <a:gd name="connsiteY12" fmla="*/ 1473775 h 2101797"/>
              <a:gd name="connsiteX13" fmla="*/ 25230 w 879340"/>
              <a:gd name="connsiteY13" fmla="*/ 1413485 h 2101797"/>
              <a:gd name="connsiteX14" fmla="*/ 40302 w 879340"/>
              <a:gd name="connsiteY14" fmla="*/ 1383340 h 2101797"/>
              <a:gd name="connsiteX15" fmla="*/ 40302 w 879340"/>
              <a:gd name="connsiteY15" fmla="*/ 1358219 h 2101797"/>
              <a:gd name="connsiteX16" fmla="*/ 10157 w 879340"/>
              <a:gd name="connsiteY16" fmla="*/ 1338123 h 2101797"/>
              <a:gd name="connsiteX17" fmla="*/ 5133 w 879340"/>
              <a:gd name="connsiteY17" fmla="*/ 1313002 h 2101797"/>
              <a:gd name="connsiteX18" fmla="*/ 109 w 879340"/>
              <a:gd name="connsiteY18" fmla="*/ 1307977 h 2101797"/>
              <a:gd name="connsiteX19" fmla="*/ 10157 w 879340"/>
              <a:gd name="connsiteY19" fmla="*/ 1277832 h 2101797"/>
              <a:gd name="connsiteX20" fmla="*/ 45326 w 879340"/>
              <a:gd name="connsiteY20" fmla="*/ 1222567 h 2101797"/>
              <a:gd name="connsiteX21" fmla="*/ 55375 w 879340"/>
              <a:gd name="connsiteY21" fmla="*/ 1157252 h 2101797"/>
              <a:gd name="connsiteX22" fmla="*/ 70447 w 879340"/>
              <a:gd name="connsiteY22" fmla="*/ 1086914 h 2101797"/>
              <a:gd name="connsiteX23" fmla="*/ 70447 w 879340"/>
              <a:gd name="connsiteY23" fmla="*/ 1036672 h 2101797"/>
              <a:gd name="connsiteX24" fmla="*/ 75471 w 879340"/>
              <a:gd name="connsiteY24" fmla="*/ 1001503 h 2101797"/>
              <a:gd name="connsiteX25" fmla="*/ 100592 w 879340"/>
              <a:gd name="connsiteY25" fmla="*/ 986430 h 2101797"/>
              <a:gd name="connsiteX26" fmla="*/ 105616 w 879340"/>
              <a:gd name="connsiteY26" fmla="*/ 951261 h 2101797"/>
              <a:gd name="connsiteX27" fmla="*/ 105616 w 879340"/>
              <a:gd name="connsiteY27" fmla="*/ 951261 h 2101797"/>
              <a:gd name="connsiteX28" fmla="*/ 130737 w 879340"/>
              <a:gd name="connsiteY28" fmla="*/ 890971 h 2101797"/>
              <a:gd name="connsiteX29" fmla="*/ 135762 w 879340"/>
              <a:gd name="connsiteY29" fmla="*/ 855802 h 2101797"/>
              <a:gd name="connsiteX30" fmla="*/ 145810 w 879340"/>
              <a:gd name="connsiteY30" fmla="*/ 825657 h 2101797"/>
              <a:gd name="connsiteX31" fmla="*/ 145810 w 879340"/>
              <a:gd name="connsiteY31" fmla="*/ 800536 h 2101797"/>
              <a:gd name="connsiteX32" fmla="*/ 170931 w 879340"/>
              <a:gd name="connsiteY32" fmla="*/ 654835 h 2101797"/>
              <a:gd name="connsiteX33" fmla="*/ 170931 w 879340"/>
              <a:gd name="connsiteY33" fmla="*/ 594545 h 2101797"/>
              <a:gd name="connsiteX34" fmla="*/ 160882 w 879340"/>
              <a:gd name="connsiteY34" fmla="*/ 559375 h 2101797"/>
              <a:gd name="connsiteX35" fmla="*/ 150834 w 879340"/>
              <a:gd name="connsiteY35" fmla="*/ 494061 h 2101797"/>
              <a:gd name="connsiteX36" fmla="*/ 155858 w 879340"/>
              <a:gd name="connsiteY36" fmla="*/ 453868 h 2101797"/>
              <a:gd name="connsiteX37" fmla="*/ 180979 w 879340"/>
              <a:gd name="connsiteY37" fmla="*/ 433771 h 2101797"/>
              <a:gd name="connsiteX38" fmla="*/ 206100 w 879340"/>
              <a:gd name="connsiteY38" fmla="*/ 383529 h 2101797"/>
              <a:gd name="connsiteX39" fmla="*/ 231221 w 879340"/>
              <a:gd name="connsiteY39" fmla="*/ 348360 h 2101797"/>
              <a:gd name="connsiteX40" fmla="*/ 246293 w 879340"/>
              <a:gd name="connsiteY40" fmla="*/ 298118 h 2101797"/>
              <a:gd name="connsiteX41" fmla="*/ 261366 w 879340"/>
              <a:gd name="connsiteY41" fmla="*/ 262949 h 2101797"/>
              <a:gd name="connsiteX42" fmla="*/ 281463 w 879340"/>
              <a:gd name="connsiteY42" fmla="*/ 212707 h 2101797"/>
              <a:gd name="connsiteX43" fmla="*/ 306584 w 879340"/>
              <a:gd name="connsiteY43" fmla="*/ 177538 h 2101797"/>
              <a:gd name="connsiteX44" fmla="*/ 356825 w 879340"/>
              <a:gd name="connsiteY44" fmla="*/ 152417 h 2101797"/>
              <a:gd name="connsiteX45" fmla="*/ 422140 w 879340"/>
              <a:gd name="connsiteY45" fmla="*/ 132320 h 2101797"/>
              <a:gd name="connsiteX46" fmla="*/ 452285 w 879340"/>
              <a:gd name="connsiteY46" fmla="*/ 107199 h 2101797"/>
              <a:gd name="connsiteX47" fmla="*/ 487454 w 879340"/>
              <a:gd name="connsiteY47" fmla="*/ 92127 h 2101797"/>
              <a:gd name="connsiteX48" fmla="*/ 522623 w 879340"/>
              <a:gd name="connsiteY48" fmla="*/ 67006 h 2101797"/>
              <a:gd name="connsiteX49" fmla="*/ 567841 w 879340"/>
              <a:gd name="connsiteY49" fmla="*/ 36861 h 2101797"/>
              <a:gd name="connsiteX50" fmla="*/ 608034 w 879340"/>
              <a:gd name="connsiteY50" fmla="*/ 16764 h 2101797"/>
              <a:gd name="connsiteX51" fmla="*/ 658276 w 879340"/>
              <a:gd name="connsiteY51" fmla="*/ 6716 h 2101797"/>
              <a:gd name="connsiteX52" fmla="*/ 698469 w 879340"/>
              <a:gd name="connsiteY52" fmla="*/ 1692 h 2101797"/>
              <a:gd name="connsiteX53" fmla="*/ 738663 w 879340"/>
              <a:gd name="connsiteY53" fmla="*/ 1692 h 2101797"/>
              <a:gd name="connsiteX54" fmla="*/ 788904 w 879340"/>
              <a:gd name="connsiteY54" fmla="*/ 21788 h 2101797"/>
              <a:gd name="connsiteX55" fmla="*/ 829098 w 879340"/>
              <a:gd name="connsiteY55" fmla="*/ 26813 h 2101797"/>
              <a:gd name="connsiteX56" fmla="*/ 859243 w 879340"/>
              <a:gd name="connsiteY56" fmla="*/ 51934 h 2101797"/>
              <a:gd name="connsiteX57" fmla="*/ 879340 w 879340"/>
              <a:gd name="connsiteY57" fmla="*/ 77054 h 2101797"/>
              <a:gd name="connsiteX0" fmla="*/ 422140 w 859243"/>
              <a:gd name="connsiteY0" fmla="*/ 2101797 h 2101797"/>
              <a:gd name="connsiteX1" fmla="*/ 376922 w 859243"/>
              <a:gd name="connsiteY1" fmla="*/ 1986241 h 2101797"/>
              <a:gd name="connsiteX2" fmla="*/ 356825 w 859243"/>
              <a:gd name="connsiteY2" fmla="*/ 1920927 h 2101797"/>
              <a:gd name="connsiteX3" fmla="*/ 331704 w 859243"/>
              <a:gd name="connsiteY3" fmla="*/ 1885758 h 2101797"/>
              <a:gd name="connsiteX4" fmla="*/ 306584 w 859243"/>
              <a:gd name="connsiteY4" fmla="*/ 1875709 h 2101797"/>
              <a:gd name="connsiteX5" fmla="*/ 246293 w 859243"/>
              <a:gd name="connsiteY5" fmla="*/ 1860637 h 2101797"/>
              <a:gd name="connsiteX6" fmla="*/ 206100 w 859243"/>
              <a:gd name="connsiteY6" fmla="*/ 1815419 h 2101797"/>
              <a:gd name="connsiteX7" fmla="*/ 170931 w 859243"/>
              <a:gd name="connsiteY7" fmla="*/ 1790298 h 2101797"/>
              <a:gd name="connsiteX8" fmla="*/ 140786 w 859243"/>
              <a:gd name="connsiteY8" fmla="*/ 1709912 h 2101797"/>
              <a:gd name="connsiteX9" fmla="*/ 115665 w 859243"/>
              <a:gd name="connsiteY9" fmla="*/ 1629525 h 2101797"/>
              <a:gd name="connsiteX10" fmla="*/ 80496 w 859243"/>
              <a:gd name="connsiteY10" fmla="*/ 1564210 h 2101797"/>
              <a:gd name="connsiteX11" fmla="*/ 40302 w 859243"/>
              <a:gd name="connsiteY11" fmla="*/ 1513969 h 2101797"/>
              <a:gd name="connsiteX12" fmla="*/ 20205 w 859243"/>
              <a:gd name="connsiteY12" fmla="*/ 1473775 h 2101797"/>
              <a:gd name="connsiteX13" fmla="*/ 25230 w 859243"/>
              <a:gd name="connsiteY13" fmla="*/ 1413485 h 2101797"/>
              <a:gd name="connsiteX14" fmla="*/ 40302 w 859243"/>
              <a:gd name="connsiteY14" fmla="*/ 1383340 h 2101797"/>
              <a:gd name="connsiteX15" fmla="*/ 40302 w 859243"/>
              <a:gd name="connsiteY15" fmla="*/ 1358219 h 2101797"/>
              <a:gd name="connsiteX16" fmla="*/ 10157 w 859243"/>
              <a:gd name="connsiteY16" fmla="*/ 1338123 h 2101797"/>
              <a:gd name="connsiteX17" fmla="*/ 5133 w 859243"/>
              <a:gd name="connsiteY17" fmla="*/ 1313002 h 2101797"/>
              <a:gd name="connsiteX18" fmla="*/ 109 w 859243"/>
              <a:gd name="connsiteY18" fmla="*/ 1307977 h 2101797"/>
              <a:gd name="connsiteX19" fmla="*/ 10157 w 859243"/>
              <a:gd name="connsiteY19" fmla="*/ 1277832 h 2101797"/>
              <a:gd name="connsiteX20" fmla="*/ 45326 w 859243"/>
              <a:gd name="connsiteY20" fmla="*/ 1222567 h 2101797"/>
              <a:gd name="connsiteX21" fmla="*/ 55375 w 859243"/>
              <a:gd name="connsiteY21" fmla="*/ 1157252 h 2101797"/>
              <a:gd name="connsiteX22" fmla="*/ 70447 w 859243"/>
              <a:gd name="connsiteY22" fmla="*/ 1086914 h 2101797"/>
              <a:gd name="connsiteX23" fmla="*/ 70447 w 859243"/>
              <a:gd name="connsiteY23" fmla="*/ 1036672 h 2101797"/>
              <a:gd name="connsiteX24" fmla="*/ 75471 w 859243"/>
              <a:gd name="connsiteY24" fmla="*/ 1001503 h 2101797"/>
              <a:gd name="connsiteX25" fmla="*/ 100592 w 859243"/>
              <a:gd name="connsiteY25" fmla="*/ 986430 h 2101797"/>
              <a:gd name="connsiteX26" fmla="*/ 105616 w 859243"/>
              <a:gd name="connsiteY26" fmla="*/ 951261 h 2101797"/>
              <a:gd name="connsiteX27" fmla="*/ 105616 w 859243"/>
              <a:gd name="connsiteY27" fmla="*/ 951261 h 2101797"/>
              <a:gd name="connsiteX28" fmla="*/ 130737 w 859243"/>
              <a:gd name="connsiteY28" fmla="*/ 890971 h 2101797"/>
              <a:gd name="connsiteX29" fmla="*/ 135762 w 859243"/>
              <a:gd name="connsiteY29" fmla="*/ 855802 h 2101797"/>
              <a:gd name="connsiteX30" fmla="*/ 145810 w 859243"/>
              <a:gd name="connsiteY30" fmla="*/ 825657 h 2101797"/>
              <a:gd name="connsiteX31" fmla="*/ 145810 w 859243"/>
              <a:gd name="connsiteY31" fmla="*/ 800536 h 2101797"/>
              <a:gd name="connsiteX32" fmla="*/ 170931 w 859243"/>
              <a:gd name="connsiteY32" fmla="*/ 654835 h 2101797"/>
              <a:gd name="connsiteX33" fmla="*/ 170931 w 859243"/>
              <a:gd name="connsiteY33" fmla="*/ 594545 h 2101797"/>
              <a:gd name="connsiteX34" fmla="*/ 160882 w 859243"/>
              <a:gd name="connsiteY34" fmla="*/ 559375 h 2101797"/>
              <a:gd name="connsiteX35" fmla="*/ 150834 w 859243"/>
              <a:gd name="connsiteY35" fmla="*/ 494061 h 2101797"/>
              <a:gd name="connsiteX36" fmla="*/ 155858 w 859243"/>
              <a:gd name="connsiteY36" fmla="*/ 453868 h 2101797"/>
              <a:gd name="connsiteX37" fmla="*/ 180979 w 859243"/>
              <a:gd name="connsiteY37" fmla="*/ 433771 h 2101797"/>
              <a:gd name="connsiteX38" fmla="*/ 206100 w 859243"/>
              <a:gd name="connsiteY38" fmla="*/ 383529 h 2101797"/>
              <a:gd name="connsiteX39" fmla="*/ 231221 w 859243"/>
              <a:gd name="connsiteY39" fmla="*/ 348360 h 2101797"/>
              <a:gd name="connsiteX40" fmla="*/ 246293 w 859243"/>
              <a:gd name="connsiteY40" fmla="*/ 298118 h 2101797"/>
              <a:gd name="connsiteX41" fmla="*/ 261366 w 859243"/>
              <a:gd name="connsiteY41" fmla="*/ 262949 h 2101797"/>
              <a:gd name="connsiteX42" fmla="*/ 281463 w 859243"/>
              <a:gd name="connsiteY42" fmla="*/ 212707 h 2101797"/>
              <a:gd name="connsiteX43" fmla="*/ 306584 w 859243"/>
              <a:gd name="connsiteY43" fmla="*/ 177538 h 2101797"/>
              <a:gd name="connsiteX44" fmla="*/ 356825 w 859243"/>
              <a:gd name="connsiteY44" fmla="*/ 152417 h 2101797"/>
              <a:gd name="connsiteX45" fmla="*/ 422140 w 859243"/>
              <a:gd name="connsiteY45" fmla="*/ 132320 h 2101797"/>
              <a:gd name="connsiteX46" fmla="*/ 452285 w 859243"/>
              <a:gd name="connsiteY46" fmla="*/ 107199 h 2101797"/>
              <a:gd name="connsiteX47" fmla="*/ 487454 w 859243"/>
              <a:gd name="connsiteY47" fmla="*/ 92127 h 2101797"/>
              <a:gd name="connsiteX48" fmla="*/ 522623 w 859243"/>
              <a:gd name="connsiteY48" fmla="*/ 67006 h 2101797"/>
              <a:gd name="connsiteX49" fmla="*/ 567841 w 859243"/>
              <a:gd name="connsiteY49" fmla="*/ 36861 h 2101797"/>
              <a:gd name="connsiteX50" fmla="*/ 608034 w 859243"/>
              <a:gd name="connsiteY50" fmla="*/ 16764 h 2101797"/>
              <a:gd name="connsiteX51" fmla="*/ 658276 w 859243"/>
              <a:gd name="connsiteY51" fmla="*/ 6716 h 2101797"/>
              <a:gd name="connsiteX52" fmla="*/ 698469 w 859243"/>
              <a:gd name="connsiteY52" fmla="*/ 1692 h 2101797"/>
              <a:gd name="connsiteX53" fmla="*/ 738663 w 859243"/>
              <a:gd name="connsiteY53" fmla="*/ 1692 h 2101797"/>
              <a:gd name="connsiteX54" fmla="*/ 788904 w 859243"/>
              <a:gd name="connsiteY54" fmla="*/ 21788 h 2101797"/>
              <a:gd name="connsiteX55" fmla="*/ 829098 w 859243"/>
              <a:gd name="connsiteY55" fmla="*/ 26813 h 2101797"/>
              <a:gd name="connsiteX56" fmla="*/ 859243 w 859243"/>
              <a:gd name="connsiteY56" fmla="*/ 51934 h 2101797"/>
              <a:gd name="connsiteX0" fmla="*/ 422140 w 829098"/>
              <a:gd name="connsiteY0" fmla="*/ 2101797 h 2101797"/>
              <a:gd name="connsiteX1" fmla="*/ 376922 w 829098"/>
              <a:gd name="connsiteY1" fmla="*/ 1986241 h 2101797"/>
              <a:gd name="connsiteX2" fmla="*/ 356825 w 829098"/>
              <a:gd name="connsiteY2" fmla="*/ 1920927 h 2101797"/>
              <a:gd name="connsiteX3" fmla="*/ 331704 w 829098"/>
              <a:gd name="connsiteY3" fmla="*/ 1885758 h 2101797"/>
              <a:gd name="connsiteX4" fmla="*/ 306584 w 829098"/>
              <a:gd name="connsiteY4" fmla="*/ 1875709 h 2101797"/>
              <a:gd name="connsiteX5" fmla="*/ 246293 w 829098"/>
              <a:gd name="connsiteY5" fmla="*/ 1860637 h 2101797"/>
              <a:gd name="connsiteX6" fmla="*/ 206100 w 829098"/>
              <a:gd name="connsiteY6" fmla="*/ 1815419 h 2101797"/>
              <a:gd name="connsiteX7" fmla="*/ 170931 w 829098"/>
              <a:gd name="connsiteY7" fmla="*/ 1790298 h 2101797"/>
              <a:gd name="connsiteX8" fmla="*/ 140786 w 829098"/>
              <a:gd name="connsiteY8" fmla="*/ 1709912 h 2101797"/>
              <a:gd name="connsiteX9" fmla="*/ 115665 w 829098"/>
              <a:gd name="connsiteY9" fmla="*/ 1629525 h 2101797"/>
              <a:gd name="connsiteX10" fmla="*/ 80496 w 829098"/>
              <a:gd name="connsiteY10" fmla="*/ 1564210 h 2101797"/>
              <a:gd name="connsiteX11" fmla="*/ 40302 w 829098"/>
              <a:gd name="connsiteY11" fmla="*/ 1513969 h 2101797"/>
              <a:gd name="connsiteX12" fmla="*/ 20205 w 829098"/>
              <a:gd name="connsiteY12" fmla="*/ 1473775 h 2101797"/>
              <a:gd name="connsiteX13" fmla="*/ 25230 w 829098"/>
              <a:gd name="connsiteY13" fmla="*/ 1413485 h 2101797"/>
              <a:gd name="connsiteX14" fmla="*/ 40302 w 829098"/>
              <a:gd name="connsiteY14" fmla="*/ 1383340 h 2101797"/>
              <a:gd name="connsiteX15" fmla="*/ 40302 w 829098"/>
              <a:gd name="connsiteY15" fmla="*/ 1358219 h 2101797"/>
              <a:gd name="connsiteX16" fmla="*/ 10157 w 829098"/>
              <a:gd name="connsiteY16" fmla="*/ 1338123 h 2101797"/>
              <a:gd name="connsiteX17" fmla="*/ 5133 w 829098"/>
              <a:gd name="connsiteY17" fmla="*/ 1313002 h 2101797"/>
              <a:gd name="connsiteX18" fmla="*/ 109 w 829098"/>
              <a:gd name="connsiteY18" fmla="*/ 1307977 h 2101797"/>
              <a:gd name="connsiteX19" fmla="*/ 10157 w 829098"/>
              <a:gd name="connsiteY19" fmla="*/ 1277832 h 2101797"/>
              <a:gd name="connsiteX20" fmla="*/ 45326 w 829098"/>
              <a:gd name="connsiteY20" fmla="*/ 1222567 h 2101797"/>
              <a:gd name="connsiteX21" fmla="*/ 55375 w 829098"/>
              <a:gd name="connsiteY21" fmla="*/ 1157252 h 2101797"/>
              <a:gd name="connsiteX22" fmla="*/ 70447 w 829098"/>
              <a:gd name="connsiteY22" fmla="*/ 1086914 h 2101797"/>
              <a:gd name="connsiteX23" fmla="*/ 70447 w 829098"/>
              <a:gd name="connsiteY23" fmla="*/ 1036672 h 2101797"/>
              <a:gd name="connsiteX24" fmla="*/ 75471 w 829098"/>
              <a:gd name="connsiteY24" fmla="*/ 1001503 h 2101797"/>
              <a:gd name="connsiteX25" fmla="*/ 100592 w 829098"/>
              <a:gd name="connsiteY25" fmla="*/ 986430 h 2101797"/>
              <a:gd name="connsiteX26" fmla="*/ 105616 w 829098"/>
              <a:gd name="connsiteY26" fmla="*/ 951261 h 2101797"/>
              <a:gd name="connsiteX27" fmla="*/ 105616 w 829098"/>
              <a:gd name="connsiteY27" fmla="*/ 951261 h 2101797"/>
              <a:gd name="connsiteX28" fmla="*/ 130737 w 829098"/>
              <a:gd name="connsiteY28" fmla="*/ 890971 h 2101797"/>
              <a:gd name="connsiteX29" fmla="*/ 135762 w 829098"/>
              <a:gd name="connsiteY29" fmla="*/ 855802 h 2101797"/>
              <a:gd name="connsiteX30" fmla="*/ 145810 w 829098"/>
              <a:gd name="connsiteY30" fmla="*/ 825657 h 2101797"/>
              <a:gd name="connsiteX31" fmla="*/ 145810 w 829098"/>
              <a:gd name="connsiteY31" fmla="*/ 800536 h 2101797"/>
              <a:gd name="connsiteX32" fmla="*/ 170931 w 829098"/>
              <a:gd name="connsiteY32" fmla="*/ 654835 h 2101797"/>
              <a:gd name="connsiteX33" fmla="*/ 170931 w 829098"/>
              <a:gd name="connsiteY33" fmla="*/ 594545 h 2101797"/>
              <a:gd name="connsiteX34" fmla="*/ 160882 w 829098"/>
              <a:gd name="connsiteY34" fmla="*/ 559375 h 2101797"/>
              <a:gd name="connsiteX35" fmla="*/ 150834 w 829098"/>
              <a:gd name="connsiteY35" fmla="*/ 494061 h 2101797"/>
              <a:gd name="connsiteX36" fmla="*/ 155858 w 829098"/>
              <a:gd name="connsiteY36" fmla="*/ 453868 h 2101797"/>
              <a:gd name="connsiteX37" fmla="*/ 180979 w 829098"/>
              <a:gd name="connsiteY37" fmla="*/ 433771 h 2101797"/>
              <a:gd name="connsiteX38" fmla="*/ 206100 w 829098"/>
              <a:gd name="connsiteY38" fmla="*/ 383529 h 2101797"/>
              <a:gd name="connsiteX39" fmla="*/ 231221 w 829098"/>
              <a:gd name="connsiteY39" fmla="*/ 348360 h 2101797"/>
              <a:gd name="connsiteX40" fmla="*/ 246293 w 829098"/>
              <a:gd name="connsiteY40" fmla="*/ 298118 h 2101797"/>
              <a:gd name="connsiteX41" fmla="*/ 261366 w 829098"/>
              <a:gd name="connsiteY41" fmla="*/ 262949 h 2101797"/>
              <a:gd name="connsiteX42" fmla="*/ 281463 w 829098"/>
              <a:gd name="connsiteY42" fmla="*/ 212707 h 2101797"/>
              <a:gd name="connsiteX43" fmla="*/ 306584 w 829098"/>
              <a:gd name="connsiteY43" fmla="*/ 177538 h 2101797"/>
              <a:gd name="connsiteX44" fmla="*/ 356825 w 829098"/>
              <a:gd name="connsiteY44" fmla="*/ 152417 h 2101797"/>
              <a:gd name="connsiteX45" fmla="*/ 422140 w 829098"/>
              <a:gd name="connsiteY45" fmla="*/ 132320 h 2101797"/>
              <a:gd name="connsiteX46" fmla="*/ 452285 w 829098"/>
              <a:gd name="connsiteY46" fmla="*/ 107199 h 2101797"/>
              <a:gd name="connsiteX47" fmla="*/ 487454 w 829098"/>
              <a:gd name="connsiteY47" fmla="*/ 92127 h 2101797"/>
              <a:gd name="connsiteX48" fmla="*/ 522623 w 829098"/>
              <a:gd name="connsiteY48" fmla="*/ 67006 h 2101797"/>
              <a:gd name="connsiteX49" fmla="*/ 567841 w 829098"/>
              <a:gd name="connsiteY49" fmla="*/ 36861 h 2101797"/>
              <a:gd name="connsiteX50" fmla="*/ 608034 w 829098"/>
              <a:gd name="connsiteY50" fmla="*/ 16764 h 2101797"/>
              <a:gd name="connsiteX51" fmla="*/ 658276 w 829098"/>
              <a:gd name="connsiteY51" fmla="*/ 6716 h 2101797"/>
              <a:gd name="connsiteX52" fmla="*/ 698469 w 829098"/>
              <a:gd name="connsiteY52" fmla="*/ 1692 h 2101797"/>
              <a:gd name="connsiteX53" fmla="*/ 738663 w 829098"/>
              <a:gd name="connsiteY53" fmla="*/ 1692 h 2101797"/>
              <a:gd name="connsiteX54" fmla="*/ 788904 w 829098"/>
              <a:gd name="connsiteY54" fmla="*/ 21788 h 2101797"/>
              <a:gd name="connsiteX55" fmla="*/ 829098 w 829098"/>
              <a:gd name="connsiteY55" fmla="*/ 26813 h 2101797"/>
              <a:gd name="connsiteX0" fmla="*/ 422140 w 788904"/>
              <a:gd name="connsiteY0" fmla="*/ 2101797 h 2101797"/>
              <a:gd name="connsiteX1" fmla="*/ 376922 w 788904"/>
              <a:gd name="connsiteY1" fmla="*/ 1986241 h 2101797"/>
              <a:gd name="connsiteX2" fmla="*/ 356825 w 788904"/>
              <a:gd name="connsiteY2" fmla="*/ 1920927 h 2101797"/>
              <a:gd name="connsiteX3" fmla="*/ 331704 w 788904"/>
              <a:gd name="connsiteY3" fmla="*/ 1885758 h 2101797"/>
              <a:gd name="connsiteX4" fmla="*/ 306584 w 788904"/>
              <a:gd name="connsiteY4" fmla="*/ 1875709 h 2101797"/>
              <a:gd name="connsiteX5" fmla="*/ 246293 w 788904"/>
              <a:gd name="connsiteY5" fmla="*/ 1860637 h 2101797"/>
              <a:gd name="connsiteX6" fmla="*/ 206100 w 788904"/>
              <a:gd name="connsiteY6" fmla="*/ 1815419 h 2101797"/>
              <a:gd name="connsiteX7" fmla="*/ 170931 w 788904"/>
              <a:gd name="connsiteY7" fmla="*/ 1790298 h 2101797"/>
              <a:gd name="connsiteX8" fmla="*/ 140786 w 788904"/>
              <a:gd name="connsiteY8" fmla="*/ 1709912 h 2101797"/>
              <a:gd name="connsiteX9" fmla="*/ 115665 w 788904"/>
              <a:gd name="connsiteY9" fmla="*/ 1629525 h 2101797"/>
              <a:gd name="connsiteX10" fmla="*/ 80496 w 788904"/>
              <a:gd name="connsiteY10" fmla="*/ 1564210 h 2101797"/>
              <a:gd name="connsiteX11" fmla="*/ 40302 w 788904"/>
              <a:gd name="connsiteY11" fmla="*/ 1513969 h 2101797"/>
              <a:gd name="connsiteX12" fmla="*/ 20205 w 788904"/>
              <a:gd name="connsiteY12" fmla="*/ 1473775 h 2101797"/>
              <a:gd name="connsiteX13" fmla="*/ 25230 w 788904"/>
              <a:gd name="connsiteY13" fmla="*/ 1413485 h 2101797"/>
              <a:gd name="connsiteX14" fmla="*/ 40302 w 788904"/>
              <a:gd name="connsiteY14" fmla="*/ 1383340 h 2101797"/>
              <a:gd name="connsiteX15" fmla="*/ 40302 w 788904"/>
              <a:gd name="connsiteY15" fmla="*/ 1358219 h 2101797"/>
              <a:gd name="connsiteX16" fmla="*/ 10157 w 788904"/>
              <a:gd name="connsiteY16" fmla="*/ 1338123 h 2101797"/>
              <a:gd name="connsiteX17" fmla="*/ 5133 w 788904"/>
              <a:gd name="connsiteY17" fmla="*/ 1313002 h 2101797"/>
              <a:gd name="connsiteX18" fmla="*/ 109 w 788904"/>
              <a:gd name="connsiteY18" fmla="*/ 1307977 h 2101797"/>
              <a:gd name="connsiteX19" fmla="*/ 10157 w 788904"/>
              <a:gd name="connsiteY19" fmla="*/ 1277832 h 2101797"/>
              <a:gd name="connsiteX20" fmla="*/ 45326 w 788904"/>
              <a:gd name="connsiteY20" fmla="*/ 1222567 h 2101797"/>
              <a:gd name="connsiteX21" fmla="*/ 55375 w 788904"/>
              <a:gd name="connsiteY21" fmla="*/ 1157252 h 2101797"/>
              <a:gd name="connsiteX22" fmla="*/ 70447 w 788904"/>
              <a:gd name="connsiteY22" fmla="*/ 1086914 h 2101797"/>
              <a:gd name="connsiteX23" fmla="*/ 70447 w 788904"/>
              <a:gd name="connsiteY23" fmla="*/ 1036672 h 2101797"/>
              <a:gd name="connsiteX24" fmla="*/ 75471 w 788904"/>
              <a:gd name="connsiteY24" fmla="*/ 1001503 h 2101797"/>
              <a:gd name="connsiteX25" fmla="*/ 100592 w 788904"/>
              <a:gd name="connsiteY25" fmla="*/ 986430 h 2101797"/>
              <a:gd name="connsiteX26" fmla="*/ 105616 w 788904"/>
              <a:gd name="connsiteY26" fmla="*/ 951261 h 2101797"/>
              <a:gd name="connsiteX27" fmla="*/ 105616 w 788904"/>
              <a:gd name="connsiteY27" fmla="*/ 951261 h 2101797"/>
              <a:gd name="connsiteX28" fmla="*/ 130737 w 788904"/>
              <a:gd name="connsiteY28" fmla="*/ 890971 h 2101797"/>
              <a:gd name="connsiteX29" fmla="*/ 135762 w 788904"/>
              <a:gd name="connsiteY29" fmla="*/ 855802 h 2101797"/>
              <a:gd name="connsiteX30" fmla="*/ 145810 w 788904"/>
              <a:gd name="connsiteY30" fmla="*/ 825657 h 2101797"/>
              <a:gd name="connsiteX31" fmla="*/ 145810 w 788904"/>
              <a:gd name="connsiteY31" fmla="*/ 800536 h 2101797"/>
              <a:gd name="connsiteX32" fmla="*/ 170931 w 788904"/>
              <a:gd name="connsiteY32" fmla="*/ 654835 h 2101797"/>
              <a:gd name="connsiteX33" fmla="*/ 170931 w 788904"/>
              <a:gd name="connsiteY33" fmla="*/ 594545 h 2101797"/>
              <a:gd name="connsiteX34" fmla="*/ 160882 w 788904"/>
              <a:gd name="connsiteY34" fmla="*/ 559375 h 2101797"/>
              <a:gd name="connsiteX35" fmla="*/ 150834 w 788904"/>
              <a:gd name="connsiteY35" fmla="*/ 494061 h 2101797"/>
              <a:gd name="connsiteX36" fmla="*/ 155858 w 788904"/>
              <a:gd name="connsiteY36" fmla="*/ 453868 h 2101797"/>
              <a:gd name="connsiteX37" fmla="*/ 180979 w 788904"/>
              <a:gd name="connsiteY37" fmla="*/ 433771 h 2101797"/>
              <a:gd name="connsiteX38" fmla="*/ 206100 w 788904"/>
              <a:gd name="connsiteY38" fmla="*/ 383529 h 2101797"/>
              <a:gd name="connsiteX39" fmla="*/ 231221 w 788904"/>
              <a:gd name="connsiteY39" fmla="*/ 348360 h 2101797"/>
              <a:gd name="connsiteX40" fmla="*/ 246293 w 788904"/>
              <a:gd name="connsiteY40" fmla="*/ 298118 h 2101797"/>
              <a:gd name="connsiteX41" fmla="*/ 261366 w 788904"/>
              <a:gd name="connsiteY41" fmla="*/ 262949 h 2101797"/>
              <a:gd name="connsiteX42" fmla="*/ 281463 w 788904"/>
              <a:gd name="connsiteY42" fmla="*/ 212707 h 2101797"/>
              <a:gd name="connsiteX43" fmla="*/ 306584 w 788904"/>
              <a:gd name="connsiteY43" fmla="*/ 177538 h 2101797"/>
              <a:gd name="connsiteX44" fmla="*/ 356825 w 788904"/>
              <a:gd name="connsiteY44" fmla="*/ 152417 h 2101797"/>
              <a:gd name="connsiteX45" fmla="*/ 422140 w 788904"/>
              <a:gd name="connsiteY45" fmla="*/ 132320 h 2101797"/>
              <a:gd name="connsiteX46" fmla="*/ 452285 w 788904"/>
              <a:gd name="connsiteY46" fmla="*/ 107199 h 2101797"/>
              <a:gd name="connsiteX47" fmla="*/ 487454 w 788904"/>
              <a:gd name="connsiteY47" fmla="*/ 92127 h 2101797"/>
              <a:gd name="connsiteX48" fmla="*/ 522623 w 788904"/>
              <a:gd name="connsiteY48" fmla="*/ 67006 h 2101797"/>
              <a:gd name="connsiteX49" fmla="*/ 567841 w 788904"/>
              <a:gd name="connsiteY49" fmla="*/ 36861 h 2101797"/>
              <a:gd name="connsiteX50" fmla="*/ 608034 w 788904"/>
              <a:gd name="connsiteY50" fmla="*/ 16764 h 2101797"/>
              <a:gd name="connsiteX51" fmla="*/ 658276 w 788904"/>
              <a:gd name="connsiteY51" fmla="*/ 6716 h 2101797"/>
              <a:gd name="connsiteX52" fmla="*/ 698469 w 788904"/>
              <a:gd name="connsiteY52" fmla="*/ 1692 h 2101797"/>
              <a:gd name="connsiteX53" fmla="*/ 738663 w 788904"/>
              <a:gd name="connsiteY53" fmla="*/ 1692 h 2101797"/>
              <a:gd name="connsiteX54" fmla="*/ 788904 w 788904"/>
              <a:gd name="connsiteY54" fmla="*/ 21788 h 2101797"/>
              <a:gd name="connsiteX0" fmla="*/ 422140 w 738663"/>
              <a:gd name="connsiteY0" fmla="*/ 2101797 h 2101797"/>
              <a:gd name="connsiteX1" fmla="*/ 376922 w 738663"/>
              <a:gd name="connsiteY1" fmla="*/ 1986241 h 2101797"/>
              <a:gd name="connsiteX2" fmla="*/ 356825 w 738663"/>
              <a:gd name="connsiteY2" fmla="*/ 1920927 h 2101797"/>
              <a:gd name="connsiteX3" fmla="*/ 331704 w 738663"/>
              <a:gd name="connsiteY3" fmla="*/ 1885758 h 2101797"/>
              <a:gd name="connsiteX4" fmla="*/ 306584 w 738663"/>
              <a:gd name="connsiteY4" fmla="*/ 1875709 h 2101797"/>
              <a:gd name="connsiteX5" fmla="*/ 246293 w 738663"/>
              <a:gd name="connsiteY5" fmla="*/ 1860637 h 2101797"/>
              <a:gd name="connsiteX6" fmla="*/ 206100 w 738663"/>
              <a:gd name="connsiteY6" fmla="*/ 1815419 h 2101797"/>
              <a:gd name="connsiteX7" fmla="*/ 170931 w 738663"/>
              <a:gd name="connsiteY7" fmla="*/ 1790298 h 2101797"/>
              <a:gd name="connsiteX8" fmla="*/ 140786 w 738663"/>
              <a:gd name="connsiteY8" fmla="*/ 1709912 h 2101797"/>
              <a:gd name="connsiteX9" fmla="*/ 115665 w 738663"/>
              <a:gd name="connsiteY9" fmla="*/ 1629525 h 2101797"/>
              <a:gd name="connsiteX10" fmla="*/ 80496 w 738663"/>
              <a:gd name="connsiteY10" fmla="*/ 1564210 h 2101797"/>
              <a:gd name="connsiteX11" fmla="*/ 40302 w 738663"/>
              <a:gd name="connsiteY11" fmla="*/ 1513969 h 2101797"/>
              <a:gd name="connsiteX12" fmla="*/ 20205 w 738663"/>
              <a:gd name="connsiteY12" fmla="*/ 1473775 h 2101797"/>
              <a:gd name="connsiteX13" fmla="*/ 25230 w 738663"/>
              <a:gd name="connsiteY13" fmla="*/ 1413485 h 2101797"/>
              <a:gd name="connsiteX14" fmla="*/ 40302 w 738663"/>
              <a:gd name="connsiteY14" fmla="*/ 1383340 h 2101797"/>
              <a:gd name="connsiteX15" fmla="*/ 40302 w 738663"/>
              <a:gd name="connsiteY15" fmla="*/ 1358219 h 2101797"/>
              <a:gd name="connsiteX16" fmla="*/ 10157 w 738663"/>
              <a:gd name="connsiteY16" fmla="*/ 1338123 h 2101797"/>
              <a:gd name="connsiteX17" fmla="*/ 5133 w 738663"/>
              <a:gd name="connsiteY17" fmla="*/ 1313002 h 2101797"/>
              <a:gd name="connsiteX18" fmla="*/ 109 w 738663"/>
              <a:gd name="connsiteY18" fmla="*/ 1307977 h 2101797"/>
              <a:gd name="connsiteX19" fmla="*/ 10157 w 738663"/>
              <a:gd name="connsiteY19" fmla="*/ 1277832 h 2101797"/>
              <a:gd name="connsiteX20" fmla="*/ 45326 w 738663"/>
              <a:gd name="connsiteY20" fmla="*/ 1222567 h 2101797"/>
              <a:gd name="connsiteX21" fmla="*/ 55375 w 738663"/>
              <a:gd name="connsiteY21" fmla="*/ 1157252 h 2101797"/>
              <a:gd name="connsiteX22" fmla="*/ 70447 w 738663"/>
              <a:gd name="connsiteY22" fmla="*/ 1086914 h 2101797"/>
              <a:gd name="connsiteX23" fmla="*/ 70447 w 738663"/>
              <a:gd name="connsiteY23" fmla="*/ 1036672 h 2101797"/>
              <a:gd name="connsiteX24" fmla="*/ 75471 w 738663"/>
              <a:gd name="connsiteY24" fmla="*/ 1001503 h 2101797"/>
              <a:gd name="connsiteX25" fmla="*/ 100592 w 738663"/>
              <a:gd name="connsiteY25" fmla="*/ 986430 h 2101797"/>
              <a:gd name="connsiteX26" fmla="*/ 105616 w 738663"/>
              <a:gd name="connsiteY26" fmla="*/ 951261 h 2101797"/>
              <a:gd name="connsiteX27" fmla="*/ 105616 w 738663"/>
              <a:gd name="connsiteY27" fmla="*/ 951261 h 2101797"/>
              <a:gd name="connsiteX28" fmla="*/ 130737 w 738663"/>
              <a:gd name="connsiteY28" fmla="*/ 890971 h 2101797"/>
              <a:gd name="connsiteX29" fmla="*/ 135762 w 738663"/>
              <a:gd name="connsiteY29" fmla="*/ 855802 h 2101797"/>
              <a:gd name="connsiteX30" fmla="*/ 145810 w 738663"/>
              <a:gd name="connsiteY30" fmla="*/ 825657 h 2101797"/>
              <a:gd name="connsiteX31" fmla="*/ 145810 w 738663"/>
              <a:gd name="connsiteY31" fmla="*/ 800536 h 2101797"/>
              <a:gd name="connsiteX32" fmla="*/ 170931 w 738663"/>
              <a:gd name="connsiteY32" fmla="*/ 654835 h 2101797"/>
              <a:gd name="connsiteX33" fmla="*/ 170931 w 738663"/>
              <a:gd name="connsiteY33" fmla="*/ 594545 h 2101797"/>
              <a:gd name="connsiteX34" fmla="*/ 160882 w 738663"/>
              <a:gd name="connsiteY34" fmla="*/ 559375 h 2101797"/>
              <a:gd name="connsiteX35" fmla="*/ 150834 w 738663"/>
              <a:gd name="connsiteY35" fmla="*/ 494061 h 2101797"/>
              <a:gd name="connsiteX36" fmla="*/ 155858 w 738663"/>
              <a:gd name="connsiteY36" fmla="*/ 453868 h 2101797"/>
              <a:gd name="connsiteX37" fmla="*/ 180979 w 738663"/>
              <a:gd name="connsiteY37" fmla="*/ 433771 h 2101797"/>
              <a:gd name="connsiteX38" fmla="*/ 206100 w 738663"/>
              <a:gd name="connsiteY38" fmla="*/ 383529 h 2101797"/>
              <a:gd name="connsiteX39" fmla="*/ 231221 w 738663"/>
              <a:gd name="connsiteY39" fmla="*/ 348360 h 2101797"/>
              <a:gd name="connsiteX40" fmla="*/ 246293 w 738663"/>
              <a:gd name="connsiteY40" fmla="*/ 298118 h 2101797"/>
              <a:gd name="connsiteX41" fmla="*/ 261366 w 738663"/>
              <a:gd name="connsiteY41" fmla="*/ 262949 h 2101797"/>
              <a:gd name="connsiteX42" fmla="*/ 281463 w 738663"/>
              <a:gd name="connsiteY42" fmla="*/ 212707 h 2101797"/>
              <a:gd name="connsiteX43" fmla="*/ 306584 w 738663"/>
              <a:gd name="connsiteY43" fmla="*/ 177538 h 2101797"/>
              <a:gd name="connsiteX44" fmla="*/ 356825 w 738663"/>
              <a:gd name="connsiteY44" fmla="*/ 152417 h 2101797"/>
              <a:gd name="connsiteX45" fmla="*/ 422140 w 738663"/>
              <a:gd name="connsiteY45" fmla="*/ 132320 h 2101797"/>
              <a:gd name="connsiteX46" fmla="*/ 452285 w 738663"/>
              <a:gd name="connsiteY46" fmla="*/ 107199 h 2101797"/>
              <a:gd name="connsiteX47" fmla="*/ 487454 w 738663"/>
              <a:gd name="connsiteY47" fmla="*/ 92127 h 2101797"/>
              <a:gd name="connsiteX48" fmla="*/ 522623 w 738663"/>
              <a:gd name="connsiteY48" fmla="*/ 67006 h 2101797"/>
              <a:gd name="connsiteX49" fmla="*/ 567841 w 738663"/>
              <a:gd name="connsiteY49" fmla="*/ 36861 h 2101797"/>
              <a:gd name="connsiteX50" fmla="*/ 608034 w 738663"/>
              <a:gd name="connsiteY50" fmla="*/ 16764 h 2101797"/>
              <a:gd name="connsiteX51" fmla="*/ 658276 w 738663"/>
              <a:gd name="connsiteY51" fmla="*/ 6716 h 2101797"/>
              <a:gd name="connsiteX52" fmla="*/ 698469 w 738663"/>
              <a:gd name="connsiteY52" fmla="*/ 1692 h 2101797"/>
              <a:gd name="connsiteX53" fmla="*/ 738663 w 738663"/>
              <a:gd name="connsiteY53" fmla="*/ 1692 h 2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38663" h="2101797">
                <a:moveTo>
                  <a:pt x="422140" y="2101797"/>
                </a:moveTo>
                <a:cubicBezTo>
                  <a:pt x="404974" y="2059091"/>
                  <a:pt x="387808" y="2016386"/>
                  <a:pt x="376922" y="1986241"/>
                </a:cubicBezTo>
                <a:cubicBezTo>
                  <a:pt x="366036" y="1956096"/>
                  <a:pt x="364361" y="1937674"/>
                  <a:pt x="356825" y="1920927"/>
                </a:cubicBezTo>
                <a:cubicBezTo>
                  <a:pt x="349289" y="1904180"/>
                  <a:pt x="340077" y="1893294"/>
                  <a:pt x="331704" y="1885758"/>
                </a:cubicBezTo>
                <a:cubicBezTo>
                  <a:pt x="323330" y="1878222"/>
                  <a:pt x="320819" y="1879896"/>
                  <a:pt x="306584" y="1875709"/>
                </a:cubicBezTo>
                <a:cubicBezTo>
                  <a:pt x="292349" y="1871522"/>
                  <a:pt x="263040" y="1870685"/>
                  <a:pt x="246293" y="1860637"/>
                </a:cubicBezTo>
                <a:cubicBezTo>
                  <a:pt x="229546" y="1850589"/>
                  <a:pt x="218660" y="1827142"/>
                  <a:pt x="206100" y="1815419"/>
                </a:cubicBezTo>
                <a:cubicBezTo>
                  <a:pt x="193540" y="1803696"/>
                  <a:pt x="181817" y="1807882"/>
                  <a:pt x="170931" y="1790298"/>
                </a:cubicBezTo>
                <a:cubicBezTo>
                  <a:pt x="160045" y="1772714"/>
                  <a:pt x="149997" y="1736707"/>
                  <a:pt x="140786" y="1709912"/>
                </a:cubicBezTo>
                <a:cubicBezTo>
                  <a:pt x="131575" y="1683117"/>
                  <a:pt x="125713" y="1653809"/>
                  <a:pt x="115665" y="1629525"/>
                </a:cubicBezTo>
                <a:cubicBezTo>
                  <a:pt x="105617" y="1605241"/>
                  <a:pt x="93056" y="1583469"/>
                  <a:pt x="80496" y="1564210"/>
                </a:cubicBezTo>
                <a:cubicBezTo>
                  <a:pt x="67936" y="1544951"/>
                  <a:pt x="50350" y="1529041"/>
                  <a:pt x="40302" y="1513969"/>
                </a:cubicBezTo>
                <a:cubicBezTo>
                  <a:pt x="30254" y="1498897"/>
                  <a:pt x="22717" y="1490522"/>
                  <a:pt x="20205" y="1473775"/>
                </a:cubicBezTo>
                <a:cubicBezTo>
                  <a:pt x="17693" y="1457028"/>
                  <a:pt x="21881" y="1428557"/>
                  <a:pt x="25230" y="1413485"/>
                </a:cubicBezTo>
                <a:cubicBezTo>
                  <a:pt x="28579" y="1398413"/>
                  <a:pt x="37790" y="1392551"/>
                  <a:pt x="40302" y="1383340"/>
                </a:cubicBezTo>
                <a:cubicBezTo>
                  <a:pt x="42814" y="1374129"/>
                  <a:pt x="45326" y="1365755"/>
                  <a:pt x="40302" y="1358219"/>
                </a:cubicBezTo>
                <a:cubicBezTo>
                  <a:pt x="35278" y="1350683"/>
                  <a:pt x="16018" y="1345659"/>
                  <a:pt x="10157" y="1338123"/>
                </a:cubicBezTo>
                <a:cubicBezTo>
                  <a:pt x="4296" y="1330587"/>
                  <a:pt x="6808" y="1318026"/>
                  <a:pt x="5133" y="1313002"/>
                </a:cubicBezTo>
                <a:cubicBezTo>
                  <a:pt x="3458" y="1307978"/>
                  <a:pt x="-728" y="1313839"/>
                  <a:pt x="109" y="1307977"/>
                </a:cubicBezTo>
                <a:cubicBezTo>
                  <a:pt x="946" y="1302115"/>
                  <a:pt x="2621" y="1292067"/>
                  <a:pt x="10157" y="1277832"/>
                </a:cubicBezTo>
                <a:cubicBezTo>
                  <a:pt x="17693" y="1263597"/>
                  <a:pt x="37790" y="1242664"/>
                  <a:pt x="45326" y="1222567"/>
                </a:cubicBezTo>
                <a:cubicBezTo>
                  <a:pt x="52862" y="1202470"/>
                  <a:pt x="51188" y="1179861"/>
                  <a:pt x="55375" y="1157252"/>
                </a:cubicBezTo>
                <a:cubicBezTo>
                  <a:pt x="59562" y="1134643"/>
                  <a:pt x="67935" y="1107011"/>
                  <a:pt x="70447" y="1086914"/>
                </a:cubicBezTo>
                <a:cubicBezTo>
                  <a:pt x="72959" y="1066817"/>
                  <a:pt x="69610" y="1050907"/>
                  <a:pt x="70447" y="1036672"/>
                </a:cubicBezTo>
                <a:cubicBezTo>
                  <a:pt x="71284" y="1022437"/>
                  <a:pt x="70447" y="1009877"/>
                  <a:pt x="75471" y="1001503"/>
                </a:cubicBezTo>
                <a:cubicBezTo>
                  <a:pt x="80495" y="993129"/>
                  <a:pt x="95568" y="994804"/>
                  <a:pt x="100592" y="986430"/>
                </a:cubicBezTo>
                <a:cubicBezTo>
                  <a:pt x="105616" y="978056"/>
                  <a:pt x="105616" y="951261"/>
                  <a:pt x="105616" y="951261"/>
                </a:cubicBezTo>
                <a:lnTo>
                  <a:pt x="105616" y="951261"/>
                </a:lnTo>
                <a:cubicBezTo>
                  <a:pt x="109803" y="941213"/>
                  <a:pt x="125713" y="906881"/>
                  <a:pt x="130737" y="890971"/>
                </a:cubicBezTo>
                <a:cubicBezTo>
                  <a:pt x="135761" y="875061"/>
                  <a:pt x="133250" y="866688"/>
                  <a:pt x="135762" y="855802"/>
                </a:cubicBezTo>
                <a:cubicBezTo>
                  <a:pt x="138274" y="844916"/>
                  <a:pt x="144135" y="834868"/>
                  <a:pt x="145810" y="825657"/>
                </a:cubicBezTo>
                <a:cubicBezTo>
                  <a:pt x="147485" y="816446"/>
                  <a:pt x="141623" y="829006"/>
                  <a:pt x="145810" y="800536"/>
                </a:cubicBezTo>
                <a:cubicBezTo>
                  <a:pt x="149997" y="772066"/>
                  <a:pt x="166744" y="689167"/>
                  <a:pt x="170931" y="654835"/>
                </a:cubicBezTo>
                <a:cubicBezTo>
                  <a:pt x="175118" y="620503"/>
                  <a:pt x="172606" y="610455"/>
                  <a:pt x="170931" y="594545"/>
                </a:cubicBezTo>
                <a:cubicBezTo>
                  <a:pt x="169256" y="578635"/>
                  <a:pt x="164231" y="576122"/>
                  <a:pt x="160882" y="559375"/>
                </a:cubicBezTo>
                <a:cubicBezTo>
                  <a:pt x="157533" y="542628"/>
                  <a:pt x="151671" y="511645"/>
                  <a:pt x="150834" y="494061"/>
                </a:cubicBezTo>
                <a:cubicBezTo>
                  <a:pt x="149997" y="476477"/>
                  <a:pt x="150834" y="463916"/>
                  <a:pt x="155858" y="453868"/>
                </a:cubicBezTo>
                <a:cubicBezTo>
                  <a:pt x="160882" y="443820"/>
                  <a:pt x="172605" y="445494"/>
                  <a:pt x="180979" y="433771"/>
                </a:cubicBezTo>
                <a:cubicBezTo>
                  <a:pt x="189353" y="422048"/>
                  <a:pt x="197726" y="397764"/>
                  <a:pt x="206100" y="383529"/>
                </a:cubicBezTo>
                <a:cubicBezTo>
                  <a:pt x="214474" y="369294"/>
                  <a:pt x="224522" y="362595"/>
                  <a:pt x="231221" y="348360"/>
                </a:cubicBezTo>
                <a:cubicBezTo>
                  <a:pt x="237920" y="334125"/>
                  <a:pt x="241269" y="312353"/>
                  <a:pt x="246293" y="298118"/>
                </a:cubicBezTo>
                <a:cubicBezTo>
                  <a:pt x="251317" y="283883"/>
                  <a:pt x="255504" y="277184"/>
                  <a:pt x="261366" y="262949"/>
                </a:cubicBezTo>
                <a:cubicBezTo>
                  <a:pt x="267228" y="248714"/>
                  <a:pt x="273927" y="226942"/>
                  <a:pt x="281463" y="212707"/>
                </a:cubicBezTo>
                <a:cubicBezTo>
                  <a:pt x="288999" y="198472"/>
                  <a:pt x="294024" y="187586"/>
                  <a:pt x="306584" y="177538"/>
                </a:cubicBezTo>
                <a:cubicBezTo>
                  <a:pt x="319144" y="167490"/>
                  <a:pt x="337566" y="159953"/>
                  <a:pt x="356825" y="152417"/>
                </a:cubicBezTo>
                <a:cubicBezTo>
                  <a:pt x="376084" y="144881"/>
                  <a:pt x="406230" y="139856"/>
                  <a:pt x="422140" y="132320"/>
                </a:cubicBezTo>
                <a:cubicBezTo>
                  <a:pt x="438050" y="124784"/>
                  <a:pt x="441399" y="113898"/>
                  <a:pt x="452285" y="107199"/>
                </a:cubicBezTo>
                <a:cubicBezTo>
                  <a:pt x="463171" y="100500"/>
                  <a:pt x="475731" y="98826"/>
                  <a:pt x="487454" y="92127"/>
                </a:cubicBezTo>
                <a:cubicBezTo>
                  <a:pt x="499177" y="85428"/>
                  <a:pt x="509225" y="76217"/>
                  <a:pt x="522623" y="67006"/>
                </a:cubicBezTo>
                <a:cubicBezTo>
                  <a:pt x="536021" y="57795"/>
                  <a:pt x="553606" y="45235"/>
                  <a:pt x="567841" y="36861"/>
                </a:cubicBezTo>
                <a:cubicBezTo>
                  <a:pt x="582076" y="28487"/>
                  <a:pt x="592961" y="21788"/>
                  <a:pt x="608034" y="16764"/>
                </a:cubicBezTo>
                <a:cubicBezTo>
                  <a:pt x="623107" y="11740"/>
                  <a:pt x="643204" y="9228"/>
                  <a:pt x="658276" y="6716"/>
                </a:cubicBezTo>
                <a:cubicBezTo>
                  <a:pt x="673349" y="4204"/>
                  <a:pt x="685071" y="2529"/>
                  <a:pt x="698469" y="1692"/>
                </a:cubicBezTo>
                <a:cubicBezTo>
                  <a:pt x="711867" y="855"/>
                  <a:pt x="723591" y="-1657"/>
                  <a:pt x="738663" y="169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405589" y="2818663"/>
            <a:ext cx="491113" cy="1791630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89663 w 1219619"/>
              <a:gd name="connsiteY0" fmla="*/ 1889775 h 2053753"/>
              <a:gd name="connsiteX1" fmla="*/ 129373 w 1219619"/>
              <a:gd name="connsiteY1" fmla="*/ 1814413 h 2053753"/>
              <a:gd name="connsiteX2" fmla="*/ 79131 w 1219619"/>
              <a:gd name="connsiteY2" fmla="*/ 1708905 h 2053753"/>
              <a:gd name="connsiteX3" fmla="*/ 79131 w 1219619"/>
              <a:gd name="connsiteY3" fmla="*/ 1633542 h 2053753"/>
              <a:gd name="connsiteX4" fmla="*/ 79131 w 1219619"/>
              <a:gd name="connsiteY4" fmla="*/ 1502914 h 2053753"/>
              <a:gd name="connsiteX5" fmla="*/ 84155 w 1219619"/>
              <a:gd name="connsiteY5" fmla="*/ 1367261 h 2053753"/>
              <a:gd name="connsiteX6" fmla="*/ 79131 w 1219619"/>
              <a:gd name="connsiteY6" fmla="*/ 1281850 h 2053753"/>
              <a:gd name="connsiteX7" fmla="*/ 59034 w 1219619"/>
              <a:gd name="connsiteY7" fmla="*/ 1141173 h 2053753"/>
              <a:gd name="connsiteX8" fmla="*/ 94203 w 1219619"/>
              <a:gd name="connsiteY8" fmla="*/ 1070835 h 2053753"/>
              <a:gd name="connsiteX9" fmla="*/ 114300 w 1219619"/>
              <a:gd name="connsiteY9" fmla="*/ 920110 h 2053753"/>
              <a:gd name="connsiteX10" fmla="*/ 74107 w 1219619"/>
              <a:gd name="connsiteY10" fmla="*/ 749288 h 2053753"/>
              <a:gd name="connsiteX11" fmla="*/ 33913 w 1219619"/>
              <a:gd name="connsiteY11" fmla="*/ 663877 h 2053753"/>
              <a:gd name="connsiteX12" fmla="*/ 3768 w 1219619"/>
              <a:gd name="connsiteY12" fmla="*/ 508127 h 2053753"/>
              <a:gd name="connsiteX13" fmla="*/ 3768 w 1219619"/>
              <a:gd name="connsiteY13" fmla="*/ 397595 h 2053753"/>
              <a:gd name="connsiteX14" fmla="*/ 33913 w 1219619"/>
              <a:gd name="connsiteY14" fmla="*/ 266967 h 2053753"/>
              <a:gd name="connsiteX15" fmla="*/ 104252 w 1219619"/>
              <a:gd name="connsiteY15" fmla="*/ 176531 h 2053753"/>
              <a:gd name="connsiteX16" fmla="*/ 169566 w 1219619"/>
              <a:gd name="connsiteY16" fmla="*/ 146386 h 2053753"/>
              <a:gd name="connsiteX17" fmla="*/ 254977 w 1219619"/>
              <a:gd name="connsiteY17" fmla="*/ 111217 h 2053753"/>
              <a:gd name="connsiteX18" fmla="*/ 330340 w 1219619"/>
              <a:gd name="connsiteY18" fmla="*/ 101169 h 2053753"/>
              <a:gd name="connsiteX19" fmla="*/ 385606 w 1219619"/>
              <a:gd name="connsiteY19" fmla="*/ 161459 h 2053753"/>
              <a:gd name="connsiteX20" fmla="*/ 380581 w 1219619"/>
              <a:gd name="connsiteY20" fmla="*/ 261942 h 2053753"/>
              <a:gd name="connsiteX21" fmla="*/ 400678 w 1219619"/>
              <a:gd name="connsiteY21" fmla="*/ 407644 h 2053753"/>
              <a:gd name="connsiteX22" fmla="*/ 430823 w 1219619"/>
              <a:gd name="connsiteY22" fmla="*/ 513151 h 2053753"/>
              <a:gd name="connsiteX23" fmla="*/ 445896 w 1219619"/>
              <a:gd name="connsiteY23" fmla="*/ 588514 h 2053753"/>
              <a:gd name="connsiteX24" fmla="*/ 460968 w 1219619"/>
              <a:gd name="connsiteY24" fmla="*/ 678949 h 2053753"/>
              <a:gd name="connsiteX25" fmla="*/ 491113 w 1219619"/>
              <a:gd name="connsiteY25" fmla="*/ 759336 h 2053753"/>
              <a:gd name="connsiteX26" fmla="*/ 842806 w 1219619"/>
              <a:gd name="connsiteY26" fmla="*/ 1111028 h 2053753"/>
              <a:gd name="connsiteX27" fmla="*/ 817685 w 1219619"/>
              <a:gd name="connsiteY27" fmla="*/ 1055762 h 2053753"/>
              <a:gd name="connsiteX28" fmla="*/ 787540 w 1219619"/>
              <a:gd name="connsiteY28" fmla="*/ 935182 h 2053753"/>
              <a:gd name="connsiteX29" fmla="*/ 767443 w 1219619"/>
              <a:gd name="connsiteY29" fmla="*/ 809578 h 2053753"/>
              <a:gd name="connsiteX30" fmla="*/ 762419 w 1219619"/>
              <a:gd name="connsiteY30" fmla="*/ 653828 h 2053753"/>
              <a:gd name="connsiteX31" fmla="*/ 762419 w 1219619"/>
              <a:gd name="connsiteY31" fmla="*/ 543296 h 2053753"/>
              <a:gd name="connsiteX32" fmla="*/ 752370 w 1219619"/>
              <a:gd name="connsiteY32" fmla="*/ 427740 h 2053753"/>
              <a:gd name="connsiteX33" fmla="*/ 737298 w 1219619"/>
              <a:gd name="connsiteY33" fmla="*/ 307160 h 2053753"/>
              <a:gd name="connsiteX34" fmla="*/ 697105 w 1219619"/>
              <a:gd name="connsiteY34" fmla="*/ 226773 h 2053753"/>
              <a:gd name="connsiteX35" fmla="*/ 682032 w 1219619"/>
              <a:gd name="connsiteY35" fmla="*/ 116241 h 2053753"/>
              <a:gd name="connsiteX36" fmla="*/ 702129 w 1219619"/>
              <a:gd name="connsiteY36" fmla="*/ 50927 h 2053753"/>
              <a:gd name="connsiteX37" fmla="*/ 717201 w 1219619"/>
              <a:gd name="connsiteY37" fmla="*/ 40879 h 2053753"/>
              <a:gd name="connsiteX38" fmla="*/ 762419 w 1219619"/>
              <a:gd name="connsiteY38" fmla="*/ 20782 h 2053753"/>
              <a:gd name="connsiteX39" fmla="*/ 832757 w 1219619"/>
              <a:gd name="connsiteY39" fmla="*/ 685 h 2053753"/>
              <a:gd name="connsiteX40" fmla="*/ 903096 w 1219619"/>
              <a:gd name="connsiteY40" fmla="*/ 5710 h 2053753"/>
              <a:gd name="connsiteX41" fmla="*/ 953338 w 1219619"/>
              <a:gd name="connsiteY41" fmla="*/ 15758 h 2053753"/>
              <a:gd name="connsiteX42" fmla="*/ 1008603 w 1219619"/>
              <a:gd name="connsiteY42" fmla="*/ 76048 h 2053753"/>
              <a:gd name="connsiteX43" fmla="*/ 1068894 w 1219619"/>
              <a:gd name="connsiteY43" fmla="*/ 146386 h 2053753"/>
              <a:gd name="connsiteX44" fmla="*/ 1099039 w 1219619"/>
              <a:gd name="connsiteY44" fmla="*/ 392571 h 2053753"/>
              <a:gd name="connsiteX45" fmla="*/ 1099039 w 1219619"/>
              <a:gd name="connsiteY45" fmla="*/ 417692 h 2053753"/>
              <a:gd name="connsiteX46" fmla="*/ 1099039 w 1219619"/>
              <a:gd name="connsiteY46" fmla="*/ 553345 h 2053753"/>
              <a:gd name="connsiteX47" fmla="*/ 1099039 w 1219619"/>
              <a:gd name="connsiteY47" fmla="*/ 653828 h 2053753"/>
              <a:gd name="connsiteX48" fmla="*/ 1058845 w 1219619"/>
              <a:gd name="connsiteY48" fmla="*/ 749288 h 2053753"/>
              <a:gd name="connsiteX49" fmla="*/ 1028700 w 1219619"/>
              <a:gd name="connsiteY49" fmla="*/ 824650 h 2053753"/>
              <a:gd name="connsiteX50" fmla="*/ 1023676 w 1219619"/>
              <a:gd name="connsiteY50" fmla="*/ 884940 h 2053753"/>
              <a:gd name="connsiteX51" fmla="*/ 1063869 w 1219619"/>
              <a:gd name="connsiteY51" fmla="*/ 985424 h 2053753"/>
              <a:gd name="connsiteX52" fmla="*/ 1104063 w 1219619"/>
              <a:gd name="connsiteY52" fmla="*/ 1065811 h 2053753"/>
              <a:gd name="connsiteX53" fmla="*/ 1179425 w 1219619"/>
              <a:gd name="connsiteY53" fmla="*/ 1221560 h 2053753"/>
              <a:gd name="connsiteX54" fmla="*/ 1184450 w 1219619"/>
              <a:gd name="connsiteY54" fmla="*/ 1296923 h 2053753"/>
              <a:gd name="connsiteX55" fmla="*/ 1184450 w 1219619"/>
              <a:gd name="connsiteY55" fmla="*/ 1377310 h 2053753"/>
              <a:gd name="connsiteX56" fmla="*/ 1149280 w 1219619"/>
              <a:gd name="connsiteY56" fmla="*/ 1457696 h 2053753"/>
              <a:gd name="connsiteX57" fmla="*/ 817685 w 1219619"/>
              <a:gd name="connsiteY57" fmla="*/ 1919921 h 2053753"/>
              <a:gd name="connsiteX58" fmla="*/ 888023 w 1219619"/>
              <a:gd name="connsiteY58" fmla="*/ 2045525 h 2053753"/>
              <a:gd name="connsiteX59" fmla="*/ 963386 w 1219619"/>
              <a:gd name="connsiteY59" fmla="*/ 2035477 h 2053753"/>
              <a:gd name="connsiteX60" fmla="*/ 1033724 w 1219619"/>
              <a:gd name="connsiteY60" fmla="*/ 1985235 h 2053753"/>
              <a:gd name="connsiteX61" fmla="*/ 1109087 w 1219619"/>
              <a:gd name="connsiteY61" fmla="*/ 1904848 h 2053753"/>
              <a:gd name="connsiteX62" fmla="*/ 1219619 w 1219619"/>
              <a:gd name="connsiteY62" fmla="*/ 1744074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61" fmla="*/ 1109087 w 1187608"/>
              <a:gd name="connsiteY61" fmla="*/ 1904848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0" fmla="*/ 189663 w 1187608"/>
              <a:gd name="connsiteY0" fmla="*/ 1889775 h 2045525"/>
              <a:gd name="connsiteX1" fmla="*/ 129373 w 1187608"/>
              <a:gd name="connsiteY1" fmla="*/ 1814413 h 2045525"/>
              <a:gd name="connsiteX2" fmla="*/ 79131 w 1187608"/>
              <a:gd name="connsiteY2" fmla="*/ 1708905 h 2045525"/>
              <a:gd name="connsiteX3" fmla="*/ 79131 w 1187608"/>
              <a:gd name="connsiteY3" fmla="*/ 1633542 h 2045525"/>
              <a:gd name="connsiteX4" fmla="*/ 79131 w 1187608"/>
              <a:gd name="connsiteY4" fmla="*/ 1502914 h 2045525"/>
              <a:gd name="connsiteX5" fmla="*/ 84155 w 1187608"/>
              <a:gd name="connsiteY5" fmla="*/ 1367261 h 2045525"/>
              <a:gd name="connsiteX6" fmla="*/ 79131 w 1187608"/>
              <a:gd name="connsiteY6" fmla="*/ 1281850 h 2045525"/>
              <a:gd name="connsiteX7" fmla="*/ 59034 w 1187608"/>
              <a:gd name="connsiteY7" fmla="*/ 1141173 h 2045525"/>
              <a:gd name="connsiteX8" fmla="*/ 94203 w 1187608"/>
              <a:gd name="connsiteY8" fmla="*/ 1070835 h 2045525"/>
              <a:gd name="connsiteX9" fmla="*/ 114300 w 1187608"/>
              <a:gd name="connsiteY9" fmla="*/ 920110 h 2045525"/>
              <a:gd name="connsiteX10" fmla="*/ 74107 w 1187608"/>
              <a:gd name="connsiteY10" fmla="*/ 749288 h 2045525"/>
              <a:gd name="connsiteX11" fmla="*/ 33913 w 1187608"/>
              <a:gd name="connsiteY11" fmla="*/ 663877 h 2045525"/>
              <a:gd name="connsiteX12" fmla="*/ 3768 w 1187608"/>
              <a:gd name="connsiteY12" fmla="*/ 508127 h 2045525"/>
              <a:gd name="connsiteX13" fmla="*/ 3768 w 1187608"/>
              <a:gd name="connsiteY13" fmla="*/ 397595 h 2045525"/>
              <a:gd name="connsiteX14" fmla="*/ 33913 w 1187608"/>
              <a:gd name="connsiteY14" fmla="*/ 266967 h 2045525"/>
              <a:gd name="connsiteX15" fmla="*/ 104252 w 1187608"/>
              <a:gd name="connsiteY15" fmla="*/ 176531 h 2045525"/>
              <a:gd name="connsiteX16" fmla="*/ 169566 w 1187608"/>
              <a:gd name="connsiteY16" fmla="*/ 146386 h 2045525"/>
              <a:gd name="connsiteX17" fmla="*/ 254977 w 1187608"/>
              <a:gd name="connsiteY17" fmla="*/ 111217 h 2045525"/>
              <a:gd name="connsiteX18" fmla="*/ 330340 w 1187608"/>
              <a:gd name="connsiteY18" fmla="*/ 101169 h 2045525"/>
              <a:gd name="connsiteX19" fmla="*/ 385606 w 1187608"/>
              <a:gd name="connsiteY19" fmla="*/ 161459 h 2045525"/>
              <a:gd name="connsiteX20" fmla="*/ 380581 w 1187608"/>
              <a:gd name="connsiteY20" fmla="*/ 261942 h 2045525"/>
              <a:gd name="connsiteX21" fmla="*/ 400678 w 1187608"/>
              <a:gd name="connsiteY21" fmla="*/ 407644 h 2045525"/>
              <a:gd name="connsiteX22" fmla="*/ 430823 w 1187608"/>
              <a:gd name="connsiteY22" fmla="*/ 513151 h 2045525"/>
              <a:gd name="connsiteX23" fmla="*/ 445896 w 1187608"/>
              <a:gd name="connsiteY23" fmla="*/ 588514 h 2045525"/>
              <a:gd name="connsiteX24" fmla="*/ 460968 w 1187608"/>
              <a:gd name="connsiteY24" fmla="*/ 678949 h 2045525"/>
              <a:gd name="connsiteX25" fmla="*/ 491113 w 1187608"/>
              <a:gd name="connsiteY25" fmla="*/ 759336 h 2045525"/>
              <a:gd name="connsiteX26" fmla="*/ 842806 w 1187608"/>
              <a:gd name="connsiteY26" fmla="*/ 1111028 h 2045525"/>
              <a:gd name="connsiteX27" fmla="*/ 817685 w 1187608"/>
              <a:gd name="connsiteY27" fmla="*/ 1055762 h 2045525"/>
              <a:gd name="connsiteX28" fmla="*/ 787540 w 1187608"/>
              <a:gd name="connsiteY28" fmla="*/ 935182 h 2045525"/>
              <a:gd name="connsiteX29" fmla="*/ 767443 w 1187608"/>
              <a:gd name="connsiteY29" fmla="*/ 809578 h 2045525"/>
              <a:gd name="connsiteX30" fmla="*/ 762419 w 1187608"/>
              <a:gd name="connsiteY30" fmla="*/ 653828 h 2045525"/>
              <a:gd name="connsiteX31" fmla="*/ 762419 w 1187608"/>
              <a:gd name="connsiteY31" fmla="*/ 543296 h 2045525"/>
              <a:gd name="connsiteX32" fmla="*/ 752370 w 1187608"/>
              <a:gd name="connsiteY32" fmla="*/ 427740 h 2045525"/>
              <a:gd name="connsiteX33" fmla="*/ 737298 w 1187608"/>
              <a:gd name="connsiteY33" fmla="*/ 307160 h 2045525"/>
              <a:gd name="connsiteX34" fmla="*/ 697105 w 1187608"/>
              <a:gd name="connsiteY34" fmla="*/ 226773 h 2045525"/>
              <a:gd name="connsiteX35" fmla="*/ 682032 w 1187608"/>
              <a:gd name="connsiteY35" fmla="*/ 116241 h 2045525"/>
              <a:gd name="connsiteX36" fmla="*/ 702129 w 1187608"/>
              <a:gd name="connsiteY36" fmla="*/ 50927 h 2045525"/>
              <a:gd name="connsiteX37" fmla="*/ 717201 w 1187608"/>
              <a:gd name="connsiteY37" fmla="*/ 40879 h 2045525"/>
              <a:gd name="connsiteX38" fmla="*/ 762419 w 1187608"/>
              <a:gd name="connsiteY38" fmla="*/ 20782 h 2045525"/>
              <a:gd name="connsiteX39" fmla="*/ 832757 w 1187608"/>
              <a:gd name="connsiteY39" fmla="*/ 685 h 2045525"/>
              <a:gd name="connsiteX40" fmla="*/ 903096 w 1187608"/>
              <a:gd name="connsiteY40" fmla="*/ 5710 h 2045525"/>
              <a:gd name="connsiteX41" fmla="*/ 953338 w 1187608"/>
              <a:gd name="connsiteY41" fmla="*/ 15758 h 2045525"/>
              <a:gd name="connsiteX42" fmla="*/ 1008603 w 1187608"/>
              <a:gd name="connsiteY42" fmla="*/ 76048 h 2045525"/>
              <a:gd name="connsiteX43" fmla="*/ 1068894 w 1187608"/>
              <a:gd name="connsiteY43" fmla="*/ 146386 h 2045525"/>
              <a:gd name="connsiteX44" fmla="*/ 1099039 w 1187608"/>
              <a:gd name="connsiteY44" fmla="*/ 392571 h 2045525"/>
              <a:gd name="connsiteX45" fmla="*/ 1099039 w 1187608"/>
              <a:gd name="connsiteY45" fmla="*/ 417692 h 2045525"/>
              <a:gd name="connsiteX46" fmla="*/ 1099039 w 1187608"/>
              <a:gd name="connsiteY46" fmla="*/ 553345 h 2045525"/>
              <a:gd name="connsiteX47" fmla="*/ 1099039 w 1187608"/>
              <a:gd name="connsiteY47" fmla="*/ 653828 h 2045525"/>
              <a:gd name="connsiteX48" fmla="*/ 1058845 w 1187608"/>
              <a:gd name="connsiteY48" fmla="*/ 749288 h 2045525"/>
              <a:gd name="connsiteX49" fmla="*/ 1028700 w 1187608"/>
              <a:gd name="connsiteY49" fmla="*/ 824650 h 2045525"/>
              <a:gd name="connsiteX50" fmla="*/ 1023676 w 1187608"/>
              <a:gd name="connsiteY50" fmla="*/ 884940 h 2045525"/>
              <a:gd name="connsiteX51" fmla="*/ 1063869 w 1187608"/>
              <a:gd name="connsiteY51" fmla="*/ 985424 h 2045525"/>
              <a:gd name="connsiteX52" fmla="*/ 1104063 w 1187608"/>
              <a:gd name="connsiteY52" fmla="*/ 1065811 h 2045525"/>
              <a:gd name="connsiteX53" fmla="*/ 1179425 w 1187608"/>
              <a:gd name="connsiteY53" fmla="*/ 1221560 h 2045525"/>
              <a:gd name="connsiteX54" fmla="*/ 1184450 w 1187608"/>
              <a:gd name="connsiteY54" fmla="*/ 1296923 h 2045525"/>
              <a:gd name="connsiteX55" fmla="*/ 1184450 w 1187608"/>
              <a:gd name="connsiteY55" fmla="*/ 1377310 h 2045525"/>
              <a:gd name="connsiteX56" fmla="*/ 1149280 w 1187608"/>
              <a:gd name="connsiteY56" fmla="*/ 1457696 h 2045525"/>
              <a:gd name="connsiteX57" fmla="*/ 817685 w 1187608"/>
              <a:gd name="connsiteY57" fmla="*/ 1919921 h 2045525"/>
              <a:gd name="connsiteX58" fmla="*/ 888023 w 1187608"/>
              <a:gd name="connsiteY58" fmla="*/ 2045525 h 2045525"/>
              <a:gd name="connsiteX0" fmla="*/ 189663 w 1187608"/>
              <a:gd name="connsiteY0" fmla="*/ 1889775 h 1919921"/>
              <a:gd name="connsiteX1" fmla="*/ 129373 w 1187608"/>
              <a:gd name="connsiteY1" fmla="*/ 1814413 h 1919921"/>
              <a:gd name="connsiteX2" fmla="*/ 79131 w 1187608"/>
              <a:gd name="connsiteY2" fmla="*/ 1708905 h 1919921"/>
              <a:gd name="connsiteX3" fmla="*/ 79131 w 1187608"/>
              <a:gd name="connsiteY3" fmla="*/ 1633542 h 1919921"/>
              <a:gd name="connsiteX4" fmla="*/ 79131 w 1187608"/>
              <a:gd name="connsiteY4" fmla="*/ 1502914 h 1919921"/>
              <a:gd name="connsiteX5" fmla="*/ 84155 w 1187608"/>
              <a:gd name="connsiteY5" fmla="*/ 1367261 h 1919921"/>
              <a:gd name="connsiteX6" fmla="*/ 79131 w 1187608"/>
              <a:gd name="connsiteY6" fmla="*/ 1281850 h 1919921"/>
              <a:gd name="connsiteX7" fmla="*/ 59034 w 1187608"/>
              <a:gd name="connsiteY7" fmla="*/ 1141173 h 1919921"/>
              <a:gd name="connsiteX8" fmla="*/ 94203 w 1187608"/>
              <a:gd name="connsiteY8" fmla="*/ 1070835 h 1919921"/>
              <a:gd name="connsiteX9" fmla="*/ 114300 w 1187608"/>
              <a:gd name="connsiteY9" fmla="*/ 920110 h 1919921"/>
              <a:gd name="connsiteX10" fmla="*/ 74107 w 1187608"/>
              <a:gd name="connsiteY10" fmla="*/ 749288 h 1919921"/>
              <a:gd name="connsiteX11" fmla="*/ 33913 w 1187608"/>
              <a:gd name="connsiteY11" fmla="*/ 663877 h 1919921"/>
              <a:gd name="connsiteX12" fmla="*/ 3768 w 1187608"/>
              <a:gd name="connsiteY12" fmla="*/ 508127 h 1919921"/>
              <a:gd name="connsiteX13" fmla="*/ 3768 w 1187608"/>
              <a:gd name="connsiteY13" fmla="*/ 397595 h 1919921"/>
              <a:gd name="connsiteX14" fmla="*/ 33913 w 1187608"/>
              <a:gd name="connsiteY14" fmla="*/ 266967 h 1919921"/>
              <a:gd name="connsiteX15" fmla="*/ 104252 w 1187608"/>
              <a:gd name="connsiteY15" fmla="*/ 176531 h 1919921"/>
              <a:gd name="connsiteX16" fmla="*/ 169566 w 1187608"/>
              <a:gd name="connsiteY16" fmla="*/ 146386 h 1919921"/>
              <a:gd name="connsiteX17" fmla="*/ 254977 w 1187608"/>
              <a:gd name="connsiteY17" fmla="*/ 111217 h 1919921"/>
              <a:gd name="connsiteX18" fmla="*/ 330340 w 1187608"/>
              <a:gd name="connsiteY18" fmla="*/ 101169 h 1919921"/>
              <a:gd name="connsiteX19" fmla="*/ 385606 w 1187608"/>
              <a:gd name="connsiteY19" fmla="*/ 161459 h 1919921"/>
              <a:gd name="connsiteX20" fmla="*/ 380581 w 1187608"/>
              <a:gd name="connsiteY20" fmla="*/ 261942 h 1919921"/>
              <a:gd name="connsiteX21" fmla="*/ 400678 w 1187608"/>
              <a:gd name="connsiteY21" fmla="*/ 407644 h 1919921"/>
              <a:gd name="connsiteX22" fmla="*/ 430823 w 1187608"/>
              <a:gd name="connsiteY22" fmla="*/ 513151 h 1919921"/>
              <a:gd name="connsiteX23" fmla="*/ 445896 w 1187608"/>
              <a:gd name="connsiteY23" fmla="*/ 588514 h 1919921"/>
              <a:gd name="connsiteX24" fmla="*/ 460968 w 1187608"/>
              <a:gd name="connsiteY24" fmla="*/ 678949 h 1919921"/>
              <a:gd name="connsiteX25" fmla="*/ 491113 w 1187608"/>
              <a:gd name="connsiteY25" fmla="*/ 759336 h 1919921"/>
              <a:gd name="connsiteX26" fmla="*/ 842806 w 1187608"/>
              <a:gd name="connsiteY26" fmla="*/ 1111028 h 1919921"/>
              <a:gd name="connsiteX27" fmla="*/ 817685 w 1187608"/>
              <a:gd name="connsiteY27" fmla="*/ 1055762 h 1919921"/>
              <a:gd name="connsiteX28" fmla="*/ 787540 w 1187608"/>
              <a:gd name="connsiteY28" fmla="*/ 935182 h 1919921"/>
              <a:gd name="connsiteX29" fmla="*/ 767443 w 1187608"/>
              <a:gd name="connsiteY29" fmla="*/ 809578 h 1919921"/>
              <a:gd name="connsiteX30" fmla="*/ 762419 w 1187608"/>
              <a:gd name="connsiteY30" fmla="*/ 653828 h 1919921"/>
              <a:gd name="connsiteX31" fmla="*/ 762419 w 1187608"/>
              <a:gd name="connsiteY31" fmla="*/ 543296 h 1919921"/>
              <a:gd name="connsiteX32" fmla="*/ 752370 w 1187608"/>
              <a:gd name="connsiteY32" fmla="*/ 427740 h 1919921"/>
              <a:gd name="connsiteX33" fmla="*/ 737298 w 1187608"/>
              <a:gd name="connsiteY33" fmla="*/ 307160 h 1919921"/>
              <a:gd name="connsiteX34" fmla="*/ 697105 w 1187608"/>
              <a:gd name="connsiteY34" fmla="*/ 226773 h 1919921"/>
              <a:gd name="connsiteX35" fmla="*/ 682032 w 1187608"/>
              <a:gd name="connsiteY35" fmla="*/ 116241 h 1919921"/>
              <a:gd name="connsiteX36" fmla="*/ 702129 w 1187608"/>
              <a:gd name="connsiteY36" fmla="*/ 50927 h 1919921"/>
              <a:gd name="connsiteX37" fmla="*/ 717201 w 1187608"/>
              <a:gd name="connsiteY37" fmla="*/ 40879 h 1919921"/>
              <a:gd name="connsiteX38" fmla="*/ 762419 w 1187608"/>
              <a:gd name="connsiteY38" fmla="*/ 20782 h 1919921"/>
              <a:gd name="connsiteX39" fmla="*/ 832757 w 1187608"/>
              <a:gd name="connsiteY39" fmla="*/ 685 h 1919921"/>
              <a:gd name="connsiteX40" fmla="*/ 903096 w 1187608"/>
              <a:gd name="connsiteY40" fmla="*/ 5710 h 1919921"/>
              <a:gd name="connsiteX41" fmla="*/ 953338 w 1187608"/>
              <a:gd name="connsiteY41" fmla="*/ 15758 h 1919921"/>
              <a:gd name="connsiteX42" fmla="*/ 1008603 w 1187608"/>
              <a:gd name="connsiteY42" fmla="*/ 76048 h 1919921"/>
              <a:gd name="connsiteX43" fmla="*/ 1068894 w 1187608"/>
              <a:gd name="connsiteY43" fmla="*/ 146386 h 1919921"/>
              <a:gd name="connsiteX44" fmla="*/ 1099039 w 1187608"/>
              <a:gd name="connsiteY44" fmla="*/ 392571 h 1919921"/>
              <a:gd name="connsiteX45" fmla="*/ 1099039 w 1187608"/>
              <a:gd name="connsiteY45" fmla="*/ 417692 h 1919921"/>
              <a:gd name="connsiteX46" fmla="*/ 1099039 w 1187608"/>
              <a:gd name="connsiteY46" fmla="*/ 553345 h 1919921"/>
              <a:gd name="connsiteX47" fmla="*/ 1099039 w 1187608"/>
              <a:gd name="connsiteY47" fmla="*/ 653828 h 1919921"/>
              <a:gd name="connsiteX48" fmla="*/ 1058845 w 1187608"/>
              <a:gd name="connsiteY48" fmla="*/ 749288 h 1919921"/>
              <a:gd name="connsiteX49" fmla="*/ 1028700 w 1187608"/>
              <a:gd name="connsiteY49" fmla="*/ 824650 h 1919921"/>
              <a:gd name="connsiteX50" fmla="*/ 1023676 w 1187608"/>
              <a:gd name="connsiteY50" fmla="*/ 884940 h 1919921"/>
              <a:gd name="connsiteX51" fmla="*/ 1063869 w 1187608"/>
              <a:gd name="connsiteY51" fmla="*/ 985424 h 1919921"/>
              <a:gd name="connsiteX52" fmla="*/ 1104063 w 1187608"/>
              <a:gd name="connsiteY52" fmla="*/ 1065811 h 1919921"/>
              <a:gd name="connsiteX53" fmla="*/ 1179425 w 1187608"/>
              <a:gd name="connsiteY53" fmla="*/ 1221560 h 1919921"/>
              <a:gd name="connsiteX54" fmla="*/ 1184450 w 1187608"/>
              <a:gd name="connsiteY54" fmla="*/ 1296923 h 1919921"/>
              <a:gd name="connsiteX55" fmla="*/ 1184450 w 1187608"/>
              <a:gd name="connsiteY55" fmla="*/ 1377310 h 1919921"/>
              <a:gd name="connsiteX56" fmla="*/ 1149280 w 1187608"/>
              <a:gd name="connsiteY56" fmla="*/ 1457696 h 1919921"/>
              <a:gd name="connsiteX57" fmla="*/ 817685 w 1187608"/>
              <a:gd name="connsiteY57" fmla="*/ 1919921 h 1919921"/>
              <a:gd name="connsiteX0" fmla="*/ 189663 w 1187608"/>
              <a:gd name="connsiteY0" fmla="*/ 1889775 h 1889775"/>
              <a:gd name="connsiteX1" fmla="*/ 129373 w 1187608"/>
              <a:gd name="connsiteY1" fmla="*/ 1814413 h 1889775"/>
              <a:gd name="connsiteX2" fmla="*/ 79131 w 1187608"/>
              <a:gd name="connsiteY2" fmla="*/ 1708905 h 1889775"/>
              <a:gd name="connsiteX3" fmla="*/ 79131 w 1187608"/>
              <a:gd name="connsiteY3" fmla="*/ 1633542 h 1889775"/>
              <a:gd name="connsiteX4" fmla="*/ 79131 w 1187608"/>
              <a:gd name="connsiteY4" fmla="*/ 1502914 h 1889775"/>
              <a:gd name="connsiteX5" fmla="*/ 84155 w 1187608"/>
              <a:gd name="connsiteY5" fmla="*/ 1367261 h 1889775"/>
              <a:gd name="connsiteX6" fmla="*/ 79131 w 1187608"/>
              <a:gd name="connsiteY6" fmla="*/ 1281850 h 1889775"/>
              <a:gd name="connsiteX7" fmla="*/ 59034 w 1187608"/>
              <a:gd name="connsiteY7" fmla="*/ 1141173 h 1889775"/>
              <a:gd name="connsiteX8" fmla="*/ 94203 w 1187608"/>
              <a:gd name="connsiteY8" fmla="*/ 1070835 h 1889775"/>
              <a:gd name="connsiteX9" fmla="*/ 114300 w 1187608"/>
              <a:gd name="connsiteY9" fmla="*/ 920110 h 1889775"/>
              <a:gd name="connsiteX10" fmla="*/ 74107 w 1187608"/>
              <a:gd name="connsiteY10" fmla="*/ 749288 h 1889775"/>
              <a:gd name="connsiteX11" fmla="*/ 33913 w 1187608"/>
              <a:gd name="connsiteY11" fmla="*/ 663877 h 1889775"/>
              <a:gd name="connsiteX12" fmla="*/ 3768 w 1187608"/>
              <a:gd name="connsiteY12" fmla="*/ 508127 h 1889775"/>
              <a:gd name="connsiteX13" fmla="*/ 3768 w 1187608"/>
              <a:gd name="connsiteY13" fmla="*/ 397595 h 1889775"/>
              <a:gd name="connsiteX14" fmla="*/ 33913 w 1187608"/>
              <a:gd name="connsiteY14" fmla="*/ 266967 h 1889775"/>
              <a:gd name="connsiteX15" fmla="*/ 104252 w 1187608"/>
              <a:gd name="connsiteY15" fmla="*/ 176531 h 1889775"/>
              <a:gd name="connsiteX16" fmla="*/ 169566 w 1187608"/>
              <a:gd name="connsiteY16" fmla="*/ 146386 h 1889775"/>
              <a:gd name="connsiteX17" fmla="*/ 254977 w 1187608"/>
              <a:gd name="connsiteY17" fmla="*/ 111217 h 1889775"/>
              <a:gd name="connsiteX18" fmla="*/ 330340 w 1187608"/>
              <a:gd name="connsiteY18" fmla="*/ 101169 h 1889775"/>
              <a:gd name="connsiteX19" fmla="*/ 385606 w 1187608"/>
              <a:gd name="connsiteY19" fmla="*/ 161459 h 1889775"/>
              <a:gd name="connsiteX20" fmla="*/ 380581 w 1187608"/>
              <a:gd name="connsiteY20" fmla="*/ 261942 h 1889775"/>
              <a:gd name="connsiteX21" fmla="*/ 400678 w 1187608"/>
              <a:gd name="connsiteY21" fmla="*/ 407644 h 1889775"/>
              <a:gd name="connsiteX22" fmla="*/ 430823 w 1187608"/>
              <a:gd name="connsiteY22" fmla="*/ 513151 h 1889775"/>
              <a:gd name="connsiteX23" fmla="*/ 445896 w 1187608"/>
              <a:gd name="connsiteY23" fmla="*/ 588514 h 1889775"/>
              <a:gd name="connsiteX24" fmla="*/ 460968 w 1187608"/>
              <a:gd name="connsiteY24" fmla="*/ 678949 h 1889775"/>
              <a:gd name="connsiteX25" fmla="*/ 491113 w 1187608"/>
              <a:gd name="connsiteY25" fmla="*/ 759336 h 1889775"/>
              <a:gd name="connsiteX26" fmla="*/ 842806 w 1187608"/>
              <a:gd name="connsiteY26" fmla="*/ 1111028 h 1889775"/>
              <a:gd name="connsiteX27" fmla="*/ 817685 w 1187608"/>
              <a:gd name="connsiteY27" fmla="*/ 1055762 h 1889775"/>
              <a:gd name="connsiteX28" fmla="*/ 787540 w 1187608"/>
              <a:gd name="connsiteY28" fmla="*/ 935182 h 1889775"/>
              <a:gd name="connsiteX29" fmla="*/ 767443 w 1187608"/>
              <a:gd name="connsiteY29" fmla="*/ 809578 h 1889775"/>
              <a:gd name="connsiteX30" fmla="*/ 762419 w 1187608"/>
              <a:gd name="connsiteY30" fmla="*/ 653828 h 1889775"/>
              <a:gd name="connsiteX31" fmla="*/ 762419 w 1187608"/>
              <a:gd name="connsiteY31" fmla="*/ 543296 h 1889775"/>
              <a:gd name="connsiteX32" fmla="*/ 752370 w 1187608"/>
              <a:gd name="connsiteY32" fmla="*/ 427740 h 1889775"/>
              <a:gd name="connsiteX33" fmla="*/ 737298 w 1187608"/>
              <a:gd name="connsiteY33" fmla="*/ 307160 h 1889775"/>
              <a:gd name="connsiteX34" fmla="*/ 697105 w 1187608"/>
              <a:gd name="connsiteY34" fmla="*/ 226773 h 1889775"/>
              <a:gd name="connsiteX35" fmla="*/ 682032 w 1187608"/>
              <a:gd name="connsiteY35" fmla="*/ 116241 h 1889775"/>
              <a:gd name="connsiteX36" fmla="*/ 702129 w 1187608"/>
              <a:gd name="connsiteY36" fmla="*/ 50927 h 1889775"/>
              <a:gd name="connsiteX37" fmla="*/ 717201 w 1187608"/>
              <a:gd name="connsiteY37" fmla="*/ 40879 h 1889775"/>
              <a:gd name="connsiteX38" fmla="*/ 762419 w 1187608"/>
              <a:gd name="connsiteY38" fmla="*/ 20782 h 1889775"/>
              <a:gd name="connsiteX39" fmla="*/ 832757 w 1187608"/>
              <a:gd name="connsiteY39" fmla="*/ 685 h 1889775"/>
              <a:gd name="connsiteX40" fmla="*/ 903096 w 1187608"/>
              <a:gd name="connsiteY40" fmla="*/ 5710 h 1889775"/>
              <a:gd name="connsiteX41" fmla="*/ 953338 w 1187608"/>
              <a:gd name="connsiteY41" fmla="*/ 15758 h 1889775"/>
              <a:gd name="connsiteX42" fmla="*/ 1008603 w 1187608"/>
              <a:gd name="connsiteY42" fmla="*/ 76048 h 1889775"/>
              <a:gd name="connsiteX43" fmla="*/ 1068894 w 1187608"/>
              <a:gd name="connsiteY43" fmla="*/ 146386 h 1889775"/>
              <a:gd name="connsiteX44" fmla="*/ 1099039 w 1187608"/>
              <a:gd name="connsiteY44" fmla="*/ 392571 h 1889775"/>
              <a:gd name="connsiteX45" fmla="*/ 1099039 w 1187608"/>
              <a:gd name="connsiteY45" fmla="*/ 417692 h 1889775"/>
              <a:gd name="connsiteX46" fmla="*/ 1099039 w 1187608"/>
              <a:gd name="connsiteY46" fmla="*/ 553345 h 1889775"/>
              <a:gd name="connsiteX47" fmla="*/ 1099039 w 1187608"/>
              <a:gd name="connsiteY47" fmla="*/ 653828 h 1889775"/>
              <a:gd name="connsiteX48" fmla="*/ 1058845 w 1187608"/>
              <a:gd name="connsiteY48" fmla="*/ 749288 h 1889775"/>
              <a:gd name="connsiteX49" fmla="*/ 1028700 w 1187608"/>
              <a:gd name="connsiteY49" fmla="*/ 824650 h 1889775"/>
              <a:gd name="connsiteX50" fmla="*/ 1023676 w 1187608"/>
              <a:gd name="connsiteY50" fmla="*/ 884940 h 1889775"/>
              <a:gd name="connsiteX51" fmla="*/ 1063869 w 1187608"/>
              <a:gd name="connsiteY51" fmla="*/ 985424 h 1889775"/>
              <a:gd name="connsiteX52" fmla="*/ 1104063 w 1187608"/>
              <a:gd name="connsiteY52" fmla="*/ 1065811 h 1889775"/>
              <a:gd name="connsiteX53" fmla="*/ 1179425 w 1187608"/>
              <a:gd name="connsiteY53" fmla="*/ 1221560 h 1889775"/>
              <a:gd name="connsiteX54" fmla="*/ 1184450 w 1187608"/>
              <a:gd name="connsiteY54" fmla="*/ 1296923 h 1889775"/>
              <a:gd name="connsiteX55" fmla="*/ 1184450 w 1187608"/>
              <a:gd name="connsiteY55" fmla="*/ 1377310 h 1889775"/>
              <a:gd name="connsiteX56" fmla="*/ 1149280 w 1187608"/>
              <a:gd name="connsiteY56" fmla="*/ 1457696 h 1889775"/>
              <a:gd name="connsiteX0" fmla="*/ 189663 w 1187251"/>
              <a:gd name="connsiteY0" fmla="*/ 1889775 h 1889775"/>
              <a:gd name="connsiteX1" fmla="*/ 129373 w 1187251"/>
              <a:gd name="connsiteY1" fmla="*/ 1814413 h 1889775"/>
              <a:gd name="connsiteX2" fmla="*/ 79131 w 1187251"/>
              <a:gd name="connsiteY2" fmla="*/ 1708905 h 1889775"/>
              <a:gd name="connsiteX3" fmla="*/ 79131 w 1187251"/>
              <a:gd name="connsiteY3" fmla="*/ 1633542 h 1889775"/>
              <a:gd name="connsiteX4" fmla="*/ 79131 w 1187251"/>
              <a:gd name="connsiteY4" fmla="*/ 1502914 h 1889775"/>
              <a:gd name="connsiteX5" fmla="*/ 84155 w 1187251"/>
              <a:gd name="connsiteY5" fmla="*/ 1367261 h 1889775"/>
              <a:gd name="connsiteX6" fmla="*/ 79131 w 1187251"/>
              <a:gd name="connsiteY6" fmla="*/ 1281850 h 1889775"/>
              <a:gd name="connsiteX7" fmla="*/ 59034 w 1187251"/>
              <a:gd name="connsiteY7" fmla="*/ 1141173 h 1889775"/>
              <a:gd name="connsiteX8" fmla="*/ 94203 w 1187251"/>
              <a:gd name="connsiteY8" fmla="*/ 1070835 h 1889775"/>
              <a:gd name="connsiteX9" fmla="*/ 114300 w 1187251"/>
              <a:gd name="connsiteY9" fmla="*/ 920110 h 1889775"/>
              <a:gd name="connsiteX10" fmla="*/ 74107 w 1187251"/>
              <a:gd name="connsiteY10" fmla="*/ 749288 h 1889775"/>
              <a:gd name="connsiteX11" fmla="*/ 33913 w 1187251"/>
              <a:gd name="connsiteY11" fmla="*/ 663877 h 1889775"/>
              <a:gd name="connsiteX12" fmla="*/ 3768 w 1187251"/>
              <a:gd name="connsiteY12" fmla="*/ 508127 h 1889775"/>
              <a:gd name="connsiteX13" fmla="*/ 3768 w 1187251"/>
              <a:gd name="connsiteY13" fmla="*/ 397595 h 1889775"/>
              <a:gd name="connsiteX14" fmla="*/ 33913 w 1187251"/>
              <a:gd name="connsiteY14" fmla="*/ 266967 h 1889775"/>
              <a:gd name="connsiteX15" fmla="*/ 104252 w 1187251"/>
              <a:gd name="connsiteY15" fmla="*/ 176531 h 1889775"/>
              <a:gd name="connsiteX16" fmla="*/ 169566 w 1187251"/>
              <a:gd name="connsiteY16" fmla="*/ 146386 h 1889775"/>
              <a:gd name="connsiteX17" fmla="*/ 254977 w 1187251"/>
              <a:gd name="connsiteY17" fmla="*/ 111217 h 1889775"/>
              <a:gd name="connsiteX18" fmla="*/ 330340 w 1187251"/>
              <a:gd name="connsiteY18" fmla="*/ 101169 h 1889775"/>
              <a:gd name="connsiteX19" fmla="*/ 385606 w 1187251"/>
              <a:gd name="connsiteY19" fmla="*/ 161459 h 1889775"/>
              <a:gd name="connsiteX20" fmla="*/ 380581 w 1187251"/>
              <a:gd name="connsiteY20" fmla="*/ 261942 h 1889775"/>
              <a:gd name="connsiteX21" fmla="*/ 400678 w 1187251"/>
              <a:gd name="connsiteY21" fmla="*/ 407644 h 1889775"/>
              <a:gd name="connsiteX22" fmla="*/ 430823 w 1187251"/>
              <a:gd name="connsiteY22" fmla="*/ 513151 h 1889775"/>
              <a:gd name="connsiteX23" fmla="*/ 445896 w 1187251"/>
              <a:gd name="connsiteY23" fmla="*/ 588514 h 1889775"/>
              <a:gd name="connsiteX24" fmla="*/ 460968 w 1187251"/>
              <a:gd name="connsiteY24" fmla="*/ 678949 h 1889775"/>
              <a:gd name="connsiteX25" fmla="*/ 491113 w 1187251"/>
              <a:gd name="connsiteY25" fmla="*/ 759336 h 1889775"/>
              <a:gd name="connsiteX26" fmla="*/ 842806 w 1187251"/>
              <a:gd name="connsiteY26" fmla="*/ 1111028 h 1889775"/>
              <a:gd name="connsiteX27" fmla="*/ 817685 w 1187251"/>
              <a:gd name="connsiteY27" fmla="*/ 1055762 h 1889775"/>
              <a:gd name="connsiteX28" fmla="*/ 787540 w 1187251"/>
              <a:gd name="connsiteY28" fmla="*/ 935182 h 1889775"/>
              <a:gd name="connsiteX29" fmla="*/ 767443 w 1187251"/>
              <a:gd name="connsiteY29" fmla="*/ 809578 h 1889775"/>
              <a:gd name="connsiteX30" fmla="*/ 762419 w 1187251"/>
              <a:gd name="connsiteY30" fmla="*/ 653828 h 1889775"/>
              <a:gd name="connsiteX31" fmla="*/ 762419 w 1187251"/>
              <a:gd name="connsiteY31" fmla="*/ 543296 h 1889775"/>
              <a:gd name="connsiteX32" fmla="*/ 752370 w 1187251"/>
              <a:gd name="connsiteY32" fmla="*/ 427740 h 1889775"/>
              <a:gd name="connsiteX33" fmla="*/ 737298 w 1187251"/>
              <a:gd name="connsiteY33" fmla="*/ 307160 h 1889775"/>
              <a:gd name="connsiteX34" fmla="*/ 697105 w 1187251"/>
              <a:gd name="connsiteY34" fmla="*/ 226773 h 1889775"/>
              <a:gd name="connsiteX35" fmla="*/ 682032 w 1187251"/>
              <a:gd name="connsiteY35" fmla="*/ 116241 h 1889775"/>
              <a:gd name="connsiteX36" fmla="*/ 702129 w 1187251"/>
              <a:gd name="connsiteY36" fmla="*/ 50927 h 1889775"/>
              <a:gd name="connsiteX37" fmla="*/ 717201 w 1187251"/>
              <a:gd name="connsiteY37" fmla="*/ 40879 h 1889775"/>
              <a:gd name="connsiteX38" fmla="*/ 762419 w 1187251"/>
              <a:gd name="connsiteY38" fmla="*/ 20782 h 1889775"/>
              <a:gd name="connsiteX39" fmla="*/ 832757 w 1187251"/>
              <a:gd name="connsiteY39" fmla="*/ 685 h 1889775"/>
              <a:gd name="connsiteX40" fmla="*/ 903096 w 1187251"/>
              <a:gd name="connsiteY40" fmla="*/ 5710 h 1889775"/>
              <a:gd name="connsiteX41" fmla="*/ 953338 w 1187251"/>
              <a:gd name="connsiteY41" fmla="*/ 15758 h 1889775"/>
              <a:gd name="connsiteX42" fmla="*/ 1008603 w 1187251"/>
              <a:gd name="connsiteY42" fmla="*/ 76048 h 1889775"/>
              <a:gd name="connsiteX43" fmla="*/ 1068894 w 1187251"/>
              <a:gd name="connsiteY43" fmla="*/ 146386 h 1889775"/>
              <a:gd name="connsiteX44" fmla="*/ 1099039 w 1187251"/>
              <a:gd name="connsiteY44" fmla="*/ 392571 h 1889775"/>
              <a:gd name="connsiteX45" fmla="*/ 1099039 w 1187251"/>
              <a:gd name="connsiteY45" fmla="*/ 417692 h 1889775"/>
              <a:gd name="connsiteX46" fmla="*/ 1099039 w 1187251"/>
              <a:gd name="connsiteY46" fmla="*/ 553345 h 1889775"/>
              <a:gd name="connsiteX47" fmla="*/ 1099039 w 1187251"/>
              <a:gd name="connsiteY47" fmla="*/ 653828 h 1889775"/>
              <a:gd name="connsiteX48" fmla="*/ 1058845 w 1187251"/>
              <a:gd name="connsiteY48" fmla="*/ 749288 h 1889775"/>
              <a:gd name="connsiteX49" fmla="*/ 1028700 w 1187251"/>
              <a:gd name="connsiteY49" fmla="*/ 824650 h 1889775"/>
              <a:gd name="connsiteX50" fmla="*/ 1023676 w 1187251"/>
              <a:gd name="connsiteY50" fmla="*/ 884940 h 1889775"/>
              <a:gd name="connsiteX51" fmla="*/ 1063869 w 1187251"/>
              <a:gd name="connsiteY51" fmla="*/ 985424 h 1889775"/>
              <a:gd name="connsiteX52" fmla="*/ 1104063 w 1187251"/>
              <a:gd name="connsiteY52" fmla="*/ 1065811 h 1889775"/>
              <a:gd name="connsiteX53" fmla="*/ 1179425 w 1187251"/>
              <a:gd name="connsiteY53" fmla="*/ 1221560 h 1889775"/>
              <a:gd name="connsiteX54" fmla="*/ 1184450 w 1187251"/>
              <a:gd name="connsiteY54" fmla="*/ 1296923 h 1889775"/>
              <a:gd name="connsiteX55" fmla="*/ 1184450 w 1187251"/>
              <a:gd name="connsiteY55" fmla="*/ 1377310 h 1889775"/>
              <a:gd name="connsiteX0" fmla="*/ 189663 w 1186764"/>
              <a:gd name="connsiteY0" fmla="*/ 1889775 h 1889775"/>
              <a:gd name="connsiteX1" fmla="*/ 129373 w 1186764"/>
              <a:gd name="connsiteY1" fmla="*/ 1814413 h 1889775"/>
              <a:gd name="connsiteX2" fmla="*/ 79131 w 1186764"/>
              <a:gd name="connsiteY2" fmla="*/ 1708905 h 1889775"/>
              <a:gd name="connsiteX3" fmla="*/ 79131 w 1186764"/>
              <a:gd name="connsiteY3" fmla="*/ 1633542 h 1889775"/>
              <a:gd name="connsiteX4" fmla="*/ 79131 w 1186764"/>
              <a:gd name="connsiteY4" fmla="*/ 1502914 h 1889775"/>
              <a:gd name="connsiteX5" fmla="*/ 84155 w 1186764"/>
              <a:gd name="connsiteY5" fmla="*/ 1367261 h 1889775"/>
              <a:gd name="connsiteX6" fmla="*/ 79131 w 1186764"/>
              <a:gd name="connsiteY6" fmla="*/ 1281850 h 1889775"/>
              <a:gd name="connsiteX7" fmla="*/ 59034 w 1186764"/>
              <a:gd name="connsiteY7" fmla="*/ 1141173 h 1889775"/>
              <a:gd name="connsiteX8" fmla="*/ 94203 w 1186764"/>
              <a:gd name="connsiteY8" fmla="*/ 1070835 h 1889775"/>
              <a:gd name="connsiteX9" fmla="*/ 114300 w 1186764"/>
              <a:gd name="connsiteY9" fmla="*/ 920110 h 1889775"/>
              <a:gd name="connsiteX10" fmla="*/ 74107 w 1186764"/>
              <a:gd name="connsiteY10" fmla="*/ 749288 h 1889775"/>
              <a:gd name="connsiteX11" fmla="*/ 33913 w 1186764"/>
              <a:gd name="connsiteY11" fmla="*/ 663877 h 1889775"/>
              <a:gd name="connsiteX12" fmla="*/ 3768 w 1186764"/>
              <a:gd name="connsiteY12" fmla="*/ 508127 h 1889775"/>
              <a:gd name="connsiteX13" fmla="*/ 3768 w 1186764"/>
              <a:gd name="connsiteY13" fmla="*/ 397595 h 1889775"/>
              <a:gd name="connsiteX14" fmla="*/ 33913 w 1186764"/>
              <a:gd name="connsiteY14" fmla="*/ 266967 h 1889775"/>
              <a:gd name="connsiteX15" fmla="*/ 104252 w 1186764"/>
              <a:gd name="connsiteY15" fmla="*/ 176531 h 1889775"/>
              <a:gd name="connsiteX16" fmla="*/ 169566 w 1186764"/>
              <a:gd name="connsiteY16" fmla="*/ 146386 h 1889775"/>
              <a:gd name="connsiteX17" fmla="*/ 254977 w 1186764"/>
              <a:gd name="connsiteY17" fmla="*/ 111217 h 1889775"/>
              <a:gd name="connsiteX18" fmla="*/ 330340 w 1186764"/>
              <a:gd name="connsiteY18" fmla="*/ 101169 h 1889775"/>
              <a:gd name="connsiteX19" fmla="*/ 385606 w 1186764"/>
              <a:gd name="connsiteY19" fmla="*/ 161459 h 1889775"/>
              <a:gd name="connsiteX20" fmla="*/ 380581 w 1186764"/>
              <a:gd name="connsiteY20" fmla="*/ 261942 h 1889775"/>
              <a:gd name="connsiteX21" fmla="*/ 400678 w 1186764"/>
              <a:gd name="connsiteY21" fmla="*/ 407644 h 1889775"/>
              <a:gd name="connsiteX22" fmla="*/ 430823 w 1186764"/>
              <a:gd name="connsiteY22" fmla="*/ 513151 h 1889775"/>
              <a:gd name="connsiteX23" fmla="*/ 445896 w 1186764"/>
              <a:gd name="connsiteY23" fmla="*/ 588514 h 1889775"/>
              <a:gd name="connsiteX24" fmla="*/ 460968 w 1186764"/>
              <a:gd name="connsiteY24" fmla="*/ 678949 h 1889775"/>
              <a:gd name="connsiteX25" fmla="*/ 491113 w 1186764"/>
              <a:gd name="connsiteY25" fmla="*/ 759336 h 1889775"/>
              <a:gd name="connsiteX26" fmla="*/ 842806 w 1186764"/>
              <a:gd name="connsiteY26" fmla="*/ 1111028 h 1889775"/>
              <a:gd name="connsiteX27" fmla="*/ 817685 w 1186764"/>
              <a:gd name="connsiteY27" fmla="*/ 1055762 h 1889775"/>
              <a:gd name="connsiteX28" fmla="*/ 787540 w 1186764"/>
              <a:gd name="connsiteY28" fmla="*/ 935182 h 1889775"/>
              <a:gd name="connsiteX29" fmla="*/ 767443 w 1186764"/>
              <a:gd name="connsiteY29" fmla="*/ 809578 h 1889775"/>
              <a:gd name="connsiteX30" fmla="*/ 762419 w 1186764"/>
              <a:gd name="connsiteY30" fmla="*/ 653828 h 1889775"/>
              <a:gd name="connsiteX31" fmla="*/ 762419 w 1186764"/>
              <a:gd name="connsiteY31" fmla="*/ 543296 h 1889775"/>
              <a:gd name="connsiteX32" fmla="*/ 752370 w 1186764"/>
              <a:gd name="connsiteY32" fmla="*/ 427740 h 1889775"/>
              <a:gd name="connsiteX33" fmla="*/ 737298 w 1186764"/>
              <a:gd name="connsiteY33" fmla="*/ 307160 h 1889775"/>
              <a:gd name="connsiteX34" fmla="*/ 697105 w 1186764"/>
              <a:gd name="connsiteY34" fmla="*/ 226773 h 1889775"/>
              <a:gd name="connsiteX35" fmla="*/ 682032 w 1186764"/>
              <a:gd name="connsiteY35" fmla="*/ 116241 h 1889775"/>
              <a:gd name="connsiteX36" fmla="*/ 702129 w 1186764"/>
              <a:gd name="connsiteY36" fmla="*/ 50927 h 1889775"/>
              <a:gd name="connsiteX37" fmla="*/ 717201 w 1186764"/>
              <a:gd name="connsiteY37" fmla="*/ 40879 h 1889775"/>
              <a:gd name="connsiteX38" fmla="*/ 762419 w 1186764"/>
              <a:gd name="connsiteY38" fmla="*/ 20782 h 1889775"/>
              <a:gd name="connsiteX39" fmla="*/ 832757 w 1186764"/>
              <a:gd name="connsiteY39" fmla="*/ 685 h 1889775"/>
              <a:gd name="connsiteX40" fmla="*/ 903096 w 1186764"/>
              <a:gd name="connsiteY40" fmla="*/ 5710 h 1889775"/>
              <a:gd name="connsiteX41" fmla="*/ 953338 w 1186764"/>
              <a:gd name="connsiteY41" fmla="*/ 15758 h 1889775"/>
              <a:gd name="connsiteX42" fmla="*/ 1008603 w 1186764"/>
              <a:gd name="connsiteY42" fmla="*/ 76048 h 1889775"/>
              <a:gd name="connsiteX43" fmla="*/ 1068894 w 1186764"/>
              <a:gd name="connsiteY43" fmla="*/ 146386 h 1889775"/>
              <a:gd name="connsiteX44" fmla="*/ 1099039 w 1186764"/>
              <a:gd name="connsiteY44" fmla="*/ 392571 h 1889775"/>
              <a:gd name="connsiteX45" fmla="*/ 1099039 w 1186764"/>
              <a:gd name="connsiteY45" fmla="*/ 417692 h 1889775"/>
              <a:gd name="connsiteX46" fmla="*/ 1099039 w 1186764"/>
              <a:gd name="connsiteY46" fmla="*/ 553345 h 1889775"/>
              <a:gd name="connsiteX47" fmla="*/ 1099039 w 1186764"/>
              <a:gd name="connsiteY47" fmla="*/ 653828 h 1889775"/>
              <a:gd name="connsiteX48" fmla="*/ 1058845 w 1186764"/>
              <a:gd name="connsiteY48" fmla="*/ 749288 h 1889775"/>
              <a:gd name="connsiteX49" fmla="*/ 1028700 w 1186764"/>
              <a:gd name="connsiteY49" fmla="*/ 824650 h 1889775"/>
              <a:gd name="connsiteX50" fmla="*/ 1023676 w 1186764"/>
              <a:gd name="connsiteY50" fmla="*/ 884940 h 1889775"/>
              <a:gd name="connsiteX51" fmla="*/ 1063869 w 1186764"/>
              <a:gd name="connsiteY51" fmla="*/ 985424 h 1889775"/>
              <a:gd name="connsiteX52" fmla="*/ 1104063 w 1186764"/>
              <a:gd name="connsiteY52" fmla="*/ 1065811 h 1889775"/>
              <a:gd name="connsiteX53" fmla="*/ 1179425 w 1186764"/>
              <a:gd name="connsiteY53" fmla="*/ 1221560 h 1889775"/>
              <a:gd name="connsiteX54" fmla="*/ 1184450 w 1186764"/>
              <a:gd name="connsiteY54" fmla="*/ 1296923 h 1889775"/>
              <a:gd name="connsiteX0" fmla="*/ 189663 w 1179425"/>
              <a:gd name="connsiteY0" fmla="*/ 1889775 h 1889775"/>
              <a:gd name="connsiteX1" fmla="*/ 129373 w 1179425"/>
              <a:gd name="connsiteY1" fmla="*/ 1814413 h 1889775"/>
              <a:gd name="connsiteX2" fmla="*/ 79131 w 1179425"/>
              <a:gd name="connsiteY2" fmla="*/ 1708905 h 1889775"/>
              <a:gd name="connsiteX3" fmla="*/ 79131 w 1179425"/>
              <a:gd name="connsiteY3" fmla="*/ 1633542 h 1889775"/>
              <a:gd name="connsiteX4" fmla="*/ 79131 w 1179425"/>
              <a:gd name="connsiteY4" fmla="*/ 1502914 h 1889775"/>
              <a:gd name="connsiteX5" fmla="*/ 84155 w 1179425"/>
              <a:gd name="connsiteY5" fmla="*/ 1367261 h 1889775"/>
              <a:gd name="connsiteX6" fmla="*/ 79131 w 1179425"/>
              <a:gd name="connsiteY6" fmla="*/ 1281850 h 1889775"/>
              <a:gd name="connsiteX7" fmla="*/ 59034 w 1179425"/>
              <a:gd name="connsiteY7" fmla="*/ 1141173 h 1889775"/>
              <a:gd name="connsiteX8" fmla="*/ 94203 w 1179425"/>
              <a:gd name="connsiteY8" fmla="*/ 1070835 h 1889775"/>
              <a:gd name="connsiteX9" fmla="*/ 114300 w 1179425"/>
              <a:gd name="connsiteY9" fmla="*/ 920110 h 1889775"/>
              <a:gd name="connsiteX10" fmla="*/ 74107 w 1179425"/>
              <a:gd name="connsiteY10" fmla="*/ 749288 h 1889775"/>
              <a:gd name="connsiteX11" fmla="*/ 33913 w 1179425"/>
              <a:gd name="connsiteY11" fmla="*/ 663877 h 1889775"/>
              <a:gd name="connsiteX12" fmla="*/ 3768 w 1179425"/>
              <a:gd name="connsiteY12" fmla="*/ 508127 h 1889775"/>
              <a:gd name="connsiteX13" fmla="*/ 3768 w 1179425"/>
              <a:gd name="connsiteY13" fmla="*/ 397595 h 1889775"/>
              <a:gd name="connsiteX14" fmla="*/ 33913 w 1179425"/>
              <a:gd name="connsiteY14" fmla="*/ 266967 h 1889775"/>
              <a:gd name="connsiteX15" fmla="*/ 104252 w 1179425"/>
              <a:gd name="connsiteY15" fmla="*/ 176531 h 1889775"/>
              <a:gd name="connsiteX16" fmla="*/ 169566 w 1179425"/>
              <a:gd name="connsiteY16" fmla="*/ 146386 h 1889775"/>
              <a:gd name="connsiteX17" fmla="*/ 254977 w 1179425"/>
              <a:gd name="connsiteY17" fmla="*/ 111217 h 1889775"/>
              <a:gd name="connsiteX18" fmla="*/ 330340 w 1179425"/>
              <a:gd name="connsiteY18" fmla="*/ 101169 h 1889775"/>
              <a:gd name="connsiteX19" fmla="*/ 385606 w 1179425"/>
              <a:gd name="connsiteY19" fmla="*/ 161459 h 1889775"/>
              <a:gd name="connsiteX20" fmla="*/ 380581 w 1179425"/>
              <a:gd name="connsiteY20" fmla="*/ 261942 h 1889775"/>
              <a:gd name="connsiteX21" fmla="*/ 400678 w 1179425"/>
              <a:gd name="connsiteY21" fmla="*/ 407644 h 1889775"/>
              <a:gd name="connsiteX22" fmla="*/ 430823 w 1179425"/>
              <a:gd name="connsiteY22" fmla="*/ 513151 h 1889775"/>
              <a:gd name="connsiteX23" fmla="*/ 445896 w 1179425"/>
              <a:gd name="connsiteY23" fmla="*/ 588514 h 1889775"/>
              <a:gd name="connsiteX24" fmla="*/ 460968 w 1179425"/>
              <a:gd name="connsiteY24" fmla="*/ 678949 h 1889775"/>
              <a:gd name="connsiteX25" fmla="*/ 491113 w 1179425"/>
              <a:gd name="connsiteY25" fmla="*/ 759336 h 1889775"/>
              <a:gd name="connsiteX26" fmla="*/ 842806 w 1179425"/>
              <a:gd name="connsiteY26" fmla="*/ 1111028 h 1889775"/>
              <a:gd name="connsiteX27" fmla="*/ 817685 w 1179425"/>
              <a:gd name="connsiteY27" fmla="*/ 1055762 h 1889775"/>
              <a:gd name="connsiteX28" fmla="*/ 787540 w 1179425"/>
              <a:gd name="connsiteY28" fmla="*/ 935182 h 1889775"/>
              <a:gd name="connsiteX29" fmla="*/ 767443 w 1179425"/>
              <a:gd name="connsiteY29" fmla="*/ 809578 h 1889775"/>
              <a:gd name="connsiteX30" fmla="*/ 762419 w 1179425"/>
              <a:gd name="connsiteY30" fmla="*/ 653828 h 1889775"/>
              <a:gd name="connsiteX31" fmla="*/ 762419 w 1179425"/>
              <a:gd name="connsiteY31" fmla="*/ 543296 h 1889775"/>
              <a:gd name="connsiteX32" fmla="*/ 752370 w 1179425"/>
              <a:gd name="connsiteY32" fmla="*/ 427740 h 1889775"/>
              <a:gd name="connsiteX33" fmla="*/ 737298 w 1179425"/>
              <a:gd name="connsiteY33" fmla="*/ 307160 h 1889775"/>
              <a:gd name="connsiteX34" fmla="*/ 697105 w 1179425"/>
              <a:gd name="connsiteY34" fmla="*/ 226773 h 1889775"/>
              <a:gd name="connsiteX35" fmla="*/ 682032 w 1179425"/>
              <a:gd name="connsiteY35" fmla="*/ 116241 h 1889775"/>
              <a:gd name="connsiteX36" fmla="*/ 702129 w 1179425"/>
              <a:gd name="connsiteY36" fmla="*/ 50927 h 1889775"/>
              <a:gd name="connsiteX37" fmla="*/ 717201 w 1179425"/>
              <a:gd name="connsiteY37" fmla="*/ 40879 h 1889775"/>
              <a:gd name="connsiteX38" fmla="*/ 762419 w 1179425"/>
              <a:gd name="connsiteY38" fmla="*/ 20782 h 1889775"/>
              <a:gd name="connsiteX39" fmla="*/ 832757 w 1179425"/>
              <a:gd name="connsiteY39" fmla="*/ 685 h 1889775"/>
              <a:gd name="connsiteX40" fmla="*/ 903096 w 1179425"/>
              <a:gd name="connsiteY40" fmla="*/ 5710 h 1889775"/>
              <a:gd name="connsiteX41" fmla="*/ 953338 w 1179425"/>
              <a:gd name="connsiteY41" fmla="*/ 15758 h 1889775"/>
              <a:gd name="connsiteX42" fmla="*/ 1008603 w 1179425"/>
              <a:gd name="connsiteY42" fmla="*/ 76048 h 1889775"/>
              <a:gd name="connsiteX43" fmla="*/ 1068894 w 1179425"/>
              <a:gd name="connsiteY43" fmla="*/ 146386 h 1889775"/>
              <a:gd name="connsiteX44" fmla="*/ 1099039 w 1179425"/>
              <a:gd name="connsiteY44" fmla="*/ 392571 h 1889775"/>
              <a:gd name="connsiteX45" fmla="*/ 1099039 w 1179425"/>
              <a:gd name="connsiteY45" fmla="*/ 417692 h 1889775"/>
              <a:gd name="connsiteX46" fmla="*/ 1099039 w 1179425"/>
              <a:gd name="connsiteY46" fmla="*/ 553345 h 1889775"/>
              <a:gd name="connsiteX47" fmla="*/ 1099039 w 1179425"/>
              <a:gd name="connsiteY47" fmla="*/ 653828 h 1889775"/>
              <a:gd name="connsiteX48" fmla="*/ 1058845 w 1179425"/>
              <a:gd name="connsiteY48" fmla="*/ 749288 h 1889775"/>
              <a:gd name="connsiteX49" fmla="*/ 1028700 w 1179425"/>
              <a:gd name="connsiteY49" fmla="*/ 824650 h 1889775"/>
              <a:gd name="connsiteX50" fmla="*/ 1023676 w 1179425"/>
              <a:gd name="connsiteY50" fmla="*/ 884940 h 1889775"/>
              <a:gd name="connsiteX51" fmla="*/ 1063869 w 1179425"/>
              <a:gd name="connsiteY51" fmla="*/ 985424 h 1889775"/>
              <a:gd name="connsiteX52" fmla="*/ 1104063 w 1179425"/>
              <a:gd name="connsiteY52" fmla="*/ 1065811 h 1889775"/>
              <a:gd name="connsiteX53" fmla="*/ 1179425 w 1179425"/>
              <a:gd name="connsiteY53" fmla="*/ 1221560 h 1889775"/>
              <a:gd name="connsiteX0" fmla="*/ 189663 w 1104063"/>
              <a:gd name="connsiteY0" fmla="*/ 1889775 h 1889775"/>
              <a:gd name="connsiteX1" fmla="*/ 129373 w 1104063"/>
              <a:gd name="connsiteY1" fmla="*/ 1814413 h 1889775"/>
              <a:gd name="connsiteX2" fmla="*/ 79131 w 1104063"/>
              <a:gd name="connsiteY2" fmla="*/ 1708905 h 1889775"/>
              <a:gd name="connsiteX3" fmla="*/ 79131 w 1104063"/>
              <a:gd name="connsiteY3" fmla="*/ 1633542 h 1889775"/>
              <a:gd name="connsiteX4" fmla="*/ 79131 w 1104063"/>
              <a:gd name="connsiteY4" fmla="*/ 1502914 h 1889775"/>
              <a:gd name="connsiteX5" fmla="*/ 84155 w 1104063"/>
              <a:gd name="connsiteY5" fmla="*/ 1367261 h 1889775"/>
              <a:gd name="connsiteX6" fmla="*/ 79131 w 1104063"/>
              <a:gd name="connsiteY6" fmla="*/ 1281850 h 1889775"/>
              <a:gd name="connsiteX7" fmla="*/ 59034 w 1104063"/>
              <a:gd name="connsiteY7" fmla="*/ 1141173 h 1889775"/>
              <a:gd name="connsiteX8" fmla="*/ 94203 w 1104063"/>
              <a:gd name="connsiteY8" fmla="*/ 1070835 h 1889775"/>
              <a:gd name="connsiteX9" fmla="*/ 114300 w 1104063"/>
              <a:gd name="connsiteY9" fmla="*/ 920110 h 1889775"/>
              <a:gd name="connsiteX10" fmla="*/ 74107 w 1104063"/>
              <a:gd name="connsiteY10" fmla="*/ 749288 h 1889775"/>
              <a:gd name="connsiteX11" fmla="*/ 33913 w 1104063"/>
              <a:gd name="connsiteY11" fmla="*/ 663877 h 1889775"/>
              <a:gd name="connsiteX12" fmla="*/ 3768 w 1104063"/>
              <a:gd name="connsiteY12" fmla="*/ 508127 h 1889775"/>
              <a:gd name="connsiteX13" fmla="*/ 3768 w 1104063"/>
              <a:gd name="connsiteY13" fmla="*/ 397595 h 1889775"/>
              <a:gd name="connsiteX14" fmla="*/ 33913 w 1104063"/>
              <a:gd name="connsiteY14" fmla="*/ 266967 h 1889775"/>
              <a:gd name="connsiteX15" fmla="*/ 104252 w 1104063"/>
              <a:gd name="connsiteY15" fmla="*/ 176531 h 1889775"/>
              <a:gd name="connsiteX16" fmla="*/ 169566 w 1104063"/>
              <a:gd name="connsiteY16" fmla="*/ 146386 h 1889775"/>
              <a:gd name="connsiteX17" fmla="*/ 254977 w 1104063"/>
              <a:gd name="connsiteY17" fmla="*/ 111217 h 1889775"/>
              <a:gd name="connsiteX18" fmla="*/ 330340 w 1104063"/>
              <a:gd name="connsiteY18" fmla="*/ 101169 h 1889775"/>
              <a:gd name="connsiteX19" fmla="*/ 385606 w 1104063"/>
              <a:gd name="connsiteY19" fmla="*/ 161459 h 1889775"/>
              <a:gd name="connsiteX20" fmla="*/ 380581 w 1104063"/>
              <a:gd name="connsiteY20" fmla="*/ 261942 h 1889775"/>
              <a:gd name="connsiteX21" fmla="*/ 400678 w 1104063"/>
              <a:gd name="connsiteY21" fmla="*/ 407644 h 1889775"/>
              <a:gd name="connsiteX22" fmla="*/ 430823 w 1104063"/>
              <a:gd name="connsiteY22" fmla="*/ 513151 h 1889775"/>
              <a:gd name="connsiteX23" fmla="*/ 445896 w 1104063"/>
              <a:gd name="connsiteY23" fmla="*/ 588514 h 1889775"/>
              <a:gd name="connsiteX24" fmla="*/ 460968 w 1104063"/>
              <a:gd name="connsiteY24" fmla="*/ 678949 h 1889775"/>
              <a:gd name="connsiteX25" fmla="*/ 491113 w 1104063"/>
              <a:gd name="connsiteY25" fmla="*/ 759336 h 1889775"/>
              <a:gd name="connsiteX26" fmla="*/ 842806 w 1104063"/>
              <a:gd name="connsiteY26" fmla="*/ 1111028 h 1889775"/>
              <a:gd name="connsiteX27" fmla="*/ 817685 w 1104063"/>
              <a:gd name="connsiteY27" fmla="*/ 1055762 h 1889775"/>
              <a:gd name="connsiteX28" fmla="*/ 787540 w 1104063"/>
              <a:gd name="connsiteY28" fmla="*/ 935182 h 1889775"/>
              <a:gd name="connsiteX29" fmla="*/ 767443 w 1104063"/>
              <a:gd name="connsiteY29" fmla="*/ 809578 h 1889775"/>
              <a:gd name="connsiteX30" fmla="*/ 762419 w 1104063"/>
              <a:gd name="connsiteY30" fmla="*/ 653828 h 1889775"/>
              <a:gd name="connsiteX31" fmla="*/ 762419 w 1104063"/>
              <a:gd name="connsiteY31" fmla="*/ 543296 h 1889775"/>
              <a:gd name="connsiteX32" fmla="*/ 752370 w 1104063"/>
              <a:gd name="connsiteY32" fmla="*/ 427740 h 1889775"/>
              <a:gd name="connsiteX33" fmla="*/ 737298 w 1104063"/>
              <a:gd name="connsiteY33" fmla="*/ 307160 h 1889775"/>
              <a:gd name="connsiteX34" fmla="*/ 697105 w 1104063"/>
              <a:gd name="connsiteY34" fmla="*/ 226773 h 1889775"/>
              <a:gd name="connsiteX35" fmla="*/ 682032 w 1104063"/>
              <a:gd name="connsiteY35" fmla="*/ 116241 h 1889775"/>
              <a:gd name="connsiteX36" fmla="*/ 702129 w 1104063"/>
              <a:gd name="connsiteY36" fmla="*/ 50927 h 1889775"/>
              <a:gd name="connsiteX37" fmla="*/ 717201 w 1104063"/>
              <a:gd name="connsiteY37" fmla="*/ 40879 h 1889775"/>
              <a:gd name="connsiteX38" fmla="*/ 762419 w 1104063"/>
              <a:gd name="connsiteY38" fmla="*/ 20782 h 1889775"/>
              <a:gd name="connsiteX39" fmla="*/ 832757 w 1104063"/>
              <a:gd name="connsiteY39" fmla="*/ 685 h 1889775"/>
              <a:gd name="connsiteX40" fmla="*/ 903096 w 1104063"/>
              <a:gd name="connsiteY40" fmla="*/ 5710 h 1889775"/>
              <a:gd name="connsiteX41" fmla="*/ 953338 w 1104063"/>
              <a:gd name="connsiteY41" fmla="*/ 15758 h 1889775"/>
              <a:gd name="connsiteX42" fmla="*/ 1008603 w 1104063"/>
              <a:gd name="connsiteY42" fmla="*/ 76048 h 1889775"/>
              <a:gd name="connsiteX43" fmla="*/ 1068894 w 1104063"/>
              <a:gd name="connsiteY43" fmla="*/ 146386 h 1889775"/>
              <a:gd name="connsiteX44" fmla="*/ 1099039 w 1104063"/>
              <a:gd name="connsiteY44" fmla="*/ 392571 h 1889775"/>
              <a:gd name="connsiteX45" fmla="*/ 1099039 w 1104063"/>
              <a:gd name="connsiteY45" fmla="*/ 417692 h 1889775"/>
              <a:gd name="connsiteX46" fmla="*/ 1099039 w 1104063"/>
              <a:gd name="connsiteY46" fmla="*/ 553345 h 1889775"/>
              <a:gd name="connsiteX47" fmla="*/ 1099039 w 1104063"/>
              <a:gd name="connsiteY47" fmla="*/ 653828 h 1889775"/>
              <a:gd name="connsiteX48" fmla="*/ 1058845 w 1104063"/>
              <a:gd name="connsiteY48" fmla="*/ 749288 h 1889775"/>
              <a:gd name="connsiteX49" fmla="*/ 1028700 w 1104063"/>
              <a:gd name="connsiteY49" fmla="*/ 824650 h 1889775"/>
              <a:gd name="connsiteX50" fmla="*/ 1023676 w 1104063"/>
              <a:gd name="connsiteY50" fmla="*/ 884940 h 1889775"/>
              <a:gd name="connsiteX51" fmla="*/ 1063869 w 1104063"/>
              <a:gd name="connsiteY51" fmla="*/ 985424 h 1889775"/>
              <a:gd name="connsiteX52" fmla="*/ 1104063 w 1104063"/>
              <a:gd name="connsiteY52" fmla="*/ 1065811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51" fmla="*/ 1063869 w 1102016"/>
              <a:gd name="connsiteY51" fmla="*/ 985424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46" fmla="*/ 1099039 w 1101271"/>
              <a:gd name="connsiteY46" fmla="*/ 553345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0" fmla="*/ 189663 w 1099039"/>
              <a:gd name="connsiteY0" fmla="*/ 1889775 h 1889775"/>
              <a:gd name="connsiteX1" fmla="*/ 129373 w 1099039"/>
              <a:gd name="connsiteY1" fmla="*/ 1814413 h 1889775"/>
              <a:gd name="connsiteX2" fmla="*/ 79131 w 1099039"/>
              <a:gd name="connsiteY2" fmla="*/ 1708905 h 1889775"/>
              <a:gd name="connsiteX3" fmla="*/ 79131 w 1099039"/>
              <a:gd name="connsiteY3" fmla="*/ 1633542 h 1889775"/>
              <a:gd name="connsiteX4" fmla="*/ 79131 w 1099039"/>
              <a:gd name="connsiteY4" fmla="*/ 1502914 h 1889775"/>
              <a:gd name="connsiteX5" fmla="*/ 84155 w 1099039"/>
              <a:gd name="connsiteY5" fmla="*/ 1367261 h 1889775"/>
              <a:gd name="connsiteX6" fmla="*/ 79131 w 1099039"/>
              <a:gd name="connsiteY6" fmla="*/ 1281850 h 1889775"/>
              <a:gd name="connsiteX7" fmla="*/ 59034 w 1099039"/>
              <a:gd name="connsiteY7" fmla="*/ 1141173 h 1889775"/>
              <a:gd name="connsiteX8" fmla="*/ 94203 w 1099039"/>
              <a:gd name="connsiteY8" fmla="*/ 1070835 h 1889775"/>
              <a:gd name="connsiteX9" fmla="*/ 114300 w 1099039"/>
              <a:gd name="connsiteY9" fmla="*/ 920110 h 1889775"/>
              <a:gd name="connsiteX10" fmla="*/ 74107 w 1099039"/>
              <a:gd name="connsiteY10" fmla="*/ 749288 h 1889775"/>
              <a:gd name="connsiteX11" fmla="*/ 33913 w 1099039"/>
              <a:gd name="connsiteY11" fmla="*/ 663877 h 1889775"/>
              <a:gd name="connsiteX12" fmla="*/ 3768 w 1099039"/>
              <a:gd name="connsiteY12" fmla="*/ 508127 h 1889775"/>
              <a:gd name="connsiteX13" fmla="*/ 3768 w 1099039"/>
              <a:gd name="connsiteY13" fmla="*/ 397595 h 1889775"/>
              <a:gd name="connsiteX14" fmla="*/ 33913 w 1099039"/>
              <a:gd name="connsiteY14" fmla="*/ 266967 h 1889775"/>
              <a:gd name="connsiteX15" fmla="*/ 104252 w 1099039"/>
              <a:gd name="connsiteY15" fmla="*/ 176531 h 1889775"/>
              <a:gd name="connsiteX16" fmla="*/ 169566 w 1099039"/>
              <a:gd name="connsiteY16" fmla="*/ 146386 h 1889775"/>
              <a:gd name="connsiteX17" fmla="*/ 254977 w 1099039"/>
              <a:gd name="connsiteY17" fmla="*/ 111217 h 1889775"/>
              <a:gd name="connsiteX18" fmla="*/ 330340 w 1099039"/>
              <a:gd name="connsiteY18" fmla="*/ 101169 h 1889775"/>
              <a:gd name="connsiteX19" fmla="*/ 385606 w 1099039"/>
              <a:gd name="connsiteY19" fmla="*/ 161459 h 1889775"/>
              <a:gd name="connsiteX20" fmla="*/ 380581 w 1099039"/>
              <a:gd name="connsiteY20" fmla="*/ 261942 h 1889775"/>
              <a:gd name="connsiteX21" fmla="*/ 400678 w 1099039"/>
              <a:gd name="connsiteY21" fmla="*/ 407644 h 1889775"/>
              <a:gd name="connsiteX22" fmla="*/ 430823 w 1099039"/>
              <a:gd name="connsiteY22" fmla="*/ 513151 h 1889775"/>
              <a:gd name="connsiteX23" fmla="*/ 445896 w 1099039"/>
              <a:gd name="connsiteY23" fmla="*/ 588514 h 1889775"/>
              <a:gd name="connsiteX24" fmla="*/ 460968 w 1099039"/>
              <a:gd name="connsiteY24" fmla="*/ 678949 h 1889775"/>
              <a:gd name="connsiteX25" fmla="*/ 491113 w 1099039"/>
              <a:gd name="connsiteY25" fmla="*/ 759336 h 1889775"/>
              <a:gd name="connsiteX26" fmla="*/ 842806 w 1099039"/>
              <a:gd name="connsiteY26" fmla="*/ 1111028 h 1889775"/>
              <a:gd name="connsiteX27" fmla="*/ 817685 w 1099039"/>
              <a:gd name="connsiteY27" fmla="*/ 1055762 h 1889775"/>
              <a:gd name="connsiteX28" fmla="*/ 787540 w 1099039"/>
              <a:gd name="connsiteY28" fmla="*/ 935182 h 1889775"/>
              <a:gd name="connsiteX29" fmla="*/ 767443 w 1099039"/>
              <a:gd name="connsiteY29" fmla="*/ 809578 h 1889775"/>
              <a:gd name="connsiteX30" fmla="*/ 762419 w 1099039"/>
              <a:gd name="connsiteY30" fmla="*/ 653828 h 1889775"/>
              <a:gd name="connsiteX31" fmla="*/ 762419 w 1099039"/>
              <a:gd name="connsiteY31" fmla="*/ 543296 h 1889775"/>
              <a:gd name="connsiteX32" fmla="*/ 752370 w 1099039"/>
              <a:gd name="connsiteY32" fmla="*/ 427740 h 1889775"/>
              <a:gd name="connsiteX33" fmla="*/ 737298 w 1099039"/>
              <a:gd name="connsiteY33" fmla="*/ 307160 h 1889775"/>
              <a:gd name="connsiteX34" fmla="*/ 697105 w 1099039"/>
              <a:gd name="connsiteY34" fmla="*/ 226773 h 1889775"/>
              <a:gd name="connsiteX35" fmla="*/ 682032 w 1099039"/>
              <a:gd name="connsiteY35" fmla="*/ 116241 h 1889775"/>
              <a:gd name="connsiteX36" fmla="*/ 702129 w 1099039"/>
              <a:gd name="connsiteY36" fmla="*/ 50927 h 1889775"/>
              <a:gd name="connsiteX37" fmla="*/ 717201 w 1099039"/>
              <a:gd name="connsiteY37" fmla="*/ 40879 h 1889775"/>
              <a:gd name="connsiteX38" fmla="*/ 762419 w 1099039"/>
              <a:gd name="connsiteY38" fmla="*/ 20782 h 1889775"/>
              <a:gd name="connsiteX39" fmla="*/ 832757 w 1099039"/>
              <a:gd name="connsiteY39" fmla="*/ 685 h 1889775"/>
              <a:gd name="connsiteX40" fmla="*/ 903096 w 1099039"/>
              <a:gd name="connsiteY40" fmla="*/ 5710 h 1889775"/>
              <a:gd name="connsiteX41" fmla="*/ 953338 w 1099039"/>
              <a:gd name="connsiteY41" fmla="*/ 15758 h 1889775"/>
              <a:gd name="connsiteX42" fmla="*/ 1008603 w 1099039"/>
              <a:gd name="connsiteY42" fmla="*/ 76048 h 1889775"/>
              <a:gd name="connsiteX43" fmla="*/ 1068894 w 1099039"/>
              <a:gd name="connsiteY43" fmla="*/ 146386 h 1889775"/>
              <a:gd name="connsiteX44" fmla="*/ 1099039 w 1099039"/>
              <a:gd name="connsiteY44" fmla="*/ 392571 h 1889775"/>
              <a:gd name="connsiteX0" fmla="*/ 189663 w 1068894"/>
              <a:gd name="connsiteY0" fmla="*/ 1889775 h 1889775"/>
              <a:gd name="connsiteX1" fmla="*/ 129373 w 1068894"/>
              <a:gd name="connsiteY1" fmla="*/ 1814413 h 1889775"/>
              <a:gd name="connsiteX2" fmla="*/ 79131 w 1068894"/>
              <a:gd name="connsiteY2" fmla="*/ 1708905 h 1889775"/>
              <a:gd name="connsiteX3" fmla="*/ 79131 w 1068894"/>
              <a:gd name="connsiteY3" fmla="*/ 1633542 h 1889775"/>
              <a:gd name="connsiteX4" fmla="*/ 79131 w 1068894"/>
              <a:gd name="connsiteY4" fmla="*/ 1502914 h 1889775"/>
              <a:gd name="connsiteX5" fmla="*/ 84155 w 1068894"/>
              <a:gd name="connsiteY5" fmla="*/ 1367261 h 1889775"/>
              <a:gd name="connsiteX6" fmla="*/ 79131 w 1068894"/>
              <a:gd name="connsiteY6" fmla="*/ 1281850 h 1889775"/>
              <a:gd name="connsiteX7" fmla="*/ 59034 w 1068894"/>
              <a:gd name="connsiteY7" fmla="*/ 1141173 h 1889775"/>
              <a:gd name="connsiteX8" fmla="*/ 94203 w 1068894"/>
              <a:gd name="connsiteY8" fmla="*/ 1070835 h 1889775"/>
              <a:gd name="connsiteX9" fmla="*/ 114300 w 1068894"/>
              <a:gd name="connsiteY9" fmla="*/ 920110 h 1889775"/>
              <a:gd name="connsiteX10" fmla="*/ 74107 w 1068894"/>
              <a:gd name="connsiteY10" fmla="*/ 749288 h 1889775"/>
              <a:gd name="connsiteX11" fmla="*/ 33913 w 1068894"/>
              <a:gd name="connsiteY11" fmla="*/ 663877 h 1889775"/>
              <a:gd name="connsiteX12" fmla="*/ 3768 w 1068894"/>
              <a:gd name="connsiteY12" fmla="*/ 508127 h 1889775"/>
              <a:gd name="connsiteX13" fmla="*/ 3768 w 1068894"/>
              <a:gd name="connsiteY13" fmla="*/ 397595 h 1889775"/>
              <a:gd name="connsiteX14" fmla="*/ 33913 w 1068894"/>
              <a:gd name="connsiteY14" fmla="*/ 266967 h 1889775"/>
              <a:gd name="connsiteX15" fmla="*/ 104252 w 1068894"/>
              <a:gd name="connsiteY15" fmla="*/ 176531 h 1889775"/>
              <a:gd name="connsiteX16" fmla="*/ 169566 w 1068894"/>
              <a:gd name="connsiteY16" fmla="*/ 146386 h 1889775"/>
              <a:gd name="connsiteX17" fmla="*/ 254977 w 1068894"/>
              <a:gd name="connsiteY17" fmla="*/ 111217 h 1889775"/>
              <a:gd name="connsiteX18" fmla="*/ 330340 w 1068894"/>
              <a:gd name="connsiteY18" fmla="*/ 101169 h 1889775"/>
              <a:gd name="connsiteX19" fmla="*/ 385606 w 1068894"/>
              <a:gd name="connsiteY19" fmla="*/ 161459 h 1889775"/>
              <a:gd name="connsiteX20" fmla="*/ 380581 w 1068894"/>
              <a:gd name="connsiteY20" fmla="*/ 261942 h 1889775"/>
              <a:gd name="connsiteX21" fmla="*/ 400678 w 1068894"/>
              <a:gd name="connsiteY21" fmla="*/ 407644 h 1889775"/>
              <a:gd name="connsiteX22" fmla="*/ 430823 w 1068894"/>
              <a:gd name="connsiteY22" fmla="*/ 513151 h 1889775"/>
              <a:gd name="connsiteX23" fmla="*/ 445896 w 1068894"/>
              <a:gd name="connsiteY23" fmla="*/ 588514 h 1889775"/>
              <a:gd name="connsiteX24" fmla="*/ 460968 w 1068894"/>
              <a:gd name="connsiteY24" fmla="*/ 678949 h 1889775"/>
              <a:gd name="connsiteX25" fmla="*/ 491113 w 1068894"/>
              <a:gd name="connsiteY25" fmla="*/ 759336 h 1889775"/>
              <a:gd name="connsiteX26" fmla="*/ 842806 w 1068894"/>
              <a:gd name="connsiteY26" fmla="*/ 1111028 h 1889775"/>
              <a:gd name="connsiteX27" fmla="*/ 817685 w 1068894"/>
              <a:gd name="connsiteY27" fmla="*/ 1055762 h 1889775"/>
              <a:gd name="connsiteX28" fmla="*/ 787540 w 1068894"/>
              <a:gd name="connsiteY28" fmla="*/ 935182 h 1889775"/>
              <a:gd name="connsiteX29" fmla="*/ 767443 w 1068894"/>
              <a:gd name="connsiteY29" fmla="*/ 809578 h 1889775"/>
              <a:gd name="connsiteX30" fmla="*/ 762419 w 1068894"/>
              <a:gd name="connsiteY30" fmla="*/ 653828 h 1889775"/>
              <a:gd name="connsiteX31" fmla="*/ 762419 w 1068894"/>
              <a:gd name="connsiteY31" fmla="*/ 543296 h 1889775"/>
              <a:gd name="connsiteX32" fmla="*/ 752370 w 1068894"/>
              <a:gd name="connsiteY32" fmla="*/ 427740 h 1889775"/>
              <a:gd name="connsiteX33" fmla="*/ 737298 w 1068894"/>
              <a:gd name="connsiteY33" fmla="*/ 307160 h 1889775"/>
              <a:gd name="connsiteX34" fmla="*/ 697105 w 1068894"/>
              <a:gd name="connsiteY34" fmla="*/ 226773 h 1889775"/>
              <a:gd name="connsiteX35" fmla="*/ 682032 w 1068894"/>
              <a:gd name="connsiteY35" fmla="*/ 116241 h 1889775"/>
              <a:gd name="connsiteX36" fmla="*/ 702129 w 1068894"/>
              <a:gd name="connsiteY36" fmla="*/ 50927 h 1889775"/>
              <a:gd name="connsiteX37" fmla="*/ 717201 w 1068894"/>
              <a:gd name="connsiteY37" fmla="*/ 40879 h 1889775"/>
              <a:gd name="connsiteX38" fmla="*/ 762419 w 1068894"/>
              <a:gd name="connsiteY38" fmla="*/ 20782 h 1889775"/>
              <a:gd name="connsiteX39" fmla="*/ 832757 w 1068894"/>
              <a:gd name="connsiteY39" fmla="*/ 685 h 1889775"/>
              <a:gd name="connsiteX40" fmla="*/ 903096 w 1068894"/>
              <a:gd name="connsiteY40" fmla="*/ 5710 h 1889775"/>
              <a:gd name="connsiteX41" fmla="*/ 953338 w 1068894"/>
              <a:gd name="connsiteY41" fmla="*/ 15758 h 1889775"/>
              <a:gd name="connsiteX42" fmla="*/ 1008603 w 1068894"/>
              <a:gd name="connsiteY42" fmla="*/ 76048 h 1889775"/>
              <a:gd name="connsiteX43" fmla="*/ 1068894 w 1068894"/>
              <a:gd name="connsiteY43" fmla="*/ 146386 h 1889775"/>
              <a:gd name="connsiteX0" fmla="*/ 189663 w 1008603"/>
              <a:gd name="connsiteY0" fmla="*/ 1889775 h 1889775"/>
              <a:gd name="connsiteX1" fmla="*/ 129373 w 1008603"/>
              <a:gd name="connsiteY1" fmla="*/ 1814413 h 1889775"/>
              <a:gd name="connsiteX2" fmla="*/ 79131 w 1008603"/>
              <a:gd name="connsiteY2" fmla="*/ 1708905 h 1889775"/>
              <a:gd name="connsiteX3" fmla="*/ 79131 w 1008603"/>
              <a:gd name="connsiteY3" fmla="*/ 1633542 h 1889775"/>
              <a:gd name="connsiteX4" fmla="*/ 79131 w 1008603"/>
              <a:gd name="connsiteY4" fmla="*/ 1502914 h 1889775"/>
              <a:gd name="connsiteX5" fmla="*/ 84155 w 1008603"/>
              <a:gd name="connsiteY5" fmla="*/ 1367261 h 1889775"/>
              <a:gd name="connsiteX6" fmla="*/ 79131 w 1008603"/>
              <a:gd name="connsiteY6" fmla="*/ 1281850 h 1889775"/>
              <a:gd name="connsiteX7" fmla="*/ 59034 w 1008603"/>
              <a:gd name="connsiteY7" fmla="*/ 1141173 h 1889775"/>
              <a:gd name="connsiteX8" fmla="*/ 94203 w 1008603"/>
              <a:gd name="connsiteY8" fmla="*/ 1070835 h 1889775"/>
              <a:gd name="connsiteX9" fmla="*/ 114300 w 1008603"/>
              <a:gd name="connsiteY9" fmla="*/ 920110 h 1889775"/>
              <a:gd name="connsiteX10" fmla="*/ 74107 w 1008603"/>
              <a:gd name="connsiteY10" fmla="*/ 749288 h 1889775"/>
              <a:gd name="connsiteX11" fmla="*/ 33913 w 1008603"/>
              <a:gd name="connsiteY11" fmla="*/ 663877 h 1889775"/>
              <a:gd name="connsiteX12" fmla="*/ 3768 w 1008603"/>
              <a:gd name="connsiteY12" fmla="*/ 508127 h 1889775"/>
              <a:gd name="connsiteX13" fmla="*/ 3768 w 1008603"/>
              <a:gd name="connsiteY13" fmla="*/ 397595 h 1889775"/>
              <a:gd name="connsiteX14" fmla="*/ 33913 w 1008603"/>
              <a:gd name="connsiteY14" fmla="*/ 266967 h 1889775"/>
              <a:gd name="connsiteX15" fmla="*/ 104252 w 1008603"/>
              <a:gd name="connsiteY15" fmla="*/ 176531 h 1889775"/>
              <a:gd name="connsiteX16" fmla="*/ 169566 w 1008603"/>
              <a:gd name="connsiteY16" fmla="*/ 146386 h 1889775"/>
              <a:gd name="connsiteX17" fmla="*/ 254977 w 1008603"/>
              <a:gd name="connsiteY17" fmla="*/ 111217 h 1889775"/>
              <a:gd name="connsiteX18" fmla="*/ 330340 w 1008603"/>
              <a:gd name="connsiteY18" fmla="*/ 101169 h 1889775"/>
              <a:gd name="connsiteX19" fmla="*/ 385606 w 1008603"/>
              <a:gd name="connsiteY19" fmla="*/ 161459 h 1889775"/>
              <a:gd name="connsiteX20" fmla="*/ 380581 w 1008603"/>
              <a:gd name="connsiteY20" fmla="*/ 261942 h 1889775"/>
              <a:gd name="connsiteX21" fmla="*/ 400678 w 1008603"/>
              <a:gd name="connsiteY21" fmla="*/ 407644 h 1889775"/>
              <a:gd name="connsiteX22" fmla="*/ 430823 w 1008603"/>
              <a:gd name="connsiteY22" fmla="*/ 513151 h 1889775"/>
              <a:gd name="connsiteX23" fmla="*/ 445896 w 1008603"/>
              <a:gd name="connsiteY23" fmla="*/ 588514 h 1889775"/>
              <a:gd name="connsiteX24" fmla="*/ 460968 w 1008603"/>
              <a:gd name="connsiteY24" fmla="*/ 678949 h 1889775"/>
              <a:gd name="connsiteX25" fmla="*/ 491113 w 1008603"/>
              <a:gd name="connsiteY25" fmla="*/ 759336 h 1889775"/>
              <a:gd name="connsiteX26" fmla="*/ 842806 w 1008603"/>
              <a:gd name="connsiteY26" fmla="*/ 1111028 h 1889775"/>
              <a:gd name="connsiteX27" fmla="*/ 817685 w 1008603"/>
              <a:gd name="connsiteY27" fmla="*/ 1055762 h 1889775"/>
              <a:gd name="connsiteX28" fmla="*/ 787540 w 1008603"/>
              <a:gd name="connsiteY28" fmla="*/ 935182 h 1889775"/>
              <a:gd name="connsiteX29" fmla="*/ 767443 w 1008603"/>
              <a:gd name="connsiteY29" fmla="*/ 809578 h 1889775"/>
              <a:gd name="connsiteX30" fmla="*/ 762419 w 1008603"/>
              <a:gd name="connsiteY30" fmla="*/ 653828 h 1889775"/>
              <a:gd name="connsiteX31" fmla="*/ 762419 w 1008603"/>
              <a:gd name="connsiteY31" fmla="*/ 543296 h 1889775"/>
              <a:gd name="connsiteX32" fmla="*/ 752370 w 1008603"/>
              <a:gd name="connsiteY32" fmla="*/ 427740 h 1889775"/>
              <a:gd name="connsiteX33" fmla="*/ 737298 w 1008603"/>
              <a:gd name="connsiteY33" fmla="*/ 307160 h 1889775"/>
              <a:gd name="connsiteX34" fmla="*/ 697105 w 1008603"/>
              <a:gd name="connsiteY34" fmla="*/ 226773 h 1889775"/>
              <a:gd name="connsiteX35" fmla="*/ 682032 w 1008603"/>
              <a:gd name="connsiteY35" fmla="*/ 116241 h 1889775"/>
              <a:gd name="connsiteX36" fmla="*/ 702129 w 1008603"/>
              <a:gd name="connsiteY36" fmla="*/ 50927 h 1889775"/>
              <a:gd name="connsiteX37" fmla="*/ 717201 w 1008603"/>
              <a:gd name="connsiteY37" fmla="*/ 40879 h 1889775"/>
              <a:gd name="connsiteX38" fmla="*/ 762419 w 1008603"/>
              <a:gd name="connsiteY38" fmla="*/ 20782 h 1889775"/>
              <a:gd name="connsiteX39" fmla="*/ 832757 w 1008603"/>
              <a:gd name="connsiteY39" fmla="*/ 685 h 1889775"/>
              <a:gd name="connsiteX40" fmla="*/ 903096 w 1008603"/>
              <a:gd name="connsiteY40" fmla="*/ 5710 h 1889775"/>
              <a:gd name="connsiteX41" fmla="*/ 953338 w 1008603"/>
              <a:gd name="connsiteY41" fmla="*/ 15758 h 1889775"/>
              <a:gd name="connsiteX42" fmla="*/ 1008603 w 1008603"/>
              <a:gd name="connsiteY42" fmla="*/ 76048 h 1889775"/>
              <a:gd name="connsiteX0" fmla="*/ 189663 w 953338"/>
              <a:gd name="connsiteY0" fmla="*/ 1889775 h 1889775"/>
              <a:gd name="connsiteX1" fmla="*/ 129373 w 953338"/>
              <a:gd name="connsiteY1" fmla="*/ 1814413 h 1889775"/>
              <a:gd name="connsiteX2" fmla="*/ 79131 w 953338"/>
              <a:gd name="connsiteY2" fmla="*/ 1708905 h 1889775"/>
              <a:gd name="connsiteX3" fmla="*/ 79131 w 953338"/>
              <a:gd name="connsiteY3" fmla="*/ 1633542 h 1889775"/>
              <a:gd name="connsiteX4" fmla="*/ 79131 w 953338"/>
              <a:gd name="connsiteY4" fmla="*/ 1502914 h 1889775"/>
              <a:gd name="connsiteX5" fmla="*/ 84155 w 953338"/>
              <a:gd name="connsiteY5" fmla="*/ 1367261 h 1889775"/>
              <a:gd name="connsiteX6" fmla="*/ 79131 w 953338"/>
              <a:gd name="connsiteY6" fmla="*/ 1281850 h 1889775"/>
              <a:gd name="connsiteX7" fmla="*/ 59034 w 953338"/>
              <a:gd name="connsiteY7" fmla="*/ 1141173 h 1889775"/>
              <a:gd name="connsiteX8" fmla="*/ 94203 w 953338"/>
              <a:gd name="connsiteY8" fmla="*/ 1070835 h 1889775"/>
              <a:gd name="connsiteX9" fmla="*/ 114300 w 953338"/>
              <a:gd name="connsiteY9" fmla="*/ 920110 h 1889775"/>
              <a:gd name="connsiteX10" fmla="*/ 74107 w 953338"/>
              <a:gd name="connsiteY10" fmla="*/ 749288 h 1889775"/>
              <a:gd name="connsiteX11" fmla="*/ 33913 w 953338"/>
              <a:gd name="connsiteY11" fmla="*/ 663877 h 1889775"/>
              <a:gd name="connsiteX12" fmla="*/ 3768 w 953338"/>
              <a:gd name="connsiteY12" fmla="*/ 508127 h 1889775"/>
              <a:gd name="connsiteX13" fmla="*/ 3768 w 953338"/>
              <a:gd name="connsiteY13" fmla="*/ 397595 h 1889775"/>
              <a:gd name="connsiteX14" fmla="*/ 33913 w 953338"/>
              <a:gd name="connsiteY14" fmla="*/ 266967 h 1889775"/>
              <a:gd name="connsiteX15" fmla="*/ 104252 w 953338"/>
              <a:gd name="connsiteY15" fmla="*/ 176531 h 1889775"/>
              <a:gd name="connsiteX16" fmla="*/ 169566 w 953338"/>
              <a:gd name="connsiteY16" fmla="*/ 146386 h 1889775"/>
              <a:gd name="connsiteX17" fmla="*/ 254977 w 953338"/>
              <a:gd name="connsiteY17" fmla="*/ 111217 h 1889775"/>
              <a:gd name="connsiteX18" fmla="*/ 330340 w 953338"/>
              <a:gd name="connsiteY18" fmla="*/ 101169 h 1889775"/>
              <a:gd name="connsiteX19" fmla="*/ 385606 w 953338"/>
              <a:gd name="connsiteY19" fmla="*/ 161459 h 1889775"/>
              <a:gd name="connsiteX20" fmla="*/ 380581 w 953338"/>
              <a:gd name="connsiteY20" fmla="*/ 261942 h 1889775"/>
              <a:gd name="connsiteX21" fmla="*/ 400678 w 953338"/>
              <a:gd name="connsiteY21" fmla="*/ 407644 h 1889775"/>
              <a:gd name="connsiteX22" fmla="*/ 430823 w 953338"/>
              <a:gd name="connsiteY22" fmla="*/ 513151 h 1889775"/>
              <a:gd name="connsiteX23" fmla="*/ 445896 w 953338"/>
              <a:gd name="connsiteY23" fmla="*/ 588514 h 1889775"/>
              <a:gd name="connsiteX24" fmla="*/ 460968 w 953338"/>
              <a:gd name="connsiteY24" fmla="*/ 678949 h 1889775"/>
              <a:gd name="connsiteX25" fmla="*/ 491113 w 953338"/>
              <a:gd name="connsiteY25" fmla="*/ 759336 h 1889775"/>
              <a:gd name="connsiteX26" fmla="*/ 842806 w 953338"/>
              <a:gd name="connsiteY26" fmla="*/ 1111028 h 1889775"/>
              <a:gd name="connsiteX27" fmla="*/ 817685 w 953338"/>
              <a:gd name="connsiteY27" fmla="*/ 1055762 h 1889775"/>
              <a:gd name="connsiteX28" fmla="*/ 787540 w 953338"/>
              <a:gd name="connsiteY28" fmla="*/ 935182 h 1889775"/>
              <a:gd name="connsiteX29" fmla="*/ 767443 w 953338"/>
              <a:gd name="connsiteY29" fmla="*/ 809578 h 1889775"/>
              <a:gd name="connsiteX30" fmla="*/ 762419 w 953338"/>
              <a:gd name="connsiteY30" fmla="*/ 653828 h 1889775"/>
              <a:gd name="connsiteX31" fmla="*/ 762419 w 953338"/>
              <a:gd name="connsiteY31" fmla="*/ 543296 h 1889775"/>
              <a:gd name="connsiteX32" fmla="*/ 752370 w 953338"/>
              <a:gd name="connsiteY32" fmla="*/ 427740 h 1889775"/>
              <a:gd name="connsiteX33" fmla="*/ 737298 w 953338"/>
              <a:gd name="connsiteY33" fmla="*/ 307160 h 1889775"/>
              <a:gd name="connsiteX34" fmla="*/ 697105 w 953338"/>
              <a:gd name="connsiteY34" fmla="*/ 226773 h 1889775"/>
              <a:gd name="connsiteX35" fmla="*/ 682032 w 953338"/>
              <a:gd name="connsiteY35" fmla="*/ 116241 h 1889775"/>
              <a:gd name="connsiteX36" fmla="*/ 702129 w 953338"/>
              <a:gd name="connsiteY36" fmla="*/ 50927 h 1889775"/>
              <a:gd name="connsiteX37" fmla="*/ 717201 w 953338"/>
              <a:gd name="connsiteY37" fmla="*/ 40879 h 1889775"/>
              <a:gd name="connsiteX38" fmla="*/ 762419 w 953338"/>
              <a:gd name="connsiteY38" fmla="*/ 20782 h 1889775"/>
              <a:gd name="connsiteX39" fmla="*/ 832757 w 953338"/>
              <a:gd name="connsiteY39" fmla="*/ 685 h 1889775"/>
              <a:gd name="connsiteX40" fmla="*/ 903096 w 953338"/>
              <a:gd name="connsiteY40" fmla="*/ 5710 h 1889775"/>
              <a:gd name="connsiteX41" fmla="*/ 953338 w 953338"/>
              <a:gd name="connsiteY41" fmla="*/ 15758 h 1889775"/>
              <a:gd name="connsiteX0" fmla="*/ 189663 w 903096"/>
              <a:gd name="connsiteY0" fmla="*/ 1889775 h 1889775"/>
              <a:gd name="connsiteX1" fmla="*/ 129373 w 903096"/>
              <a:gd name="connsiteY1" fmla="*/ 1814413 h 1889775"/>
              <a:gd name="connsiteX2" fmla="*/ 79131 w 903096"/>
              <a:gd name="connsiteY2" fmla="*/ 1708905 h 1889775"/>
              <a:gd name="connsiteX3" fmla="*/ 79131 w 903096"/>
              <a:gd name="connsiteY3" fmla="*/ 1633542 h 1889775"/>
              <a:gd name="connsiteX4" fmla="*/ 79131 w 903096"/>
              <a:gd name="connsiteY4" fmla="*/ 1502914 h 1889775"/>
              <a:gd name="connsiteX5" fmla="*/ 84155 w 903096"/>
              <a:gd name="connsiteY5" fmla="*/ 1367261 h 1889775"/>
              <a:gd name="connsiteX6" fmla="*/ 79131 w 903096"/>
              <a:gd name="connsiteY6" fmla="*/ 1281850 h 1889775"/>
              <a:gd name="connsiteX7" fmla="*/ 59034 w 903096"/>
              <a:gd name="connsiteY7" fmla="*/ 1141173 h 1889775"/>
              <a:gd name="connsiteX8" fmla="*/ 94203 w 903096"/>
              <a:gd name="connsiteY8" fmla="*/ 1070835 h 1889775"/>
              <a:gd name="connsiteX9" fmla="*/ 114300 w 903096"/>
              <a:gd name="connsiteY9" fmla="*/ 920110 h 1889775"/>
              <a:gd name="connsiteX10" fmla="*/ 74107 w 903096"/>
              <a:gd name="connsiteY10" fmla="*/ 749288 h 1889775"/>
              <a:gd name="connsiteX11" fmla="*/ 33913 w 903096"/>
              <a:gd name="connsiteY11" fmla="*/ 663877 h 1889775"/>
              <a:gd name="connsiteX12" fmla="*/ 3768 w 903096"/>
              <a:gd name="connsiteY12" fmla="*/ 508127 h 1889775"/>
              <a:gd name="connsiteX13" fmla="*/ 3768 w 903096"/>
              <a:gd name="connsiteY13" fmla="*/ 397595 h 1889775"/>
              <a:gd name="connsiteX14" fmla="*/ 33913 w 903096"/>
              <a:gd name="connsiteY14" fmla="*/ 266967 h 1889775"/>
              <a:gd name="connsiteX15" fmla="*/ 104252 w 903096"/>
              <a:gd name="connsiteY15" fmla="*/ 176531 h 1889775"/>
              <a:gd name="connsiteX16" fmla="*/ 169566 w 903096"/>
              <a:gd name="connsiteY16" fmla="*/ 146386 h 1889775"/>
              <a:gd name="connsiteX17" fmla="*/ 254977 w 903096"/>
              <a:gd name="connsiteY17" fmla="*/ 111217 h 1889775"/>
              <a:gd name="connsiteX18" fmla="*/ 330340 w 903096"/>
              <a:gd name="connsiteY18" fmla="*/ 101169 h 1889775"/>
              <a:gd name="connsiteX19" fmla="*/ 385606 w 903096"/>
              <a:gd name="connsiteY19" fmla="*/ 161459 h 1889775"/>
              <a:gd name="connsiteX20" fmla="*/ 380581 w 903096"/>
              <a:gd name="connsiteY20" fmla="*/ 261942 h 1889775"/>
              <a:gd name="connsiteX21" fmla="*/ 400678 w 903096"/>
              <a:gd name="connsiteY21" fmla="*/ 407644 h 1889775"/>
              <a:gd name="connsiteX22" fmla="*/ 430823 w 903096"/>
              <a:gd name="connsiteY22" fmla="*/ 513151 h 1889775"/>
              <a:gd name="connsiteX23" fmla="*/ 445896 w 903096"/>
              <a:gd name="connsiteY23" fmla="*/ 588514 h 1889775"/>
              <a:gd name="connsiteX24" fmla="*/ 460968 w 903096"/>
              <a:gd name="connsiteY24" fmla="*/ 678949 h 1889775"/>
              <a:gd name="connsiteX25" fmla="*/ 491113 w 903096"/>
              <a:gd name="connsiteY25" fmla="*/ 759336 h 1889775"/>
              <a:gd name="connsiteX26" fmla="*/ 842806 w 903096"/>
              <a:gd name="connsiteY26" fmla="*/ 1111028 h 1889775"/>
              <a:gd name="connsiteX27" fmla="*/ 817685 w 903096"/>
              <a:gd name="connsiteY27" fmla="*/ 1055762 h 1889775"/>
              <a:gd name="connsiteX28" fmla="*/ 787540 w 903096"/>
              <a:gd name="connsiteY28" fmla="*/ 935182 h 1889775"/>
              <a:gd name="connsiteX29" fmla="*/ 767443 w 903096"/>
              <a:gd name="connsiteY29" fmla="*/ 809578 h 1889775"/>
              <a:gd name="connsiteX30" fmla="*/ 762419 w 903096"/>
              <a:gd name="connsiteY30" fmla="*/ 653828 h 1889775"/>
              <a:gd name="connsiteX31" fmla="*/ 762419 w 903096"/>
              <a:gd name="connsiteY31" fmla="*/ 543296 h 1889775"/>
              <a:gd name="connsiteX32" fmla="*/ 752370 w 903096"/>
              <a:gd name="connsiteY32" fmla="*/ 427740 h 1889775"/>
              <a:gd name="connsiteX33" fmla="*/ 737298 w 903096"/>
              <a:gd name="connsiteY33" fmla="*/ 307160 h 1889775"/>
              <a:gd name="connsiteX34" fmla="*/ 697105 w 903096"/>
              <a:gd name="connsiteY34" fmla="*/ 226773 h 1889775"/>
              <a:gd name="connsiteX35" fmla="*/ 682032 w 903096"/>
              <a:gd name="connsiteY35" fmla="*/ 116241 h 1889775"/>
              <a:gd name="connsiteX36" fmla="*/ 702129 w 903096"/>
              <a:gd name="connsiteY36" fmla="*/ 50927 h 1889775"/>
              <a:gd name="connsiteX37" fmla="*/ 717201 w 903096"/>
              <a:gd name="connsiteY37" fmla="*/ 40879 h 1889775"/>
              <a:gd name="connsiteX38" fmla="*/ 762419 w 903096"/>
              <a:gd name="connsiteY38" fmla="*/ 20782 h 1889775"/>
              <a:gd name="connsiteX39" fmla="*/ 832757 w 903096"/>
              <a:gd name="connsiteY39" fmla="*/ 685 h 1889775"/>
              <a:gd name="connsiteX40" fmla="*/ 903096 w 903096"/>
              <a:gd name="connsiteY40" fmla="*/ 5710 h 1889775"/>
              <a:gd name="connsiteX0" fmla="*/ 189663 w 863269"/>
              <a:gd name="connsiteY0" fmla="*/ 1889090 h 1889090"/>
              <a:gd name="connsiteX1" fmla="*/ 129373 w 863269"/>
              <a:gd name="connsiteY1" fmla="*/ 1813728 h 1889090"/>
              <a:gd name="connsiteX2" fmla="*/ 79131 w 863269"/>
              <a:gd name="connsiteY2" fmla="*/ 1708220 h 1889090"/>
              <a:gd name="connsiteX3" fmla="*/ 79131 w 863269"/>
              <a:gd name="connsiteY3" fmla="*/ 1632857 h 1889090"/>
              <a:gd name="connsiteX4" fmla="*/ 79131 w 863269"/>
              <a:gd name="connsiteY4" fmla="*/ 1502229 h 1889090"/>
              <a:gd name="connsiteX5" fmla="*/ 84155 w 863269"/>
              <a:gd name="connsiteY5" fmla="*/ 1366576 h 1889090"/>
              <a:gd name="connsiteX6" fmla="*/ 79131 w 863269"/>
              <a:gd name="connsiteY6" fmla="*/ 1281165 h 1889090"/>
              <a:gd name="connsiteX7" fmla="*/ 59034 w 863269"/>
              <a:gd name="connsiteY7" fmla="*/ 1140488 h 1889090"/>
              <a:gd name="connsiteX8" fmla="*/ 94203 w 863269"/>
              <a:gd name="connsiteY8" fmla="*/ 1070150 h 1889090"/>
              <a:gd name="connsiteX9" fmla="*/ 114300 w 863269"/>
              <a:gd name="connsiteY9" fmla="*/ 919425 h 1889090"/>
              <a:gd name="connsiteX10" fmla="*/ 74107 w 863269"/>
              <a:gd name="connsiteY10" fmla="*/ 748603 h 1889090"/>
              <a:gd name="connsiteX11" fmla="*/ 33913 w 863269"/>
              <a:gd name="connsiteY11" fmla="*/ 663192 h 1889090"/>
              <a:gd name="connsiteX12" fmla="*/ 3768 w 863269"/>
              <a:gd name="connsiteY12" fmla="*/ 507442 h 1889090"/>
              <a:gd name="connsiteX13" fmla="*/ 3768 w 863269"/>
              <a:gd name="connsiteY13" fmla="*/ 396910 h 1889090"/>
              <a:gd name="connsiteX14" fmla="*/ 33913 w 863269"/>
              <a:gd name="connsiteY14" fmla="*/ 266282 h 1889090"/>
              <a:gd name="connsiteX15" fmla="*/ 104252 w 863269"/>
              <a:gd name="connsiteY15" fmla="*/ 175846 h 1889090"/>
              <a:gd name="connsiteX16" fmla="*/ 169566 w 863269"/>
              <a:gd name="connsiteY16" fmla="*/ 145701 h 1889090"/>
              <a:gd name="connsiteX17" fmla="*/ 254977 w 863269"/>
              <a:gd name="connsiteY17" fmla="*/ 110532 h 1889090"/>
              <a:gd name="connsiteX18" fmla="*/ 330340 w 863269"/>
              <a:gd name="connsiteY18" fmla="*/ 100484 h 1889090"/>
              <a:gd name="connsiteX19" fmla="*/ 385606 w 863269"/>
              <a:gd name="connsiteY19" fmla="*/ 160774 h 1889090"/>
              <a:gd name="connsiteX20" fmla="*/ 380581 w 863269"/>
              <a:gd name="connsiteY20" fmla="*/ 261257 h 1889090"/>
              <a:gd name="connsiteX21" fmla="*/ 400678 w 863269"/>
              <a:gd name="connsiteY21" fmla="*/ 406959 h 1889090"/>
              <a:gd name="connsiteX22" fmla="*/ 430823 w 863269"/>
              <a:gd name="connsiteY22" fmla="*/ 512466 h 1889090"/>
              <a:gd name="connsiteX23" fmla="*/ 445896 w 863269"/>
              <a:gd name="connsiteY23" fmla="*/ 587829 h 1889090"/>
              <a:gd name="connsiteX24" fmla="*/ 460968 w 863269"/>
              <a:gd name="connsiteY24" fmla="*/ 678264 h 1889090"/>
              <a:gd name="connsiteX25" fmla="*/ 491113 w 863269"/>
              <a:gd name="connsiteY25" fmla="*/ 758651 h 1889090"/>
              <a:gd name="connsiteX26" fmla="*/ 842806 w 863269"/>
              <a:gd name="connsiteY26" fmla="*/ 1110343 h 1889090"/>
              <a:gd name="connsiteX27" fmla="*/ 817685 w 863269"/>
              <a:gd name="connsiteY27" fmla="*/ 1055077 h 1889090"/>
              <a:gd name="connsiteX28" fmla="*/ 787540 w 863269"/>
              <a:gd name="connsiteY28" fmla="*/ 934497 h 1889090"/>
              <a:gd name="connsiteX29" fmla="*/ 767443 w 863269"/>
              <a:gd name="connsiteY29" fmla="*/ 808893 h 1889090"/>
              <a:gd name="connsiteX30" fmla="*/ 762419 w 863269"/>
              <a:gd name="connsiteY30" fmla="*/ 653143 h 1889090"/>
              <a:gd name="connsiteX31" fmla="*/ 762419 w 863269"/>
              <a:gd name="connsiteY31" fmla="*/ 542611 h 1889090"/>
              <a:gd name="connsiteX32" fmla="*/ 752370 w 863269"/>
              <a:gd name="connsiteY32" fmla="*/ 427055 h 1889090"/>
              <a:gd name="connsiteX33" fmla="*/ 737298 w 863269"/>
              <a:gd name="connsiteY33" fmla="*/ 306475 h 1889090"/>
              <a:gd name="connsiteX34" fmla="*/ 697105 w 863269"/>
              <a:gd name="connsiteY34" fmla="*/ 226088 h 1889090"/>
              <a:gd name="connsiteX35" fmla="*/ 682032 w 863269"/>
              <a:gd name="connsiteY35" fmla="*/ 115556 h 1889090"/>
              <a:gd name="connsiteX36" fmla="*/ 702129 w 863269"/>
              <a:gd name="connsiteY36" fmla="*/ 50242 h 1889090"/>
              <a:gd name="connsiteX37" fmla="*/ 717201 w 863269"/>
              <a:gd name="connsiteY37" fmla="*/ 40194 h 1889090"/>
              <a:gd name="connsiteX38" fmla="*/ 762419 w 863269"/>
              <a:gd name="connsiteY38" fmla="*/ 20097 h 1889090"/>
              <a:gd name="connsiteX39" fmla="*/ 832757 w 863269"/>
              <a:gd name="connsiteY39" fmla="*/ 0 h 1889090"/>
              <a:gd name="connsiteX0" fmla="*/ 189663 w 863269"/>
              <a:gd name="connsiteY0" fmla="*/ 1868993 h 1868993"/>
              <a:gd name="connsiteX1" fmla="*/ 129373 w 863269"/>
              <a:gd name="connsiteY1" fmla="*/ 1793631 h 1868993"/>
              <a:gd name="connsiteX2" fmla="*/ 79131 w 863269"/>
              <a:gd name="connsiteY2" fmla="*/ 1688123 h 1868993"/>
              <a:gd name="connsiteX3" fmla="*/ 79131 w 863269"/>
              <a:gd name="connsiteY3" fmla="*/ 1612760 h 1868993"/>
              <a:gd name="connsiteX4" fmla="*/ 79131 w 863269"/>
              <a:gd name="connsiteY4" fmla="*/ 1482132 h 1868993"/>
              <a:gd name="connsiteX5" fmla="*/ 84155 w 863269"/>
              <a:gd name="connsiteY5" fmla="*/ 1346479 h 1868993"/>
              <a:gd name="connsiteX6" fmla="*/ 79131 w 863269"/>
              <a:gd name="connsiteY6" fmla="*/ 1261068 h 1868993"/>
              <a:gd name="connsiteX7" fmla="*/ 59034 w 863269"/>
              <a:gd name="connsiteY7" fmla="*/ 1120391 h 1868993"/>
              <a:gd name="connsiteX8" fmla="*/ 94203 w 863269"/>
              <a:gd name="connsiteY8" fmla="*/ 1050053 h 1868993"/>
              <a:gd name="connsiteX9" fmla="*/ 114300 w 863269"/>
              <a:gd name="connsiteY9" fmla="*/ 899328 h 1868993"/>
              <a:gd name="connsiteX10" fmla="*/ 74107 w 863269"/>
              <a:gd name="connsiteY10" fmla="*/ 728506 h 1868993"/>
              <a:gd name="connsiteX11" fmla="*/ 33913 w 863269"/>
              <a:gd name="connsiteY11" fmla="*/ 643095 h 1868993"/>
              <a:gd name="connsiteX12" fmla="*/ 3768 w 863269"/>
              <a:gd name="connsiteY12" fmla="*/ 487345 h 1868993"/>
              <a:gd name="connsiteX13" fmla="*/ 3768 w 863269"/>
              <a:gd name="connsiteY13" fmla="*/ 376813 h 1868993"/>
              <a:gd name="connsiteX14" fmla="*/ 33913 w 863269"/>
              <a:gd name="connsiteY14" fmla="*/ 246185 h 1868993"/>
              <a:gd name="connsiteX15" fmla="*/ 104252 w 863269"/>
              <a:gd name="connsiteY15" fmla="*/ 155749 h 1868993"/>
              <a:gd name="connsiteX16" fmla="*/ 169566 w 863269"/>
              <a:gd name="connsiteY16" fmla="*/ 125604 h 1868993"/>
              <a:gd name="connsiteX17" fmla="*/ 254977 w 863269"/>
              <a:gd name="connsiteY17" fmla="*/ 90435 h 1868993"/>
              <a:gd name="connsiteX18" fmla="*/ 330340 w 863269"/>
              <a:gd name="connsiteY18" fmla="*/ 80387 h 1868993"/>
              <a:gd name="connsiteX19" fmla="*/ 385606 w 863269"/>
              <a:gd name="connsiteY19" fmla="*/ 140677 h 1868993"/>
              <a:gd name="connsiteX20" fmla="*/ 380581 w 863269"/>
              <a:gd name="connsiteY20" fmla="*/ 241160 h 1868993"/>
              <a:gd name="connsiteX21" fmla="*/ 400678 w 863269"/>
              <a:gd name="connsiteY21" fmla="*/ 386862 h 1868993"/>
              <a:gd name="connsiteX22" fmla="*/ 430823 w 863269"/>
              <a:gd name="connsiteY22" fmla="*/ 492369 h 1868993"/>
              <a:gd name="connsiteX23" fmla="*/ 445896 w 863269"/>
              <a:gd name="connsiteY23" fmla="*/ 567732 h 1868993"/>
              <a:gd name="connsiteX24" fmla="*/ 460968 w 863269"/>
              <a:gd name="connsiteY24" fmla="*/ 658167 h 1868993"/>
              <a:gd name="connsiteX25" fmla="*/ 491113 w 863269"/>
              <a:gd name="connsiteY25" fmla="*/ 738554 h 1868993"/>
              <a:gd name="connsiteX26" fmla="*/ 842806 w 863269"/>
              <a:gd name="connsiteY26" fmla="*/ 1090246 h 1868993"/>
              <a:gd name="connsiteX27" fmla="*/ 817685 w 863269"/>
              <a:gd name="connsiteY27" fmla="*/ 1034980 h 1868993"/>
              <a:gd name="connsiteX28" fmla="*/ 787540 w 863269"/>
              <a:gd name="connsiteY28" fmla="*/ 914400 h 1868993"/>
              <a:gd name="connsiteX29" fmla="*/ 767443 w 863269"/>
              <a:gd name="connsiteY29" fmla="*/ 788796 h 1868993"/>
              <a:gd name="connsiteX30" fmla="*/ 762419 w 863269"/>
              <a:gd name="connsiteY30" fmla="*/ 633046 h 1868993"/>
              <a:gd name="connsiteX31" fmla="*/ 762419 w 863269"/>
              <a:gd name="connsiteY31" fmla="*/ 522514 h 1868993"/>
              <a:gd name="connsiteX32" fmla="*/ 752370 w 863269"/>
              <a:gd name="connsiteY32" fmla="*/ 406958 h 1868993"/>
              <a:gd name="connsiteX33" fmla="*/ 737298 w 863269"/>
              <a:gd name="connsiteY33" fmla="*/ 286378 h 1868993"/>
              <a:gd name="connsiteX34" fmla="*/ 697105 w 863269"/>
              <a:gd name="connsiteY34" fmla="*/ 205991 h 1868993"/>
              <a:gd name="connsiteX35" fmla="*/ 682032 w 863269"/>
              <a:gd name="connsiteY35" fmla="*/ 95459 h 1868993"/>
              <a:gd name="connsiteX36" fmla="*/ 702129 w 863269"/>
              <a:gd name="connsiteY36" fmla="*/ 30145 h 1868993"/>
              <a:gd name="connsiteX37" fmla="*/ 717201 w 863269"/>
              <a:gd name="connsiteY37" fmla="*/ 20097 h 1868993"/>
              <a:gd name="connsiteX38" fmla="*/ 762419 w 863269"/>
              <a:gd name="connsiteY38" fmla="*/ 0 h 1868993"/>
              <a:gd name="connsiteX0" fmla="*/ 189663 w 863269"/>
              <a:gd name="connsiteY0" fmla="*/ 1848896 h 1848896"/>
              <a:gd name="connsiteX1" fmla="*/ 129373 w 863269"/>
              <a:gd name="connsiteY1" fmla="*/ 1773534 h 1848896"/>
              <a:gd name="connsiteX2" fmla="*/ 79131 w 863269"/>
              <a:gd name="connsiteY2" fmla="*/ 1668026 h 1848896"/>
              <a:gd name="connsiteX3" fmla="*/ 79131 w 863269"/>
              <a:gd name="connsiteY3" fmla="*/ 1592663 h 1848896"/>
              <a:gd name="connsiteX4" fmla="*/ 79131 w 863269"/>
              <a:gd name="connsiteY4" fmla="*/ 1462035 h 1848896"/>
              <a:gd name="connsiteX5" fmla="*/ 84155 w 863269"/>
              <a:gd name="connsiteY5" fmla="*/ 1326382 h 1848896"/>
              <a:gd name="connsiteX6" fmla="*/ 79131 w 863269"/>
              <a:gd name="connsiteY6" fmla="*/ 1240971 h 1848896"/>
              <a:gd name="connsiteX7" fmla="*/ 59034 w 863269"/>
              <a:gd name="connsiteY7" fmla="*/ 1100294 h 1848896"/>
              <a:gd name="connsiteX8" fmla="*/ 94203 w 863269"/>
              <a:gd name="connsiteY8" fmla="*/ 1029956 h 1848896"/>
              <a:gd name="connsiteX9" fmla="*/ 114300 w 863269"/>
              <a:gd name="connsiteY9" fmla="*/ 879231 h 1848896"/>
              <a:gd name="connsiteX10" fmla="*/ 74107 w 863269"/>
              <a:gd name="connsiteY10" fmla="*/ 708409 h 1848896"/>
              <a:gd name="connsiteX11" fmla="*/ 33913 w 863269"/>
              <a:gd name="connsiteY11" fmla="*/ 622998 h 1848896"/>
              <a:gd name="connsiteX12" fmla="*/ 3768 w 863269"/>
              <a:gd name="connsiteY12" fmla="*/ 467248 h 1848896"/>
              <a:gd name="connsiteX13" fmla="*/ 3768 w 863269"/>
              <a:gd name="connsiteY13" fmla="*/ 356716 h 1848896"/>
              <a:gd name="connsiteX14" fmla="*/ 33913 w 863269"/>
              <a:gd name="connsiteY14" fmla="*/ 226088 h 1848896"/>
              <a:gd name="connsiteX15" fmla="*/ 104252 w 863269"/>
              <a:gd name="connsiteY15" fmla="*/ 135652 h 1848896"/>
              <a:gd name="connsiteX16" fmla="*/ 169566 w 863269"/>
              <a:gd name="connsiteY16" fmla="*/ 105507 h 1848896"/>
              <a:gd name="connsiteX17" fmla="*/ 254977 w 863269"/>
              <a:gd name="connsiteY17" fmla="*/ 70338 h 1848896"/>
              <a:gd name="connsiteX18" fmla="*/ 330340 w 863269"/>
              <a:gd name="connsiteY18" fmla="*/ 60290 h 1848896"/>
              <a:gd name="connsiteX19" fmla="*/ 385606 w 863269"/>
              <a:gd name="connsiteY19" fmla="*/ 120580 h 1848896"/>
              <a:gd name="connsiteX20" fmla="*/ 380581 w 863269"/>
              <a:gd name="connsiteY20" fmla="*/ 221063 h 1848896"/>
              <a:gd name="connsiteX21" fmla="*/ 400678 w 863269"/>
              <a:gd name="connsiteY21" fmla="*/ 366765 h 1848896"/>
              <a:gd name="connsiteX22" fmla="*/ 430823 w 863269"/>
              <a:gd name="connsiteY22" fmla="*/ 472272 h 1848896"/>
              <a:gd name="connsiteX23" fmla="*/ 445896 w 863269"/>
              <a:gd name="connsiteY23" fmla="*/ 547635 h 1848896"/>
              <a:gd name="connsiteX24" fmla="*/ 460968 w 863269"/>
              <a:gd name="connsiteY24" fmla="*/ 638070 h 1848896"/>
              <a:gd name="connsiteX25" fmla="*/ 491113 w 863269"/>
              <a:gd name="connsiteY25" fmla="*/ 718457 h 1848896"/>
              <a:gd name="connsiteX26" fmla="*/ 842806 w 863269"/>
              <a:gd name="connsiteY26" fmla="*/ 1070149 h 1848896"/>
              <a:gd name="connsiteX27" fmla="*/ 817685 w 863269"/>
              <a:gd name="connsiteY27" fmla="*/ 1014883 h 1848896"/>
              <a:gd name="connsiteX28" fmla="*/ 787540 w 863269"/>
              <a:gd name="connsiteY28" fmla="*/ 894303 h 1848896"/>
              <a:gd name="connsiteX29" fmla="*/ 767443 w 863269"/>
              <a:gd name="connsiteY29" fmla="*/ 768699 h 1848896"/>
              <a:gd name="connsiteX30" fmla="*/ 762419 w 863269"/>
              <a:gd name="connsiteY30" fmla="*/ 612949 h 1848896"/>
              <a:gd name="connsiteX31" fmla="*/ 762419 w 863269"/>
              <a:gd name="connsiteY31" fmla="*/ 502417 h 1848896"/>
              <a:gd name="connsiteX32" fmla="*/ 752370 w 863269"/>
              <a:gd name="connsiteY32" fmla="*/ 386861 h 1848896"/>
              <a:gd name="connsiteX33" fmla="*/ 737298 w 863269"/>
              <a:gd name="connsiteY33" fmla="*/ 266281 h 1848896"/>
              <a:gd name="connsiteX34" fmla="*/ 697105 w 863269"/>
              <a:gd name="connsiteY34" fmla="*/ 185894 h 1848896"/>
              <a:gd name="connsiteX35" fmla="*/ 682032 w 863269"/>
              <a:gd name="connsiteY35" fmla="*/ 75362 h 1848896"/>
              <a:gd name="connsiteX36" fmla="*/ 702129 w 863269"/>
              <a:gd name="connsiteY36" fmla="*/ 10048 h 1848896"/>
              <a:gd name="connsiteX37" fmla="*/ 717201 w 863269"/>
              <a:gd name="connsiteY37" fmla="*/ 0 h 1848896"/>
              <a:gd name="connsiteX0" fmla="*/ 189663 w 863269"/>
              <a:gd name="connsiteY0" fmla="*/ 1838848 h 1838848"/>
              <a:gd name="connsiteX1" fmla="*/ 129373 w 863269"/>
              <a:gd name="connsiteY1" fmla="*/ 1763486 h 1838848"/>
              <a:gd name="connsiteX2" fmla="*/ 79131 w 863269"/>
              <a:gd name="connsiteY2" fmla="*/ 1657978 h 1838848"/>
              <a:gd name="connsiteX3" fmla="*/ 79131 w 863269"/>
              <a:gd name="connsiteY3" fmla="*/ 1582615 h 1838848"/>
              <a:gd name="connsiteX4" fmla="*/ 79131 w 863269"/>
              <a:gd name="connsiteY4" fmla="*/ 1451987 h 1838848"/>
              <a:gd name="connsiteX5" fmla="*/ 84155 w 863269"/>
              <a:gd name="connsiteY5" fmla="*/ 1316334 h 1838848"/>
              <a:gd name="connsiteX6" fmla="*/ 79131 w 863269"/>
              <a:gd name="connsiteY6" fmla="*/ 1230923 h 1838848"/>
              <a:gd name="connsiteX7" fmla="*/ 59034 w 863269"/>
              <a:gd name="connsiteY7" fmla="*/ 1090246 h 1838848"/>
              <a:gd name="connsiteX8" fmla="*/ 94203 w 863269"/>
              <a:gd name="connsiteY8" fmla="*/ 1019908 h 1838848"/>
              <a:gd name="connsiteX9" fmla="*/ 114300 w 863269"/>
              <a:gd name="connsiteY9" fmla="*/ 869183 h 1838848"/>
              <a:gd name="connsiteX10" fmla="*/ 74107 w 863269"/>
              <a:gd name="connsiteY10" fmla="*/ 698361 h 1838848"/>
              <a:gd name="connsiteX11" fmla="*/ 33913 w 863269"/>
              <a:gd name="connsiteY11" fmla="*/ 612950 h 1838848"/>
              <a:gd name="connsiteX12" fmla="*/ 3768 w 863269"/>
              <a:gd name="connsiteY12" fmla="*/ 457200 h 1838848"/>
              <a:gd name="connsiteX13" fmla="*/ 3768 w 863269"/>
              <a:gd name="connsiteY13" fmla="*/ 346668 h 1838848"/>
              <a:gd name="connsiteX14" fmla="*/ 33913 w 863269"/>
              <a:gd name="connsiteY14" fmla="*/ 216040 h 1838848"/>
              <a:gd name="connsiteX15" fmla="*/ 104252 w 863269"/>
              <a:gd name="connsiteY15" fmla="*/ 125604 h 1838848"/>
              <a:gd name="connsiteX16" fmla="*/ 169566 w 863269"/>
              <a:gd name="connsiteY16" fmla="*/ 95459 h 1838848"/>
              <a:gd name="connsiteX17" fmla="*/ 254977 w 863269"/>
              <a:gd name="connsiteY17" fmla="*/ 60290 h 1838848"/>
              <a:gd name="connsiteX18" fmla="*/ 330340 w 863269"/>
              <a:gd name="connsiteY18" fmla="*/ 50242 h 1838848"/>
              <a:gd name="connsiteX19" fmla="*/ 385606 w 863269"/>
              <a:gd name="connsiteY19" fmla="*/ 110532 h 1838848"/>
              <a:gd name="connsiteX20" fmla="*/ 380581 w 863269"/>
              <a:gd name="connsiteY20" fmla="*/ 211015 h 1838848"/>
              <a:gd name="connsiteX21" fmla="*/ 400678 w 863269"/>
              <a:gd name="connsiteY21" fmla="*/ 356717 h 1838848"/>
              <a:gd name="connsiteX22" fmla="*/ 430823 w 863269"/>
              <a:gd name="connsiteY22" fmla="*/ 462224 h 1838848"/>
              <a:gd name="connsiteX23" fmla="*/ 445896 w 863269"/>
              <a:gd name="connsiteY23" fmla="*/ 537587 h 1838848"/>
              <a:gd name="connsiteX24" fmla="*/ 460968 w 863269"/>
              <a:gd name="connsiteY24" fmla="*/ 628022 h 1838848"/>
              <a:gd name="connsiteX25" fmla="*/ 491113 w 863269"/>
              <a:gd name="connsiteY25" fmla="*/ 708409 h 1838848"/>
              <a:gd name="connsiteX26" fmla="*/ 842806 w 863269"/>
              <a:gd name="connsiteY26" fmla="*/ 1060101 h 1838848"/>
              <a:gd name="connsiteX27" fmla="*/ 817685 w 863269"/>
              <a:gd name="connsiteY27" fmla="*/ 1004835 h 1838848"/>
              <a:gd name="connsiteX28" fmla="*/ 787540 w 863269"/>
              <a:gd name="connsiteY28" fmla="*/ 884255 h 1838848"/>
              <a:gd name="connsiteX29" fmla="*/ 767443 w 863269"/>
              <a:gd name="connsiteY29" fmla="*/ 758651 h 1838848"/>
              <a:gd name="connsiteX30" fmla="*/ 762419 w 863269"/>
              <a:gd name="connsiteY30" fmla="*/ 602901 h 1838848"/>
              <a:gd name="connsiteX31" fmla="*/ 762419 w 863269"/>
              <a:gd name="connsiteY31" fmla="*/ 492369 h 1838848"/>
              <a:gd name="connsiteX32" fmla="*/ 752370 w 863269"/>
              <a:gd name="connsiteY32" fmla="*/ 376813 h 1838848"/>
              <a:gd name="connsiteX33" fmla="*/ 737298 w 863269"/>
              <a:gd name="connsiteY33" fmla="*/ 256233 h 1838848"/>
              <a:gd name="connsiteX34" fmla="*/ 697105 w 863269"/>
              <a:gd name="connsiteY34" fmla="*/ 175846 h 1838848"/>
              <a:gd name="connsiteX35" fmla="*/ 682032 w 863269"/>
              <a:gd name="connsiteY35" fmla="*/ 65314 h 1838848"/>
              <a:gd name="connsiteX36" fmla="*/ 702129 w 863269"/>
              <a:gd name="connsiteY36" fmla="*/ 0 h 1838848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35" fmla="*/ 682032 w 863269"/>
              <a:gd name="connsiteY35" fmla="*/ 18096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0" fmla="*/ 189663 w 842806"/>
              <a:gd name="connsiteY0" fmla="*/ 1791630 h 1791630"/>
              <a:gd name="connsiteX1" fmla="*/ 129373 w 842806"/>
              <a:gd name="connsiteY1" fmla="*/ 1716268 h 1791630"/>
              <a:gd name="connsiteX2" fmla="*/ 79131 w 842806"/>
              <a:gd name="connsiteY2" fmla="*/ 1610760 h 1791630"/>
              <a:gd name="connsiteX3" fmla="*/ 79131 w 842806"/>
              <a:gd name="connsiteY3" fmla="*/ 1535397 h 1791630"/>
              <a:gd name="connsiteX4" fmla="*/ 79131 w 842806"/>
              <a:gd name="connsiteY4" fmla="*/ 1404769 h 1791630"/>
              <a:gd name="connsiteX5" fmla="*/ 84155 w 842806"/>
              <a:gd name="connsiteY5" fmla="*/ 1269116 h 1791630"/>
              <a:gd name="connsiteX6" fmla="*/ 79131 w 842806"/>
              <a:gd name="connsiteY6" fmla="*/ 1183705 h 1791630"/>
              <a:gd name="connsiteX7" fmla="*/ 59034 w 842806"/>
              <a:gd name="connsiteY7" fmla="*/ 1043028 h 1791630"/>
              <a:gd name="connsiteX8" fmla="*/ 94203 w 842806"/>
              <a:gd name="connsiteY8" fmla="*/ 972690 h 1791630"/>
              <a:gd name="connsiteX9" fmla="*/ 114300 w 842806"/>
              <a:gd name="connsiteY9" fmla="*/ 821965 h 1791630"/>
              <a:gd name="connsiteX10" fmla="*/ 74107 w 842806"/>
              <a:gd name="connsiteY10" fmla="*/ 651143 h 1791630"/>
              <a:gd name="connsiteX11" fmla="*/ 33913 w 842806"/>
              <a:gd name="connsiteY11" fmla="*/ 565732 h 1791630"/>
              <a:gd name="connsiteX12" fmla="*/ 3768 w 842806"/>
              <a:gd name="connsiteY12" fmla="*/ 409982 h 1791630"/>
              <a:gd name="connsiteX13" fmla="*/ 3768 w 842806"/>
              <a:gd name="connsiteY13" fmla="*/ 299450 h 1791630"/>
              <a:gd name="connsiteX14" fmla="*/ 33913 w 842806"/>
              <a:gd name="connsiteY14" fmla="*/ 168822 h 1791630"/>
              <a:gd name="connsiteX15" fmla="*/ 104252 w 842806"/>
              <a:gd name="connsiteY15" fmla="*/ 78386 h 1791630"/>
              <a:gd name="connsiteX16" fmla="*/ 169566 w 842806"/>
              <a:gd name="connsiteY16" fmla="*/ 48241 h 1791630"/>
              <a:gd name="connsiteX17" fmla="*/ 254977 w 842806"/>
              <a:gd name="connsiteY17" fmla="*/ 13072 h 1791630"/>
              <a:gd name="connsiteX18" fmla="*/ 330340 w 842806"/>
              <a:gd name="connsiteY18" fmla="*/ 3024 h 1791630"/>
              <a:gd name="connsiteX19" fmla="*/ 385606 w 842806"/>
              <a:gd name="connsiteY19" fmla="*/ 63314 h 1791630"/>
              <a:gd name="connsiteX20" fmla="*/ 380581 w 842806"/>
              <a:gd name="connsiteY20" fmla="*/ 163797 h 1791630"/>
              <a:gd name="connsiteX21" fmla="*/ 400678 w 842806"/>
              <a:gd name="connsiteY21" fmla="*/ 309499 h 1791630"/>
              <a:gd name="connsiteX22" fmla="*/ 430823 w 842806"/>
              <a:gd name="connsiteY22" fmla="*/ 415006 h 1791630"/>
              <a:gd name="connsiteX23" fmla="*/ 445896 w 842806"/>
              <a:gd name="connsiteY23" fmla="*/ 490369 h 1791630"/>
              <a:gd name="connsiteX24" fmla="*/ 460968 w 842806"/>
              <a:gd name="connsiteY24" fmla="*/ 580804 h 1791630"/>
              <a:gd name="connsiteX25" fmla="*/ 491113 w 842806"/>
              <a:gd name="connsiteY25" fmla="*/ 661191 h 1791630"/>
              <a:gd name="connsiteX26" fmla="*/ 842806 w 842806"/>
              <a:gd name="connsiteY26" fmla="*/ 1012883 h 1791630"/>
              <a:gd name="connsiteX0" fmla="*/ 189663 w 491113"/>
              <a:gd name="connsiteY0" fmla="*/ 1791630 h 1791630"/>
              <a:gd name="connsiteX1" fmla="*/ 129373 w 491113"/>
              <a:gd name="connsiteY1" fmla="*/ 1716268 h 1791630"/>
              <a:gd name="connsiteX2" fmla="*/ 79131 w 491113"/>
              <a:gd name="connsiteY2" fmla="*/ 1610760 h 1791630"/>
              <a:gd name="connsiteX3" fmla="*/ 79131 w 491113"/>
              <a:gd name="connsiteY3" fmla="*/ 1535397 h 1791630"/>
              <a:gd name="connsiteX4" fmla="*/ 79131 w 491113"/>
              <a:gd name="connsiteY4" fmla="*/ 1404769 h 1791630"/>
              <a:gd name="connsiteX5" fmla="*/ 84155 w 491113"/>
              <a:gd name="connsiteY5" fmla="*/ 1269116 h 1791630"/>
              <a:gd name="connsiteX6" fmla="*/ 79131 w 491113"/>
              <a:gd name="connsiteY6" fmla="*/ 1183705 h 1791630"/>
              <a:gd name="connsiteX7" fmla="*/ 59034 w 491113"/>
              <a:gd name="connsiteY7" fmla="*/ 1043028 h 1791630"/>
              <a:gd name="connsiteX8" fmla="*/ 94203 w 491113"/>
              <a:gd name="connsiteY8" fmla="*/ 972690 h 1791630"/>
              <a:gd name="connsiteX9" fmla="*/ 114300 w 491113"/>
              <a:gd name="connsiteY9" fmla="*/ 821965 h 1791630"/>
              <a:gd name="connsiteX10" fmla="*/ 74107 w 491113"/>
              <a:gd name="connsiteY10" fmla="*/ 651143 h 1791630"/>
              <a:gd name="connsiteX11" fmla="*/ 33913 w 491113"/>
              <a:gd name="connsiteY11" fmla="*/ 565732 h 1791630"/>
              <a:gd name="connsiteX12" fmla="*/ 3768 w 491113"/>
              <a:gd name="connsiteY12" fmla="*/ 409982 h 1791630"/>
              <a:gd name="connsiteX13" fmla="*/ 3768 w 491113"/>
              <a:gd name="connsiteY13" fmla="*/ 299450 h 1791630"/>
              <a:gd name="connsiteX14" fmla="*/ 33913 w 491113"/>
              <a:gd name="connsiteY14" fmla="*/ 168822 h 1791630"/>
              <a:gd name="connsiteX15" fmla="*/ 104252 w 491113"/>
              <a:gd name="connsiteY15" fmla="*/ 78386 h 1791630"/>
              <a:gd name="connsiteX16" fmla="*/ 169566 w 491113"/>
              <a:gd name="connsiteY16" fmla="*/ 48241 h 1791630"/>
              <a:gd name="connsiteX17" fmla="*/ 254977 w 491113"/>
              <a:gd name="connsiteY17" fmla="*/ 13072 h 1791630"/>
              <a:gd name="connsiteX18" fmla="*/ 330340 w 491113"/>
              <a:gd name="connsiteY18" fmla="*/ 3024 h 1791630"/>
              <a:gd name="connsiteX19" fmla="*/ 385606 w 491113"/>
              <a:gd name="connsiteY19" fmla="*/ 63314 h 1791630"/>
              <a:gd name="connsiteX20" fmla="*/ 380581 w 491113"/>
              <a:gd name="connsiteY20" fmla="*/ 163797 h 1791630"/>
              <a:gd name="connsiteX21" fmla="*/ 400678 w 491113"/>
              <a:gd name="connsiteY21" fmla="*/ 309499 h 1791630"/>
              <a:gd name="connsiteX22" fmla="*/ 430823 w 491113"/>
              <a:gd name="connsiteY22" fmla="*/ 415006 h 1791630"/>
              <a:gd name="connsiteX23" fmla="*/ 445896 w 491113"/>
              <a:gd name="connsiteY23" fmla="*/ 490369 h 1791630"/>
              <a:gd name="connsiteX24" fmla="*/ 460968 w 491113"/>
              <a:gd name="connsiteY24" fmla="*/ 580804 h 1791630"/>
              <a:gd name="connsiteX25" fmla="*/ 491113 w 491113"/>
              <a:gd name="connsiteY25" fmla="*/ 661191 h 179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1113" h="1791630">
                <a:moveTo>
                  <a:pt x="189663" y="1791630"/>
                </a:moveTo>
                <a:cubicBezTo>
                  <a:pt x="174590" y="1763997"/>
                  <a:pt x="147795" y="1746413"/>
                  <a:pt x="129373" y="1716268"/>
                </a:cubicBezTo>
                <a:cubicBezTo>
                  <a:pt x="110951" y="1686123"/>
                  <a:pt x="87505" y="1640905"/>
                  <a:pt x="79131" y="1610760"/>
                </a:cubicBezTo>
                <a:cubicBezTo>
                  <a:pt x="70757" y="1580615"/>
                  <a:pt x="79131" y="1535397"/>
                  <a:pt x="79131" y="1535397"/>
                </a:cubicBezTo>
                <a:cubicBezTo>
                  <a:pt x="79131" y="1501065"/>
                  <a:pt x="78294" y="1449149"/>
                  <a:pt x="79131" y="1404769"/>
                </a:cubicBezTo>
                <a:cubicBezTo>
                  <a:pt x="79968" y="1360389"/>
                  <a:pt x="84155" y="1305960"/>
                  <a:pt x="84155" y="1269116"/>
                </a:cubicBezTo>
                <a:cubicBezTo>
                  <a:pt x="84155" y="1232272"/>
                  <a:pt x="83318" y="1221386"/>
                  <a:pt x="79131" y="1183705"/>
                </a:cubicBezTo>
                <a:cubicBezTo>
                  <a:pt x="74944" y="1146024"/>
                  <a:pt x="56522" y="1078197"/>
                  <a:pt x="59034" y="1043028"/>
                </a:cubicBezTo>
                <a:cubicBezTo>
                  <a:pt x="61546" y="1007859"/>
                  <a:pt x="84992" y="1009534"/>
                  <a:pt x="94203" y="972690"/>
                </a:cubicBezTo>
                <a:cubicBezTo>
                  <a:pt x="103414" y="935846"/>
                  <a:pt x="117649" y="875556"/>
                  <a:pt x="114300" y="821965"/>
                </a:cubicBezTo>
                <a:cubicBezTo>
                  <a:pt x="110951" y="768374"/>
                  <a:pt x="87505" y="693848"/>
                  <a:pt x="74107" y="651143"/>
                </a:cubicBezTo>
                <a:cubicBezTo>
                  <a:pt x="60709" y="608438"/>
                  <a:pt x="45636" y="605926"/>
                  <a:pt x="33913" y="565732"/>
                </a:cubicBezTo>
                <a:cubicBezTo>
                  <a:pt x="22190" y="525539"/>
                  <a:pt x="8792" y="454362"/>
                  <a:pt x="3768" y="409982"/>
                </a:cubicBezTo>
                <a:cubicBezTo>
                  <a:pt x="-1256" y="365602"/>
                  <a:pt x="-1256" y="339643"/>
                  <a:pt x="3768" y="299450"/>
                </a:cubicBezTo>
                <a:cubicBezTo>
                  <a:pt x="8792" y="259257"/>
                  <a:pt x="17166" y="205666"/>
                  <a:pt x="33913" y="168822"/>
                </a:cubicBezTo>
                <a:cubicBezTo>
                  <a:pt x="50660" y="131978"/>
                  <a:pt x="81643" y="98483"/>
                  <a:pt x="104252" y="78386"/>
                </a:cubicBezTo>
                <a:cubicBezTo>
                  <a:pt x="126861" y="58289"/>
                  <a:pt x="144445" y="59127"/>
                  <a:pt x="169566" y="48241"/>
                </a:cubicBezTo>
                <a:cubicBezTo>
                  <a:pt x="194687" y="37355"/>
                  <a:pt x="228181" y="20608"/>
                  <a:pt x="254977" y="13072"/>
                </a:cubicBezTo>
                <a:cubicBezTo>
                  <a:pt x="281773" y="5536"/>
                  <a:pt x="308569" y="-5350"/>
                  <a:pt x="330340" y="3024"/>
                </a:cubicBezTo>
                <a:cubicBezTo>
                  <a:pt x="352111" y="11398"/>
                  <a:pt x="377233" y="36519"/>
                  <a:pt x="385606" y="63314"/>
                </a:cubicBezTo>
                <a:cubicBezTo>
                  <a:pt x="393979" y="90109"/>
                  <a:pt x="378069" y="122766"/>
                  <a:pt x="380581" y="163797"/>
                </a:cubicBezTo>
                <a:cubicBezTo>
                  <a:pt x="383093" y="204828"/>
                  <a:pt x="392304" y="267631"/>
                  <a:pt x="400678" y="309499"/>
                </a:cubicBezTo>
                <a:cubicBezTo>
                  <a:pt x="409052" y="351367"/>
                  <a:pt x="423287" y="384861"/>
                  <a:pt x="430823" y="415006"/>
                </a:cubicBezTo>
                <a:cubicBezTo>
                  <a:pt x="438359" y="445151"/>
                  <a:pt x="440872" y="462736"/>
                  <a:pt x="445896" y="490369"/>
                </a:cubicBezTo>
                <a:cubicBezTo>
                  <a:pt x="450920" y="518002"/>
                  <a:pt x="453432" y="552334"/>
                  <a:pt x="460968" y="580804"/>
                </a:cubicBezTo>
                <a:cubicBezTo>
                  <a:pt x="468504" y="609274"/>
                  <a:pt x="427473" y="589178"/>
                  <a:pt x="491113" y="66119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490456" y="2890571"/>
            <a:ext cx="347557" cy="1702085"/>
          </a:xfrm>
          <a:custGeom>
            <a:avLst/>
            <a:gdLst>
              <a:gd name="connsiteX0" fmla="*/ 166542 w 347557"/>
              <a:gd name="connsiteY0" fmla="*/ 1702085 h 1702085"/>
              <a:gd name="connsiteX1" fmla="*/ 106252 w 347557"/>
              <a:gd name="connsiteY1" fmla="*/ 1631747 h 1702085"/>
              <a:gd name="connsiteX2" fmla="*/ 81131 w 347557"/>
              <a:gd name="connsiteY2" fmla="*/ 1566432 h 1702085"/>
              <a:gd name="connsiteX3" fmla="*/ 81131 w 347557"/>
              <a:gd name="connsiteY3" fmla="*/ 1536287 h 1702085"/>
              <a:gd name="connsiteX4" fmla="*/ 96203 w 347557"/>
              <a:gd name="connsiteY4" fmla="*/ 1465949 h 1702085"/>
              <a:gd name="connsiteX5" fmla="*/ 96203 w 347557"/>
              <a:gd name="connsiteY5" fmla="*/ 1415707 h 1702085"/>
              <a:gd name="connsiteX6" fmla="*/ 71082 w 347557"/>
              <a:gd name="connsiteY6" fmla="*/ 1315224 h 1702085"/>
              <a:gd name="connsiteX7" fmla="*/ 71082 w 347557"/>
              <a:gd name="connsiteY7" fmla="*/ 1244885 h 1702085"/>
              <a:gd name="connsiteX8" fmla="*/ 71082 w 347557"/>
              <a:gd name="connsiteY8" fmla="*/ 1174547 h 1702085"/>
              <a:gd name="connsiteX9" fmla="*/ 71082 w 347557"/>
              <a:gd name="connsiteY9" fmla="*/ 1154450 h 1702085"/>
              <a:gd name="connsiteX10" fmla="*/ 66058 w 347557"/>
              <a:gd name="connsiteY10" fmla="*/ 1069039 h 1702085"/>
              <a:gd name="connsiteX11" fmla="*/ 66058 w 347557"/>
              <a:gd name="connsiteY11" fmla="*/ 1003725 h 1702085"/>
              <a:gd name="connsiteX12" fmla="*/ 71082 w 347557"/>
              <a:gd name="connsiteY12" fmla="*/ 953483 h 1702085"/>
              <a:gd name="connsiteX13" fmla="*/ 71082 w 347557"/>
              <a:gd name="connsiteY13" fmla="*/ 893193 h 1702085"/>
              <a:gd name="connsiteX14" fmla="*/ 91179 w 347557"/>
              <a:gd name="connsiteY14" fmla="*/ 757540 h 1702085"/>
              <a:gd name="connsiteX15" fmla="*/ 81131 w 347557"/>
              <a:gd name="connsiteY15" fmla="*/ 742468 h 1702085"/>
              <a:gd name="connsiteX16" fmla="*/ 76107 w 347557"/>
              <a:gd name="connsiteY16" fmla="*/ 712323 h 1702085"/>
              <a:gd name="connsiteX17" fmla="*/ 56010 w 347557"/>
              <a:gd name="connsiteY17" fmla="*/ 652032 h 1702085"/>
              <a:gd name="connsiteX18" fmla="*/ 50986 w 347557"/>
              <a:gd name="connsiteY18" fmla="*/ 611839 h 1702085"/>
              <a:gd name="connsiteX19" fmla="*/ 35913 w 347557"/>
              <a:gd name="connsiteY19" fmla="*/ 571646 h 1702085"/>
              <a:gd name="connsiteX20" fmla="*/ 25865 w 347557"/>
              <a:gd name="connsiteY20" fmla="*/ 511356 h 1702085"/>
              <a:gd name="connsiteX21" fmla="*/ 20841 w 347557"/>
              <a:gd name="connsiteY21" fmla="*/ 451065 h 1702085"/>
              <a:gd name="connsiteX22" fmla="*/ 10792 w 347557"/>
              <a:gd name="connsiteY22" fmla="*/ 415896 h 1702085"/>
              <a:gd name="connsiteX23" fmla="*/ 744 w 347557"/>
              <a:gd name="connsiteY23" fmla="*/ 360630 h 1702085"/>
              <a:gd name="connsiteX24" fmla="*/ 744 w 347557"/>
              <a:gd name="connsiteY24" fmla="*/ 280243 h 1702085"/>
              <a:gd name="connsiteX25" fmla="*/ 744 w 347557"/>
              <a:gd name="connsiteY25" fmla="*/ 235026 h 1702085"/>
              <a:gd name="connsiteX26" fmla="*/ 5768 w 347557"/>
              <a:gd name="connsiteY26" fmla="*/ 214929 h 1702085"/>
              <a:gd name="connsiteX27" fmla="*/ 25865 w 347557"/>
              <a:gd name="connsiteY27" fmla="*/ 174736 h 1702085"/>
              <a:gd name="connsiteX28" fmla="*/ 40937 w 347557"/>
              <a:gd name="connsiteY28" fmla="*/ 139566 h 1702085"/>
              <a:gd name="connsiteX29" fmla="*/ 61034 w 347557"/>
              <a:gd name="connsiteY29" fmla="*/ 99373 h 1702085"/>
              <a:gd name="connsiteX30" fmla="*/ 86155 w 347557"/>
              <a:gd name="connsiteY30" fmla="*/ 69228 h 1702085"/>
              <a:gd name="connsiteX31" fmla="*/ 106252 w 347557"/>
              <a:gd name="connsiteY31" fmla="*/ 49131 h 1702085"/>
              <a:gd name="connsiteX32" fmla="*/ 131373 w 347557"/>
              <a:gd name="connsiteY32" fmla="*/ 29035 h 1702085"/>
              <a:gd name="connsiteX33" fmla="*/ 161518 w 347557"/>
              <a:gd name="connsiteY33" fmla="*/ 8938 h 1702085"/>
              <a:gd name="connsiteX34" fmla="*/ 201711 w 347557"/>
              <a:gd name="connsiteY34" fmla="*/ 3914 h 1702085"/>
              <a:gd name="connsiteX35" fmla="*/ 221808 w 347557"/>
              <a:gd name="connsiteY35" fmla="*/ 3914 h 1702085"/>
              <a:gd name="connsiteX36" fmla="*/ 221808 w 347557"/>
              <a:gd name="connsiteY36" fmla="*/ 54156 h 1702085"/>
              <a:gd name="connsiteX37" fmla="*/ 231856 w 347557"/>
              <a:gd name="connsiteY37" fmla="*/ 114446 h 1702085"/>
              <a:gd name="connsiteX38" fmla="*/ 231856 w 347557"/>
              <a:gd name="connsiteY38" fmla="*/ 159663 h 1702085"/>
              <a:gd name="connsiteX39" fmla="*/ 231856 w 347557"/>
              <a:gd name="connsiteY39" fmla="*/ 209905 h 1702085"/>
              <a:gd name="connsiteX40" fmla="*/ 236880 w 347557"/>
              <a:gd name="connsiteY40" fmla="*/ 265171 h 1702085"/>
              <a:gd name="connsiteX41" fmla="*/ 256977 w 347557"/>
              <a:gd name="connsiteY41" fmla="*/ 305364 h 1702085"/>
              <a:gd name="connsiteX42" fmla="*/ 267025 w 347557"/>
              <a:gd name="connsiteY42" fmla="*/ 350582 h 1702085"/>
              <a:gd name="connsiteX43" fmla="*/ 287122 w 347557"/>
              <a:gd name="connsiteY43" fmla="*/ 410872 h 1702085"/>
              <a:gd name="connsiteX44" fmla="*/ 292146 w 347557"/>
              <a:gd name="connsiteY44" fmla="*/ 435993 h 1702085"/>
              <a:gd name="connsiteX45" fmla="*/ 312243 w 347557"/>
              <a:gd name="connsiteY45" fmla="*/ 506331 h 1702085"/>
              <a:gd name="connsiteX46" fmla="*/ 327315 w 347557"/>
              <a:gd name="connsiteY46" fmla="*/ 541501 h 1702085"/>
              <a:gd name="connsiteX47" fmla="*/ 337364 w 347557"/>
              <a:gd name="connsiteY47" fmla="*/ 581694 h 1702085"/>
              <a:gd name="connsiteX48" fmla="*/ 347412 w 347557"/>
              <a:gd name="connsiteY48" fmla="*/ 616863 h 1702085"/>
              <a:gd name="connsiteX49" fmla="*/ 342388 w 347557"/>
              <a:gd name="connsiteY49" fmla="*/ 611839 h 17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47557" h="1702085">
                <a:moveTo>
                  <a:pt x="166542" y="1702085"/>
                </a:moveTo>
                <a:cubicBezTo>
                  <a:pt x="143514" y="1678220"/>
                  <a:pt x="120487" y="1654356"/>
                  <a:pt x="106252" y="1631747"/>
                </a:cubicBezTo>
                <a:cubicBezTo>
                  <a:pt x="92017" y="1609138"/>
                  <a:pt x="85318" y="1582342"/>
                  <a:pt x="81131" y="1566432"/>
                </a:cubicBezTo>
                <a:cubicBezTo>
                  <a:pt x="76944" y="1550522"/>
                  <a:pt x="78619" y="1553034"/>
                  <a:pt x="81131" y="1536287"/>
                </a:cubicBezTo>
                <a:cubicBezTo>
                  <a:pt x="83643" y="1519540"/>
                  <a:pt x="93691" y="1486046"/>
                  <a:pt x="96203" y="1465949"/>
                </a:cubicBezTo>
                <a:cubicBezTo>
                  <a:pt x="98715" y="1445852"/>
                  <a:pt x="100390" y="1440828"/>
                  <a:pt x="96203" y="1415707"/>
                </a:cubicBezTo>
                <a:cubicBezTo>
                  <a:pt x="92016" y="1390586"/>
                  <a:pt x="75269" y="1343694"/>
                  <a:pt x="71082" y="1315224"/>
                </a:cubicBezTo>
                <a:cubicBezTo>
                  <a:pt x="66895" y="1286754"/>
                  <a:pt x="71082" y="1244885"/>
                  <a:pt x="71082" y="1244885"/>
                </a:cubicBezTo>
                <a:lnTo>
                  <a:pt x="71082" y="1174547"/>
                </a:lnTo>
                <a:cubicBezTo>
                  <a:pt x="71082" y="1159475"/>
                  <a:pt x="71919" y="1172035"/>
                  <a:pt x="71082" y="1154450"/>
                </a:cubicBezTo>
                <a:cubicBezTo>
                  <a:pt x="70245" y="1136865"/>
                  <a:pt x="66895" y="1094160"/>
                  <a:pt x="66058" y="1069039"/>
                </a:cubicBezTo>
                <a:cubicBezTo>
                  <a:pt x="65221" y="1043918"/>
                  <a:pt x="65221" y="1022984"/>
                  <a:pt x="66058" y="1003725"/>
                </a:cubicBezTo>
                <a:cubicBezTo>
                  <a:pt x="66895" y="984466"/>
                  <a:pt x="70245" y="971905"/>
                  <a:pt x="71082" y="953483"/>
                </a:cubicBezTo>
                <a:cubicBezTo>
                  <a:pt x="71919" y="935061"/>
                  <a:pt x="67733" y="925850"/>
                  <a:pt x="71082" y="893193"/>
                </a:cubicBezTo>
                <a:cubicBezTo>
                  <a:pt x="74431" y="860536"/>
                  <a:pt x="89504" y="782661"/>
                  <a:pt x="91179" y="757540"/>
                </a:cubicBezTo>
                <a:cubicBezTo>
                  <a:pt x="92854" y="732419"/>
                  <a:pt x="83643" y="750004"/>
                  <a:pt x="81131" y="742468"/>
                </a:cubicBezTo>
                <a:cubicBezTo>
                  <a:pt x="78619" y="734932"/>
                  <a:pt x="80294" y="727396"/>
                  <a:pt x="76107" y="712323"/>
                </a:cubicBezTo>
                <a:cubicBezTo>
                  <a:pt x="71920" y="697250"/>
                  <a:pt x="60197" y="668779"/>
                  <a:pt x="56010" y="652032"/>
                </a:cubicBezTo>
                <a:cubicBezTo>
                  <a:pt x="51823" y="635285"/>
                  <a:pt x="54335" y="625237"/>
                  <a:pt x="50986" y="611839"/>
                </a:cubicBezTo>
                <a:cubicBezTo>
                  <a:pt x="47636" y="598441"/>
                  <a:pt x="40100" y="588393"/>
                  <a:pt x="35913" y="571646"/>
                </a:cubicBezTo>
                <a:cubicBezTo>
                  <a:pt x="31726" y="554899"/>
                  <a:pt x="28377" y="531453"/>
                  <a:pt x="25865" y="511356"/>
                </a:cubicBezTo>
                <a:cubicBezTo>
                  <a:pt x="23353" y="491259"/>
                  <a:pt x="23353" y="466975"/>
                  <a:pt x="20841" y="451065"/>
                </a:cubicBezTo>
                <a:cubicBezTo>
                  <a:pt x="18329" y="435155"/>
                  <a:pt x="14141" y="430968"/>
                  <a:pt x="10792" y="415896"/>
                </a:cubicBezTo>
                <a:cubicBezTo>
                  <a:pt x="7443" y="400824"/>
                  <a:pt x="2419" y="383239"/>
                  <a:pt x="744" y="360630"/>
                </a:cubicBezTo>
                <a:cubicBezTo>
                  <a:pt x="-931" y="338021"/>
                  <a:pt x="744" y="280243"/>
                  <a:pt x="744" y="280243"/>
                </a:cubicBezTo>
                <a:cubicBezTo>
                  <a:pt x="744" y="259309"/>
                  <a:pt x="-93" y="245912"/>
                  <a:pt x="744" y="235026"/>
                </a:cubicBezTo>
                <a:cubicBezTo>
                  <a:pt x="1581" y="224140"/>
                  <a:pt x="1581" y="224977"/>
                  <a:pt x="5768" y="214929"/>
                </a:cubicBezTo>
                <a:cubicBezTo>
                  <a:pt x="9955" y="204881"/>
                  <a:pt x="20003" y="187296"/>
                  <a:pt x="25865" y="174736"/>
                </a:cubicBezTo>
                <a:cubicBezTo>
                  <a:pt x="31726" y="162175"/>
                  <a:pt x="35075" y="152126"/>
                  <a:pt x="40937" y="139566"/>
                </a:cubicBezTo>
                <a:cubicBezTo>
                  <a:pt x="46798" y="127005"/>
                  <a:pt x="53498" y="111096"/>
                  <a:pt x="61034" y="99373"/>
                </a:cubicBezTo>
                <a:cubicBezTo>
                  <a:pt x="68570" y="87650"/>
                  <a:pt x="78619" y="77602"/>
                  <a:pt x="86155" y="69228"/>
                </a:cubicBezTo>
                <a:cubicBezTo>
                  <a:pt x="93691" y="60854"/>
                  <a:pt x="98716" y="55830"/>
                  <a:pt x="106252" y="49131"/>
                </a:cubicBezTo>
                <a:cubicBezTo>
                  <a:pt x="113788" y="42432"/>
                  <a:pt x="122162" y="35734"/>
                  <a:pt x="131373" y="29035"/>
                </a:cubicBezTo>
                <a:cubicBezTo>
                  <a:pt x="140584" y="22336"/>
                  <a:pt x="149795" y="13125"/>
                  <a:pt x="161518" y="8938"/>
                </a:cubicBezTo>
                <a:cubicBezTo>
                  <a:pt x="173241" y="4751"/>
                  <a:pt x="191663" y="4751"/>
                  <a:pt x="201711" y="3914"/>
                </a:cubicBezTo>
                <a:cubicBezTo>
                  <a:pt x="211759" y="3077"/>
                  <a:pt x="218459" y="-4460"/>
                  <a:pt x="221808" y="3914"/>
                </a:cubicBezTo>
                <a:cubicBezTo>
                  <a:pt x="225157" y="12288"/>
                  <a:pt x="220133" y="35734"/>
                  <a:pt x="221808" y="54156"/>
                </a:cubicBezTo>
                <a:cubicBezTo>
                  <a:pt x="223483" y="72578"/>
                  <a:pt x="230181" y="96861"/>
                  <a:pt x="231856" y="114446"/>
                </a:cubicBezTo>
                <a:cubicBezTo>
                  <a:pt x="233531" y="132031"/>
                  <a:pt x="231856" y="159663"/>
                  <a:pt x="231856" y="159663"/>
                </a:cubicBezTo>
                <a:cubicBezTo>
                  <a:pt x="231856" y="175573"/>
                  <a:pt x="231019" y="192320"/>
                  <a:pt x="231856" y="209905"/>
                </a:cubicBezTo>
                <a:cubicBezTo>
                  <a:pt x="232693" y="227490"/>
                  <a:pt x="232693" y="249261"/>
                  <a:pt x="236880" y="265171"/>
                </a:cubicBezTo>
                <a:cubicBezTo>
                  <a:pt x="241067" y="281081"/>
                  <a:pt x="251953" y="291129"/>
                  <a:pt x="256977" y="305364"/>
                </a:cubicBezTo>
                <a:cubicBezTo>
                  <a:pt x="262001" y="319599"/>
                  <a:pt x="262001" y="332997"/>
                  <a:pt x="267025" y="350582"/>
                </a:cubicBezTo>
                <a:cubicBezTo>
                  <a:pt x="272049" y="368167"/>
                  <a:pt x="282935" y="396637"/>
                  <a:pt x="287122" y="410872"/>
                </a:cubicBezTo>
                <a:cubicBezTo>
                  <a:pt x="291309" y="425107"/>
                  <a:pt x="287959" y="420083"/>
                  <a:pt x="292146" y="435993"/>
                </a:cubicBezTo>
                <a:cubicBezTo>
                  <a:pt x="296333" y="451903"/>
                  <a:pt x="306382" y="488746"/>
                  <a:pt x="312243" y="506331"/>
                </a:cubicBezTo>
                <a:cubicBezTo>
                  <a:pt x="318104" y="523916"/>
                  <a:pt x="323128" y="528941"/>
                  <a:pt x="327315" y="541501"/>
                </a:cubicBezTo>
                <a:cubicBezTo>
                  <a:pt x="331502" y="554061"/>
                  <a:pt x="334015" y="569134"/>
                  <a:pt x="337364" y="581694"/>
                </a:cubicBezTo>
                <a:cubicBezTo>
                  <a:pt x="340713" y="594254"/>
                  <a:pt x="346575" y="611839"/>
                  <a:pt x="347412" y="616863"/>
                </a:cubicBezTo>
                <a:cubicBezTo>
                  <a:pt x="348249" y="621887"/>
                  <a:pt x="345318" y="616863"/>
                  <a:pt x="342388" y="61183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087561" y="2720516"/>
            <a:ext cx="613020" cy="2053753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29373 w 1294981"/>
              <a:gd name="connsiteY0" fmla="*/ 1814413 h 2053753"/>
              <a:gd name="connsiteX1" fmla="*/ 79131 w 1294981"/>
              <a:gd name="connsiteY1" fmla="*/ 1708905 h 2053753"/>
              <a:gd name="connsiteX2" fmla="*/ 79131 w 1294981"/>
              <a:gd name="connsiteY2" fmla="*/ 1633542 h 2053753"/>
              <a:gd name="connsiteX3" fmla="*/ 79131 w 1294981"/>
              <a:gd name="connsiteY3" fmla="*/ 1502914 h 2053753"/>
              <a:gd name="connsiteX4" fmla="*/ 84155 w 1294981"/>
              <a:gd name="connsiteY4" fmla="*/ 1367261 h 2053753"/>
              <a:gd name="connsiteX5" fmla="*/ 79131 w 1294981"/>
              <a:gd name="connsiteY5" fmla="*/ 1281850 h 2053753"/>
              <a:gd name="connsiteX6" fmla="*/ 59034 w 1294981"/>
              <a:gd name="connsiteY6" fmla="*/ 1141173 h 2053753"/>
              <a:gd name="connsiteX7" fmla="*/ 94203 w 1294981"/>
              <a:gd name="connsiteY7" fmla="*/ 1070835 h 2053753"/>
              <a:gd name="connsiteX8" fmla="*/ 114300 w 1294981"/>
              <a:gd name="connsiteY8" fmla="*/ 920110 h 2053753"/>
              <a:gd name="connsiteX9" fmla="*/ 74107 w 1294981"/>
              <a:gd name="connsiteY9" fmla="*/ 749288 h 2053753"/>
              <a:gd name="connsiteX10" fmla="*/ 33913 w 1294981"/>
              <a:gd name="connsiteY10" fmla="*/ 663877 h 2053753"/>
              <a:gd name="connsiteX11" fmla="*/ 3768 w 1294981"/>
              <a:gd name="connsiteY11" fmla="*/ 508127 h 2053753"/>
              <a:gd name="connsiteX12" fmla="*/ 3768 w 1294981"/>
              <a:gd name="connsiteY12" fmla="*/ 397595 h 2053753"/>
              <a:gd name="connsiteX13" fmla="*/ 33913 w 1294981"/>
              <a:gd name="connsiteY13" fmla="*/ 266967 h 2053753"/>
              <a:gd name="connsiteX14" fmla="*/ 104252 w 1294981"/>
              <a:gd name="connsiteY14" fmla="*/ 176531 h 2053753"/>
              <a:gd name="connsiteX15" fmla="*/ 169566 w 1294981"/>
              <a:gd name="connsiteY15" fmla="*/ 146386 h 2053753"/>
              <a:gd name="connsiteX16" fmla="*/ 254977 w 1294981"/>
              <a:gd name="connsiteY16" fmla="*/ 111217 h 2053753"/>
              <a:gd name="connsiteX17" fmla="*/ 330340 w 1294981"/>
              <a:gd name="connsiteY17" fmla="*/ 101169 h 2053753"/>
              <a:gd name="connsiteX18" fmla="*/ 385606 w 1294981"/>
              <a:gd name="connsiteY18" fmla="*/ 161459 h 2053753"/>
              <a:gd name="connsiteX19" fmla="*/ 380581 w 1294981"/>
              <a:gd name="connsiteY19" fmla="*/ 261942 h 2053753"/>
              <a:gd name="connsiteX20" fmla="*/ 400678 w 1294981"/>
              <a:gd name="connsiteY20" fmla="*/ 407644 h 2053753"/>
              <a:gd name="connsiteX21" fmla="*/ 430823 w 1294981"/>
              <a:gd name="connsiteY21" fmla="*/ 513151 h 2053753"/>
              <a:gd name="connsiteX22" fmla="*/ 445896 w 1294981"/>
              <a:gd name="connsiteY22" fmla="*/ 588514 h 2053753"/>
              <a:gd name="connsiteX23" fmla="*/ 460968 w 1294981"/>
              <a:gd name="connsiteY23" fmla="*/ 678949 h 2053753"/>
              <a:gd name="connsiteX24" fmla="*/ 491113 w 1294981"/>
              <a:gd name="connsiteY24" fmla="*/ 759336 h 2053753"/>
              <a:gd name="connsiteX25" fmla="*/ 842806 w 1294981"/>
              <a:gd name="connsiteY25" fmla="*/ 1111028 h 2053753"/>
              <a:gd name="connsiteX26" fmla="*/ 817685 w 1294981"/>
              <a:gd name="connsiteY26" fmla="*/ 1055762 h 2053753"/>
              <a:gd name="connsiteX27" fmla="*/ 787540 w 1294981"/>
              <a:gd name="connsiteY27" fmla="*/ 935182 h 2053753"/>
              <a:gd name="connsiteX28" fmla="*/ 767443 w 1294981"/>
              <a:gd name="connsiteY28" fmla="*/ 809578 h 2053753"/>
              <a:gd name="connsiteX29" fmla="*/ 762419 w 1294981"/>
              <a:gd name="connsiteY29" fmla="*/ 653828 h 2053753"/>
              <a:gd name="connsiteX30" fmla="*/ 762419 w 1294981"/>
              <a:gd name="connsiteY30" fmla="*/ 543296 h 2053753"/>
              <a:gd name="connsiteX31" fmla="*/ 752370 w 1294981"/>
              <a:gd name="connsiteY31" fmla="*/ 427740 h 2053753"/>
              <a:gd name="connsiteX32" fmla="*/ 737298 w 1294981"/>
              <a:gd name="connsiteY32" fmla="*/ 307160 h 2053753"/>
              <a:gd name="connsiteX33" fmla="*/ 697105 w 1294981"/>
              <a:gd name="connsiteY33" fmla="*/ 226773 h 2053753"/>
              <a:gd name="connsiteX34" fmla="*/ 682032 w 1294981"/>
              <a:gd name="connsiteY34" fmla="*/ 116241 h 2053753"/>
              <a:gd name="connsiteX35" fmla="*/ 702129 w 1294981"/>
              <a:gd name="connsiteY35" fmla="*/ 50927 h 2053753"/>
              <a:gd name="connsiteX36" fmla="*/ 717201 w 1294981"/>
              <a:gd name="connsiteY36" fmla="*/ 40879 h 2053753"/>
              <a:gd name="connsiteX37" fmla="*/ 762419 w 1294981"/>
              <a:gd name="connsiteY37" fmla="*/ 20782 h 2053753"/>
              <a:gd name="connsiteX38" fmla="*/ 832757 w 1294981"/>
              <a:gd name="connsiteY38" fmla="*/ 685 h 2053753"/>
              <a:gd name="connsiteX39" fmla="*/ 903096 w 1294981"/>
              <a:gd name="connsiteY39" fmla="*/ 5710 h 2053753"/>
              <a:gd name="connsiteX40" fmla="*/ 953338 w 1294981"/>
              <a:gd name="connsiteY40" fmla="*/ 15758 h 2053753"/>
              <a:gd name="connsiteX41" fmla="*/ 1008603 w 1294981"/>
              <a:gd name="connsiteY41" fmla="*/ 76048 h 2053753"/>
              <a:gd name="connsiteX42" fmla="*/ 1068894 w 1294981"/>
              <a:gd name="connsiteY42" fmla="*/ 146386 h 2053753"/>
              <a:gd name="connsiteX43" fmla="*/ 1099039 w 1294981"/>
              <a:gd name="connsiteY43" fmla="*/ 392571 h 2053753"/>
              <a:gd name="connsiteX44" fmla="*/ 1099039 w 1294981"/>
              <a:gd name="connsiteY44" fmla="*/ 417692 h 2053753"/>
              <a:gd name="connsiteX45" fmla="*/ 1099039 w 1294981"/>
              <a:gd name="connsiteY45" fmla="*/ 553345 h 2053753"/>
              <a:gd name="connsiteX46" fmla="*/ 1099039 w 1294981"/>
              <a:gd name="connsiteY46" fmla="*/ 653828 h 2053753"/>
              <a:gd name="connsiteX47" fmla="*/ 1058845 w 1294981"/>
              <a:gd name="connsiteY47" fmla="*/ 749288 h 2053753"/>
              <a:gd name="connsiteX48" fmla="*/ 1028700 w 1294981"/>
              <a:gd name="connsiteY48" fmla="*/ 824650 h 2053753"/>
              <a:gd name="connsiteX49" fmla="*/ 1023676 w 1294981"/>
              <a:gd name="connsiteY49" fmla="*/ 884940 h 2053753"/>
              <a:gd name="connsiteX50" fmla="*/ 1063869 w 1294981"/>
              <a:gd name="connsiteY50" fmla="*/ 985424 h 2053753"/>
              <a:gd name="connsiteX51" fmla="*/ 1104063 w 1294981"/>
              <a:gd name="connsiteY51" fmla="*/ 1065811 h 2053753"/>
              <a:gd name="connsiteX52" fmla="*/ 1179425 w 1294981"/>
              <a:gd name="connsiteY52" fmla="*/ 1221560 h 2053753"/>
              <a:gd name="connsiteX53" fmla="*/ 1184450 w 1294981"/>
              <a:gd name="connsiteY53" fmla="*/ 1296923 h 2053753"/>
              <a:gd name="connsiteX54" fmla="*/ 1184450 w 1294981"/>
              <a:gd name="connsiteY54" fmla="*/ 1377310 h 2053753"/>
              <a:gd name="connsiteX55" fmla="*/ 1149280 w 1294981"/>
              <a:gd name="connsiteY55" fmla="*/ 1457696 h 2053753"/>
              <a:gd name="connsiteX56" fmla="*/ 817685 w 1294981"/>
              <a:gd name="connsiteY56" fmla="*/ 1919921 h 2053753"/>
              <a:gd name="connsiteX57" fmla="*/ 888023 w 1294981"/>
              <a:gd name="connsiteY57" fmla="*/ 2045525 h 2053753"/>
              <a:gd name="connsiteX58" fmla="*/ 963386 w 1294981"/>
              <a:gd name="connsiteY58" fmla="*/ 2035477 h 2053753"/>
              <a:gd name="connsiteX59" fmla="*/ 1033724 w 1294981"/>
              <a:gd name="connsiteY59" fmla="*/ 1985235 h 2053753"/>
              <a:gd name="connsiteX60" fmla="*/ 1109087 w 1294981"/>
              <a:gd name="connsiteY60" fmla="*/ 1904848 h 2053753"/>
              <a:gd name="connsiteX61" fmla="*/ 1219619 w 1294981"/>
              <a:gd name="connsiteY61" fmla="*/ 1744074 h 2053753"/>
              <a:gd name="connsiteX62" fmla="*/ 1294981 w 1294981"/>
              <a:gd name="connsiteY62" fmla="*/ 1563204 h 2053753"/>
              <a:gd name="connsiteX0" fmla="*/ 79131 w 1294981"/>
              <a:gd name="connsiteY0" fmla="*/ 1708905 h 2053753"/>
              <a:gd name="connsiteX1" fmla="*/ 79131 w 1294981"/>
              <a:gd name="connsiteY1" fmla="*/ 1633542 h 2053753"/>
              <a:gd name="connsiteX2" fmla="*/ 79131 w 1294981"/>
              <a:gd name="connsiteY2" fmla="*/ 1502914 h 2053753"/>
              <a:gd name="connsiteX3" fmla="*/ 84155 w 1294981"/>
              <a:gd name="connsiteY3" fmla="*/ 1367261 h 2053753"/>
              <a:gd name="connsiteX4" fmla="*/ 79131 w 1294981"/>
              <a:gd name="connsiteY4" fmla="*/ 1281850 h 2053753"/>
              <a:gd name="connsiteX5" fmla="*/ 59034 w 1294981"/>
              <a:gd name="connsiteY5" fmla="*/ 1141173 h 2053753"/>
              <a:gd name="connsiteX6" fmla="*/ 94203 w 1294981"/>
              <a:gd name="connsiteY6" fmla="*/ 1070835 h 2053753"/>
              <a:gd name="connsiteX7" fmla="*/ 114300 w 1294981"/>
              <a:gd name="connsiteY7" fmla="*/ 920110 h 2053753"/>
              <a:gd name="connsiteX8" fmla="*/ 74107 w 1294981"/>
              <a:gd name="connsiteY8" fmla="*/ 749288 h 2053753"/>
              <a:gd name="connsiteX9" fmla="*/ 33913 w 1294981"/>
              <a:gd name="connsiteY9" fmla="*/ 663877 h 2053753"/>
              <a:gd name="connsiteX10" fmla="*/ 3768 w 1294981"/>
              <a:gd name="connsiteY10" fmla="*/ 508127 h 2053753"/>
              <a:gd name="connsiteX11" fmla="*/ 3768 w 1294981"/>
              <a:gd name="connsiteY11" fmla="*/ 397595 h 2053753"/>
              <a:gd name="connsiteX12" fmla="*/ 33913 w 1294981"/>
              <a:gd name="connsiteY12" fmla="*/ 266967 h 2053753"/>
              <a:gd name="connsiteX13" fmla="*/ 104252 w 1294981"/>
              <a:gd name="connsiteY13" fmla="*/ 176531 h 2053753"/>
              <a:gd name="connsiteX14" fmla="*/ 169566 w 1294981"/>
              <a:gd name="connsiteY14" fmla="*/ 146386 h 2053753"/>
              <a:gd name="connsiteX15" fmla="*/ 254977 w 1294981"/>
              <a:gd name="connsiteY15" fmla="*/ 111217 h 2053753"/>
              <a:gd name="connsiteX16" fmla="*/ 330340 w 1294981"/>
              <a:gd name="connsiteY16" fmla="*/ 101169 h 2053753"/>
              <a:gd name="connsiteX17" fmla="*/ 385606 w 1294981"/>
              <a:gd name="connsiteY17" fmla="*/ 161459 h 2053753"/>
              <a:gd name="connsiteX18" fmla="*/ 380581 w 1294981"/>
              <a:gd name="connsiteY18" fmla="*/ 261942 h 2053753"/>
              <a:gd name="connsiteX19" fmla="*/ 400678 w 1294981"/>
              <a:gd name="connsiteY19" fmla="*/ 407644 h 2053753"/>
              <a:gd name="connsiteX20" fmla="*/ 430823 w 1294981"/>
              <a:gd name="connsiteY20" fmla="*/ 513151 h 2053753"/>
              <a:gd name="connsiteX21" fmla="*/ 445896 w 1294981"/>
              <a:gd name="connsiteY21" fmla="*/ 588514 h 2053753"/>
              <a:gd name="connsiteX22" fmla="*/ 460968 w 1294981"/>
              <a:gd name="connsiteY22" fmla="*/ 678949 h 2053753"/>
              <a:gd name="connsiteX23" fmla="*/ 491113 w 1294981"/>
              <a:gd name="connsiteY23" fmla="*/ 759336 h 2053753"/>
              <a:gd name="connsiteX24" fmla="*/ 842806 w 1294981"/>
              <a:gd name="connsiteY24" fmla="*/ 1111028 h 2053753"/>
              <a:gd name="connsiteX25" fmla="*/ 817685 w 1294981"/>
              <a:gd name="connsiteY25" fmla="*/ 1055762 h 2053753"/>
              <a:gd name="connsiteX26" fmla="*/ 787540 w 1294981"/>
              <a:gd name="connsiteY26" fmla="*/ 935182 h 2053753"/>
              <a:gd name="connsiteX27" fmla="*/ 767443 w 1294981"/>
              <a:gd name="connsiteY27" fmla="*/ 809578 h 2053753"/>
              <a:gd name="connsiteX28" fmla="*/ 762419 w 1294981"/>
              <a:gd name="connsiteY28" fmla="*/ 653828 h 2053753"/>
              <a:gd name="connsiteX29" fmla="*/ 762419 w 1294981"/>
              <a:gd name="connsiteY29" fmla="*/ 543296 h 2053753"/>
              <a:gd name="connsiteX30" fmla="*/ 752370 w 1294981"/>
              <a:gd name="connsiteY30" fmla="*/ 427740 h 2053753"/>
              <a:gd name="connsiteX31" fmla="*/ 737298 w 1294981"/>
              <a:gd name="connsiteY31" fmla="*/ 307160 h 2053753"/>
              <a:gd name="connsiteX32" fmla="*/ 697105 w 1294981"/>
              <a:gd name="connsiteY32" fmla="*/ 226773 h 2053753"/>
              <a:gd name="connsiteX33" fmla="*/ 682032 w 1294981"/>
              <a:gd name="connsiteY33" fmla="*/ 116241 h 2053753"/>
              <a:gd name="connsiteX34" fmla="*/ 702129 w 1294981"/>
              <a:gd name="connsiteY34" fmla="*/ 50927 h 2053753"/>
              <a:gd name="connsiteX35" fmla="*/ 717201 w 1294981"/>
              <a:gd name="connsiteY35" fmla="*/ 40879 h 2053753"/>
              <a:gd name="connsiteX36" fmla="*/ 762419 w 1294981"/>
              <a:gd name="connsiteY36" fmla="*/ 20782 h 2053753"/>
              <a:gd name="connsiteX37" fmla="*/ 832757 w 1294981"/>
              <a:gd name="connsiteY37" fmla="*/ 685 h 2053753"/>
              <a:gd name="connsiteX38" fmla="*/ 903096 w 1294981"/>
              <a:gd name="connsiteY38" fmla="*/ 5710 h 2053753"/>
              <a:gd name="connsiteX39" fmla="*/ 953338 w 1294981"/>
              <a:gd name="connsiteY39" fmla="*/ 15758 h 2053753"/>
              <a:gd name="connsiteX40" fmla="*/ 1008603 w 1294981"/>
              <a:gd name="connsiteY40" fmla="*/ 76048 h 2053753"/>
              <a:gd name="connsiteX41" fmla="*/ 1068894 w 1294981"/>
              <a:gd name="connsiteY41" fmla="*/ 146386 h 2053753"/>
              <a:gd name="connsiteX42" fmla="*/ 1099039 w 1294981"/>
              <a:gd name="connsiteY42" fmla="*/ 392571 h 2053753"/>
              <a:gd name="connsiteX43" fmla="*/ 1099039 w 1294981"/>
              <a:gd name="connsiteY43" fmla="*/ 417692 h 2053753"/>
              <a:gd name="connsiteX44" fmla="*/ 1099039 w 1294981"/>
              <a:gd name="connsiteY44" fmla="*/ 553345 h 2053753"/>
              <a:gd name="connsiteX45" fmla="*/ 1099039 w 1294981"/>
              <a:gd name="connsiteY45" fmla="*/ 653828 h 2053753"/>
              <a:gd name="connsiteX46" fmla="*/ 1058845 w 1294981"/>
              <a:gd name="connsiteY46" fmla="*/ 749288 h 2053753"/>
              <a:gd name="connsiteX47" fmla="*/ 1028700 w 1294981"/>
              <a:gd name="connsiteY47" fmla="*/ 824650 h 2053753"/>
              <a:gd name="connsiteX48" fmla="*/ 1023676 w 1294981"/>
              <a:gd name="connsiteY48" fmla="*/ 884940 h 2053753"/>
              <a:gd name="connsiteX49" fmla="*/ 1063869 w 1294981"/>
              <a:gd name="connsiteY49" fmla="*/ 985424 h 2053753"/>
              <a:gd name="connsiteX50" fmla="*/ 1104063 w 1294981"/>
              <a:gd name="connsiteY50" fmla="*/ 1065811 h 2053753"/>
              <a:gd name="connsiteX51" fmla="*/ 1179425 w 1294981"/>
              <a:gd name="connsiteY51" fmla="*/ 1221560 h 2053753"/>
              <a:gd name="connsiteX52" fmla="*/ 1184450 w 1294981"/>
              <a:gd name="connsiteY52" fmla="*/ 1296923 h 2053753"/>
              <a:gd name="connsiteX53" fmla="*/ 1184450 w 1294981"/>
              <a:gd name="connsiteY53" fmla="*/ 1377310 h 2053753"/>
              <a:gd name="connsiteX54" fmla="*/ 1149280 w 1294981"/>
              <a:gd name="connsiteY54" fmla="*/ 1457696 h 2053753"/>
              <a:gd name="connsiteX55" fmla="*/ 817685 w 1294981"/>
              <a:gd name="connsiteY55" fmla="*/ 1919921 h 2053753"/>
              <a:gd name="connsiteX56" fmla="*/ 888023 w 1294981"/>
              <a:gd name="connsiteY56" fmla="*/ 2045525 h 2053753"/>
              <a:gd name="connsiteX57" fmla="*/ 963386 w 1294981"/>
              <a:gd name="connsiteY57" fmla="*/ 2035477 h 2053753"/>
              <a:gd name="connsiteX58" fmla="*/ 1033724 w 1294981"/>
              <a:gd name="connsiteY58" fmla="*/ 1985235 h 2053753"/>
              <a:gd name="connsiteX59" fmla="*/ 1109087 w 1294981"/>
              <a:gd name="connsiteY59" fmla="*/ 1904848 h 2053753"/>
              <a:gd name="connsiteX60" fmla="*/ 1219619 w 1294981"/>
              <a:gd name="connsiteY60" fmla="*/ 1744074 h 2053753"/>
              <a:gd name="connsiteX61" fmla="*/ 1294981 w 1294981"/>
              <a:gd name="connsiteY61" fmla="*/ 1563204 h 2053753"/>
              <a:gd name="connsiteX0" fmla="*/ 79131 w 1294981"/>
              <a:gd name="connsiteY0" fmla="*/ 1633542 h 2053753"/>
              <a:gd name="connsiteX1" fmla="*/ 79131 w 1294981"/>
              <a:gd name="connsiteY1" fmla="*/ 1502914 h 2053753"/>
              <a:gd name="connsiteX2" fmla="*/ 84155 w 1294981"/>
              <a:gd name="connsiteY2" fmla="*/ 1367261 h 2053753"/>
              <a:gd name="connsiteX3" fmla="*/ 79131 w 1294981"/>
              <a:gd name="connsiteY3" fmla="*/ 1281850 h 2053753"/>
              <a:gd name="connsiteX4" fmla="*/ 59034 w 1294981"/>
              <a:gd name="connsiteY4" fmla="*/ 1141173 h 2053753"/>
              <a:gd name="connsiteX5" fmla="*/ 94203 w 1294981"/>
              <a:gd name="connsiteY5" fmla="*/ 1070835 h 2053753"/>
              <a:gd name="connsiteX6" fmla="*/ 114300 w 1294981"/>
              <a:gd name="connsiteY6" fmla="*/ 920110 h 2053753"/>
              <a:gd name="connsiteX7" fmla="*/ 74107 w 1294981"/>
              <a:gd name="connsiteY7" fmla="*/ 749288 h 2053753"/>
              <a:gd name="connsiteX8" fmla="*/ 33913 w 1294981"/>
              <a:gd name="connsiteY8" fmla="*/ 663877 h 2053753"/>
              <a:gd name="connsiteX9" fmla="*/ 3768 w 1294981"/>
              <a:gd name="connsiteY9" fmla="*/ 508127 h 2053753"/>
              <a:gd name="connsiteX10" fmla="*/ 3768 w 1294981"/>
              <a:gd name="connsiteY10" fmla="*/ 397595 h 2053753"/>
              <a:gd name="connsiteX11" fmla="*/ 33913 w 1294981"/>
              <a:gd name="connsiteY11" fmla="*/ 266967 h 2053753"/>
              <a:gd name="connsiteX12" fmla="*/ 104252 w 1294981"/>
              <a:gd name="connsiteY12" fmla="*/ 176531 h 2053753"/>
              <a:gd name="connsiteX13" fmla="*/ 169566 w 1294981"/>
              <a:gd name="connsiteY13" fmla="*/ 146386 h 2053753"/>
              <a:gd name="connsiteX14" fmla="*/ 254977 w 1294981"/>
              <a:gd name="connsiteY14" fmla="*/ 111217 h 2053753"/>
              <a:gd name="connsiteX15" fmla="*/ 330340 w 1294981"/>
              <a:gd name="connsiteY15" fmla="*/ 101169 h 2053753"/>
              <a:gd name="connsiteX16" fmla="*/ 385606 w 1294981"/>
              <a:gd name="connsiteY16" fmla="*/ 161459 h 2053753"/>
              <a:gd name="connsiteX17" fmla="*/ 380581 w 1294981"/>
              <a:gd name="connsiteY17" fmla="*/ 261942 h 2053753"/>
              <a:gd name="connsiteX18" fmla="*/ 400678 w 1294981"/>
              <a:gd name="connsiteY18" fmla="*/ 407644 h 2053753"/>
              <a:gd name="connsiteX19" fmla="*/ 430823 w 1294981"/>
              <a:gd name="connsiteY19" fmla="*/ 513151 h 2053753"/>
              <a:gd name="connsiteX20" fmla="*/ 445896 w 1294981"/>
              <a:gd name="connsiteY20" fmla="*/ 588514 h 2053753"/>
              <a:gd name="connsiteX21" fmla="*/ 460968 w 1294981"/>
              <a:gd name="connsiteY21" fmla="*/ 678949 h 2053753"/>
              <a:gd name="connsiteX22" fmla="*/ 491113 w 1294981"/>
              <a:gd name="connsiteY22" fmla="*/ 759336 h 2053753"/>
              <a:gd name="connsiteX23" fmla="*/ 842806 w 1294981"/>
              <a:gd name="connsiteY23" fmla="*/ 1111028 h 2053753"/>
              <a:gd name="connsiteX24" fmla="*/ 817685 w 1294981"/>
              <a:gd name="connsiteY24" fmla="*/ 1055762 h 2053753"/>
              <a:gd name="connsiteX25" fmla="*/ 787540 w 1294981"/>
              <a:gd name="connsiteY25" fmla="*/ 935182 h 2053753"/>
              <a:gd name="connsiteX26" fmla="*/ 767443 w 1294981"/>
              <a:gd name="connsiteY26" fmla="*/ 809578 h 2053753"/>
              <a:gd name="connsiteX27" fmla="*/ 762419 w 1294981"/>
              <a:gd name="connsiteY27" fmla="*/ 653828 h 2053753"/>
              <a:gd name="connsiteX28" fmla="*/ 762419 w 1294981"/>
              <a:gd name="connsiteY28" fmla="*/ 543296 h 2053753"/>
              <a:gd name="connsiteX29" fmla="*/ 752370 w 1294981"/>
              <a:gd name="connsiteY29" fmla="*/ 427740 h 2053753"/>
              <a:gd name="connsiteX30" fmla="*/ 737298 w 1294981"/>
              <a:gd name="connsiteY30" fmla="*/ 307160 h 2053753"/>
              <a:gd name="connsiteX31" fmla="*/ 697105 w 1294981"/>
              <a:gd name="connsiteY31" fmla="*/ 226773 h 2053753"/>
              <a:gd name="connsiteX32" fmla="*/ 682032 w 1294981"/>
              <a:gd name="connsiteY32" fmla="*/ 116241 h 2053753"/>
              <a:gd name="connsiteX33" fmla="*/ 702129 w 1294981"/>
              <a:gd name="connsiteY33" fmla="*/ 50927 h 2053753"/>
              <a:gd name="connsiteX34" fmla="*/ 717201 w 1294981"/>
              <a:gd name="connsiteY34" fmla="*/ 40879 h 2053753"/>
              <a:gd name="connsiteX35" fmla="*/ 762419 w 1294981"/>
              <a:gd name="connsiteY35" fmla="*/ 20782 h 2053753"/>
              <a:gd name="connsiteX36" fmla="*/ 832757 w 1294981"/>
              <a:gd name="connsiteY36" fmla="*/ 685 h 2053753"/>
              <a:gd name="connsiteX37" fmla="*/ 903096 w 1294981"/>
              <a:gd name="connsiteY37" fmla="*/ 5710 h 2053753"/>
              <a:gd name="connsiteX38" fmla="*/ 953338 w 1294981"/>
              <a:gd name="connsiteY38" fmla="*/ 15758 h 2053753"/>
              <a:gd name="connsiteX39" fmla="*/ 1008603 w 1294981"/>
              <a:gd name="connsiteY39" fmla="*/ 76048 h 2053753"/>
              <a:gd name="connsiteX40" fmla="*/ 1068894 w 1294981"/>
              <a:gd name="connsiteY40" fmla="*/ 146386 h 2053753"/>
              <a:gd name="connsiteX41" fmla="*/ 1099039 w 1294981"/>
              <a:gd name="connsiteY41" fmla="*/ 392571 h 2053753"/>
              <a:gd name="connsiteX42" fmla="*/ 1099039 w 1294981"/>
              <a:gd name="connsiteY42" fmla="*/ 417692 h 2053753"/>
              <a:gd name="connsiteX43" fmla="*/ 1099039 w 1294981"/>
              <a:gd name="connsiteY43" fmla="*/ 553345 h 2053753"/>
              <a:gd name="connsiteX44" fmla="*/ 1099039 w 1294981"/>
              <a:gd name="connsiteY44" fmla="*/ 653828 h 2053753"/>
              <a:gd name="connsiteX45" fmla="*/ 1058845 w 1294981"/>
              <a:gd name="connsiteY45" fmla="*/ 749288 h 2053753"/>
              <a:gd name="connsiteX46" fmla="*/ 1028700 w 1294981"/>
              <a:gd name="connsiteY46" fmla="*/ 824650 h 2053753"/>
              <a:gd name="connsiteX47" fmla="*/ 1023676 w 1294981"/>
              <a:gd name="connsiteY47" fmla="*/ 884940 h 2053753"/>
              <a:gd name="connsiteX48" fmla="*/ 1063869 w 1294981"/>
              <a:gd name="connsiteY48" fmla="*/ 985424 h 2053753"/>
              <a:gd name="connsiteX49" fmla="*/ 1104063 w 1294981"/>
              <a:gd name="connsiteY49" fmla="*/ 1065811 h 2053753"/>
              <a:gd name="connsiteX50" fmla="*/ 1179425 w 1294981"/>
              <a:gd name="connsiteY50" fmla="*/ 1221560 h 2053753"/>
              <a:gd name="connsiteX51" fmla="*/ 1184450 w 1294981"/>
              <a:gd name="connsiteY51" fmla="*/ 1296923 h 2053753"/>
              <a:gd name="connsiteX52" fmla="*/ 1184450 w 1294981"/>
              <a:gd name="connsiteY52" fmla="*/ 1377310 h 2053753"/>
              <a:gd name="connsiteX53" fmla="*/ 1149280 w 1294981"/>
              <a:gd name="connsiteY53" fmla="*/ 1457696 h 2053753"/>
              <a:gd name="connsiteX54" fmla="*/ 817685 w 1294981"/>
              <a:gd name="connsiteY54" fmla="*/ 1919921 h 2053753"/>
              <a:gd name="connsiteX55" fmla="*/ 888023 w 1294981"/>
              <a:gd name="connsiteY55" fmla="*/ 2045525 h 2053753"/>
              <a:gd name="connsiteX56" fmla="*/ 963386 w 1294981"/>
              <a:gd name="connsiteY56" fmla="*/ 2035477 h 2053753"/>
              <a:gd name="connsiteX57" fmla="*/ 1033724 w 1294981"/>
              <a:gd name="connsiteY57" fmla="*/ 1985235 h 2053753"/>
              <a:gd name="connsiteX58" fmla="*/ 1109087 w 1294981"/>
              <a:gd name="connsiteY58" fmla="*/ 1904848 h 2053753"/>
              <a:gd name="connsiteX59" fmla="*/ 1219619 w 1294981"/>
              <a:gd name="connsiteY59" fmla="*/ 1744074 h 2053753"/>
              <a:gd name="connsiteX60" fmla="*/ 1294981 w 1294981"/>
              <a:gd name="connsiteY60" fmla="*/ 1563204 h 2053753"/>
              <a:gd name="connsiteX0" fmla="*/ 79131 w 1294981"/>
              <a:gd name="connsiteY0" fmla="*/ 1502914 h 2053753"/>
              <a:gd name="connsiteX1" fmla="*/ 84155 w 1294981"/>
              <a:gd name="connsiteY1" fmla="*/ 1367261 h 2053753"/>
              <a:gd name="connsiteX2" fmla="*/ 79131 w 1294981"/>
              <a:gd name="connsiteY2" fmla="*/ 1281850 h 2053753"/>
              <a:gd name="connsiteX3" fmla="*/ 59034 w 1294981"/>
              <a:gd name="connsiteY3" fmla="*/ 1141173 h 2053753"/>
              <a:gd name="connsiteX4" fmla="*/ 94203 w 1294981"/>
              <a:gd name="connsiteY4" fmla="*/ 1070835 h 2053753"/>
              <a:gd name="connsiteX5" fmla="*/ 114300 w 1294981"/>
              <a:gd name="connsiteY5" fmla="*/ 920110 h 2053753"/>
              <a:gd name="connsiteX6" fmla="*/ 74107 w 1294981"/>
              <a:gd name="connsiteY6" fmla="*/ 749288 h 2053753"/>
              <a:gd name="connsiteX7" fmla="*/ 33913 w 1294981"/>
              <a:gd name="connsiteY7" fmla="*/ 663877 h 2053753"/>
              <a:gd name="connsiteX8" fmla="*/ 3768 w 1294981"/>
              <a:gd name="connsiteY8" fmla="*/ 508127 h 2053753"/>
              <a:gd name="connsiteX9" fmla="*/ 3768 w 1294981"/>
              <a:gd name="connsiteY9" fmla="*/ 397595 h 2053753"/>
              <a:gd name="connsiteX10" fmla="*/ 33913 w 1294981"/>
              <a:gd name="connsiteY10" fmla="*/ 266967 h 2053753"/>
              <a:gd name="connsiteX11" fmla="*/ 104252 w 1294981"/>
              <a:gd name="connsiteY11" fmla="*/ 176531 h 2053753"/>
              <a:gd name="connsiteX12" fmla="*/ 169566 w 1294981"/>
              <a:gd name="connsiteY12" fmla="*/ 146386 h 2053753"/>
              <a:gd name="connsiteX13" fmla="*/ 254977 w 1294981"/>
              <a:gd name="connsiteY13" fmla="*/ 111217 h 2053753"/>
              <a:gd name="connsiteX14" fmla="*/ 330340 w 1294981"/>
              <a:gd name="connsiteY14" fmla="*/ 101169 h 2053753"/>
              <a:gd name="connsiteX15" fmla="*/ 385606 w 1294981"/>
              <a:gd name="connsiteY15" fmla="*/ 161459 h 2053753"/>
              <a:gd name="connsiteX16" fmla="*/ 380581 w 1294981"/>
              <a:gd name="connsiteY16" fmla="*/ 261942 h 2053753"/>
              <a:gd name="connsiteX17" fmla="*/ 400678 w 1294981"/>
              <a:gd name="connsiteY17" fmla="*/ 407644 h 2053753"/>
              <a:gd name="connsiteX18" fmla="*/ 430823 w 1294981"/>
              <a:gd name="connsiteY18" fmla="*/ 513151 h 2053753"/>
              <a:gd name="connsiteX19" fmla="*/ 445896 w 1294981"/>
              <a:gd name="connsiteY19" fmla="*/ 588514 h 2053753"/>
              <a:gd name="connsiteX20" fmla="*/ 460968 w 1294981"/>
              <a:gd name="connsiteY20" fmla="*/ 678949 h 2053753"/>
              <a:gd name="connsiteX21" fmla="*/ 491113 w 1294981"/>
              <a:gd name="connsiteY21" fmla="*/ 759336 h 2053753"/>
              <a:gd name="connsiteX22" fmla="*/ 842806 w 1294981"/>
              <a:gd name="connsiteY22" fmla="*/ 1111028 h 2053753"/>
              <a:gd name="connsiteX23" fmla="*/ 817685 w 1294981"/>
              <a:gd name="connsiteY23" fmla="*/ 1055762 h 2053753"/>
              <a:gd name="connsiteX24" fmla="*/ 787540 w 1294981"/>
              <a:gd name="connsiteY24" fmla="*/ 935182 h 2053753"/>
              <a:gd name="connsiteX25" fmla="*/ 767443 w 1294981"/>
              <a:gd name="connsiteY25" fmla="*/ 809578 h 2053753"/>
              <a:gd name="connsiteX26" fmla="*/ 762419 w 1294981"/>
              <a:gd name="connsiteY26" fmla="*/ 653828 h 2053753"/>
              <a:gd name="connsiteX27" fmla="*/ 762419 w 1294981"/>
              <a:gd name="connsiteY27" fmla="*/ 543296 h 2053753"/>
              <a:gd name="connsiteX28" fmla="*/ 752370 w 1294981"/>
              <a:gd name="connsiteY28" fmla="*/ 427740 h 2053753"/>
              <a:gd name="connsiteX29" fmla="*/ 737298 w 1294981"/>
              <a:gd name="connsiteY29" fmla="*/ 307160 h 2053753"/>
              <a:gd name="connsiteX30" fmla="*/ 697105 w 1294981"/>
              <a:gd name="connsiteY30" fmla="*/ 226773 h 2053753"/>
              <a:gd name="connsiteX31" fmla="*/ 682032 w 1294981"/>
              <a:gd name="connsiteY31" fmla="*/ 116241 h 2053753"/>
              <a:gd name="connsiteX32" fmla="*/ 702129 w 1294981"/>
              <a:gd name="connsiteY32" fmla="*/ 50927 h 2053753"/>
              <a:gd name="connsiteX33" fmla="*/ 717201 w 1294981"/>
              <a:gd name="connsiteY33" fmla="*/ 40879 h 2053753"/>
              <a:gd name="connsiteX34" fmla="*/ 762419 w 1294981"/>
              <a:gd name="connsiteY34" fmla="*/ 20782 h 2053753"/>
              <a:gd name="connsiteX35" fmla="*/ 832757 w 1294981"/>
              <a:gd name="connsiteY35" fmla="*/ 685 h 2053753"/>
              <a:gd name="connsiteX36" fmla="*/ 903096 w 1294981"/>
              <a:gd name="connsiteY36" fmla="*/ 5710 h 2053753"/>
              <a:gd name="connsiteX37" fmla="*/ 953338 w 1294981"/>
              <a:gd name="connsiteY37" fmla="*/ 15758 h 2053753"/>
              <a:gd name="connsiteX38" fmla="*/ 1008603 w 1294981"/>
              <a:gd name="connsiteY38" fmla="*/ 76048 h 2053753"/>
              <a:gd name="connsiteX39" fmla="*/ 1068894 w 1294981"/>
              <a:gd name="connsiteY39" fmla="*/ 146386 h 2053753"/>
              <a:gd name="connsiteX40" fmla="*/ 1099039 w 1294981"/>
              <a:gd name="connsiteY40" fmla="*/ 392571 h 2053753"/>
              <a:gd name="connsiteX41" fmla="*/ 1099039 w 1294981"/>
              <a:gd name="connsiteY41" fmla="*/ 417692 h 2053753"/>
              <a:gd name="connsiteX42" fmla="*/ 1099039 w 1294981"/>
              <a:gd name="connsiteY42" fmla="*/ 553345 h 2053753"/>
              <a:gd name="connsiteX43" fmla="*/ 1099039 w 1294981"/>
              <a:gd name="connsiteY43" fmla="*/ 653828 h 2053753"/>
              <a:gd name="connsiteX44" fmla="*/ 1058845 w 1294981"/>
              <a:gd name="connsiteY44" fmla="*/ 749288 h 2053753"/>
              <a:gd name="connsiteX45" fmla="*/ 1028700 w 1294981"/>
              <a:gd name="connsiteY45" fmla="*/ 824650 h 2053753"/>
              <a:gd name="connsiteX46" fmla="*/ 1023676 w 1294981"/>
              <a:gd name="connsiteY46" fmla="*/ 884940 h 2053753"/>
              <a:gd name="connsiteX47" fmla="*/ 1063869 w 1294981"/>
              <a:gd name="connsiteY47" fmla="*/ 985424 h 2053753"/>
              <a:gd name="connsiteX48" fmla="*/ 1104063 w 1294981"/>
              <a:gd name="connsiteY48" fmla="*/ 1065811 h 2053753"/>
              <a:gd name="connsiteX49" fmla="*/ 1179425 w 1294981"/>
              <a:gd name="connsiteY49" fmla="*/ 1221560 h 2053753"/>
              <a:gd name="connsiteX50" fmla="*/ 1184450 w 1294981"/>
              <a:gd name="connsiteY50" fmla="*/ 1296923 h 2053753"/>
              <a:gd name="connsiteX51" fmla="*/ 1184450 w 1294981"/>
              <a:gd name="connsiteY51" fmla="*/ 1377310 h 2053753"/>
              <a:gd name="connsiteX52" fmla="*/ 1149280 w 1294981"/>
              <a:gd name="connsiteY52" fmla="*/ 1457696 h 2053753"/>
              <a:gd name="connsiteX53" fmla="*/ 817685 w 1294981"/>
              <a:gd name="connsiteY53" fmla="*/ 1919921 h 2053753"/>
              <a:gd name="connsiteX54" fmla="*/ 888023 w 1294981"/>
              <a:gd name="connsiteY54" fmla="*/ 2045525 h 2053753"/>
              <a:gd name="connsiteX55" fmla="*/ 963386 w 1294981"/>
              <a:gd name="connsiteY55" fmla="*/ 2035477 h 2053753"/>
              <a:gd name="connsiteX56" fmla="*/ 1033724 w 1294981"/>
              <a:gd name="connsiteY56" fmla="*/ 1985235 h 2053753"/>
              <a:gd name="connsiteX57" fmla="*/ 1109087 w 1294981"/>
              <a:gd name="connsiteY57" fmla="*/ 1904848 h 2053753"/>
              <a:gd name="connsiteX58" fmla="*/ 1219619 w 1294981"/>
              <a:gd name="connsiteY58" fmla="*/ 1744074 h 2053753"/>
              <a:gd name="connsiteX59" fmla="*/ 1294981 w 1294981"/>
              <a:gd name="connsiteY59" fmla="*/ 1563204 h 2053753"/>
              <a:gd name="connsiteX0" fmla="*/ 84155 w 1294981"/>
              <a:gd name="connsiteY0" fmla="*/ 1367261 h 2053753"/>
              <a:gd name="connsiteX1" fmla="*/ 79131 w 1294981"/>
              <a:gd name="connsiteY1" fmla="*/ 1281850 h 2053753"/>
              <a:gd name="connsiteX2" fmla="*/ 59034 w 1294981"/>
              <a:gd name="connsiteY2" fmla="*/ 1141173 h 2053753"/>
              <a:gd name="connsiteX3" fmla="*/ 94203 w 1294981"/>
              <a:gd name="connsiteY3" fmla="*/ 1070835 h 2053753"/>
              <a:gd name="connsiteX4" fmla="*/ 114300 w 1294981"/>
              <a:gd name="connsiteY4" fmla="*/ 920110 h 2053753"/>
              <a:gd name="connsiteX5" fmla="*/ 74107 w 1294981"/>
              <a:gd name="connsiteY5" fmla="*/ 749288 h 2053753"/>
              <a:gd name="connsiteX6" fmla="*/ 33913 w 1294981"/>
              <a:gd name="connsiteY6" fmla="*/ 663877 h 2053753"/>
              <a:gd name="connsiteX7" fmla="*/ 3768 w 1294981"/>
              <a:gd name="connsiteY7" fmla="*/ 508127 h 2053753"/>
              <a:gd name="connsiteX8" fmla="*/ 3768 w 1294981"/>
              <a:gd name="connsiteY8" fmla="*/ 397595 h 2053753"/>
              <a:gd name="connsiteX9" fmla="*/ 33913 w 1294981"/>
              <a:gd name="connsiteY9" fmla="*/ 266967 h 2053753"/>
              <a:gd name="connsiteX10" fmla="*/ 104252 w 1294981"/>
              <a:gd name="connsiteY10" fmla="*/ 176531 h 2053753"/>
              <a:gd name="connsiteX11" fmla="*/ 169566 w 1294981"/>
              <a:gd name="connsiteY11" fmla="*/ 146386 h 2053753"/>
              <a:gd name="connsiteX12" fmla="*/ 254977 w 1294981"/>
              <a:gd name="connsiteY12" fmla="*/ 111217 h 2053753"/>
              <a:gd name="connsiteX13" fmla="*/ 330340 w 1294981"/>
              <a:gd name="connsiteY13" fmla="*/ 101169 h 2053753"/>
              <a:gd name="connsiteX14" fmla="*/ 385606 w 1294981"/>
              <a:gd name="connsiteY14" fmla="*/ 161459 h 2053753"/>
              <a:gd name="connsiteX15" fmla="*/ 380581 w 1294981"/>
              <a:gd name="connsiteY15" fmla="*/ 261942 h 2053753"/>
              <a:gd name="connsiteX16" fmla="*/ 400678 w 1294981"/>
              <a:gd name="connsiteY16" fmla="*/ 407644 h 2053753"/>
              <a:gd name="connsiteX17" fmla="*/ 430823 w 1294981"/>
              <a:gd name="connsiteY17" fmla="*/ 513151 h 2053753"/>
              <a:gd name="connsiteX18" fmla="*/ 445896 w 1294981"/>
              <a:gd name="connsiteY18" fmla="*/ 588514 h 2053753"/>
              <a:gd name="connsiteX19" fmla="*/ 460968 w 1294981"/>
              <a:gd name="connsiteY19" fmla="*/ 678949 h 2053753"/>
              <a:gd name="connsiteX20" fmla="*/ 491113 w 1294981"/>
              <a:gd name="connsiteY20" fmla="*/ 759336 h 2053753"/>
              <a:gd name="connsiteX21" fmla="*/ 842806 w 1294981"/>
              <a:gd name="connsiteY21" fmla="*/ 1111028 h 2053753"/>
              <a:gd name="connsiteX22" fmla="*/ 817685 w 1294981"/>
              <a:gd name="connsiteY22" fmla="*/ 1055762 h 2053753"/>
              <a:gd name="connsiteX23" fmla="*/ 787540 w 1294981"/>
              <a:gd name="connsiteY23" fmla="*/ 935182 h 2053753"/>
              <a:gd name="connsiteX24" fmla="*/ 767443 w 1294981"/>
              <a:gd name="connsiteY24" fmla="*/ 809578 h 2053753"/>
              <a:gd name="connsiteX25" fmla="*/ 762419 w 1294981"/>
              <a:gd name="connsiteY25" fmla="*/ 653828 h 2053753"/>
              <a:gd name="connsiteX26" fmla="*/ 762419 w 1294981"/>
              <a:gd name="connsiteY26" fmla="*/ 543296 h 2053753"/>
              <a:gd name="connsiteX27" fmla="*/ 752370 w 1294981"/>
              <a:gd name="connsiteY27" fmla="*/ 427740 h 2053753"/>
              <a:gd name="connsiteX28" fmla="*/ 737298 w 1294981"/>
              <a:gd name="connsiteY28" fmla="*/ 307160 h 2053753"/>
              <a:gd name="connsiteX29" fmla="*/ 697105 w 1294981"/>
              <a:gd name="connsiteY29" fmla="*/ 226773 h 2053753"/>
              <a:gd name="connsiteX30" fmla="*/ 682032 w 1294981"/>
              <a:gd name="connsiteY30" fmla="*/ 116241 h 2053753"/>
              <a:gd name="connsiteX31" fmla="*/ 702129 w 1294981"/>
              <a:gd name="connsiteY31" fmla="*/ 50927 h 2053753"/>
              <a:gd name="connsiteX32" fmla="*/ 717201 w 1294981"/>
              <a:gd name="connsiteY32" fmla="*/ 40879 h 2053753"/>
              <a:gd name="connsiteX33" fmla="*/ 762419 w 1294981"/>
              <a:gd name="connsiteY33" fmla="*/ 20782 h 2053753"/>
              <a:gd name="connsiteX34" fmla="*/ 832757 w 1294981"/>
              <a:gd name="connsiteY34" fmla="*/ 685 h 2053753"/>
              <a:gd name="connsiteX35" fmla="*/ 903096 w 1294981"/>
              <a:gd name="connsiteY35" fmla="*/ 5710 h 2053753"/>
              <a:gd name="connsiteX36" fmla="*/ 953338 w 1294981"/>
              <a:gd name="connsiteY36" fmla="*/ 15758 h 2053753"/>
              <a:gd name="connsiteX37" fmla="*/ 1008603 w 1294981"/>
              <a:gd name="connsiteY37" fmla="*/ 76048 h 2053753"/>
              <a:gd name="connsiteX38" fmla="*/ 1068894 w 1294981"/>
              <a:gd name="connsiteY38" fmla="*/ 146386 h 2053753"/>
              <a:gd name="connsiteX39" fmla="*/ 1099039 w 1294981"/>
              <a:gd name="connsiteY39" fmla="*/ 392571 h 2053753"/>
              <a:gd name="connsiteX40" fmla="*/ 1099039 w 1294981"/>
              <a:gd name="connsiteY40" fmla="*/ 417692 h 2053753"/>
              <a:gd name="connsiteX41" fmla="*/ 1099039 w 1294981"/>
              <a:gd name="connsiteY41" fmla="*/ 553345 h 2053753"/>
              <a:gd name="connsiteX42" fmla="*/ 1099039 w 1294981"/>
              <a:gd name="connsiteY42" fmla="*/ 653828 h 2053753"/>
              <a:gd name="connsiteX43" fmla="*/ 1058845 w 1294981"/>
              <a:gd name="connsiteY43" fmla="*/ 749288 h 2053753"/>
              <a:gd name="connsiteX44" fmla="*/ 1028700 w 1294981"/>
              <a:gd name="connsiteY44" fmla="*/ 824650 h 2053753"/>
              <a:gd name="connsiteX45" fmla="*/ 1023676 w 1294981"/>
              <a:gd name="connsiteY45" fmla="*/ 884940 h 2053753"/>
              <a:gd name="connsiteX46" fmla="*/ 1063869 w 1294981"/>
              <a:gd name="connsiteY46" fmla="*/ 985424 h 2053753"/>
              <a:gd name="connsiteX47" fmla="*/ 1104063 w 1294981"/>
              <a:gd name="connsiteY47" fmla="*/ 1065811 h 2053753"/>
              <a:gd name="connsiteX48" fmla="*/ 1179425 w 1294981"/>
              <a:gd name="connsiteY48" fmla="*/ 1221560 h 2053753"/>
              <a:gd name="connsiteX49" fmla="*/ 1184450 w 1294981"/>
              <a:gd name="connsiteY49" fmla="*/ 1296923 h 2053753"/>
              <a:gd name="connsiteX50" fmla="*/ 1184450 w 1294981"/>
              <a:gd name="connsiteY50" fmla="*/ 1377310 h 2053753"/>
              <a:gd name="connsiteX51" fmla="*/ 1149280 w 1294981"/>
              <a:gd name="connsiteY51" fmla="*/ 1457696 h 2053753"/>
              <a:gd name="connsiteX52" fmla="*/ 817685 w 1294981"/>
              <a:gd name="connsiteY52" fmla="*/ 1919921 h 2053753"/>
              <a:gd name="connsiteX53" fmla="*/ 888023 w 1294981"/>
              <a:gd name="connsiteY53" fmla="*/ 2045525 h 2053753"/>
              <a:gd name="connsiteX54" fmla="*/ 963386 w 1294981"/>
              <a:gd name="connsiteY54" fmla="*/ 2035477 h 2053753"/>
              <a:gd name="connsiteX55" fmla="*/ 1033724 w 1294981"/>
              <a:gd name="connsiteY55" fmla="*/ 1985235 h 2053753"/>
              <a:gd name="connsiteX56" fmla="*/ 1109087 w 1294981"/>
              <a:gd name="connsiteY56" fmla="*/ 1904848 h 2053753"/>
              <a:gd name="connsiteX57" fmla="*/ 1219619 w 1294981"/>
              <a:gd name="connsiteY57" fmla="*/ 1744074 h 2053753"/>
              <a:gd name="connsiteX58" fmla="*/ 1294981 w 1294981"/>
              <a:gd name="connsiteY58" fmla="*/ 1563204 h 2053753"/>
              <a:gd name="connsiteX0" fmla="*/ 79131 w 1294981"/>
              <a:gd name="connsiteY0" fmla="*/ 1281850 h 2053753"/>
              <a:gd name="connsiteX1" fmla="*/ 59034 w 1294981"/>
              <a:gd name="connsiteY1" fmla="*/ 1141173 h 2053753"/>
              <a:gd name="connsiteX2" fmla="*/ 94203 w 1294981"/>
              <a:gd name="connsiteY2" fmla="*/ 1070835 h 2053753"/>
              <a:gd name="connsiteX3" fmla="*/ 114300 w 1294981"/>
              <a:gd name="connsiteY3" fmla="*/ 920110 h 2053753"/>
              <a:gd name="connsiteX4" fmla="*/ 74107 w 1294981"/>
              <a:gd name="connsiteY4" fmla="*/ 749288 h 2053753"/>
              <a:gd name="connsiteX5" fmla="*/ 33913 w 1294981"/>
              <a:gd name="connsiteY5" fmla="*/ 663877 h 2053753"/>
              <a:gd name="connsiteX6" fmla="*/ 3768 w 1294981"/>
              <a:gd name="connsiteY6" fmla="*/ 508127 h 2053753"/>
              <a:gd name="connsiteX7" fmla="*/ 3768 w 1294981"/>
              <a:gd name="connsiteY7" fmla="*/ 397595 h 2053753"/>
              <a:gd name="connsiteX8" fmla="*/ 33913 w 1294981"/>
              <a:gd name="connsiteY8" fmla="*/ 266967 h 2053753"/>
              <a:gd name="connsiteX9" fmla="*/ 104252 w 1294981"/>
              <a:gd name="connsiteY9" fmla="*/ 176531 h 2053753"/>
              <a:gd name="connsiteX10" fmla="*/ 169566 w 1294981"/>
              <a:gd name="connsiteY10" fmla="*/ 146386 h 2053753"/>
              <a:gd name="connsiteX11" fmla="*/ 254977 w 1294981"/>
              <a:gd name="connsiteY11" fmla="*/ 111217 h 2053753"/>
              <a:gd name="connsiteX12" fmla="*/ 330340 w 1294981"/>
              <a:gd name="connsiteY12" fmla="*/ 101169 h 2053753"/>
              <a:gd name="connsiteX13" fmla="*/ 385606 w 1294981"/>
              <a:gd name="connsiteY13" fmla="*/ 161459 h 2053753"/>
              <a:gd name="connsiteX14" fmla="*/ 380581 w 1294981"/>
              <a:gd name="connsiteY14" fmla="*/ 261942 h 2053753"/>
              <a:gd name="connsiteX15" fmla="*/ 400678 w 1294981"/>
              <a:gd name="connsiteY15" fmla="*/ 407644 h 2053753"/>
              <a:gd name="connsiteX16" fmla="*/ 430823 w 1294981"/>
              <a:gd name="connsiteY16" fmla="*/ 513151 h 2053753"/>
              <a:gd name="connsiteX17" fmla="*/ 445896 w 1294981"/>
              <a:gd name="connsiteY17" fmla="*/ 588514 h 2053753"/>
              <a:gd name="connsiteX18" fmla="*/ 460968 w 1294981"/>
              <a:gd name="connsiteY18" fmla="*/ 678949 h 2053753"/>
              <a:gd name="connsiteX19" fmla="*/ 491113 w 1294981"/>
              <a:gd name="connsiteY19" fmla="*/ 759336 h 2053753"/>
              <a:gd name="connsiteX20" fmla="*/ 842806 w 1294981"/>
              <a:gd name="connsiteY20" fmla="*/ 1111028 h 2053753"/>
              <a:gd name="connsiteX21" fmla="*/ 817685 w 1294981"/>
              <a:gd name="connsiteY21" fmla="*/ 1055762 h 2053753"/>
              <a:gd name="connsiteX22" fmla="*/ 787540 w 1294981"/>
              <a:gd name="connsiteY22" fmla="*/ 935182 h 2053753"/>
              <a:gd name="connsiteX23" fmla="*/ 767443 w 1294981"/>
              <a:gd name="connsiteY23" fmla="*/ 809578 h 2053753"/>
              <a:gd name="connsiteX24" fmla="*/ 762419 w 1294981"/>
              <a:gd name="connsiteY24" fmla="*/ 653828 h 2053753"/>
              <a:gd name="connsiteX25" fmla="*/ 762419 w 1294981"/>
              <a:gd name="connsiteY25" fmla="*/ 543296 h 2053753"/>
              <a:gd name="connsiteX26" fmla="*/ 752370 w 1294981"/>
              <a:gd name="connsiteY26" fmla="*/ 427740 h 2053753"/>
              <a:gd name="connsiteX27" fmla="*/ 737298 w 1294981"/>
              <a:gd name="connsiteY27" fmla="*/ 307160 h 2053753"/>
              <a:gd name="connsiteX28" fmla="*/ 697105 w 1294981"/>
              <a:gd name="connsiteY28" fmla="*/ 226773 h 2053753"/>
              <a:gd name="connsiteX29" fmla="*/ 682032 w 1294981"/>
              <a:gd name="connsiteY29" fmla="*/ 116241 h 2053753"/>
              <a:gd name="connsiteX30" fmla="*/ 702129 w 1294981"/>
              <a:gd name="connsiteY30" fmla="*/ 50927 h 2053753"/>
              <a:gd name="connsiteX31" fmla="*/ 717201 w 1294981"/>
              <a:gd name="connsiteY31" fmla="*/ 40879 h 2053753"/>
              <a:gd name="connsiteX32" fmla="*/ 762419 w 1294981"/>
              <a:gd name="connsiteY32" fmla="*/ 20782 h 2053753"/>
              <a:gd name="connsiteX33" fmla="*/ 832757 w 1294981"/>
              <a:gd name="connsiteY33" fmla="*/ 685 h 2053753"/>
              <a:gd name="connsiteX34" fmla="*/ 903096 w 1294981"/>
              <a:gd name="connsiteY34" fmla="*/ 5710 h 2053753"/>
              <a:gd name="connsiteX35" fmla="*/ 953338 w 1294981"/>
              <a:gd name="connsiteY35" fmla="*/ 15758 h 2053753"/>
              <a:gd name="connsiteX36" fmla="*/ 1008603 w 1294981"/>
              <a:gd name="connsiteY36" fmla="*/ 76048 h 2053753"/>
              <a:gd name="connsiteX37" fmla="*/ 1068894 w 1294981"/>
              <a:gd name="connsiteY37" fmla="*/ 146386 h 2053753"/>
              <a:gd name="connsiteX38" fmla="*/ 1099039 w 1294981"/>
              <a:gd name="connsiteY38" fmla="*/ 392571 h 2053753"/>
              <a:gd name="connsiteX39" fmla="*/ 1099039 w 1294981"/>
              <a:gd name="connsiteY39" fmla="*/ 417692 h 2053753"/>
              <a:gd name="connsiteX40" fmla="*/ 1099039 w 1294981"/>
              <a:gd name="connsiteY40" fmla="*/ 553345 h 2053753"/>
              <a:gd name="connsiteX41" fmla="*/ 1099039 w 1294981"/>
              <a:gd name="connsiteY41" fmla="*/ 653828 h 2053753"/>
              <a:gd name="connsiteX42" fmla="*/ 1058845 w 1294981"/>
              <a:gd name="connsiteY42" fmla="*/ 749288 h 2053753"/>
              <a:gd name="connsiteX43" fmla="*/ 1028700 w 1294981"/>
              <a:gd name="connsiteY43" fmla="*/ 824650 h 2053753"/>
              <a:gd name="connsiteX44" fmla="*/ 1023676 w 1294981"/>
              <a:gd name="connsiteY44" fmla="*/ 884940 h 2053753"/>
              <a:gd name="connsiteX45" fmla="*/ 1063869 w 1294981"/>
              <a:gd name="connsiteY45" fmla="*/ 985424 h 2053753"/>
              <a:gd name="connsiteX46" fmla="*/ 1104063 w 1294981"/>
              <a:gd name="connsiteY46" fmla="*/ 1065811 h 2053753"/>
              <a:gd name="connsiteX47" fmla="*/ 1179425 w 1294981"/>
              <a:gd name="connsiteY47" fmla="*/ 1221560 h 2053753"/>
              <a:gd name="connsiteX48" fmla="*/ 1184450 w 1294981"/>
              <a:gd name="connsiteY48" fmla="*/ 1296923 h 2053753"/>
              <a:gd name="connsiteX49" fmla="*/ 1184450 w 1294981"/>
              <a:gd name="connsiteY49" fmla="*/ 1377310 h 2053753"/>
              <a:gd name="connsiteX50" fmla="*/ 1149280 w 1294981"/>
              <a:gd name="connsiteY50" fmla="*/ 1457696 h 2053753"/>
              <a:gd name="connsiteX51" fmla="*/ 817685 w 1294981"/>
              <a:gd name="connsiteY51" fmla="*/ 1919921 h 2053753"/>
              <a:gd name="connsiteX52" fmla="*/ 888023 w 1294981"/>
              <a:gd name="connsiteY52" fmla="*/ 2045525 h 2053753"/>
              <a:gd name="connsiteX53" fmla="*/ 963386 w 1294981"/>
              <a:gd name="connsiteY53" fmla="*/ 2035477 h 2053753"/>
              <a:gd name="connsiteX54" fmla="*/ 1033724 w 1294981"/>
              <a:gd name="connsiteY54" fmla="*/ 1985235 h 2053753"/>
              <a:gd name="connsiteX55" fmla="*/ 1109087 w 1294981"/>
              <a:gd name="connsiteY55" fmla="*/ 1904848 h 2053753"/>
              <a:gd name="connsiteX56" fmla="*/ 1219619 w 1294981"/>
              <a:gd name="connsiteY56" fmla="*/ 1744074 h 2053753"/>
              <a:gd name="connsiteX57" fmla="*/ 1294981 w 1294981"/>
              <a:gd name="connsiteY57" fmla="*/ 1563204 h 2053753"/>
              <a:gd name="connsiteX0" fmla="*/ 59034 w 1294981"/>
              <a:gd name="connsiteY0" fmla="*/ 1141173 h 2053753"/>
              <a:gd name="connsiteX1" fmla="*/ 94203 w 1294981"/>
              <a:gd name="connsiteY1" fmla="*/ 1070835 h 2053753"/>
              <a:gd name="connsiteX2" fmla="*/ 114300 w 1294981"/>
              <a:gd name="connsiteY2" fmla="*/ 920110 h 2053753"/>
              <a:gd name="connsiteX3" fmla="*/ 74107 w 1294981"/>
              <a:gd name="connsiteY3" fmla="*/ 749288 h 2053753"/>
              <a:gd name="connsiteX4" fmla="*/ 33913 w 1294981"/>
              <a:gd name="connsiteY4" fmla="*/ 663877 h 2053753"/>
              <a:gd name="connsiteX5" fmla="*/ 3768 w 1294981"/>
              <a:gd name="connsiteY5" fmla="*/ 508127 h 2053753"/>
              <a:gd name="connsiteX6" fmla="*/ 3768 w 1294981"/>
              <a:gd name="connsiteY6" fmla="*/ 397595 h 2053753"/>
              <a:gd name="connsiteX7" fmla="*/ 33913 w 1294981"/>
              <a:gd name="connsiteY7" fmla="*/ 266967 h 2053753"/>
              <a:gd name="connsiteX8" fmla="*/ 104252 w 1294981"/>
              <a:gd name="connsiteY8" fmla="*/ 176531 h 2053753"/>
              <a:gd name="connsiteX9" fmla="*/ 169566 w 1294981"/>
              <a:gd name="connsiteY9" fmla="*/ 146386 h 2053753"/>
              <a:gd name="connsiteX10" fmla="*/ 254977 w 1294981"/>
              <a:gd name="connsiteY10" fmla="*/ 111217 h 2053753"/>
              <a:gd name="connsiteX11" fmla="*/ 330340 w 1294981"/>
              <a:gd name="connsiteY11" fmla="*/ 101169 h 2053753"/>
              <a:gd name="connsiteX12" fmla="*/ 385606 w 1294981"/>
              <a:gd name="connsiteY12" fmla="*/ 161459 h 2053753"/>
              <a:gd name="connsiteX13" fmla="*/ 380581 w 1294981"/>
              <a:gd name="connsiteY13" fmla="*/ 261942 h 2053753"/>
              <a:gd name="connsiteX14" fmla="*/ 400678 w 1294981"/>
              <a:gd name="connsiteY14" fmla="*/ 407644 h 2053753"/>
              <a:gd name="connsiteX15" fmla="*/ 430823 w 1294981"/>
              <a:gd name="connsiteY15" fmla="*/ 513151 h 2053753"/>
              <a:gd name="connsiteX16" fmla="*/ 445896 w 1294981"/>
              <a:gd name="connsiteY16" fmla="*/ 588514 h 2053753"/>
              <a:gd name="connsiteX17" fmla="*/ 460968 w 1294981"/>
              <a:gd name="connsiteY17" fmla="*/ 678949 h 2053753"/>
              <a:gd name="connsiteX18" fmla="*/ 491113 w 1294981"/>
              <a:gd name="connsiteY18" fmla="*/ 759336 h 2053753"/>
              <a:gd name="connsiteX19" fmla="*/ 842806 w 1294981"/>
              <a:gd name="connsiteY19" fmla="*/ 1111028 h 2053753"/>
              <a:gd name="connsiteX20" fmla="*/ 817685 w 1294981"/>
              <a:gd name="connsiteY20" fmla="*/ 1055762 h 2053753"/>
              <a:gd name="connsiteX21" fmla="*/ 787540 w 1294981"/>
              <a:gd name="connsiteY21" fmla="*/ 935182 h 2053753"/>
              <a:gd name="connsiteX22" fmla="*/ 767443 w 1294981"/>
              <a:gd name="connsiteY22" fmla="*/ 809578 h 2053753"/>
              <a:gd name="connsiteX23" fmla="*/ 762419 w 1294981"/>
              <a:gd name="connsiteY23" fmla="*/ 653828 h 2053753"/>
              <a:gd name="connsiteX24" fmla="*/ 762419 w 1294981"/>
              <a:gd name="connsiteY24" fmla="*/ 543296 h 2053753"/>
              <a:gd name="connsiteX25" fmla="*/ 752370 w 1294981"/>
              <a:gd name="connsiteY25" fmla="*/ 427740 h 2053753"/>
              <a:gd name="connsiteX26" fmla="*/ 737298 w 1294981"/>
              <a:gd name="connsiteY26" fmla="*/ 307160 h 2053753"/>
              <a:gd name="connsiteX27" fmla="*/ 697105 w 1294981"/>
              <a:gd name="connsiteY27" fmla="*/ 226773 h 2053753"/>
              <a:gd name="connsiteX28" fmla="*/ 682032 w 1294981"/>
              <a:gd name="connsiteY28" fmla="*/ 116241 h 2053753"/>
              <a:gd name="connsiteX29" fmla="*/ 702129 w 1294981"/>
              <a:gd name="connsiteY29" fmla="*/ 50927 h 2053753"/>
              <a:gd name="connsiteX30" fmla="*/ 717201 w 1294981"/>
              <a:gd name="connsiteY30" fmla="*/ 40879 h 2053753"/>
              <a:gd name="connsiteX31" fmla="*/ 762419 w 1294981"/>
              <a:gd name="connsiteY31" fmla="*/ 20782 h 2053753"/>
              <a:gd name="connsiteX32" fmla="*/ 832757 w 1294981"/>
              <a:gd name="connsiteY32" fmla="*/ 685 h 2053753"/>
              <a:gd name="connsiteX33" fmla="*/ 903096 w 1294981"/>
              <a:gd name="connsiteY33" fmla="*/ 5710 h 2053753"/>
              <a:gd name="connsiteX34" fmla="*/ 953338 w 1294981"/>
              <a:gd name="connsiteY34" fmla="*/ 15758 h 2053753"/>
              <a:gd name="connsiteX35" fmla="*/ 1008603 w 1294981"/>
              <a:gd name="connsiteY35" fmla="*/ 76048 h 2053753"/>
              <a:gd name="connsiteX36" fmla="*/ 1068894 w 1294981"/>
              <a:gd name="connsiteY36" fmla="*/ 146386 h 2053753"/>
              <a:gd name="connsiteX37" fmla="*/ 1099039 w 1294981"/>
              <a:gd name="connsiteY37" fmla="*/ 392571 h 2053753"/>
              <a:gd name="connsiteX38" fmla="*/ 1099039 w 1294981"/>
              <a:gd name="connsiteY38" fmla="*/ 417692 h 2053753"/>
              <a:gd name="connsiteX39" fmla="*/ 1099039 w 1294981"/>
              <a:gd name="connsiteY39" fmla="*/ 553345 h 2053753"/>
              <a:gd name="connsiteX40" fmla="*/ 1099039 w 1294981"/>
              <a:gd name="connsiteY40" fmla="*/ 653828 h 2053753"/>
              <a:gd name="connsiteX41" fmla="*/ 1058845 w 1294981"/>
              <a:gd name="connsiteY41" fmla="*/ 749288 h 2053753"/>
              <a:gd name="connsiteX42" fmla="*/ 1028700 w 1294981"/>
              <a:gd name="connsiteY42" fmla="*/ 824650 h 2053753"/>
              <a:gd name="connsiteX43" fmla="*/ 1023676 w 1294981"/>
              <a:gd name="connsiteY43" fmla="*/ 884940 h 2053753"/>
              <a:gd name="connsiteX44" fmla="*/ 1063869 w 1294981"/>
              <a:gd name="connsiteY44" fmla="*/ 985424 h 2053753"/>
              <a:gd name="connsiteX45" fmla="*/ 1104063 w 1294981"/>
              <a:gd name="connsiteY45" fmla="*/ 1065811 h 2053753"/>
              <a:gd name="connsiteX46" fmla="*/ 1179425 w 1294981"/>
              <a:gd name="connsiteY46" fmla="*/ 1221560 h 2053753"/>
              <a:gd name="connsiteX47" fmla="*/ 1184450 w 1294981"/>
              <a:gd name="connsiteY47" fmla="*/ 1296923 h 2053753"/>
              <a:gd name="connsiteX48" fmla="*/ 1184450 w 1294981"/>
              <a:gd name="connsiteY48" fmla="*/ 1377310 h 2053753"/>
              <a:gd name="connsiteX49" fmla="*/ 1149280 w 1294981"/>
              <a:gd name="connsiteY49" fmla="*/ 1457696 h 2053753"/>
              <a:gd name="connsiteX50" fmla="*/ 817685 w 1294981"/>
              <a:gd name="connsiteY50" fmla="*/ 1919921 h 2053753"/>
              <a:gd name="connsiteX51" fmla="*/ 888023 w 1294981"/>
              <a:gd name="connsiteY51" fmla="*/ 2045525 h 2053753"/>
              <a:gd name="connsiteX52" fmla="*/ 963386 w 1294981"/>
              <a:gd name="connsiteY52" fmla="*/ 2035477 h 2053753"/>
              <a:gd name="connsiteX53" fmla="*/ 1033724 w 1294981"/>
              <a:gd name="connsiteY53" fmla="*/ 1985235 h 2053753"/>
              <a:gd name="connsiteX54" fmla="*/ 1109087 w 1294981"/>
              <a:gd name="connsiteY54" fmla="*/ 1904848 h 2053753"/>
              <a:gd name="connsiteX55" fmla="*/ 1219619 w 1294981"/>
              <a:gd name="connsiteY55" fmla="*/ 1744074 h 2053753"/>
              <a:gd name="connsiteX56" fmla="*/ 1294981 w 1294981"/>
              <a:gd name="connsiteY56" fmla="*/ 1563204 h 2053753"/>
              <a:gd name="connsiteX0" fmla="*/ 94203 w 1294981"/>
              <a:gd name="connsiteY0" fmla="*/ 1070835 h 2053753"/>
              <a:gd name="connsiteX1" fmla="*/ 114300 w 1294981"/>
              <a:gd name="connsiteY1" fmla="*/ 920110 h 2053753"/>
              <a:gd name="connsiteX2" fmla="*/ 74107 w 1294981"/>
              <a:gd name="connsiteY2" fmla="*/ 749288 h 2053753"/>
              <a:gd name="connsiteX3" fmla="*/ 33913 w 1294981"/>
              <a:gd name="connsiteY3" fmla="*/ 663877 h 2053753"/>
              <a:gd name="connsiteX4" fmla="*/ 3768 w 1294981"/>
              <a:gd name="connsiteY4" fmla="*/ 508127 h 2053753"/>
              <a:gd name="connsiteX5" fmla="*/ 3768 w 1294981"/>
              <a:gd name="connsiteY5" fmla="*/ 397595 h 2053753"/>
              <a:gd name="connsiteX6" fmla="*/ 33913 w 1294981"/>
              <a:gd name="connsiteY6" fmla="*/ 266967 h 2053753"/>
              <a:gd name="connsiteX7" fmla="*/ 104252 w 1294981"/>
              <a:gd name="connsiteY7" fmla="*/ 176531 h 2053753"/>
              <a:gd name="connsiteX8" fmla="*/ 169566 w 1294981"/>
              <a:gd name="connsiteY8" fmla="*/ 146386 h 2053753"/>
              <a:gd name="connsiteX9" fmla="*/ 254977 w 1294981"/>
              <a:gd name="connsiteY9" fmla="*/ 111217 h 2053753"/>
              <a:gd name="connsiteX10" fmla="*/ 330340 w 1294981"/>
              <a:gd name="connsiteY10" fmla="*/ 101169 h 2053753"/>
              <a:gd name="connsiteX11" fmla="*/ 385606 w 1294981"/>
              <a:gd name="connsiteY11" fmla="*/ 161459 h 2053753"/>
              <a:gd name="connsiteX12" fmla="*/ 380581 w 1294981"/>
              <a:gd name="connsiteY12" fmla="*/ 261942 h 2053753"/>
              <a:gd name="connsiteX13" fmla="*/ 400678 w 1294981"/>
              <a:gd name="connsiteY13" fmla="*/ 407644 h 2053753"/>
              <a:gd name="connsiteX14" fmla="*/ 430823 w 1294981"/>
              <a:gd name="connsiteY14" fmla="*/ 513151 h 2053753"/>
              <a:gd name="connsiteX15" fmla="*/ 445896 w 1294981"/>
              <a:gd name="connsiteY15" fmla="*/ 588514 h 2053753"/>
              <a:gd name="connsiteX16" fmla="*/ 460968 w 1294981"/>
              <a:gd name="connsiteY16" fmla="*/ 678949 h 2053753"/>
              <a:gd name="connsiteX17" fmla="*/ 491113 w 1294981"/>
              <a:gd name="connsiteY17" fmla="*/ 759336 h 2053753"/>
              <a:gd name="connsiteX18" fmla="*/ 842806 w 1294981"/>
              <a:gd name="connsiteY18" fmla="*/ 1111028 h 2053753"/>
              <a:gd name="connsiteX19" fmla="*/ 817685 w 1294981"/>
              <a:gd name="connsiteY19" fmla="*/ 1055762 h 2053753"/>
              <a:gd name="connsiteX20" fmla="*/ 787540 w 1294981"/>
              <a:gd name="connsiteY20" fmla="*/ 935182 h 2053753"/>
              <a:gd name="connsiteX21" fmla="*/ 767443 w 1294981"/>
              <a:gd name="connsiteY21" fmla="*/ 809578 h 2053753"/>
              <a:gd name="connsiteX22" fmla="*/ 762419 w 1294981"/>
              <a:gd name="connsiteY22" fmla="*/ 653828 h 2053753"/>
              <a:gd name="connsiteX23" fmla="*/ 762419 w 1294981"/>
              <a:gd name="connsiteY23" fmla="*/ 543296 h 2053753"/>
              <a:gd name="connsiteX24" fmla="*/ 752370 w 1294981"/>
              <a:gd name="connsiteY24" fmla="*/ 427740 h 2053753"/>
              <a:gd name="connsiteX25" fmla="*/ 737298 w 1294981"/>
              <a:gd name="connsiteY25" fmla="*/ 307160 h 2053753"/>
              <a:gd name="connsiteX26" fmla="*/ 697105 w 1294981"/>
              <a:gd name="connsiteY26" fmla="*/ 226773 h 2053753"/>
              <a:gd name="connsiteX27" fmla="*/ 682032 w 1294981"/>
              <a:gd name="connsiteY27" fmla="*/ 116241 h 2053753"/>
              <a:gd name="connsiteX28" fmla="*/ 702129 w 1294981"/>
              <a:gd name="connsiteY28" fmla="*/ 50927 h 2053753"/>
              <a:gd name="connsiteX29" fmla="*/ 717201 w 1294981"/>
              <a:gd name="connsiteY29" fmla="*/ 40879 h 2053753"/>
              <a:gd name="connsiteX30" fmla="*/ 762419 w 1294981"/>
              <a:gd name="connsiteY30" fmla="*/ 20782 h 2053753"/>
              <a:gd name="connsiteX31" fmla="*/ 832757 w 1294981"/>
              <a:gd name="connsiteY31" fmla="*/ 685 h 2053753"/>
              <a:gd name="connsiteX32" fmla="*/ 903096 w 1294981"/>
              <a:gd name="connsiteY32" fmla="*/ 5710 h 2053753"/>
              <a:gd name="connsiteX33" fmla="*/ 953338 w 1294981"/>
              <a:gd name="connsiteY33" fmla="*/ 15758 h 2053753"/>
              <a:gd name="connsiteX34" fmla="*/ 1008603 w 1294981"/>
              <a:gd name="connsiteY34" fmla="*/ 76048 h 2053753"/>
              <a:gd name="connsiteX35" fmla="*/ 1068894 w 1294981"/>
              <a:gd name="connsiteY35" fmla="*/ 146386 h 2053753"/>
              <a:gd name="connsiteX36" fmla="*/ 1099039 w 1294981"/>
              <a:gd name="connsiteY36" fmla="*/ 392571 h 2053753"/>
              <a:gd name="connsiteX37" fmla="*/ 1099039 w 1294981"/>
              <a:gd name="connsiteY37" fmla="*/ 417692 h 2053753"/>
              <a:gd name="connsiteX38" fmla="*/ 1099039 w 1294981"/>
              <a:gd name="connsiteY38" fmla="*/ 553345 h 2053753"/>
              <a:gd name="connsiteX39" fmla="*/ 1099039 w 1294981"/>
              <a:gd name="connsiteY39" fmla="*/ 653828 h 2053753"/>
              <a:gd name="connsiteX40" fmla="*/ 1058845 w 1294981"/>
              <a:gd name="connsiteY40" fmla="*/ 749288 h 2053753"/>
              <a:gd name="connsiteX41" fmla="*/ 1028700 w 1294981"/>
              <a:gd name="connsiteY41" fmla="*/ 824650 h 2053753"/>
              <a:gd name="connsiteX42" fmla="*/ 1023676 w 1294981"/>
              <a:gd name="connsiteY42" fmla="*/ 884940 h 2053753"/>
              <a:gd name="connsiteX43" fmla="*/ 1063869 w 1294981"/>
              <a:gd name="connsiteY43" fmla="*/ 985424 h 2053753"/>
              <a:gd name="connsiteX44" fmla="*/ 1104063 w 1294981"/>
              <a:gd name="connsiteY44" fmla="*/ 1065811 h 2053753"/>
              <a:gd name="connsiteX45" fmla="*/ 1179425 w 1294981"/>
              <a:gd name="connsiteY45" fmla="*/ 1221560 h 2053753"/>
              <a:gd name="connsiteX46" fmla="*/ 1184450 w 1294981"/>
              <a:gd name="connsiteY46" fmla="*/ 1296923 h 2053753"/>
              <a:gd name="connsiteX47" fmla="*/ 1184450 w 1294981"/>
              <a:gd name="connsiteY47" fmla="*/ 1377310 h 2053753"/>
              <a:gd name="connsiteX48" fmla="*/ 1149280 w 1294981"/>
              <a:gd name="connsiteY48" fmla="*/ 1457696 h 2053753"/>
              <a:gd name="connsiteX49" fmla="*/ 817685 w 1294981"/>
              <a:gd name="connsiteY49" fmla="*/ 1919921 h 2053753"/>
              <a:gd name="connsiteX50" fmla="*/ 888023 w 1294981"/>
              <a:gd name="connsiteY50" fmla="*/ 2045525 h 2053753"/>
              <a:gd name="connsiteX51" fmla="*/ 963386 w 1294981"/>
              <a:gd name="connsiteY51" fmla="*/ 2035477 h 2053753"/>
              <a:gd name="connsiteX52" fmla="*/ 1033724 w 1294981"/>
              <a:gd name="connsiteY52" fmla="*/ 1985235 h 2053753"/>
              <a:gd name="connsiteX53" fmla="*/ 1109087 w 1294981"/>
              <a:gd name="connsiteY53" fmla="*/ 1904848 h 2053753"/>
              <a:gd name="connsiteX54" fmla="*/ 1219619 w 1294981"/>
              <a:gd name="connsiteY54" fmla="*/ 1744074 h 2053753"/>
              <a:gd name="connsiteX55" fmla="*/ 1294981 w 1294981"/>
              <a:gd name="connsiteY55" fmla="*/ 1563204 h 2053753"/>
              <a:gd name="connsiteX0" fmla="*/ 114300 w 1294981"/>
              <a:gd name="connsiteY0" fmla="*/ 920110 h 2053753"/>
              <a:gd name="connsiteX1" fmla="*/ 74107 w 1294981"/>
              <a:gd name="connsiteY1" fmla="*/ 749288 h 2053753"/>
              <a:gd name="connsiteX2" fmla="*/ 33913 w 1294981"/>
              <a:gd name="connsiteY2" fmla="*/ 663877 h 2053753"/>
              <a:gd name="connsiteX3" fmla="*/ 3768 w 1294981"/>
              <a:gd name="connsiteY3" fmla="*/ 508127 h 2053753"/>
              <a:gd name="connsiteX4" fmla="*/ 3768 w 1294981"/>
              <a:gd name="connsiteY4" fmla="*/ 397595 h 2053753"/>
              <a:gd name="connsiteX5" fmla="*/ 33913 w 1294981"/>
              <a:gd name="connsiteY5" fmla="*/ 266967 h 2053753"/>
              <a:gd name="connsiteX6" fmla="*/ 104252 w 1294981"/>
              <a:gd name="connsiteY6" fmla="*/ 176531 h 2053753"/>
              <a:gd name="connsiteX7" fmla="*/ 169566 w 1294981"/>
              <a:gd name="connsiteY7" fmla="*/ 146386 h 2053753"/>
              <a:gd name="connsiteX8" fmla="*/ 254977 w 1294981"/>
              <a:gd name="connsiteY8" fmla="*/ 111217 h 2053753"/>
              <a:gd name="connsiteX9" fmla="*/ 330340 w 1294981"/>
              <a:gd name="connsiteY9" fmla="*/ 101169 h 2053753"/>
              <a:gd name="connsiteX10" fmla="*/ 385606 w 1294981"/>
              <a:gd name="connsiteY10" fmla="*/ 161459 h 2053753"/>
              <a:gd name="connsiteX11" fmla="*/ 380581 w 1294981"/>
              <a:gd name="connsiteY11" fmla="*/ 261942 h 2053753"/>
              <a:gd name="connsiteX12" fmla="*/ 400678 w 1294981"/>
              <a:gd name="connsiteY12" fmla="*/ 407644 h 2053753"/>
              <a:gd name="connsiteX13" fmla="*/ 430823 w 1294981"/>
              <a:gd name="connsiteY13" fmla="*/ 513151 h 2053753"/>
              <a:gd name="connsiteX14" fmla="*/ 445896 w 1294981"/>
              <a:gd name="connsiteY14" fmla="*/ 588514 h 2053753"/>
              <a:gd name="connsiteX15" fmla="*/ 460968 w 1294981"/>
              <a:gd name="connsiteY15" fmla="*/ 678949 h 2053753"/>
              <a:gd name="connsiteX16" fmla="*/ 491113 w 1294981"/>
              <a:gd name="connsiteY16" fmla="*/ 759336 h 2053753"/>
              <a:gd name="connsiteX17" fmla="*/ 842806 w 1294981"/>
              <a:gd name="connsiteY17" fmla="*/ 1111028 h 2053753"/>
              <a:gd name="connsiteX18" fmla="*/ 817685 w 1294981"/>
              <a:gd name="connsiteY18" fmla="*/ 1055762 h 2053753"/>
              <a:gd name="connsiteX19" fmla="*/ 787540 w 1294981"/>
              <a:gd name="connsiteY19" fmla="*/ 935182 h 2053753"/>
              <a:gd name="connsiteX20" fmla="*/ 767443 w 1294981"/>
              <a:gd name="connsiteY20" fmla="*/ 809578 h 2053753"/>
              <a:gd name="connsiteX21" fmla="*/ 762419 w 1294981"/>
              <a:gd name="connsiteY21" fmla="*/ 653828 h 2053753"/>
              <a:gd name="connsiteX22" fmla="*/ 762419 w 1294981"/>
              <a:gd name="connsiteY22" fmla="*/ 543296 h 2053753"/>
              <a:gd name="connsiteX23" fmla="*/ 752370 w 1294981"/>
              <a:gd name="connsiteY23" fmla="*/ 427740 h 2053753"/>
              <a:gd name="connsiteX24" fmla="*/ 737298 w 1294981"/>
              <a:gd name="connsiteY24" fmla="*/ 307160 h 2053753"/>
              <a:gd name="connsiteX25" fmla="*/ 697105 w 1294981"/>
              <a:gd name="connsiteY25" fmla="*/ 226773 h 2053753"/>
              <a:gd name="connsiteX26" fmla="*/ 682032 w 1294981"/>
              <a:gd name="connsiteY26" fmla="*/ 116241 h 2053753"/>
              <a:gd name="connsiteX27" fmla="*/ 702129 w 1294981"/>
              <a:gd name="connsiteY27" fmla="*/ 50927 h 2053753"/>
              <a:gd name="connsiteX28" fmla="*/ 717201 w 1294981"/>
              <a:gd name="connsiteY28" fmla="*/ 40879 h 2053753"/>
              <a:gd name="connsiteX29" fmla="*/ 762419 w 1294981"/>
              <a:gd name="connsiteY29" fmla="*/ 20782 h 2053753"/>
              <a:gd name="connsiteX30" fmla="*/ 832757 w 1294981"/>
              <a:gd name="connsiteY30" fmla="*/ 685 h 2053753"/>
              <a:gd name="connsiteX31" fmla="*/ 903096 w 1294981"/>
              <a:gd name="connsiteY31" fmla="*/ 5710 h 2053753"/>
              <a:gd name="connsiteX32" fmla="*/ 953338 w 1294981"/>
              <a:gd name="connsiteY32" fmla="*/ 15758 h 2053753"/>
              <a:gd name="connsiteX33" fmla="*/ 1008603 w 1294981"/>
              <a:gd name="connsiteY33" fmla="*/ 76048 h 2053753"/>
              <a:gd name="connsiteX34" fmla="*/ 1068894 w 1294981"/>
              <a:gd name="connsiteY34" fmla="*/ 146386 h 2053753"/>
              <a:gd name="connsiteX35" fmla="*/ 1099039 w 1294981"/>
              <a:gd name="connsiteY35" fmla="*/ 392571 h 2053753"/>
              <a:gd name="connsiteX36" fmla="*/ 1099039 w 1294981"/>
              <a:gd name="connsiteY36" fmla="*/ 417692 h 2053753"/>
              <a:gd name="connsiteX37" fmla="*/ 1099039 w 1294981"/>
              <a:gd name="connsiteY37" fmla="*/ 553345 h 2053753"/>
              <a:gd name="connsiteX38" fmla="*/ 1099039 w 1294981"/>
              <a:gd name="connsiteY38" fmla="*/ 653828 h 2053753"/>
              <a:gd name="connsiteX39" fmla="*/ 1058845 w 1294981"/>
              <a:gd name="connsiteY39" fmla="*/ 749288 h 2053753"/>
              <a:gd name="connsiteX40" fmla="*/ 1028700 w 1294981"/>
              <a:gd name="connsiteY40" fmla="*/ 824650 h 2053753"/>
              <a:gd name="connsiteX41" fmla="*/ 1023676 w 1294981"/>
              <a:gd name="connsiteY41" fmla="*/ 884940 h 2053753"/>
              <a:gd name="connsiteX42" fmla="*/ 1063869 w 1294981"/>
              <a:gd name="connsiteY42" fmla="*/ 985424 h 2053753"/>
              <a:gd name="connsiteX43" fmla="*/ 1104063 w 1294981"/>
              <a:gd name="connsiteY43" fmla="*/ 1065811 h 2053753"/>
              <a:gd name="connsiteX44" fmla="*/ 1179425 w 1294981"/>
              <a:gd name="connsiteY44" fmla="*/ 1221560 h 2053753"/>
              <a:gd name="connsiteX45" fmla="*/ 1184450 w 1294981"/>
              <a:gd name="connsiteY45" fmla="*/ 1296923 h 2053753"/>
              <a:gd name="connsiteX46" fmla="*/ 1184450 w 1294981"/>
              <a:gd name="connsiteY46" fmla="*/ 1377310 h 2053753"/>
              <a:gd name="connsiteX47" fmla="*/ 1149280 w 1294981"/>
              <a:gd name="connsiteY47" fmla="*/ 1457696 h 2053753"/>
              <a:gd name="connsiteX48" fmla="*/ 817685 w 1294981"/>
              <a:gd name="connsiteY48" fmla="*/ 1919921 h 2053753"/>
              <a:gd name="connsiteX49" fmla="*/ 888023 w 1294981"/>
              <a:gd name="connsiteY49" fmla="*/ 2045525 h 2053753"/>
              <a:gd name="connsiteX50" fmla="*/ 963386 w 1294981"/>
              <a:gd name="connsiteY50" fmla="*/ 2035477 h 2053753"/>
              <a:gd name="connsiteX51" fmla="*/ 1033724 w 1294981"/>
              <a:gd name="connsiteY51" fmla="*/ 1985235 h 2053753"/>
              <a:gd name="connsiteX52" fmla="*/ 1109087 w 1294981"/>
              <a:gd name="connsiteY52" fmla="*/ 1904848 h 2053753"/>
              <a:gd name="connsiteX53" fmla="*/ 1219619 w 1294981"/>
              <a:gd name="connsiteY53" fmla="*/ 1744074 h 2053753"/>
              <a:gd name="connsiteX54" fmla="*/ 1294981 w 1294981"/>
              <a:gd name="connsiteY54" fmla="*/ 1563204 h 2053753"/>
              <a:gd name="connsiteX0" fmla="*/ 74107 w 1294981"/>
              <a:gd name="connsiteY0" fmla="*/ 749288 h 2053753"/>
              <a:gd name="connsiteX1" fmla="*/ 33913 w 1294981"/>
              <a:gd name="connsiteY1" fmla="*/ 663877 h 2053753"/>
              <a:gd name="connsiteX2" fmla="*/ 3768 w 1294981"/>
              <a:gd name="connsiteY2" fmla="*/ 508127 h 2053753"/>
              <a:gd name="connsiteX3" fmla="*/ 3768 w 1294981"/>
              <a:gd name="connsiteY3" fmla="*/ 397595 h 2053753"/>
              <a:gd name="connsiteX4" fmla="*/ 33913 w 1294981"/>
              <a:gd name="connsiteY4" fmla="*/ 266967 h 2053753"/>
              <a:gd name="connsiteX5" fmla="*/ 104252 w 1294981"/>
              <a:gd name="connsiteY5" fmla="*/ 176531 h 2053753"/>
              <a:gd name="connsiteX6" fmla="*/ 169566 w 1294981"/>
              <a:gd name="connsiteY6" fmla="*/ 146386 h 2053753"/>
              <a:gd name="connsiteX7" fmla="*/ 254977 w 1294981"/>
              <a:gd name="connsiteY7" fmla="*/ 111217 h 2053753"/>
              <a:gd name="connsiteX8" fmla="*/ 330340 w 1294981"/>
              <a:gd name="connsiteY8" fmla="*/ 101169 h 2053753"/>
              <a:gd name="connsiteX9" fmla="*/ 385606 w 1294981"/>
              <a:gd name="connsiteY9" fmla="*/ 161459 h 2053753"/>
              <a:gd name="connsiteX10" fmla="*/ 380581 w 1294981"/>
              <a:gd name="connsiteY10" fmla="*/ 261942 h 2053753"/>
              <a:gd name="connsiteX11" fmla="*/ 400678 w 1294981"/>
              <a:gd name="connsiteY11" fmla="*/ 407644 h 2053753"/>
              <a:gd name="connsiteX12" fmla="*/ 430823 w 1294981"/>
              <a:gd name="connsiteY12" fmla="*/ 513151 h 2053753"/>
              <a:gd name="connsiteX13" fmla="*/ 445896 w 1294981"/>
              <a:gd name="connsiteY13" fmla="*/ 588514 h 2053753"/>
              <a:gd name="connsiteX14" fmla="*/ 460968 w 1294981"/>
              <a:gd name="connsiteY14" fmla="*/ 678949 h 2053753"/>
              <a:gd name="connsiteX15" fmla="*/ 491113 w 1294981"/>
              <a:gd name="connsiteY15" fmla="*/ 759336 h 2053753"/>
              <a:gd name="connsiteX16" fmla="*/ 842806 w 1294981"/>
              <a:gd name="connsiteY16" fmla="*/ 1111028 h 2053753"/>
              <a:gd name="connsiteX17" fmla="*/ 817685 w 1294981"/>
              <a:gd name="connsiteY17" fmla="*/ 1055762 h 2053753"/>
              <a:gd name="connsiteX18" fmla="*/ 787540 w 1294981"/>
              <a:gd name="connsiteY18" fmla="*/ 935182 h 2053753"/>
              <a:gd name="connsiteX19" fmla="*/ 767443 w 1294981"/>
              <a:gd name="connsiteY19" fmla="*/ 809578 h 2053753"/>
              <a:gd name="connsiteX20" fmla="*/ 762419 w 1294981"/>
              <a:gd name="connsiteY20" fmla="*/ 653828 h 2053753"/>
              <a:gd name="connsiteX21" fmla="*/ 762419 w 1294981"/>
              <a:gd name="connsiteY21" fmla="*/ 543296 h 2053753"/>
              <a:gd name="connsiteX22" fmla="*/ 752370 w 1294981"/>
              <a:gd name="connsiteY22" fmla="*/ 427740 h 2053753"/>
              <a:gd name="connsiteX23" fmla="*/ 737298 w 1294981"/>
              <a:gd name="connsiteY23" fmla="*/ 307160 h 2053753"/>
              <a:gd name="connsiteX24" fmla="*/ 697105 w 1294981"/>
              <a:gd name="connsiteY24" fmla="*/ 226773 h 2053753"/>
              <a:gd name="connsiteX25" fmla="*/ 682032 w 1294981"/>
              <a:gd name="connsiteY25" fmla="*/ 116241 h 2053753"/>
              <a:gd name="connsiteX26" fmla="*/ 702129 w 1294981"/>
              <a:gd name="connsiteY26" fmla="*/ 50927 h 2053753"/>
              <a:gd name="connsiteX27" fmla="*/ 717201 w 1294981"/>
              <a:gd name="connsiteY27" fmla="*/ 40879 h 2053753"/>
              <a:gd name="connsiteX28" fmla="*/ 762419 w 1294981"/>
              <a:gd name="connsiteY28" fmla="*/ 20782 h 2053753"/>
              <a:gd name="connsiteX29" fmla="*/ 832757 w 1294981"/>
              <a:gd name="connsiteY29" fmla="*/ 685 h 2053753"/>
              <a:gd name="connsiteX30" fmla="*/ 903096 w 1294981"/>
              <a:gd name="connsiteY30" fmla="*/ 5710 h 2053753"/>
              <a:gd name="connsiteX31" fmla="*/ 953338 w 1294981"/>
              <a:gd name="connsiteY31" fmla="*/ 15758 h 2053753"/>
              <a:gd name="connsiteX32" fmla="*/ 1008603 w 1294981"/>
              <a:gd name="connsiteY32" fmla="*/ 76048 h 2053753"/>
              <a:gd name="connsiteX33" fmla="*/ 1068894 w 1294981"/>
              <a:gd name="connsiteY33" fmla="*/ 146386 h 2053753"/>
              <a:gd name="connsiteX34" fmla="*/ 1099039 w 1294981"/>
              <a:gd name="connsiteY34" fmla="*/ 392571 h 2053753"/>
              <a:gd name="connsiteX35" fmla="*/ 1099039 w 1294981"/>
              <a:gd name="connsiteY35" fmla="*/ 417692 h 2053753"/>
              <a:gd name="connsiteX36" fmla="*/ 1099039 w 1294981"/>
              <a:gd name="connsiteY36" fmla="*/ 553345 h 2053753"/>
              <a:gd name="connsiteX37" fmla="*/ 1099039 w 1294981"/>
              <a:gd name="connsiteY37" fmla="*/ 653828 h 2053753"/>
              <a:gd name="connsiteX38" fmla="*/ 1058845 w 1294981"/>
              <a:gd name="connsiteY38" fmla="*/ 749288 h 2053753"/>
              <a:gd name="connsiteX39" fmla="*/ 1028700 w 1294981"/>
              <a:gd name="connsiteY39" fmla="*/ 824650 h 2053753"/>
              <a:gd name="connsiteX40" fmla="*/ 1023676 w 1294981"/>
              <a:gd name="connsiteY40" fmla="*/ 884940 h 2053753"/>
              <a:gd name="connsiteX41" fmla="*/ 1063869 w 1294981"/>
              <a:gd name="connsiteY41" fmla="*/ 985424 h 2053753"/>
              <a:gd name="connsiteX42" fmla="*/ 1104063 w 1294981"/>
              <a:gd name="connsiteY42" fmla="*/ 1065811 h 2053753"/>
              <a:gd name="connsiteX43" fmla="*/ 1179425 w 1294981"/>
              <a:gd name="connsiteY43" fmla="*/ 1221560 h 2053753"/>
              <a:gd name="connsiteX44" fmla="*/ 1184450 w 1294981"/>
              <a:gd name="connsiteY44" fmla="*/ 1296923 h 2053753"/>
              <a:gd name="connsiteX45" fmla="*/ 1184450 w 1294981"/>
              <a:gd name="connsiteY45" fmla="*/ 1377310 h 2053753"/>
              <a:gd name="connsiteX46" fmla="*/ 1149280 w 1294981"/>
              <a:gd name="connsiteY46" fmla="*/ 1457696 h 2053753"/>
              <a:gd name="connsiteX47" fmla="*/ 817685 w 1294981"/>
              <a:gd name="connsiteY47" fmla="*/ 1919921 h 2053753"/>
              <a:gd name="connsiteX48" fmla="*/ 888023 w 1294981"/>
              <a:gd name="connsiteY48" fmla="*/ 2045525 h 2053753"/>
              <a:gd name="connsiteX49" fmla="*/ 963386 w 1294981"/>
              <a:gd name="connsiteY49" fmla="*/ 2035477 h 2053753"/>
              <a:gd name="connsiteX50" fmla="*/ 1033724 w 1294981"/>
              <a:gd name="connsiteY50" fmla="*/ 1985235 h 2053753"/>
              <a:gd name="connsiteX51" fmla="*/ 1109087 w 1294981"/>
              <a:gd name="connsiteY51" fmla="*/ 1904848 h 2053753"/>
              <a:gd name="connsiteX52" fmla="*/ 1219619 w 1294981"/>
              <a:gd name="connsiteY52" fmla="*/ 1744074 h 2053753"/>
              <a:gd name="connsiteX53" fmla="*/ 1294981 w 1294981"/>
              <a:gd name="connsiteY53" fmla="*/ 1563204 h 2053753"/>
              <a:gd name="connsiteX0" fmla="*/ 33913 w 1294981"/>
              <a:gd name="connsiteY0" fmla="*/ 663877 h 2053753"/>
              <a:gd name="connsiteX1" fmla="*/ 3768 w 1294981"/>
              <a:gd name="connsiteY1" fmla="*/ 508127 h 2053753"/>
              <a:gd name="connsiteX2" fmla="*/ 3768 w 1294981"/>
              <a:gd name="connsiteY2" fmla="*/ 397595 h 2053753"/>
              <a:gd name="connsiteX3" fmla="*/ 33913 w 1294981"/>
              <a:gd name="connsiteY3" fmla="*/ 266967 h 2053753"/>
              <a:gd name="connsiteX4" fmla="*/ 104252 w 1294981"/>
              <a:gd name="connsiteY4" fmla="*/ 176531 h 2053753"/>
              <a:gd name="connsiteX5" fmla="*/ 169566 w 1294981"/>
              <a:gd name="connsiteY5" fmla="*/ 146386 h 2053753"/>
              <a:gd name="connsiteX6" fmla="*/ 254977 w 1294981"/>
              <a:gd name="connsiteY6" fmla="*/ 111217 h 2053753"/>
              <a:gd name="connsiteX7" fmla="*/ 330340 w 1294981"/>
              <a:gd name="connsiteY7" fmla="*/ 101169 h 2053753"/>
              <a:gd name="connsiteX8" fmla="*/ 385606 w 1294981"/>
              <a:gd name="connsiteY8" fmla="*/ 161459 h 2053753"/>
              <a:gd name="connsiteX9" fmla="*/ 380581 w 1294981"/>
              <a:gd name="connsiteY9" fmla="*/ 261942 h 2053753"/>
              <a:gd name="connsiteX10" fmla="*/ 400678 w 1294981"/>
              <a:gd name="connsiteY10" fmla="*/ 407644 h 2053753"/>
              <a:gd name="connsiteX11" fmla="*/ 430823 w 1294981"/>
              <a:gd name="connsiteY11" fmla="*/ 513151 h 2053753"/>
              <a:gd name="connsiteX12" fmla="*/ 445896 w 1294981"/>
              <a:gd name="connsiteY12" fmla="*/ 588514 h 2053753"/>
              <a:gd name="connsiteX13" fmla="*/ 460968 w 1294981"/>
              <a:gd name="connsiteY13" fmla="*/ 678949 h 2053753"/>
              <a:gd name="connsiteX14" fmla="*/ 491113 w 1294981"/>
              <a:gd name="connsiteY14" fmla="*/ 759336 h 2053753"/>
              <a:gd name="connsiteX15" fmla="*/ 842806 w 1294981"/>
              <a:gd name="connsiteY15" fmla="*/ 1111028 h 2053753"/>
              <a:gd name="connsiteX16" fmla="*/ 817685 w 1294981"/>
              <a:gd name="connsiteY16" fmla="*/ 1055762 h 2053753"/>
              <a:gd name="connsiteX17" fmla="*/ 787540 w 1294981"/>
              <a:gd name="connsiteY17" fmla="*/ 935182 h 2053753"/>
              <a:gd name="connsiteX18" fmla="*/ 767443 w 1294981"/>
              <a:gd name="connsiteY18" fmla="*/ 809578 h 2053753"/>
              <a:gd name="connsiteX19" fmla="*/ 762419 w 1294981"/>
              <a:gd name="connsiteY19" fmla="*/ 653828 h 2053753"/>
              <a:gd name="connsiteX20" fmla="*/ 762419 w 1294981"/>
              <a:gd name="connsiteY20" fmla="*/ 543296 h 2053753"/>
              <a:gd name="connsiteX21" fmla="*/ 752370 w 1294981"/>
              <a:gd name="connsiteY21" fmla="*/ 427740 h 2053753"/>
              <a:gd name="connsiteX22" fmla="*/ 737298 w 1294981"/>
              <a:gd name="connsiteY22" fmla="*/ 307160 h 2053753"/>
              <a:gd name="connsiteX23" fmla="*/ 697105 w 1294981"/>
              <a:gd name="connsiteY23" fmla="*/ 226773 h 2053753"/>
              <a:gd name="connsiteX24" fmla="*/ 682032 w 1294981"/>
              <a:gd name="connsiteY24" fmla="*/ 116241 h 2053753"/>
              <a:gd name="connsiteX25" fmla="*/ 702129 w 1294981"/>
              <a:gd name="connsiteY25" fmla="*/ 50927 h 2053753"/>
              <a:gd name="connsiteX26" fmla="*/ 717201 w 1294981"/>
              <a:gd name="connsiteY26" fmla="*/ 40879 h 2053753"/>
              <a:gd name="connsiteX27" fmla="*/ 762419 w 1294981"/>
              <a:gd name="connsiteY27" fmla="*/ 20782 h 2053753"/>
              <a:gd name="connsiteX28" fmla="*/ 832757 w 1294981"/>
              <a:gd name="connsiteY28" fmla="*/ 685 h 2053753"/>
              <a:gd name="connsiteX29" fmla="*/ 903096 w 1294981"/>
              <a:gd name="connsiteY29" fmla="*/ 5710 h 2053753"/>
              <a:gd name="connsiteX30" fmla="*/ 953338 w 1294981"/>
              <a:gd name="connsiteY30" fmla="*/ 15758 h 2053753"/>
              <a:gd name="connsiteX31" fmla="*/ 1008603 w 1294981"/>
              <a:gd name="connsiteY31" fmla="*/ 76048 h 2053753"/>
              <a:gd name="connsiteX32" fmla="*/ 1068894 w 1294981"/>
              <a:gd name="connsiteY32" fmla="*/ 146386 h 2053753"/>
              <a:gd name="connsiteX33" fmla="*/ 1099039 w 1294981"/>
              <a:gd name="connsiteY33" fmla="*/ 392571 h 2053753"/>
              <a:gd name="connsiteX34" fmla="*/ 1099039 w 1294981"/>
              <a:gd name="connsiteY34" fmla="*/ 417692 h 2053753"/>
              <a:gd name="connsiteX35" fmla="*/ 1099039 w 1294981"/>
              <a:gd name="connsiteY35" fmla="*/ 553345 h 2053753"/>
              <a:gd name="connsiteX36" fmla="*/ 1099039 w 1294981"/>
              <a:gd name="connsiteY36" fmla="*/ 653828 h 2053753"/>
              <a:gd name="connsiteX37" fmla="*/ 1058845 w 1294981"/>
              <a:gd name="connsiteY37" fmla="*/ 749288 h 2053753"/>
              <a:gd name="connsiteX38" fmla="*/ 1028700 w 1294981"/>
              <a:gd name="connsiteY38" fmla="*/ 824650 h 2053753"/>
              <a:gd name="connsiteX39" fmla="*/ 1023676 w 1294981"/>
              <a:gd name="connsiteY39" fmla="*/ 884940 h 2053753"/>
              <a:gd name="connsiteX40" fmla="*/ 1063869 w 1294981"/>
              <a:gd name="connsiteY40" fmla="*/ 985424 h 2053753"/>
              <a:gd name="connsiteX41" fmla="*/ 1104063 w 1294981"/>
              <a:gd name="connsiteY41" fmla="*/ 1065811 h 2053753"/>
              <a:gd name="connsiteX42" fmla="*/ 1179425 w 1294981"/>
              <a:gd name="connsiteY42" fmla="*/ 1221560 h 2053753"/>
              <a:gd name="connsiteX43" fmla="*/ 1184450 w 1294981"/>
              <a:gd name="connsiteY43" fmla="*/ 1296923 h 2053753"/>
              <a:gd name="connsiteX44" fmla="*/ 1184450 w 1294981"/>
              <a:gd name="connsiteY44" fmla="*/ 1377310 h 2053753"/>
              <a:gd name="connsiteX45" fmla="*/ 1149280 w 1294981"/>
              <a:gd name="connsiteY45" fmla="*/ 1457696 h 2053753"/>
              <a:gd name="connsiteX46" fmla="*/ 817685 w 1294981"/>
              <a:gd name="connsiteY46" fmla="*/ 1919921 h 2053753"/>
              <a:gd name="connsiteX47" fmla="*/ 888023 w 1294981"/>
              <a:gd name="connsiteY47" fmla="*/ 2045525 h 2053753"/>
              <a:gd name="connsiteX48" fmla="*/ 963386 w 1294981"/>
              <a:gd name="connsiteY48" fmla="*/ 2035477 h 2053753"/>
              <a:gd name="connsiteX49" fmla="*/ 1033724 w 1294981"/>
              <a:gd name="connsiteY49" fmla="*/ 1985235 h 2053753"/>
              <a:gd name="connsiteX50" fmla="*/ 1109087 w 1294981"/>
              <a:gd name="connsiteY50" fmla="*/ 1904848 h 2053753"/>
              <a:gd name="connsiteX51" fmla="*/ 1219619 w 1294981"/>
              <a:gd name="connsiteY51" fmla="*/ 1744074 h 2053753"/>
              <a:gd name="connsiteX52" fmla="*/ 1294981 w 1294981"/>
              <a:gd name="connsiteY52" fmla="*/ 1563204 h 2053753"/>
              <a:gd name="connsiteX0" fmla="*/ 3768 w 1294981"/>
              <a:gd name="connsiteY0" fmla="*/ 508127 h 2053753"/>
              <a:gd name="connsiteX1" fmla="*/ 3768 w 1294981"/>
              <a:gd name="connsiteY1" fmla="*/ 397595 h 2053753"/>
              <a:gd name="connsiteX2" fmla="*/ 33913 w 1294981"/>
              <a:gd name="connsiteY2" fmla="*/ 266967 h 2053753"/>
              <a:gd name="connsiteX3" fmla="*/ 104252 w 1294981"/>
              <a:gd name="connsiteY3" fmla="*/ 176531 h 2053753"/>
              <a:gd name="connsiteX4" fmla="*/ 169566 w 1294981"/>
              <a:gd name="connsiteY4" fmla="*/ 146386 h 2053753"/>
              <a:gd name="connsiteX5" fmla="*/ 254977 w 1294981"/>
              <a:gd name="connsiteY5" fmla="*/ 111217 h 2053753"/>
              <a:gd name="connsiteX6" fmla="*/ 330340 w 1294981"/>
              <a:gd name="connsiteY6" fmla="*/ 101169 h 2053753"/>
              <a:gd name="connsiteX7" fmla="*/ 385606 w 1294981"/>
              <a:gd name="connsiteY7" fmla="*/ 161459 h 2053753"/>
              <a:gd name="connsiteX8" fmla="*/ 380581 w 1294981"/>
              <a:gd name="connsiteY8" fmla="*/ 261942 h 2053753"/>
              <a:gd name="connsiteX9" fmla="*/ 400678 w 1294981"/>
              <a:gd name="connsiteY9" fmla="*/ 407644 h 2053753"/>
              <a:gd name="connsiteX10" fmla="*/ 430823 w 1294981"/>
              <a:gd name="connsiteY10" fmla="*/ 513151 h 2053753"/>
              <a:gd name="connsiteX11" fmla="*/ 445896 w 1294981"/>
              <a:gd name="connsiteY11" fmla="*/ 588514 h 2053753"/>
              <a:gd name="connsiteX12" fmla="*/ 460968 w 1294981"/>
              <a:gd name="connsiteY12" fmla="*/ 678949 h 2053753"/>
              <a:gd name="connsiteX13" fmla="*/ 491113 w 1294981"/>
              <a:gd name="connsiteY13" fmla="*/ 759336 h 2053753"/>
              <a:gd name="connsiteX14" fmla="*/ 842806 w 1294981"/>
              <a:gd name="connsiteY14" fmla="*/ 1111028 h 2053753"/>
              <a:gd name="connsiteX15" fmla="*/ 817685 w 1294981"/>
              <a:gd name="connsiteY15" fmla="*/ 1055762 h 2053753"/>
              <a:gd name="connsiteX16" fmla="*/ 787540 w 1294981"/>
              <a:gd name="connsiteY16" fmla="*/ 935182 h 2053753"/>
              <a:gd name="connsiteX17" fmla="*/ 767443 w 1294981"/>
              <a:gd name="connsiteY17" fmla="*/ 809578 h 2053753"/>
              <a:gd name="connsiteX18" fmla="*/ 762419 w 1294981"/>
              <a:gd name="connsiteY18" fmla="*/ 653828 h 2053753"/>
              <a:gd name="connsiteX19" fmla="*/ 762419 w 1294981"/>
              <a:gd name="connsiteY19" fmla="*/ 543296 h 2053753"/>
              <a:gd name="connsiteX20" fmla="*/ 752370 w 1294981"/>
              <a:gd name="connsiteY20" fmla="*/ 427740 h 2053753"/>
              <a:gd name="connsiteX21" fmla="*/ 737298 w 1294981"/>
              <a:gd name="connsiteY21" fmla="*/ 307160 h 2053753"/>
              <a:gd name="connsiteX22" fmla="*/ 697105 w 1294981"/>
              <a:gd name="connsiteY22" fmla="*/ 226773 h 2053753"/>
              <a:gd name="connsiteX23" fmla="*/ 682032 w 1294981"/>
              <a:gd name="connsiteY23" fmla="*/ 116241 h 2053753"/>
              <a:gd name="connsiteX24" fmla="*/ 702129 w 1294981"/>
              <a:gd name="connsiteY24" fmla="*/ 50927 h 2053753"/>
              <a:gd name="connsiteX25" fmla="*/ 717201 w 1294981"/>
              <a:gd name="connsiteY25" fmla="*/ 40879 h 2053753"/>
              <a:gd name="connsiteX26" fmla="*/ 762419 w 1294981"/>
              <a:gd name="connsiteY26" fmla="*/ 20782 h 2053753"/>
              <a:gd name="connsiteX27" fmla="*/ 832757 w 1294981"/>
              <a:gd name="connsiteY27" fmla="*/ 685 h 2053753"/>
              <a:gd name="connsiteX28" fmla="*/ 903096 w 1294981"/>
              <a:gd name="connsiteY28" fmla="*/ 5710 h 2053753"/>
              <a:gd name="connsiteX29" fmla="*/ 953338 w 1294981"/>
              <a:gd name="connsiteY29" fmla="*/ 15758 h 2053753"/>
              <a:gd name="connsiteX30" fmla="*/ 1008603 w 1294981"/>
              <a:gd name="connsiteY30" fmla="*/ 76048 h 2053753"/>
              <a:gd name="connsiteX31" fmla="*/ 1068894 w 1294981"/>
              <a:gd name="connsiteY31" fmla="*/ 146386 h 2053753"/>
              <a:gd name="connsiteX32" fmla="*/ 1099039 w 1294981"/>
              <a:gd name="connsiteY32" fmla="*/ 392571 h 2053753"/>
              <a:gd name="connsiteX33" fmla="*/ 1099039 w 1294981"/>
              <a:gd name="connsiteY33" fmla="*/ 417692 h 2053753"/>
              <a:gd name="connsiteX34" fmla="*/ 1099039 w 1294981"/>
              <a:gd name="connsiteY34" fmla="*/ 553345 h 2053753"/>
              <a:gd name="connsiteX35" fmla="*/ 1099039 w 1294981"/>
              <a:gd name="connsiteY35" fmla="*/ 653828 h 2053753"/>
              <a:gd name="connsiteX36" fmla="*/ 1058845 w 1294981"/>
              <a:gd name="connsiteY36" fmla="*/ 749288 h 2053753"/>
              <a:gd name="connsiteX37" fmla="*/ 1028700 w 1294981"/>
              <a:gd name="connsiteY37" fmla="*/ 824650 h 2053753"/>
              <a:gd name="connsiteX38" fmla="*/ 1023676 w 1294981"/>
              <a:gd name="connsiteY38" fmla="*/ 884940 h 2053753"/>
              <a:gd name="connsiteX39" fmla="*/ 1063869 w 1294981"/>
              <a:gd name="connsiteY39" fmla="*/ 985424 h 2053753"/>
              <a:gd name="connsiteX40" fmla="*/ 1104063 w 1294981"/>
              <a:gd name="connsiteY40" fmla="*/ 1065811 h 2053753"/>
              <a:gd name="connsiteX41" fmla="*/ 1179425 w 1294981"/>
              <a:gd name="connsiteY41" fmla="*/ 1221560 h 2053753"/>
              <a:gd name="connsiteX42" fmla="*/ 1184450 w 1294981"/>
              <a:gd name="connsiteY42" fmla="*/ 1296923 h 2053753"/>
              <a:gd name="connsiteX43" fmla="*/ 1184450 w 1294981"/>
              <a:gd name="connsiteY43" fmla="*/ 1377310 h 2053753"/>
              <a:gd name="connsiteX44" fmla="*/ 1149280 w 1294981"/>
              <a:gd name="connsiteY44" fmla="*/ 1457696 h 2053753"/>
              <a:gd name="connsiteX45" fmla="*/ 817685 w 1294981"/>
              <a:gd name="connsiteY45" fmla="*/ 1919921 h 2053753"/>
              <a:gd name="connsiteX46" fmla="*/ 888023 w 1294981"/>
              <a:gd name="connsiteY46" fmla="*/ 2045525 h 2053753"/>
              <a:gd name="connsiteX47" fmla="*/ 963386 w 1294981"/>
              <a:gd name="connsiteY47" fmla="*/ 2035477 h 2053753"/>
              <a:gd name="connsiteX48" fmla="*/ 1033724 w 1294981"/>
              <a:gd name="connsiteY48" fmla="*/ 1985235 h 2053753"/>
              <a:gd name="connsiteX49" fmla="*/ 1109087 w 1294981"/>
              <a:gd name="connsiteY49" fmla="*/ 1904848 h 2053753"/>
              <a:gd name="connsiteX50" fmla="*/ 1219619 w 1294981"/>
              <a:gd name="connsiteY50" fmla="*/ 1744074 h 2053753"/>
              <a:gd name="connsiteX51" fmla="*/ 1294981 w 1294981"/>
              <a:gd name="connsiteY51" fmla="*/ 1563204 h 2053753"/>
              <a:gd name="connsiteX0" fmla="*/ 0 w 1291213"/>
              <a:gd name="connsiteY0" fmla="*/ 397595 h 2053753"/>
              <a:gd name="connsiteX1" fmla="*/ 30145 w 1291213"/>
              <a:gd name="connsiteY1" fmla="*/ 266967 h 2053753"/>
              <a:gd name="connsiteX2" fmla="*/ 100484 w 1291213"/>
              <a:gd name="connsiteY2" fmla="*/ 176531 h 2053753"/>
              <a:gd name="connsiteX3" fmla="*/ 165798 w 1291213"/>
              <a:gd name="connsiteY3" fmla="*/ 146386 h 2053753"/>
              <a:gd name="connsiteX4" fmla="*/ 251209 w 1291213"/>
              <a:gd name="connsiteY4" fmla="*/ 111217 h 2053753"/>
              <a:gd name="connsiteX5" fmla="*/ 326572 w 1291213"/>
              <a:gd name="connsiteY5" fmla="*/ 101169 h 2053753"/>
              <a:gd name="connsiteX6" fmla="*/ 381838 w 1291213"/>
              <a:gd name="connsiteY6" fmla="*/ 161459 h 2053753"/>
              <a:gd name="connsiteX7" fmla="*/ 376813 w 1291213"/>
              <a:gd name="connsiteY7" fmla="*/ 261942 h 2053753"/>
              <a:gd name="connsiteX8" fmla="*/ 396910 w 1291213"/>
              <a:gd name="connsiteY8" fmla="*/ 407644 h 2053753"/>
              <a:gd name="connsiteX9" fmla="*/ 427055 w 1291213"/>
              <a:gd name="connsiteY9" fmla="*/ 513151 h 2053753"/>
              <a:gd name="connsiteX10" fmla="*/ 442128 w 1291213"/>
              <a:gd name="connsiteY10" fmla="*/ 588514 h 2053753"/>
              <a:gd name="connsiteX11" fmla="*/ 457200 w 1291213"/>
              <a:gd name="connsiteY11" fmla="*/ 678949 h 2053753"/>
              <a:gd name="connsiteX12" fmla="*/ 487345 w 1291213"/>
              <a:gd name="connsiteY12" fmla="*/ 759336 h 2053753"/>
              <a:gd name="connsiteX13" fmla="*/ 839038 w 1291213"/>
              <a:gd name="connsiteY13" fmla="*/ 1111028 h 2053753"/>
              <a:gd name="connsiteX14" fmla="*/ 813917 w 1291213"/>
              <a:gd name="connsiteY14" fmla="*/ 1055762 h 2053753"/>
              <a:gd name="connsiteX15" fmla="*/ 783772 w 1291213"/>
              <a:gd name="connsiteY15" fmla="*/ 935182 h 2053753"/>
              <a:gd name="connsiteX16" fmla="*/ 763675 w 1291213"/>
              <a:gd name="connsiteY16" fmla="*/ 809578 h 2053753"/>
              <a:gd name="connsiteX17" fmla="*/ 758651 w 1291213"/>
              <a:gd name="connsiteY17" fmla="*/ 653828 h 2053753"/>
              <a:gd name="connsiteX18" fmla="*/ 758651 w 1291213"/>
              <a:gd name="connsiteY18" fmla="*/ 543296 h 2053753"/>
              <a:gd name="connsiteX19" fmla="*/ 748602 w 1291213"/>
              <a:gd name="connsiteY19" fmla="*/ 427740 h 2053753"/>
              <a:gd name="connsiteX20" fmla="*/ 733530 w 1291213"/>
              <a:gd name="connsiteY20" fmla="*/ 307160 h 2053753"/>
              <a:gd name="connsiteX21" fmla="*/ 693337 w 1291213"/>
              <a:gd name="connsiteY21" fmla="*/ 226773 h 2053753"/>
              <a:gd name="connsiteX22" fmla="*/ 678264 w 1291213"/>
              <a:gd name="connsiteY22" fmla="*/ 116241 h 2053753"/>
              <a:gd name="connsiteX23" fmla="*/ 698361 w 1291213"/>
              <a:gd name="connsiteY23" fmla="*/ 50927 h 2053753"/>
              <a:gd name="connsiteX24" fmla="*/ 713433 w 1291213"/>
              <a:gd name="connsiteY24" fmla="*/ 40879 h 2053753"/>
              <a:gd name="connsiteX25" fmla="*/ 758651 w 1291213"/>
              <a:gd name="connsiteY25" fmla="*/ 20782 h 2053753"/>
              <a:gd name="connsiteX26" fmla="*/ 828989 w 1291213"/>
              <a:gd name="connsiteY26" fmla="*/ 685 h 2053753"/>
              <a:gd name="connsiteX27" fmla="*/ 899328 w 1291213"/>
              <a:gd name="connsiteY27" fmla="*/ 5710 h 2053753"/>
              <a:gd name="connsiteX28" fmla="*/ 949570 w 1291213"/>
              <a:gd name="connsiteY28" fmla="*/ 15758 h 2053753"/>
              <a:gd name="connsiteX29" fmla="*/ 1004835 w 1291213"/>
              <a:gd name="connsiteY29" fmla="*/ 76048 h 2053753"/>
              <a:gd name="connsiteX30" fmla="*/ 1065126 w 1291213"/>
              <a:gd name="connsiteY30" fmla="*/ 146386 h 2053753"/>
              <a:gd name="connsiteX31" fmla="*/ 1095271 w 1291213"/>
              <a:gd name="connsiteY31" fmla="*/ 392571 h 2053753"/>
              <a:gd name="connsiteX32" fmla="*/ 1095271 w 1291213"/>
              <a:gd name="connsiteY32" fmla="*/ 417692 h 2053753"/>
              <a:gd name="connsiteX33" fmla="*/ 1095271 w 1291213"/>
              <a:gd name="connsiteY33" fmla="*/ 553345 h 2053753"/>
              <a:gd name="connsiteX34" fmla="*/ 1095271 w 1291213"/>
              <a:gd name="connsiteY34" fmla="*/ 653828 h 2053753"/>
              <a:gd name="connsiteX35" fmla="*/ 1055077 w 1291213"/>
              <a:gd name="connsiteY35" fmla="*/ 749288 h 2053753"/>
              <a:gd name="connsiteX36" fmla="*/ 1024932 w 1291213"/>
              <a:gd name="connsiteY36" fmla="*/ 824650 h 2053753"/>
              <a:gd name="connsiteX37" fmla="*/ 1019908 w 1291213"/>
              <a:gd name="connsiteY37" fmla="*/ 884940 h 2053753"/>
              <a:gd name="connsiteX38" fmla="*/ 1060101 w 1291213"/>
              <a:gd name="connsiteY38" fmla="*/ 985424 h 2053753"/>
              <a:gd name="connsiteX39" fmla="*/ 1100295 w 1291213"/>
              <a:gd name="connsiteY39" fmla="*/ 1065811 h 2053753"/>
              <a:gd name="connsiteX40" fmla="*/ 1175657 w 1291213"/>
              <a:gd name="connsiteY40" fmla="*/ 1221560 h 2053753"/>
              <a:gd name="connsiteX41" fmla="*/ 1180682 w 1291213"/>
              <a:gd name="connsiteY41" fmla="*/ 1296923 h 2053753"/>
              <a:gd name="connsiteX42" fmla="*/ 1180682 w 1291213"/>
              <a:gd name="connsiteY42" fmla="*/ 1377310 h 2053753"/>
              <a:gd name="connsiteX43" fmla="*/ 1145512 w 1291213"/>
              <a:gd name="connsiteY43" fmla="*/ 1457696 h 2053753"/>
              <a:gd name="connsiteX44" fmla="*/ 813917 w 1291213"/>
              <a:gd name="connsiteY44" fmla="*/ 1919921 h 2053753"/>
              <a:gd name="connsiteX45" fmla="*/ 884255 w 1291213"/>
              <a:gd name="connsiteY45" fmla="*/ 2045525 h 2053753"/>
              <a:gd name="connsiteX46" fmla="*/ 959618 w 1291213"/>
              <a:gd name="connsiteY46" fmla="*/ 2035477 h 2053753"/>
              <a:gd name="connsiteX47" fmla="*/ 1029956 w 1291213"/>
              <a:gd name="connsiteY47" fmla="*/ 1985235 h 2053753"/>
              <a:gd name="connsiteX48" fmla="*/ 1105319 w 1291213"/>
              <a:gd name="connsiteY48" fmla="*/ 1904848 h 2053753"/>
              <a:gd name="connsiteX49" fmla="*/ 1215851 w 1291213"/>
              <a:gd name="connsiteY49" fmla="*/ 1744074 h 2053753"/>
              <a:gd name="connsiteX50" fmla="*/ 1291213 w 1291213"/>
              <a:gd name="connsiteY50" fmla="*/ 1563204 h 2053753"/>
              <a:gd name="connsiteX0" fmla="*/ 0 w 1261068"/>
              <a:gd name="connsiteY0" fmla="*/ 266967 h 2053753"/>
              <a:gd name="connsiteX1" fmla="*/ 70339 w 1261068"/>
              <a:gd name="connsiteY1" fmla="*/ 176531 h 2053753"/>
              <a:gd name="connsiteX2" fmla="*/ 135653 w 1261068"/>
              <a:gd name="connsiteY2" fmla="*/ 146386 h 2053753"/>
              <a:gd name="connsiteX3" fmla="*/ 221064 w 1261068"/>
              <a:gd name="connsiteY3" fmla="*/ 111217 h 2053753"/>
              <a:gd name="connsiteX4" fmla="*/ 296427 w 1261068"/>
              <a:gd name="connsiteY4" fmla="*/ 101169 h 2053753"/>
              <a:gd name="connsiteX5" fmla="*/ 351693 w 1261068"/>
              <a:gd name="connsiteY5" fmla="*/ 161459 h 2053753"/>
              <a:gd name="connsiteX6" fmla="*/ 346668 w 1261068"/>
              <a:gd name="connsiteY6" fmla="*/ 261942 h 2053753"/>
              <a:gd name="connsiteX7" fmla="*/ 366765 w 1261068"/>
              <a:gd name="connsiteY7" fmla="*/ 407644 h 2053753"/>
              <a:gd name="connsiteX8" fmla="*/ 396910 w 1261068"/>
              <a:gd name="connsiteY8" fmla="*/ 513151 h 2053753"/>
              <a:gd name="connsiteX9" fmla="*/ 411983 w 1261068"/>
              <a:gd name="connsiteY9" fmla="*/ 588514 h 2053753"/>
              <a:gd name="connsiteX10" fmla="*/ 427055 w 1261068"/>
              <a:gd name="connsiteY10" fmla="*/ 678949 h 2053753"/>
              <a:gd name="connsiteX11" fmla="*/ 457200 w 1261068"/>
              <a:gd name="connsiteY11" fmla="*/ 759336 h 2053753"/>
              <a:gd name="connsiteX12" fmla="*/ 808893 w 1261068"/>
              <a:gd name="connsiteY12" fmla="*/ 1111028 h 2053753"/>
              <a:gd name="connsiteX13" fmla="*/ 783772 w 1261068"/>
              <a:gd name="connsiteY13" fmla="*/ 1055762 h 2053753"/>
              <a:gd name="connsiteX14" fmla="*/ 753627 w 1261068"/>
              <a:gd name="connsiteY14" fmla="*/ 935182 h 2053753"/>
              <a:gd name="connsiteX15" fmla="*/ 733530 w 1261068"/>
              <a:gd name="connsiteY15" fmla="*/ 809578 h 2053753"/>
              <a:gd name="connsiteX16" fmla="*/ 728506 w 1261068"/>
              <a:gd name="connsiteY16" fmla="*/ 653828 h 2053753"/>
              <a:gd name="connsiteX17" fmla="*/ 728506 w 1261068"/>
              <a:gd name="connsiteY17" fmla="*/ 543296 h 2053753"/>
              <a:gd name="connsiteX18" fmla="*/ 718457 w 1261068"/>
              <a:gd name="connsiteY18" fmla="*/ 427740 h 2053753"/>
              <a:gd name="connsiteX19" fmla="*/ 703385 w 1261068"/>
              <a:gd name="connsiteY19" fmla="*/ 307160 h 2053753"/>
              <a:gd name="connsiteX20" fmla="*/ 663192 w 1261068"/>
              <a:gd name="connsiteY20" fmla="*/ 226773 h 2053753"/>
              <a:gd name="connsiteX21" fmla="*/ 648119 w 1261068"/>
              <a:gd name="connsiteY21" fmla="*/ 116241 h 2053753"/>
              <a:gd name="connsiteX22" fmla="*/ 668216 w 1261068"/>
              <a:gd name="connsiteY22" fmla="*/ 50927 h 2053753"/>
              <a:gd name="connsiteX23" fmla="*/ 683288 w 1261068"/>
              <a:gd name="connsiteY23" fmla="*/ 40879 h 2053753"/>
              <a:gd name="connsiteX24" fmla="*/ 728506 w 1261068"/>
              <a:gd name="connsiteY24" fmla="*/ 20782 h 2053753"/>
              <a:gd name="connsiteX25" fmla="*/ 798844 w 1261068"/>
              <a:gd name="connsiteY25" fmla="*/ 685 h 2053753"/>
              <a:gd name="connsiteX26" fmla="*/ 869183 w 1261068"/>
              <a:gd name="connsiteY26" fmla="*/ 5710 h 2053753"/>
              <a:gd name="connsiteX27" fmla="*/ 919425 w 1261068"/>
              <a:gd name="connsiteY27" fmla="*/ 15758 h 2053753"/>
              <a:gd name="connsiteX28" fmla="*/ 974690 w 1261068"/>
              <a:gd name="connsiteY28" fmla="*/ 76048 h 2053753"/>
              <a:gd name="connsiteX29" fmla="*/ 1034981 w 1261068"/>
              <a:gd name="connsiteY29" fmla="*/ 146386 h 2053753"/>
              <a:gd name="connsiteX30" fmla="*/ 1065126 w 1261068"/>
              <a:gd name="connsiteY30" fmla="*/ 392571 h 2053753"/>
              <a:gd name="connsiteX31" fmla="*/ 1065126 w 1261068"/>
              <a:gd name="connsiteY31" fmla="*/ 417692 h 2053753"/>
              <a:gd name="connsiteX32" fmla="*/ 1065126 w 1261068"/>
              <a:gd name="connsiteY32" fmla="*/ 553345 h 2053753"/>
              <a:gd name="connsiteX33" fmla="*/ 1065126 w 1261068"/>
              <a:gd name="connsiteY33" fmla="*/ 653828 h 2053753"/>
              <a:gd name="connsiteX34" fmla="*/ 1024932 w 1261068"/>
              <a:gd name="connsiteY34" fmla="*/ 749288 h 2053753"/>
              <a:gd name="connsiteX35" fmla="*/ 994787 w 1261068"/>
              <a:gd name="connsiteY35" fmla="*/ 824650 h 2053753"/>
              <a:gd name="connsiteX36" fmla="*/ 989763 w 1261068"/>
              <a:gd name="connsiteY36" fmla="*/ 884940 h 2053753"/>
              <a:gd name="connsiteX37" fmla="*/ 1029956 w 1261068"/>
              <a:gd name="connsiteY37" fmla="*/ 985424 h 2053753"/>
              <a:gd name="connsiteX38" fmla="*/ 1070150 w 1261068"/>
              <a:gd name="connsiteY38" fmla="*/ 1065811 h 2053753"/>
              <a:gd name="connsiteX39" fmla="*/ 1145512 w 1261068"/>
              <a:gd name="connsiteY39" fmla="*/ 1221560 h 2053753"/>
              <a:gd name="connsiteX40" fmla="*/ 1150537 w 1261068"/>
              <a:gd name="connsiteY40" fmla="*/ 1296923 h 2053753"/>
              <a:gd name="connsiteX41" fmla="*/ 1150537 w 1261068"/>
              <a:gd name="connsiteY41" fmla="*/ 1377310 h 2053753"/>
              <a:gd name="connsiteX42" fmla="*/ 1115367 w 1261068"/>
              <a:gd name="connsiteY42" fmla="*/ 1457696 h 2053753"/>
              <a:gd name="connsiteX43" fmla="*/ 783772 w 1261068"/>
              <a:gd name="connsiteY43" fmla="*/ 1919921 h 2053753"/>
              <a:gd name="connsiteX44" fmla="*/ 854110 w 1261068"/>
              <a:gd name="connsiteY44" fmla="*/ 2045525 h 2053753"/>
              <a:gd name="connsiteX45" fmla="*/ 929473 w 1261068"/>
              <a:gd name="connsiteY45" fmla="*/ 2035477 h 2053753"/>
              <a:gd name="connsiteX46" fmla="*/ 999811 w 1261068"/>
              <a:gd name="connsiteY46" fmla="*/ 1985235 h 2053753"/>
              <a:gd name="connsiteX47" fmla="*/ 1075174 w 1261068"/>
              <a:gd name="connsiteY47" fmla="*/ 1904848 h 2053753"/>
              <a:gd name="connsiteX48" fmla="*/ 1185706 w 1261068"/>
              <a:gd name="connsiteY48" fmla="*/ 1744074 h 2053753"/>
              <a:gd name="connsiteX49" fmla="*/ 1261068 w 1261068"/>
              <a:gd name="connsiteY49" fmla="*/ 1563204 h 2053753"/>
              <a:gd name="connsiteX0" fmla="*/ 0 w 1190729"/>
              <a:gd name="connsiteY0" fmla="*/ 176531 h 2053753"/>
              <a:gd name="connsiteX1" fmla="*/ 65314 w 1190729"/>
              <a:gd name="connsiteY1" fmla="*/ 146386 h 2053753"/>
              <a:gd name="connsiteX2" fmla="*/ 150725 w 1190729"/>
              <a:gd name="connsiteY2" fmla="*/ 111217 h 2053753"/>
              <a:gd name="connsiteX3" fmla="*/ 226088 w 1190729"/>
              <a:gd name="connsiteY3" fmla="*/ 101169 h 2053753"/>
              <a:gd name="connsiteX4" fmla="*/ 281354 w 1190729"/>
              <a:gd name="connsiteY4" fmla="*/ 161459 h 2053753"/>
              <a:gd name="connsiteX5" fmla="*/ 276329 w 1190729"/>
              <a:gd name="connsiteY5" fmla="*/ 261942 h 2053753"/>
              <a:gd name="connsiteX6" fmla="*/ 296426 w 1190729"/>
              <a:gd name="connsiteY6" fmla="*/ 407644 h 2053753"/>
              <a:gd name="connsiteX7" fmla="*/ 326571 w 1190729"/>
              <a:gd name="connsiteY7" fmla="*/ 513151 h 2053753"/>
              <a:gd name="connsiteX8" fmla="*/ 341644 w 1190729"/>
              <a:gd name="connsiteY8" fmla="*/ 588514 h 2053753"/>
              <a:gd name="connsiteX9" fmla="*/ 356716 w 1190729"/>
              <a:gd name="connsiteY9" fmla="*/ 678949 h 2053753"/>
              <a:gd name="connsiteX10" fmla="*/ 386861 w 1190729"/>
              <a:gd name="connsiteY10" fmla="*/ 759336 h 2053753"/>
              <a:gd name="connsiteX11" fmla="*/ 738554 w 1190729"/>
              <a:gd name="connsiteY11" fmla="*/ 1111028 h 2053753"/>
              <a:gd name="connsiteX12" fmla="*/ 713433 w 1190729"/>
              <a:gd name="connsiteY12" fmla="*/ 1055762 h 2053753"/>
              <a:gd name="connsiteX13" fmla="*/ 683288 w 1190729"/>
              <a:gd name="connsiteY13" fmla="*/ 935182 h 2053753"/>
              <a:gd name="connsiteX14" fmla="*/ 663191 w 1190729"/>
              <a:gd name="connsiteY14" fmla="*/ 809578 h 2053753"/>
              <a:gd name="connsiteX15" fmla="*/ 658167 w 1190729"/>
              <a:gd name="connsiteY15" fmla="*/ 653828 h 2053753"/>
              <a:gd name="connsiteX16" fmla="*/ 658167 w 1190729"/>
              <a:gd name="connsiteY16" fmla="*/ 543296 h 2053753"/>
              <a:gd name="connsiteX17" fmla="*/ 648118 w 1190729"/>
              <a:gd name="connsiteY17" fmla="*/ 427740 h 2053753"/>
              <a:gd name="connsiteX18" fmla="*/ 633046 w 1190729"/>
              <a:gd name="connsiteY18" fmla="*/ 307160 h 2053753"/>
              <a:gd name="connsiteX19" fmla="*/ 592853 w 1190729"/>
              <a:gd name="connsiteY19" fmla="*/ 226773 h 2053753"/>
              <a:gd name="connsiteX20" fmla="*/ 577780 w 1190729"/>
              <a:gd name="connsiteY20" fmla="*/ 116241 h 2053753"/>
              <a:gd name="connsiteX21" fmla="*/ 597877 w 1190729"/>
              <a:gd name="connsiteY21" fmla="*/ 50927 h 2053753"/>
              <a:gd name="connsiteX22" fmla="*/ 612949 w 1190729"/>
              <a:gd name="connsiteY22" fmla="*/ 40879 h 2053753"/>
              <a:gd name="connsiteX23" fmla="*/ 658167 w 1190729"/>
              <a:gd name="connsiteY23" fmla="*/ 20782 h 2053753"/>
              <a:gd name="connsiteX24" fmla="*/ 728505 w 1190729"/>
              <a:gd name="connsiteY24" fmla="*/ 685 h 2053753"/>
              <a:gd name="connsiteX25" fmla="*/ 798844 w 1190729"/>
              <a:gd name="connsiteY25" fmla="*/ 5710 h 2053753"/>
              <a:gd name="connsiteX26" fmla="*/ 849086 w 1190729"/>
              <a:gd name="connsiteY26" fmla="*/ 15758 h 2053753"/>
              <a:gd name="connsiteX27" fmla="*/ 904351 w 1190729"/>
              <a:gd name="connsiteY27" fmla="*/ 76048 h 2053753"/>
              <a:gd name="connsiteX28" fmla="*/ 964642 w 1190729"/>
              <a:gd name="connsiteY28" fmla="*/ 146386 h 2053753"/>
              <a:gd name="connsiteX29" fmla="*/ 994787 w 1190729"/>
              <a:gd name="connsiteY29" fmla="*/ 392571 h 2053753"/>
              <a:gd name="connsiteX30" fmla="*/ 994787 w 1190729"/>
              <a:gd name="connsiteY30" fmla="*/ 417692 h 2053753"/>
              <a:gd name="connsiteX31" fmla="*/ 994787 w 1190729"/>
              <a:gd name="connsiteY31" fmla="*/ 553345 h 2053753"/>
              <a:gd name="connsiteX32" fmla="*/ 994787 w 1190729"/>
              <a:gd name="connsiteY32" fmla="*/ 653828 h 2053753"/>
              <a:gd name="connsiteX33" fmla="*/ 954593 w 1190729"/>
              <a:gd name="connsiteY33" fmla="*/ 749288 h 2053753"/>
              <a:gd name="connsiteX34" fmla="*/ 924448 w 1190729"/>
              <a:gd name="connsiteY34" fmla="*/ 824650 h 2053753"/>
              <a:gd name="connsiteX35" fmla="*/ 919424 w 1190729"/>
              <a:gd name="connsiteY35" fmla="*/ 884940 h 2053753"/>
              <a:gd name="connsiteX36" fmla="*/ 959617 w 1190729"/>
              <a:gd name="connsiteY36" fmla="*/ 985424 h 2053753"/>
              <a:gd name="connsiteX37" fmla="*/ 999811 w 1190729"/>
              <a:gd name="connsiteY37" fmla="*/ 1065811 h 2053753"/>
              <a:gd name="connsiteX38" fmla="*/ 1075173 w 1190729"/>
              <a:gd name="connsiteY38" fmla="*/ 1221560 h 2053753"/>
              <a:gd name="connsiteX39" fmla="*/ 1080198 w 1190729"/>
              <a:gd name="connsiteY39" fmla="*/ 1296923 h 2053753"/>
              <a:gd name="connsiteX40" fmla="*/ 1080198 w 1190729"/>
              <a:gd name="connsiteY40" fmla="*/ 1377310 h 2053753"/>
              <a:gd name="connsiteX41" fmla="*/ 1045028 w 1190729"/>
              <a:gd name="connsiteY41" fmla="*/ 1457696 h 2053753"/>
              <a:gd name="connsiteX42" fmla="*/ 713433 w 1190729"/>
              <a:gd name="connsiteY42" fmla="*/ 1919921 h 2053753"/>
              <a:gd name="connsiteX43" fmla="*/ 783771 w 1190729"/>
              <a:gd name="connsiteY43" fmla="*/ 2045525 h 2053753"/>
              <a:gd name="connsiteX44" fmla="*/ 859134 w 1190729"/>
              <a:gd name="connsiteY44" fmla="*/ 2035477 h 2053753"/>
              <a:gd name="connsiteX45" fmla="*/ 929472 w 1190729"/>
              <a:gd name="connsiteY45" fmla="*/ 1985235 h 2053753"/>
              <a:gd name="connsiteX46" fmla="*/ 1004835 w 1190729"/>
              <a:gd name="connsiteY46" fmla="*/ 1904848 h 2053753"/>
              <a:gd name="connsiteX47" fmla="*/ 1115367 w 1190729"/>
              <a:gd name="connsiteY47" fmla="*/ 1744074 h 2053753"/>
              <a:gd name="connsiteX48" fmla="*/ 1190729 w 1190729"/>
              <a:gd name="connsiteY48" fmla="*/ 1563204 h 2053753"/>
              <a:gd name="connsiteX0" fmla="*/ 0 w 1125415"/>
              <a:gd name="connsiteY0" fmla="*/ 146386 h 2053753"/>
              <a:gd name="connsiteX1" fmla="*/ 85411 w 1125415"/>
              <a:gd name="connsiteY1" fmla="*/ 111217 h 2053753"/>
              <a:gd name="connsiteX2" fmla="*/ 160774 w 1125415"/>
              <a:gd name="connsiteY2" fmla="*/ 101169 h 2053753"/>
              <a:gd name="connsiteX3" fmla="*/ 216040 w 1125415"/>
              <a:gd name="connsiteY3" fmla="*/ 161459 h 2053753"/>
              <a:gd name="connsiteX4" fmla="*/ 211015 w 1125415"/>
              <a:gd name="connsiteY4" fmla="*/ 261942 h 2053753"/>
              <a:gd name="connsiteX5" fmla="*/ 231112 w 1125415"/>
              <a:gd name="connsiteY5" fmla="*/ 407644 h 2053753"/>
              <a:gd name="connsiteX6" fmla="*/ 261257 w 1125415"/>
              <a:gd name="connsiteY6" fmla="*/ 513151 h 2053753"/>
              <a:gd name="connsiteX7" fmla="*/ 276330 w 1125415"/>
              <a:gd name="connsiteY7" fmla="*/ 588514 h 2053753"/>
              <a:gd name="connsiteX8" fmla="*/ 291402 w 1125415"/>
              <a:gd name="connsiteY8" fmla="*/ 678949 h 2053753"/>
              <a:gd name="connsiteX9" fmla="*/ 321547 w 1125415"/>
              <a:gd name="connsiteY9" fmla="*/ 759336 h 2053753"/>
              <a:gd name="connsiteX10" fmla="*/ 673240 w 1125415"/>
              <a:gd name="connsiteY10" fmla="*/ 1111028 h 2053753"/>
              <a:gd name="connsiteX11" fmla="*/ 648119 w 1125415"/>
              <a:gd name="connsiteY11" fmla="*/ 1055762 h 2053753"/>
              <a:gd name="connsiteX12" fmla="*/ 617974 w 1125415"/>
              <a:gd name="connsiteY12" fmla="*/ 935182 h 2053753"/>
              <a:gd name="connsiteX13" fmla="*/ 597877 w 1125415"/>
              <a:gd name="connsiteY13" fmla="*/ 809578 h 2053753"/>
              <a:gd name="connsiteX14" fmla="*/ 592853 w 1125415"/>
              <a:gd name="connsiteY14" fmla="*/ 653828 h 2053753"/>
              <a:gd name="connsiteX15" fmla="*/ 592853 w 1125415"/>
              <a:gd name="connsiteY15" fmla="*/ 543296 h 2053753"/>
              <a:gd name="connsiteX16" fmla="*/ 582804 w 1125415"/>
              <a:gd name="connsiteY16" fmla="*/ 427740 h 2053753"/>
              <a:gd name="connsiteX17" fmla="*/ 567732 w 1125415"/>
              <a:gd name="connsiteY17" fmla="*/ 307160 h 2053753"/>
              <a:gd name="connsiteX18" fmla="*/ 527539 w 1125415"/>
              <a:gd name="connsiteY18" fmla="*/ 226773 h 2053753"/>
              <a:gd name="connsiteX19" fmla="*/ 512466 w 1125415"/>
              <a:gd name="connsiteY19" fmla="*/ 116241 h 2053753"/>
              <a:gd name="connsiteX20" fmla="*/ 532563 w 1125415"/>
              <a:gd name="connsiteY20" fmla="*/ 50927 h 2053753"/>
              <a:gd name="connsiteX21" fmla="*/ 547635 w 1125415"/>
              <a:gd name="connsiteY21" fmla="*/ 40879 h 2053753"/>
              <a:gd name="connsiteX22" fmla="*/ 592853 w 1125415"/>
              <a:gd name="connsiteY22" fmla="*/ 20782 h 2053753"/>
              <a:gd name="connsiteX23" fmla="*/ 663191 w 1125415"/>
              <a:gd name="connsiteY23" fmla="*/ 685 h 2053753"/>
              <a:gd name="connsiteX24" fmla="*/ 733530 w 1125415"/>
              <a:gd name="connsiteY24" fmla="*/ 5710 h 2053753"/>
              <a:gd name="connsiteX25" fmla="*/ 783772 w 1125415"/>
              <a:gd name="connsiteY25" fmla="*/ 15758 h 2053753"/>
              <a:gd name="connsiteX26" fmla="*/ 839037 w 1125415"/>
              <a:gd name="connsiteY26" fmla="*/ 76048 h 2053753"/>
              <a:gd name="connsiteX27" fmla="*/ 899328 w 1125415"/>
              <a:gd name="connsiteY27" fmla="*/ 146386 h 2053753"/>
              <a:gd name="connsiteX28" fmla="*/ 929473 w 1125415"/>
              <a:gd name="connsiteY28" fmla="*/ 392571 h 2053753"/>
              <a:gd name="connsiteX29" fmla="*/ 929473 w 1125415"/>
              <a:gd name="connsiteY29" fmla="*/ 417692 h 2053753"/>
              <a:gd name="connsiteX30" fmla="*/ 929473 w 1125415"/>
              <a:gd name="connsiteY30" fmla="*/ 553345 h 2053753"/>
              <a:gd name="connsiteX31" fmla="*/ 929473 w 1125415"/>
              <a:gd name="connsiteY31" fmla="*/ 653828 h 2053753"/>
              <a:gd name="connsiteX32" fmla="*/ 889279 w 1125415"/>
              <a:gd name="connsiteY32" fmla="*/ 749288 h 2053753"/>
              <a:gd name="connsiteX33" fmla="*/ 859134 w 1125415"/>
              <a:gd name="connsiteY33" fmla="*/ 824650 h 2053753"/>
              <a:gd name="connsiteX34" fmla="*/ 854110 w 1125415"/>
              <a:gd name="connsiteY34" fmla="*/ 884940 h 2053753"/>
              <a:gd name="connsiteX35" fmla="*/ 894303 w 1125415"/>
              <a:gd name="connsiteY35" fmla="*/ 985424 h 2053753"/>
              <a:gd name="connsiteX36" fmla="*/ 934497 w 1125415"/>
              <a:gd name="connsiteY36" fmla="*/ 1065811 h 2053753"/>
              <a:gd name="connsiteX37" fmla="*/ 1009859 w 1125415"/>
              <a:gd name="connsiteY37" fmla="*/ 1221560 h 2053753"/>
              <a:gd name="connsiteX38" fmla="*/ 1014884 w 1125415"/>
              <a:gd name="connsiteY38" fmla="*/ 1296923 h 2053753"/>
              <a:gd name="connsiteX39" fmla="*/ 1014884 w 1125415"/>
              <a:gd name="connsiteY39" fmla="*/ 1377310 h 2053753"/>
              <a:gd name="connsiteX40" fmla="*/ 979714 w 1125415"/>
              <a:gd name="connsiteY40" fmla="*/ 1457696 h 2053753"/>
              <a:gd name="connsiteX41" fmla="*/ 648119 w 1125415"/>
              <a:gd name="connsiteY41" fmla="*/ 1919921 h 2053753"/>
              <a:gd name="connsiteX42" fmla="*/ 718457 w 1125415"/>
              <a:gd name="connsiteY42" fmla="*/ 2045525 h 2053753"/>
              <a:gd name="connsiteX43" fmla="*/ 793820 w 1125415"/>
              <a:gd name="connsiteY43" fmla="*/ 2035477 h 2053753"/>
              <a:gd name="connsiteX44" fmla="*/ 864158 w 1125415"/>
              <a:gd name="connsiteY44" fmla="*/ 1985235 h 2053753"/>
              <a:gd name="connsiteX45" fmla="*/ 939521 w 1125415"/>
              <a:gd name="connsiteY45" fmla="*/ 1904848 h 2053753"/>
              <a:gd name="connsiteX46" fmla="*/ 1050053 w 1125415"/>
              <a:gd name="connsiteY46" fmla="*/ 1744074 h 2053753"/>
              <a:gd name="connsiteX47" fmla="*/ 1125415 w 1125415"/>
              <a:gd name="connsiteY47" fmla="*/ 1563204 h 2053753"/>
              <a:gd name="connsiteX0" fmla="*/ 0 w 1040004"/>
              <a:gd name="connsiteY0" fmla="*/ 111217 h 2053753"/>
              <a:gd name="connsiteX1" fmla="*/ 75363 w 1040004"/>
              <a:gd name="connsiteY1" fmla="*/ 101169 h 2053753"/>
              <a:gd name="connsiteX2" fmla="*/ 130629 w 1040004"/>
              <a:gd name="connsiteY2" fmla="*/ 161459 h 2053753"/>
              <a:gd name="connsiteX3" fmla="*/ 125604 w 1040004"/>
              <a:gd name="connsiteY3" fmla="*/ 261942 h 2053753"/>
              <a:gd name="connsiteX4" fmla="*/ 145701 w 1040004"/>
              <a:gd name="connsiteY4" fmla="*/ 407644 h 2053753"/>
              <a:gd name="connsiteX5" fmla="*/ 175846 w 1040004"/>
              <a:gd name="connsiteY5" fmla="*/ 513151 h 2053753"/>
              <a:gd name="connsiteX6" fmla="*/ 190919 w 1040004"/>
              <a:gd name="connsiteY6" fmla="*/ 588514 h 2053753"/>
              <a:gd name="connsiteX7" fmla="*/ 205991 w 1040004"/>
              <a:gd name="connsiteY7" fmla="*/ 678949 h 2053753"/>
              <a:gd name="connsiteX8" fmla="*/ 236136 w 1040004"/>
              <a:gd name="connsiteY8" fmla="*/ 759336 h 2053753"/>
              <a:gd name="connsiteX9" fmla="*/ 587829 w 1040004"/>
              <a:gd name="connsiteY9" fmla="*/ 1111028 h 2053753"/>
              <a:gd name="connsiteX10" fmla="*/ 562708 w 1040004"/>
              <a:gd name="connsiteY10" fmla="*/ 1055762 h 2053753"/>
              <a:gd name="connsiteX11" fmla="*/ 532563 w 1040004"/>
              <a:gd name="connsiteY11" fmla="*/ 935182 h 2053753"/>
              <a:gd name="connsiteX12" fmla="*/ 512466 w 1040004"/>
              <a:gd name="connsiteY12" fmla="*/ 809578 h 2053753"/>
              <a:gd name="connsiteX13" fmla="*/ 507442 w 1040004"/>
              <a:gd name="connsiteY13" fmla="*/ 653828 h 2053753"/>
              <a:gd name="connsiteX14" fmla="*/ 507442 w 1040004"/>
              <a:gd name="connsiteY14" fmla="*/ 543296 h 2053753"/>
              <a:gd name="connsiteX15" fmla="*/ 497393 w 1040004"/>
              <a:gd name="connsiteY15" fmla="*/ 427740 h 2053753"/>
              <a:gd name="connsiteX16" fmla="*/ 482321 w 1040004"/>
              <a:gd name="connsiteY16" fmla="*/ 307160 h 2053753"/>
              <a:gd name="connsiteX17" fmla="*/ 442128 w 1040004"/>
              <a:gd name="connsiteY17" fmla="*/ 226773 h 2053753"/>
              <a:gd name="connsiteX18" fmla="*/ 427055 w 1040004"/>
              <a:gd name="connsiteY18" fmla="*/ 116241 h 2053753"/>
              <a:gd name="connsiteX19" fmla="*/ 447152 w 1040004"/>
              <a:gd name="connsiteY19" fmla="*/ 50927 h 2053753"/>
              <a:gd name="connsiteX20" fmla="*/ 462224 w 1040004"/>
              <a:gd name="connsiteY20" fmla="*/ 40879 h 2053753"/>
              <a:gd name="connsiteX21" fmla="*/ 507442 w 1040004"/>
              <a:gd name="connsiteY21" fmla="*/ 20782 h 2053753"/>
              <a:gd name="connsiteX22" fmla="*/ 577780 w 1040004"/>
              <a:gd name="connsiteY22" fmla="*/ 685 h 2053753"/>
              <a:gd name="connsiteX23" fmla="*/ 648119 w 1040004"/>
              <a:gd name="connsiteY23" fmla="*/ 5710 h 2053753"/>
              <a:gd name="connsiteX24" fmla="*/ 698361 w 1040004"/>
              <a:gd name="connsiteY24" fmla="*/ 15758 h 2053753"/>
              <a:gd name="connsiteX25" fmla="*/ 753626 w 1040004"/>
              <a:gd name="connsiteY25" fmla="*/ 76048 h 2053753"/>
              <a:gd name="connsiteX26" fmla="*/ 813917 w 1040004"/>
              <a:gd name="connsiteY26" fmla="*/ 146386 h 2053753"/>
              <a:gd name="connsiteX27" fmla="*/ 844062 w 1040004"/>
              <a:gd name="connsiteY27" fmla="*/ 392571 h 2053753"/>
              <a:gd name="connsiteX28" fmla="*/ 844062 w 1040004"/>
              <a:gd name="connsiteY28" fmla="*/ 417692 h 2053753"/>
              <a:gd name="connsiteX29" fmla="*/ 844062 w 1040004"/>
              <a:gd name="connsiteY29" fmla="*/ 553345 h 2053753"/>
              <a:gd name="connsiteX30" fmla="*/ 844062 w 1040004"/>
              <a:gd name="connsiteY30" fmla="*/ 653828 h 2053753"/>
              <a:gd name="connsiteX31" fmla="*/ 803868 w 1040004"/>
              <a:gd name="connsiteY31" fmla="*/ 749288 h 2053753"/>
              <a:gd name="connsiteX32" fmla="*/ 773723 w 1040004"/>
              <a:gd name="connsiteY32" fmla="*/ 824650 h 2053753"/>
              <a:gd name="connsiteX33" fmla="*/ 768699 w 1040004"/>
              <a:gd name="connsiteY33" fmla="*/ 884940 h 2053753"/>
              <a:gd name="connsiteX34" fmla="*/ 808892 w 1040004"/>
              <a:gd name="connsiteY34" fmla="*/ 985424 h 2053753"/>
              <a:gd name="connsiteX35" fmla="*/ 849086 w 1040004"/>
              <a:gd name="connsiteY35" fmla="*/ 1065811 h 2053753"/>
              <a:gd name="connsiteX36" fmla="*/ 924448 w 1040004"/>
              <a:gd name="connsiteY36" fmla="*/ 1221560 h 2053753"/>
              <a:gd name="connsiteX37" fmla="*/ 929473 w 1040004"/>
              <a:gd name="connsiteY37" fmla="*/ 1296923 h 2053753"/>
              <a:gd name="connsiteX38" fmla="*/ 929473 w 1040004"/>
              <a:gd name="connsiteY38" fmla="*/ 1377310 h 2053753"/>
              <a:gd name="connsiteX39" fmla="*/ 894303 w 1040004"/>
              <a:gd name="connsiteY39" fmla="*/ 1457696 h 2053753"/>
              <a:gd name="connsiteX40" fmla="*/ 562708 w 1040004"/>
              <a:gd name="connsiteY40" fmla="*/ 1919921 h 2053753"/>
              <a:gd name="connsiteX41" fmla="*/ 633046 w 1040004"/>
              <a:gd name="connsiteY41" fmla="*/ 2045525 h 2053753"/>
              <a:gd name="connsiteX42" fmla="*/ 708409 w 1040004"/>
              <a:gd name="connsiteY42" fmla="*/ 2035477 h 2053753"/>
              <a:gd name="connsiteX43" fmla="*/ 778747 w 1040004"/>
              <a:gd name="connsiteY43" fmla="*/ 1985235 h 2053753"/>
              <a:gd name="connsiteX44" fmla="*/ 854110 w 1040004"/>
              <a:gd name="connsiteY44" fmla="*/ 1904848 h 2053753"/>
              <a:gd name="connsiteX45" fmla="*/ 964642 w 1040004"/>
              <a:gd name="connsiteY45" fmla="*/ 1744074 h 2053753"/>
              <a:gd name="connsiteX46" fmla="*/ 1040004 w 1040004"/>
              <a:gd name="connsiteY46" fmla="*/ 1563204 h 2053753"/>
              <a:gd name="connsiteX0" fmla="*/ 0 w 964641"/>
              <a:gd name="connsiteY0" fmla="*/ 101169 h 2053753"/>
              <a:gd name="connsiteX1" fmla="*/ 55266 w 964641"/>
              <a:gd name="connsiteY1" fmla="*/ 161459 h 2053753"/>
              <a:gd name="connsiteX2" fmla="*/ 50241 w 964641"/>
              <a:gd name="connsiteY2" fmla="*/ 261942 h 2053753"/>
              <a:gd name="connsiteX3" fmla="*/ 70338 w 964641"/>
              <a:gd name="connsiteY3" fmla="*/ 407644 h 2053753"/>
              <a:gd name="connsiteX4" fmla="*/ 100483 w 964641"/>
              <a:gd name="connsiteY4" fmla="*/ 513151 h 2053753"/>
              <a:gd name="connsiteX5" fmla="*/ 115556 w 964641"/>
              <a:gd name="connsiteY5" fmla="*/ 588514 h 2053753"/>
              <a:gd name="connsiteX6" fmla="*/ 130628 w 964641"/>
              <a:gd name="connsiteY6" fmla="*/ 678949 h 2053753"/>
              <a:gd name="connsiteX7" fmla="*/ 160773 w 964641"/>
              <a:gd name="connsiteY7" fmla="*/ 759336 h 2053753"/>
              <a:gd name="connsiteX8" fmla="*/ 512466 w 964641"/>
              <a:gd name="connsiteY8" fmla="*/ 1111028 h 2053753"/>
              <a:gd name="connsiteX9" fmla="*/ 487345 w 964641"/>
              <a:gd name="connsiteY9" fmla="*/ 1055762 h 2053753"/>
              <a:gd name="connsiteX10" fmla="*/ 457200 w 964641"/>
              <a:gd name="connsiteY10" fmla="*/ 935182 h 2053753"/>
              <a:gd name="connsiteX11" fmla="*/ 437103 w 964641"/>
              <a:gd name="connsiteY11" fmla="*/ 809578 h 2053753"/>
              <a:gd name="connsiteX12" fmla="*/ 432079 w 964641"/>
              <a:gd name="connsiteY12" fmla="*/ 653828 h 2053753"/>
              <a:gd name="connsiteX13" fmla="*/ 432079 w 964641"/>
              <a:gd name="connsiteY13" fmla="*/ 543296 h 2053753"/>
              <a:gd name="connsiteX14" fmla="*/ 422030 w 964641"/>
              <a:gd name="connsiteY14" fmla="*/ 427740 h 2053753"/>
              <a:gd name="connsiteX15" fmla="*/ 406958 w 964641"/>
              <a:gd name="connsiteY15" fmla="*/ 307160 h 2053753"/>
              <a:gd name="connsiteX16" fmla="*/ 366765 w 964641"/>
              <a:gd name="connsiteY16" fmla="*/ 226773 h 2053753"/>
              <a:gd name="connsiteX17" fmla="*/ 351692 w 964641"/>
              <a:gd name="connsiteY17" fmla="*/ 116241 h 2053753"/>
              <a:gd name="connsiteX18" fmla="*/ 371789 w 964641"/>
              <a:gd name="connsiteY18" fmla="*/ 50927 h 2053753"/>
              <a:gd name="connsiteX19" fmla="*/ 386861 w 964641"/>
              <a:gd name="connsiteY19" fmla="*/ 40879 h 2053753"/>
              <a:gd name="connsiteX20" fmla="*/ 432079 w 964641"/>
              <a:gd name="connsiteY20" fmla="*/ 20782 h 2053753"/>
              <a:gd name="connsiteX21" fmla="*/ 502417 w 964641"/>
              <a:gd name="connsiteY21" fmla="*/ 685 h 2053753"/>
              <a:gd name="connsiteX22" fmla="*/ 572756 w 964641"/>
              <a:gd name="connsiteY22" fmla="*/ 5710 h 2053753"/>
              <a:gd name="connsiteX23" fmla="*/ 622998 w 964641"/>
              <a:gd name="connsiteY23" fmla="*/ 15758 h 2053753"/>
              <a:gd name="connsiteX24" fmla="*/ 678263 w 964641"/>
              <a:gd name="connsiteY24" fmla="*/ 76048 h 2053753"/>
              <a:gd name="connsiteX25" fmla="*/ 738554 w 964641"/>
              <a:gd name="connsiteY25" fmla="*/ 146386 h 2053753"/>
              <a:gd name="connsiteX26" fmla="*/ 768699 w 964641"/>
              <a:gd name="connsiteY26" fmla="*/ 392571 h 2053753"/>
              <a:gd name="connsiteX27" fmla="*/ 768699 w 964641"/>
              <a:gd name="connsiteY27" fmla="*/ 417692 h 2053753"/>
              <a:gd name="connsiteX28" fmla="*/ 768699 w 964641"/>
              <a:gd name="connsiteY28" fmla="*/ 553345 h 2053753"/>
              <a:gd name="connsiteX29" fmla="*/ 768699 w 964641"/>
              <a:gd name="connsiteY29" fmla="*/ 653828 h 2053753"/>
              <a:gd name="connsiteX30" fmla="*/ 728505 w 964641"/>
              <a:gd name="connsiteY30" fmla="*/ 749288 h 2053753"/>
              <a:gd name="connsiteX31" fmla="*/ 698360 w 964641"/>
              <a:gd name="connsiteY31" fmla="*/ 824650 h 2053753"/>
              <a:gd name="connsiteX32" fmla="*/ 693336 w 964641"/>
              <a:gd name="connsiteY32" fmla="*/ 884940 h 2053753"/>
              <a:gd name="connsiteX33" fmla="*/ 733529 w 964641"/>
              <a:gd name="connsiteY33" fmla="*/ 985424 h 2053753"/>
              <a:gd name="connsiteX34" fmla="*/ 773723 w 964641"/>
              <a:gd name="connsiteY34" fmla="*/ 1065811 h 2053753"/>
              <a:gd name="connsiteX35" fmla="*/ 849085 w 964641"/>
              <a:gd name="connsiteY35" fmla="*/ 1221560 h 2053753"/>
              <a:gd name="connsiteX36" fmla="*/ 854110 w 964641"/>
              <a:gd name="connsiteY36" fmla="*/ 1296923 h 2053753"/>
              <a:gd name="connsiteX37" fmla="*/ 854110 w 964641"/>
              <a:gd name="connsiteY37" fmla="*/ 1377310 h 2053753"/>
              <a:gd name="connsiteX38" fmla="*/ 818940 w 964641"/>
              <a:gd name="connsiteY38" fmla="*/ 1457696 h 2053753"/>
              <a:gd name="connsiteX39" fmla="*/ 487345 w 964641"/>
              <a:gd name="connsiteY39" fmla="*/ 1919921 h 2053753"/>
              <a:gd name="connsiteX40" fmla="*/ 557683 w 964641"/>
              <a:gd name="connsiteY40" fmla="*/ 2045525 h 2053753"/>
              <a:gd name="connsiteX41" fmla="*/ 633046 w 964641"/>
              <a:gd name="connsiteY41" fmla="*/ 2035477 h 2053753"/>
              <a:gd name="connsiteX42" fmla="*/ 703384 w 964641"/>
              <a:gd name="connsiteY42" fmla="*/ 1985235 h 2053753"/>
              <a:gd name="connsiteX43" fmla="*/ 778747 w 964641"/>
              <a:gd name="connsiteY43" fmla="*/ 1904848 h 2053753"/>
              <a:gd name="connsiteX44" fmla="*/ 889279 w 964641"/>
              <a:gd name="connsiteY44" fmla="*/ 1744074 h 2053753"/>
              <a:gd name="connsiteX45" fmla="*/ 964641 w 964641"/>
              <a:gd name="connsiteY45" fmla="*/ 1563204 h 2053753"/>
              <a:gd name="connsiteX0" fmla="*/ 5298 w 914673"/>
              <a:gd name="connsiteY0" fmla="*/ 161459 h 2053753"/>
              <a:gd name="connsiteX1" fmla="*/ 273 w 914673"/>
              <a:gd name="connsiteY1" fmla="*/ 261942 h 2053753"/>
              <a:gd name="connsiteX2" fmla="*/ 20370 w 914673"/>
              <a:gd name="connsiteY2" fmla="*/ 407644 h 2053753"/>
              <a:gd name="connsiteX3" fmla="*/ 50515 w 914673"/>
              <a:gd name="connsiteY3" fmla="*/ 513151 h 2053753"/>
              <a:gd name="connsiteX4" fmla="*/ 65588 w 914673"/>
              <a:gd name="connsiteY4" fmla="*/ 588514 h 2053753"/>
              <a:gd name="connsiteX5" fmla="*/ 80660 w 914673"/>
              <a:gd name="connsiteY5" fmla="*/ 678949 h 2053753"/>
              <a:gd name="connsiteX6" fmla="*/ 110805 w 914673"/>
              <a:gd name="connsiteY6" fmla="*/ 759336 h 2053753"/>
              <a:gd name="connsiteX7" fmla="*/ 462498 w 914673"/>
              <a:gd name="connsiteY7" fmla="*/ 1111028 h 2053753"/>
              <a:gd name="connsiteX8" fmla="*/ 437377 w 914673"/>
              <a:gd name="connsiteY8" fmla="*/ 1055762 h 2053753"/>
              <a:gd name="connsiteX9" fmla="*/ 407232 w 914673"/>
              <a:gd name="connsiteY9" fmla="*/ 935182 h 2053753"/>
              <a:gd name="connsiteX10" fmla="*/ 387135 w 914673"/>
              <a:gd name="connsiteY10" fmla="*/ 809578 h 2053753"/>
              <a:gd name="connsiteX11" fmla="*/ 382111 w 914673"/>
              <a:gd name="connsiteY11" fmla="*/ 653828 h 2053753"/>
              <a:gd name="connsiteX12" fmla="*/ 382111 w 914673"/>
              <a:gd name="connsiteY12" fmla="*/ 543296 h 2053753"/>
              <a:gd name="connsiteX13" fmla="*/ 372062 w 914673"/>
              <a:gd name="connsiteY13" fmla="*/ 427740 h 2053753"/>
              <a:gd name="connsiteX14" fmla="*/ 356990 w 914673"/>
              <a:gd name="connsiteY14" fmla="*/ 307160 h 2053753"/>
              <a:gd name="connsiteX15" fmla="*/ 316797 w 914673"/>
              <a:gd name="connsiteY15" fmla="*/ 226773 h 2053753"/>
              <a:gd name="connsiteX16" fmla="*/ 301724 w 914673"/>
              <a:gd name="connsiteY16" fmla="*/ 116241 h 2053753"/>
              <a:gd name="connsiteX17" fmla="*/ 321821 w 914673"/>
              <a:gd name="connsiteY17" fmla="*/ 50927 h 2053753"/>
              <a:gd name="connsiteX18" fmla="*/ 336893 w 914673"/>
              <a:gd name="connsiteY18" fmla="*/ 40879 h 2053753"/>
              <a:gd name="connsiteX19" fmla="*/ 382111 w 914673"/>
              <a:gd name="connsiteY19" fmla="*/ 20782 h 2053753"/>
              <a:gd name="connsiteX20" fmla="*/ 452449 w 914673"/>
              <a:gd name="connsiteY20" fmla="*/ 685 h 2053753"/>
              <a:gd name="connsiteX21" fmla="*/ 522788 w 914673"/>
              <a:gd name="connsiteY21" fmla="*/ 5710 h 2053753"/>
              <a:gd name="connsiteX22" fmla="*/ 573030 w 914673"/>
              <a:gd name="connsiteY22" fmla="*/ 15758 h 2053753"/>
              <a:gd name="connsiteX23" fmla="*/ 628295 w 914673"/>
              <a:gd name="connsiteY23" fmla="*/ 76048 h 2053753"/>
              <a:gd name="connsiteX24" fmla="*/ 688586 w 914673"/>
              <a:gd name="connsiteY24" fmla="*/ 146386 h 2053753"/>
              <a:gd name="connsiteX25" fmla="*/ 718731 w 914673"/>
              <a:gd name="connsiteY25" fmla="*/ 392571 h 2053753"/>
              <a:gd name="connsiteX26" fmla="*/ 718731 w 914673"/>
              <a:gd name="connsiteY26" fmla="*/ 417692 h 2053753"/>
              <a:gd name="connsiteX27" fmla="*/ 718731 w 914673"/>
              <a:gd name="connsiteY27" fmla="*/ 553345 h 2053753"/>
              <a:gd name="connsiteX28" fmla="*/ 718731 w 914673"/>
              <a:gd name="connsiteY28" fmla="*/ 653828 h 2053753"/>
              <a:gd name="connsiteX29" fmla="*/ 678537 w 914673"/>
              <a:gd name="connsiteY29" fmla="*/ 749288 h 2053753"/>
              <a:gd name="connsiteX30" fmla="*/ 648392 w 914673"/>
              <a:gd name="connsiteY30" fmla="*/ 824650 h 2053753"/>
              <a:gd name="connsiteX31" fmla="*/ 643368 w 914673"/>
              <a:gd name="connsiteY31" fmla="*/ 884940 h 2053753"/>
              <a:gd name="connsiteX32" fmla="*/ 683561 w 914673"/>
              <a:gd name="connsiteY32" fmla="*/ 985424 h 2053753"/>
              <a:gd name="connsiteX33" fmla="*/ 723755 w 914673"/>
              <a:gd name="connsiteY33" fmla="*/ 1065811 h 2053753"/>
              <a:gd name="connsiteX34" fmla="*/ 799117 w 914673"/>
              <a:gd name="connsiteY34" fmla="*/ 1221560 h 2053753"/>
              <a:gd name="connsiteX35" fmla="*/ 804142 w 914673"/>
              <a:gd name="connsiteY35" fmla="*/ 1296923 h 2053753"/>
              <a:gd name="connsiteX36" fmla="*/ 804142 w 914673"/>
              <a:gd name="connsiteY36" fmla="*/ 1377310 h 2053753"/>
              <a:gd name="connsiteX37" fmla="*/ 768972 w 914673"/>
              <a:gd name="connsiteY37" fmla="*/ 1457696 h 2053753"/>
              <a:gd name="connsiteX38" fmla="*/ 437377 w 914673"/>
              <a:gd name="connsiteY38" fmla="*/ 1919921 h 2053753"/>
              <a:gd name="connsiteX39" fmla="*/ 507715 w 914673"/>
              <a:gd name="connsiteY39" fmla="*/ 2045525 h 2053753"/>
              <a:gd name="connsiteX40" fmla="*/ 583078 w 914673"/>
              <a:gd name="connsiteY40" fmla="*/ 2035477 h 2053753"/>
              <a:gd name="connsiteX41" fmla="*/ 653416 w 914673"/>
              <a:gd name="connsiteY41" fmla="*/ 1985235 h 2053753"/>
              <a:gd name="connsiteX42" fmla="*/ 728779 w 914673"/>
              <a:gd name="connsiteY42" fmla="*/ 1904848 h 2053753"/>
              <a:gd name="connsiteX43" fmla="*/ 839311 w 914673"/>
              <a:gd name="connsiteY43" fmla="*/ 1744074 h 2053753"/>
              <a:gd name="connsiteX44" fmla="*/ 914673 w 914673"/>
              <a:gd name="connsiteY44" fmla="*/ 1563204 h 2053753"/>
              <a:gd name="connsiteX0" fmla="*/ 0 w 914400"/>
              <a:gd name="connsiteY0" fmla="*/ 261942 h 2053753"/>
              <a:gd name="connsiteX1" fmla="*/ 20097 w 914400"/>
              <a:gd name="connsiteY1" fmla="*/ 407644 h 2053753"/>
              <a:gd name="connsiteX2" fmla="*/ 50242 w 914400"/>
              <a:gd name="connsiteY2" fmla="*/ 513151 h 2053753"/>
              <a:gd name="connsiteX3" fmla="*/ 65315 w 914400"/>
              <a:gd name="connsiteY3" fmla="*/ 588514 h 2053753"/>
              <a:gd name="connsiteX4" fmla="*/ 80387 w 914400"/>
              <a:gd name="connsiteY4" fmla="*/ 678949 h 2053753"/>
              <a:gd name="connsiteX5" fmla="*/ 110532 w 914400"/>
              <a:gd name="connsiteY5" fmla="*/ 759336 h 2053753"/>
              <a:gd name="connsiteX6" fmla="*/ 462225 w 914400"/>
              <a:gd name="connsiteY6" fmla="*/ 1111028 h 2053753"/>
              <a:gd name="connsiteX7" fmla="*/ 437104 w 914400"/>
              <a:gd name="connsiteY7" fmla="*/ 1055762 h 2053753"/>
              <a:gd name="connsiteX8" fmla="*/ 406959 w 914400"/>
              <a:gd name="connsiteY8" fmla="*/ 935182 h 2053753"/>
              <a:gd name="connsiteX9" fmla="*/ 386862 w 914400"/>
              <a:gd name="connsiteY9" fmla="*/ 809578 h 2053753"/>
              <a:gd name="connsiteX10" fmla="*/ 381838 w 914400"/>
              <a:gd name="connsiteY10" fmla="*/ 653828 h 2053753"/>
              <a:gd name="connsiteX11" fmla="*/ 381838 w 914400"/>
              <a:gd name="connsiteY11" fmla="*/ 543296 h 2053753"/>
              <a:gd name="connsiteX12" fmla="*/ 371789 w 914400"/>
              <a:gd name="connsiteY12" fmla="*/ 427740 h 2053753"/>
              <a:gd name="connsiteX13" fmla="*/ 356717 w 914400"/>
              <a:gd name="connsiteY13" fmla="*/ 307160 h 2053753"/>
              <a:gd name="connsiteX14" fmla="*/ 316524 w 914400"/>
              <a:gd name="connsiteY14" fmla="*/ 226773 h 2053753"/>
              <a:gd name="connsiteX15" fmla="*/ 301451 w 914400"/>
              <a:gd name="connsiteY15" fmla="*/ 116241 h 2053753"/>
              <a:gd name="connsiteX16" fmla="*/ 321548 w 914400"/>
              <a:gd name="connsiteY16" fmla="*/ 50927 h 2053753"/>
              <a:gd name="connsiteX17" fmla="*/ 336620 w 914400"/>
              <a:gd name="connsiteY17" fmla="*/ 40879 h 2053753"/>
              <a:gd name="connsiteX18" fmla="*/ 381838 w 914400"/>
              <a:gd name="connsiteY18" fmla="*/ 20782 h 2053753"/>
              <a:gd name="connsiteX19" fmla="*/ 452176 w 914400"/>
              <a:gd name="connsiteY19" fmla="*/ 685 h 2053753"/>
              <a:gd name="connsiteX20" fmla="*/ 522515 w 914400"/>
              <a:gd name="connsiteY20" fmla="*/ 5710 h 2053753"/>
              <a:gd name="connsiteX21" fmla="*/ 572757 w 914400"/>
              <a:gd name="connsiteY21" fmla="*/ 15758 h 2053753"/>
              <a:gd name="connsiteX22" fmla="*/ 628022 w 914400"/>
              <a:gd name="connsiteY22" fmla="*/ 76048 h 2053753"/>
              <a:gd name="connsiteX23" fmla="*/ 688313 w 914400"/>
              <a:gd name="connsiteY23" fmla="*/ 146386 h 2053753"/>
              <a:gd name="connsiteX24" fmla="*/ 718458 w 914400"/>
              <a:gd name="connsiteY24" fmla="*/ 392571 h 2053753"/>
              <a:gd name="connsiteX25" fmla="*/ 718458 w 914400"/>
              <a:gd name="connsiteY25" fmla="*/ 417692 h 2053753"/>
              <a:gd name="connsiteX26" fmla="*/ 718458 w 914400"/>
              <a:gd name="connsiteY26" fmla="*/ 553345 h 2053753"/>
              <a:gd name="connsiteX27" fmla="*/ 718458 w 914400"/>
              <a:gd name="connsiteY27" fmla="*/ 653828 h 2053753"/>
              <a:gd name="connsiteX28" fmla="*/ 678264 w 914400"/>
              <a:gd name="connsiteY28" fmla="*/ 749288 h 2053753"/>
              <a:gd name="connsiteX29" fmla="*/ 648119 w 914400"/>
              <a:gd name="connsiteY29" fmla="*/ 824650 h 2053753"/>
              <a:gd name="connsiteX30" fmla="*/ 643095 w 914400"/>
              <a:gd name="connsiteY30" fmla="*/ 884940 h 2053753"/>
              <a:gd name="connsiteX31" fmla="*/ 683288 w 914400"/>
              <a:gd name="connsiteY31" fmla="*/ 985424 h 2053753"/>
              <a:gd name="connsiteX32" fmla="*/ 723482 w 914400"/>
              <a:gd name="connsiteY32" fmla="*/ 1065811 h 2053753"/>
              <a:gd name="connsiteX33" fmla="*/ 798844 w 914400"/>
              <a:gd name="connsiteY33" fmla="*/ 1221560 h 2053753"/>
              <a:gd name="connsiteX34" fmla="*/ 803869 w 914400"/>
              <a:gd name="connsiteY34" fmla="*/ 1296923 h 2053753"/>
              <a:gd name="connsiteX35" fmla="*/ 803869 w 914400"/>
              <a:gd name="connsiteY35" fmla="*/ 1377310 h 2053753"/>
              <a:gd name="connsiteX36" fmla="*/ 768699 w 914400"/>
              <a:gd name="connsiteY36" fmla="*/ 1457696 h 2053753"/>
              <a:gd name="connsiteX37" fmla="*/ 437104 w 914400"/>
              <a:gd name="connsiteY37" fmla="*/ 1919921 h 2053753"/>
              <a:gd name="connsiteX38" fmla="*/ 507442 w 914400"/>
              <a:gd name="connsiteY38" fmla="*/ 2045525 h 2053753"/>
              <a:gd name="connsiteX39" fmla="*/ 582805 w 914400"/>
              <a:gd name="connsiteY39" fmla="*/ 2035477 h 2053753"/>
              <a:gd name="connsiteX40" fmla="*/ 653143 w 914400"/>
              <a:gd name="connsiteY40" fmla="*/ 1985235 h 2053753"/>
              <a:gd name="connsiteX41" fmla="*/ 728506 w 914400"/>
              <a:gd name="connsiteY41" fmla="*/ 1904848 h 2053753"/>
              <a:gd name="connsiteX42" fmla="*/ 839038 w 914400"/>
              <a:gd name="connsiteY42" fmla="*/ 1744074 h 2053753"/>
              <a:gd name="connsiteX43" fmla="*/ 914400 w 914400"/>
              <a:gd name="connsiteY43" fmla="*/ 1563204 h 2053753"/>
              <a:gd name="connsiteX0" fmla="*/ 0 w 894303"/>
              <a:gd name="connsiteY0" fmla="*/ 407644 h 2053753"/>
              <a:gd name="connsiteX1" fmla="*/ 30145 w 894303"/>
              <a:gd name="connsiteY1" fmla="*/ 513151 h 2053753"/>
              <a:gd name="connsiteX2" fmla="*/ 45218 w 894303"/>
              <a:gd name="connsiteY2" fmla="*/ 588514 h 2053753"/>
              <a:gd name="connsiteX3" fmla="*/ 60290 w 894303"/>
              <a:gd name="connsiteY3" fmla="*/ 678949 h 2053753"/>
              <a:gd name="connsiteX4" fmla="*/ 90435 w 894303"/>
              <a:gd name="connsiteY4" fmla="*/ 759336 h 2053753"/>
              <a:gd name="connsiteX5" fmla="*/ 442128 w 894303"/>
              <a:gd name="connsiteY5" fmla="*/ 1111028 h 2053753"/>
              <a:gd name="connsiteX6" fmla="*/ 417007 w 894303"/>
              <a:gd name="connsiteY6" fmla="*/ 1055762 h 2053753"/>
              <a:gd name="connsiteX7" fmla="*/ 386862 w 894303"/>
              <a:gd name="connsiteY7" fmla="*/ 935182 h 2053753"/>
              <a:gd name="connsiteX8" fmla="*/ 366765 w 894303"/>
              <a:gd name="connsiteY8" fmla="*/ 809578 h 2053753"/>
              <a:gd name="connsiteX9" fmla="*/ 361741 w 894303"/>
              <a:gd name="connsiteY9" fmla="*/ 653828 h 2053753"/>
              <a:gd name="connsiteX10" fmla="*/ 361741 w 894303"/>
              <a:gd name="connsiteY10" fmla="*/ 543296 h 2053753"/>
              <a:gd name="connsiteX11" fmla="*/ 351692 w 894303"/>
              <a:gd name="connsiteY11" fmla="*/ 427740 h 2053753"/>
              <a:gd name="connsiteX12" fmla="*/ 336620 w 894303"/>
              <a:gd name="connsiteY12" fmla="*/ 307160 h 2053753"/>
              <a:gd name="connsiteX13" fmla="*/ 296427 w 894303"/>
              <a:gd name="connsiteY13" fmla="*/ 226773 h 2053753"/>
              <a:gd name="connsiteX14" fmla="*/ 281354 w 894303"/>
              <a:gd name="connsiteY14" fmla="*/ 116241 h 2053753"/>
              <a:gd name="connsiteX15" fmla="*/ 301451 w 894303"/>
              <a:gd name="connsiteY15" fmla="*/ 50927 h 2053753"/>
              <a:gd name="connsiteX16" fmla="*/ 316523 w 894303"/>
              <a:gd name="connsiteY16" fmla="*/ 40879 h 2053753"/>
              <a:gd name="connsiteX17" fmla="*/ 361741 w 894303"/>
              <a:gd name="connsiteY17" fmla="*/ 20782 h 2053753"/>
              <a:gd name="connsiteX18" fmla="*/ 432079 w 894303"/>
              <a:gd name="connsiteY18" fmla="*/ 685 h 2053753"/>
              <a:gd name="connsiteX19" fmla="*/ 502418 w 894303"/>
              <a:gd name="connsiteY19" fmla="*/ 5710 h 2053753"/>
              <a:gd name="connsiteX20" fmla="*/ 552660 w 894303"/>
              <a:gd name="connsiteY20" fmla="*/ 15758 h 2053753"/>
              <a:gd name="connsiteX21" fmla="*/ 607925 w 894303"/>
              <a:gd name="connsiteY21" fmla="*/ 76048 h 2053753"/>
              <a:gd name="connsiteX22" fmla="*/ 668216 w 894303"/>
              <a:gd name="connsiteY22" fmla="*/ 146386 h 2053753"/>
              <a:gd name="connsiteX23" fmla="*/ 698361 w 894303"/>
              <a:gd name="connsiteY23" fmla="*/ 392571 h 2053753"/>
              <a:gd name="connsiteX24" fmla="*/ 698361 w 894303"/>
              <a:gd name="connsiteY24" fmla="*/ 417692 h 2053753"/>
              <a:gd name="connsiteX25" fmla="*/ 698361 w 894303"/>
              <a:gd name="connsiteY25" fmla="*/ 553345 h 2053753"/>
              <a:gd name="connsiteX26" fmla="*/ 698361 w 894303"/>
              <a:gd name="connsiteY26" fmla="*/ 653828 h 2053753"/>
              <a:gd name="connsiteX27" fmla="*/ 658167 w 894303"/>
              <a:gd name="connsiteY27" fmla="*/ 749288 h 2053753"/>
              <a:gd name="connsiteX28" fmla="*/ 628022 w 894303"/>
              <a:gd name="connsiteY28" fmla="*/ 824650 h 2053753"/>
              <a:gd name="connsiteX29" fmla="*/ 622998 w 894303"/>
              <a:gd name="connsiteY29" fmla="*/ 884940 h 2053753"/>
              <a:gd name="connsiteX30" fmla="*/ 663191 w 894303"/>
              <a:gd name="connsiteY30" fmla="*/ 985424 h 2053753"/>
              <a:gd name="connsiteX31" fmla="*/ 703385 w 894303"/>
              <a:gd name="connsiteY31" fmla="*/ 1065811 h 2053753"/>
              <a:gd name="connsiteX32" fmla="*/ 778747 w 894303"/>
              <a:gd name="connsiteY32" fmla="*/ 1221560 h 2053753"/>
              <a:gd name="connsiteX33" fmla="*/ 783772 w 894303"/>
              <a:gd name="connsiteY33" fmla="*/ 1296923 h 2053753"/>
              <a:gd name="connsiteX34" fmla="*/ 783772 w 894303"/>
              <a:gd name="connsiteY34" fmla="*/ 1377310 h 2053753"/>
              <a:gd name="connsiteX35" fmla="*/ 748602 w 894303"/>
              <a:gd name="connsiteY35" fmla="*/ 1457696 h 2053753"/>
              <a:gd name="connsiteX36" fmla="*/ 417007 w 894303"/>
              <a:gd name="connsiteY36" fmla="*/ 1919921 h 2053753"/>
              <a:gd name="connsiteX37" fmla="*/ 487345 w 894303"/>
              <a:gd name="connsiteY37" fmla="*/ 2045525 h 2053753"/>
              <a:gd name="connsiteX38" fmla="*/ 562708 w 894303"/>
              <a:gd name="connsiteY38" fmla="*/ 2035477 h 2053753"/>
              <a:gd name="connsiteX39" fmla="*/ 633046 w 894303"/>
              <a:gd name="connsiteY39" fmla="*/ 1985235 h 2053753"/>
              <a:gd name="connsiteX40" fmla="*/ 708409 w 894303"/>
              <a:gd name="connsiteY40" fmla="*/ 1904848 h 2053753"/>
              <a:gd name="connsiteX41" fmla="*/ 818941 w 894303"/>
              <a:gd name="connsiteY41" fmla="*/ 1744074 h 2053753"/>
              <a:gd name="connsiteX42" fmla="*/ 894303 w 894303"/>
              <a:gd name="connsiteY42" fmla="*/ 1563204 h 2053753"/>
              <a:gd name="connsiteX0" fmla="*/ 0 w 864158"/>
              <a:gd name="connsiteY0" fmla="*/ 513151 h 2053753"/>
              <a:gd name="connsiteX1" fmla="*/ 15073 w 864158"/>
              <a:gd name="connsiteY1" fmla="*/ 588514 h 2053753"/>
              <a:gd name="connsiteX2" fmla="*/ 30145 w 864158"/>
              <a:gd name="connsiteY2" fmla="*/ 678949 h 2053753"/>
              <a:gd name="connsiteX3" fmla="*/ 60290 w 864158"/>
              <a:gd name="connsiteY3" fmla="*/ 759336 h 2053753"/>
              <a:gd name="connsiteX4" fmla="*/ 411983 w 864158"/>
              <a:gd name="connsiteY4" fmla="*/ 1111028 h 2053753"/>
              <a:gd name="connsiteX5" fmla="*/ 386862 w 864158"/>
              <a:gd name="connsiteY5" fmla="*/ 1055762 h 2053753"/>
              <a:gd name="connsiteX6" fmla="*/ 356717 w 864158"/>
              <a:gd name="connsiteY6" fmla="*/ 935182 h 2053753"/>
              <a:gd name="connsiteX7" fmla="*/ 336620 w 864158"/>
              <a:gd name="connsiteY7" fmla="*/ 809578 h 2053753"/>
              <a:gd name="connsiteX8" fmla="*/ 331596 w 864158"/>
              <a:gd name="connsiteY8" fmla="*/ 653828 h 2053753"/>
              <a:gd name="connsiteX9" fmla="*/ 331596 w 864158"/>
              <a:gd name="connsiteY9" fmla="*/ 543296 h 2053753"/>
              <a:gd name="connsiteX10" fmla="*/ 321547 w 864158"/>
              <a:gd name="connsiteY10" fmla="*/ 427740 h 2053753"/>
              <a:gd name="connsiteX11" fmla="*/ 306475 w 864158"/>
              <a:gd name="connsiteY11" fmla="*/ 307160 h 2053753"/>
              <a:gd name="connsiteX12" fmla="*/ 266282 w 864158"/>
              <a:gd name="connsiteY12" fmla="*/ 226773 h 2053753"/>
              <a:gd name="connsiteX13" fmla="*/ 251209 w 864158"/>
              <a:gd name="connsiteY13" fmla="*/ 116241 h 2053753"/>
              <a:gd name="connsiteX14" fmla="*/ 271306 w 864158"/>
              <a:gd name="connsiteY14" fmla="*/ 50927 h 2053753"/>
              <a:gd name="connsiteX15" fmla="*/ 286378 w 864158"/>
              <a:gd name="connsiteY15" fmla="*/ 40879 h 2053753"/>
              <a:gd name="connsiteX16" fmla="*/ 331596 w 864158"/>
              <a:gd name="connsiteY16" fmla="*/ 20782 h 2053753"/>
              <a:gd name="connsiteX17" fmla="*/ 401934 w 864158"/>
              <a:gd name="connsiteY17" fmla="*/ 685 h 2053753"/>
              <a:gd name="connsiteX18" fmla="*/ 472273 w 864158"/>
              <a:gd name="connsiteY18" fmla="*/ 5710 h 2053753"/>
              <a:gd name="connsiteX19" fmla="*/ 522515 w 864158"/>
              <a:gd name="connsiteY19" fmla="*/ 15758 h 2053753"/>
              <a:gd name="connsiteX20" fmla="*/ 577780 w 864158"/>
              <a:gd name="connsiteY20" fmla="*/ 76048 h 2053753"/>
              <a:gd name="connsiteX21" fmla="*/ 638071 w 864158"/>
              <a:gd name="connsiteY21" fmla="*/ 146386 h 2053753"/>
              <a:gd name="connsiteX22" fmla="*/ 668216 w 864158"/>
              <a:gd name="connsiteY22" fmla="*/ 392571 h 2053753"/>
              <a:gd name="connsiteX23" fmla="*/ 668216 w 864158"/>
              <a:gd name="connsiteY23" fmla="*/ 417692 h 2053753"/>
              <a:gd name="connsiteX24" fmla="*/ 668216 w 864158"/>
              <a:gd name="connsiteY24" fmla="*/ 553345 h 2053753"/>
              <a:gd name="connsiteX25" fmla="*/ 668216 w 864158"/>
              <a:gd name="connsiteY25" fmla="*/ 653828 h 2053753"/>
              <a:gd name="connsiteX26" fmla="*/ 628022 w 864158"/>
              <a:gd name="connsiteY26" fmla="*/ 749288 h 2053753"/>
              <a:gd name="connsiteX27" fmla="*/ 597877 w 864158"/>
              <a:gd name="connsiteY27" fmla="*/ 824650 h 2053753"/>
              <a:gd name="connsiteX28" fmla="*/ 592853 w 864158"/>
              <a:gd name="connsiteY28" fmla="*/ 884940 h 2053753"/>
              <a:gd name="connsiteX29" fmla="*/ 633046 w 864158"/>
              <a:gd name="connsiteY29" fmla="*/ 985424 h 2053753"/>
              <a:gd name="connsiteX30" fmla="*/ 673240 w 864158"/>
              <a:gd name="connsiteY30" fmla="*/ 1065811 h 2053753"/>
              <a:gd name="connsiteX31" fmla="*/ 748602 w 864158"/>
              <a:gd name="connsiteY31" fmla="*/ 1221560 h 2053753"/>
              <a:gd name="connsiteX32" fmla="*/ 753627 w 864158"/>
              <a:gd name="connsiteY32" fmla="*/ 1296923 h 2053753"/>
              <a:gd name="connsiteX33" fmla="*/ 753627 w 864158"/>
              <a:gd name="connsiteY33" fmla="*/ 1377310 h 2053753"/>
              <a:gd name="connsiteX34" fmla="*/ 718457 w 864158"/>
              <a:gd name="connsiteY34" fmla="*/ 1457696 h 2053753"/>
              <a:gd name="connsiteX35" fmla="*/ 386862 w 864158"/>
              <a:gd name="connsiteY35" fmla="*/ 1919921 h 2053753"/>
              <a:gd name="connsiteX36" fmla="*/ 457200 w 864158"/>
              <a:gd name="connsiteY36" fmla="*/ 2045525 h 2053753"/>
              <a:gd name="connsiteX37" fmla="*/ 532563 w 864158"/>
              <a:gd name="connsiteY37" fmla="*/ 2035477 h 2053753"/>
              <a:gd name="connsiteX38" fmla="*/ 602901 w 864158"/>
              <a:gd name="connsiteY38" fmla="*/ 1985235 h 2053753"/>
              <a:gd name="connsiteX39" fmla="*/ 678264 w 864158"/>
              <a:gd name="connsiteY39" fmla="*/ 1904848 h 2053753"/>
              <a:gd name="connsiteX40" fmla="*/ 788796 w 864158"/>
              <a:gd name="connsiteY40" fmla="*/ 1744074 h 2053753"/>
              <a:gd name="connsiteX41" fmla="*/ 864158 w 864158"/>
              <a:gd name="connsiteY41" fmla="*/ 1563204 h 2053753"/>
              <a:gd name="connsiteX0" fmla="*/ 0 w 849085"/>
              <a:gd name="connsiteY0" fmla="*/ 588514 h 2053753"/>
              <a:gd name="connsiteX1" fmla="*/ 15072 w 849085"/>
              <a:gd name="connsiteY1" fmla="*/ 678949 h 2053753"/>
              <a:gd name="connsiteX2" fmla="*/ 45217 w 849085"/>
              <a:gd name="connsiteY2" fmla="*/ 759336 h 2053753"/>
              <a:gd name="connsiteX3" fmla="*/ 396910 w 849085"/>
              <a:gd name="connsiteY3" fmla="*/ 1111028 h 2053753"/>
              <a:gd name="connsiteX4" fmla="*/ 371789 w 849085"/>
              <a:gd name="connsiteY4" fmla="*/ 1055762 h 2053753"/>
              <a:gd name="connsiteX5" fmla="*/ 341644 w 849085"/>
              <a:gd name="connsiteY5" fmla="*/ 935182 h 2053753"/>
              <a:gd name="connsiteX6" fmla="*/ 321547 w 849085"/>
              <a:gd name="connsiteY6" fmla="*/ 809578 h 2053753"/>
              <a:gd name="connsiteX7" fmla="*/ 316523 w 849085"/>
              <a:gd name="connsiteY7" fmla="*/ 653828 h 2053753"/>
              <a:gd name="connsiteX8" fmla="*/ 316523 w 849085"/>
              <a:gd name="connsiteY8" fmla="*/ 543296 h 2053753"/>
              <a:gd name="connsiteX9" fmla="*/ 306474 w 849085"/>
              <a:gd name="connsiteY9" fmla="*/ 427740 h 2053753"/>
              <a:gd name="connsiteX10" fmla="*/ 291402 w 849085"/>
              <a:gd name="connsiteY10" fmla="*/ 307160 h 2053753"/>
              <a:gd name="connsiteX11" fmla="*/ 251209 w 849085"/>
              <a:gd name="connsiteY11" fmla="*/ 226773 h 2053753"/>
              <a:gd name="connsiteX12" fmla="*/ 236136 w 849085"/>
              <a:gd name="connsiteY12" fmla="*/ 116241 h 2053753"/>
              <a:gd name="connsiteX13" fmla="*/ 256233 w 849085"/>
              <a:gd name="connsiteY13" fmla="*/ 50927 h 2053753"/>
              <a:gd name="connsiteX14" fmla="*/ 271305 w 849085"/>
              <a:gd name="connsiteY14" fmla="*/ 40879 h 2053753"/>
              <a:gd name="connsiteX15" fmla="*/ 316523 w 849085"/>
              <a:gd name="connsiteY15" fmla="*/ 20782 h 2053753"/>
              <a:gd name="connsiteX16" fmla="*/ 386861 w 849085"/>
              <a:gd name="connsiteY16" fmla="*/ 685 h 2053753"/>
              <a:gd name="connsiteX17" fmla="*/ 457200 w 849085"/>
              <a:gd name="connsiteY17" fmla="*/ 5710 h 2053753"/>
              <a:gd name="connsiteX18" fmla="*/ 507442 w 849085"/>
              <a:gd name="connsiteY18" fmla="*/ 15758 h 2053753"/>
              <a:gd name="connsiteX19" fmla="*/ 562707 w 849085"/>
              <a:gd name="connsiteY19" fmla="*/ 76048 h 2053753"/>
              <a:gd name="connsiteX20" fmla="*/ 622998 w 849085"/>
              <a:gd name="connsiteY20" fmla="*/ 146386 h 2053753"/>
              <a:gd name="connsiteX21" fmla="*/ 653143 w 849085"/>
              <a:gd name="connsiteY21" fmla="*/ 392571 h 2053753"/>
              <a:gd name="connsiteX22" fmla="*/ 653143 w 849085"/>
              <a:gd name="connsiteY22" fmla="*/ 417692 h 2053753"/>
              <a:gd name="connsiteX23" fmla="*/ 653143 w 849085"/>
              <a:gd name="connsiteY23" fmla="*/ 553345 h 2053753"/>
              <a:gd name="connsiteX24" fmla="*/ 653143 w 849085"/>
              <a:gd name="connsiteY24" fmla="*/ 653828 h 2053753"/>
              <a:gd name="connsiteX25" fmla="*/ 612949 w 849085"/>
              <a:gd name="connsiteY25" fmla="*/ 749288 h 2053753"/>
              <a:gd name="connsiteX26" fmla="*/ 582804 w 849085"/>
              <a:gd name="connsiteY26" fmla="*/ 824650 h 2053753"/>
              <a:gd name="connsiteX27" fmla="*/ 577780 w 849085"/>
              <a:gd name="connsiteY27" fmla="*/ 884940 h 2053753"/>
              <a:gd name="connsiteX28" fmla="*/ 617973 w 849085"/>
              <a:gd name="connsiteY28" fmla="*/ 985424 h 2053753"/>
              <a:gd name="connsiteX29" fmla="*/ 658167 w 849085"/>
              <a:gd name="connsiteY29" fmla="*/ 1065811 h 2053753"/>
              <a:gd name="connsiteX30" fmla="*/ 733529 w 849085"/>
              <a:gd name="connsiteY30" fmla="*/ 1221560 h 2053753"/>
              <a:gd name="connsiteX31" fmla="*/ 738554 w 849085"/>
              <a:gd name="connsiteY31" fmla="*/ 1296923 h 2053753"/>
              <a:gd name="connsiteX32" fmla="*/ 738554 w 849085"/>
              <a:gd name="connsiteY32" fmla="*/ 1377310 h 2053753"/>
              <a:gd name="connsiteX33" fmla="*/ 703384 w 849085"/>
              <a:gd name="connsiteY33" fmla="*/ 1457696 h 2053753"/>
              <a:gd name="connsiteX34" fmla="*/ 371789 w 849085"/>
              <a:gd name="connsiteY34" fmla="*/ 1919921 h 2053753"/>
              <a:gd name="connsiteX35" fmla="*/ 442127 w 849085"/>
              <a:gd name="connsiteY35" fmla="*/ 2045525 h 2053753"/>
              <a:gd name="connsiteX36" fmla="*/ 517490 w 849085"/>
              <a:gd name="connsiteY36" fmla="*/ 2035477 h 2053753"/>
              <a:gd name="connsiteX37" fmla="*/ 587828 w 849085"/>
              <a:gd name="connsiteY37" fmla="*/ 1985235 h 2053753"/>
              <a:gd name="connsiteX38" fmla="*/ 663191 w 849085"/>
              <a:gd name="connsiteY38" fmla="*/ 1904848 h 2053753"/>
              <a:gd name="connsiteX39" fmla="*/ 773723 w 849085"/>
              <a:gd name="connsiteY39" fmla="*/ 1744074 h 2053753"/>
              <a:gd name="connsiteX40" fmla="*/ 849085 w 849085"/>
              <a:gd name="connsiteY40" fmla="*/ 1563204 h 2053753"/>
              <a:gd name="connsiteX0" fmla="*/ 6150 w 840163"/>
              <a:gd name="connsiteY0" fmla="*/ 678949 h 2053753"/>
              <a:gd name="connsiteX1" fmla="*/ 36295 w 840163"/>
              <a:gd name="connsiteY1" fmla="*/ 759336 h 2053753"/>
              <a:gd name="connsiteX2" fmla="*/ 387988 w 840163"/>
              <a:gd name="connsiteY2" fmla="*/ 1111028 h 2053753"/>
              <a:gd name="connsiteX3" fmla="*/ 362867 w 840163"/>
              <a:gd name="connsiteY3" fmla="*/ 1055762 h 2053753"/>
              <a:gd name="connsiteX4" fmla="*/ 332722 w 840163"/>
              <a:gd name="connsiteY4" fmla="*/ 935182 h 2053753"/>
              <a:gd name="connsiteX5" fmla="*/ 312625 w 840163"/>
              <a:gd name="connsiteY5" fmla="*/ 809578 h 2053753"/>
              <a:gd name="connsiteX6" fmla="*/ 307601 w 840163"/>
              <a:gd name="connsiteY6" fmla="*/ 653828 h 2053753"/>
              <a:gd name="connsiteX7" fmla="*/ 307601 w 840163"/>
              <a:gd name="connsiteY7" fmla="*/ 543296 h 2053753"/>
              <a:gd name="connsiteX8" fmla="*/ 297552 w 840163"/>
              <a:gd name="connsiteY8" fmla="*/ 427740 h 2053753"/>
              <a:gd name="connsiteX9" fmla="*/ 282480 w 840163"/>
              <a:gd name="connsiteY9" fmla="*/ 307160 h 2053753"/>
              <a:gd name="connsiteX10" fmla="*/ 242287 w 840163"/>
              <a:gd name="connsiteY10" fmla="*/ 226773 h 2053753"/>
              <a:gd name="connsiteX11" fmla="*/ 227214 w 840163"/>
              <a:gd name="connsiteY11" fmla="*/ 116241 h 2053753"/>
              <a:gd name="connsiteX12" fmla="*/ 247311 w 840163"/>
              <a:gd name="connsiteY12" fmla="*/ 50927 h 2053753"/>
              <a:gd name="connsiteX13" fmla="*/ 262383 w 840163"/>
              <a:gd name="connsiteY13" fmla="*/ 40879 h 2053753"/>
              <a:gd name="connsiteX14" fmla="*/ 307601 w 840163"/>
              <a:gd name="connsiteY14" fmla="*/ 20782 h 2053753"/>
              <a:gd name="connsiteX15" fmla="*/ 377939 w 840163"/>
              <a:gd name="connsiteY15" fmla="*/ 685 h 2053753"/>
              <a:gd name="connsiteX16" fmla="*/ 448278 w 840163"/>
              <a:gd name="connsiteY16" fmla="*/ 5710 h 2053753"/>
              <a:gd name="connsiteX17" fmla="*/ 498520 w 840163"/>
              <a:gd name="connsiteY17" fmla="*/ 15758 h 2053753"/>
              <a:gd name="connsiteX18" fmla="*/ 553785 w 840163"/>
              <a:gd name="connsiteY18" fmla="*/ 76048 h 2053753"/>
              <a:gd name="connsiteX19" fmla="*/ 614076 w 840163"/>
              <a:gd name="connsiteY19" fmla="*/ 146386 h 2053753"/>
              <a:gd name="connsiteX20" fmla="*/ 644221 w 840163"/>
              <a:gd name="connsiteY20" fmla="*/ 392571 h 2053753"/>
              <a:gd name="connsiteX21" fmla="*/ 644221 w 840163"/>
              <a:gd name="connsiteY21" fmla="*/ 417692 h 2053753"/>
              <a:gd name="connsiteX22" fmla="*/ 644221 w 840163"/>
              <a:gd name="connsiteY22" fmla="*/ 553345 h 2053753"/>
              <a:gd name="connsiteX23" fmla="*/ 644221 w 840163"/>
              <a:gd name="connsiteY23" fmla="*/ 653828 h 2053753"/>
              <a:gd name="connsiteX24" fmla="*/ 604027 w 840163"/>
              <a:gd name="connsiteY24" fmla="*/ 749288 h 2053753"/>
              <a:gd name="connsiteX25" fmla="*/ 573882 w 840163"/>
              <a:gd name="connsiteY25" fmla="*/ 824650 h 2053753"/>
              <a:gd name="connsiteX26" fmla="*/ 568858 w 840163"/>
              <a:gd name="connsiteY26" fmla="*/ 884940 h 2053753"/>
              <a:gd name="connsiteX27" fmla="*/ 609051 w 840163"/>
              <a:gd name="connsiteY27" fmla="*/ 985424 h 2053753"/>
              <a:gd name="connsiteX28" fmla="*/ 649245 w 840163"/>
              <a:gd name="connsiteY28" fmla="*/ 1065811 h 2053753"/>
              <a:gd name="connsiteX29" fmla="*/ 724607 w 840163"/>
              <a:gd name="connsiteY29" fmla="*/ 1221560 h 2053753"/>
              <a:gd name="connsiteX30" fmla="*/ 729632 w 840163"/>
              <a:gd name="connsiteY30" fmla="*/ 1296923 h 2053753"/>
              <a:gd name="connsiteX31" fmla="*/ 729632 w 840163"/>
              <a:gd name="connsiteY31" fmla="*/ 1377310 h 2053753"/>
              <a:gd name="connsiteX32" fmla="*/ 694462 w 840163"/>
              <a:gd name="connsiteY32" fmla="*/ 1457696 h 2053753"/>
              <a:gd name="connsiteX33" fmla="*/ 362867 w 840163"/>
              <a:gd name="connsiteY33" fmla="*/ 1919921 h 2053753"/>
              <a:gd name="connsiteX34" fmla="*/ 433205 w 840163"/>
              <a:gd name="connsiteY34" fmla="*/ 2045525 h 2053753"/>
              <a:gd name="connsiteX35" fmla="*/ 508568 w 840163"/>
              <a:gd name="connsiteY35" fmla="*/ 2035477 h 2053753"/>
              <a:gd name="connsiteX36" fmla="*/ 578906 w 840163"/>
              <a:gd name="connsiteY36" fmla="*/ 1985235 h 2053753"/>
              <a:gd name="connsiteX37" fmla="*/ 654269 w 840163"/>
              <a:gd name="connsiteY37" fmla="*/ 1904848 h 2053753"/>
              <a:gd name="connsiteX38" fmla="*/ 764801 w 840163"/>
              <a:gd name="connsiteY38" fmla="*/ 1744074 h 2053753"/>
              <a:gd name="connsiteX39" fmla="*/ 840163 w 840163"/>
              <a:gd name="connsiteY39" fmla="*/ 1563204 h 2053753"/>
              <a:gd name="connsiteX0" fmla="*/ 0 w 803868"/>
              <a:gd name="connsiteY0" fmla="*/ 759336 h 2053753"/>
              <a:gd name="connsiteX1" fmla="*/ 351693 w 803868"/>
              <a:gd name="connsiteY1" fmla="*/ 1111028 h 2053753"/>
              <a:gd name="connsiteX2" fmla="*/ 326572 w 803868"/>
              <a:gd name="connsiteY2" fmla="*/ 1055762 h 2053753"/>
              <a:gd name="connsiteX3" fmla="*/ 296427 w 803868"/>
              <a:gd name="connsiteY3" fmla="*/ 935182 h 2053753"/>
              <a:gd name="connsiteX4" fmla="*/ 276330 w 803868"/>
              <a:gd name="connsiteY4" fmla="*/ 809578 h 2053753"/>
              <a:gd name="connsiteX5" fmla="*/ 271306 w 803868"/>
              <a:gd name="connsiteY5" fmla="*/ 653828 h 2053753"/>
              <a:gd name="connsiteX6" fmla="*/ 271306 w 803868"/>
              <a:gd name="connsiteY6" fmla="*/ 543296 h 2053753"/>
              <a:gd name="connsiteX7" fmla="*/ 261257 w 803868"/>
              <a:gd name="connsiteY7" fmla="*/ 427740 h 2053753"/>
              <a:gd name="connsiteX8" fmla="*/ 246185 w 803868"/>
              <a:gd name="connsiteY8" fmla="*/ 307160 h 2053753"/>
              <a:gd name="connsiteX9" fmla="*/ 205992 w 803868"/>
              <a:gd name="connsiteY9" fmla="*/ 226773 h 2053753"/>
              <a:gd name="connsiteX10" fmla="*/ 190919 w 803868"/>
              <a:gd name="connsiteY10" fmla="*/ 116241 h 2053753"/>
              <a:gd name="connsiteX11" fmla="*/ 211016 w 803868"/>
              <a:gd name="connsiteY11" fmla="*/ 50927 h 2053753"/>
              <a:gd name="connsiteX12" fmla="*/ 226088 w 803868"/>
              <a:gd name="connsiteY12" fmla="*/ 40879 h 2053753"/>
              <a:gd name="connsiteX13" fmla="*/ 271306 w 803868"/>
              <a:gd name="connsiteY13" fmla="*/ 20782 h 2053753"/>
              <a:gd name="connsiteX14" fmla="*/ 341644 w 803868"/>
              <a:gd name="connsiteY14" fmla="*/ 685 h 2053753"/>
              <a:gd name="connsiteX15" fmla="*/ 411983 w 803868"/>
              <a:gd name="connsiteY15" fmla="*/ 5710 h 2053753"/>
              <a:gd name="connsiteX16" fmla="*/ 462225 w 803868"/>
              <a:gd name="connsiteY16" fmla="*/ 15758 h 2053753"/>
              <a:gd name="connsiteX17" fmla="*/ 517490 w 803868"/>
              <a:gd name="connsiteY17" fmla="*/ 76048 h 2053753"/>
              <a:gd name="connsiteX18" fmla="*/ 577781 w 803868"/>
              <a:gd name="connsiteY18" fmla="*/ 146386 h 2053753"/>
              <a:gd name="connsiteX19" fmla="*/ 607926 w 803868"/>
              <a:gd name="connsiteY19" fmla="*/ 392571 h 2053753"/>
              <a:gd name="connsiteX20" fmla="*/ 607926 w 803868"/>
              <a:gd name="connsiteY20" fmla="*/ 417692 h 2053753"/>
              <a:gd name="connsiteX21" fmla="*/ 607926 w 803868"/>
              <a:gd name="connsiteY21" fmla="*/ 553345 h 2053753"/>
              <a:gd name="connsiteX22" fmla="*/ 607926 w 803868"/>
              <a:gd name="connsiteY22" fmla="*/ 653828 h 2053753"/>
              <a:gd name="connsiteX23" fmla="*/ 567732 w 803868"/>
              <a:gd name="connsiteY23" fmla="*/ 749288 h 2053753"/>
              <a:gd name="connsiteX24" fmla="*/ 537587 w 803868"/>
              <a:gd name="connsiteY24" fmla="*/ 824650 h 2053753"/>
              <a:gd name="connsiteX25" fmla="*/ 532563 w 803868"/>
              <a:gd name="connsiteY25" fmla="*/ 884940 h 2053753"/>
              <a:gd name="connsiteX26" fmla="*/ 572756 w 803868"/>
              <a:gd name="connsiteY26" fmla="*/ 985424 h 2053753"/>
              <a:gd name="connsiteX27" fmla="*/ 612950 w 803868"/>
              <a:gd name="connsiteY27" fmla="*/ 1065811 h 2053753"/>
              <a:gd name="connsiteX28" fmla="*/ 688312 w 803868"/>
              <a:gd name="connsiteY28" fmla="*/ 1221560 h 2053753"/>
              <a:gd name="connsiteX29" fmla="*/ 693337 w 803868"/>
              <a:gd name="connsiteY29" fmla="*/ 1296923 h 2053753"/>
              <a:gd name="connsiteX30" fmla="*/ 693337 w 803868"/>
              <a:gd name="connsiteY30" fmla="*/ 1377310 h 2053753"/>
              <a:gd name="connsiteX31" fmla="*/ 658167 w 803868"/>
              <a:gd name="connsiteY31" fmla="*/ 1457696 h 2053753"/>
              <a:gd name="connsiteX32" fmla="*/ 326572 w 803868"/>
              <a:gd name="connsiteY32" fmla="*/ 1919921 h 2053753"/>
              <a:gd name="connsiteX33" fmla="*/ 396910 w 803868"/>
              <a:gd name="connsiteY33" fmla="*/ 2045525 h 2053753"/>
              <a:gd name="connsiteX34" fmla="*/ 472273 w 803868"/>
              <a:gd name="connsiteY34" fmla="*/ 2035477 h 2053753"/>
              <a:gd name="connsiteX35" fmla="*/ 542611 w 803868"/>
              <a:gd name="connsiteY35" fmla="*/ 1985235 h 2053753"/>
              <a:gd name="connsiteX36" fmla="*/ 617974 w 803868"/>
              <a:gd name="connsiteY36" fmla="*/ 1904848 h 2053753"/>
              <a:gd name="connsiteX37" fmla="*/ 728506 w 803868"/>
              <a:gd name="connsiteY37" fmla="*/ 1744074 h 2053753"/>
              <a:gd name="connsiteX38" fmla="*/ 803868 w 803868"/>
              <a:gd name="connsiteY38" fmla="*/ 1563204 h 2053753"/>
              <a:gd name="connsiteX0" fmla="*/ 160845 w 613020"/>
              <a:gd name="connsiteY0" fmla="*/ 1111028 h 2053753"/>
              <a:gd name="connsiteX1" fmla="*/ 135724 w 613020"/>
              <a:gd name="connsiteY1" fmla="*/ 1055762 h 2053753"/>
              <a:gd name="connsiteX2" fmla="*/ 105579 w 613020"/>
              <a:gd name="connsiteY2" fmla="*/ 935182 h 2053753"/>
              <a:gd name="connsiteX3" fmla="*/ 85482 w 613020"/>
              <a:gd name="connsiteY3" fmla="*/ 809578 h 2053753"/>
              <a:gd name="connsiteX4" fmla="*/ 80458 w 613020"/>
              <a:gd name="connsiteY4" fmla="*/ 653828 h 2053753"/>
              <a:gd name="connsiteX5" fmla="*/ 80458 w 613020"/>
              <a:gd name="connsiteY5" fmla="*/ 543296 h 2053753"/>
              <a:gd name="connsiteX6" fmla="*/ 70409 w 613020"/>
              <a:gd name="connsiteY6" fmla="*/ 427740 h 2053753"/>
              <a:gd name="connsiteX7" fmla="*/ 55337 w 613020"/>
              <a:gd name="connsiteY7" fmla="*/ 307160 h 2053753"/>
              <a:gd name="connsiteX8" fmla="*/ 15144 w 613020"/>
              <a:gd name="connsiteY8" fmla="*/ 226773 h 2053753"/>
              <a:gd name="connsiteX9" fmla="*/ 71 w 613020"/>
              <a:gd name="connsiteY9" fmla="*/ 116241 h 2053753"/>
              <a:gd name="connsiteX10" fmla="*/ 20168 w 613020"/>
              <a:gd name="connsiteY10" fmla="*/ 50927 h 2053753"/>
              <a:gd name="connsiteX11" fmla="*/ 35240 w 613020"/>
              <a:gd name="connsiteY11" fmla="*/ 40879 h 2053753"/>
              <a:gd name="connsiteX12" fmla="*/ 80458 w 613020"/>
              <a:gd name="connsiteY12" fmla="*/ 20782 h 2053753"/>
              <a:gd name="connsiteX13" fmla="*/ 150796 w 613020"/>
              <a:gd name="connsiteY13" fmla="*/ 685 h 2053753"/>
              <a:gd name="connsiteX14" fmla="*/ 221135 w 613020"/>
              <a:gd name="connsiteY14" fmla="*/ 5710 h 2053753"/>
              <a:gd name="connsiteX15" fmla="*/ 271377 w 613020"/>
              <a:gd name="connsiteY15" fmla="*/ 15758 h 2053753"/>
              <a:gd name="connsiteX16" fmla="*/ 326642 w 613020"/>
              <a:gd name="connsiteY16" fmla="*/ 76048 h 2053753"/>
              <a:gd name="connsiteX17" fmla="*/ 386933 w 613020"/>
              <a:gd name="connsiteY17" fmla="*/ 146386 h 2053753"/>
              <a:gd name="connsiteX18" fmla="*/ 417078 w 613020"/>
              <a:gd name="connsiteY18" fmla="*/ 392571 h 2053753"/>
              <a:gd name="connsiteX19" fmla="*/ 417078 w 613020"/>
              <a:gd name="connsiteY19" fmla="*/ 417692 h 2053753"/>
              <a:gd name="connsiteX20" fmla="*/ 417078 w 613020"/>
              <a:gd name="connsiteY20" fmla="*/ 553345 h 2053753"/>
              <a:gd name="connsiteX21" fmla="*/ 417078 w 613020"/>
              <a:gd name="connsiteY21" fmla="*/ 653828 h 2053753"/>
              <a:gd name="connsiteX22" fmla="*/ 376884 w 613020"/>
              <a:gd name="connsiteY22" fmla="*/ 749288 h 2053753"/>
              <a:gd name="connsiteX23" fmla="*/ 346739 w 613020"/>
              <a:gd name="connsiteY23" fmla="*/ 824650 h 2053753"/>
              <a:gd name="connsiteX24" fmla="*/ 341715 w 613020"/>
              <a:gd name="connsiteY24" fmla="*/ 884940 h 2053753"/>
              <a:gd name="connsiteX25" fmla="*/ 381908 w 613020"/>
              <a:gd name="connsiteY25" fmla="*/ 985424 h 2053753"/>
              <a:gd name="connsiteX26" fmla="*/ 422102 w 613020"/>
              <a:gd name="connsiteY26" fmla="*/ 1065811 h 2053753"/>
              <a:gd name="connsiteX27" fmla="*/ 497464 w 613020"/>
              <a:gd name="connsiteY27" fmla="*/ 1221560 h 2053753"/>
              <a:gd name="connsiteX28" fmla="*/ 502489 w 613020"/>
              <a:gd name="connsiteY28" fmla="*/ 1296923 h 2053753"/>
              <a:gd name="connsiteX29" fmla="*/ 502489 w 613020"/>
              <a:gd name="connsiteY29" fmla="*/ 1377310 h 2053753"/>
              <a:gd name="connsiteX30" fmla="*/ 467319 w 613020"/>
              <a:gd name="connsiteY30" fmla="*/ 1457696 h 2053753"/>
              <a:gd name="connsiteX31" fmla="*/ 135724 w 613020"/>
              <a:gd name="connsiteY31" fmla="*/ 1919921 h 2053753"/>
              <a:gd name="connsiteX32" fmla="*/ 206062 w 613020"/>
              <a:gd name="connsiteY32" fmla="*/ 2045525 h 2053753"/>
              <a:gd name="connsiteX33" fmla="*/ 281425 w 613020"/>
              <a:gd name="connsiteY33" fmla="*/ 2035477 h 2053753"/>
              <a:gd name="connsiteX34" fmla="*/ 351763 w 613020"/>
              <a:gd name="connsiteY34" fmla="*/ 1985235 h 2053753"/>
              <a:gd name="connsiteX35" fmla="*/ 427126 w 613020"/>
              <a:gd name="connsiteY35" fmla="*/ 1904848 h 2053753"/>
              <a:gd name="connsiteX36" fmla="*/ 537658 w 613020"/>
              <a:gd name="connsiteY36" fmla="*/ 1744074 h 2053753"/>
              <a:gd name="connsiteX37" fmla="*/ 613020 w 613020"/>
              <a:gd name="connsiteY37" fmla="*/ 1563204 h 205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3020" h="2053753">
                <a:moveTo>
                  <a:pt x="160845" y="1111028"/>
                </a:moveTo>
                <a:cubicBezTo>
                  <a:pt x="215274" y="1160432"/>
                  <a:pt x="144935" y="1085070"/>
                  <a:pt x="135724" y="1055762"/>
                </a:cubicBezTo>
                <a:cubicBezTo>
                  <a:pt x="126513" y="1026454"/>
                  <a:pt x="113953" y="976213"/>
                  <a:pt x="105579" y="935182"/>
                </a:cubicBezTo>
                <a:cubicBezTo>
                  <a:pt x="97205" y="894151"/>
                  <a:pt x="89669" y="856470"/>
                  <a:pt x="85482" y="809578"/>
                </a:cubicBezTo>
                <a:cubicBezTo>
                  <a:pt x="81295" y="762686"/>
                  <a:pt x="81295" y="698208"/>
                  <a:pt x="80458" y="653828"/>
                </a:cubicBezTo>
                <a:cubicBezTo>
                  <a:pt x="79621" y="609448"/>
                  <a:pt x="82133" y="580977"/>
                  <a:pt x="80458" y="543296"/>
                </a:cubicBezTo>
                <a:cubicBezTo>
                  <a:pt x="78783" y="505615"/>
                  <a:pt x="74596" y="467096"/>
                  <a:pt x="70409" y="427740"/>
                </a:cubicBezTo>
                <a:cubicBezTo>
                  <a:pt x="66222" y="388384"/>
                  <a:pt x="64548" y="340655"/>
                  <a:pt x="55337" y="307160"/>
                </a:cubicBezTo>
                <a:cubicBezTo>
                  <a:pt x="46126" y="273666"/>
                  <a:pt x="24355" y="258593"/>
                  <a:pt x="15144" y="226773"/>
                </a:cubicBezTo>
                <a:cubicBezTo>
                  <a:pt x="5933" y="194953"/>
                  <a:pt x="-766" y="145549"/>
                  <a:pt x="71" y="116241"/>
                </a:cubicBezTo>
                <a:cubicBezTo>
                  <a:pt x="908" y="86933"/>
                  <a:pt x="14307" y="63487"/>
                  <a:pt x="20168" y="50927"/>
                </a:cubicBezTo>
                <a:cubicBezTo>
                  <a:pt x="26030" y="38367"/>
                  <a:pt x="25192" y="45903"/>
                  <a:pt x="35240" y="40879"/>
                </a:cubicBezTo>
                <a:cubicBezTo>
                  <a:pt x="45288" y="35855"/>
                  <a:pt x="61199" y="27481"/>
                  <a:pt x="80458" y="20782"/>
                </a:cubicBezTo>
                <a:cubicBezTo>
                  <a:pt x="99717" y="14083"/>
                  <a:pt x="127350" y="3197"/>
                  <a:pt x="150796" y="685"/>
                </a:cubicBezTo>
                <a:cubicBezTo>
                  <a:pt x="174242" y="-1827"/>
                  <a:pt x="201038" y="3198"/>
                  <a:pt x="221135" y="5710"/>
                </a:cubicBezTo>
                <a:cubicBezTo>
                  <a:pt x="241232" y="8222"/>
                  <a:pt x="253793" y="4035"/>
                  <a:pt x="271377" y="15758"/>
                </a:cubicBezTo>
                <a:cubicBezTo>
                  <a:pt x="288961" y="27481"/>
                  <a:pt x="307383" y="54277"/>
                  <a:pt x="326642" y="76048"/>
                </a:cubicBezTo>
                <a:cubicBezTo>
                  <a:pt x="345901" y="97819"/>
                  <a:pt x="371860" y="93632"/>
                  <a:pt x="386933" y="146386"/>
                </a:cubicBezTo>
                <a:cubicBezTo>
                  <a:pt x="402006" y="199140"/>
                  <a:pt x="412054" y="347353"/>
                  <a:pt x="417078" y="392571"/>
                </a:cubicBezTo>
                <a:cubicBezTo>
                  <a:pt x="422102" y="437789"/>
                  <a:pt x="417078" y="417692"/>
                  <a:pt x="417078" y="417692"/>
                </a:cubicBezTo>
                <a:lnTo>
                  <a:pt x="417078" y="553345"/>
                </a:lnTo>
                <a:cubicBezTo>
                  <a:pt x="417078" y="592701"/>
                  <a:pt x="423777" y="621171"/>
                  <a:pt x="417078" y="653828"/>
                </a:cubicBezTo>
                <a:cubicBezTo>
                  <a:pt x="410379" y="686485"/>
                  <a:pt x="388607" y="720818"/>
                  <a:pt x="376884" y="749288"/>
                </a:cubicBezTo>
                <a:cubicBezTo>
                  <a:pt x="365161" y="777758"/>
                  <a:pt x="352600" y="802042"/>
                  <a:pt x="346739" y="824650"/>
                </a:cubicBezTo>
                <a:cubicBezTo>
                  <a:pt x="340878" y="847258"/>
                  <a:pt x="335854" y="858144"/>
                  <a:pt x="341715" y="884940"/>
                </a:cubicBezTo>
                <a:cubicBezTo>
                  <a:pt x="347577" y="911736"/>
                  <a:pt x="368510" y="955279"/>
                  <a:pt x="381908" y="985424"/>
                </a:cubicBezTo>
                <a:cubicBezTo>
                  <a:pt x="395306" y="1015569"/>
                  <a:pt x="402843" y="1026455"/>
                  <a:pt x="422102" y="1065811"/>
                </a:cubicBezTo>
                <a:cubicBezTo>
                  <a:pt x="441361" y="1105167"/>
                  <a:pt x="484066" y="1183041"/>
                  <a:pt x="497464" y="1221560"/>
                </a:cubicBezTo>
                <a:cubicBezTo>
                  <a:pt x="510862" y="1260079"/>
                  <a:pt x="501652" y="1270965"/>
                  <a:pt x="502489" y="1296923"/>
                </a:cubicBezTo>
                <a:cubicBezTo>
                  <a:pt x="503326" y="1322881"/>
                  <a:pt x="508351" y="1350515"/>
                  <a:pt x="502489" y="1377310"/>
                </a:cubicBezTo>
                <a:cubicBezTo>
                  <a:pt x="496627" y="1404105"/>
                  <a:pt x="528446" y="1367261"/>
                  <a:pt x="467319" y="1457696"/>
                </a:cubicBezTo>
                <a:cubicBezTo>
                  <a:pt x="406192" y="1548131"/>
                  <a:pt x="179267" y="1821950"/>
                  <a:pt x="135724" y="1919921"/>
                </a:cubicBezTo>
                <a:cubicBezTo>
                  <a:pt x="92181" y="2017892"/>
                  <a:pt x="181779" y="2026266"/>
                  <a:pt x="206062" y="2045525"/>
                </a:cubicBezTo>
                <a:cubicBezTo>
                  <a:pt x="230345" y="2064784"/>
                  <a:pt x="257141" y="2045525"/>
                  <a:pt x="281425" y="2035477"/>
                </a:cubicBezTo>
                <a:cubicBezTo>
                  <a:pt x="305709" y="2025429"/>
                  <a:pt x="327480" y="2007006"/>
                  <a:pt x="351763" y="1985235"/>
                </a:cubicBezTo>
                <a:cubicBezTo>
                  <a:pt x="376046" y="1963464"/>
                  <a:pt x="396144" y="1945041"/>
                  <a:pt x="427126" y="1904848"/>
                </a:cubicBezTo>
                <a:cubicBezTo>
                  <a:pt x="458108" y="1864655"/>
                  <a:pt x="506676" y="1801015"/>
                  <a:pt x="537658" y="1744074"/>
                </a:cubicBezTo>
                <a:cubicBezTo>
                  <a:pt x="568640" y="1687133"/>
                  <a:pt x="565290" y="1813575"/>
                  <a:pt x="613020" y="156320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147921" y="2801820"/>
            <a:ext cx="630313" cy="2046458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30313" h="2046458">
                <a:moveTo>
                  <a:pt x="163065" y="1055208"/>
                </a:moveTo>
                <a:cubicBezTo>
                  <a:pt x="156366" y="1026319"/>
                  <a:pt x="149667" y="997430"/>
                  <a:pt x="142968" y="969797"/>
                </a:cubicBezTo>
                <a:cubicBezTo>
                  <a:pt x="136269" y="942164"/>
                  <a:pt x="122872" y="889410"/>
                  <a:pt x="122872" y="889410"/>
                </a:cubicBezTo>
                <a:cubicBezTo>
                  <a:pt x="114499" y="855915"/>
                  <a:pt x="97751" y="809860"/>
                  <a:pt x="92727" y="768829"/>
                </a:cubicBezTo>
                <a:cubicBezTo>
                  <a:pt x="87703" y="727798"/>
                  <a:pt x="92727" y="643225"/>
                  <a:pt x="92727" y="643225"/>
                </a:cubicBezTo>
                <a:cubicBezTo>
                  <a:pt x="92727" y="610568"/>
                  <a:pt x="91890" y="607219"/>
                  <a:pt x="92727" y="572887"/>
                </a:cubicBezTo>
                <a:cubicBezTo>
                  <a:pt x="93564" y="538555"/>
                  <a:pt x="101100" y="478265"/>
                  <a:pt x="97751" y="437234"/>
                </a:cubicBezTo>
                <a:cubicBezTo>
                  <a:pt x="94402" y="396203"/>
                  <a:pt x="79329" y="356847"/>
                  <a:pt x="72630" y="326702"/>
                </a:cubicBezTo>
                <a:cubicBezTo>
                  <a:pt x="65931" y="296557"/>
                  <a:pt x="62581" y="275623"/>
                  <a:pt x="57557" y="256364"/>
                </a:cubicBezTo>
                <a:cubicBezTo>
                  <a:pt x="52533" y="237105"/>
                  <a:pt x="48347" y="235430"/>
                  <a:pt x="42485" y="211146"/>
                </a:cubicBezTo>
                <a:cubicBezTo>
                  <a:pt x="36623" y="186862"/>
                  <a:pt x="28249" y="132433"/>
                  <a:pt x="22388" y="110662"/>
                </a:cubicBezTo>
                <a:cubicBezTo>
                  <a:pt x="16527" y="88891"/>
                  <a:pt x="9828" y="93077"/>
                  <a:pt x="7316" y="80517"/>
                </a:cubicBezTo>
                <a:cubicBezTo>
                  <a:pt x="4804" y="67957"/>
                  <a:pt x="2292" y="46186"/>
                  <a:pt x="7316" y="35300"/>
                </a:cubicBezTo>
                <a:cubicBezTo>
                  <a:pt x="12340" y="24414"/>
                  <a:pt x="25738" y="20227"/>
                  <a:pt x="37461" y="15203"/>
                </a:cubicBezTo>
                <a:cubicBezTo>
                  <a:pt x="49184" y="10179"/>
                  <a:pt x="62581" y="7667"/>
                  <a:pt x="77654" y="5155"/>
                </a:cubicBezTo>
                <a:cubicBezTo>
                  <a:pt x="92726" y="2643"/>
                  <a:pt x="112824" y="-706"/>
                  <a:pt x="127896" y="131"/>
                </a:cubicBezTo>
                <a:cubicBezTo>
                  <a:pt x="142968" y="968"/>
                  <a:pt x="154691" y="5155"/>
                  <a:pt x="168089" y="10179"/>
                </a:cubicBezTo>
                <a:cubicBezTo>
                  <a:pt x="181487" y="15203"/>
                  <a:pt x="198235" y="21065"/>
                  <a:pt x="208283" y="30276"/>
                </a:cubicBezTo>
                <a:cubicBezTo>
                  <a:pt x="218331" y="39487"/>
                  <a:pt x="220006" y="47860"/>
                  <a:pt x="228379" y="65445"/>
                </a:cubicBezTo>
                <a:cubicBezTo>
                  <a:pt x="236753" y="83029"/>
                  <a:pt x="249313" y="108988"/>
                  <a:pt x="258524" y="135783"/>
                </a:cubicBezTo>
                <a:cubicBezTo>
                  <a:pt x="267735" y="162578"/>
                  <a:pt x="277783" y="201097"/>
                  <a:pt x="283645" y="226218"/>
                </a:cubicBezTo>
                <a:cubicBezTo>
                  <a:pt x="289507" y="251339"/>
                  <a:pt x="291182" y="264737"/>
                  <a:pt x="293694" y="286509"/>
                </a:cubicBezTo>
                <a:cubicBezTo>
                  <a:pt x="296206" y="308280"/>
                  <a:pt x="297881" y="330889"/>
                  <a:pt x="298718" y="356847"/>
                </a:cubicBezTo>
                <a:cubicBezTo>
                  <a:pt x="299555" y="382805"/>
                  <a:pt x="299555" y="413788"/>
                  <a:pt x="298718" y="442258"/>
                </a:cubicBezTo>
                <a:cubicBezTo>
                  <a:pt x="297881" y="470728"/>
                  <a:pt x="301230" y="502548"/>
                  <a:pt x="293694" y="527669"/>
                </a:cubicBezTo>
                <a:cubicBezTo>
                  <a:pt x="286158" y="552790"/>
                  <a:pt x="261036" y="574561"/>
                  <a:pt x="253500" y="592983"/>
                </a:cubicBezTo>
                <a:cubicBezTo>
                  <a:pt x="245964" y="611405"/>
                  <a:pt x="248476" y="638201"/>
                  <a:pt x="248476" y="638201"/>
                </a:cubicBezTo>
                <a:lnTo>
                  <a:pt x="248476" y="638201"/>
                </a:lnTo>
                <a:cubicBezTo>
                  <a:pt x="245964" y="661647"/>
                  <a:pt x="236753" y="747896"/>
                  <a:pt x="233403" y="778878"/>
                </a:cubicBezTo>
                <a:cubicBezTo>
                  <a:pt x="230054" y="809860"/>
                  <a:pt x="225867" y="808185"/>
                  <a:pt x="228379" y="824095"/>
                </a:cubicBezTo>
                <a:cubicBezTo>
                  <a:pt x="230891" y="840005"/>
                  <a:pt x="239265" y="855915"/>
                  <a:pt x="248476" y="874337"/>
                </a:cubicBezTo>
                <a:cubicBezTo>
                  <a:pt x="257687" y="892759"/>
                  <a:pt x="274434" y="913693"/>
                  <a:pt x="283645" y="934627"/>
                </a:cubicBezTo>
                <a:cubicBezTo>
                  <a:pt x="292856" y="955561"/>
                  <a:pt x="294531" y="976496"/>
                  <a:pt x="303742" y="999942"/>
                </a:cubicBezTo>
                <a:cubicBezTo>
                  <a:pt x="312953" y="1023388"/>
                  <a:pt x="332212" y="1064418"/>
                  <a:pt x="338911" y="1075304"/>
                </a:cubicBezTo>
                <a:cubicBezTo>
                  <a:pt x="345610" y="1086190"/>
                  <a:pt x="340586" y="1058557"/>
                  <a:pt x="343935" y="1065256"/>
                </a:cubicBezTo>
                <a:cubicBezTo>
                  <a:pt x="347285" y="1071955"/>
                  <a:pt x="356496" y="1097913"/>
                  <a:pt x="359008" y="1115498"/>
                </a:cubicBezTo>
                <a:cubicBezTo>
                  <a:pt x="361520" y="1133083"/>
                  <a:pt x="359008" y="1170764"/>
                  <a:pt x="359008" y="1170764"/>
                </a:cubicBezTo>
                <a:cubicBezTo>
                  <a:pt x="359008" y="1188348"/>
                  <a:pt x="360683" y="1201746"/>
                  <a:pt x="359008" y="1221005"/>
                </a:cubicBezTo>
                <a:cubicBezTo>
                  <a:pt x="357333" y="1240264"/>
                  <a:pt x="356495" y="1268735"/>
                  <a:pt x="348959" y="1286320"/>
                </a:cubicBezTo>
                <a:cubicBezTo>
                  <a:pt x="341423" y="1303905"/>
                  <a:pt x="326350" y="1307254"/>
                  <a:pt x="313790" y="1326513"/>
                </a:cubicBezTo>
                <a:cubicBezTo>
                  <a:pt x="301230" y="1345772"/>
                  <a:pt x="286157" y="1380105"/>
                  <a:pt x="273597" y="1401876"/>
                </a:cubicBezTo>
                <a:cubicBezTo>
                  <a:pt x="261037" y="1423647"/>
                  <a:pt x="250151" y="1437883"/>
                  <a:pt x="238428" y="1457142"/>
                </a:cubicBezTo>
                <a:cubicBezTo>
                  <a:pt x="226705" y="1476401"/>
                  <a:pt x="217493" y="1498173"/>
                  <a:pt x="203258" y="1517432"/>
                </a:cubicBezTo>
                <a:cubicBezTo>
                  <a:pt x="189023" y="1536691"/>
                  <a:pt x="172276" y="1549252"/>
                  <a:pt x="153017" y="1572698"/>
                </a:cubicBezTo>
                <a:cubicBezTo>
                  <a:pt x="133758" y="1596144"/>
                  <a:pt x="107799" y="1625452"/>
                  <a:pt x="87702" y="1658109"/>
                </a:cubicBezTo>
                <a:cubicBezTo>
                  <a:pt x="67605" y="1690766"/>
                  <a:pt x="44996" y="1741007"/>
                  <a:pt x="32436" y="1768640"/>
                </a:cubicBezTo>
                <a:cubicBezTo>
                  <a:pt x="19876" y="1796273"/>
                  <a:pt x="17364" y="1803809"/>
                  <a:pt x="12340" y="1823906"/>
                </a:cubicBezTo>
                <a:cubicBezTo>
                  <a:pt x="7316" y="1844003"/>
                  <a:pt x="3966" y="1868287"/>
                  <a:pt x="2291" y="1889221"/>
                </a:cubicBezTo>
                <a:cubicBezTo>
                  <a:pt x="616" y="1910155"/>
                  <a:pt x="-1896" y="1930252"/>
                  <a:pt x="2291" y="1949511"/>
                </a:cubicBezTo>
                <a:cubicBezTo>
                  <a:pt x="6478" y="1968770"/>
                  <a:pt x="19038" y="1989705"/>
                  <a:pt x="27412" y="2004777"/>
                </a:cubicBezTo>
                <a:cubicBezTo>
                  <a:pt x="35786" y="2019849"/>
                  <a:pt x="45834" y="2033247"/>
                  <a:pt x="52533" y="2039946"/>
                </a:cubicBezTo>
                <a:cubicBezTo>
                  <a:pt x="59232" y="2046645"/>
                  <a:pt x="56720" y="2044133"/>
                  <a:pt x="67606" y="2044970"/>
                </a:cubicBezTo>
                <a:cubicBezTo>
                  <a:pt x="78492" y="2045807"/>
                  <a:pt x="117847" y="2044970"/>
                  <a:pt x="117847" y="2044970"/>
                </a:cubicBezTo>
                <a:cubicBezTo>
                  <a:pt x="137106" y="2044970"/>
                  <a:pt x="161390" y="2048320"/>
                  <a:pt x="183162" y="2044970"/>
                </a:cubicBezTo>
                <a:cubicBezTo>
                  <a:pt x="204934" y="2041620"/>
                  <a:pt x="227542" y="2034084"/>
                  <a:pt x="248476" y="2024873"/>
                </a:cubicBezTo>
                <a:cubicBezTo>
                  <a:pt x="269410" y="2015662"/>
                  <a:pt x="291181" y="2001427"/>
                  <a:pt x="308766" y="1989704"/>
                </a:cubicBezTo>
                <a:cubicBezTo>
                  <a:pt x="326351" y="1977981"/>
                  <a:pt x="332213" y="1980493"/>
                  <a:pt x="353984" y="1954535"/>
                </a:cubicBezTo>
                <a:cubicBezTo>
                  <a:pt x="375755" y="1928577"/>
                  <a:pt x="418461" y="1862425"/>
                  <a:pt x="439395" y="1833955"/>
                </a:cubicBezTo>
                <a:cubicBezTo>
                  <a:pt x="460329" y="1805485"/>
                  <a:pt x="466190" y="1802135"/>
                  <a:pt x="479588" y="1783713"/>
                </a:cubicBezTo>
                <a:cubicBezTo>
                  <a:pt x="492986" y="1765291"/>
                  <a:pt x="507221" y="1741845"/>
                  <a:pt x="519781" y="1723423"/>
                </a:cubicBezTo>
                <a:cubicBezTo>
                  <a:pt x="532342" y="1705001"/>
                  <a:pt x="554951" y="1673181"/>
                  <a:pt x="554951" y="1673181"/>
                </a:cubicBezTo>
                <a:cubicBezTo>
                  <a:pt x="568349" y="1653922"/>
                  <a:pt x="590957" y="1622102"/>
                  <a:pt x="600168" y="1607867"/>
                </a:cubicBezTo>
                <a:cubicBezTo>
                  <a:pt x="609379" y="1593632"/>
                  <a:pt x="606868" y="1601168"/>
                  <a:pt x="610217" y="1587770"/>
                </a:cubicBezTo>
                <a:cubicBezTo>
                  <a:pt x="613567" y="1574372"/>
                  <a:pt x="616916" y="1545902"/>
                  <a:pt x="620265" y="1527480"/>
                </a:cubicBezTo>
                <a:cubicBezTo>
                  <a:pt x="623614" y="1509058"/>
                  <a:pt x="626963" y="1493148"/>
                  <a:pt x="630313" y="147723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871370" y="2915337"/>
            <a:ext cx="420662" cy="1647547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29373 w 1886427"/>
              <a:gd name="connsiteY0" fmla="*/ 1814413 h 2053753"/>
              <a:gd name="connsiteX1" fmla="*/ 79131 w 1886427"/>
              <a:gd name="connsiteY1" fmla="*/ 1708905 h 2053753"/>
              <a:gd name="connsiteX2" fmla="*/ 79131 w 1886427"/>
              <a:gd name="connsiteY2" fmla="*/ 1633542 h 2053753"/>
              <a:gd name="connsiteX3" fmla="*/ 79131 w 1886427"/>
              <a:gd name="connsiteY3" fmla="*/ 1502914 h 2053753"/>
              <a:gd name="connsiteX4" fmla="*/ 84155 w 1886427"/>
              <a:gd name="connsiteY4" fmla="*/ 1367261 h 2053753"/>
              <a:gd name="connsiteX5" fmla="*/ 79131 w 1886427"/>
              <a:gd name="connsiteY5" fmla="*/ 1281850 h 2053753"/>
              <a:gd name="connsiteX6" fmla="*/ 59034 w 1886427"/>
              <a:gd name="connsiteY6" fmla="*/ 1141173 h 2053753"/>
              <a:gd name="connsiteX7" fmla="*/ 94203 w 1886427"/>
              <a:gd name="connsiteY7" fmla="*/ 1070835 h 2053753"/>
              <a:gd name="connsiteX8" fmla="*/ 114300 w 1886427"/>
              <a:gd name="connsiteY8" fmla="*/ 920110 h 2053753"/>
              <a:gd name="connsiteX9" fmla="*/ 74107 w 1886427"/>
              <a:gd name="connsiteY9" fmla="*/ 749288 h 2053753"/>
              <a:gd name="connsiteX10" fmla="*/ 33913 w 1886427"/>
              <a:gd name="connsiteY10" fmla="*/ 663877 h 2053753"/>
              <a:gd name="connsiteX11" fmla="*/ 3768 w 1886427"/>
              <a:gd name="connsiteY11" fmla="*/ 508127 h 2053753"/>
              <a:gd name="connsiteX12" fmla="*/ 3768 w 1886427"/>
              <a:gd name="connsiteY12" fmla="*/ 397595 h 2053753"/>
              <a:gd name="connsiteX13" fmla="*/ 33913 w 1886427"/>
              <a:gd name="connsiteY13" fmla="*/ 266967 h 2053753"/>
              <a:gd name="connsiteX14" fmla="*/ 104252 w 1886427"/>
              <a:gd name="connsiteY14" fmla="*/ 176531 h 2053753"/>
              <a:gd name="connsiteX15" fmla="*/ 169566 w 1886427"/>
              <a:gd name="connsiteY15" fmla="*/ 146386 h 2053753"/>
              <a:gd name="connsiteX16" fmla="*/ 254977 w 1886427"/>
              <a:gd name="connsiteY16" fmla="*/ 111217 h 2053753"/>
              <a:gd name="connsiteX17" fmla="*/ 330340 w 1886427"/>
              <a:gd name="connsiteY17" fmla="*/ 101169 h 2053753"/>
              <a:gd name="connsiteX18" fmla="*/ 385606 w 1886427"/>
              <a:gd name="connsiteY18" fmla="*/ 161459 h 2053753"/>
              <a:gd name="connsiteX19" fmla="*/ 380581 w 1886427"/>
              <a:gd name="connsiteY19" fmla="*/ 261942 h 2053753"/>
              <a:gd name="connsiteX20" fmla="*/ 400678 w 1886427"/>
              <a:gd name="connsiteY20" fmla="*/ 407644 h 2053753"/>
              <a:gd name="connsiteX21" fmla="*/ 430823 w 1886427"/>
              <a:gd name="connsiteY21" fmla="*/ 513151 h 2053753"/>
              <a:gd name="connsiteX22" fmla="*/ 445896 w 1886427"/>
              <a:gd name="connsiteY22" fmla="*/ 588514 h 2053753"/>
              <a:gd name="connsiteX23" fmla="*/ 460968 w 1886427"/>
              <a:gd name="connsiteY23" fmla="*/ 678949 h 2053753"/>
              <a:gd name="connsiteX24" fmla="*/ 491113 w 1886427"/>
              <a:gd name="connsiteY24" fmla="*/ 759336 h 2053753"/>
              <a:gd name="connsiteX25" fmla="*/ 842806 w 1886427"/>
              <a:gd name="connsiteY25" fmla="*/ 1111028 h 2053753"/>
              <a:gd name="connsiteX26" fmla="*/ 817685 w 1886427"/>
              <a:gd name="connsiteY26" fmla="*/ 1055762 h 2053753"/>
              <a:gd name="connsiteX27" fmla="*/ 787540 w 1886427"/>
              <a:gd name="connsiteY27" fmla="*/ 935182 h 2053753"/>
              <a:gd name="connsiteX28" fmla="*/ 767443 w 1886427"/>
              <a:gd name="connsiteY28" fmla="*/ 809578 h 2053753"/>
              <a:gd name="connsiteX29" fmla="*/ 762419 w 1886427"/>
              <a:gd name="connsiteY29" fmla="*/ 653828 h 2053753"/>
              <a:gd name="connsiteX30" fmla="*/ 762419 w 1886427"/>
              <a:gd name="connsiteY30" fmla="*/ 543296 h 2053753"/>
              <a:gd name="connsiteX31" fmla="*/ 752370 w 1886427"/>
              <a:gd name="connsiteY31" fmla="*/ 427740 h 2053753"/>
              <a:gd name="connsiteX32" fmla="*/ 737298 w 1886427"/>
              <a:gd name="connsiteY32" fmla="*/ 307160 h 2053753"/>
              <a:gd name="connsiteX33" fmla="*/ 697105 w 1886427"/>
              <a:gd name="connsiteY33" fmla="*/ 226773 h 2053753"/>
              <a:gd name="connsiteX34" fmla="*/ 682032 w 1886427"/>
              <a:gd name="connsiteY34" fmla="*/ 116241 h 2053753"/>
              <a:gd name="connsiteX35" fmla="*/ 702129 w 1886427"/>
              <a:gd name="connsiteY35" fmla="*/ 50927 h 2053753"/>
              <a:gd name="connsiteX36" fmla="*/ 717201 w 1886427"/>
              <a:gd name="connsiteY36" fmla="*/ 40879 h 2053753"/>
              <a:gd name="connsiteX37" fmla="*/ 762419 w 1886427"/>
              <a:gd name="connsiteY37" fmla="*/ 20782 h 2053753"/>
              <a:gd name="connsiteX38" fmla="*/ 832757 w 1886427"/>
              <a:gd name="connsiteY38" fmla="*/ 685 h 2053753"/>
              <a:gd name="connsiteX39" fmla="*/ 903096 w 1886427"/>
              <a:gd name="connsiteY39" fmla="*/ 5710 h 2053753"/>
              <a:gd name="connsiteX40" fmla="*/ 953338 w 1886427"/>
              <a:gd name="connsiteY40" fmla="*/ 15758 h 2053753"/>
              <a:gd name="connsiteX41" fmla="*/ 1008603 w 1886427"/>
              <a:gd name="connsiteY41" fmla="*/ 76048 h 2053753"/>
              <a:gd name="connsiteX42" fmla="*/ 1068894 w 1886427"/>
              <a:gd name="connsiteY42" fmla="*/ 146386 h 2053753"/>
              <a:gd name="connsiteX43" fmla="*/ 1099039 w 1886427"/>
              <a:gd name="connsiteY43" fmla="*/ 392571 h 2053753"/>
              <a:gd name="connsiteX44" fmla="*/ 1099039 w 1886427"/>
              <a:gd name="connsiteY44" fmla="*/ 417692 h 2053753"/>
              <a:gd name="connsiteX45" fmla="*/ 1099039 w 1886427"/>
              <a:gd name="connsiteY45" fmla="*/ 553345 h 2053753"/>
              <a:gd name="connsiteX46" fmla="*/ 1099039 w 1886427"/>
              <a:gd name="connsiteY46" fmla="*/ 653828 h 2053753"/>
              <a:gd name="connsiteX47" fmla="*/ 1058845 w 1886427"/>
              <a:gd name="connsiteY47" fmla="*/ 749288 h 2053753"/>
              <a:gd name="connsiteX48" fmla="*/ 1028700 w 1886427"/>
              <a:gd name="connsiteY48" fmla="*/ 824650 h 2053753"/>
              <a:gd name="connsiteX49" fmla="*/ 1023676 w 1886427"/>
              <a:gd name="connsiteY49" fmla="*/ 884940 h 2053753"/>
              <a:gd name="connsiteX50" fmla="*/ 1063869 w 1886427"/>
              <a:gd name="connsiteY50" fmla="*/ 985424 h 2053753"/>
              <a:gd name="connsiteX51" fmla="*/ 1104063 w 1886427"/>
              <a:gd name="connsiteY51" fmla="*/ 1065811 h 2053753"/>
              <a:gd name="connsiteX52" fmla="*/ 1179425 w 1886427"/>
              <a:gd name="connsiteY52" fmla="*/ 1221560 h 2053753"/>
              <a:gd name="connsiteX53" fmla="*/ 1184450 w 1886427"/>
              <a:gd name="connsiteY53" fmla="*/ 1296923 h 2053753"/>
              <a:gd name="connsiteX54" fmla="*/ 1184450 w 1886427"/>
              <a:gd name="connsiteY54" fmla="*/ 1377310 h 2053753"/>
              <a:gd name="connsiteX55" fmla="*/ 1149280 w 1886427"/>
              <a:gd name="connsiteY55" fmla="*/ 1457696 h 2053753"/>
              <a:gd name="connsiteX56" fmla="*/ 817685 w 1886427"/>
              <a:gd name="connsiteY56" fmla="*/ 1919921 h 2053753"/>
              <a:gd name="connsiteX57" fmla="*/ 888023 w 1886427"/>
              <a:gd name="connsiteY57" fmla="*/ 2045525 h 2053753"/>
              <a:gd name="connsiteX58" fmla="*/ 963386 w 1886427"/>
              <a:gd name="connsiteY58" fmla="*/ 2035477 h 2053753"/>
              <a:gd name="connsiteX59" fmla="*/ 1033724 w 1886427"/>
              <a:gd name="connsiteY59" fmla="*/ 1985235 h 2053753"/>
              <a:gd name="connsiteX60" fmla="*/ 1109087 w 1886427"/>
              <a:gd name="connsiteY60" fmla="*/ 1904848 h 2053753"/>
              <a:gd name="connsiteX61" fmla="*/ 1219619 w 1886427"/>
              <a:gd name="connsiteY61" fmla="*/ 1744074 h 2053753"/>
              <a:gd name="connsiteX62" fmla="*/ 1294981 w 1886427"/>
              <a:gd name="connsiteY62" fmla="*/ 1563204 h 2053753"/>
              <a:gd name="connsiteX63" fmla="*/ 1505997 w 1886427"/>
              <a:gd name="connsiteY63" fmla="*/ 241846 h 2053753"/>
              <a:gd name="connsiteX64" fmla="*/ 1505997 w 1886427"/>
              <a:gd name="connsiteY64" fmla="*/ 503103 h 2053753"/>
              <a:gd name="connsiteX65" fmla="*/ 1511021 w 1886427"/>
              <a:gd name="connsiteY65" fmla="*/ 628707 h 2053753"/>
              <a:gd name="connsiteX66" fmla="*/ 1551214 w 1886427"/>
              <a:gd name="connsiteY66" fmla="*/ 699046 h 2053753"/>
              <a:gd name="connsiteX67" fmla="*/ 1581359 w 1886427"/>
              <a:gd name="connsiteY67" fmla="*/ 804553 h 2053753"/>
              <a:gd name="connsiteX68" fmla="*/ 1596432 w 1886427"/>
              <a:gd name="connsiteY68" fmla="*/ 905037 h 2053753"/>
              <a:gd name="connsiteX69" fmla="*/ 1566287 w 1886427"/>
              <a:gd name="connsiteY69" fmla="*/ 1065811 h 2053753"/>
              <a:gd name="connsiteX70" fmla="*/ 1571311 w 1886427"/>
              <a:gd name="connsiteY70" fmla="*/ 1156246 h 2053753"/>
              <a:gd name="connsiteX71" fmla="*/ 1571311 w 1886427"/>
              <a:gd name="connsiteY71" fmla="*/ 1306971 h 2053753"/>
              <a:gd name="connsiteX72" fmla="*/ 1556239 w 1886427"/>
              <a:gd name="connsiteY72" fmla="*/ 1367261 h 2053753"/>
              <a:gd name="connsiteX73" fmla="*/ 1511021 w 1886427"/>
              <a:gd name="connsiteY73" fmla="*/ 1507938 h 2053753"/>
              <a:gd name="connsiteX74" fmla="*/ 1485900 w 1886427"/>
              <a:gd name="connsiteY74" fmla="*/ 1653639 h 2053753"/>
              <a:gd name="connsiteX75" fmla="*/ 1465803 w 1886427"/>
              <a:gd name="connsiteY75" fmla="*/ 1739050 h 2053753"/>
              <a:gd name="connsiteX76" fmla="*/ 1490924 w 1886427"/>
              <a:gd name="connsiteY76" fmla="*/ 1814413 h 2053753"/>
              <a:gd name="connsiteX77" fmla="*/ 1526094 w 1886427"/>
              <a:gd name="connsiteY77" fmla="*/ 1839534 h 2053753"/>
              <a:gd name="connsiteX78" fmla="*/ 1571311 w 1886427"/>
              <a:gd name="connsiteY78" fmla="*/ 1839534 h 2053753"/>
              <a:gd name="connsiteX79" fmla="*/ 1626577 w 1886427"/>
              <a:gd name="connsiteY79" fmla="*/ 1819437 h 2053753"/>
              <a:gd name="connsiteX80" fmla="*/ 1676819 w 1886427"/>
              <a:gd name="connsiteY80" fmla="*/ 1764171 h 2053753"/>
              <a:gd name="connsiteX81" fmla="*/ 1696916 w 1886427"/>
              <a:gd name="connsiteY81" fmla="*/ 1638567 h 2053753"/>
              <a:gd name="connsiteX82" fmla="*/ 1732085 w 1886427"/>
              <a:gd name="connsiteY82" fmla="*/ 1563204 h 2053753"/>
              <a:gd name="connsiteX83" fmla="*/ 1807447 w 1886427"/>
              <a:gd name="connsiteY83" fmla="*/ 1497890 h 2053753"/>
              <a:gd name="connsiteX84" fmla="*/ 1867738 w 1886427"/>
              <a:gd name="connsiteY84" fmla="*/ 1322044 h 2053753"/>
              <a:gd name="connsiteX85" fmla="*/ 1882810 w 1886427"/>
              <a:gd name="connsiteY85" fmla="*/ 1246681 h 2053753"/>
              <a:gd name="connsiteX86" fmla="*/ 1882810 w 1886427"/>
              <a:gd name="connsiteY86" fmla="*/ 1141173 h 2053753"/>
              <a:gd name="connsiteX87" fmla="*/ 1842617 w 1886427"/>
              <a:gd name="connsiteY87" fmla="*/ 1040690 h 2053753"/>
              <a:gd name="connsiteX88" fmla="*/ 1832568 w 1886427"/>
              <a:gd name="connsiteY88" fmla="*/ 955279 h 2053753"/>
              <a:gd name="connsiteX0" fmla="*/ 79131 w 1886427"/>
              <a:gd name="connsiteY0" fmla="*/ 1708905 h 2053753"/>
              <a:gd name="connsiteX1" fmla="*/ 79131 w 1886427"/>
              <a:gd name="connsiteY1" fmla="*/ 1633542 h 2053753"/>
              <a:gd name="connsiteX2" fmla="*/ 79131 w 1886427"/>
              <a:gd name="connsiteY2" fmla="*/ 1502914 h 2053753"/>
              <a:gd name="connsiteX3" fmla="*/ 84155 w 1886427"/>
              <a:gd name="connsiteY3" fmla="*/ 1367261 h 2053753"/>
              <a:gd name="connsiteX4" fmla="*/ 79131 w 1886427"/>
              <a:gd name="connsiteY4" fmla="*/ 1281850 h 2053753"/>
              <a:gd name="connsiteX5" fmla="*/ 59034 w 1886427"/>
              <a:gd name="connsiteY5" fmla="*/ 1141173 h 2053753"/>
              <a:gd name="connsiteX6" fmla="*/ 94203 w 1886427"/>
              <a:gd name="connsiteY6" fmla="*/ 1070835 h 2053753"/>
              <a:gd name="connsiteX7" fmla="*/ 114300 w 1886427"/>
              <a:gd name="connsiteY7" fmla="*/ 920110 h 2053753"/>
              <a:gd name="connsiteX8" fmla="*/ 74107 w 1886427"/>
              <a:gd name="connsiteY8" fmla="*/ 749288 h 2053753"/>
              <a:gd name="connsiteX9" fmla="*/ 33913 w 1886427"/>
              <a:gd name="connsiteY9" fmla="*/ 663877 h 2053753"/>
              <a:gd name="connsiteX10" fmla="*/ 3768 w 1886427"/>
              <a:gd name="connsiteY10" fmla="*/ 508127 h 2053753"/>
              <a:gd name="connsiteX11" fmla="*/ 3768 w 1886427"/>
              <a:gd name="connsiteY11" fmla="*/ 397595 h 2053753"/>
              <a:gd name="connsiteX12" fmla="*/ 33913 w 1886427"/>
              <a:gd name="connsiteY12" fmla="*/ 266967 h 2053753"/>
              <a:gd name="connsiteX13" fmla="*/ 104252 w 1886427"/>
              <a:gd name="connsiteY13" fmla="*/ 176531 h 2053753"/>
              <a:gd name="connsiteX14" fmla="*/ 169566 w 1886427"/>
              <a:gd name="connsiteY14" fmla="*/ 146386 h 2053753"/>
              <a:gd name="connsiteX15" fmla="*/ 254977 w 1886427"/>
              <a:gd name="connsiteY15" fmla="*/ 111217 h 2053753"/>
              <a:gd name="connsiteX16" fmla="*/ 330340 w 1886427"/>
              <a:gd name="connsiteY16" fmla="*/ 101169 h 2053753"/>
              <a:gd name="connsiteX17" fmla="*/ 385606 w 1886427"/>
              <a:gd name="connsiteY17" fmla="*/ 161459 h 2053753"/>
              <a:gd name="connsiteX18" fmla="*/ 380581 w 1886427"/>
              <a:gd name="connsiteY18" fmla="*/ 261942 h 2053753"/>
              <a:gd name="connsiteX19" fmla="*/ 400678 w 1886427"/>
              <a:gd name="connsiteY19" fmla="*/ 407644 h 2053753"/>
              <a:gd name="connsiteX20" fmla="*/ 430823 w 1886427"/>
              <a:gd name="connsiteY20" fmla="*/ 513151 h 2053753"/>
              <a:gd name="connsiteX21" fmla="*/ 445896 w 1886427"/>
              <a:gd name="connsiteY21" fmla="*/ 588514 h 2053753"/>
              <a:gd name="connsiteX22" fmla="*/ 460968 w 1886427"/>
              <a:gd name="connsiteY22" fmla="*/ 678949 h 2053753"/>
              <a:gd name="connsiteX23" fmla="*/ 491113 w 1886427"/>
              <a:gd name="connsiteY23" fmla="*/ 759336 h 2053753"/>
              <a:gd name="connsiteX24" fmla="*/ 842806 w 1886427"/>
              <a:gd name="connsiteY24" fmla="*/ 1111028 h 2053753"/>
              <a:gd name="connsiteX25" fmla="*/ 817685 w 1886427"/>
              <a:gd name="connsiteY25" fmla="*/ 1055762 h 2053753"/>
              <a:gd name="connsiteX26" fmla="*/ 787540 w 1886427"/>
              <a:gd name="connsiteY26" fmla="*/ 935182 h 2053753"/>
              <a:gd name="connsiteX27" fmla="*/ 767443 w 1886427"/>
              <a:gd name="connsiteY27" fmla="*/ 809578 h 2053753"/>
              <a:gd name="connsiteX28" fmla="*/ 762419 w 1886427"/>
              <a:gd name="connsiteY28" fmla="*/ 653828 h 2053753"/>
              <a:gd name="connsiteX29" fmla="*/ 762419 w 1886427"/>
              <a:gd name="connsiteY29" fmla="*/ 543296 h 2053753"/>
              <a:gd name="connsiteX30" fmla="*/ 752370 w 1886427"/>
              <a:gd name="connsiteY30" fmla="*/ 427740 h 2053753"/>
              <a:gd name="connsiteX31" fmla="*/ 737298 w 1886427"/>
              <a:gd name="connsiteY31" fmla="*/ 307160 h 2053753"/>
              <a:gd name="connsiteX32" fmla="*/ 697105 w 1886427"/>
              <a:gd name="connsiteY32" fmla="*/ 226773 h 2053753"/>
              <a:gd name="connsiteX33" fmla="*/ 682032 w 1886427"/>
              <a:gd name="connsiteY33" fmla="*/ 116241 h 2053753"/>
              <a:gd name="connsiteX34" fmla="*/ 702129 w 1886427"/>
              <a:gd name="connsiteY34" fmla="*/ 50927 h 2053753"/>
              <a:gd name="connsiteX35" fmla="*/ 717201 w 1886427"/>
              <a:gd name="connsiteY35" fmla="*/ 40879 h 2053753"/>
              <a:gd name="connsiteX36" fmla="*/ 762419 w 1886427"/>
              <a:gd name="connsiteY36" fmla="*/ 20782 h 2053753"/>
              <a:gd name="connsiteX37" fmla="*/ 832757 w 1886427"/>
              <a:gd name="connsiteY37" fmla="*/ 685 h 2053753"/>
              <a:gd name="connsiteX38" fmla="*/ 903096 w 1886427"/>
              <a:gd name="connsiteY38" fmla="*/ 5710 h 2053753"/>
              <a:gd name="connsiteX39" fmla="*/ 953338 w 1886427"/>
              <a:gd name="connsiteY39" fmla="*/ 15758 h 2053753"/>
              <a:gd name="connsiteX40" fmla="*/ 1008603 w 1886427"/>
              <a:gd name="connsiteY40" fmla="*/ 76048 h 2053753"/>
              <a:gd name="connsiteX41" fmla="*/ 1068894 w 1886427"/>
              <a:gd name="connsiteY41" fmla="*/ 146386 h 2053753"/>
              <a:gd name="connsiteX42" fmla="*/ 1099039 w 1886427"/>
              <a:gd name="connsiteY42" fmla="*/ 392571 h 2053753"/>
              <a:gd name="connsiteX43" fmla="*/ 1099039 w 1886427"/>
              <a:gd name="connsiteY43" fmla="*/ 417692 h 2053753"/>
              <a:gd name="connsiteX44" fmla="*/ 1099039 w 1886427"/>
              <a:gd name="connsiteY44" fmla="*/ 553345 h 2053753"/>
              <a:gd name="connsiteX45" fmla="*/ 1099039 w 1886427"/>
              <a:gd name="connsiteY45" fmla="*/ 653828 h 2053753"/>
              <a:gd name="connsiteX46" fmla="*/ 1058845 w 1886427"/>
              <a:gd name="connsiteY46" fmla="*/ 749288 h 2053753"/>
              <a:gd name="connsiteX47" fmla="*/ 1028700 w 1886427"/>
              <a:gd name="connsiteY47" fmla="*/ 824650 h 2053753"/>
              <a:gd name="connsiteX48" fmla="*/ 1023676 w 1886427"/>
              <a:gd name="connsiteY48" fmla="*/ 884940 h 2053753"/>
              <a:gd name="connsiteX49" fmla="*/ 1063869 w 1886427"/>
              <a:gd name="connsiteY49" fmla="*/ 985424 h 2053753"/>
              <a:gd name="connsiteX50" fmla="*/ 1104063 w 1886427"/>
              <a:gd name="connsiteY50" fmla="*/ 1065811 h 2053753"/>
              <a:gd name="connsiteX51" fmla="*/ 1179425 w 1886427"/>
              <a:gd name="connsiteY51" fmla="*/ 1221560 h 2053753"/>
              <a:gd name="connsiteX52" fmla="*/ 1184450 w 1886427"/>
              <a:gd name="connsiteY52" fmla="*/ 1296923 h 2053753"/>
              <a:gd name="connsiteX53" fmla="*/ 1184450 w 1886427"/>
              <a:gd name="connsiteY53" fmla="*/ 1377310 h 2053753"/>
              <a:gd name="connsiteX54" fmla="*/ 1149280 w 1886427"/>
              <a:gd name="connsiteY54" fmla="*/ 1457696 h 2053753"/>
              <a:gd name="connsiteX55" fmla="*/ 817685 w 1886427"/>
              <a:gd name="connsiteY55" fmla="*/ 1919921 h 2053753"/>
              <a:gd name="connsiteX56" fmla="*/ 888023 w 1886427"/>
              <a:gd name="connsiteY56" fmla="*/ 2045525 h 2053753"/>
              <a:gd name="connsiteX57" fmla="*/ 963386 w 1886427"/>
              <a:gd name="connsiteY57" fmla="*/ 2035477 h 2053753"/>
              <a:gd name="connsiteX58" fmla="*/ 1033724 w 1886427"/>
              <a:gd name="connsiteY58" fmla="*/ 1985235 h 2053753"/>
              <a:gd name="connsiteX59" fmla="*/ 1109087 w 1886427"/>
              <a:gd name="connsiteY59" fmla="*/ 1904848 h 2053753"/>
              <a:gd name="connsiteX60" fmla="*/ 1219619 w 1886427"/>
              <a:gd name="connsiteY60" fmla="*/ 1744074 h 2053753"/>
              <a:gd name="connsiteX61" fmla="*/ 1294981 w 1886427"/>
              <a:gd name="connsiteY61" fmla="*/ 1563204 h 2053753"/>
              <a:gd name="connsiteX62" fmla="*/ 1505997 w 1886427"/>
              <a:gd name="connsiteY62" fmla="*/ 241846 h 2053753"/>
              <a:gd name="connsiteX63" fmla="*/ 1505997 w 1886427"/>
              <a:gd name="connsiteY63" fmla="*/ 503103 h 2053753"/>
              <a:gd name="connsiteX64" fmla="*/ 1511021 w 1886427"/>
              <a:gd name="connsiteY64" fmla="*/ 628707 h 2053753"/>
              <a:gd name="connsiteX65" fmla="*/ 1551214 w 1886427"/>
              <a:gd name="connsiteY65" fmla="*/ 699046 h 2053753"/>
              <a:gd name="connsiteX66" fmla="*/ 1581359 w 1886427"/>
              <a:gd name="connsiteY66" fmla="*/ 804553 h 2053753"/>
              <a:gd name="connsiteX67" fmla="*/ 1596432 w 1886427"/>
              <a:gd name="connsiteY67" fmla="*/ 905037 h 2053753"/>
              <a:gd name="connsiteX68" fmla="*/ 1566287 w 1886427"/>
              <a:gd name="connsiteY68" fmla="*/ 1065811 h 2053753"/>
              <a:gd name="connsiteX69" fmla="*/ 1571311 w 1886427"/>
              <a:gd name="connsiteY69" fmla="*/ 1156246 h 2053753"/>
              <a:gd name="connsiteX70" fmla="*/ 1571311 w 1886427"/>
              <a:gd name="connsiteY70" fmla="*/ 1306971 h 2053753"/>
              <a:gd name="connsiteX71" fmla="*/ 1556239 w 1886427"/>
              <a:gd name="connsiteY71" fmla="*/ 1367261 h 2053753"/>
              <a:gd name="connsiteX72" fmla="*/ 1511021 w 1886427"/>
              <a:gd name="connsiteY72" fmla="*/ 1507938 h 2053753"/>
              <a:gd name="connsiteX73" fmla="*/ 1485900 w 1886427"/>
              <a:gd name="connsiteY73" fmla="*/ 1653639 h 2053753"/>
              <a:gd name="connsiteX74" fmla="*/ 1465803 w 1886427"/>
              <a:gd name="connsiteY74" fmla="*/ 1739050 h 2053753"/>
              <a:gd name="connsiteX75" fmla="*/ 1490924 w 1886427"/>
              <a:gd name="connsiteY75" fmla="*/ 1814413 h 2053753"/>
              <a:gd name="connsiteX76" fmla="*/ 1526094 w 1886427"/>
              <a:gd name="connsiteY76" fmla="*/ 1839534 h 2053753"/>
              <a:gd name="connsiteX77" fmla="*/ 1571311 w 1886427"/>
              <a:gd name="connsiteY77" fmla="*/ 1839534 h 2053753"/>
              <a:gd name="connsiteX78" fmla="*/ 1626577 w 1886427"/>
              <a:gd name="connsiteY78" fmla="*/ 1819437 h 2053753"/>
              <a:gd name="connsiteX79" fmla="*/ 1676819 w 1886427"/>
              <a:gd name="connsiteY79" fmla="*/ 1764171 h 2053753"/>
              <a:gd name="connsiteX80" fmla="*/ 1696916 w 1886427"/>
              <a:gd name="connsiteY80" fmla="*/ 1638567 h 2053753"/>
              <a:gd name="connsiteX81" fmla="*/ 1732085 w 1886427"/>
              <a:gd name="connsiteY81" fmla="*/ 1563204 h 2053753"/>
              <a:gd name="connsiteX82" fmla="*/ 1807447 w 1886427"/>
              <a:gd name="connsiteY82" fmla="*/ 1497890 h 2053753"/>
              <a:gd name="connsiteX83" fmla="*/ 1867738 w 1886427"/>
              <a:gd name="connsiteY83" fmla="*/ 1322044 h 2053753"/>
              <a:gd name="connsiteX84" fmla="*/ 1882810 w 1886427"/>
              <a:gd name="connsiteY84" fmla="*/ 1246681 h 2053753"/>
              <a:gd name="connsiteX85" fmla="*/ 1882810 w 1886427"/>
              <a:gd name="connsiteY85" fmla="*/ 1141173 h 2053753"/>
              <a:gd name="connsiteX86" fmla="*/ 1842617 w 1886427"/>
              <a:gd name="connsiteY86" fmla="*/ 1040690 h 2053753"/>
              <a:gd name="connsiteX87" fmla="*/ 1832568 w 1886427"/>
              <a:gd name="connsiteY87" fmla="*/ 955279 h 2053753"/>
              <a:gd name="connsiteX0" fmla="*/ 79131 w 1886427"/>
              <a:gd name="connsiteY0" fmla="*/ 1633542 h 2053753"/>
              <a:gd name="connsiteX1" fmla="*/ 79131 w 1886427"/>
              <a:gd name="connsiteY1" fmla="*/ 1502914 h 2053753"/>
              <a:gd name="connsiteX2" fmla="*/ 84155 w 1886427"/>
              <a:gd name="connsiteY2" fmla="*/ 1367261 h 2053753"/>
              <a:gd name="connsiteX3" fmla="*/ 79131 w 1886427"/>
              <a:gd name="connsiteY3" fmla="*/ 1281850 h 2053753"/>
              <a:gd name="connsiteX4" fmla="*/ 59034 w 1886427"/>
              <a:gd name="connsiteY4" fmla="*/ 1141173 h 2053753"/>
              <a:gd name="connsiteX5" fmla="*/ 94203 w 1886427"/>
              <a:gd name="connsiteY5" fmla="*/ 1070835 h 2053753"/>
              <a:gd name="connsiteX6" fmla="*/ 114300 w 1886427"/>
              <a:gd name="connsiteY6" fmla="*/ 920110 h 2053753"/>
              <a:gd name="connsiteX7" fmla="*/ 74107 w 1886427"/>
              <a:gd name="connsiteY7" fmla="*/ 749288 h 2053753"/>
              <a:gd name="connsiteX8" fmla="*/ 33913 w 1886427"/>
              <a:gd name="connsiteY8" fmla="*/ 663877 h 2053753"/>
              <a:gd name="connsiteX9" fmla="*/ 3768 w 1886427"/>
              <a:gd name="connsiteY9" fmla="*/ 508127 h 2053753"/>
              <a:gd name="connsiteX10" fmla="*/ 3768 w 1886427"/>
              <a:gd name="connsiteY10" fmla="*/ 397595 h 2053753"/>
              <a:gd name="connsiteX11" fmla="*/ 33913 w 1886427"/>
              <a:gd name="connsiteY11" fmla="*/ 266967 h 2053753"/>
              <a:gd name="connsiteX12" fmla="*/ 104252 w 1886427"/>
              <a:gd name="connsiteY12" fmla="*/ 176531 h 2053753"/>
              <a:gd name="connsiteX13" fmla="*/ 169566 w 1886427"/>
              <a:gd name="connsiteY13" fmla="*/ 146386 h 2053753"/>
              <a:gd name="connsiteX14" fmla="*/ 254977 w 1886427"/>
              <a:gd name="connsiteY14" fmla="*/ 111217 h 2053753"/>
              <a:gd name="connsiteX15" fmla="*/ 330340 w 1886427"/>
              <a:gd name="connsiteY15" fmla="*/ 101169 h 2053753"/>
              <a:gd name="connsiteX16" fmla="*/ 385606 w 1886427"/>
              <a:gd name="connsiteY16" fmla="*/ 161459 h 2053753"/>
              <a:gd name="connsiteX17" fmla="*/ 380581 w 1886427"/>
              <a:gd name="connsiteY17" fmla="*/ 261942 h 2053753"/>
              <a:gd name="connsiteX18" fmla="*/ 400678 w 1886427"/>
              <a:gd name="connsiteY18" fmla="*/ 407644 h 2053753"/>
              <a:gd name="connsiteX19" fmla="*/ 430823 w 1886427"/>
              <a:gd name="connsiteY19" fmla="*/ 513151 h 2053753"/>
              <a:gd name="connsiteX20" fmla="*/ 445896 w 1886427"/>
              <a:gd name="connsiteY20" fmla="*/ 588514 h 2053753"/>
              <a:gd name="connsiteX21" fmla="*/ 460968 w 1886427"/>
              <a:gd name="connsiteY21" fmla="*/ 678949 h 2053753"/>
              <a:gd name="connsiteX22" fmla="*/ 491113 w 1886427"/>
              <a:gd name="connsiteY22" fmla="*/ 759336 h 2053753"/>
              <a:gd name="connsiteX23" fmla="*/ 842806 w 1886427"/>
              <a:gd name="connsiteY23" fmla="*/ 1111028 h 2053753"/>
              <a:gd name="connsiteX24" fmla="*/ 817685 w 1886427"/>
              <a:gd name="connsiteY24" fmla="*/ 1055762 h 2053753"/>
              <a:gd name="connsiteX25" fmla="*/ 787540 w 1886427"/>
              <a:gd name="connsiteY25" fmla="*/ 935182 h 2053753"/>
              <a:gd name="connsiteX26" fmla="*/ 767443 w 1886427"/>
              <a:gd name="connsiteY26" fmla="*/ 809578 h 2053753"/>
              <a:gd name="connsiteX27" fmla="*/ 762419 w 1886427"/>
              <a:gd name="connsiteY27" fmla="*/ 653828 h 2053753"/>
              <a:gd name="connsiteX28" fmla="*/ 762419 w 1886427"/>
              <a:gd name="connsiteY28" fmla="*/ 543296 h 2053753"/>
              <a:gd name="connsiteX29" fmla="*/ 752370 w 1886427"/>
              <a:gd name="connsiteY29" fmla="*/ 427740 h 2053753"/>
              <a:gd name="connsiteX30" fmla="*/ 737298 w 1886427"/>
              <a:gd name="connsiteY30" fmla="*/ 307160 h 2053753"/>
              <a:gd name="connsiteX31" fmla="*/ 697105 w 1886427"/>
              <a:gd name="connsiteY31" fmla="*/ 226773 h 2053753"/>
              <a:gd name="connsiteX32" fmla="*/ 682032 w 1886427"/>
              <a:gd name="connsiteY32" fmla="*/ 116241 h 2053753"/>
              <a:gd name="connsiteX33" fmla="*/ 702129 w 1886427"/>
              <a:gd name="connsiteY33" fmla="*/ 50927 h 2053753"/>
              <a:gd name="connsiteX34" fmla="*/ 717201 w 1886427"/>
              <a:gd name="connsiteY34" fmla="*/ 40879 h 2053753"/>
              <a:gd name="connsiteX35" fmla="*/ 762419 w 1886427"/>
              <a:gd name="connsiteY35" fmla="*/ 20782 h 2053753"/>
              <a:gd name="connsiteX36" fmla="*/ 832757 w 1886427"/>
              <a:gd name="connsiteY36" fmla="*/ 685 h 2053753"/>
              <a:gd name="connsiteX37" fmla="*/ 903096 w 1886427"/>
              <a:gd name="connsiteY37" fmla="*/ 5710 h 2053753"/>
              <a:gd name="connsiteX38" fmla="*/ 953338 w 1886427"/>
              <a:gd name="connsiteY38" fmla="*/ 15758 h 2053753"/>
              <a:gd name="connsiteX39" fmla="*/ 1008603 w 1886427"/>
              <a:gd name="connsiteY39" fmla="*/ 76048 h 2053753"/>
              <a:gd name="connsiteX40" fmla="*/ 1068894 w 1886427"/>
              <a:gd name="connsiteY40" fmla="*/ 146386 h 2053753"/>
              <a:gd name="connsiteX41" fmla="*/ 1099039 w 1886427"/>
              <a:gd name="connsiteY41" fmla="*/ 392571 h 2053753"/>
              <a:gd name="connsiteX42" fmla="*/ 1099039 w 1886427"/>
              <a:gd name="connsiteY42" fmla="*/ 417692 h 2053753"/>
              <a:gd name="connsiteX43" fmla="*/ 1099039 w 1886427"/>
              <a:gd name="connsiteY43" fmla="*/ 553345 h 2053753"/>
              <a:gd name="connsiteX44" fmla="*/ 1099039 w 1886427"/>
              <a:gd name="connsiteY44" fmla="*/ 653828 h 2053753"/>
              <a:gd name="connsiteX45" fmla="*/ 1058845 w 1886427"/>
              <a:gd name="connsiteY45" fmla="*/ 749288 h 2053753"/>
              <a:gd name="connsiteX46" fmla="*/ 1028700 w 1886427"/>
              <a:gd name="connsiteY46" fmla="*/ 824650 h 2053753"/>
              <a:gd name="connsiteX47" fmla="*/ 1023676 w 1886427"/>
              <a:gd name="connsiteY47" fmla="*/ 884940 h 2053753"/>
              <a:gd name="connsiteX48" fmla="*/ 1063869 w 1886427"/>
              <a:gd name="connsiteY48" fmla="*/ 985424 h 2053753"/>
              <a:gd name="connsiteX49" fmla="*/ 1104063 w 1886427"/>
              <a:gd name="connsiteY49" fmla="*/ 1065811 h 2053753"/>
              <a:gd name="connsiteX50" fmla="*/ 1179425 w 1886427"/>
              <a:gd name="connsiteY50" fmla="*/ 1221560 h 2053753"/>
              <a:gd name="connsiteX51" fmla="*/ 1184450 w 1886427"/>
              <a:gd name="connsiteY51" fmla="*/ 1296923 h 2053753"/>
              <a:gd name="connsiteX52" fmla="*/ 1184450 w 1886427"/>
              <a:gd name="connsiteY52" fmla="*/ 1377310 h 2053753"/>
              <a:gd name="connsiteX53" fmla="*/ 1149280 w 1886427"/>
              <a:gd name="connsiteY53" fmla="*/ 1457696 h 2053753"/>
              <a:gd name="connsiteX54" fmla="*/ 817685 w 1886427"/>
              <a:gd name="connsiteY54" fmla="*/ 1919921 h 2053753"/>
              <a:gd name="connsiteX55" fmla="*/ 888023 w 1886427"/>
              <a:gd name="connsiteY55" fmla="*/ 2045525 h 2053753"/>
              <a:gd name="connsiteX56" fmla="*/ 963386 w 1886427"/>
              <a:gd name="connsiteY56" fmla="*/ 2035477 h 2053753"/>
              <a:gd name="connsiteX57" fmla="*/ 1033724 w 1886427"/>
              <a:gd name="connsiteY57" fmla="*/ 1985235 h 2053753"/>
              <a:gd name="connsiteX58" fmla="*/ 1109087 w 1886427"/>
              <a:gd name="connsiteY58" fmla="*/ 1904848 h 2053753"/>
              <a:gd name="connsiteX59" fmla="*/ 1219619 w 1886427"/>
              <a:gd name="connsiteY59" fmla="*/ 1744074 h 2053753"/>
              <a:gd name="connsiteX60" fmla="*/ 1294981 w 1886427"/>
              <a:gd name="connsiteY60" fmla="*/ 1563204 h 2053753"/>
              <a:gd name="connsiteX61" fmla="*/ 1505997 w 1886427"/>
              <a:gd name="connsiteY61" fmla="*/ 241846 h 2053753"/>
              <a:gd name="connsiteX62" fmla="*/ 1505997 w 1886427"/>
              <a:gd name="connsiteY62" fmla="*/ 503103 h 2053753"/>
              <a:gd name="connsiteX63" fmla="*/ 1511021 w 1886427"/>
              <a:gd name="connsiteY63" fmla="*/ 628707 h 2053753"/>
              <a:gd name="connsiteX64" fmla="*/ 1551214 w 1886427"/>
              <a:gd name="connsiteY64" fmla="*/ 699046 h 2053753"/>
              <a:gd name="connsiteX65" fmla="*/ 1581359 w 1886427"/>
              <a:gd name="connsiteY65" fmla="*/ 804553 h 2053753"/>
              <a:gd name="connsiteX66" fmla="*/ 1596432 w 1886427"/>
              <a:gd name="connsiteY66" fmla="*/ 905037 h 2053753"/>
              <a:gd name="connsiteX67" fmla="*/ 1566287 w 1886427"/>
              <a:gd name="connsiteY67" fmla="*/ 1065811 h 2053753"/>
              <a:gd name="connsiteX68" fmla="*/ 1571311 w 1886427"/>
              <a:gd name="connsiteY68" fmla="*/ 1156246 h 2053753"/>
              <a:gd name="connsiteX69" fmla="*/ 1571311 w 1886427"/>
              <a:gd name="connsiteY69" fmla="*/ 1306971 h 2053753"/>
              <a:gd name="connsiteX70" fmla="*/ 1556239 w 1886427"/>
              <a:gd name="connsiteY70" fmla="*/ 1367261 h 2053753"/>
              <a:gd name="connsiteX71" fmla="*/ 1511021 w 1886427"/>
              <a:gd name="connsiteY71" fmla="*/ 1507938 h 2053753"/>
              <a:gd name="connsiteX72" fmla="*/ 1485900 w 1886427"/>
              <a:gd name="connsiteY72" fmla="*/ 1653639 h 2053753"/>
              <a:gd name="connsiteX73" fmla="*/ 1465803 w 1886427"/>
              <a:gd name="connsiteY73" fmla="*/ 1739050 h 2053753"/>
              <a:gd name="connsiteX74" fmla="*/ 1490924 w 1886427"/>
              <a:gd name="connsiteY74" fmla="*/ 1814413 h 2053753"/>
              <a:gd name="connsiteX75" fmla="*/ 1526094 w 1886427"/>
              <a:gd name="connsiteY75" fmla="*/ 1839534 h 2053753"/>
              <a:gd name="connsiteX76" fmla="*/ 1571311 w 1886427"/>
              <a:gd name="connsiteY76" fmla="*/ 1839534 h 2053753"/>
              <a:gd name="connsiteX77" fmla="*/ 1626577 w 1886427"/>
              <a:gd name="connsiteY77" fmla="*/ 1819437 h 2053753"/>
              <a:gd name="connsiteX78" fmla="*/ 1676819 w 1886427"/>
              <a:gd name="connsiteY78" fmla="*/ 1764171 h 2053753"/>
              <a:gd name="connsiteX79" fmla="*/ 1696916 w 1886427"/>
              <a:gd name="connsiteY79" fmla="*/ 1638567 h 2053753"/>
              <a:gd name="connsiteX80" fmla="*/ 1732085 w 1886427"/>
              <a:gd name="connsiteY80" fmla="*/ 1563204 h 2053753"/>
              <a:gd name="connsiteX81" fmla="*/ 1807447 w 1886427"/>
              <a:gd name="connsiteY81" fmla="*/ 1497890 h 2053753"/>
              <a:gd name="connsiteX82" fmla="*/ 1867738 w 1886427"/>
              <a:gd name="connsiteY82" fmla="*/ 1322044 h 2053753"/>
              <a:gd name="connsiteX83" fmla="*/ 1882810 w 1886427"/>
              <a:gd name="connsiteY83" fmla="*/ 1246681 h 2053753"/>
              <a:gd name="connsiteX84" fmla="*/ 1882810 w 1886427"/>
              <a:gd name="connsiteY84" fmla="*/ 1141173 h 2053753"/>
              <a:gd name="connsiteX85" fmla="*/ 1842617 w 1886427"/>
              <a:gd name="connsiteY85" fmla="*/ 1040690 h 2053753"/>
              <a:gd name="connsiteX86" fmla="*/ 1832568 w 1886427"/>
              <a:gd name="connsiteY86" fmla="*/ 955279 h 2053753"/>
              <a:gd name="connsiteX0" fmla="*/ 79131 w 1886427"/>
              <a:gd name="connsiteY0" fmla="*/ 1502914 h 2053753"/>
              <a:gd name="connsiteX1" fmla="*/ 84155 w 1886427"/>
              <a:gd name="connsiteY1" fmla="*/ 1367261 h 2053753"/>
              <a:gd name="connsiteX2" fmla="*/ 79131 w 1886427"/>
              <a:gd name="connsiteY2" fmla="*/ 1281850 h 2053753"/>
              <a:gd name="connsiteX3" fmla="*/ 59034 w 1886427"/>
              <a:gd name="connsiteY3" fmla="*/ 1141173 h 2053753"/>
              <a:gd name="connsiteX4" fmla="*/ 94203 w 1886427"/>
              <a:gd name="connsiteY4" fmla="*/ 1070835 h 2053753"/>
              <a:gd name="connsiteX5" fmla="*/ 114300 w 1886427"/>
              <a:gd name="connsiteY5" fmla="*/ 920110 h 2053753"/>
              <a:gd name="connsiteX6" fmla="*/ 74107 w 1886427"/>
              <a:gd name="connsiteY6" fmla="*/ 749288 h 2053753"/>
              <a:gd name="connsiteX7" fmla="*/ 33913 w 1886427"/>
              <a:gd name="connsiteY7" fmla="*/ 663877 h 2053753"/>
              <a:gd name="connsiteX8" fmla="*/ 3768 w 1886427"/>
              <a:gd name="connsiteY8" fmla="*/ 508127 h 2053753"/>
              <a:gd name="connsiteX9" fmla="*/ 3768 w 1886427"/>
              <a:gd name="connsiteY9" fmla="*/ 397595 h 2053753"/>
              <a:gd name="connsiteX10" fmla="*/ 33913 w 1886427"/>
              <a:gd name="connsiteY10" fmla="*/ 266967 h 2053753"/>
              <a:gd name="connsiteX11" fmla="*/ 104252 w 1886427"/>
              <a:gd name="connsiteY11" fmla="*/ 176531 h 2053753"/>
              <a:gd name="connsiteX12" fmla="*/ 169566 w 1886427"/>
              <a:gd name="connsiteY12" fmla="*/ 146386 h 2053753"/>
              <a:gd name="connsiteX13" fmla="*/ 254977 w 1886427"/>
              <a:gd name="connsiteY13" fmla="*/ 111217 h 2053753"/>
              <a:gd name="connsiteX14" fmla="*/ 330340 w 1886427"/>
              <a:gd name="connsiteY14" fmla="*/ 101169 h 2053753"/>
              <a:gd name="connsiteX15" fmla="*/ 385606 w 1886427"/>
              <a:gd name="connsiteY15" fmla="*/ 161459 h 2053753"/>
              <a:gd name="connsiteX16" fmla="*/ 380581 w 1886427"/>
              <a:gd name="connsiteY16" fmla="*/ 261942 h 2053753"/>
              <a:gd name="connsiteX17" fmla="*/ 400678 w 1886427"/>
              <a:gd name="connsiteY17" fmla="*/ 407644 h 2053753"/>
              <a:gd name="connsiteX18" fmla="*/ 430823 w 1886427"/>
              <a:gd name="connsiteY18" fmla="*/ 513151 h 2053753"/>
              <a:gd name="connsiteX19" fmla="*/ 445896 w 1886427"/>
              <a:gd name="connsiteY19" fmla="*/ 588514 h 2053753"/>
              <a:gd name="connsiteX20" fmla="*/ 460968 w 1886427"/>
              <a:gd name="connsiteY20" fmla="*/ 678949 h 2053753"/>
              <a:gd name="connsiteX21" fmla="*/ 491113 w 1886427"/>
              <a:gd name="connsiteY21" fmla="*/ 759336 h 2053753"/>
              <a:gd name="connsiteX22" fmla="*/ 842806 w 1886427"/>
              <a:gd name="connsiteY22" fmla="*/ 1111028 h 2053753"/>
              <a:gd name="connsiteX23" fmla="*/ 817685 w 1886427"/>
              <a:gd name="connsiteY23" fmla="*/ 1055762 h 2053753"/>
              <a:gd name="connsiteX24" fmla="*/ 787540 w 1886427"/>
              <a:gd name="connsiteY24" fmla="*/ 935182 h 2053753"/>
              <a:gd name="connsiteX25" fmla="*/ 767443 w 1886427"/>
              <a:gd name="connsiteY25" fmla="*/ 809578 h 2053753"/>
              <a:gd name="connsiteX26" fmla="*/ 762419 w 1886427"/>
              <a:gd name="connsiteY26" fmla="*/ 653828 h 2053753"/>
              <a:gd name="connsiteX27" fmla="*/ 762419 w 1886427"/>
              <a:gd name="connsiteY27" fmla="*/ 543296 h 2053753"/>
              <a:gd name="connsiteX28" fmla="*/ 752370 w 1886427"/>
              <a:gd name="connsiteY28" fmla="*/ 427740 h 2053753"/>
              <a:gd name="connsiteX29" fmla="*/ 737298 w 1886427"/>
              <a:gd name="connsiteY29" fmla="*/ 307160 h 2053753"/>
              <a:gd name="connsiteX30" fmla="*/ 697105 w 1886427"/>
              <a:gd name="connsiteY30" fmla="*/ 226773 h 2053753"/>
              <a:gd name="connsiteX31" fmla="*/ 682032 w 1886427"/>
              <a:gd name="connsiteY31" fmla="*/ 116241 h 2053753"/>
              <a:gd name="connsiteX32" fmla="*/ 702129 w 1886427"/>
              <a:gd name="connsiteY32" fmla="*/ 50927 h 2053753"/>
              <a:gd name="connsiteX33" fmla="*/ 717201 w 1886427"/>
              <a:gd name="connsiteY33" fmla="*/ 40879 h 2053753"/>
              <a:gd name="connsiteX34" fmla="*/ 762419 w 1886427"/>
              <a:gd name="connsiteY34" fmla="*/ 20782 h 2053753"/>
              <a:gd name="connsiteX35" fmla="*/ 832757 w 1886427"/>
              <a:gd name="connsiteY35" fmla="*/ 685 h 2053753"/>
              <a:gd name="connsiteX36" fmla="*/ 903096 w 1886427"/>
              <a:gd name="connsiteY36" fmla="*/ 5710 h 2053753"/>
              <a:gd name="connsiteX37" fmla="*/ 953338 w 1886427"/>
              <a:gd name="connsiteY37" fmla="*/ 15758 h 2053753"/>
              <a:gd name="connsiteX38" fmla="*/ 1008603 w 1886427"/>
              <a:gd name="connsiteY38" fmla="*/ 76048 h 2053753"/>
              <a:gd name="connsiteX39" fmla="*/ 1068894 w 1886427"/>
              <a:gd name="connsiteY39" fmla="*/ 146386 h 2053753"/>
              <a:gd name="connsiteX40" fmla="*/ 1099039 w 1886427"/>
              <a:gd name="connsiteY40" fmla="*/ 392571 h 2053753"/>
              <a:gd name="connsiteX41" fmla="*/ 1099039 w 1886427"/>
              <a:gd name="connsiteY41" fmla="*/ 417692 h 2053753"/>
              <a:gd name="connsiteX42" fmla="*/ 1099039 w 1886427"/>
              <a:gd name="connsiteY42" fmla="*/ 553345 h 2053753"/>
              <a:gd name="connsiteX43" fmla="*/ 1099039 w 1886427"/>
              <a:gd name="connsiteY43" fmla="*/ 653828 h 2053753"/>
              <a:gd name="connsiteX44" fmla="*/ 1058845 w 1886427"/>
              <a:gd name="connsiteY44" fmla="*/ 749288 h 2053753"/>
              <a:gd name="connsiteX45" fmla="*/ 1028700 w 1886427"/>
              <a:gd name="connsiteY45" fmla="*/ 824650 h 2053753"/>
              <a:gd name="connsiteX46" fmla="*/ 1023676 w 1886427"/>
              <a:gd name="connsiteY46" fmla="*/ 884940 h 2053753"/>
              <a:gd name="connsiteX47" fmla="*/ 1063869 w 1886427"/>
              <a:gd name="connsiteY47" fmla="*/ 985424 h 2053753"/>
              <a:gd name="connsiteX48" fmla="*/ 1104063 w 1886427"/>
              <a:gd name="connsiteY48" fmla="*/ 1065811 h 2053753"/>
              <a:gd name="connsiteX49" fmla="*/ 1179425 w 1886427"/>
              <a:gd name="connsiteY49" fmla="*/ 1221560 h 2053753"/>
              <a:gd name="connsiteX50" fmla="*/ 1184450 w 1886427"/>
              <a:gd name="connsiteY50" fmla="*/ 1296923 h 2053753"/>
              <a:gd name="connsiteX51" fmla="*/ 1184450 w 1886427"/>
              <a:gd name="connsiteY51" fmla="*/ 1377310 h 2053753"/>
              <a:gd name="connsiteX52" fmla="*/ 1149280 w 1886427"/>
              <a:gd name="connsiteY52" fmla="*/ 1457696 h 2053753"/>
              <a:gd name="connsiteX53" fmla="*/ 817685 w 1886427"/>
              <a:gd name="connsiteY53" fmla="*/ 1919921 h 2053753"/>
              <a:gd name="connsiteX54" fmla="*/ 888023 w 1886427"/>
              <a:gd name="connsiteY54" fmla="*/ 2045525 h 2053753"/>
              <a:gd name="connsiteX55" fmla="*/ 963386 w 1886427"/>
              <a:gd name="connsiteY55" fmla="*/ 2035477 h 2053753"/>
              <a:gd name="connsiteX56" fmla="*/ 1033724 w 1886427"/>
              <a:gd name="connsiteY56" fmla="*/ 1985235 h 2053753"/>
              <a:gd name="connsiteX57" fmla="*/ 1109087 w 1886427"/>
              <a:gd name="connsiteY57" fmla="*/ 1904848 h 2053753"/>
              <a:gd name="connsiteX58" fmla="*/ 1219619 w 1886427"/>
              <a:gd name="connsiteY58" fmla="*/ 1744074 h 2053753"/>
              <a:gd name="connsiteX59" fmla="*/ 1294981 w 1886427"/>
              <a:gd name="connsiteY59" fmla="*/ 1563204 h 2053753"/>
              <a:gd name="connsiteX60" fmla="*/ 1505997 w 1886427"/>
              <a:gd name="connsiteY60" fmla="*/ 241846 h 2053753"/>
              <a:gd name="connsiteX61" fmla="*/ 1505997 w 1886427"/>
              <a:gd name="connsiteY61" fmla="*/ 503103 h 2053753"/>
              <a:gd name="connsiteX62" fmla="*/ 1511021 w 1886427"/>
              <a:gd name="connsiteY62" fmla="*/ 628707 h 2053753"/>
              <a:gd name="connsiteX63" fmla="*/ 1551214 w 1886427"/>
              <a:gd name="connsiteY63" fmla="*/ 699046 h 2053753"/>
              <a:gd name="connsiteX64" fmla="*/ 1581359 w 1886427"/>
              <a:gd name="connsiteY64" fmla="*/ 804553 h 2053753"/>
              <a:gd name="connsiteX65" fmla="*/ 1596432 w 1886427"/>
              <a:gd name="connsiteY65" fmla="*/ 905037 h 2053753"/>
              <a:gd name="connsiteX66" fmla="*/ 1566287 w 1886427"/>
              <a:gd name="connsiteY66" fmla="*/ 1065811 h 2053753"/>
              <a:gd name="connsiteX67" fmla="*/ 1571311 w 1886427"/>
              <a:gd name="connsiteY67" fmla="*/ 1156246 h 2053753"/>
              <a:gd name="connsiteX68" fmla="*/ 1571311 w 1886427"/>
              <a:gd name="connsiteY68" fmla="*/ 1306971 h 2053753"/>
              <a:gd name="connsiteX69" fmla="*/ 1556239 w 1886427"/>
              <a:gd name="connsiteY69" fmla="*/ 1367261 h 2053753"/>
              <a:gd name="connsiteX70" fmla="*/ 1511021 w 1886427"/>
              <a:gd name="connsiteY70" fmla="*/ 1507938 h 2053753"/>
              <a:gd name="connsiteX71" fmla="*/ 1485900 w 1886427"/>
              <a:gd name="connsiteY71" fmla="*/ 1653639 h 2053753"/>
              <a:gd name="connsiteX72" fmla="*/ 1465803 w 1886427"/>
              <a:gd name="connsiteY72" fmla="*/ 1739050 h 2053753"/>
              <a:gd name="connsiteX73" fmla="*/ 1490924 w 1886427"/>
              <a:gd name="connsiteY73" fmla="*/ 1814413 h 2053753"/>
              <a:gd name="connsiteX74" fmla="*/ 1526094 w 1886427"/>
              <a:gd name="connsiteY74" fmla="*/ 1839534 h 2053753"/>
              <a:gd name="connsiteX75" fmla="*/ 1571311 w 1886427"/>
              <a:gd name="connsiteY75" fmla="*/ 1839534 h 2053753"/>
              <a:gd name="connsiteX76" fmla="*/ 1626577 w 1886427"/>
              <a:gd name="connsiteY76" fmla="*/ 1819437 h 2053753"/>
              <a:gd name="connsiteX77" fmla="*/ 1676819 w 1886427"/>
              <a:gd name="connsiteY77" fmla="*/ 1764171 h 2053753"/>
              <a:gd name="connsiteX78" fmla="*/ 1696916 w 1886427"/>
              <a:gd name="connsiteY78" fmla="*/ 1638567 h 2053753"/>
              <a:gd name="connsiteX79" fmla="*/ 1732085 w 1886427"/>
              <a:gd name="connsiteY79" fmla="*/ 1563204 h 2053753"/>
              <a:gd name="connsiteX80" fmla="*/ 1807447 w 1886427"/>
              <a:gd name="connsiteY80" fmla="*/ 1497890 h 2053753"/>
              <a:gd name="connsiteX81" fmla="*/ 1867738 w 1886427"/>
              <a:gd name="connsiteY81" fmla="*/ 1322044 h 2053753"/>
              <a:gd name="connsiteX82" fmla="*/ 1882810 w 1886427"/>
              <a:gd name="connsiteY82" fmla="*/ 1246681 h 2053753"/>
              <a:gd name="connsiteX83" fmla="*/ 1882810 w 1886427"/>
              <a:gd name="connsiteY83" fmla="*/ 1141173 h 2053753"/>
              <a:gd name="connsiteX84" fmla="*/ 1842617 w 1886427"/>
              <a:gd name="connsiteY84" fmla="*/ 1040690 h 2053753"/>
              <a:gd name="connsiteX85" fmla="*/ 1832568 w 1886427"/>
              <a:gd name="connsiteY85" fmla="*/ 955279 h 2053753"/>
              <a:gd name="connsiteX0" fmla="*/ 84155 w 1886427"/>
              <a:gd name="connsiteY0" fmla="*/ 1367261 h 2053753"/>
              <a:gd name="connsiteX1" fmla="*/ 79131 w 1886427"/>
              <a:gd name="connsiteY1" fmla="*/ 1281850 h 2053753"/>
              <a:gd name="connsiteX2" fmla="*/ 59034 w 1886427"/>
              <a:gd name="connsiteY2" fmla="*/ 1141173 h 2053753"/>
              <a:gd name="connsiteX3" fmla="*/ 94203 w 1886427"/>
              <a:gd name="connsiteY3" fmla="*/ 1070835 h 2053753"/>
              <a:gd name="connsiteX4" fmla="*/ 114300 w 1886427"/>
              <a:gd name="connsiteY4" fmla="*/ 920110 h 2053753"/>
              <a:gd name="connsiteX5" fmla="*/ 74107 w 1886427"/>
              <a:gd name="connsiteY5" fmla="*/ 749288 h 2053753"/>
              <a:gd name="connsiteX6" fmla="*/ 33913 w 1886427"/>
              <a:gd name="connsiteY6" fmla="*/ 663877 h 2053753"/>
              <a:gd name="connsiteX7" fmla="*/ 3768 w 1886427"/>
              <a:gd name="connsiteY7" fmla="*/ 508127 h 2053753"/>
              <a:gd name="connsiteX8" fmla="*/ 3768 w 1886427"/>
              <a:gd name="connsiteY8" fmla="*/ 397595 h 2053753"/>
              <a:gd name="connsiteX9" fmla="*/ 33913 w 1886427"/>
              <a:gd name="connsiteY9" fmla="*/ 266967 h 2053753"/>
              <a:gd name="connsiteX10" fmla="*/ 104252 w 1886427"/>
              <a:gd name="connsiteY10" fmla="*/ 176531 h 2053753"/>
              <a:gd name="connsiteX11" fmla="*/ 169566 w 1886427"/>
              <a:gd name="connsiteY11" fmla="*/ 146386 h 2053753"/>
              <a:gd name="connsiteX12" fmla="*/ 254977 w 1886427"/>
              <a:gd name="connsiteY12" fmla="*/ 111217 h 2053753"/>
              <a:gd name="connsiteX13" fmla="*/ 330340 w 1886427"/>
              <a:gd name="connsiteY13" fmla="*/ 101169 h 2053753"/>
              <a:gd name="connsiteX14" fmla="*/ 385606 w 1886427"/>
              <a:gd name="connsiteY14" fmla="*/ 161459 h 2053753"/>
              <a:gd name="connsiteX15" fmla="*/ 380581 w 1886427"/>
              <a:gd name="connsiteY15" fmla="*/ 261942 h 2053753"/>
              <a:gd name="connsiteX16" fmla="*/ 400678 w 1886427"/>
              <a:gd name="connsiteY16" fmla="*/ 407644 h 2053753"/>
              <a:gd name="connsiteX17" fmla="*/ 430823 w 1886427"/>
              <a:gd name="connsiteY17" fmla="*/ 513151 h 2053753"/>
              <a:gd name="connsiteX18" fmla="*/ 445896 w 1886427"/>
              <a:gd name="connsiteY18" fmla="*/ 588514 h 2053753"/>
              <a:gd name="connsiteX19" fmla="*/ 460968 w 1886427"/>
              <a:gd name="connsiteY19" fmla="*/ 678949 h 2053753"/>
              <a:gd name="connsiteX20" fmla="*/ 491113 w 1886427"/>
              <a:gd name="connsiteY20" fmla="*/ 759336 h 2053753"/>
              <a:gd name="connsiteX21" fmla="*/ 842806 w 1886427"/>
              <a:gd name="connsiteY21" fmla="*/ 1111028 h 2053753"/>
              <a:gd name="connsiteX22" fmla="*/ 817685 w 1886427"/>
              <a:gd name="connsiteY22" fmla="*/ 1055762 h 2053753"/>
              <a:gd name="connsiteX23" fmla="*/ 787540 w 1886427"/>
              <a:gd name="connsiteY23" fmla="*/ 935182 h 2053753"/>
              <a:gd name="connsiteX24" fmla="*/ 767443 w 1886427"/>
              <a:gd name="connsiteY24" fmla="*/ 809578 h 2053753"/>
              <a:gd name="connsiteX25" fmla="*/ 762419 w 1886427"/>
              <a:gd name="connsiteY25" fmla="*/ 653828 h 2053753"/>
              <a:gd name="connsiteX26" fmla="*/ 762419 w 1886427"/>
              <a:gd name="connsiteY26" fmla="*/ 543296 h 2053753"/>
              <a:gd name="connsiteX27" fmla="*/ 752370 w 1886427"/>
              <a:gd name="connsiteY27" fmla="*/ 427740 h 2053753"/>
              <a:gd name="connsiteX28" fmla="*/ 737298 w 1886427"/>
              <a:gd name="connsiteY28" fmla="*/ 307160 h 2053753"/>
              <a:gd name="connsiteX29" fmla="*/ 697105 w 1886427"/>
              <a:gd name="connsiteY29" fmla="*/ 226773 h 2053753"/>
              <a:gd name="connsiteX30" fmla="*/ 682032 w 1886427"/>
              <a:gd name="connsiteY30" fmla="*/ 116241 h 2053753"/>
              <a:gd name="connsiteX31" fmla="*/ 702129 w 1886427"/>
              <a:gd name="connsiteY31" fmla="*/ 50927 h 2053753"/>
              <a:gd name="connsiteX32" fmla="*/ 717201 w 1886427"/>
              <a:gd name="connsiteY32" fmla="*/ 40879 h 2053753"/>
              <a:gd name="connsiteX33" fmla="*/ 762419 w 1886427"/>
              <a:gd name="connsiteY33" fmla="*/ 20782 h 2053753"/>
              <a:gd name="connsiteX34" fmla="*/ 832757 w 1886427"/>
              <a:gd name="connsiteY34" fmla="*/ 685 h 2053753"/>
              <a:gd name="connsiteX35" fmla="*/ 903096 w 1886427"/>
              <a:gd name="connsiteY35" fmla="*/ 5710 h 2053753"/>
              <a:gd name="connsiteX36" fmla="*/ 953338 w 1886427"/>
              <a:gd name="connsiteY36" fmla="*/ 15758 h 2053753"/>
              <a:gd name="connsiteX37" fmla="*/ 1008603 w 1886427"/>
              <a:gd name="connsiteY37" fmla="*/ 76048 h 2053753"/>
              <a:gd name="connsiteX38" fmla="*/ 1068894 w 1886427"/>
              <a:gd name="connsiteY38" fmla="*/ 146386 h 2053753"/>
              <a:gd name="connsiteX39" fmla="*/ 1099039 w 1886427"/>
              <a:gd name="connsiteY39" fmla="*/ 392571 h 2053753"/>
              <a:gd name="connsiteX40" fmla="*/ 1099039 w 1886427"/>
              <a:gd name="connsiteY40" fmla="*/ 417692 h 2053753"/>
              <a:gd name="connsiteX41" fmla="*/ 1099039 w 1886427"/>
              <a:gd name="connsiteY41" fmla="*/ 553345 h 2053753"/>
              <a:gd name="connsiteX42" fmla="*/ 1099039 w 1886427"/>
              <a:gd name="connsiteY42" fmla="*/ 653828 h 2053753"/>
              <a:gd name="connsiteX43" fmla="*/ 1058845 w 1886427"/>
              <a:gd name="connsiteY43" fmla="*/ 749288 h 2053753"/>
              <a:gd name="connsiteX44" fmla="*/ 1028700 w 1886427"/>
              <a:gd name="connsiteY44" fmla="*/ 824650 h 2053753"/>
              <a:gd name="connsiteX45" fmla="*/ 1023676 w 1886427"/>
              <a:gd name="connsiteY45" fmla="*/ 884940 h 2053753"/>
              <a:gd name="connsiteX46" fmla="*/ 1063869 w 1886427"/>
              <a:gd name="connsiteY46" fmla="*/ 985424 h 2053753"/>
              <a:gd name="connsiteX47" fmla="*/ 1104063 w 1886427"/>
              <a:gd name="connsiteY47" fmla="*/ 1065811 h 2053753"/>
              <a:gd name="connsiteX48" fmla="*/ 1179425 w 1886427"/>
              <a:gd name="connsiteY48" fmla="*/ 1221560 h 2053753"/>
              <a:gd name="connsiteX49" fmla="*/ 1184450 w 1886427"/>
              <a:gd name="connsiteY49" fmla="*/ 1296923 h 2053753"/>
              <a:gd name="connsiteX50" fmla="*/ 1184450 w 1886427"/>
              <a:gd name="connsiteY50" fmla="*/ 1377310 h 2053753"/>
              <a:gd name="connsiteX51" fmla="*/ 1149280 w 1886427"/>
              <a:gd name="connsiteY51" fmla="*/ 1457696 h 2053753"/>
              <a:gd name="connsiteX52" fmla="*/ 817685 w 1886427"/>
              <a:gd name="connsiteY52" fmla="*/ 1919921 h 2053753"/>
              <a:gd name="connsiteX53" fmla="*/ 888023 w 1886427"/>
              <a:gd name="connsiteY53" fmla="*/ 2045525 h 2053753"/>
              <a:gd name="connsiteX54" fmla="*/ 963386 w 1886427"/>
              <a:gd name="connsiteY54" fmla="*/ 2035477 h 2053753"/>
              <a:gd name="connsiteX55" fmla="*/ 1033724 w 1886427"/>
              <a:gd name="connsiteY55" fmla="*/ 1985235 h 2053753"/>
              <a:gd name="connsiteX56" fmla="*/ 1109087 w 1886427"/>
              <a:gd name="connsiteY56" fmla="*/ 1904848 h 2053753"/>
              <a:gd name="connsiteX57" fmla="*/ 1219619 w 1886427"/>
              <a:gd name="connsiteY57" fmla="*/ 1744074 h 2053753"/>
              <a:gd name="connsiteX58" fmla="*/ 1294981 w 1886427"/>
              <a:gd name="connsiteY58" fmla="*/ 1563204 h 2053753"/>
              <a:gd name="connsiteX59" fmla="*/ 1505997 w 1886427"/>
              <a:gd name="connsiteY59" fmla="*/ 241846 h 2053753"/>
              <a:gd name="connsiteX60" fmla="*/ 1505997 w 1886427"/>
              <a:gd name="connsiteY60" fmla="*/ 503103 h 2053753"/>
              <a:gd name="connsiteX61" fmla="*/ 1511021 w 1886427"/>
              <a:gd name="connsiteY61" fmla="*/ 628707 h 2053753"/>
              <a:gd name="connsiteX62" fmla="*/ 1551214 w 1886427"/>
              <a:gd name="connsiteY62" fmla="*/ 699046 h 2053753"/>
              <a:gd name="connsiteX63" fmla="*/ 1581359 w 1886427"/>
              <a:gd name="connsiteY63" fmla="*/ 804553 h 2053753"/>
              <a:gd name="connsiteX64" fmla="*/ 1596432 w 1886427"/>
              <a:gd name="connsiteY64" fmla="*/ 905037 h 2053753"/>
              <a:gd name="connsiteX65" fmla="*/ 1566287 w 1886427"/>
              <a:gd name="connsiteY65" fmla="*/ 1065811 h 2053753"/>
              <a:gd name="connsiteX66" fmla="*/ 1571311 w 1886427"/>
              <a:gd name="connsiteY66" fmla="*/ 1156246 h 2053753"/>
              <a:gd name="connsiteX67" fmla="*/ 1571311 w 1886427"/>
              <a:gd name="connsiteY67" fmla="*/ 1306971 h 2053753"/>
              <a:gd name="connsiteX68" fmla="*/ 1556239 w 1886427"/>
              <a:gd name="connsiteY68" fmla="*/ 1367261 h 2053753"/>
              <a:gd name="connsiteX69" fmla="*/ 1511021 w 1886427"/>
              <a:gd name="connsiteY69" fmla="*/ 1507938 h 2053753"/>
              <a:gd name="connsiteX70" fmla="*/ 1485900 w 1886427"/>
              <a:gd name="connsiteY70" fmla="*/ 1653639 h 2053753"/>
              <a:gd name="connsiteX71" fmla="*/ 1465803 w 1886427"/>
              <a:gd name="connsiteY71" fmla="*/ 1739050 h 2053753"/>
              <a:gd name="connsiteX72" fmla="*/ 1490924 w 1886427"/>
              <a:gd name="connsiteY72" fmla="*/ 1814413 h 2053753"/>
              <a:gd name="connsiteX73" fmla="*/ 1526094 w 1886427"/>
              <a:gd name="connsiteY73" fmla="*/ 1839534 h 2053753"/>
              <a:gd name="connsiteX74" fmla="*/ 1571311 w 1886427"/>
              <a:gd name="connsiteY74" fmla="*/ 1839534 h 2053753"/>
              <a:gd name="connsiteX75" fmla="*/ 1626577 w 1886427"/>
              <a:gd name="connsiteY75" fmla="*/ 1819437 h 2053753"/>
              <a:gd name="connsiteX76" fmla="*/ 1676819 w 1886427"/>
              <a:gd name="connsiteY76" fmla="*/ 1764171 h 2053753"/>
              <a:gd name="connsiteX77" fmla="*/ 1696916 w 1886427"/>
              <a:gd name="connsiteY77" fmla="*/ 1638567 h 2053753"/>
              <a:gd name="connsiteX78" fmla="*/ 1732085 w 1886427"/>
              <a:gd name="connsiteY78" fmla="*/ 1563204 h 2053753"/>
              <a:gd name="connsiteX79" fmla="*/ 1807447 w 1886427"/>
              <a:gd name="connsiteY79" fmla="*/ 1497890 h 2053753"/>
              <a:gd name="connsiteX80" fmla="*/ 1867738 w 1886427"/>
              <a:gd name="connsiteY80" fmla="*/ 1322044 h 2053753"/>
              <a:gd name="connsiteX81" fmla="*/ 1882810 w 1886427"/>
              <a:gd name="connsiteY81" fmla="*/ 1246681 h 2053753"/>
              <a:gd name="connsiteX82" fmla="*/ 1882810 w 1886427"/>
              <a:gd name="connsiteY82" fmla="*/ 1141173 h 2053753"/>
              <a:gd name="connsiteX83" fmla="*/ 1842617 w 1886427"/>
              <a:gd name="connsiteY83" fmla="*/ 1040690 h 2053753"/>
              <a:gd name="connsiteX84" fmla="*/ 1832568 w 1886427"/>
              <a:gd name="connsiteY84" fmla="*/ 955279 h 2053753"/>
              <a:gd name="connsiteX0" fmla="*/ 79131 w 1886427"/>
              <a:gd name="connsiteY0" fmla="*/ 1281850 h 2053753"/>
              <a:gd name="connsiteX1" fmla="*/ 59034 w 1886427"/>
              <a:gd name="connsiteY1" fmla="*/ 1141173 h 2053753"/>
              <a:gd name="connsiteX2" fmla="*/ 94203 w 1886427"/>
              <a:gd name="connsiteY2" fmla="*/ 1070835 h 2053753"/>
              <a:gd name="connsiteX3" fmla="*/ 114300 w 1886427"/>
              <a:gd name="connsiteY3" fmla="*/ 920110 h 2053753"/>
              <a:gd name="connsiteX4" fmla="*/ 74107 w 1886427"/>
              <a:gd name="connsiteY4" fmla="*/ 749288 h 2053753"/>
              <a:gd name="connsiteX5" fmla="*/ 33913 w 1886427"/>
              <a:gd name="connsiteY5" fmla="*/ 663877 h 2053753"/>
              <a:gd name="connsiteX6" fmla="*/ 3768 w 1886427"/>
              <a:gd name="connsiteY6" fmla="*/ 508127 h 2053753"/>
              <a:gd name="connsiteX7" fmla="*/ 3768 w 1886427"/>
              <a:gd name="connsiteY7" fmla="*/ 397595 h 2053753"/>
              <a:gd name="connsiteX8" fmla="*/ 33913 w 1886427"/>
              <a:gd name="connsiteY8" fmla="*/ 266967 h 2053753"/>
              <a:gd name="connsiteX9" fmla="*/ 104252 w 1886427"/>
              <a:gd name="connsiteY9" fmla="*/ 176531 h 2053753"/>
              <a:gd name="connsiteX10" fmla="*/ 169566 w 1886427"/>
              <a:gd name="connsiteY10" fmla="*/ 146386 h 2053753"/>
              <a:gd name="connsiteX11" fmla="*/ 254977 w 1886427"/>
              <a:gd name="connsiteY11" fmla="*/ 111217 h 2053753"/>
              <a:gd name="connsiteX12" fmla="*/ 330340 w 1886427"/>
              <a:gd name="connsiteY12" fmla="*/ 101169 h 2053753"/>
              <a:gd name="connsiteX13" fmla="*/ 385606 w 1886427"/>
              <a:gd name="connsiteY13" fmla="*/ 161459 h 2053753"/>
              <a:gd name="connsiteX14" fmla="*/ 380581 w 1886427"/>
              <a:gd name="connsiteY14" fmla="*/ 261942 h 2053753"/>
              <a:gd name="connsiteX15" fmla="*/ 400678 w 1886427"/>
              <a:gd name="connsiteY15" fmla="*/ 407644 h 2053753"/>
              <a:gd name="connsiteX16" fmla="*/ 430823 w 1886427"/>
              <a:gd name="connsiteY16" fmla="*/ 513151 h 2053753"/>
              <a:gd name="connsiteX17" fmla="*/ 445896 w 1886427"/>
              <a:gd name="connsiteY17" fmla="*/ 588514 h 2053753"/>
              <a:gd name="connsiteX18" fmla="*/ 460968 w 1886427"/>
              <a:gd name="connsiteY18" fmla="*/ 678949 h 2053753"/>
              <a:gd name="connsiteX19" fmla="*/ 491113 w 1886427"/>
              <a:gd name="connsiteY19" fmla="*/ 759336 h 2053753"/>
              <a:gd name="connsiteX20" fmla="*/ 842806 w 1886427"/>
              <a:gd name="connsiteY20" fmla="*/ 1111028 h 2053753"/>
              <a:gd name="connsiteX21" fmla="*/ 817685 w 1886427"/>
              <a:gd name="connsiteY21" fmla="*/ 1055762 h 2053753"/>
              <a:gd name="connsiteX22" fmla="*/ 787540 w 1886427"/>
              <a:gd name="connsiteY22" fmla="*/ 935182 h 2053753"/>
              <a:gd name="connsiteX23" fmla="*/ 767443 w 1886427"/>
              <a:gd name="connsiteY23" fmla="*/ 809578 h 2053753"/>
              <a:gd name="connsiteX24" fmla="*/ 762419 w 1886427"/>
              <a:gd name="connsiteY24" fmla="*/ 653828 h 2053753"/>
              <a:gd name="connsiteX25" fmla="*/ 762419 w 1886427"/>
              <a:gd name="connsiteY25" fmla="*/ 543296 h 2053753"/>
              <a:gd name="connsiteX26" fmla="*/ 752370 w 1886427"/>
              <a:gd name="connsiteY26" fmla="*/ 427740 h 2053753"/>
              <a:gd name="connsiteX27" fmla="*/ 737298 w 1886427"/>
              <a:gd name="connsiteY27" fmla="*/ 307160 h 2053753"/>
              <a:gd name="connsiteX28" fmla="*/ 697105 w 1886427"/>
              <a:gd name="connsiteY28" fmla="*/ 226773 h 2053753"/>
              <a:gd name="connsiteX29" fmla="*/ 682032 w 1886427"/>
              <a:gd name="connsiteY29" fmla="*/ 116241 h 2053753"/>
              <a:gd name="connsiteX30" fmla="*/ 702129 w 1886427"/>
              <a:gd name="connsiteY30" fmla="*/ 50927 h 2053753"/>
              <a:gd name="connsiteX31" fmla="*/ 717201 w 1886427"/>
              <a:gd name="connsiteY31" fmla="*/ 40879 h 2053753"/>
              <a:gd name="connsiteX32" fmla="*/ 762419 w 1886427"/>
              <a:gd name="connsiteY32" fmla="*/ 20782 h 2053753"/>
              <a:gd name="connsiteX33" fmla="*/ 832757 w 1886427"/>
              <a:gd name="connsiteY33" fmla="*/ 685 h 2053753"/>
              <a:gd name="connsiteX34" fmla="*/ 903096 w 1886427"/>
              <a:gd name="connsiteY34" fmla="*/ 5710 h 2053753"/>
              <a:gd name="connsiteX35" fmla="*/ 953338 w 1886427"/>
              <a:gd name="connsiteY35" fmla="*/ 15758 h 2053753"/>
              <a:gd name="connsiteX36" fmla="*/ 1008603 w 1886427"/>
              <a:gd name="connsiteY36" fmla="*/ 76048 h 2053753"/>
              <a:gd name="connsiteX37" fmla="*/ 1068894 w 1886427"/>
              <a:gd name="connsiteY37" fmla="*/ 146386 h 2053753"/>
              <a:gd name="connsiteX38" fmla="*/ 1099039 w 1886427"/>
              <a:gd name="connsiteY38" fmla="*/ 392571 h 2053753"/>
              <a:gd name="connsiteX39" fmla="*/ 1099039 w 1886427"/>
              <a:gd name="connsiteY39" fmla="*/ 417692 h 2053753"/>
              <a:gd name="connsiteX40" fmla="*/ 1099039 w 1886427"/>
              <a:gd name="connsiteY40" fmla="*/ 553345 h 2053753"/>
              <a:gd name="connsiteX41" fmla="*/ 1099039 w 1886427"/>
              <a:gd name="connsiteY41" fmla="*/ 653828 h 2053753"/>
              <a:gd name="connsiteX42" fmla="*/ 1058845 w 1886427"/>
              <a:gd name="connsiteY42" fmla="*/ 749288 h 2053753"/>
              <a:gd name="connsiteX43" fmla="*/ 1028700 w 1886427"/>
              <a:gd name="connsiteY43" fmla="*/ 824650 h 2053753"/>
              <a:gd name="connsiteX44" fmla="*/ 1023676 w 1886427"/>
              <a:gd name="connsiteY44" fmla="*/ 884940 h 2053753"/>
              <a:gd name="connsiteX45" fmla="*/ 1063869 w 1886427"/>
              <a:gd name="connsiteY45" fmla="*/ 985424 h 2053753"/>
              <a:gd name="connsiteX46" fmla="*/ 1104063 w 1886427"/>
              <a:gd name="connsiteY46" fmla="*/ 1065811 h 2053753"/>
              <a:gd name="connsiteX47" fmla="*/ 1179425 w 1886427"/>
              <a:gd name="connsiteY47" fmla="*/ 1221560 h 2053753"/>
              <a:gd name="connsiteX48" fmla="*/ 1184450 w 1886427"/>
              <a:gd name="connsiteY48" fmla="*/ 1296923 h 2053753"/>
              <a:gd name="connsiteX49" fmla="*/ 1184450 w 1886427"/>
              <a:gd name="connsiteY49" fmla="*/ 1377310 h 2053753"/>
              <a:gd name="connsiteX50" fmla="*/ 1149280 w 1886427"/>
              <a:gd name="connsiteY50" fmla="*/ 1457696 h 2053753"/>
              <a:gd name="connsiteX51" fmla="*/ 817685 w 1886427"/>
              <a:gd name="connsiteY51" fmla="*/ 1919921 h 2053753"/>
              <a:gd name="connsiteX52" fmla="*/ 888023 w 1886427"/>
              <a:gd name="connsiteY52" fmla="*/ 2045525 h 2053753"/>
              <a:gd name="connsiteX53" fmla="*/ 963386 w 1886427"/>
              <a:gd name="connsiteY53" fmla="*/ 2035477 h 2053753"/>
              <a:gd name="connsiteX54" fmla="*/ 1033724 w 1886427"/>
              <a:gd name="connsiteY54" fmla="*/ 1985235 h 2053753"/>
              <a:gd name="connsiteX55" fmla="*/ 1109087 w 1886427"/>
              <a:gd name="connsiteY55" fmla="*/ 1904848 h 2053753"/>
              <a:gd name="connsiteX56" fmla="*/ 1219619 w 1886427"/>
              <a:gd name="connsiteY56" fmla="*/ 1744074 h 2053753"/>
              <a:gd name="connsiteX57" fmla="*/ 1294981 w 1886427"/>
              <a:gd name="connsiteY57" fmla="*/ 1563204 h 2053753"/>
              <a:gd name="connsiteX58" fmla="*/ 1505997 w 1886427"/>
              <a:gd name="connsiteY58" fmla="*/ 241846 h 2053753"/>
              <a:gd name="connsiteX59" fmla="*/ 1505997 w 1886427"/>
              <a:gd name="connsiteY59" fmla="*/ 503103 h 2053753"/>
              <a:gd name="connsiteX60" fmla="*/ 1511021 w 1886427"/>
              <a:gd name="connsiteY60" fmla="*/ 628707 h 2053753"/>
              <a:gd name="connsiteX61" fmla="*/ 1551214 w 1886427"/>
              <a:gd name="connsiteY61" fmla="*/ 699046 h 2053753"/>
              <a:gd name="connsiteX62" fmla="*/ 1581359 w 1886427"/>
              <a:gd name="connsiteY62" fmla="*/ 804553 h 2053753"/>
              <a:gd name="connsiteX63" fmla="*/ 1596432 w 1886427"/>
              <a:gd name="connsiteY63" fmla="*/ 905037 h 2053753"/>
              <a:gd name="connsiteX64" fmla="*/ 1566287 w 1886427"/>
              <a:gd name="connsiteY64" fmla="*/ 1065811 h 2053753"/>
              <a:gd name="connsiteX65" fmla="*/ 1571311 w 1886427"/>
              <a:gd name="connsiteY65" fmla="*/ 1156246 h 2053753"/>
              <a:gd name="connsiteX66" fmla="*/ 1571311 w 1886427"/>
              <a:gd name="connsiteY66" fmla="*/ 1306971 h 2053753"/>
              <a:gd name="connsiteX67" fmla="*/ 1556239 w 1886427"/>
              <a:gd name="connsiteY67" fmla="*/ 1367261 h 2053753"/>
              <a:gd name="connsiteX68" fmla="*/ 1511021 w 1886427"/>
              <a:gd name="connsiteY68" fmla="*/ 1507938 h 2053753"/>
              <a:gd name="connsiteX69" fmla="*/ 1485900 w 1886427"/>
              <a:gd name="connsiteY69" fmla="*/ 1653639 h 2053753"/>
              <a:gd name="connsiteX70" fmla="*/ 1465803 w 1886427"/>
              <a:gd name="connsiteY70" fmla="*/ 1739050 h 2053753"/>
              <a:gd name="connsiteX71" fmla="*/ 1490924 w 1886427"/>
              <a:gd name="connsiteY71" fmla="*/ 1814413 h 2053753"/>
              <a:gd name="connsiteX72" fmla="*/ 1526094 w 1886427"/>
              <a:gd name="connsiteY72" fmla="*/ 1839534 h 2053753"/>
              <a:gd name="connsiteX73" fmla="*/ 1571311 w 1886427"/>
              <a:gd name="connsiteY73" fmla="*/ 1839534 h 2053753"/>
              <a:gd name="connsiteX74" fmla="*/ 1626577 w 1886427"/>
              <a:gd name="connsiteY74" fmla="*/ 1819437 h 2053753"/>
              <a:gd name="connsiteX75" fmla="*/ 1676819 w 1886427"/>
              <a:gd name="connsiteY75" fmla="*/ 1764171 h 2053753"/>
              <a:gd name="connsiteX76" fmla="*/ 1696916 w 1886427"/>
              <a:gd name="connsiteY76" fmla="*/ 1638567 h 2053753"/>
              <a:gd name="connsiteX77" fmla="*/ 1732085 w 1886427"/>
              <a:gd name="connsiteY77" fmla="*/ 1563204 h 2053753"/>
              <a:gd name="connsiteX78" fmla="*/ 1807447 w 1886427"/>
              <a:gd name="connsiteY78" fmla="*/ 1497890 h 2053753"/>
              <a:gd name="connsiteX79" fmla="*/ 1867738 w 1886427"/>
              <a:gd name="connsiteY79" fmla="*/ 1322044 h 2053753"/>
              <a:gd name="connsiteX80" fmla="*/ 1882810 w 1886427"/>
              <a:gd name="connsiteY80" fmla="*/ 1246681 h 2053753"/>
              <a:gd name="connsiteX81" fmla="*/ 1882810 w 1886427"/>
              <a:gd name="connsiteY81" fmla="*/ 1141173 h 2053753"/>
              <a:gd name="connsiteX82" fmla="*/ 1842617 w 1886427"/>
              <a:gd name="connsiteY82" fmla="*/ 1040690 h 2053753"/>
              <a:gd name="connsiteX83" fmla="*/ 1832568 w 1886427"/>
              <a:gd name="connsiteY83" fmla="*/ 955279 h 2053753"/>
              <a:gd name="connsiteX0" fmla="*/ 59034 w 1886427"/>
              <a:gd name="connsiteY0" fmla="*/ 1141173 h 2053753"/>
              <a:gd name="connsiteX1" fmla="*/ 94203 w 1886427"/>
              <a:gd name="connsiteY1" fmla="*/ 1070835 h 2053753"/>
              <a:gd name="connsiteX2" fmla="*/ 114300 w 1886427"/>
              <a:gd name="connsiteY2" fmla="*/ 920110 h 2053753"/>
              <a:gd name="connsiteX3" fmla="*/ 74107 w 1886427"/>
              <a:gd name="connsiteY3" fmla="*/ 749288 h 2053753"/>
              <a:gd name="connsiteX4" fmla="*/ 33913 w 1886427"/>
              <a:gd name="connsiteY4" fmla="*/ 663877 h 2053753"/>
              <a:gd name="connsiteX5" fmla="*/ 3768 w 1886427"/>
              <a:gd name="connsiteY5" fmla="*/ 508127 h 2053753"/>
              <a:gd name="connsiteX6" fmla="*/ 3768 w 1886427"/>
              <a:gd name="connsiteY6" fmla="*/ 397595 h 2053753"/>
              <a:gd name="connsiteX7" fmla="*/ 33913 w 1886427"/>
              <a:gd name="connsiteY7" fmla="*/ 266967 h 2053753"/>
              <a:gd name="connsiteX8" fmla="*/ 104252 w 1886427"/>
              <a:gd name="connsiteY8" fmla="*/ 176531 h 2053753"/>
              <a:gd name="connsiteX9" fmla="*/ 169566 w 1886427"/>
              <a:gd name="connsiteY9" fmla="*/ 146386 h 2053753"/>
              <a:gd name="connsiteX10" fmla="*/ 254977 w 1886427"/>
              <a:gd name="connsiteY10" fmla="*/ 111217 h 2053753"/>
              <a:gd name="connsiteX11" fmla="*/ 330340 w 1886427"/>
              <a:gd name="connsiteY11" fmla="*/ 101169 h 2053753"/>
              <a:gd name="connsiteX12" fmla="*/ 385606 w 1886427"/>
              <a:gd name="connsiteY12" fmla="*/ 161459 h 2053753"/>
              <a:gd name="connsiteX13" fmla="*/ 380581 w 1886427"/>
              <a:gd name="connsiteY13" fmla="*/ 261942 h 2053753"/>
              <a:gd name="connsiteX14" fmla="*/ 400678 w 1886427"/>
              <a:gd name="connsiteY14" fmla="*/ 407644 h 2053753"/>
              <a:gd name="connsiteX15" fmla="*/ 430823 w 1886427"/>
              <a:gd name="connsiteY15" fmla="*/ 513151 h 2053753"/>
              <a:gd name="connsiteX16" fmla="*/ 445896 w 1886427"/>
              <a:gd name="connsiteY16" fmla="*/ 588514 h 2053753"/>
              <a:gd name="connsiteX17" fmla="*/ 460968 w 1886427"/>
              <a:gd name="connsiteY17" fmla="*/ 678949 h 2053753"/>
              <a:gd name="connsiteX18" fmla="*/ 491113 w 1886427"/>
              <a:gd name="connsiteY18" fmla="*/ 759336 h 2053753"/>
              <a:gd name="connsiteX19" fmla="*/ 842806 w 1886427"/>
              <a:gd name="connsiteY19" fmla="*/ 1111028 h 2053753"/>
              <a:gd name="connsiteX20" fmla="*/ 817685 w 1886427"/>
              <a:gd name="connsiteY20" fmla="*/ 1055762 h 2053753"/>
              <a:gd name="connsiteX21" fmla="*/ 787540 w 1886427"/>
              <a:gd name="connsiteY21" fmla="*/ 935182 h 2053753"/>
              <a:gd name="connsiteX22" fmla="*/ 767443 w 1886427"/>
              <a:gd name="connsiteY22" fmla="*/ 809578 h 2053753"/>
              <a:gd name="connsiteX23" fmla="*/ 762419 w 1886427"/>
              <a:gd name="connsiteY23" fmla="*/ 653828 h 2053753"/>
              <a:gd name="connsiteX24" fmla="*/ 762419 w 1886427"/>
              <a:gd name="connsiteY24" fmla="*/ 543296 h 2053753"/>
              <a:gd name="connsiteX25" fmla="*/ 752370 w 1886427"/>
              <a:gd name="connsiteY25" fmla="*/ 427740 h 2053753"/>
              <a:gd name="connsiteX26" fmla="*/ 737298 w 1886427"/>
              <a:gd name="connsiteY26" fmla="*/ 307160 h 2053753"/>
              <a:gd name="connsiteX27" fmla="*/ 697105 w 1886427"/>
              <a:gd name="connsiteY27" fmla="*/ 226773 h 2053753"/>
              <a:gd name="connsiteX28" fmla="*/ 682032 w 1886427"/>
              <a:gd name="connsiteY28" fmla="*/ 116241 h 2053753"/>
              <a:gd name="connsiteX29" fmla="*/ 702129 w 1886427"/>
              <a:gd name="connsiteY29" fmla="*/ 50927 h 2053753"/>
              <a:gd name="connsiteX30" fmla="*/ 717201 w 1886427"/>
              <a:gd name="connsiteY30" fmla="*/ 40879 h 2053753"/>
              <a:gd name="connsiteX31" fmla="*/ 762419 w 1886427"/>
              <a:gd name="connsiteY31" fmla="*/ 20782 h 2053753"/>
              <a:gd name="connsiteX32" fmla="*/ 832757 w 1886427"/>
              <a:gd name="connsiteY32" fmla="*/ 685 h 2053753"/>
              <a:gd name="connsiteX33" fmla="*/ 903096 w 1886427"/>
              <a:gd name="connsiteY33" fmla="*/ 5710 h 2053753"/>
              <a:gd name="connsiteX34" fmla="*/ 953338 w 1886427"/>
              <a:gd name="connsiteY34" fmla="*/ 15758 h 2053753"/>
              <a:gd name="connsiteX35" fmla="*/ 1008603 w 1886427"/>
              <a:gd name="connsiteY35" fmla="*/ 76048 h 2053753"/>
              <a:gd name="connsiteX36" fmla="*/ 1068894 w 1886427"/>
              <a:gd name="connsiteY36" fmla="*/ 146386 h 2053753"/>
              <a:gd name="connsiteX37" fmla="*/ 1099039 w 1886427"/>
              <a:gd name="connsiteY37" fmla="*/ 392571 h 2053753"/>
              <a:gd name="connsiteX38" fmla="*/ 1099039 w 1886427"/>
              <a:gd name="connsiteY38" fmla="*/ 417692 h 2053753"/>
              <a:gd name="connsiteX39" fmla="*/ 1099039 w 1886427"/>
              <a:gd name="connsiteY39" fmla="*/ 553345 h 2053753"/>
              <a:gd name="connsiteX40" fmla="*/ 1099039 w 1886427"/>
              <a:gd name="connsiteY40" fmla="*/ 653828 h 2053753"/>
              <a:gd name="connsiteX41" fmla="*/ 1058845 w 1886427"/>
              <a:gd name="connsiteY41" fmla="*/ 749288 h 2053753"/>
              <a:gd name="connsiteX42" fmla="*/ 1028700 w 1886427"/>
              <a:gd name="connsiteY42" fmla="*/ 824650 h 2053753"/>
              <a:gd name="connsiteX43" fmla="*/ 1023676 w 1886427"/>
              <a:gd name="connsiteY43" fmla="*/ 884940 h 2053753"/>
              <a:gd name="connsiteX44" fmla="*/ 1063869 w 1886427"/>
              <a:gd name="connsiteY44" fmla="*/ 985424 h 2053753"/>
              <a:gd name="connsiteX45" fmla="*/ 1104063 w 1886427"/>
              <a:gd name="connsiteY45" fmla="*/ 1065811 h 2053753"/>
              <a:gd name="connsiteX46" fmla="*/ 1179425 w 1886427"/>
              <a:gd name="connsiteY46" fmla="*/ 1221560 h 2053753"/>
              <a:gd name="connsiteX47" fmla="*/ 1184450 w 1886427"/>
              <a:gd name="connsiteY47" fmla="*/ 1296923 h 2053753"/>
              <a:gd name="connsiteX48" fmla="*/ 1184450 w 1886427"/>
              <a:gd name="connsiteY48" fmla="*/ 1377310 h 2053753"/>
              <a:gd name="connsiteX49" fmla="*/ 1149280 w 1886427"/>
              <a:gd name="connsiteY49" fmla="*/ 1457696 h 2053753"/>
              <a:gd name="connsiteX50" fmla="*/ 817685 w 1886427"/>
              <a:gd name="connsiteY50" fmla="*/ 1919921 h 2053753"/>
              <a:gd name="connsiteX51" fmla="*/ 888023 w 1886427"/>
              <a:gd name="connsiteY51" fmla="*/ 2045525 h 2053753"/>
              <a:gd name="connsiteX52" fmla="*/ 963386 w 1886427"/>
              <a:gd name="connsiteY52" fmla="*/ 2035477 h 2053753"/>
              <a:gd name="connsiteX53" fmla="*/ 1033724 w 1886427"/>
              <a:gd name="connsiteY53" fmla="*/ 1985235 h 2053753"/>
              <a:gd name="connsiteX54" fmla="*/ 1109087 w 1886427"/>
              <a:gd name="connsiteY54" fmla="*/ 1904848 h 2053753"/>
              <a:gd name="connsiteX55" fmla="*/ 1219619 w 1886427"/>
              <a:gd name="connsiteY55" fmla="*/ 1744074 h 2053753"/>
              <a:gd name="connsiteX56" fmla="*/ 1294981 w 1886427"/>
              <a:gd name="connsiteY56" fmla="*/ 1563204 h 2053753"/>
              <a:gd name="connsiteX57" fmla="*/ 1505997 w 1886427"/>
              <a:gd name="connsiteY57" fmla="*/ 241846 h 2053753"/>
              <a:gd name="connsiteX58" fmla="*/ 1505997 w 1886427"/>
              <a:gd name="connsiteY58" fmla="*/ 503103 h 2053753"/>
              <a:gd name="connsiteX59" fmla="*/ 1511021 w 1886427"/>
              <a:gd name="connsiteY59" fmla="*/ 628707 h 2053753"/>
              <a:gd name="connsiteX60" fmla="*/ 1551214 w 1886427"/>
              <a:gd name="connsiteY60" fmla="*/ 699046 h 2053753"/>
              <a:gd name="connsiteX61" fmla="*/ 1581359 w 1886427"/>
              <a:gd name="connsiteY61" fmla="*/ 804553 h 2053753"/>
              <a:gd name="connsiteX62" fmla="*/ 1596432 w 1886427"/>
              <a:gd name="connsiteY62" fmla="*/ 905037 h 2053753"/>
              <a:gd name="connsiteX63" fmla="*/ 1566287 w 1886427"/>
              <a:gd name="connsiteY63" fmla="*/ 1065811 h 2053753"/>
              <a:gd name="connsiteX64" fmla="*/ 1571311 w 1886427"/>
              <a:gd name="connsiteY64" fmla="*/ 1156246 h 2053753"/>
              <a:gd name="connsiteX65" fmla="*/ 1571311 w 1886427"/>
              <a:gd name="connsiteY65" fmla="*/ 1306971 h 2053753"/>
              <a:gd name="connsiteX66" fmla="*/ 1556239 w 1886427"/>
              <a:gd name="connsiteY66" fmla="*/ 1367261 h 2053753"/>
              <a:gd name="connsiteX67" fmla="*/ 1511021 w 1886427"/>
              <a:gd name="connsiteY67" fmla="*/ 1507938 h 2053753"/>
              <a:gd name="connsiteX68" fmla="*/ 1485900 w 1886427"/>
              <a:gd name="connsiteY68" fmla="*/ 1653639 h 2053753"/>
              <a:gd name="connsiteX69" fmla="*/ 1465803 w 1886427"/>
              <a:gd name="connsiteY69" fmla="*/ 1739050 h 2053753"/>
              <a:gd name="connsiteX70" fmla="*/ 1490924 w 1886427"/>
              <a:gd name="connsiteY70" fmla="*/ 1814413 h 2053753"/>
              <a:gd name="connsiteX71" fmla="*/ 1526094 w 1886427"/>
              <a:gd name="connsiteY71" fmla="*/ 1839534 h 2053753"/>
              <a:gd name="connsiteX72" fmla="*/ 1571311 w 1886427"/>
              <a:gd name="connsiteY72" fmla="*/ 1839534 h 2053753"/>
              <a:gd name="connsiteX73" fmla="*/ 1626577 w 1886427"/>
              <a:gd name="connsiteY73" fmla="*/ 1819437 h 2053753"/>
              <a:gd name="connsiteX74" fmla="*/ 1676819 w 1886427"/>
              <a:gd name="connsiteY74" fmla="*/ 1764171 h 2053753"/>
              <a:gd name="connsiteX75" fmla="*/ 1696916 w 1886427"/>
              <a:gd name="connsiteY75" fmla="*/ 1638567 h 2053753"/>
              <a:gd name="connsiteX76" fmla="*/ 1732085 w 1886427"/>
              <a:gd name="connsiteY76" fmla="*/ 1563204 h 2053753"/>
              <a:gd name="connsiteX77" fmla="*/ 1807447 w 1886427"/>
              <a:gd name="connsiteY77" fmla="*/ 1497890 h 2053753"/>
              <a:gd name="connsiteX78" fmla="*/ 1867738 w 1886427"/>
              <a:gd name="connsiteY78" fmla="*/ 1322044 h 2053753"/>
              <a:gd name="connsiteX79" fmla="*/ 1882810 w 1886427"/>
              <a:gd name="connsiteY79" fmla="*/ 1246681 h 2053753"/>
              <a:gd name="connsiteX80" fmla="*/ 1882810 w 1886427"/>
              <a:gd name="connsiteY80" fmla="*/ 1141173 h 2053753"/>
              <a:gd name="connsiteX81" fmla="*/ 1842617 w 1886427"/>
              <a:gd name="connsiteY81" fmla="*/ 1040690 h 2053753"/>
              <a:gd name="connsiteX82" fmla="*/ 1832568 w 1886427"/>
              <a:gd name="connsiteY82" fmla="*/ 955279 h 2053753"/>
              <a:gd name="connsiteX0" fmla="*/ 94203 w 1886427"/>
              <a:gd name="connsiteY0" fmla="*/ 1070835 h 2053753"/>
              <a:gd name="connsiteX1" fmla="*/ 114300 w 1886427"/>
              <a:gd name="connsiteY1" fmla="*/ 920110 h 2053753"/>
              <a:gd name="connsiteX2" fmla="*/ 74107 w 1886427"/>
              <a:gd name="connsiteY2" fmla="*/ 749288 h 2053753"/>
              <a:gd name="connsiteX3" fmla="*/ 33913 w 1886427"/>
              <a:gd name="connsiteY3" fmla="*/ 663877 h 2053753"/>
              <a:gd name="connsiteX4" fmla="*/ 3768 w 1886427"/>
              <a:gd name="connsiteY4" fmla="*/ 508127 h 2053753"/>
              <a:gd name="connsiteX5" fmla="*/ 3768 w 1886427"/>
              <a:gd name="connsiteY5" fmla="*/ 397595 h 2053753"/>
              <a:gd name="connsiteX6" fmla="*/ 33913 w 1886427"/>
              <a:gd name="connsiteY6" fmla="*/ 266967 h 2053753"/>
              <a:gd name="connsiteX7" fmla="*/ 104252 w 1886427"/>
              <a:gd name="connsiteY7" fmla="*/ 176531 h 2053753"/>
              <a:gd name="connsiteX8" fmla="*/ 169566 w 1886427"/>
              <a:gd name="connsiteY8" fmla="*/ 146386 h 2053753"/>
              <a:gd name="connsiteX9" fmla="*/ 254977 w 1886427"/>
              <a:gd name="connsiteY9" fmla="*/ 111217 h 2053753"/>
              <a:gd name="connsiteX10" fmla="*/ 330340 w 1886427"/>
              <a:gd name="connsiteY10" fmla="*/ 101169 h 2053753"/>
              <a:gd name="connsiteX11" fmla="*/ 385606 w 1886427"/>
              <a:gd name="connsiteY11" fmla="*/ 161459 h 2053753"/>
              <a:gd name="connsiteX12" fmla="*/ 380581 w 1886427"/>
              <a:gd name="connsiteY12" fmla="*/ 261942 h 2053753"/>
              <a:gd name="connsiteX13" fmla="*/ 400678 w 1886427"/>
              <a:gd name="connsiteY13" fmla="*/ 407644 h 2053753"/>
              <a:gd name="connsiteX14" fmla="*/ 430823 w 1886427"/>
              <a:gd name="connsiteY14" fmla="*/ 513151 h 2053753"/>
              <a:gd name="connsiteX15" fmla="*/ 445896 w 1886427"/>
              <a:gd name="connsiteY15" fmla="*/ 588514 h 2053753"/>
              <a:gd name="connsiteX16" fmla="*/ 460968 w 1886427"/>
              <a:gd name="connsiteY16" fmla="*/ 678949 h 2053753"/>
              <a:gd name="connsiteX17" fmla="*/ 491113 w 1886427"/>
              <a:gd name="connsiteY17" fmla="*/ 759336 h 2053753"/>
              <a:gd name="connsiteX18" fmla="*/ 842806 w 1886427"/>
              <a:gd name="connsiteY18" fmla="*/ 1111028 h 2053753"/>
              <a:gd name="connsiteX19" fmla="*/ 817685 w 1886427"/>
              <a:gd name="connsiteY19" fmla="*/ 1055762 h 2053753"/>
              <a:gd name="connsiteX20" fmla="*/ 787540 w 1886427"/>
              <a:gd name="connsiteY20" fmla="*/ 935182 h 2053753"/>
              <a:gd name="connsiteX21" fmla="*/ 767443 w 1886427"/>
              <a:gd name="connsiteY21" fmla="*/ 809578 h 2053753"/>
              <a:gd name="connsiteX22" fmla="*/ 762419 w 1886427"/>
              <a:gd name="connsiteY22" fmla="*/ 653828 h 2053753"/>
              <a:gd name="connsiteX23" fmla="*/ 762419 w 1886427"/>
              <a:gd name="connsiteY23" fmla="*/ 543296 h 2053753"/>
              <a:gd name="connsiteX24" fmla="*/ 752370 w 1886427"/>
              <a:gd name="connsiteY24" fmla="*/ 427740 h 2053753"/>
              <a:gd name="connsiteX25" fmla="*/ 737298 w 1886427"/>
              <a:gd name="connsiteY25" fmla="*/ 307160 h 2053753"/>
              <a:gd name="connsiteX26" fmla="*/ 697105 w 1886427"/>
              <a:gd name="connsiteY26" fmla="*/ 226773 h 2053753"/>
              <a:gd name="connsiteX27" fmla="*/ 682032 w 1886427"/>
              <a:gd name="connsiteY27" fmla="*/ 116241 h 2053753"/>
              <a:gd name="connsiteX28" fmla="*/ 702129 w 1886427"/>
              <a:gd name="connsiteY28" fmla="*/ 50927 h 2053753"/>
              <a:gd name="connsiteX29" fmla="*/ 717201 w 1886427"/>
              <a:gd name="connsiteY29" fmla="*/ 40879 h 2053753"/>
              <a:gd name="connsiteX30" fmla="*/ 762419 w 1886427"/>
              <a:gd name="connsiteY30" fmla="*/ 20782 h 2053753"/>
              <a:gd name="connsiteX31" fmla="*/ 832757 w 1886427"/>
              <a:gd name="connsiteY31" fmla="*/ 685 h 2053753"/>
              <a:gd name="connsiteX32" fmla="*/ 903096 w 1886427"/>
              <a:gd name="connsiteY32" fmla="*/ 5710 h 2053753"/>
              <a:gd name="connsiteX33" fmla="*/ 953338 w 1886427"/>
              <a:gd name="connsiteY33" fmla="*/ 15758 h 2053753"/>
              <a:gd name="connsiteX34" fmla="*/ 1008603 w 1886427"/>
              <a:gd name="connsiteY34" fmla="*/ 76048 h 2053753"/>
              <a:gd name="connsiteX35" fmla="*/ 1068894 w 1886427"/>
              <a:gd name="connsiteY35" fmla="*/ 146386 h 2053753"/>
              <a:gd name="connsiteX36" fmla="*/ 1099039 w 1886427"/>
              <a:gd name="connsiteY36" fmla="*/ 392571 h 2053753"/>
              <a:gd name="connsiteX37" fmla="*/ 1099039 w 1886427"/>
              <a:gd name="connsiteY37" fmla="*/ 417692 h 2053753"/>
              <a:gd name="connsiteX38" fmla="*/ 1099039 w 1886427"/>
              <a:gd name="connsiteY38" fmla="*/ 553345 h 2053753"/>
              <a:gd name="connsiteX39" fmla="*/ 1099039 w 1886427"/>
              <a:gd name="connsiteY39" fmla="*/ 653828 h 2053753"/>
              <a:gd name="connsiteX40" fmla="*/ 1058845 w 1886427"/>
              <a:gd name="connsiteY40" fmla="*/ 749288 h 2053753"/>
              <a:gd name="connsiteX41" fmla="*/ 1028700 w 1886427"/>
              <a:gd name="connsiteY41" fmla="*/ 824650 h 2053753"/>
              <a:gd name="connsiteX42" fmla="*/ 1023676 w 1886427"/>
              <a:gd name="connsiteY42" fmla="*/ 884940 h 2053753"/>
              <a:gd name="connsiteX43" fmla="*/ 1063869 w 1886427"/>
              <a:gd name="connsiteY43" fmla="*/ 985424 h 2053753"/>
              <a:gd name="connsiteX44" fmla="*/ 1104063 w 1886427"/>
              <a:gd name="connsiteY44" fmla="*/ 1065811 h 2053753"/>
              <a:gd name="connsiteX45" fmla="*/ 1179425 w 1886427"/>
              <a:gd name="connsiteY45" fmla="*/ 1221560 h 2053753"/>
              <a:gd name="connsiteX46" fmla="*/ 1184450 w 1886427"/>
              <a:gd name="connsiteY46" fmla="*/ 1296923 h 2053753"/>
              <a:gd name="connsiteX47" fmla="*/ 1184450 w 1886427"/>
              <a:gd name="connsiteY47" fmla="*/ 1377310 h 2053753"/>
              <a:gd name="connsiteX48" fmla="*/ 1149280 w 1886427"/>
              <a:gd name="connsiteY48" fmla="*/ 1457696 h 2053753"/>
              <a:gd name="connsiteX49" fmla="*/ 817685 w 1886427"/>
              <a:gd name="connsiteY49" fmla="*/ 1919921 h 2053753"/>
              <a:gd name="connsiteX50" fmla="*/ 888023 w 1886427"/>
              <a:gd name="connsiteY50" fmla="*/ 2045525 h 2053753"/>
              <a:gd name="connsiteX51" fmla="*/ 963386 w 1886427"/>
              <a:gd name="connsiteY51" fmla="*/ 2035477 h 2053753"/>
              <a:gd name="connsiteX52" fmla="*/ 1033724 w 1886427"/>
              <a:gd name="connsiteY52" fmla="*/ 1985235 h 2053753"/>
              <a:gd name="connsiteX53" fmla="*/ 1109087 w 1886427"/>
              <a:gd name="connsiteY53" fmla="*/ 1904848 h 2053753"/>
              <a:gd name="connsiteX54" fmla="*/ 1219619 w 1886427"/>
              <a:gd name="connsiteY54" fmla="*/ 1744074 h 2053753"/>
              <a:gd name="connsiteX55" fmla="*/ 1294981 w 1886427"/>
              <a:gd name="connsiteY55" fmla="*/ 1563204 h 2053753"/>
              <a:gd name="connsiteX56" fmla="*/ 1505997 w 1886427"/>
              <a:gd name="connsiteY56" fmla="*/ 241846 h 2053753"/>
              <a:gd name="connsiteX57" fmla="*/ 1505997 w 1886427"/>
              <a:gd name="connsiteY57" fmla="*/ 503103 h 2053753"/>
              <a:gd name="connsiteX58" fmla="*/ 1511021 w 1886427"/>
              <a:gd name="connsiteY58" fmla="*/ 628707 h 2053753"/>
              <a:gd name="connsiteX59" fmla="*/ 1551214 w 1886427"/>
              <a:gd name="connsiteY59" fmla="*/ 699046 h 2053753"/>
              <a:gd name="connsiteX60" fmla="*/ 1581359 w 1886427"/>
              <a:gd name="connsiteY60" fmla="*/ 804553 h 2053753"/>
              <a:gd name="connsiteX61" fmla="*/ 1596432 w 1886427"/>
              <a:gd name="connsiteY61" fmla="*/ 905037 h 2053753"/>
              <a:gd name="connsiteX62" fmla="*/ 1566287 w 1886427"/>
              <a:gd name="connsiteY62" fmla="*/ 1065811 h 2053753"/>
              <a:gd name="connsiteX63" fmla="*/ 1571311 w 1886427"/>
              <a:gd name="connsiteY63" fmla="*/ 1156246 h 2053753"/>
              <a:gd name="connsiteX64" fmla="*/ 1571311 w 1886427"/>
              <a:gd name="connsiteY64" fmla="*/ 1306971 h 2053753"/>
              <a:gd name="connsiteX65" fmla="*/ 1556239 w 1886427"/>
              <a:gd name="connsiteY65" fmla="*/ 1367261 h 2053753"/>
              <a:gd name="connsiteX66" fmla="*/ 1511021 w 1886427"/>
              <a:gd name="connsiteY66" fmla="*/ 1507938 h 2053753"/>
              <a:gd name="connsiteX67" fmla="*/ 1485900 w 1886427"/>
              <a:gd name="connsiteY67" fmla="*/ 1653639 h 2053753"/>
              <a:gd name="connsiteX68" fmla="*/ 1465803 w 1886427"/>
              <a:gd name="connsiteY68" fmla="*/ 1739050 h 2053753"/>
              <a:gd name="connsiteX69" fmla="*/ 1490924 w 1886427"/>
              <a:gd name="connsiteY69" fmla="*/ 1814413 h 2053753"/>
              <a:gd name="connsiteX70" fmla="*/ 1526094 w 1886427"/>
              <a:gd name="connsiteY70" fmla="*/ 1839534 h 2053753"/>
              <a:gd name="connsiteX71" fmla="*/ 1571311 w 1886427"/>
              <a:gd name="connsiteY71" fmla="*/ 1839534 h 2053753"/>
              <a:gd name="connsiteX72" fmla="*/ 1626577 w 1886427"/>
              <a:gd name="connsiteY72" fmla="*/ 1819437 h 2053753"/>
              <a:gd name="connsiteX73" fmla="*/ 1676819 w 1886427"/>
              <a:gd name="connsiteY73" fmla="*/ 1764171 h 2053753"/>
              <a:gd name="connsiteX74" fmla="*/ 1696916 w 1886427"/>
              <a:gd name="connsiteY74" fmla="*/ 1638567 h 2053753"/>
              <a:gd name="connsiteX75" fmla="*/ 1732085 w 1886427"/>
              <a:gd name="connsiteY75" fmla="*/ 1563204 h 2053753"/>
              <a:gd name="connsiteX76" fmla="*/ 1807447 w 1886427"/>
              <a:gd name="connsiteY76" fmla="*/ 1497890 h 2053753"/>
              <a:gd name="connsiteX77" fmla="*/ 1867738 w 1886427"/>
              <a:gd name="connsiteY77" fmla="*/ 1322044 h 2053753"/>
              <a:gd name="connsiteX78" fmla="*/ 1882810 w 1886427"/>
              <a:gd name="connsiteY78" fmla="*/ 1246681 h 2053753"/>
              <a:gd name="connsiteX79" fmla="*/ 1882810 w 1886427"/>
              <a:gd name="connsiteY79" fmla="*/ 1141173 h 2053753"/>
              <a:gd name="connsiteX80" fmla="*/ 1842617 w 1886427"/>
              <a:gd name="connsiteY80" fmla="*/ 1040690 h 2053753"/>
              <a:gd name="connsiteX81" fmla="*/ 1832568 w 1886427"/>
              <a:gd name="connsiteY81" fmla="*/ 955279 h 2053753"/>
              <a:gd name="connsiteX0" fmla="*/ 114300 w 1886427"/>
              <a:gd name="connsiteY0" fmla="*/ 920110 h 2053753"/>
              <a:gd name="connsiteX1" fmla="*/ 74107 w 1886427"/>
              <a:gd name="connsiteY1" fmla="*/ 749288 h 2053753"/>
              <a:gd name="connsiteX2" fmla="*/ 33913 w 1886427"/>
              <a:gd name="connsiteY2" fmla="*/ 663877 h 2053753"/>
              <a:gd name="connsiteX3" fmla="*/ 3768 w 1886427"/>
              <a:gd name="connsiteY3" fmla="*/ 508127 h 2053753"/>
              <a:gd name="connsiteX4" fmla="*/ 3768 w 1886427"/>
              <a:gd name="connsiteY4" fmla="*/ 397595 h 2053753"/>
              <a:gd name="connsiteX5" fmla="*/ 33913 w 1886427"/>
              <a:gd name="connsiteY5" fmla="*/ 266967 h 2053753"/>
              <a:gd name="connsiteX6" fmla="*/ 104252 w 1886427"/>
              <a:gd name="connsiteY6" fmla="*/ 176531 h 2053753"/>
              <a:gd name="connsiteX7" fmla="*/ 169566 w 1886427"/>
              <a:gd name="connsiteY7" fmla="*/ 146386 h 2053753"/>
              <a:gd name="connsiteX8" fmla="*/ 254977 w 1886427"/>
              <a:gd name="connsiteY8" fmla="*/ 111217 h 2053753"/>
              <a:gd name="connsiteX9" fmla="*/ 330340 w 1886427"/>
              <a:gd name="connsiteY9" fmla="*/ 101169 h 2053753"/>
              <a:gd name="connsiteX10" fmla="*/ 385606 w 1886427"/>
              <a:gd name="connsiteY10" fmla="*/ 161459 h 2053753"/>
              <a:gd name="connsiteX11" fmla="*/ 380581 w 1886427"/>
              <a:gd name="connsiteY11" fmla="*/ 261942 h 2053753"/>
              <a:gd name="connsiteX12" fmla="*/ 400678 w 1886427"/>
              <a:gd name="connsiteY12" fmla="*/ 407644 h 2053753"/>
              <a:gd name="connsiteX13" fmla="*/ 430823 w 1886427"/>
              <a:gd name="connsiteY13" fmla="*/ 513151 h 2053753"/>
              <a:gd name="connsiteX14" fmla="*/ 445896 w 1886427"/>
              <a:gd name="connsiteY14" fmla="*/ 588514 h 2053753"/>
              <a:gd name="connsiteX15" fmla="*/ 460968 w 1886427"/>
              <a:gd name="connsiteY15" fmla="*/ 678949 h 2053753"/>
              <a:gd name="connsiteX16" fmla="*/ 491113 w 1886427"/>
              <a:gd name="connsiteY16" fmla="*/ 759336 h 2053753"/>
              <a:gd name="connsiteX17" fmla="*/ 842806 w 1886427"/>
              <a:gd name="connsiteY17" fmla="*/ 1111028 h 2053753"/>
              <a:gd name="connsiteX18" fmla="*/ 817685 w 1886427"/>
              <a:gd name="connsiteY18" fmla="*/ 1055762 h 2053753"/>
              <a:gd name="connsiteX19" fmla="*/ 787540 w 1886427"/>
              <a:gd name="connsiteY19" fmla="*/ 935182 h 2053753"/>
              <a:gd name="connsiteX20" fmla="*/ 767443 w 1886427"/>
              <a:gd name="connsiteY20" fmla="*/ 809578 h 2053753"/>
              <a:gd name="connsiteX21" fmla="*/ 762419 w 1886427"/>
              <a:gd name="connsiteY21" fmla="*/ 653828 h 2053753"/>
              <a:gd name="connsiteX22" fmla="*/ 762419 w 1886427"/>
              <a:gd name="connsiteY22" fmla="*/ 543296 h 2053753"/>
              <a:gd name="connsiteX23" fmla="*/ 752370 w 1886427"/>
              <a:gd name="connsiteY23" fmla="*/ 427740 h 2053753"/>
              <a:gd name="connsiteX24" fmla="*/ 737298 w 1886427"/>
              <a:gd name="connsiteY24" fmla="*/ 307160 h 2053753"/>
              <a:gd name="connsiteX25" fmla="*/ 697105 w 1886427"/>
              <a:gd name="connsiteY25" fmla="*/ 226773 h 2053753"/>
              <a:gd name="connsiteX26" fmla="*/ 682032 w 1886427"/>
              <a:gd name="connsiteY26" fmla="*/ 116241 h 2053753"/>
              <a:gd name="connsiteX27" fmla="*/ 702129 w 1886427"/>
              <a:gd name="connsiteY27" fmla="*/ 50927 h 2053753"/>
              <a:gd name="connsiteX28" fmla="*/ 717201 w 1886427"/>
              <a:gd name="connsiteY28" fmla="*/ 40879 h 2053753"/>
              <a:gd name="connsiteX29" fmla="*/ 762419 w 1886427"/>
              <a:gd name="connsiteY29" fmla="*/ 20782 h 2053753"/>
              <a:gd name="connsiteX30" fmla="*/ 832757 w 1886427"/>
              <a:gd name="connsiteY30" fmla="*/ 685 h 2053753"/>
              <a:gd name="connsiteX31" fmla="*/ 903096 w 1886427"/>
              <a:gd name="connsiteY31" fmla="*/ 5710 h 2053753"/>
              <a:gd name="connsiteX32" fmla="*/ 953338 w 1886427"/>
              <a:gd name="connsiteY32" fmla="*/ 15758 h 2053753"/>
              <a:gd name="connsiteX33" fmla="*/ 1008603 w 1886427"/>
              <a:gd name="connsiteY33" fmla="*/ 76048 h 2053753"/>
              <a:gd name="connsiteX34" fmla="*/ 1068894 w 1886427"/>
              <a:gd name="connsiteY34" fmla="*/ 146386 h 2053753"/>
              <a:gd name="connsiteX35" fmla="*/ 1099039 w 1886427"/>
              <a:gd name="connsiteY35" fmla="*/ 392571 h 2053753"/>
              <a:gd name="connsiteX36" fmla="*/ 1099039 w 1886427"/>
              <a:gd name="connsiteY36" fmla="*/ 417692 h 2053753"/>
              <a:gd name="connsiteX37" fmla="*/ 1099039 w 1886427"/>
              <a:gd name="connsiteY37" fmla="*/ 553345 h 2053753"/>
              <a:gd name="connsiteX38" fmla="*/ 1099039 w 1886427"/>
              <a:gd name="connsiteY38" fmla="*/ 653828 h 2053753"/>
              <a:gd name="connsiteX39" fmla="*/ 1058845 w 1886427"/>
              <a:gd name="connsiteY39" fmla="*/ 749288 h 2053753"/>
              <a:gd name="connsiteX40" fmla="*/ 1028700 w 1886427"/>
              <a:gd name="connsiteY40" fmla="*/ 824650 h 2053753"/>
              <a:gd name="connsiteX41" fmla="*/ 1023676 w 1886427"/>
              <a:gd name="connsiteY41" fmla="*/ 884940 h 2053753"/>
              <a:gd name="connsiteX42" fmla="*/ 1063869 w 1886427"/>
              <a:gd name="connsiteY42" fmla="*/ 985424 h 2053753"/>
              <a:gd name="connsiteX43" fmla="*/ 1104063 w 1886427"/>
              <a:gd name="connsiteY43" fmla="*/ 1065811 h 2053753"/>
              <a:gd name="connsiteX44" fmla="*/ 1179425 w 1886427"/>
              <a:gd name="connsiteY44" fmla="*/ 1221560 h 2053753"/>
              <a:gd name="connsiteX45" fmla="*/ 1184450 w 1886427"/>
              <a:gd name="connsiteY45" fmla="*/ 1296923 h 2053753"/>
              <a:gd name="connsiteX46" fmla="*/ 1184450 w 1886427"/>
              <a:gd name="connsiteY46" fmla="*/ 1377310 h 2053753"/>
              <a:gd name="connsiteX47" fmla="*/ 1149280 w 1886427"/>
              <a:gd name="connsiteY47" fmla="*/ 1457696 h 2053753"/>
              <a:gd name="connsiteX48" fmla="*/ 817685 w 1886427"/>
              <a:gd name="connsiteY48" fmla="*/ 1919921 h 2053753"/>
              <a:gd name="connsiteX49" fmla="*/ 888023 w 1886427"/>
              <a:gd name="connsiteY49" fmla="*/ 2045525 h 2053753"/>
              <a:gd name="connsiteX50" fmla="*/ 963386 w 1886427"/>
              <a:gd name="connsiteY50" fmla="*/ 2035477 h 2053753"/>
              <a:gd name="connsiteX51" fmla="*/ 1033724 w 1886427"/>
              <a:gd name="connsiteY51" fmla="*/ 1985235 h 2053753"/>
              <a:gd name="connsiteX52" fmla="*/ 1109087 w 1886427"/>
              <a:gd name="connsiteY52" fmla="*/ 1904848 h 2053753"/>
              <a:gd name="connsiteX53" fmla="*/ 1219619 w 1886427"/>
              <a:gd name="connsiteY53" fmla="*/ 1744074 h 2053753"/>
              <a:gd name="connsiteX54" fmla="*/ 1294981 w 1886427"/>
              <a:gd name="connsiteY54" fmla="*/ 1563204 h 2053753"/>
              <a:gd name="connsiteX55" fmla="*/ 1505997 w 1886427"/>
              <a:gd name="connsiteY55" fmla="*/ 241846 h 2053753"/>
              <a:gd name="connsiteX56" fmla="*/ 1505997 w 1886427"/>
              <a:gd name="connsiteY56" fmla="*/ 503103 h 2053753"/>
              <a:gd name="connsiteX57" fmla="*/ 1511021 w 1886427"/>
              <a:gd name="connsiteY57" fmla="*/ 628707 h 2053753"/>
              <a:gd name="connsiteX58" fmla="*/ 1551214 w 1886427"/>
              <a:gd name="connsiteY58" fmla="*/ 699046 h 2053753"/>
              <a:gd name="connsiteX59" fmla="*/ 1581359 w 1886427"/>
              <a:gd name="connsiteY59" fmla="*/ 804553 h 2053753"/>
              <a:gd name="connsiteX60" fmla="*/ 1596432 w 1886427"/>
              <a:gd name="connsiteY60" fmla="*/ 905037 h 2053753"/>
              <a:gd name="connsiteX61" fmla="*/ 1566287 w 1886427"/>
              <a:gd name="connsiteY61" fmla="*/ 1065811 h 2053753"/>
              <a:gd name="connsiteX62" fmla="*/ 1571311 w 1886427"/>
              <a:gd name="connsiteY62" fmla="*/ 1156246 h 2053753"/>
              <a:gd name="connsiteX63" fmla="*/ 1571311 w 1886427"/>
              <a:gd name="connsiteY63" fmla="*/ 1306971 h 2053753"/>
              <a:gd name="connsiteX64" fmla="*/ 1556239 w 1886427"/>
              <a:gd name="connsiteY64" fmla="*/ 1367261 h 2053753"/>
              <a:gd name="connsiteX65" fmla="*/ 1511021 w 1886427"/>
              <a:gd name="connsiteY65" fmla="*/ 1507938 h 2053753"/>
              <a:gd name="connsiteX66" fmla="*/ 1485900 w 1886427"/>
              <a:gd name="connsiteY66" fmla="*/ 1653639 h 2053753"/>
              <a:gd name="connsiteX67" fmla="*/ 1465803 w 1886427"/>
              <a:gd name="connsiteY67" fmla="*/ 1739050 h 2053753"/>
              <a:gd name="connsiteX68" fmla="*/ 1490924 w 1886427"/>
              <a:gd name="connsiteY68" fmla="*/ 1814413 h 2053753"/>
              <a:gd name="connsiteX69" fmla="*/ 1526094 w 1886427"/>
              <a:gd name="connsiteY69" fmla="*/ 1839534 h 2053753"/>
              <a:gd name="connsiteX70" fmla="*/ 1571311 w 1886427"/>
              <a:gd name="connsiteY70" fmla="*/ 1839534 h 2053753"/>
              <a:gd name="connsiteX71" fmla="*/ 1626577 w 1886427"/>
              <a:gd name="connsiteY71" fmla="*/ 1819437 h 2053753"/>
              <a:gd name="connsiteX72" fmla="*/ 1676819 w 1886427"/>
              <a:gd name="connsiteY72" fmla="*/ 1764171 h 2053753"/>
              <a:gd name="connsiteX73" fmla="*/ 1696916 w 1886427"/>
              <a:gd name="connsiteY73" fmla="*/ 1638567 h 2053753"/>
              <a:gd name="connsiteX74" fmla="*/ 1732085 w 1886427"/>
              <a:gd name="connsiteY74" fmla="*/ 1563204 h 2053753"/>
              <a:gd name="connsiteX75" fmla="*/ 1807447 w 1886427"/>
              <a:gd name="connsiteY75" fmla="*/ 1497890 h 2053753"/>
              <a:gd name="connsiteX76" fmla="*/ 1867738 w 1886427"/>
              <a:gd name="connsiteY76" fmla="*/ 1322044 h 2053753"/>
              <a:gd name="connsiteX77" fmla="*/ 1882810 w 1886427"/>
              <a:gd name="connsiteY77" fmla="*/ 1246681 h 2053753"/>
              <a:gd name="connsiteX78" fmla="*/ 1882810 w 1886427"/>
              <a:gd name="connsiteY78" fmla="*/ 1141173 h 2053753"/>
              <a:gd name="connsiteX79" fmla="*/ 1842617 w 1886427"/>
              <a:gd name="connsiteY79" fmla="*/ 1040690 h 2053753"/>
              <a:gd name="connsiteX80" fmla="*/ 1832568 w 1886427"/>
              <a:gd name="connsiteY80" fmla="*/ 955279 h 2053753"/>
              <a:gd name="connsiteX0" fmla="*/ 74107 w 1886427"/>
              <a:gd name="connsiteY0" fmla="*/ 749288 h 2053753"/>
              <a:gd name="connsiteX1" fmla="*/ 33913 w 1886427"/>
              <a:gd name="connsiteY1" fmla="*/ 663877 h 2053753"/>
              <a:gd name="connsiteX2" fmla="*/ 3768 w 1886427"/>
              <a:gd name="connsiteY2" fmla="*/ 508127 h 2053753"/>
              <a:gd name="connsiteX3" fmla="*/ 3768 w 1886427"/>
              <a:gd name="connsiteY3" fmla="*/ 397595 h 2053753"/>
              <a:gd name="connsiteX4" fmla="*/ 33913 w 1886427"/>
              <a:gd name="connsiteY4" fmla="*/ 266967 h 2053753"/>
              <a:gd name="connsiteX5" fmla="*/ 104252 w 1886427"/>
              <a:gd name="connsiteY5" fmla="*/ 176531 h 2053753"/>
              <a:gd name="connsiteX6" fmla="*/ 169566 w 1886427"/>
              <a:gd name="connsiteY6" fmla="*/ 146386 h 2053753"/>
              <a:gd name="connsiteX7" fmla="*/ 254977 w 1886427"/>
              <a:gd name="connsiteY7" fmla="*/ 111217 h 2053753"/>
              <a:gd name="connsiteX8" fmla="*/ 330340 w 1886427"/>
              <a:gd name="connsiteY8" fmla="*/ 101169 h 2053753"/>
              <a:gd name="connsiteX9" fmla="*/ 385606 w 1886427"/>
              <a:gd name="connsiteY9" fmla="*/ 161459 h 2053753"/>
              <a:gd name="connsiteX10" fmla="*/ 380581 w 1886427"/>
              <a:gd name="connsiteY10" fmla="*/ 261942 h 2053753"/>
              <a:gd name="connsiteX11" fmla="*/ 400678 w 1886427"/>
              <a:gd name="connsiteY11" fmla="*/ 407644 h 2053753"/>
              <a:gd name="connsiteX12" fmla="*/ 430823 w 1886427"/>
              <a:gd name="connsiteY12" fmla="*/ 513151 h 2053753"/>
              <a:gd name="connsiteX13" fmla="*/ 445896 w 1886427"/>
              <a:gd name="connsiteY13" fmla="*/ 588514 h 2053753"/>
              <a:gd name="connsiteX14" fmla="*/ 460968 w 1886427"/>
              <a:gd name="connsiteY14" fmla="*/ 678949 h 2053753"/>
              <a:gd name="connsiteX15" fmla="*/ 491113 w 1886427"/>
              <a:gd name="connsiteY15" fmla="*/ 759336 h 2053753"/>
              <a:gd name="connsiteX16" fmla="*/ 842806 w 1886427"/>
              <a:gd name="connsiteY16" fmla="*/ 1111028 h 2053753"/>
              <a:gd name="connsiteX17" fmla="*/ 817685 w 1886427"/>
              <a:gd name="connsiteY17" fmla="*/ 1055762 h 2053753"/>
              <a:gd name="connsiteX18" fmla="*/ 787540 w 1886427"/>
              <a:gd name="connsiteY18" fmla="*/ 935182 h 2053753"/>
              <a:gd name="connsiteX19" fmla="*/ 767443 w 1886427"/>
              <a:gd name="connsiteY19" fmla="*/ 809578 h 2053753"/>
              <a:gd name="connsiteX20" fmla="*/ 762419 w 1886427"/>
              <a:gd name="connsiteY20" fmla="*/ 653828 h 2053753"/>
              <a:gd name="connsiteX21" fmla="*/ 762419 w 1886427"/>
              <a:gd name="connsiteY21" fmla="*/ 543296 h 2053753"/>
              <a:gd name="connsiteX22" fmla="*/ 752370 w 1886427"/>
              <a:gd name="connsiteY22" fmla="*/ 427740 h 2053753"/>
              <a:gd name="connsiteX23" fmla="*/ 737298 w 1886427"/>
              <a:gd name="connsiteY23" fmla="*/ 307160 h 2053753"/>
              <a:gd name="connsiteX24" fmla="*/ 697105 w 1886427"/>
              <a:gd name="connsiteY24" fmla="*/ 226773 h 2053753"/>
              <a:gd name="connsiteX25" fmla="*/ 682032 w 1886427"/>
              <a:gd name="connsiteY25" fmla="*/ 116241 h 2053753"/>
              <a:gd name="connsiteX26" fmla="*/ 702129 w 1886427"/>
              <a:gd name="connsiteY26" fmla="*/ 50927 h 2053753"/>
              <a:gd name="connsiteX27" fmla="*/ 717201 w 1886427"/>
              <a:gd name="connsiteY27" fmla="*/ 40879 h 2053753"/>
              <a:gd name="connsiteX28" fmla="*/ 762419 w 1886427"/>
              <a:gd name="connsiteY28" fmla="*/ 20782 h 2053753"/>
              <a:gd name="connsiteX29" fmla="*/ 832757 w 1886427"/>
              <a:gd name="connsiteY29" fmla="*/ 685 h 2053753"/>
              <a:gd name="connsiteX30" fmla="*/ 903096 w 1886427"/>
              <a:gd name="connsiteY30" fmla="*/ 5710 h 2053753"/>
              <a:gd name="connsiteX31" fmla="*/ 953338 w 1886427"/>
              <a:gd name="connsiteY31" fmla="*/ 15758 h 2053753"/>
              <a:gd name="connsiteX32" fmla="*/ 1008603 w 1886427"/>
              <a:gd name="connsiteY32" fmla="*/ 76048 h 2053753"/>
              <a:gd name="connsiteX33" fmla="*/ 1068894 w 1886427"/>
              <a:gd name="connsiteY33" fmla="*/ 146386 h 2053753"/>
              <a:gd name="connsiteX34" fmla="*/ 1099039 w 1886427"/>
              <a:gd name="connsiteY34" fmla="*/ 392571 h 2053753"/>
              <a:gd name="connsiteX35" fmla="*/ 1099039 w 1886427"/>
              <a:gd name="connsiteY35" fmla="*/ 417692 h 2053753"/>
              <a:gd name="connsiteX36" fmla="*/ 1099039 w 1886427"/>
              <a:gd name="connsiteY36" fmla="*/ 553345 h 2053753"/>
              <a:gd name="connsiteX37" fmla="*/ 1099039 w 1886427"/>
              <a:gd name="connsiteY37" fmla="*/ 653828 h 2053753"/>
              <a:gd name="connsiteX38" fmla="*/ 1058845 w 1886427"/>
              <a:gd name="connsiteY38" fmla="*/ 749288 h 2053753"/>
              <a:gd name="connsiteX39" fmla="*/ 1028700 w 1886427"/>
              <a:gd name="connsiteY39" fmla="*/ 824650 h 2053753"/>
              <a:gd name="connsiteX40" fmla="*/ 1023676 w 1886427"/>
              <a:gd name="connsiteY40" fmla="*/ 884940 h 2053753"/>
              <a:gd name="connsiteX41" fmla="*/ 1063869 w 1886427"/>
              <a:gd name="connsiteY41" fmla="*/ 985424 h 2053753"/>
              <a:gd name="connsiteX42" fmla="*/ 1104063 w 1886427"/>
              <a:gd name="connsiteY42" fmla="*/ 1065811 h 2053753"/>
              <a:gd name="connsiteX43" fmla="*/ 1179425 w 1886427"/>
              <a:gd name="connsiteY43" fmla="*/ 1221560 h 2053753"/>
              <a:gd name="connsiteX44" fmla="*/ 1184450 w 1886427"/>
              <a:gd name="connsiteY44" fmla="*/ 1296923 h 2053753"/>
              <a:gd name="connsiteX45" fmla="*/ 1184450 w 1886427"/>
              <a:gd name="connsiteY45" fmla="*/ 1377310 h 2053753"/>
              <a:gd name="connsiteX46" fmla="*/ 1149280 w 1886427"/>
              <a:gd name="connsiteY46" fmla="*/ 1457696 h 2053753"/>
              <a:gd name="connsiteX47" fmla="*/ 817685 w 1886427"/>
              <a:gd name="connsiteY47" fmla="*/ 1919921 h 2053753"/>
              <a:gd name="connsiteX48" fmla="*/ 888023 w 1886427"/>
              <a:gd name="connsiteY48" fmla="*/ 2045525 h 2053753"/>
              <a:gd name="connsiteX49" fmla="*/ 963386 w 1886427"/>
              <a:gd name="connsiteY49" fmla="*/ 2035477 h 2053753"/>
              <a:gd name="connsiteX50" fmla="*/ 1033724 w 1886427"/>
              <a:gd name="connsiteY50" fmla="*/ 1985235 h 2053753"/>
              <a:gd name="connsiteX51" fmla="*/ 1109087 w 1886427"/>
              <a:gd name="connsiteY51" fmla="*/ 1904848 h 2053753"/>
              <a:gd name="connsiteX52" fmla="*/ 1219619 w 1886427"/>
              <a:gd name="connsiteY52" fmla="*/ 1744074 h 2053753"/>
              <a:gd name="connsiteX53" fmla="*/ 1294981 w 1886427"/>
              <a:gd name="connsiteY53" fmla="*/ 1563204 h 2053753"/>
              <a:gd name="connsiteX54" fmla="*/ 1505997 w 1886427"/>
              <a:gd name="connsiteY54" fmla="*/ 241846 h 2053753"/>
              <a:gd name="connsiteX55" fmla="*/ 1505997 w 1886427"/>
              <a:gd name="connsiteY55" fmla="*/ 503103 h 2053753"/>
              <a:gd name="connsiteX56" fmla="*/ 1511021 w 1886427"/>
              <a:gd name="connsiteY56" fmla="*/ 628707 h 2053753"/>
              <a:gd name="connsiteX57" fmla="*/ 1551214 w 1886427"/>
              <a:gd name="connsiteY57" fmla="*/ 699046 h 2053753"/>
              <a:gd name="connsiteX58" fmla="*/ 1581359 w 1886427"/>
              <a:gd name="connsiteY58" fmla="*/ 804553 h 2053753"/>
              <a:gd name="connsiteX59" fmla="*/ 1596432 w 1886427"/>
              <a:gd name="connsiteY59" fmla="*/ 905037 h 2053753"/>
              <a:gd name="connsiteX60" fmla="*/ 1566287 w 1886427"/>
              <a:gd name="connsiteY60" fmla="*/ 1065811 h 2053753"/>
              <a:gd name="connsiteX61" fmla="*/ 1571311 w 1886427"/>
              <a:gd name="connsiteY61" fmla="*/ 1156246 h 2053753"/>
              <a:gd name="connsiteX62" fmla="*/ 1571311 w 1886427"/>
              <a:gd name="connsiteY62" fmla="*/ 1306971 h 2053753"/>
              <a:gd name="connsiteX63" fmla="*/ 1556239 w 1886427"/>
              <a:gd name="connsiteY63" fmla="*/ 1367261 h 2053753"/>
              <a:gd name="connsiteX64" fmla="*/ 1511021 w 1886427"/>
              <a:gd name="connsiteY64" fmla="*/ 1507938 h 2053753"/>
              <a:gd name="connsiteX65" fmla="*/ 1485900 w 1886427"/>
              <a:gd name="connsiteY65" fmla="*/ 1653639 h 2053753"/>
              <a:gd name="connsiteX66" fmla="*/ 1465803 w 1886427"/>
              <a:gd name="connsiteY66" fmla="*/ 1739050 h 2053753"/>
              <a:gd name="connsiteX67" fmla="*/ 1490924 w 1886427"/>
              <a:gd name="connsiteY67" fmla="*/ 1814413 h 2053753"/>
              <a:gd name="connsiteX68" fmla="*/ 1526094 w 1886427"/>
              <a:gd name="connsiteY68" fmla="*/ 1839534 h 2053753"/>
              <a:gd name="connsiteX69" fmla="*/ 1571311 w 1886427"/>
              <a:gd name="connsiteY69" fmla="*/ 1839534 h 2053753"/>
              <a:gd name="connsiteX70" fmla="*/ 1626577 w 1886427"/>
              <a:gd name="connsiteY70" fmla="*/ 1819437 h 2053753"/>
              <a:gd name="connsiteX71" fmla="*/ 1676819 w 1886427"/>
              <a:gd name="connsiteY71" fmla="*/ 1764171 h 2053753"/>
              <a:gd name="connsiteX72" fmla="*/ 1696916 w 1886427"/>
              <a:gd name="connsiteY72" fmla="*/ 1638567 h 2053753"/>
              <a:gd name="connsiteX73" fmla="*/ 1732085 w 1886427"/>
              <a:gd name="connsiteY73" fmla="*/ 1563204 h 2053753"/>
              <a:gd name="connsiteX74" fmla="*/ 1807447 w 1886427"/>
              <a:gd name="connsiteY74" fmla="*/ 1497890 h 2053753"/>
              <a:gd name="connsiteX75" fmla="*/ 1867738 w 1886427"/>
              <a:gd name="connsiteY75" fmla="*/ 1322044 h 2053753"/>
              <a:gd name="connsiteX76" fmla="*/ 1882810 w 1886427"/>
              <a:gd name="connsiteY76" fmla="*/ 1246681 h 2053753"/>
              <a:gd name="connsiteX77" fmla="*/ 1882810 w 1886427"/>
              <a:gd name="connsiteY77" fmla="*/ 1141173 h 2053753"/>
              <a:gd name="connsiteX78" fmla="*/ 1842617 w 1886427"/>
              <a:gd name="connsiteY78" fmla="*/ 1040690 h 2053753"/>
              <a:gd name="connsiteX79" fmla="*/ 1832568 w 1886427"/>
              <a:gd name="connsiteY79" fmla="*/ 955279 h 2053753"/>
              <a:gd name="connsiteX0" fmla="*/ 33913 w 1886427"/>
              <a:gd name="connsiteY0" fmla="*/ 663877 h 2053753"/>
              <a:gd name="connsiteX1" fmla="*/ 3768 w 1886427"/>
              <a:gd name="connsiteY1" fmla="*/ 508127 h 2053753"/>
              <a:gd name="connsiteX2" fmla="*/ 3768 w 1886427"/>
              <a:gd name="connsiteY2" fmla="*/ 397595 h 2053753"/>
              <a:gd name="connsiteX3" fmla="*/ 33913 w 1886427"/>
              <a:gd name="connsiteY3" fmla="*/ 266967 h 2053753"/>
              <a:gd name="connsiteX4" fmla="*/ 104252 w 1886427"/>
              <a:gd name="connsiteY4" fmla="*/ 176531 h 2053753"/>
              <a:gd name="connsiteX5" fmla="*/ 169566 w 1886427"/>
              <a:gd name="connsiteY5" fmla="*/ 146386 h 2053753"/>
              <a:gd name="connsiteX6" fmla="*/ 254977 w 1886427"/>
              <a:gd name="connsiteY6" fmla="*/ 111217 h 2053753"/>
              <a:gd name="connsiteX7" fmla="*/ 330340 w 1886427"/>
              <a:gd name="connsiteY7" fmla="*/ 101169 h 2053753"/>
              <a:gd name="connsiteX8" fmla="*/ 385606 w 1886427"/>
              <a:gd name="connsiteY8" fmla="*/ 161459 h 2053753"/>
              <a:gd name="connsiteX9" fmla="*/ 380581 w 1886427"/>
              <a:gd name="connsiteY9" fmla="*/ 261942 h 2053753"/>
              <a:gd name="connsiteX10" fmla="*/ 400678 w 1886427"/>
              <a:gd name="connsiteY10" fmla="*/ 407644 h 2053753"/>
              <a:gd name="connsiteX11" fmla="*/ 430823 w 1886427"/>
              <a:gd name="connsiteY11" fmla="*/ 513151 h 2053753"/>
              <a:gd name="connsiteX12" fmla="*/ 445896 w 1886427"/>
              <a:gd name="connsiteY12" fmla="*/ 588514 h 2053753"/>
              <a:gd name="connsiteX13" fmla="*/ 460968 w 1886427"/>
              <a:gd name="connsiteY13" fmla="*/ 678949 h 2053753"/>
              <a:gd name="connsiteX14" fmla="*/ 491113 w 1886427"/>
              <a:gd name="connsiteY14" fmla="*/ 759336 h 2053753"/>
              <a:gd name="connsiteX15" fmla="*/ 842806 w 1886427"/>
              <a:gd name="connsiteY15" fmla="*/ 1111028 h 2053753"/>
              <a:gd name="connsiteX16" fmla="*/ 817685 w 1886427"/>
              <a:gd name="connsiteY16" fmla="*/ 1055762 h 2053753"/>
              <a:gd name="connsiteX17" fmla="*/ 787540 w 1886427"/>
              <a:gd name="connsiteY17" fmla="*/ 935182 h 2053753"/>
              <a:gd name="connsiteX18" fmla="*/ 767443 w 1886427"/>
              <a:gd name="connsiteY18" fmla="*/ 809578 h 2053753"/>
              <a:gd name="connsiteX19" fmla="*/ 762419 w 1886427"/>
              <a:gd name="connsiteY19" fmla="*/ 653828 h 2053753"/>
              <a:gd name="connsiteX20" fmla="*/ 762419 w 1886427"/>
              <a:gd name="connsiteY20" fmla="*/ 543296 h 2053753"/>
              <a:gd name="connsiteX21" fmla="*/ 752370 w 1886427"/>
              <a:gd name="connsiteY21" fmla="*/ 427740 h 2053753"/>
              <a:gd name="connsiteX22" fmla="*/ 737298 w 1886427"/>
              <a:gd name="connsiteY22" fmla="*/ 307160 h 2053753"/>
              <a:gd name="connsiteX23" fmla="*/ 697105 w 1886427"/>
              <a:gd name="connsiteY23" fmla="*/ 226773 h 2053753"/>
              <a:gd name="connsiteX24" fmla="*/ 682032 w 1886427"/>
              <a:gd name="connsiteY24" fmla="*/ 116241 h 2053753"/>
              <a:gd name="connsiteX25" fmla="*/ 702129 w 1886427"/>
              <a:gd name="connsiteY25" fmla="*/ 50927 h 2053753"/>
              <a:gd name="connsiteX26" fmla="*/ 717201 w 1886427"/>
              <a:gd name="connsiteY26" fmla="*/ 40879 h 2053753"/>
              <a:gd name="connsiteX27" fmla="*/ 762419 w 1886427"/>
              <a:gd name="connsiteY27" fmla="*/ 20782 h 2053753"/>
              <a:gd name="connsiteX28" fmla="*/ 832757 w 1886427"/>
              <a:gd name="connsiteY28" fmla="*/ 685 h 2053753"/>
              <a:gd name="connsiteX29" fmla="*/ 903096 w 1886427"/>
              <a:gd name="connsiteY29" fmla="*/ 5710 h 2053753"/>
              <a:gd name="connsiteX30" fmla="*/ 953338 w 1886427"/>
              <a:gd name="connsiteY30" fmla="*/ 15758 h 2053753"/>
              <a:gd name="connsiteX31" fmla="*/ 1008603 w 1886427"/>
              <a:gd name="connsiteY31" fmla="*/ 76048 h 2053753"/>
              <a:gd name="connsiteX32" fmla="*/ 1068894 w 1886427"/>
              <a:gd name="connsiteY32" fmla="*/ 146386 h 2053753"/>
              <a:gd name="connsiteX33" fmla="*/ 1099039 w 1886427"/>
              <a:gd name="connsiteY33" fmla="*/ 392571 h 2053753"/>
              <a:gd name="connsiteX34" fmla="*/ 1099039 w 1886427"/>
              <a:gd name="connsiteY34" fmla="*/ 417692 h 2053753"/>
              <a:gd name="connsiteX35" fmla="*/ 1099039 w 1886427"/>
              <a:gd name="connsiteY35" fmla="*/ 553345 h 2053753"/>
              <a:gd name="connsiteX36" fmla="*/ 1099039 w 1886427"/>
              <a:gd name="connsiteY36" fmla="*/ 653828 h 2053753"/>
              <a:gd name="connsiteX37" fmla="*/ 1058845 w 1886427"/>
              <a:gd name="connsiteY37" fmla="*/ 749288 h 2053753"/>
              <a:gd name="connsiteX38" fmla="*/ 1028700 w 1886427"/>
              <a:gd name="connsiteY38" fmla="*/ 824650 h 2053753"/>
              <a:gd name="connsiteX39" fmla="*/ 1023676 w 1886427"/>
              <a:gd name="connsiteY39" fmla="*/ 884940 h 2053753"/>
              <a:gd name="connsiteX40" fmla="*/ 1063869 w 1886427"/>
              <a:gd name="connsiteY40" fmla="*/ 985424 h 2053753"/>
              <a:gd name="connsiteX41" fmla="*/ 1104063 w 1886427"/>
              <a:gd name="connsiteY41" fmla="*/ 1065811 h 2053753"/>
              <a:gd name="connsiteX42" fmla="*/ 1179425 w 1886427"/>
              <a:gd name="connsiteY42" fmla="*/ 1221560 h 2053753"/>
              <a:gd name="connsiteX43" fmla="*/ 1184450 w 1886427"/>
              <a:gd name="connsiteY43" fmla="*/ 1296923 h 2053753"/>
              <a:gd name="connsiteX44" fmla="*/ 1184450 w 1886427"/>
              <a:gd name="connsiteY44" fmla="*/ 1377310 h 2053753"/>
              <a:gd name="connsiteX45" fmla="*/ 1149280 w 1886427"/>
              <a:gd name="connsiteY45" fmla="*/ 1457696 h 2053753"/>
              <a:gd name="connsiteX46" fmla="*/ 817685 w 1886427"/>
              <a:gd name="connsiteY46" fmla="*/ 1919921 h 2053753"/>
              <a:gd name="connsiteX47" fmla="*/ 888023 w 1886427"/>
              <a:gd name="connsiteY47" fmla="*/ 2045525 h 2053753"/>
              <a:gd name="connsiteX48" fmla="*/ 963386 w 1886427"/>
              <a:gd name="connsiteY48" fmla="*/ 2035477 h 2053753"/>
              <a:gd name="connsiteX49" fmla="*/ 1033724 w 1886427"/>
              <a:gd name="connsiteY49" fmla="*/ 1985235 h 2053753"/>
              <a:gd name="connsiteX50" fmla="*/ 1109087 w 1886427"/>
              <a:gd name="connsiteY50" fmla="*/ 1904848 h 2053753"/>
              <a:gd name="connsiteX51" fmla="*/ 1219619 w 1886427"/>
              <a:gd name="connsiteY51" fmla="*/ 1744074 h 2053753"/>
              <a:gd name="connsiteX52" fmla="*/ 1294981 w 1886427"/>
              <a:gd name="connsiteY52" fmla="*/ 1563204 h 2053753"/>
              <a:gd name="connsiteX53" fmla="*/ 1505997 w 1886427"/>
              <a:gd name="connsiteY53" fmla="*/ 241846 h 2053753"/>
              <a:gd name="connsiteX54" fmla="*/ 1505997 w 1886427"/>
              <a:gd name="connsiteY54" fmla="*/ 503103 h 2053753"/>
              <a:gd name="connsiteX55" fmla="*/ 1511021 w 1886427"/>
              <a:gd name="connsiteY55" fmla="*/ 628707 h 2053753"/>
              <a:gd name="connsiteX56" fmla="*/ 1551214 w 1886427"/>
              <a:gd name="connsiteY56" fmla="*/ 699046 h 2053753"/>
              <a:gd name="connsiteX57" fmla="*/ 1581359 w 1886427"/>
              <a:gd name="connsiteY57" fmla="*/ 804553 h 2053753"/>
              <a:gd name="connsiteX58" fmla="*/ 1596432 w 1886427"/>
              <a:gd name="connsiteY58" fmla="*/ 905037 h 2053753"/>
              <a:gd name="connsiteX59" fmla="*/ 1566287 w 1886427"/>
              <a:gd name="connsiteY59" fmla="*/ 1065811 h 2053753"/>
              <a:gd name="connsiteX60" fmla="*/ 1571311 w 1886427"/>
              <a:gd name="connsiteY60" fmla="*/ 1156246 h 2053753"/>
              <a:gd name="connsiteX61" fmla="*/ 1571311 w 1886427"/>
              <a:gd name="connsiteY61" fmla="*/ 1306971 h 2053753"/>
              <a:gd name="connsiteX62" fmla="*/ 1556239 w 1886427"/>
              <a:gd name="connsiteY62" fmla="*/ 1367261 h 2053753"/>
              <a:gd name="connsiteX63" fmla="*/ 1511021 w 1886427"/>
              <a:gd name="connsiteY63" fmla="*/ 1507938 h 2053753"/>
              <a:gd name="connsiteX64" fmla="*/ 1485900 w 1886427"/>
              <a:gd name="connsiteY64" fmla="*/ 1653639 h 2053753"/>
              <a:gd name="connsiteX65" fmla="*/ 1465803 w 1886427"/>
              <a:gd name="connsiteY65" fmla="*/ 1739050 h 2053753"/>
              <a:gd name="connsiteX66" fmla="*/ 1490924 w 1886427"/>
              <a:gd name="connsiteY66" fmla="*/ 1814413 h 2053753"/>
              <a:gd name="connsiteX67" fmla="*/ 1526094 w 1886427"/>
              <a:gd name="connsiteY67" fmla="*/ 1839534 h 2053753"/>
              <a:gd name="connsiteX68" fmla="*/ 1571311 w 1886427"/>
              <a:gd name="connsiteY68" fmla="*/ 1839534 h 2053753"/>
              <a:gd name="connsiteX69" fmla="*/ 1626577 w 1886427"/>
              <a:gd name="connsiteY69" fmla="*/ 1819437 h 2053753"/>
              <a:gd name="connsiteX70" fmla="*/ 1676819 w 1886427"/>
              <a:gd name="connsiteY70" fmla="*/ 1764171 h 2053753"/>
              <a:gd name="connsiteX71" fmla="*/ 1696916 w 1886427"/>
              <a:gd name="connsiteY71" fmla="*/ 1638567 h 2053753"/>
              <a:gd name="connsiteX72" fmla="*/ 1732085 w 1886427"/>
              <a:gd name="connsiteY72" fmla="*/ 1563204 h 2053753"/>
              <a:gd name="connsiteX73" fmla="*/ 1807447 w 1886427"/>
              <a:gd name="connsiteY73" fmla="*/ 1497890 h 2053753"/>
              <a:gd name="connsiteX74" fmla="*/ 1867738 w 1886427"/>
              <a:gd name="connsiteY74" fmla="*/ 1322044 h 2053753"/>
              <a:gd name="connsiteX75" fmla="*/ 1882810 w 1886427"/>
              <a:gd name="connsiteY75" fmla="*/ 1246681 h 2053753"/>
              <a:gd name="connsiteX76" fmla="*/ 1882810 w 1886427"/>
              <a:gd name="connsiteY76" fmla="*/ 1141173 h 2053753"/>
              <a:gd name="connsiteX77" fmla="*/ 1842617 w 1886427"/>
              <a:gd name="connsiteY77" fmla="*/ 1040690 h 2053753"/>
              <a:gd name="connsiteX78" fmla="*/ 1832568 w 1886427"/>
              <a:gd name="connsiteY78" fmla="*/ 955279 h 2053753"/>
              <a:gd name="connsiteX0" fmla="*/ 3768 w 1886427"/>
              <a:gd name="connsiteY0" fmla="*/ 508127 h 2053753"/>
              <a:gd name="connsiteX1" fmla="*/ 3768 w 1886427"/>
              <a:gd name="connsiteY1" fmla="*/ 397595 h 2053753"/>
              <a:gd name="connsiteX2" fmla="*/ 33913 w 1886427"/>
              <a:gd name="connsiteY2" fmla="*/ 266967 h 2053753"/>
              <a:gd name="connsiteX3" fmla="*/ 104252 w 1886427"/>
              <a:gd name="connsiteY3" fmla="*/ 176531 h 2053753"/>
              <a:gd name="connsiteX4" fmla="*/ 169566 w 1886427"/>
              <a:gd name="connsiteY4" fmla="*/ 146386 h 2053753"/>
              <a:gd name="connsiteX5" fmla="*/ 254977 w 1886427"/>
              <a:gd name="connsiteY5" fmla="*/ 111217 h 2053753"/>
              <a:gd name="connsiteX6" fmla="*/ 330340 w 1886427"/>
              <a:gd name="connsiteY6" fmla="*/ 101169 h 2053753"/>
              <a:gd name="connsiteX7" fmla="*/ 385606 w 1886427"/>
              <a:gd name="connsiteY7" fmla="*/ 161459 h 2053753"/>
              <a:gd name="connsiteX8" fmla="*/ 380581 w 1886427"/>
              <a:gd name="connsiteY8" fmla="*/ 261942 h 2053753"/>
              <a:gd name="connsiteX9" fmla="*/ 400678 w 1886427"/>
              <a:gd name="connsiteY9" fmla="*/ 407644 h 2053753"/>
              <a:gd name="connsiteX10" fmla="*/ 430823 w 1886427"/>
              <a:gd name="connsiteY10" fmla="*/ 513151 h 2053753"/>
              <a:gd name="connsiteX11" fmla="*/ 445896 w 1886427"/>
              <a:gd name="connsiteY11" fmla="*/ 588514 h 2053753"/>
              <a:gd name="connsiteX12" fmla="*/ 460968 w 1886427"/>
              <a:gd name="connsiteY12" fmla="*/ 678949 h 2053753"/>
              <a:gd name="connsiteX13" fmla="*/ 491113 w 1886427"/>
              <a:gd name="connsiteY13" fmla="*/ 759336 h 2053753"/>
              <a:gd name="connsiteX14" fmla="*/ 842806 w 1886427"/>
              <a:gd name="connsiteY14" fmla="*/ 1111028 h 2053753"/>
              <a:gd name="connsiteX15" fmla="*/ 817685 w 1886427"/>
              <a:gd name="connsiteY15" fmla="*/ 1055762 h 2053753"/>
              <a:gd name="connsiteX16" fmla="*/ 787540 w 1886427"/>
              <a:gd name="connsiteY16" fmla="*/ 935182 h 2053753"/>
              <a:gd name="connsiteX17" fmla="*/ 767443 w 1886427"/>
              <a:gd name="connsiteY17" fmla="*/ 809578 h 2053753"/>
              <a:gd name="connsiteX18" fmla="*/ 762419 w 1886427"/>
              <a:gd name="connsiteY18" fmla="*/ 653828 h 2053753"/>
              <a:gd name="connsiteX19" fmla="*/ 762419 w 1886427"/>
              <a:gd name="connsiteY19" fmla="*/ 543296 h 2053753"/>
              <a:gd name="connsiteX20" fmla="*/ 752370 w 1886427"/>
              <a:gd name="connsiteY20" fmla="*/ 427740 h 2053753"/>
              <a:gd name="connsiteX21" fmla="*/ 737298 w 1886427"/>
              <a:gd name="connsiteY21" fmla="*/ 307160 h 2053753"/>
              <a:gd name="connsiteX22" fmla="*/ 697105 w 1886427"/>
              <a:gd name="connsiteY22" fmla="*/ 226773 h 2053753"/>
              <a:gd name="connsiteX23" fmla="*/ 682032 w 1886427"/>
              <a:gd name="connsiteY23" fmla="*/ 116241 h 2053753"/>
              <a:gd name="connsiteX24" fmla="*/ 702129 w 1886427"/>
              <a:gd name="connsiteY24" fmla="*/ 50927 h 2053753"/>
              <a:gd name="connsiteX25" fmla="*/ 717201 w 1886427"/>
              <a:gd name="connsiteY25" fmla="*/ 40879 h 2053753"/>
              <a:gd name="connsiteX26" fmla="*/ 762419 w 1886427"/>
              <a:gd name="connsiteY26" fmla="*/ 20782 h 2053753"/>
              <a:gd name="connsiteX27" fmla="*/ 832757 w 1886427"/>
              <a:gd name="connsiteY27" fmla="*/ 685 h 2053753"/>
              <a:gd name="connsiteX28" fmla="*/ 903096 w 1886427"/>
              <a:gd name="connsiteY28" fmla="*/ 5710 h 2053753"/>
              <a:gd name="connsiteX29" fmla="*/ 953338 w 1886427"/>
              <a:gd name="connsiteY29" fmla="*/ 15758 h 2053753"/>
              <a:gd name="connsiteX30" fmla="*/ 1008603 w 1886427"/>
              <a:gd name="connsiteY30" fmla="*/ 76048 h 2053753"/>
              <a:gd name="connsiteX31" fmla="*/ 1068894 w 1886427"/>
              <a:gd name="connsiteY31" fmla="*/ 146386 h 2053753"/>
              <a:gd name="connsiteX32" fmla="*/ 1099039 w 1886427"/>
              <a:gd name="connsiteY32" fmla="*/ 392571 h 2053753"/>
              <a:gd name="connsiteX33" fmla="*/ 1099039 w 1886427"/>
              <a:gd name="connsiteY33" fmla="*/ 417692 h 2053753"/>
              <a:gd name="connsiteX34" fmla="*/ 1099039 w 1886427"/>
              <a:gd name="connsiteY34" fmla="*/ 553345 h 2053753"/>
              <a:gd name="connsiteX35" fmla="*/ 1099039 w 1886427"/>
              <a:gd name="connsiteY35" fmla="*/ 653828 h 2053753"/>
              <a:gd name="connsiteX36" fmla="*/ 1058845 w 1886427"/>
              <a:gd name="connsiteY36" fmla="*/ 749288 h 2053753"/>
              <a:gd name="connsiteX37" fmla="*/ 1028700 w 1886427"/>
              <a:gd name="connsiteY37" fmla="*/ 824650 h 2053753"/>
              <a:gd name="connsiteX38" fmla="*/ 1023676 w 1886427"/>
              <a:gd name="connsiteY38" fmla="*/ 884940 h 2053753"/>
              <a:gd name="connsiteX39" fmla="*/ 1063869 w 1886427"/>
              <a:gd name="connsiteY39" fmla="*/ 985424 h 2053753"/>
              <a:gd name="connsiteX40" fmla="*/ 1104063 w 1886427"/>
              <a:gd name="connsiteY40" fmla="*/ 1065811 h 2053753"/>
              <a:gd name="connsiteX41" fmla="*/ 1179425 w 1886427"/>
              <a:gd name="connsiteY41" fmla="*/ 1221560 h 2053753"/>
              <a:gd name="connsiteX42" fmla="*/ 1184450 w 1886427"/>
              <a:gd name="connsiteY42" fmla="*/ 1296923 h 2053753"/>
              <a:gd name="connsiteX43" fmla="*/ 1184450 w 1886427"/>
              <a:gd name="connsiteY43" fmla="*/ 1377310 h 2053753"/>
              <a:gd name="connsiteX44" fmla="*/ 1149280 w 1886427"/>
              <a:gd name="connsiteY44" fmla="*/ 1457696 h 2053753"/>
              <a:gd name="connsiteX45" fmla="*/ 817685 w 1886427"/>
              <a:gd name="connsiteY45" fmla="*/ 1919921 h 2053753"/>
              <a:gd name="connsiteX46" fmla="*/ 888023 w 1886427"/>
              <a:gd name="connsiteY46" fmla="*/ 2045525 h 2053753"/>
              <a:gd name="connsiteX47" fmla="*/ 963386 w 1886427"/>
              <a:gd name="connsiteY47" fmla="*/ 2035477 h 2053753"/>
              <a:gd name="connsiteX48" fmla="*/ 1033724 w 1886427"/>
              <a:gd name="connsiteY48" fmla="*/ 1985235 h 2053753"/>
              <a:gd name="connsiteX49" fmla="*/ 1109087 w 1886427"/>
              <a:gd name="connsiteY49" fmla="*/ 1904848 h 2053753"/>
              <a:gd name="connsiteX50" fmla="*/ 1219619 w 1886427"/>
              <a:gd name="connsiteY50" fmla="*/ 1744074 h 2053753"/>
              <a:gd name="connsiteX51" fmla="*/ 1294981 w 1886427"/>
              <a:gd name="connsiteY51" fmla="*/ 1563204 h 2053753"/>
              <a:gd name="connsiteX52" fmla="*/ 1505997 w 1886427"/>
              <a:gd name="connsiteY52" fmla="*/ 241846 h 2053753"/>
              <a:gd name="connsiteX53" fmla="*/ 1505997 w 1886427"/>
              <a:gd name="connsiteY53" fmla="*/ 503103 h 2053753"/>
              <a:gd name="connsiteX54" fmla="*/ 1511021 w 1886427"/>
              <a:gd name="connsiteY54" fmla="*/ 628707 h 2053753"/>
              <a:gd name="connsiteX55" fmla="*/ 1551214 w 1886427"/>
              <a:gd name="connsiteY55" fmla="*/ 699046 h 2053753"/>
              <a:gd name="connsiteX56" fmla="*/ 1581359 w 1886427"/>
              <a:gd name="connsiteY56" fmla="*/ 804553 h 2053753"/>
              <a:gd name="connsiteX57" fmla="*/ 1596432 w 1886427"/>
              <a:gd name="connsiteY57" fmla="*/ 905037 h 2053753"/>
              <a:gd name="connsiteX58" fmla="*/ 1566287 w 1886427"/>
              <a:gd name="connsiteY58" fmla="*/ 1065811 h 2053753"/>
              <a:gd name="connsiteX59" fmla="*/ 1571311 w 1886427"/>
              <a:gd name="connsiteY59" fmla="*/ 1156246 h 2053753"/>
              <a:gd name="connsiteX60" fmla="*/ 1571311 w 1886427"/>
              <a:gd name="connsiteY60" fmla="*/ 1306971 h 2053753"/>
              <a:gd name="connsiteX61" fmla="*/ 1556239 w 1886427"/>
              <a:gd name="connsiteY61" fmla="*/ 1367261 h 2053753"/>
              <a:gd name="connsiteX62" fmla="*/ 1511021 w 1886427"/>
              <a:gd name="connsiteY62" fmla="*/ 1507938 h 2053753"/>
              <a:gd name="connsiteX63" fmla="*/ 1485900 w 1886427"/>
              <a:gd name="connsiteY63" fmla="*/ 1653639 h 2053753"/>
              <a:gd name="connsiteX64" fmla="*/ 1465803 w 1886427"/>
              <a:gd name="connsiteY64" fmla="*/ 1739050 h 2053753"/>
              <a:gd name="connsiteX65" fmla="*/ 1490924 w 1886427"/>
              <a:gd name="connsiteY65" fmla="*/ 1814413 h 2053753"/>
              <a:gd name="connsiteX66" fmla="*/ 1526094 w 1886427"/>
              <a:gd name="connsiteY66" fmla="*/ 1839534 h 2053753"/>
              <a:gd name="connsiteX67" fmla="*/ 1571311 w 1886427"/>
              <a:gd name="connsiteY67" fmla="*/ 1839534 h 2053753"/>
              <a:gd name="connsiteX68" fmla="*/ 1626577 w 1886427"/>
              <a:gd name="connsiteY68" fmla="*/ 1819437 h 2053753"/>
              <a:gd name="connsiteX69" fmla="*/ 1676819 w 1886427"/>
              <a:gd name="connsiteY69" fmla="*/ 1764171 h 2053753"/>
              <a:gd name="connsiteX70" fmla="*/ 1696916 w 1886427"/>
              <a:gd name="connsiteY70" fmla="*/ 1638567 h 2053753"/>
              <a:gd name="connsiteX71" fmla="*/ 1732085 w 1886427"/>
              <a:gd name="connsiteY71" fmla="*/ 1563204 h 2053753"/>
              <a:gd name="connsiteX72" fmla="*/ 1807447 w 1886427"/>
              <a:gd name="connsiteY72" fmla="*/ 1497890 h 2053753"/>
              <a:gd name="connsiteX73" fmla="*/ 1867738 w 1886427"/>
              <a:gd name="connsiteY73" fmla="*/ 1322044 h 2053753"/>
              <a:gd name="connsiteX74" fmla="*/ 1882810 w 1886427"/>
              <a:gd name="connsiteY74" fmla="*/ 1246681 h 2053753"/>
              <a:gd name="connsiteX75" fmla="*/ 1882810 w 1886427"/>
              <a:gd name="connsiteY75" fmla="*/ 1141173 h 2053753"/>
              <a:gd name="connsiteX76" fmla="*/ 1842617 w 1886427"/>
              <a:gd name="connsiteY76" fmla="*/ 1040690 h 2053753"/>
              <a:gd name="connsiteX77" fmla="*/ 1832568 w 1886427"/>
              <a:gd name="connsiteY77" fmla="*/ 955279 h 2053753"/>
              <a:gd name="connsiteX0" fmla="*/ 0 w 1882659"/>
              <a:gd name="connsiteY0" fmla="*/ 397595 h 2053753"/>
              <a:gd name="connsiteX1" fmla="*/ 30145 w 1882659"/>
              <a:gd name="connsiteY1" fmla="*/ 266967 h 2053753"/>
              <a:gd name="connsiteX2" fmla="*/ 100484 w 1882659"/>
              <a:gd name="connsiteY2" fmla="*/ 176531 h 2053753"/>
              <a:gd name="connsiteX3" fmla="*/ 165798 w 1882659"/>
              <a:gd name="connsiteY3" fmla="*/ 146386 h 2053753"/>
              <a:gd name="connsiteX4" fmla="*/ 251209 w 1882659"/>
              <a:gd name="connsiteY4" fmla="*/ 111217 h 2053753"/>
              <a:gd name="connsiteX5" fmla="*/ 326572 w 1882659"/>
              <a:gd name="connsiteY5" fmla="*/ 101169 h 2053753"/>
              <a:gd name="connsiteX6" fmla="*/ 381838 w 1882659"/>
              <a:gd name="connsiteY6" fmla="*/ 161459 h 2053753"/>
              <a:gd name="connsiteX7" fmla="*/ 376813 w 1882659"/>
              <a:gd name="connsiteY7" fmla="*/ 261942 h 2053753"/>
              <a:gd name="connsiteX8" fmla="*/ 396910 w 1882659"/>
              <a:gd name="connsiteY8" fmla="*/ 407644 h 2053753"/>
              <a:gd name="connsiteX9" fmla="*/ 427055 w 1882659"/>
              <a:gd name="connsiteY9" fmla="*/ 513151 h 2053753"/>
              <a:gd name="connsiteX10" fmla="*/ 442128 w 1882659"/>
              <a:gd name="connsiteY10" fmla="*/ 588514 h 2053753"/>
              <a:gd name="connsiteX11" fmla="*/ 457200 w 1882659"/>
              <a:gd name="connsiteY11" fmla="*/ 678949 h 2053753"/>
              <a:gd name="connsiteX12" fmla="*/ 487345 w 1882659"/>
              <a:gd name="connsiteY12" fmla="*/ 759336 h 2053753"/>
              <a:gd name="connsiteX13" fmla="*/ 839038 w 1882659"/>
              <a:gd name="connsiteY13" fmla="*/ 1111028 h 2053753"/>
              <a:gd name="connsiteX14" fmla="*/ 813917 w 1882659"/>
              <a:gd name="connsiteY14" fmla="*/ 1055762 h 2053753"/>
              <a:gd name="connsiteX15" fmla="*/ 783772 w 1882659"/>
              <a:gd name="connsiteY15" fmla="*/ 935182 h 2053753"/>
              <a:gd name="connsiteX16" fmla="*/ 763675 w 1882659"/>
              <a:gd name="connsiteY16" fmla="*/ 809578 h 2053753"/>
              <a:gd name="connsiteX17" fmla="*/ 758651 w 1882659"/>
              <a:gd name="connsiteY17" fmla="*/ 653828 h 2053753"/>
              <a:gd name="connsiteX18" fmla="*/ 758651 w 1882659"/>
              <a:gd name="connsiteY18" fmla="*/ 543296 h 2053753"/>
              <a:gd name="connsiteX19" fmla="*/ 748602 w 1882659"/>
              <a:gd name="connsiteY19" fmla="*/ 427740 h 2053753"/>
              <a:gd name="connsiteX20" fmla="*/ 733530 w 1882659"/>
              <a:gd name="connsiteY20" fmla="*/ 307160 h 2053753"/>
              <a:gd name="connsiteX21" fmla="*/ 693337 w 1882659"/>
              <a:gd name="connsiteY21" fmla="*/ 226773 h 2053753"/>
              <a:gd name="connsiteX22" fmla="*/ 678264 w 1882659"/>
              <a:gd name="connsiteY22" fmla="*/ 116241 h 2053753"/>
              <a:gd name="connsiteX23" fmla="*/ 698361 w 1882659"/>
              <a:gd name="connsiteY23" fmla="*/ 50927 h 2053753"/>
              <a:gd name="connsiteX24" fmla="*/ 713433 w 1882659"/>
              <a:gd name="connsiteY24" fmla="*/ 40879 h 2053753"/>
              <a:gd name="connsiteX25" fmla="*/ 758651 w 1882659"/>
              <a:gd name="connsiteY25" fmla="*/ 20782 h 2053753"/>
              <a:gd name="connsiteX26" fmla="*/ 828989 w 1882659"/>
              <a:gd name="connsiteY26" fmla="*/ 685 h 2053753"/>
              <a:gd name="connsiteX27" fmla="*/ 899328 w 1882659"/>
              <a:gd name="connsiteY27" fmla="*/ 5710 h 2053753"/>
              <a:gd name="connsiteX28" fmla="*/ 949570 w 1882659"/>
              <a:gd name="connsiteY28" fmla="*/ 15758 h 2053753"/>
              <a:gd name="connsiteX29" fmla="*/ 1004835 w 1882659"/>
              <a:gd name="connsiteY29" fmla="*/ 76048 h 2053753"/>
              <a:gd name="connsiteX30" fmla="*/ 1065126 w 1882659"/>
              <a:gd name="connsiteY30" fmla="*/ 146386 h 2053753"/>
              <a:gd name="connsiteX31" fmla="*/ 1095271 w 1882659"/>
              <a:gd name="connsiteY31" fmla="*/ 392571 h 2053753"/>
              <a:gd name="connsiteX32" fmla="*/ 1095271 w 1882659"/>
              <a:gd name="connsiteY32" fmla="*/ 417692 h 2053753"/>
              <a:gd name="connsiteX33" fmla="*/ 1095271 w 1882659"/>
              <a:gd name="connsiteY33" fmla="*/ 553345 h 2053753"/>
              <a:gd name="connsiteX34" fmla="*/ 1095271 w 1882659"/>
              <a:gd name="connsiteY34" fmla="*/ 653828 h 2053753"/>
              <a:gd name="connsiteX35" fmla="*/ 1055077 w 1882659"/>
              <a:gd name="connsiteY35" fmla="*/ 749288 h 2053753"/>
              <a:gd name="connsiteX36" fmla="*/ 1024932 w 1882659"/>
              <a:gd name="connsiteY36" fmla="*/ 824650 h 2053753"/>
              <a:gd name="connsiteX37" fmla="*/ 1019908 w 1882659"/>
              <a:gd name="connsiteY37" fmla="*/ 884940 h 2053753"/>
              <a:gd name="connsiteX38" fmla="*/ 1060101 w 1882659"/>
              <a:gd name="connsiteY38" fmla="*/ 985424 h 2053753"/>
              <a:gd name="connsiteX39" fmla="*/ 1100295 w 1882659"/>
              <a:gd name="connsiteY39" fmla="*/ 1065811 h 2053753"/>
              <a:gd name="connsiteX40" fmla="*/ 1175657 w 1882659"/>
              <a:gd name="connsiteY40" fmla="*/ 1221560 h 2053753"/>
              <a:gd name="connsiteX41" fmla="*/ 1180682 w 1882659"/>
              <a:gd name="connsiteY41" fmla="*/ 1296923 h 2053753"/>
              <a:gd name="connsiteX42" fmla="*/ 1180682 w 1882659"/>
              <a:gd name="connsiteY42" fmla="*/ 1377310 h 2053753"/>
              <a:gd name="connsiteX43" fmla="*/ 1145512 w 1882659"/>
              <a:gd name="connsiteY43" fmla="*/ 1457696 h 2053753"/>
              <a:gd name="connsiteX44" fmla="*/ 813917 w 1882659"/>
              <a:gd name="connsiteY44" fmla="*/ 1919921 h 2053753"/>
              <a:gd name="connsiteX45" fmla="*/ 884255 w 1882659"/>
              <a:gd name="connsiteY45" fmla="*/ 2045525 h 2053753"/>
              <a:gd name="connsiteX46" fmla="*/ 959618 w 1882659"/>
              <a:gd name="connsiteY46" fmla="*/ 2035477 h 2053753"/>
              <a:gd name="connsiteX47" fmla="*/ 1029956 w 1882659"/>
              <a:gd name="connsiteY47" fmla="*/ 1985235 h 2053753"/>
              <a:gd name="connsiteX48" fmla="*/ 1105319 w 1882659"/>
              <a:gd name="connsiteY48" fmla="*/ 1904848 h 2053753"/>
              <a:gd name="connsiteX49" fmla="*/ 1215851 w 1882659"/>
              <a:gd name="connsiteY49" fmla="*/ 1744074 h 2053753"/>
              <a:gd name="connsiteX50" fmla="*/ 1291213 w 1882659"/>
              <a:gd name="connsiteY50" fmla="*/ 1563204 h 2053753"/>
              <a:gd name="connsiteX51" fmla="*/ 1502229 w 1882659"/>
              <a:gd name="connsiteY51" fmla="*/ 241846 h 2053753"/>
              <a:gd name="connsiteX52" fmla="*/ 1502229 w 1882659"/>
              <a:gd name="connsiteY52" fmla="*/ 503103 h 2053753"/>
              <a:gd name="connsiteX53" fmla="*/ 1507253 w 1882659"/>
              <a:gd name="connsiteY53" fmla="*/ 628707 h 2053753"/>
              <a:gd name="connsiteX54" fmla="*/ 1547446 w 1882659"/>
              <a:gd name="connsiteY54" fmla="*/ 699046 h 2053753"/>
              <a:gd name="connsiteX55" fmla="*/ 1577591 w 1882659"/>
              <a:gd name="connsiteY55" fmla="*/ 804553 h 2053753"/>
              <a:gd name="connsiteX56" fmla="*/ 1592664 w 1882659"/>
              <a:gd name="connsiteY56" fmla="*/ 905037 h 2053753"/>
              <a:gd name="connsiteX57" fmla="*/ 1562519 w 1882659"/>
              <a:gd name="connsiteY57" fmla="*/ 1065811 h 2053753"/>
              <a:gd name="connsiteX58" fmla="*/ 1567543 w 1882659"/>
              <a:gd name="connsiteY58" fmla="*/ 1156246 h 2053753"/>
              <a:gd name="connsiteX59" fmla="*/ 1567543 w 1882659"/>
              <a:gd name="connsiteY59" fmla="*/ 1306971 h 2053753"/>
              <a:gd name="connsiteX60" fmla="*/ 1552471 w 1882659"/>
              <a:gd name="connsiteY60" fmla="*/ 1367261 h 2053753"/>
              <a:gd name="connsiteX61" fmla="*/ 1507253 w 1882659"/>
              <a:gd name="connsiteY61" fmla="*/ 1507938 h 2053753"/>
              <a:gd name="connsiteX62" fmla="*/ 1482132 w 1882659"/>
              <a:gd name="connsiteY62" fmla="*/ 1653639 h 2053753"/>
              <a:gd name="connsiteX63" fmla="*/ 1462035 w 1882659"/>
              <a:gd name="connsiteY63" fmla="*/ 1739050 h 2053753"/>
              <a:gd name="connsiteX64" fmla="*/ 1487156 w 1882659"/>
              <a:gd name="connsiteY64" fmla="*/ 1814413 h 2053753"/>
              <a:gd name="connsiteX65" fmla="*/ 1522326 w 1882659"/>
              <a:gd name="connsiteY65" fmla="*/ 1839534 h 2053753"/>
              <a:gd name="connsiteX66" fmla="*/ 1567543 w 1882659"/>
              <a:gd name="connsiteY66" fmla="*/ 1839534 h 2053753"/>
              <a:gd name="connsiteX67" fmla="*/ 1622809 w 1882659"/>
              <a:gd name="connsiteY67" fmla="*/ 1819437 h 2053753"/>
              <a:gd name="connsiteX68" fmla="*/ 1673051 w 1882659"/>
              <a:gd name="connsiteY68" fmla="*/ 1764171 h 2053753"/>
              <a:gd name="connsiteX69" fmla="*/ 1693148 w 1882659"/>
              <a:gd name="connsiteY69" fmla="*/ 1638567 h 2053753"/>
              <a:gd name="connsiteX70" fmla="*/ 1728317 w 1882659"/>
              <a:gd name="connsiteY70" fmla="*/ 1563204 h 2053753"/>
              <a:gd name="connsiteX71" fmla="*/ 1803679 w 1882659"/>
              <a:gd name="connsiteY71" fmla="*/ 1497890 h 2053753"/>
              <a:gd name="connsiteX72" fmla="*/ 1863970 w 1882659"/>
              <a:gd name="connsiteY72" fmla="*/ 1322044 h 2053753"/>
              <a:gd name="connsiteX73" fmla="*/ 1879042 w 1882659"/>
              <a:gd name="connsiteY73" fmla="*/ 1246681 h 2053753"/>
              <a:gd name="connsiteX74" fmla="*/ 1879042 w 1882659"/>
              <a:gd name="connsiteY74" fmla="*/ 1141173 h 2053753"/>
              <a:gd name="connsiteX75" fmla="*/ 1838849 w 1882659"/>
              <a:gd name="connsiteY75" fmla="*/ 1040690 h 2053753"/>
              <a:gd name="connsiteX76" fmla="*/ 1828800 w 1882659"/>
              <a:gd name="connsiteY76" fmla="*/ 955279 h 2053753"/>
              <a:gd name="connsiteX0" fmla="*/ 0 w 1852514"/>
              <a:gd name="connsiteY0" fmla="*/ 266967 h 2053753"/>
              <a:gd name="connsiteX1" fmla="*/ 70339 w 1852514"/>
              <a:gd name="connsiteY1" fmla="*/ 176531 h 2053753"/>
              <a:gd name="connsiteX2" fmla="*/ 135653 w 1852514"/>
              <a:gd name="connsiteY2" fmla="*/ 146386 h 2053753"/>
              <a:gd name="connsiteX3" fmla="*/ 221064 w 1852514"/>
              <a:gd name="connsiteY3" fmla="*/ 111217 h 2053753"/>
              <a:gd name="connsiteX4" fmla="*/ 296427 w 1852514"/>
              <a:gd name="connsiteY4" fmla="*/ 101169 h 2053753"/>
              <a:gd name="connsiteX5" fmla="*/ 351693 w 1852514"/>
              <a:gd name="connsiteY5" fmla="*/ 161459 h 2053753"/>
              <a:gd name="connsiteX6" fmla="*/ 346668 w 1852514"/>
              <a:gd name="connsiteY6" fmla="*/ 261942 h 2053753"/>
              <a:gd name="connsiteX7" fmla="*/ 366765 w 1852514"/>
              <a:gd name="connsiteY7" fmla="*/ 407644 h 2053753"/>
              <a:gd name="connsiteX8" fmla="*/ 396910 w 1852514"/>
              <a:gd name="connsiteY8" fmla="*/ 513151 h 2053753"/>
              <a:gd name="connsiteX9" fmla="*/ 411983 w 1852514"/>
              <a:gd name="connsiteY9" fmla="*/ 588514 h 2053753"/>
              <a:gd name="connsiteX10" fmla="*/ 427055 w 1852514"/>
              <a:gd name="connsiteY10" fmla="*/ 678949 h 2053753"/>
              <a:gd name="connsiteX11" fmla="*/ 457200 w 1852514"/>
              <a:gd name="connsiteY11" fmla="*/ 759336 h 2053753"/>
              <a:gd name="connsiteX12" fmla="*/ 808893 w 1852514"/>
              <a:gd name="connsiteY12" fmla="*/ 1111028 h 2053753"/>
              <a:gd name="connsiteX13" fmla="*/ 783772 w 1852514"/>
              <a:gd name="connsiteY13" fmla="*/ 1055762 h 2053753"/>
              <a:gd name="connsiteX14" fmla="*/ 753627 w 1852514"/>
              <a:gd name="connsiteY14" fmla="*/ 935182 h 2053753"/>
              <a:gd name="connsiteX15" fmla="*/ 733530 w 1852514"/>
              <a:gd name="connsiteY15" fmla="*/ 809578 h 2053753"/>
              <a:gd name="connsiteX16" fmla="*/ 728506 w 1852514"/>
              <a:gd name="connsiteY16" fmla="*/ 653828 h 2053753"/>
              <a:gd name="connsiteX17" fmla="*/ 728506 w 1852514"/>
              <a:gd name="connsiteY17" fmla="*/ 543296 h 2053753"/>
              <a:gd name="connsiteX18" fmla="*/ 718457 w 1852514"/>
              <a:gd name="connsiteY18" fmla="*/ 427740 h 2053753"/>
              <a:gd name="connsiteX19" fmla="*/ 703385 w 1852514"/>
              <a:gd name="connsiteY19" fmla="*/ 307160 h 2053753"/>
              <a:gd name="connsiteX20" fmla="*/ 663192 w 1852514"/>
              <a:gd name="connsiteY20" fmla="*/ 226773 h 2053753"/>
              <a:gd name="connsiteX21" fmla="*/ 648119 w 1852514"/>
              <a:gd name="connsiteY21" fmla="*/ 116241 h 2053753"/>
              <a:gd name="connsiteX22" fmla="*/ 668216 w 1852514"/>
              <a:gd name="connsiteY22" fmla="*/ 50927 h 2053753"/>
              <a:gd name="connsiteX23" fmla="*/ 683288 w 1852514"/>
              <a:gd name="connsiteY23" fmla="*/ 40879 h 2053753"/>
              <a:gd name="connsiteX24" fmla="*/ 728506 w 1852514"/>
              <a:gd name="connsiteY24" fmla="*/ 20782 h 2053753"/>
              <a:gd name="connsiteX25" fmla="*/ 798844 w 1852514"/>
              <a:gd name="connsiteY25" fmla="*/ 685 h 2053753"/>
              <a:gd name="connsiteX26" fmla="*/ 869183 w 1852514"/>
              <a:gd name="connsiteY26" fmla="*/ 5710 h 2053753"/>
              <a:gd name="connsiteX27" fmla="*/ 919425 w 1852514"/>
              <a:gd name="connsiteY27" fmla="*/ 15758 h 2053753"/>
              <a:gd name="connsiteX28" fmla="*/ 974690 w 1852514"/>
              <a:gd name="connsiteY28" fmla="*/ 76048 h 2053753"/>
              <a:gd name="connsiteX29" fmla="*/ 1034981 w 1852514"/>
              <a:gd name="connsiteY29" fmla="*/ 146386 h 2053753"/>
              <a:gd name="connsiteX30" fmla="*/ 1065126 w 1852514"/>
              <a:gd name="connsiteY30" fmla="*/ 392571 h 2053753"/>
              <a:gd name="connsiteX31" fmla="*/ 1065126 w 1852514"/>
              <a:gd name="connsiteY31" fmla="*/ 417692 h 2053753"/>
              <a:gd name="connsiteX32" fmla="*/ 1065126 w 1852514"/>
              <a:gd name="connsiteY32" fmla="*/ 553345 h 2053753"/>
              <a:gd name="connsiteX33" fmla="*/ 1065126 w 1852514"/>
              <a:gd name="connsiteY33" fmla="*/ 653828 h 2053753"/>
              <a:gd name="connsiteX34" fmla="*/ 1024932 w 1852514"/>
              <a:gd name="connsiteY34" fmla="*/ 749288 h 2053753"/>
              <a:gd name="connsiteX35" fmla="*/ 994787 w 1852514"/>
              <a:gd name="connsiteY35" fmla="*/ 824650 h 2053753"/>
              <a:gd name="connsiteX36" fmla="*/ 989763 w 1852514"/>
              <a:gd name="connsiteY36" fmla="*/ 884940 h 2053753"/>
              <a:gd name="connsiteX37" fmla="*/ 1029956 w 1852514"/>
              <a:gd name="connsiteY37" fmla="*/ 985424 h 2053753"/>
              <a:gd name="connsiteX38" fmla="*/ 1070150 w 1852514"/>
              <a:gd name="connsiteY38" fmla="*/ 1065811 h 2053753"/>
              <a:gd name="connsiteX39" fmla="*/ 1145512 w 1852514"/>
              <a:gd name="connsiteY39" fmla="*/ 1221560 h 2053753"/>
              <a:gd name="connsiteX40" fmla="*/ 1150537 w 1852514"/>
              <a:gd name="connsiteY40" fmla="*/ 1296923 h 2053753"/>
              <a:gd name="connsiteX41" fmla="*/ 1150537 w 1852514"/>
              <a:gd name="connsiteY41" fmla="*/ 1377310 h 2053753"/>
              <a:gd name="connsiteX42" fmla="*/ 1115367 w 1852514"/>
              <a:gd name="connsiteY42" fmla="*/ 1457696 h 2053753"/>
              <a:gd name="connsiteX43" fmla="*/ 783772 w 1852514"/>
              <a:gd name="connsiteY43" fmla="*/ 1919921 h 2053753"/>
              <a:gd name="connsiteX44" fmla="*/ 854110 w 1852514"/>
              <a:gd name="connsiteY44" fmla="*/ 2045525 h 2053753"/>
              <a:gd name="connsiteX45" fmla="*/ 929473 w 1852514"/>
              <a:gd name="connsiteY45" fmla="*/ 2035477 h 2053753"/>
              <a:gd name="connsiteX46" fmla="*/ 999811 w 1852514"/>
              <a:gd name="connsiteY46" fmla="*/ 1985235 h 2053753"/>
              <a:gd name="connsiteX47" fmla="*/ 1075174 w 1852514"/>
              <a:gd name="connsiteY47" fmla="*/ 1904848 h 2053753"/>
              <a:gd name="connsiteX48" fmla="*/ 1185706 w 1852514"/>
              <a:gd name="connsiteY48" fmla="*/ 1744074 h 2053753"/>
              <a:gd name="connsiteX49" fmla="*/ 1261068 w 1852514"/>
              <a:gd name="connsiteY49" fmla="*/ 1563204 h 2053753"/>
              <a:gd name="connsiteX50" fmla="*/ 1472084 w 1852514"/>
              <a:gd name="connsiteY50" fmla="*/ 241846 h 2053753"/>
              <a:gd name="connsiteX51" fmla="*/ 1472084 w 1852514"/>
              <a:gd name="connsiteY51" fmla="*/ 503103 h 2053753"/>
              <a:gd name="connsiteX52" fmla="*/ 1477108 w 1852514"/>
              <a:gd name="connsiteY52" fmla="*/ 628707 h 2053753"/>
              <a:gd name="connsiteX53" fmla="*/ 1517301 w 1852514"/>
              <a:gd name="connsiteY53" fmla="*/ 699046 h 2053753"/>
              <a:gd name="connsiteX54" fmla="*/ 1547446 w 1852514"/>
              <a:gd name="connsiteY54" fmla="*/ 804553 h 2053753"/>
              <a:gd name="connsiteX55" fmla="*/ 1562519 w 1852514"/>
              <a:gd name="connsiteY55" fmla="*/ 905037 h 2053753"/>
              <a:gd name="connsiteX56" fmla="*/ 1532374 w 1852514"/>
              <a:gd name="connsiteY56" fmla="*/ 1065811 h 2053753"/>
              <a:gd name="connsiteX57" fmla="*/ 1537398 w 1852514"/>
              <a:gd name="connsiteY57" fmla="*/ 1156246 h 2053753"/>
              <a:gd name="connsiteX58" fmla="*/ 1537398 w 1852514"/>
              <a:gd name="connsiteY58" fmla="*/ 1306971 h 2053753"/>
              <a:gd name="connsiteX59" fmla="*/ 1522326 w 1852514"/>
              <a:gd name="connsiteY59" fmla="*/ 1367261 h 2053753"/>
              <a:gd name="connsiteX60" fmla="*/ 1477108 w 1852514"/>
              <a:gd name="connsiteY60" fmla="*/ 1507938 h 2053753"/>
              <a:gd name="connsiteX61" fmla="*/ 1451987 w 1852514"/>
              <a:gd name="connsiteY61" fmla="*/ 1653639 h 2053753"/>
              <a:gd name="connsiteX62" fmla="*/ 1431890 w 1852514"/>
              <a:gd name="connsiteY62" fmla="*/ 1739050 h 2053753"/>
              <a:gd name="connsiteX63" fmla="*/ 1457011 w 1852514"/>
              <a:gd name="connsiteY63" fmla="*/ 1814413 h 2053753"/>
              <a:gd name="connsiteX64" fmla="*/ 1492181 w 1852514"/>
              <a:gd name="connsiteY64" fmla="*/ 1839534 h 2053753"/>
              <a:gd name="connsiteX65" fmla="*/ 1537398 w 1852514"/>
              <a:gd name="connsiteY65" fmla="*/ 1839534 h 2053753"/>
              <a:gd name="connsiteX66" fmla="*/ 1592664 w 1852514"/>
              <a:gd name="connsiteY66" fmla="*/ 1819437 h 2053753"/>
              <a:gd name="connsiteX67" fmla="*/ 1642906 w 1852514"/>
              <a:gd name="connsiteY67" fmla="*/ 1764171 h 2053753"/>
              <a:gd name="connsiteX68" fmla="*/ 1663003 w 1852514"/>
              <a:gd name="connsiteY68" fmla="*/ 1638567 h 2053753"/>
              <a:gd name="connsiteX69" fmla="*/ 1698172 w 1852514"/>
              <a:gd name="connsiteY69" fmla="*/ 1563204 h 2053753"/>
              <a:gd name="connsiteX70" fmla="*/ 1773534 w 1852514"/>
              <a:gd name="connsiteY70" fmla="*/ 1497890 h 2053753"/>
              <a:gd name="connsiteX71" fmla="*/ 1833825 w 1852514"/>
              <a:gd name="connsiteY71" fmla="*/ 1322044 h 2053753"/>
              <a:gd name="connsiteX72" fmla="*/ 1848897 w 1852514"/>
              <a:gd name="connsiteY72" fmla="*/ 1246681 h 2053753"/>
              <a:gd name="connsiteX73" fmla="*/ 1848897 w 1852514"/>
              <a:gd name="connsiteY73" fmla="*/ 1141173 h 2053753"/>
              <a:gd name="connsiteX74" fmla="*/ 1808704 w 1852514"/>
              <a:gd name="connsiteY74" fmla="*/ 1040690 h 2053753"/>
              <a:gd name="connsiteX75" fmla="*/ 1798655 w 1852514"/>
              <a:gd name="connsiteY75" fmla="*/ 955279 h 2053753"/>
              <a:gd name="connsiteX0" fmla="*/ 0 w 1782175"/>
              <a:gd name="connsiteY0" fmla="*/ 176531 h 2053753"/>
              <a:gd name="connsiteX1" fmla="*/ 65314 w 1782175"/>
              <a:gd name="connsiteY1" fmla="*/ 146386 h 2053753"/>
              <a:gd name="connsiteX2" fmla="*/ 150725 w 1782175"/>
              <a:gd name="connsiteY2" fmla="*/ 111217 h 2053753"/>
              <a:gd name="connsiteX3" fmla="*/ 226088 w 1782175"/>
              <a:gd name="connsiteY3" fmla="*/ 101169 h 2053753"/>
              <a:gd name="connsiteX4" fmla="*/ 281354 w 1782175"/>
              <a:gd name="connsiteY4" fmla="*/ 161459 h 2053753"/>
              <a:gd name="connsiteX5" fmla="*/ 276329 w 1782175"/>
              <a:gd name="connsiteY5" fmla="*/ 261942 h 2053753"/>
              <a:gd name="connsiteX6" fmla="*/ 296426 w 1782175"/>
              <a:gd name="connsiteY6" fmla="*/ 407644 h 2053753"/>
              <a:gd name="connsiteX7" fmla="*/ 326571 w 1782175"/>
              <a:gd name="connsiteY7" fmla="*/ 513151 h 2053753"/>
              <a:gd name="connsiteX8" fmla="*/ 341644 w 1782175"/>
              <a:gd name="connsiteY8" fmla="*/ 588514 h 2053753"/>
              <a:gd name="connsiteX9" fmla="*/ 356716 w 1782175"/>
              <a:gd name="connsiteY9" fmla="*/ 678949 h 2053753"/>
              <a:gd name="connsiteX10" fmla="*/ 386861 w 1782175"/>
              <a:gd name="connsiteY10" fmla="*/ 759336 h 2053753"/>
              <a:gd name="connsiteX11" fmla="*/ 738554 w 1782175"/>
              <a:gd name="connsiteY11" fmla="*/ 1111028 h 2053753"/>
              <a:gd name="connsiteX12" fmla="*/ 713433 w 1782175"/>
              <a:gd name="connsiteY12" fmla="*/ 1055762 h 2053753"/>
              <a:gd name="connsiteX13" fmla="*/ 683288 w 1782175"/>
              <a:gd name="connsiteY13" fmla="*/ 935182 h 2053753"/>
              <a:gd name="connsiteX14" fmla="*/ 663191 w 1782175"/>
              <a:gd name="connsiteY14" fmla="*/ 809578 h 2053753"/>
              <a:gd name="connsiteX15" fmla="*/ 658167 w 1782175"/>
              <a:gd name="connsiteY15" fmla="*/ 653828 h 2053753"/>
              <a:gd name="connsiteX16" fmla="*/ 658167 w 1782175"/>
              <a:gd name="connsiteY16" fmla="*/ 543296 h 2053753"/>
              <a:gd name="connsiteX17" fmla="*/ 648118 w 1782175"/>
              <a:gd name="connsiteY17" fmla="*/ 427740 h 2053753"/>
              <a:gd name="connsiteX18" fmla="*/ 633046 w 1782175"/>
              <a:gd name="connsiteY18" fmla="*/ 307160 h 2053753"/>
              <a:gd name="connsiteX19" fmla="*/ 592853 w 1782175"/>
              <a:gd name="connsiteY19" fmla="*/ 226773 h 2053753"/>
              <a:gd name="connsiteX20" fmla="*/ 577780 w 1782175"/>
              <a:gd name="connsiteY20" fmla="*/ 116241 h 2053753"/>
              <a:gd name="connsiteX21" fmla="*/ 597877 w 1782175"/>
              <a:gd name="connsiteY21" fmla="*/ 50927 h 2053753"/>
              <a:gd name="connsiteX22" fmla="*/ 612949 w 1782175"/>
              <a:gd name="connsiteY22" fmla="*/ 40879 h 2053753"/>
              <a:gd name="connsiteX23" fmla="*/ 658167 w 1782175"/>
              <a:gd name="connsiteY23" fmla="*/ 20782 h 2053753"/>
              <a:gd name="connsiteX24" fmla="*/ 728505 w 1782175"/>
              <a:gd name="connsiteY24" fmla="*/ 685 h 2053753"/>
              <a:gd name="connsiteX25" fmla="*/ 798844 w 1782175"/>
              <a:gd name="connsiteY25" fmla="*/ 5710 h 2053753"/>
              <a:gd name="connsiteX26" fmla="*/ 849086 w 1782175"/>
              <a:gd name="connsiteY26" fmla="*/ 15758 h 2053753"/>
              <a:gd name="connsiteX27" fmla="*/ 904351 w 1782175"/>
              <a:gd name="connsiteY27" fmla="*/ 76048 h 2053753"/>
              <a:gd name="connsiteX28" fmla="*/ 964642 w 1782175"/>
              <a:gd name="connsiteY28" fmla="*/ 146386 h 2053753"/>
              <a:gd name="connsiteX29" fmla="*/ 994787 w 1782175"/>
              <a:gd name="connsiteY29" fmla="*/ 392571 h 2053753"/>
              <a:gd name="connsiteX30" fmla="*/ 994787 w 1782175"/>
              <a:gd name="connsiteY30" fmla="*/ 417692 h 2053753"/>
              <a:gd name="connsiteX31" fmla="*/ 994787 w 1782175"/>
              <a:gd name="connsiteY31" fmla="*/ 553345 h 2053753"/>
              <a:gd name="connsiteX32" fmla="*/ 994787 w 1782175"/>
              <a:gd name="connsiteY32" fmla="*/ 653828 h 2053753"/>
              <a:gd name="connsiteX33" fmla="*/ 954593 w 1782175"/>
              <a:gd name="connsiteY33" fmla="*/ 749288 h 2053753"/>
              <a:gd name="connsiteX34" fmla="*/ 924448 w 1782175"/>
              <a:gd name="connsiteY34" fmla="*/ 824650 h 2053753"/>
              <a:gd name="connsiteX35" fmla="*/ 919424 w 1782175"/>
              <a:gd name="connsiteY35" fmla="*/ 884940 h 2053753"/>
              <a:gd name="connsiteX36" fmla="*/ 959617 w 1782175"/>
              <a:gd name="connsiteY36" fmla="*/ 985424 h 2053753"/>
              <a:gd name="connsiteX37" fmla="*/ 999811 w 1782175"/>
              <a:gd name="connsiteY37" fmla="*/ 1065811 h 2053753"/>
              <a:gd name="connsiteX38" fmla="*/ 1075173 w 1782175"/>
              <a:gd name="connsiteY38" fmla="*/ 1221560 h 2053753"/>
              <a:gd name="connsiteX39" fmla="*/ 1080198 w 1782175"/>
              <a:gd name="connsiteY39" fmla="*/ 1296923 h 2053753"/>
              <a:gd name="connsiteX40" fmla="*/ 1080198 w 1782175"/>
              <a:gd name="connsiteY40" fmla="*/ 1377310 h 2053753"/>
              <a:gd name="connsiteX41" fmla="*/ 1045028 w 1782175"/>
              <a:gd name="connsiteY41" fmla="*/ 1457696 h 2053753"/>
              <a:gd name="connsiteX42" fmla="*/ 713433 w 1782175"/>
              <a:gd name="connsiteY42" fmla="*/ 1919921 h 2053753"/>
              <a:gd name="connsiteX43" fmla="*/ 783771 w 1782175"/>
              <a:gd name="connsiteY43" fmla="*/ 2045525 h 2053753"/>
              <a:gd name="connsiteX44" fmla="*/ 859134 w 1782175"/>
              <a:gd name="connsiteY44" fmla="*/ 2035477 h 2053753"/>
              <a:gd name="connsiteX45" fmla="*/ 929472 w 1782175"/>
              <a:gd name="connsiteY45" fmla="*/ 1985235 h 2053753"/>
              <a:gd name="connsiteX46" fmla="*/ 1004835 w 1782175"/>
              <a:gd name="connsiteY46" fmla="*/ 1904848 h 2053753"/>
              <a:gd name="connsiteX47" fmla="*/ 1115367 w 1782175"/>
              <a:gd name="connsiteY47" fmla="*/ 1744074 h 2053753"/>
              <a:gd name="connsiteX48" fmla="*/ 1190729 w 1782175"/>
              <a:gd name="connsiteY48" fmla="*/ 1563204 h 2053753"/>
              <a:gd name="connsiteX49" fmla="*/ 1401745 w 1782175"/>
              <a:gd name="connsiteY49" fmla="*/ 241846 h 2053753"/>
              <a:gd name="connsiteX50" fmla="*/ 1401745 w 1782175"/>
              <a:gd name="connsiteY50" fmla="*/ 503103 h 2053753"/>
              <a:gd name="connsiteX51" fmla="*/ 1406769 w 1782175"/>
              <a:gd name="connsiteY51" fmla="*/ 628707 h 2053753"/>
              <a:gd name="connsiteX52" fmla="*/ 1446962 w 1782175"/>
              <a:gd name="connsiteY52" fmla="*/ 699046 h 2053753"/>
              <a:gd name="connsiteX53" fmla="*/ 1477107 w 1782175"/>
              <a:gd name="connsiteY53" fmla="*/ 804553 h 2053753"/>
              <a:gd name="connsiteX54" fmla="*/ 1492180 w 1782175"/>
              <a:gd name="connsiteY54" fmla="*/ 905037 h 2053753"/>
              <a:gd name="connsiteX55" fmla="*/ 1462035 w 1782175"/>
              <a:gd name="connsiteY55" fmla="*/ 1065811 h 2053753"/>
              <a:gd name="connsiteX56" fmla="*/ 1467059 w 1782175"/>
              <a:gd name="connsiteY56" fmla="*/ 1156246 h 2053753"/>
              <a:gd name="connsiteX57" fmla="*/ 1467059 w 1782175"/>
              <a:gd name="connsiteY57" fmla="*/ 1306971 h 2053753"/>
              <a:gd name="connsiteX58" fmla="*/ 1451987 w 1782175"/>
              <a:gd name="connsiteY58" fmla="*/ 1367261 h 2053753"/>
              <a:gd name="connsiteX59" fmla="*/ 1406769 w 1782175"/>
              <a:gd name="connsiteY59" fmla="*/ 1507938 h 2053753"/>
              <a:gd name="connsiteX60" fmla="*/ 1381648 w 1782175"/>
              <a:gd name="connsiteY60" fmla="*/ 1653639 h 2053753"/>
              <a:gd name="connsiteX61" fmla="*/ 1361551 w 1782175"/>
              <a:gd name="connsiteY61" fmla="*/ 1739050 h 2053753"/>
              <a:gd name="connsiteX62" fmla="*/ 1386672 w 1782175"/>
              <a:gd name="connsiteY62" fmla="*/ 1814413 h 2053753"/>
              <a:gd name="connsiteX63" fmla="*/ 1421842 w 1782175"/>
              <a:gd name="connsiteY63" fmla="*/ 1839534 h 2053753"/>
              <a:gd name="connsiteX64" fmla="*/ 1467059 w 1782175"/>
              <a:gd name="connsiteY64" fmla="*/ 1839534 h 2053753"/>
              <a:gd name="connsiteX65" fmla="*/ 1522325 w 1782175"/>
              <a:gd name="connsiteY65" fmla="*/ 1819437 h 2053753"/>
              <a:gd name="connsiteX66" fmla="*/ 1572567 w 1782175"/>
              <a:gd name="connsiteY66" fmla="*/ 1764171 h 2053753"/>
              <a:gd name="connsiteX67" fmla="*/ 1592664 w 1782175"/>
              <a:gd name="connsiteY67" fmla="*/ 1638567 h 2053753"/>
              <a:gd name="connsiteX68" fmla="*/ 1627833 w 1782175"/>
              <a:gd name="connsiteY68" fmla="*/ 1563204 h 2053753"/>
              <a:gd name="connsiteX69" fmla="*/ 1703195 w 1782175"/>
              <a:gd name="connsiteY69" fmla="*/ 1497890 h 2053753"/>
              <a:gd name="connsiteX70" fmla="*/ 1763486 w 1782175"/>
              <a:gd name="connsiteY70" fmla="*/ 1322044 h 2053753"/>
              <a:gd name="connsiteX71" fmla="*/ 1778558 w 1782175"/>
              <a:gd name="connsiteY71" fmla="*/ 1246681 h 2053753"/>
              <a:gd name="connsiteX72" fmla="*/ 1778558 w 1782175"/>
              <a:gd name="connsiteY72" fmla="*/ 1141173 h 2053753"/>
              <a:gd name="connsiteX73" fmla="*/ 1738365 w 1782175"/>
              <a:gd name="connsiteY73" fmla="*/ 1040690 h 2053753"/>
              <a:gd name="connsiteX74" fmla="*/ 1728316 w 1782175"/>
              <a:gd name="connsiteY74" fmla="*/ 955279 h 2053753"/>
              <a:gd name="connsiteX0" fmla="*/ 0 w 1716861"/>
              <a:gd name="connsiteY0" fmla="*/ 146386 h 2053753"/>
              <a:gd name="connsiteX1" fmla="*/ 85411 w 1716861"/>
              <a:gd name="connsiteY1" fmla="*/ 111217 h 2053753"/>
              <a:gd name="connsiteX2" fmla="*/ 160774 w 1716861"/>
              <a:gd name="connsiteY2" fmla="*/ 101169 h 2053753"/>
              <a:gd name="connsiteX3" fmla="*/ 216040 w 1716861"/>
              <a:gd name="connsiteY3" fmla="*/ 161459 h 2053753"/>
              <a:gd name="connsiteX4" fmla="*/ 211015 w 1716861"/>
              <a:gd name="connsiteY4" fmla="*/ 261942 h 2053753"/>
              <a:gd name="connsiteX5" fmla="*/ 231112 w 1716861"/>
              <a:gd name="connsiteY5" fmla="*/ 407644 h 2053753"/>
              <a:gd name="connsiteX6" fmla="*/ 261257 w 1716861"/>
              <a:gd name="connsiteY6" fmla="*/ 513151 h 2053753"/>
              <a:gd name="connsiteX7" fmla="*/ 276330 w 1716861"/>
              <a:gd name="connsiteY7" fmla="*/ 588514 h 2053753"/>
              <a:gd name="connsiteX8" fmla="*/ 291402 w 1716861"/>
              <a:gd name="connsiteY8" fmla="*/ 678949 h 2053753"/>
              <a:gd name="connsiteX9" fmla="*/ 321547 w 1716861"/>
              <a:gd name="connsiteY9" fmla="*/ 759336 h 2053753"/>
              <a:gd name="connsiteX10" fmla="*/ 673240 w 1716861"/>
              <a:gd name="connsiteY10" fmla="*/ 1111028 h 2053753"/>
              <a:gd name="connsiteX11" fmla="*/ 648119 w 1716861"/>
              <a:gd name="connsiteY11" fmla="*/ 1055762 h 2053753"/>
              <a:gd name="connsiteX12" fmla="*/ 617974 w 1716861"/>
              <a:gd name="connsiteY12" fmla="*/ 935182 h 2053753"/>
              <a:gd name="connsiteX13" fmla="*/ 597877 w 1716861"/>
              <a:gd name="connsiteY13" fmla="*/ 809578 h 2053753"/>
              <a:gd name="connsiteX14" fmla="*/ 592853 w 1716861"/>
              <a:gd name="connsiteY14" fmla="*/ 653828 h 2053753"/>
              <a:gd name="connsiteX15" fmla="*/ 592853 w 1716861"/>
              <a:gd name="connsiteY15" fmla="*/ 543296 h 2053753"/>
              <a:gd name="connsiteX16" fmla="*/ 582804 w 1716861"/>
              <a:gd name="connsiteY16" fmla="*/ 427740 h 2053753"/>
              <a:gd name="connsiteX17" fmla="*/ 567732 w 1716861"/>
              <a:gd name="connsiteY17" fmla="*/ 307160 h 2053753"/>
              <a:gd name="connsiteX18" fmla="*/ 527539 w 1716861"/>
              <a:gd name="connsiteY18" fmla="*/ 226773 h 2053753"/>
              <a:gd name="connsiteX19" fmla="*/ 512466 w 1716861"/>
              <a:gd name="connsiteY19" fmla="*/ 116241 h 2053753"/>
              <a:gd name="connsiteX20" fmla="*/ 532563 w 1716861"/>
              <a:gd name="connsiteY20" fmla="*/ 50927 h 2053753"/>
              <a:gd name="connsiteX21" fmla="*/ 547635 w 1716861"/>
              <a:gd name="connsiteY21" fmla="*/ 40879 h 2053753"/>
              <a:gd name="connsiteX22" fmla="*/ 592853 w 1716861"/>
              <a:gd name="connsiteY22" fmla="*/ 20782 h 2053753"/>
              <a:gd name="connsiteX23" fmla="*/ 663191 w 1716861"/>
              <a:gd name="connsiteY23" fmla="*/ 685 h 2053753"/>
              <a:gd name="connsiteX24" fmla="*/ 733530 w 1716861"/>
              <a:gd name="connsiteY24" fmla="*/ 5710 h 2053753"/>
              <a:gd name="connsiteX25" fmla="*/ 783772 w 1716861"/>
              <a:gd name="connsiteY25" fmla="*/ 15758 h 2053753"/>
              <a:gd name="connsiteX26" fmla="*/ 839037 w 1716861"/>
              <a:gd name="connsiteY26" fmla="*/ 76048 h 2053753"/>
              <a:gd name="connsiteX27" fmla="*/ 899328 w 1716861"/>
              <a:gd name="connsiteY27" fmla="*/ 146386 h 2053753"/>
              <a:gd name="connsiteX28" fmla="*/ 929473 w 1716861"/>
              <a:gd name="connsiteY28" fmla="*/ 392571 h 2053753"/>
              <a:gd name="connsiteX29" fmla="*/ 929473 w 1716861"/>
              <a:gd name="connsiteY29" fmla="*/ 417692 h 2053753"/>
              <a:gd name="connsiteX30" fmla="*/ 929473 w 1716861"/>
              <a:gd name="connsiteY30" fmla="*/ 553345 h 2053753"/>
              <a:gd name="connsiteX31" fmla="*/ 929473 w 1716861"/>
              <a:gd name="connsiteY31" fmla="*/ 653828 h 2053753"/>
              <a:gd name="connsiteX32" fmla="*/ 889279 w 1716861"/>
              <a:gd name="connsiteY32" fmla="*/ 749288 h 2053753"/>
              <a:gd name="connsiteX33" fmla="*/ 859134 w 1716861"/>
              <a:gd name="connsiteY33" fmla="*/ 824650 h 2053753"/>
              <a:gd name="connsiteX34" fmla="*/ 854110 w 1716861"/>
              <a:gd name="connsiteY34" fmla="*/ 884940 h 2053753"/>
              <a:gd name="connsiteX35" fmla="*/ 894303 w 1716861"/>
              <a:gd name="connsiteY35" fmla="*/ 985424 h 2053753"/>
              <a:gd name="connsiteX36" fmla="*/ 934497 w 1716861"/>
              <a:gd name="connsiteY36" fmla="*/ 1065811 h 2053753"/>
              <a:gd name="connsiteX37" fmla="*/ 1009859 w 1716861"/>
              <a:gd name="connsiteY37" fmla="*/ 1221560 h 2053753"/>
              <a:gd name="connsiteX38" fmla="*/ 1014884 w 1716861"/>
              <a:gd name="connsiteY38" fmla="*/ 1296923 h 2053753"/>
              <a:gd name="connsiteX39" fmla="*/ 1014884 w 1716861"/>
              <a:gd name="connsiteY39" fmla="*/ 1377310 h 2053753"/>
              <a:gd name="connsiteX40" fmla="*/ 979714 w 1716861"/>
              <a:gd name="connsiteY40" fmla="*/ 1457696 h 2053753"/>
              <a:gd name="connsiteX41" fmla="*/ 648119 w 1716861"/>
              <a:gd name="connsiteY41" fmla="*/ 1919921 h 2053753"/>
              <a:gd name="connsiteX42" fmla="*/ 718457 w 1716861"/>
              <a:gd name="connsiteY42" fmla="*/ 2045525 h 2053753"/>
              <a:gd name="connsiteX43" fmla="*/ 793820 w 1716861"/>
              <a:gd name="connsiteY43" fmla="*/ 2035477 h 2053753"/>
              <a:gd name="connsiteX44" fmla="*/ 864158 w 1716861"/>
              <a:gd name="connsiteY44" fmla="*/ 1985235 h 2053753"/>
              <a:gd name="connsiteX45" fmla="*/ 939521 w 1716861"/>
              <a:gd name="connsiteY45" fmla="*/ 1904848 h 2053753"/>
              <a:gd name="connsiteX46" fmla="*/ 1050053 w 1716861"/>
              <a:gd name="connsiteY46" fmla="*/ 1744074 h 2053753"/>
              <a:gd name="connsiteX47" fmla="*/ 1125415 w 1716861"/>
              <a:gd name="connsiteY47" fmla="*/ 1563204 h 2053753"/>
              <a:gd name="connsiteX48" fmla="*/ 1336431 w 1716861"/>
              <a:gd name="connsiteY48" fmla="*/ 241846 h 2053753"/>
              <a:gd name="connsiteX49" fmla="*/ 1336431 w 1716861"/>
              <a:gd name="connsiteY49" fmla="*/ 503103 h 2053753"/>
              <a:gd name="connsiteX50" fmla="*/ 1341455 w 1716861"/>
              <a:gd name="connsiteY50" fmla="*/ 628707 h 2053753"/>
              <a:gd name="connsiteX51" fmla="*/ 1381648 w 1716861"/>
              <a:gd name="connsiteY51" fmla="*/ 699046 h 2053753"/>
              <a:gd name="connsiteX52" fmla="*/ 1411793 w 1716861"/>
              <a:gd name="connsiteY52" fmla="*/ 804553 h 2053753"/>
              <a:gd name="connsiteX53" fmla="*/ 1426866 w 1716861"/>
              <a:gd name="connsiteY53" fmla="*/ 905037 h 2053753"/>
              <a:gd name="connsiteX54" fmla="*/ 1396721 w 1716861"/>
              <a:gd name="connsiteY54" fmla="*/ 1065811 h 2053753"/>
              <a:gd name="connsiteX55" fmla="*/ 1401745 w 1716861"/>
              <a:gd name="connsiteY55" fmla="*/ 1156246 h 2053753"/>
              <a:gd name="connsiteX56" fmla="*/ 1401745 w 1716861"/>
              <a:gd name="connsiteY56" fmla="*/ 1306971 h 2053753"/>
              <a:gd name="connsiteX57" fmla="*/ 1386673 w 1716861"/>
              <a:gd name="connsiteY57" fmla="*/ 1367261 h 2053753"/>
              <a:gd name="connsiteX58" fmla="*/ 1341455 w 1716861"/>
              <a:gd name="connsiteY58" fmla="*/ 1507938 h 2053753"/>
              <a:gd name="connsiteX59" fmla="*/ 1316334 w 1716861"/>
              <a:gd name="connsiteY59" fmla="*/ 1653639 h 2053753"/>
              <a:gd name="connsiteX60" fmla="*/ 1296237 w 1716861"/>
              <a:gd name="connsiteY60" fmla="*/ 1739050 h 2053753"/>
              <a:gd name="connsiteX61" fmla="*/ 1321358 w 1716861"/>
              <a:gd name="connsiteY61" fmla="*/ 1814413 h 2053753"/>
              <a:gd name="connsiteX62" fmla="*/ 1356528 w 1716861"/>
              <a:gd name="connsiteY62" fmla="*/ 1839534 h 2053753"/>
              <a:gd name="connsiteX63" fmla="*/ 1401745 w 1716861"/>
              <a:gd name="connsiteY63" fmla="*/ 1839534 h 2053753"/>
              <a:gd name="connsiteX64" fmla="*/ 1457011 w 1716861"/>
              <a:gd name="connsiteY64" fmla="*/ 1819437 h 2053753"/>
              <a:gd name="connsiteX65" fmla="*/ 1507253 w 1716861"/>
              <a:gd name="connsiteY65" fmla="*/ 1764171 h 2053753"/>
              <a:gd name="connsiteX66" fmla="*/ 1527350 w 1716861"/>
              <a:gd name="connsiteY66" fmla="*/ 1638567 h 2053753"/>
              <a:gd name="connsiteX67" fmla="*/ 1562519 w 1716861"/>
              <a:gd name="connsiteY67" fmla="*/ 1563204 h 2053753"/>
              <a:gd name="connsiteX68" fmla="*/ 1637881 w 1716861"/>
              <a:gd name="connsiteY68" fmla="*/ 1497890 h 2053753"/>
              <a:gd name="connsiteX69" fmla="*/ 1698172 w 1716861"/>
              <a:gd name="connsiteY69" fmla="*/ 1322044 h 2053753"/>
              <a:gd name="connsiteX70" fmla="*/ 1713244 w 1716861"/>
              <a:gd name="connsiteY70" fmla="*/ 1246681 h 2053753"/>
              <a:gd name="connsiteX71" fmla="*/ 1713244 w 1716861"/>
              <a:gd name="connsiteY71" fmla="*/ 1141173 h 2053753"/>
              <a:gd name="connsiteX72" fmla="*/ 1673051 w 1716861"/>
              <a:gd name="connsiteY72" fmla="*/ 1040690 h 2053753"/>
              <a:gd name="connsiteX73" fmla="*/ 1663002 w 1716861"/>
              <a:gd name="connsiteY73" fmla="*/ 955279 h 2053753"/>
              <a:gd name="connsiteX0" fmla="*/ 0 w 1631450"/>
              <a:gd name="connsiteY0" fmla="*/ 111217 h 2053753"/>
              <a:gd name="connsiteX1" fmla="*/ 75363 w 1631450"/>
              <a:gd name="connsiteY1" fmla="*/ 101169 h 2053753"/>
              <a:gd name="connsiteX2" fmla="*/ 130629 w 1631450"/>
              <a:gd name="connsiteY2" fmla="*/ 161459 h 2053753"/>
              <a:gd name="connsiteX3" fmla="*/ 125604 w 1631450"/>
              <a:gd name="connsiteY3" fmla="*/ 261942 h 2053753"/>
              <a:gd name="connsiteX4" fmla="*/ 145701 w 1631450"/>
              <a:gd name="connsiteY4" fmla="*/ 407644 h 2053753"/>
              <a:gd name="connsiteX5" fmla="*/ 175846 w 1631450"/>
              <a:gd name="connsiteY5" fmla="*/ 513151 h 2053753"/>
              <a:gd name="connsiteX6" fmla="*/ 190919 w 1631450"/>
              <a:gd name="connsiteY6" fmla="*/ 588514 h 2053753"/>
              <a:gd name="connsiteX7" fmla="*/ 205991 w 1631450"/>
              <a:gd name="connsiteY7" fmla="*/ 678949 h 2053753"/>
              <a:gd name="connsiteX8" fmla="*/ 236136 w 1631450"/>
              <a:gd name="connsiteY8" fmla="*/ 759336 h 2053753"/>
              <a:gd name="connsiteX9" fmla="*/ 587829 w 1631450"/>
              <a:gd name="connsiteY9" fmla="*/ 1111028 h 2053753"/>
              <a:gd name="connsiteX10" fmla="*/ 562708 w 1631450"/>
              <a:gd name="connsiteY10" fmla="*/ 1055762 h 2053753"/>
              <a:gd name="connsiteX11" fmla="*/ 532563 w 1631450"/>
              <a:gd name="connsiteY11" fmla="*/ 935182 h 2053753"/>
              <a:gd name="connsiteX12" fmla="*/ 512466 w 1631450"/>
              <a:gd name="connsiteY12" fmla="*/ 809578 h 2053753"/>
              <a:gd name="connsiteX13" fmla="*/ 507442 w 1631450"/>
              <a:gd name="connsiteY13" fmla="*/ 653828 h 2053753"/>
              <a:gd name="connsiteX14" fmla="*/ 507442 w 1631450"/>
              <a:gd name="connsiteY14" fmla="*/ 543296 h 2053753"/>
              <a:gd name="connsiteX15" fmla="*/ 497393 w 1631450"/>
              <a:gd name="connsiteY15" fmla="*/ 427740 h 2053753"/>
              <a:gd name="connsiteX16" fmla="*/ 482321 w 1631450"/>
              <a:gd name="connsiteY16" fmla="*/ 307160 h 2053753"/>
              <a:gd name="connsiteX17" fmla="*/ 442128 w 1631450"/>
              <a:gd name="connsiteY17" fmla="*/ 226773 h 2053753"/>
              <a:gd name="connsiteX18" fmla="*/ 427055 w 1631450"/>
              <a:gd name="connsiteY18" fmla="*/ 116241 h 2053753"/>
              <a:gd name="connsiteX19" fmla="*/ 447152 w 1631450"/>
              <a:gd name="connsiteY19" fmla="*/ 50927 h 2053753"/>
              <a:gd name="connsiteX20" fmla="*/ 462224 w 1631450"/>
              <a:gd name="connsiteY20" fmla="*/ 40879 h 2053753"/>
              <a:gd name="connsiteX21" fmla="*/ 507442 w 1631450"/>
              <a:gd name="connsiteY21" fmla="*/ 20782 h 2053753"/>
              <a:gd name="connsiteX22" fmla="*/ 577780 w 1631450"/>
              <a:gd name="connsiteY22" fmla="*/ 685 h 2053753"/>
              <a:gd name="connsiteX23" fmla="*/ 648119 w 1631450"/>
              <a:gd name="connsiteY23" fmla="*/ 5710 h 2053753"/>
              <a:gd name="connsiteX24" fmla="*/ 698361 w 1631450"/>
              <a:gd name="connsiteY24" fmla="*/ 15758 h 2053753"/>
              <a:gd name="connsiteX25" fmla="*/ 753626 w 1631450"/>
              <a:gd name="connsiteY25" fmla="*/ 76048 h 2053753"/>
              <a:gd name="connsiteX26" fmla="*/ 813917 w 1631450"/>
              <a:gd name="connsiteY26" fmla="*/ 146386 h 2053753"/>
              <a:gd name="connsiteX27" fmla="*/ 844062 w 1631450"/>
              <a:gd name="connsiteY27" fmla="*/ 392571 h 2053753"/>
              <a:gd name="connsiteX28" fmla="*/ 844062 w 1631450"/>
              <a:gd name="connsiteY28" fmla="*/ 417692 h 2053753"/>
              <a:gd name="connsiteX29" fmla="*/ 844062 w 1631450"/>
              <a:gd name="connsiteY29" fmla="*/ 553345 h 2053753"/>
              <a:gd name="connsiteX30" fmla="*/ 844062 w 1631450"/>
              <a:gd name="connsiteY30" fmla="*/ 653828 h 2053753"/>
              <a:gd name="connsiteX31" fmla="*/ 803868 w 1631450"/>
              <a:gd name="connsiteY31" fmla="*/ 749288 h 2053753"/>
              <a:gd name="connsiteX32" fmla="*/ 773723 w 1631450"/>
              <a:gd name="connsiteY32" fmla="*/ 824650 h 2053753"/>
              <a:gd name="connsiteX33" fmla="*/ 768699 w 1631450"/>
              <a:gd name="connsiteY33" fmla="*/ 884940 h 2053753"/>
              <a:gd name="connsiteX34" fmla="*/ 808892 w 1631450"/>
              <a:gd name="connsiteY34" fmla="*/ 985424 h 2053753"/>
              <a:gd name="connsiteX35" fmla="*/ 849086 w 1631450"/>
              <a:gd name="connsiteY35" fmla="*/ 1065811 h 2053753"/>
              <a:gd name="connsiteX36" fmla="*/ 924448 w 1631450"/>
              <a:gd name="connsiteY36" fmla="*/ 1221560 h 2053753"/>
              <a:gd name="connsiteX37" fmla="*/ 929473 w 1631450"/>
              <a:gd name="connsiteY37" fmla="*/ 1296923 h 2053753"/>
              <a:gd name="connsiteX38" fmla="*/ 929473 w 1631450"/>
              <a:gd name="connsiteY38" fmla="*/ 1377310 h 2053753"/>
              <a:gd name="connsiteX39" fmla="*/ 894303 w 1631450"/>
              <a:gd name="connsiteY39" fmla="*/ 1457696 h 2053753"/>
              <a:gd name="connsiteX40" fmla="*/ 562708 w 1631450"/>
              <a:gd name="connsiteY40" fmla="*/ 1919921 h 2053753"/>
              <a:gd name="connsiteX41" fmla="*/ 633046 w 1631450"/>
              <a:gd name="connsiteY41" fmla="*/ 2045525 h 2053753"/>
              <a:gd name="connsiteX42" fmla="*/ 708409 w 1631450"/>
              <a:gd name="connsiteY42" fmla="*/ 2035477 h 2053753"/>
              <a:gd name="connsiteX43" fmla="*/ 778747 w 1631450"/>
              <a:gd name="connsiteY43" fmla="*/ 1985235 h 2053753"/>
              <a:gd name="connsiteX44" fmla="*/ 854110 w 1631450"/>
              <a:gd name="connsiteY44" fmla="*/ 1904848 h 2053753"/>
              <a:gd name="connsiteX45" fmla="*/ 964642 w 1631450"/>
              <a:gd name="connsiteY45" fmla="*/ 1744074 h 2053753"/>
              <a:gd name="connsiteX46" fmla="*/ 1040004 w 1631450"/>
              <a:gd name="connsiteY46" fmla="*/ 1563204 h 2053753"/>
              <a:gd name="connsiteX47" fmla="*/ 1251020 w 1631450"/>
              <a:gd name="connsiteY47" fmla="*/ 241846 h 2053753"/>
              <a:gd name="connsiteX48" fmla="*/ 1251020 w 1631450"/>
              <a:gd name="connsiteY48" fmla="*/ 503103 h 2053753"/>
              <a:gd name="connsiteX49" fmla="*/ 1256044 w 1631450"/>
              <a:gd name="connsiteY49" fmla="*/ 628707 h 2053753"/>
              <a:gd name="connsiteX50" fmla="*/ 1296237 w 1631450"/>
              <a:gd name="connsiteY50" fmla="*/ 699046 h 2053753"/>
              <a:gd name="connsiteX51" fmla="*/ 1326382 w 1631450"/>
              <a:gd name="connsiteY51" fmla="*/ 804553 h 2053753"/>
              <a:gd name="connsiteX52" fmla="*/ 1341455 w 1631450"/>
              <a:gd name="connsiteY52" fmla="*/ 905037 h 2053753"/>
              <a:gd name="connsiteX53" fmla="*/ 1311310 w 1631450"/>
              <a:gd name="connsiteY53" fmla="*/ 1065811 h 2053753"/>
              <a:gd name="connsiteX54" fmla="*/ 1316334 w 1631450"/>
              <a:gd name="connsiteY54" fmla="*/ 1156246 h 2053753"/>
              <a:gd name="connsiteX55" fmla="*/ 1316334 w 1631450"/>
              <a:gd name="connsiteY55" fmla="*/ 1306971 h 2053753"/>
              <a:gd name="connsiteX56" fmla="*/ 1301262 w 1631450"/>
              <a:gd name="connsiteY56" fmla="*/ 1367261 h 2053753"/>
              <a:gd name="connsiteX57" fmla="*/ 1256044 w 1631450"/>
              <a:gd name="connsiteY57" fmla="*/ 1507938 h 2053753"/>
              <a:gd name="connsiteX58" fmla="*/ 1230923 w 1631450"/>
              <a:gd name="connsiteY58" fmla="*/ 1653639 h 2053753"/>
              <a:gd name="connsiteX59" fmla="*/ 1210826 w 1631450"/>
              <a:gd name="connsiteY59" fmla="*/ 1739050 h 2053753"/>
              <a:gd name="connsiteX60" fmla="*/ 1235947 w 1631450"/>
              <a:gd name="connsiteY60" fmla="*/ 1814413 h 2053753"/>
              <a:gd name="connsiteX61" fmla="*/ 1271117 w 1631450"/>
              <a:gd name="connsiteY61" fmla="*/ 1839534 h 2053753"/>
              <a:gd name="connsiteX62" fmla="*/ 1316334 w 1631450"/>
              <a:gd name="connsiteY62" fmla="*/ 1839534 h 2053753"/>
              <a:gd name="connsiteX63" fmla="*/ 1371600 w 1631450"/>
              <a:gd name="connsiteY63" fmla="*/ 1819437 h 2053753"/>
              <a:gd name="connsiteX64" fmla="*/ 1421842 w 1631450"/>
              <a:gd name="connsiteY64" fmla="*/ 1764171 h 2053753"/>
              <a:gd name="connsiteX65" fmla="*/ 1441939 w 1631450"/>
              <a:gd name="connsiteY65" fmla="*/ 1638567 h 2053753"/>
              <a:gd name="connsiteX66" fmla="*/ 1477108 w 1631450"/>
              <a:gd name="connsiteY66" fmla="*/ 1563204 h 2053753"/>
              <a:gd name="connsiteX67" fmla="*/ 1552470 w 1631450"/>
              <a:gd name="connsiteY67" fmla="*/ 1497890 h 2053753"/>
              <a:gd name="connsiteX68" fmla="*/ 1612761 w 1631450"/>
              <a:gd name="connsiteY68" fmla="*/ 1322044 h 2053753"/>
              <a:gd name="connsiteX69" fmla="*/ 1627833 w 1631450"/>
              <a:gd name="connsiteY69" fmla="*/ 1246681 h 2053753"/>
              <a:gd name="connsiteX70" fmla="*/ 1627833 w 1631450"/>
              <a:gd name="connsiteY70" fmla="*/ 1141173 h 2053753"/>
              <a:gd name="connsiteX71" fmla="*/ 1587640 w 1631450"/>
              <a:gd name="connsiteY71" fmla="*/ 1040690 h 2053753"/>
              <a:gd name="connsiteX72" fmla="*/ 1577591 w 1631450"/>
              <a:gd name="connsiteY72" fmla="*/ 955279 h 2053753"/>
              <a:gd name="connsiteX0" fmla="*/ 0 w 1556087"/>
              <a:gd name="connsiteY0" fmla="*/ 101169 h 2053753"/>
              <a:gd name="connsiteX1" fmla="*/ 55266 w 1556087"/>
              <a:gd name="connsiteY1" fmla="*/ 161459 h 2053753"/>
              <a:gd name="connsiteX2" fmla="*/ 50241 w 1556087"/>
              <a:gd name="connsiteY2" fmla="*/ 261942 h 2053753"/>
              <a:gd name="connsiteX3" fmla="*/ 70338 w 1556087"/>
              <a:gd name="connsiteY3" fmla="*/ 407644 h 2053753"/>
              <a:gd name="connsiteX4" fmla="*/ 100483 w 1556087"/>
              <a:gd name="connsiteY4" fmla="*/ 513151 h 2053753"/>
              <a:gd name="connsiteX5" fmla="*/ 115556 w 1556087"/>
              <a:gd name="connsiteY5" fmla="*/ 588514 h 2053753"/>
              <a:gd name="connsiteX6" fmla="*/ 130628 w 1556087"/>
              <a:gd name="connsiteY6" fmla="*/ 678949 h 2053753"/>
              <a:gd name="connsiteX7" fmla="*/ 160773 w 1556087"/>
              <a:gd name="connsiteY7" fmla="*/ 759336 h 2053753"/>
              <a:gd name="connsiteX8" fmla="*/ 512466 w 1556087"/>
              <a:gd name="connsiteY8" fmla="*/ 1111028 h 2053753"/>
              <a:gd name="connsiteX9" fmla="*/ 487345 w 1556087"/>
              <a:gd name="connsiteY9" fmla="*/ 1055762 h 2053753"/>
              <a:gd name="connsiteX10" fmla="*/ 457200 w 1556087"/>
              <a:gd name="connsiteY10" fmla="*/ 935182 h 2053753"/>
              <a:gd name="connsiteX11" fmla="*/ 437103 w 1556087"/>
              <a:gd name="connsiteY11" fmla="*/ 809578 h 2053753"/>
              <a:gd name="connsiteX12" fmla="*/ 432079 w 1556087"/>
              <a:gd name="connsiteY12" fmla="*/ 653828 h 2053753"/>
              <a:gd name="connsiteX13" fmla="*/ 432079 w 1556087"/>
              <a:gd name="connsiteY13" fmla="*/ 543296 h 2053753"/>
              <a:gd name="connsiteX14" fmla="*/ 422030 w 1556087"/>
              <a:gd name="connsiteY14" fmla="*/ 427740 h 2053753"/>
              <a:gd name="connsiteX15" fmla="*/ 406958 w 1556087"/>
              <a:gd name="connsiteY15" fmla="*/ 307160 h 2053753"/>
              <a:gd name="connsiteX16" fmla="*/ 366765 w 1556087"/>
              <a:gd name="connsiteY16" fmla="*/ 226773 h 2053753"/>
              <a:gd name="connsiteX17" fmla="*/ 351692 w 1556087"/>
              <a:gd name="connsiteY17" fmla="*/ 116241 h 2053753"/>
              <a:gd name="connsiteX18" fmla="*/ 371789 w 1556087"/>
              <a:gd name="connsiteY18" fmla="*/ 50927 h 2053753"/>
              <a:gd name="connsiteX19" fmla="*/ 386861 w 1556087"/>
              <a:gd name="connsiteY19" fmla="*/ 40879 h 2053753"/>
              <a:gd name="connsiteX20" fmla="*/ 432079 w 1556087"/>
              <a:gd name="connsiteY20" fmla="*/ 20782 h 2053753"/>
              <a:gd name="connsiteX21" fmla="*/ 502417 w 1556087"/>
              <a:gd name="connsiteY21" fmla="*/ 685 h 2053753"/>
              <a:gd name="connsiteX22" fmla="*/ 572756 w 1556087"/>
              <a:gd name="connsiteY22" fmla="*/ 5710 h 2053753"/>
              <a:gd name="connsiteX23" fmla="*/ 622998 w 1556087"/>
              <a:gd name="connsiteY23" fmla="*/ 15758 h 2053753"/>
              <a:gd name="connsiteX24" fmla="*/ 678263 w 1556087"/>
              <a:gd name="connsiteY24" fmla="*/ 76048 h 2053753"/>
              <a:gd name="connsiteX25" fmla="*/ 738554 w 1556087"/>
              <a:gd name="connsiteY25" fmla="*/ 146386 h 2053753"/>
              <a:gd name="connsiteX26" fmla="*/ 768699 w 1556087"/>
              <a:gd name="connsiteY26" fmla="*/ 392571 h 2053753"/>
              <a:gd name="connsiteX27" fmla="*/ 768699 w 1556087"/>
              <a:gd name="connsiteY27" fmla="*/ 417692 h 2053753"/>
              <a:gd name="connsiteX28" fmla="*/ 768699 w 1556087"/>
              <a:gd name="connsiteY28" fmla="*/ 553345 h 2053753"/>
              <a:gd name="connsiteX29" fmla="*/ 768699 w 1556087"/>
              <a:gd name="connsiteY29" fmla="*/ 653828 h 2053753"/>
              <a:gd name="connsiteX30" fmla="*/ 728505 w 1556087"/>
              <a:gd name="connsiteY30" fmla="*/ 749288 h 2053753"/>
              <a:gd name="connsiteX31" fmla="*/ 698360 w 1556087"/>
              <a:gd name="connsiteY31" fmla="*/ 824650 h 2053753"/>
              <a:gd name="connsiteX32" fmla="*/ 693336 w 1556087"/>
              <a:gd name="connsiteY32" fmla="*/ 884940 h 2053753"/>
              <a:gd name="connsiteX33" fmla="*/ 733529 w 1556087"/>
              <a:gd name="connsiteY33" fmla="*/ 985424 h 2053753"/>
              <a:gd name="connsiteX34" fmla="*/ 773723 w 1556087"/>
              <a:gd name="connsiteY34" fmla="*/ 1065811 h 2053753"/>
              <a:gd name="connsiteX35" fmla="*/ 849085 w 1556087"/>
              <a:gd name="connsiteY35" fmla="*/ 1221560 h 2053753"/>
              <a:gd name="connsiteX36" fmla="*/ 854110 w 1556087"/>
              <a:gd name="connsiteY36" fmla="*/ 1296923 h 2053753"/>
              <a:gd name="connsiteX37" fmla="*/ 854110 w 1556087"/>
              <a:gd name="connsiteY37" fmla="*/ 1377310 h 2053753"/>
              <a:gd name="connsiteX38" fmla="*/ 818940 w 1556087"/>
              <a:gd name="connsiteY38" fmla="*/ 1457696 h 2053753"/>
              <a:gd name="connsiteX39" fmla="*/ 487345 w 1556087"/>
              <a:gd name="connsiteY39" fmla="*/ 1919921 h 2053753"/>
              <a:gd name="connsiteX40" fmla="*/ 557683 w 1556087"/>
              <a:gd name="connsiteY40" fmla="*/ 2045525 h 2053753"/>
              <a:gd name="connsiteX41" fmla="*/ 633046 w 1556087"/>
              <a:gd name="connsiteY41" fmla="*/ 2035477 h 2053753"/>
              <a:gd name="connsiteX42" fmla="*/ 703384 w 1556087"/>
              <a:gd name="connsiteY42" fmla="*/ 1985235 h 2053753"/>
              <a:gd name="connsiteX43" fmla="*/ 778747 w 1556087"/>
              <a:gd name="connsiteY43" fmla="*/ 1904848 h 2053753"/>
              <a:gd name="connsiteX44" fmla="*/ 889279 w 1556087"/>
              <a:gd name="connsiteY44" fmla="*/ 1744074 h 2053753"/>
              <a:gd name="connsiteX45" fmla="*/ 964641 w 1556087"/>
              <a:gd name="connsiteY45" fmla="*/ 1563204 h 2053753"/>
              <a:gd name="connsiteX46" fmla="*/ 1175657 w 1556087"/>
              <a:gd name="connsiteY46" fmla="*/ 241846 h 2053753"/>
              <a:gd name="connsiteX47" fmla="*/ 1175657 w 1556087"/>
              <a:gd name="connsiteY47" fmla="*/ 503103 h 2053753"/>
              <a:gd name="connsiteX48" fmla="*/ 1180681 w 1556087"/>
              <a:gd name="connsiteY48" fmla="*/ 628707 h 2053753"/>
              <a:gd name="connsiteX49" fmla="*/ 1220874 w 1556087"/>
              <a:gd name="connsiteY49" fmla="*/ 699046 h 2053753"/>
              <a:gd name="connsiteX50" fmla="*/ 1251019 w 1556087"/>
              <a:gd name="connsiteY50" fmla="*/ 804553 h 2053753"/>
              <a:gd name="connsiteX51" fmla="*/ 1266092 w 1556087"/>
              <a:gd name="connsiteY51" fmla="*/ 905037 h 2053753"/>
              <a:gd name="connsiteX52" fmla="*/ 1235947 w 1556087"/>
              <a:gd name="connsiteY52" fmla="*/ 1065811 h 2053753"/>
              <a:gd name="connsiteX53" fmla="*/ 1240971 w 1556087"/>
              <a:gd name="connsiteY53" fmla="*/ 1156246 h 2053753"/>
              <a:gd name="connsiteX54" fmla="*/ 1240971 w 1556087"/>
              <a:gd name="connsiteY54" fmla="*/ 1306971 h 2053753"/>
              <a:gd name="connsiteX55" fmla="*/ 1225899 w 1556087"/>
              <a:gd name="connsiteY55" fmla="*/ 1367261 h 2053753"/>
              <a:gd name="connsiteX56" fmla="*/ 1180681 w 1556087"/>
              <a:gd name="connsiteY56" fmla="*/ 1507938 h 2053753"/>
              <a:gd name="connsiteX57" fmla="*/ 1155560 w 1556087"/>
              <a:gd name="connsiteY57" fmla="*/ 1653639 h 2053753"/>
              <a:gd name="connsiteX58" fmla="*/ 1135463 w 1556087"/>
              <a:gd name="connsiteY58" fmla="*/ 1739050 h 2053753"/>
              <a:gd name="connsiteX59" fmla="*/ 1160584 w 1556087"/>
              <a:gd name="connsiteY59" fmla="*/ 1814413 h 2053753"/>
              <a:gd name="connsiteX60" fmla="*/ 1195754 w 1556087"/>
              <a:gd name="connsiteY60" fmla="*/ 1839534 h 2053753"/>
              <a:gd name="connsiteX61" fmla="*/ 1240971 w 1556087"/>
              <a:gd name="connsiteY61" fmla="*/ 1839534 h 2053753"/>
              <a:gd name="connsiteX62" fmla="*/ 1296237 w 1556087"/>
              <a:gd name="connsiteY62" fmla="*/ 1819437 h 2053753"/>
              <a:gd name="connsiteX63" fmla="*/ 1346479 w 1556087"/>
              <a:gd name="connsiteY63" fmla="*/ 1764171 h 2053753"/>
              <a:gd name="connsiteX64" fmla="*/ 1366576 w 1556087"/>
              <a:gd name="connsiteY64" fmla="*/ 1638567 h 2053753"/>
              <a:gd name="connsiteX65" fmla="*/ 1401745 w 1556087"/>
              <a:gd name="connsiteY65" fmla="*/ 1563204 h 2053753"/>
              <a:gd name="connsiteX66" fmla="*/ 1477107 w 1556087"/>
              <a:gd name="connsiteY66" fmla="*/ 1497890 h 2053753"/>
              <a:gd name="connsiteX67" fmla="*/ 1537398 w 1556087"/>
              <a:gd name="connsiteY67" fmla="*/ 1322044 h 2053753"/>
              <a:gd name="connsiteX68" fmla="*/ 1552470 w 1556087"/>
              <a:gd name="connsiteY68" fmla="*/ 1246681 h 2053753"/>
              <a:gd name="connsiteX69" fmla="*/ 1552470 w 1556087"/>
              <a:gd name="connsiteY69" fmla="*/ 1141173 h 2053753"/>
              <a:gd name="connsiteX70" fmla="*/ 1512277 w 1556087"/>
              <a:gd name="connsiteY70" fmla="*/ 1040690 h 2053753"/>
              <a:gd name="connsiteX71" fmla="*/ 1502228 w 1556087"/>
              <a:gd name="connsiteY71" fmla="*/ 955279 h 2053753"/>
              <a:gd name="connsiteX0" fmla="*/ 5298 w 1506119"/>
              <a:gd name="connsiteY0" fmla="*/ 161459 h 2053753"/>
              <a:gd name="connsiteX1" fmla="*/ 273 w 1506119"/>
              <a:gd name="connsiteY1" fmla="*/ 261942 h 2053753"/>
              <a:gd name="connsiteX2" fmla="*/ 20370 w 1506119"/>
              <a:gd name="connsiteY2" fmla="*/ 407644 h 2053753"/>
              <a:gd name="connsiteX3" fmla="*/ 50515 w 1506119"/>
              <a:gd name="connsiteY3" fmla="*/ 513151 h 2053753"/>
              <a:gd name="connsiteX4" fmla="*/ 65588 w 1506119"/>
              <a:gd name="connsiteY4" fmla="*/ 588514 h 2053753"/>
              <a:gd name="connsiteX5" fmla="*/ 80660 w 1506119"/>
              <a:gd name="connsiteY5" fmla="*/ 678949 h 2053753"/>
              <a:gd name="connsiteX6" fmla="*/ 110805 w 1506119"/>
              <a:gd name="connsiteY6" fmla="*/ 759336 h 2053753"/>
              <a:gd name="connsiteX7" fmla="*/ 462498 w 1506119"/>
              <a:gd name="connsiteY7" fmla="*/ 1111028 h 2053753"/>
              <a:gd name="connsiteX8" fmla="*/ 437377 w 1506119"/>
              <a:gd name="connsiteY8" fmla="*/ 1055762 h 2053753"/>
              <a:gd name="connsiteX9" fmla="*/ 407232 w 1506119"/>
              <a:gd name="connsiteY9" fmla="*/ 935182 h 2053753"/>
              <a:gd name="connsiteX10" fmla="*/ 387135 w 1506119"/>
              <a:gd name="connsiteY10" fmla="*/ 809578 h 2053753"/>
              <a:gd name="connsiteX11" fmla="*/ 382111 w 1506119"/>
              <a:gd name="connsiteY11" fmla="*/ 653828 h 2053753"/>
              <a:gd name="connsiteX12" fmla="*/ 382111 w 1506119"/>
              <a:gd name="connsiteY12" fmla="*/ 543296 h 2053753"/>
              <a:gd name="connsiteX13" fmla="*/ 372062 w 1506119"/>
              <a:gd name="connsiteY13" fmla="*/ 427740 h 2053753"/>
              <a:gd name="connsiteX14" fmla="*/ 356990 w 1506119"/>
              <a:gd name="connsiteY14" fmla="*/ 307160 h 2053753"/>
              <a:gd name="connsiteX15" fmla="*/ 316797 w 1506119"/>
              <a:gd name="connsiteY15" fmla="*/ 226773 h 2053753"/>
              <a:gd name="connsiteX16" fmla="*/ 301724 w 1506119"/>
              <a:gd name="connsiteY16" fmla="*/ 116241 h 2053753"/>
              <a:gd name="connsiteX17" fmla="*/ 321821 w 1506119"/>
              <a:gd name="connsiteY17" fmla="*/ 50927 h 2053753"/>
              <a:gd name="connsiteX18" fmla="*/ 336893 w 1506119"/>
              <a:gd name="connsiteY18" fmla="*/ 40879 h 2053753"/>
              <a:gd name="connsiteX19" fmla="*/ 382111 w 1506119"/>
              <a:gd name="connsiteY19" fmla="*/ 20782 h 2053753"/>
              <a:gd name="connsiteX20" fmla="*/ 452449 w 1506119"/>
              <a:gd name="connsiteY20" fmla="*/ 685 h 2053753"/>
              <a:gd name="connsiteX21" fmla="*/ 522788 w 1506119"/>
              <a:gd name="connsiteY21" fmla="*/ 5710 h 2053753"/>
              <a:gd name="connsiteX22" fmla="*/ 573030 w 1506119"/>
              <a:gd name="connsiteY22" fmla="*/ 15758 h 2053753"/>
              <a:gd name="connsiteX23" fmla="*/ 628295 w 1506119"/>
              <a:gd name="connsiteY23" fmla="*/ 76048 h 2053753"/>
              <a:gd name="connsiteX24" fmla="*/ 688586 w 1506119"/>
              <a:gd name="connsiteY24" fmla="*/ 146386 h 2053753"/>
              <a:gd name="connsiteX25" fmla="*/ 718731 w 1506119"/>
              <a:gd name="connsiteY25" fmla="*/ 392571 h 2053753"/>
              <a:gd name="connsiteX26" fmla="*/ 718731 w 1506119"/>
              <a:gd name="connsiteY26" fmla="*/ 417692 h 2053753"/>
              <a:gd name="connsiteX27" fmla="*/ 718731 w 1506119"/>
              <a:gd name="connsiteY27" fmla="*/ 553345 h 2053753"/>
              <a:gd name="connsiteX28" fmla="*/ 718731 w 1506119"/>
              <a:gd name="connsiteY28" fmla="*/ 653828 h 2053753"/>
              <a:gd name="connsiteX29" fmla="*/ 678537 w 1506119"/>
              <a:gd name="connsiteY29" fmla="*/ 749288 h 2053753"/>
              <a:gd name="connsiteX30" fmla="*/ 648392 w 1506119"/>
              <a:gd name="connsiteY30" fmla="*/ 824650 h 2053753"/>
              <a:gd name="connsiteX31" fmla="*/ 643368 w 1506119"/>
              <a:gd name="connsiteY31" fmla="*/ 884940 h 2053753"/>
              <a:gd name="connsiteX32" fmla="*/ 683561 w 1506119"/>
              <a:gd name="connsiteY32" fmla="*/ 985424 h 2053753"/>
              <a:gd name="connsiteX33" fmla="*/ 723755 w 1506119"/>
              <a:gd name="connsiteY33" fmla="*/ 1065811 h 2053753"/>
              <a:gd name="connsiteX34" fmla="*/ 799117 w 1506119"/>
              <a:gd name="connsiteY34" fmla="*/ 1221560 h 2053753"/>
              <a:gd name="connsiteX35" fmla="*/ 804142 w 1506119"/>
              <a:gd name="connsiteY35" fmla="*/ 1296923 h 2053753"/>
              <a:gd name="connsiteX36" fmla="*/ 804142 w 1506119"/>
              <a:gd name="connsiteY36" fmla="*/ 1377310 h 2053753"/>
              <a:gd name="connsiteX37" fmla="*/ 768972 w 1506119"/>
              <a:gd name="connsiteY37" fmla="*/ 1457696 h 2053753"/>
              <a:gd name="connsiteX38" fmla="*/ 437377 w 1506119"/>
              <a:gd name="connsiteY38" fmla="*/ 1919921 h 2053753"/>
              <a:gd name="connsiteX39" fmla="*/ 507715 w 1506119"/>
              <a:gd name="connsiteY39" fmla="*/ 2045525 h 2053753"/>
              <a:gd name="connsiteX40" fmla="*/ 583078 w 1506119"/>
              <a:gd name="connsiteY40" fmla="*/ 2035477 h 2053753"/>
              <a:gd name="connsiteX41" fmla="*/ 653416 w 1506119"/>
              <a:gd name="connsiteY41" fmla="*/ 1985235 h 2053753"/>
              <a:gd name="connsiteX42" fmla="*/ 728779 w 1506119"/>
              <a:gd name="connsiteY42" fmla="*/ 1904848 h 2053753"/>
              <a:gd name="connsiteX43" fmla="*/ 839311 w 1506119"/>
              <a:gd name="connsiteY43" fmla="*/ 1744074 h 2053753"/>
              <a:gd name="connsiteX44" fmla="*/ 914673 w 1506119"/>
              <a:gd name="connsiteY44" fmla="*/ 1563204 h 2053753"/>
              <a:gd name="connsiteX45" fmla="*/ 1125689 w 1506119"/>
              <a:gd name="connsiteY45" fmla="*/ 241846 h 2053753"/>
              <a:gd name="connsiteX46" fmla="*/ 1125689 w 1506119"/>
              <a:gd name="connsiteY46" fmla="*/ 503103 h 2053753"/>
              <a:gd name="connsiteX47" fmla="*/ 1130713 w 1506119"/>
              <a:gd name="connsiteY47" fmla="*/ 628707 h 2053753"/>
              <a:gd name="connsiteX48" fmla="*/ 1170906 w 1506119"/>
              <a:gd name="connsiteY48" fmla="*/ 699046 h 2053753"/>
              <a:gd name="connsiteX49" fmla="*/ 1201051 w 1506119"/>
              <a:gd name="connsiteY49" fmla="*/ 804553 h 2053753"/>
              <a:gd name="connsiteX50" fmla="*/ 1216124 w 1506119"/>
              <a:gd name="connsiteY50" fmla="*/ 905037 h 2053753"/>
              <a:gd name="connsiteX51" fmla="*/ 1185979 w 1506119"/>
              <a:gd name="connsiteY51" fmla="*/ 1065811 h 2053753"/>
              <a:gd name="connsiteX52" fmla="*/ 1191003 w 1506119"/>
              <a:gd name="connsiteY52" fmla="*/ 1156246 h 2053753"/>
              <a:gd name="connsiteX53" fmla="*/ 1191003 w 1506119"/>
              <a:gd name="connsiteY53" fmla="*/ 1306971 h 2053753"/>
              <a:gd name="connsiteX54" fmla="*/ 1175931 w 1506119"/>
              <a:gd name="connsiteY54" fmla="*/ 1367261 h 2053753"/>
              <a:gd name="connsiteX55" fmla="*/ 1130713 w 1506119"/>
              <a:gd name="connsiteY55" fmla="*/ 1507938 h 2053753"/>
              <a:gd name="connsiteX56" fmla="*/ 1105592 w 1506119"/>
              <a:gd name="connsiteY56" fmla="*/ 1653639 h 2053753"/>
              <a:gd name="connsiteX57" fmla="*/ 1085495 w 1506119"/>
              <a:gd name="connsiteY57" fmla="*/ 1739050 h 2053753"/>
              <a:gd name="connsiteX58" fmla="*/ 1110616 w 1506119"/>
              <a:gd name="connsiteY58" fmla="*/ 1814413 h 2053753"/>
              <a:gd name="connsiteX59" fmla="*/ 1145786 w 1506119"/>
              <a:gd name="connsiteY59" fmla="*/ 1839534 h 2053753"/>
              <a:gd name="connsiteX60" fmla="*/ 1191003 w 1506119"/>
              <a:gd name="connsiteY60" fmla="*/ 1839534 h 2053753"/>
              <a:gd name="connsiteX61" fmla="*/ 1246269 w 1506119"/>
              <a:gd name="connsiteY61" fmla="*/ 1819437 h 2053753"/>
              <a:gd name="connsiteX62" fmla="*/ 1296511 w 1506119"/>
              <a:gd name="connsiteY62" fmla="*/ 1764171 h 2053753"/>
              <a:gd name="connsiteX63" fmla="*/ 1316608 w 1506119"/>
              <a:gd name="connsiteY63" fmla="*/ 1638567 h 2053753"/>
              <a:gd name="connsiteX64" fmla="*/ 1351777 w 1506119"/>
              <a:gd name="connsiteY64" fmla="*/ 1563204 h 2053753"/>
              <a:gd name="connsiteX65" fmla="*/ 1427139 w 1506119"/>
              <a:gd name="connsiteY65" fmla="*/ 1497890 h 2053753"/>
              <a:gd name="connsiteX66" fmla="*/ 1487430 w 1506119"/>
              <a:gd name="connsiteY66" fmla="*/ 1322044 h 2053753"/>
              <a:gd name="connsiteX67" fmla="*/ 1502502 w 1506119"/>
              <a:gd name="connsiteY67" fmla="*/ 1246681 h 2053753"/>
              <a:gd name="connsiteX68" fmla="*/ 1502502 w 1506119"/>
              <a:gd name="connsiteY68" fmla="*/ 1141173 h 2053753"/>
              <a:gd name="connsiteX69" fmla="*/ 1462309 w 1506119"/>
              <a:gd name="connsiteY69" fmla="*/ 1040690 h 2053753"/>
              <a:gd name="connsiteX70" fmla="*/ 1452260 w 1506119"/>
              <a:gd name="connsiteY70" fmla="*/ 955279 h 2053753"/>
              <a:gd name="connsiteX0" fmla="*/ 0 w 1505846"/>
              <a:gd name="connsiteY0" fmla="*/ 261942 h 2053753"/>
              <a:gd name="connsiteX1" fmla="*/ 20097 w 1505846"/>
              <a:gd name="connsiteY1" fmla="*/ 407644 h 2053753"/>
              <a:gd name="connsiteX2" fmla="*/ 50242 w 1505846"/>
              <a:gd name="connsiteY2" fmla="*/ 513151 h 2053753"/>
              <a:gd name="connsiteX3" fmla="*/ 65315 w 1505846"/>
              <a:gd name="connsiteY3" fmla="*/ 588514 h 2053753"/>
              <a:gd name="connsiteX4" fmla="*/ 80387 w 1505846"/>
              <a:gd name="connsiteY4" fmla="*/ 678949 h 2053753"/>
              <a:gd name="connsiteX5" fmla="*/ 110532 w 1505846"/>
              <a:gd name="connsiteY5" fmla="*/ 759336 h 2053753"/>
              <a:gd name="connsiteX6" fmla="*/ 462225 w 1505846"/>
              <a:gd name="connsiteY6" fmla="*/ 1111028 h 2053753"/>
              <a:gd name="connsiteX7" fmla="*/ 437104 w 1505846"/>
              <a:gd name="connsiteY7" fmla="*/ 1055762 h 2053753"/>
              <a:gd name="connsiteX8" fmla="*/ 406959 w 1505846"/>
              <a:gd name="connsiteY8" fmla="*/ 935182 h 2053753"/>
              <a:gd name="connsiteX9" fmla="*/ 386862 w 1505846"/>
              <a:gd name="connsiteY9" fmla="*/ 809578 h 2053753"/>
              <a:gd name="connsiteX10" fmla="*/ 381838 w 1505846"/>
              <a:gd name="connsiteY10" fmla="*/ 653828 h 2053753"/>
              <a:gd name="connsiteX11" fmla="*/ 381838 w 1505846"/>
              <a:gd name="connsiteY11" fmla="*/ 543296 h 2053753"/>
              <a:gd name="connsiteX12" fmla="*/ 371789 w 1505846"/>
              <a:gd name="connsiteY12" fmla="*/ 427740 h 2053753"/>
              <a:gd name="connsiteX13" fmla="*/ 356717 w 1505846"/>
              <a:gd name="connsiteY13" fmla="*/ 307160 h 2053753"/>
              <a:gd name="connsiteX14" fmla="*/ 316524 w 1505846"/>
              <a:gd name="connsiteY14" fmla="*/ 226773 h 2053753"/>
              <a:gd name="connsiteX15" fmla="*/ 301451 w 1505846"/>
              <a:gd name="connsiteY15" fmla="*/ 116241 h 2053753"/>
              <a:gd name="connsiteX16" fmla="*/ 321548 w 1505846"/>
              <a:gd name="connsiteY16" fmla="*/ 50927 h 2053753"/>
              <a:gd name="connsiteX17" fmla="*/ 336620 w 1505846"/>
              <a:gd name="connsiteY17" fmla="*/ 40879 h 2053753"/>
              <a:gd name="connsiteX18" fmla="*/ 381838 w 1505846"/>
              <a:gd name="connsiteY18" fmla="*/ 20782 h 2053753"/>
              <a:gd name="connsiteX19" fmla="*/ 452176 w 1505846"/>
              <a:gd name="connsiteY19" fmla="*/ 685 h 2053753"/>
              <a:gd name="connsiteX20" fmla="*/ 522515 w 1505846"/>
              <a:gd name="connsiteY20" fmla="*/ 5710 h 2053753"/>
              <a:gd name="connsiteX21" fmla="*/ 572757 w 1505846"/>
              <a:gd name="connsiteY21" fmla="*/ 15758 h 2053753"/>
              <a:gd name="connsiteX22" fmla="*/ 628022 w 1505846"/>
              <a:gd name="connsiteY22" fmla="*/ 76048 h 2053753"/>
              <a:gd name="connsiteX23" fmla="*/ 688313 w 1505846"/>
              <a:gd name="connsiteY23" fmla="*/ 146386 h 2053753"/>
              <a:gd name="connsiteX24" fmla="*/ 718458 w 1505846"/>
              <a:gd name="connsiteY24" fmla="*/ 392571 h 2053753"/>
              <a:gd name="connsiteX25" fmla="*/ 718458 w 1505846"/>
              <a:gd name="connsiteY25" fmla="*/ 417692 h 2053753"/>
              <a:gd name="connsiteX26" fmla="*/ 718458 w 1505846"/>
              <a:gd name="connsiteY26" fmla="*/ 553345 h 2053753"/>
              <a:gd name="connsiteX27" fmla="*/ 718458 w 1505846"/>
              <a:gd name="connsiteY27" fmla="*/ 653828 h 2053753"/>
              <a:gd name="connsiteX28" fmla="*/ 678264 w 1505846"/>
              <a:gd name="connsiteY28" fmla="*/ 749288 h 2053753"/>
              <a:gd name="connsiteX29" fmla="*/ 648119 w 1505846"/>
              <a:gd name="connsiteY29" fmla="*/ 824650 h 2053753"/>
              <a:gd name="connsiteX30" fmla="*/ 643095 w 1505846"/>
              <a:gd name="connsiteY30" fmla="*/ 884940 h 2053753"/>
              <a:gd name="connsiteX31" fmla="*/ 683288 w 1505846"/>
              <a:gd name="connsiteY31" fmla="*/ 985424 h 2053753"/>
              <a:gd name="connsiteX32" fmla="*/ 723482 w 1505846"/>
              <a:gd name="connsiteY32" fmla="*/ 1065811 h 2053753"/>
              <a:gd name="connsiteX33" fmla="*/ 798844 w 1505846"/>
              <a:gd name="connsiteY33" fmla="*/ 1221560 h 2053753"/>
              <a:gd name="connsiteX34" fmla="*/ 803869 w 1505846"/>
              <a:gd name="connsiteY34" fmla="*/ 1296923 h 2053753"/>
              <a:gd name="connsiteX35" fmla="*/ 803869 w 1505846"/>
              <a:gd name="connsiteY35" fmla="*/ 1377310 h 2053753"/>
              <a:gd name="connsiteX36" fmla="*/ 768699 w 1505846"/>
              <a:gd name="connsiteY36" fmla="*/ 1457696 h 2053753"/>
              <a:gd name="connsiteX37" fmla="*/ 437104 w 1505846"/>
              <a:gd name="connsiteY37" fmla="*/ 1919921 h 2053753"/>
              <a:gd name="connsiteX38" fmla="*/ 507442 w 1505846"/>
              <a:gd name="connsiteY38" fmla="*/ 2045525 h 2053753"/>
              <a:gd name="connsiteX39" fmla="*/ 582805 w 1505846"/>
              <a:gd name="connsiteY39" fmla="*/ 2035477 h 2053753"/>
              <a:gd name="connsiteX40" fmla="*/ 653143 w 1505846"/>
              <a:gd name="connsiteY40" fmla="*/ 1985235 h 2053753"/>
              <a:gd name="connsiteX41" fmla="*/ 728506 w 1505846"/>
              <a:gd name="connsiteY41" fmla="*/ 1904848 h 2053753"/>
              <a:gd name="connsiteX42" fmla="*/ 839038 w 1505846"/>
              <a:gd name="connsiteY42" fmla="*/ 1744074 h 2053753"/>
              <a:gd name="connsiteX43" fmla="*/ 914400 w 1505846"/>
              <a:gd name="connsiteY43" fmla="*/ 1563204 h 2053753"/>
              <a:gd name="connsiteX44" fmla="*/ 1125416 w 1505846"/>
              <a:gd name="connsiteY44" fmla="*/ 241846 h 2053753"/>
              <a:gd name="connsiteX45" fmla="*/ 1125416 w 1505846"/>
              <a:gd name="connsiteY45" fmla="*/ 503103 h 2053753"/>
              <a:gd name="connsiteX46" fmla="*/ 1130440 w 1505846"/>
              <a:gd name="connsiteY46" fmla="*/ 628707 h 2053753"/>
              <a:gd name="connsiteX47" fmla="*/ 1170633 w 1505846"/>
              <a:gd name="connsiteY47" fmla="*/ 699046 h 2053753"/>
              <a:gd name="connsiteX48" fmla="*/ 1200778 w 1505846"/>
              <a:gd name="connsiteY48" fmla="*/ 804553 h 2053753"/>
              <a:gd name="connsiteX49" fmla="*/ 1215851 w 1505846"/>
              <a:gd name="connsiteY49" fmla="*/ 905037 h 2053753"/>
              <a:gd name="connsiteX50" fmla="*/ 1185706 w 1505846"/>
              <a:gd name="connsiteY50" fmla="*/ 1065811 h 2053753"/>
              <a:gd name="connsiteX51" fmla="*/ 1190730 w 1505846"/>
              <a:gd name="connsiteY51" fmla="*/ 1156246 h 2053753"/>
              <a:gd name="connsiteX52" fmla="*/ 1190730 w 1505846"/>
              <a:gd name="connsiteY52" fmla="*/ 1306971 h 2053753"/>
              <a:gd name="connsiteX53" fmla="*/ 1175658 w 1505846"/>
              <a:gd name="connsiteY53" fmla="*/ 1367261 h 2053753"/>
              <a:gd name="connsiteX54" fmla="*/ 1130440 w 1505846"/>
              <a:gd name="connsiteY54" fmla="*/ 1507938 h 2053753"/>
              <a:gd name="connsiteX55" fmla="*/ 1105319 w 1505846"/>
              <a:gd name="connsiteY55" fmla="*/ 1653639 h 2053753"/>
              <a:gd name="connsiteX56" fmla="*/ 1085222 w 1505846"/>
              <a:gd name="connsiteY56" fmla="*/ 1739050 h 2053753"/>
              <a:gd name="connsiteX57" fmla="*/ 1110343 w 1505846"/>
              <a:gd name="connsiteY57" fmla="*/ 1814413 h 2053753"/>
              <a:gd name="connsiteX58" fmla="*/ 1145513 w 1505846"/>
              <a:gd name="connsiteY58" fmla="*/ 1839534 h 2053753"/>
              <a:gd name="connsiteX59" fmla="*/ 1190730 w 1505846"/>
              <a:gd name="connsiteY59" fmla="*/ 1839534 h 2053753"/>
              <a:gd name="connsiteX60" fmla="*/ 1245996 w 1505846"/>
              <a:gd name="connsiteY60" fmla="*/ 1819437 h 2053753"/>
              <a:gd name="connsiteX61" fmla="*/ 1296238 w 1505846"/>
              <a:gd name="connsiteY61" fmla="*/ 1764171 h 2053753"/>
              <a:gd name="connsiteX62" fmla="*/ 1316335 w 1505846"/>
              <a:gd name="connsiteY62" fmla="*/ 1638567 h 2053753"/>
              <a:gd name="connsiteX63" fmla="*/ 1351504 w 1505846"/>
              <a:gd name="connsiteY63" fmla="*/ 1563204 h 2053753"/>
              <a:gd name="connsiteX64" fmla="*/ 1426866 w 1505846"/>
              <a:gd name="connsiteY64" fmla="*/ 1497890 h 2053753"/>
              <a:gd name="connsiteX65" fmla="*/ 1487157 w 1505846"/>
              <a:gd name="connsiteY65" fmla="*/ 1322044 h 2053753"/>
              <a:gd name="connsiteX66" fmla="*/ 1502229 w 1505846"/>
              <a:gd name="connsiteY66" fmla="*/ 1246681 h 2053753"/>
              <a:gd name="connsiteX67" fmla="*/ 1502229 w 1505846"/>
              <a:gd name="connsiteY67" fmla="*/ 1141173 h 2053753"/>
              <a:gd name="connsiteX68" fmla="*/ 1462036 w 1505846"/>
              <a:gd name="connsiteY68" fmla="*/ 1040690 h 2053753"/>
              <a:gd name="connsiteX69" fmla="*/ 1451987 w 1505846"/>
              <a:gd name="connsiteY69" fmla="*/ 955279 h 2053753"/>
              <a:gd name="connsiteX0" fmla="*/ 0 w 1485749"/>
              <a:gd name="connsiteY0" fmla="*/ 407644 h 2053753"/>
              <a:gd name="connsiteX1" fmla="*/ 30145 w 1485749"/>
              <a:gd name="connsiteY1" fmla="*/ 513151 h 2053753"/>
              <a:gd name="connsiteX2" fmla="*/ 45218 w 1485749"/>
              <a:gd name="connsiteY2" fmla="*/ 588514 h 2053753"/>
              <a:gd name="connsiteX3" fmla="*/ 60290 w 1485749"/>
              <a:gd name="connsiteY3" fmla="*/ 678949 h 2053753"/>
              <a:gd name="connsiteX4" fmla="*/ 90435 w 1485749"/>
              <a:gd name="connsiteY4" fmla="*/ 759336 h 2053753"/>
              <a:gd name="connsiteX5" fmla="*/ 442128 w 1485749"/>
              <a:gd name="connsiteY5" fmla="*/ 1111028 h 2053753"/>
              <a:gd name="connsiteX6" fmla="*/ 417007 w 1485749"/>
              <a:gd name="connsiteY6" fmla="*/ 1055762 h 2053753"/>
              <a:gd name="connsiteX7" fmla="*/ 386862 w 1485749"/>
              <a:gd name="connsiteY7" fmla="*/ 935182 h 2053753"/>
              <a:gd name="connsiteX8" fmla="*/ 366765 w 1485749"/>
              <a:gd name="connsiteY8" fmla="*/ 809578 h 2053753"/>
              <a:gd name="connsiteX9" fmla="*/ 361741 w 1485749"/>
              <a:gd name="connsiteY9" fmla="*/ 653828 h 2053753"/>
              <a:gd name="connsiteX10" fmla="*/ 361741 w 1485749"/>
              <a:gd name="connsiteY10" fmla="*/ 543296 h 2053753"/>
              <a:gd name="connsiteX11" fmla="*/ 351692 w 1485749"/>
              <a:gd name="connsiteY11" fmla="*/ 427740 h 2053753"/>
              <a:gd name="connsiteX12" fmla="*/ 336620 w 1485749"/>
              <a:gd name="connsiteY12" fmla="*/ 307160 h 2053753"/>
              <a:gd name="connsiteX13" fmla="*/ 296427 w 1485749"/>
              <a:gd name="connsiteY13" fmla="*/ 226773 h 2053753"/>
              <a:gd name="connsiteX14" fmla="*/ 281354 w 1485749"/>
              <a:gd name="connsiteY14" fmla="*/ 116241 h 2053753"/>
              <a:gd name="connsiteX15" fmla="*/ 301451 w 1485749"/>
              <a:gd name="connsiteY15" fmla="*/ 50927 h 2053753"/>
              <a:gd name="connsiteX16" fmla="*/ 316523 w 1485749"/>
              <a:gd name="connsiteY16" fmla="*/ 40879 h 2053753"/>
              <a:gd name="connsiteX17" fmla="*/ 361741 w 1485749"/>
              <a:gd name="connsiteY17" fmla="*/ 20782 h 2053753"/>
              <a:gd name="connsiteX18" fmla="*/ 432079 w 1485749"/>
              <a:gd name="connsiteY18" fmla="*/ 685 h 2053753"/>
              <a:gd name="connsiteX19" fmla="*/ 502418 w 1485749"/>
              <a:gd name="connsiteY19" fmla="*/ 5710 h 2053753"/>
              <a:gd name="connsiteX20" fmla="*/ 552660 w 1485749"/>
              <a:gd name="connsiteY20" fmla="*/ 15758 h 2053753"/>
              <a:gd name="connsiteX21" fmla="*/ 607925 w 1485749"/>
              <a:gd name="connsiteY21" fmla="*/ 76048 h 2053753"/>
              <a:gd name="connsiteX22" fmla="*/ 668216 w 1485749"/>
              <a:gd name="connsiteY22" fmla="*/ 146386 h 2053753"/>
              <a:gd name="connsiteX23" fmla="*/ 698361 w 1485749"/>
              <a:gd name="connsiteY23" fmla="*/ 392571 h 2053753"/>
              <a:gd name="connsiteX24" fmla="*/ 698361 w 1485749"/>
              <a:gd name="connsiteY24" fmla="*/ 417692 h 2053753"/>
              <a:gd name="connsiteX25" fmla="*/ 698361 w 1485749"/>
              <a:gd name="connsiteY25" fmla="*/ 553345 h 2053753"/>
              <a:gd name="connsiteX26" fmla="*/ 698361 w 1485749"/>
              <a:gd name="connsiteY26" fmla="*/ 653828 h 2053753"/>
              <a:gd name="connsiteX27" fmla="*/ 658167 w 1485749"/>
              <a:gd name="connsiteY27" fmla="*/ 749288 h 2053753"/>
              <a:gd name="connsiteX28" fmla="*/ 628022 w 1485749"/>
              <a:gd name="connsiteY28" fmla="*/ 824650 h 2053753"/>
              <a:gd name="connsiteX29" fmla="*/ 622998 w 1485749"/>
              <a:gd name="connsiteY29" fmla="*/ 884940 h 2053753"/>
              <a:gd name="connsiteX30" fmla="*/ 663191 w 1485749"/>
              <a:gd name="connsiteY30" fmla="*/ 985424 h 2053753"/>
              <a:gd name="connsiteX31" fmla="*/ 703385 w 1485749"/>
              <a:gd name="connsiteY31" fmla="*/ 1065811 h 2053753"/>
              <a:gd name="connsiteX32" fmla="*/ 778747 w 1485749"/>
              <a:gd name="connsiteY32" fmla="*/ 1221560 h 2053753"/>
              <a:gd name="connsiteX33" fmla="*/ 783772 w 1485749"/>
              <a:gd name="connsiteY33" fmla="*/ 1296923 h 2053753"/>
              <a:gd name="connsiteX34" fmla="*/ 783772 w 1485749"/>
              <a:gd name="connsiteY34" fmla="*/ 1377310 h 2053753"/>
              <a:gd name="connsiteX35" fmla="*/ 748602 w 1485749"/>
              <a:gd name="connsiteY35" fmla="*/ 1457696 h 2053753"/>
              <a:gd name="connsiteX36" fmla="*/ 417007 w 1485749"/>
              <a:gd name="connsiteY36" fmla="*/ 1919921 h 2053753"/>
              <a:gd name="connsiteX37" fmla="*/ 487345 w 1485749"/>
              <a:gd name="connsiteY37" fmla="*/ 2045525 h 2053753"/>
              <a:gd name="connsiteX38" fmla="*/ 562708 w 1485749"/>
              <a:gd name="connsiteY38" fmla="*/ 2035477 h 2053753"/>
              <a:gd name="connsiteX39" fmla="*/ 633046 w 1485749"/>
              <a:gd name="connsiteY39" fmla="*/ 1985235 h 2053753"/>
              <a:gd name="connsiteX40" fmla="*/ 708409 w 1485749"/>
              <a:gd name="connsiteY40" fmla="*/ 1904848 h 2053753"/>
              <a:gd name="connsiteX41" fmla="*/ 818941 w 1485749"/>
              <a:gd name="connsiteY41" fmla="*/ 1744074 h 2053753"/>
              <a:gd name="connsiteX42" fmla="*/ 894303 w 1485749"/>
              <a:gd name="connsiteY42" fmla="*/ 1563204 h 2053753"/>
              <a:gd name="connsiteX43" fmla="*/ 1105319 w 1485749"/>
              <a:gd name="connsiteY43" fmla="*/ 241846 h 2053753"/>
              <a:gd name="connsiteX44" fmla="*/ 1105319 w 1485749"/>
              <a:gd name="connsiteY44" fmla="*/ 503103 h 2053753"/>
              <a:gd name="connsiteX45" fmla="*/ 1110343 w 1485749"/>
              <a:gd name="connsiteY45" fmla="*/ 628707 h 2053753"/>
              <a:gd name="connsiteX46" fmla="*/ 1150536 w 1485749"/>
              <a:gd name="connsiteY46" fmla="*/ 699046 h 2053753"/>
              <a:gd name="connsiteX47" fmla="*/ 1180681 w 1485749"/>
              <a:gd name="connsiteY47" fmla="*/ 804553 h 2053753"/>
              <a:gd name="connsiteX48" fmla="*/ 1195754 w 1485749"/>
              <a:gd name="connsiteY48" fmla="*/ 905037 h 2053753"/>
              <a:gd name="connsiteX49" fmla="*/ 1165609 w 1485749"/>
              <a:gd name="connsiteY49" fmla="*/ 1065811 h 2053753"/>
              <a:gd name="connsiteX50" fmla="*/ 1170633 w 1485749"/>
              <a:gd name="connsiteY50" fmla="*/ 1156246 h 2053753"/>
              <a:gd name="connsiteX51" fmla="*/ 1170633 w 1485749"/>
              <a:gd name="connsiteY51" fmla="*/ 1306971 h 2053753"/>
              <a:gd name="connsiteX52" fmla="*/ 1155561 w 1485749"/>
              <a:gd name="connsiteY52" fmla="*/ 1367261 h 2053753"/>
              <a:gd name="connsiteX53" fmla="*/ 1110343 w 1485749"/>
              <a:gd name="connsiteY53" fmla="*/ 1507938 h 2053753"/>
              <a:gd name="connsiteX54" fmla="*/ 1085222 w 1485749"/>
              <a:gd name="connsiteY54" fmla="*/ 1653639 h 2053753"/>
              <a:gd name="connsiteX55" fmla="*/ 1065125 w 1485749"/>
              <a:gd name="connsiteY55" fmla="*/ 1739050 h 2053753"/>
              <a:gd name="connsiteX56" fmla="*/ 1090246 w 1485749"/>
              <a:gd name="connsiteY56" fmla="*/ 1814413 h 2053753"/>
              <a:gd name="connsiteX57" fmla="*/ 1125416 w 1485749"/>
              <a:gd name="connsiteY57" fmla="*/ 1839534 h 2053753"/>
              <a:gd name="connsiteX58" fmla="*/ 1170633 w 1485749"/>
              <a:gd name="connsiteY58" fmla="*/ 1839534 h 2053753"/>
              <a:gd name="connsiteX59" fmla="*/ 1225899 w 1485749"/>
              <a:gd name="connsiteY59" fmla="*/ 1819437 h 2053753"/>
              <a:gd name="connsiteX60" fmla="*/ 1276141 w 1485749"/>
              <a:gd name="connsiteY60" fmla="*/ 1764171 h 2053753"/>
              <a:gd name="connsiteX61" fmla="*/ 1296238 w 1485749"/>
              <a:gd name="connsiteY61" fmla="*/ 1638567 h 2053753"/>
              <a:gd name="connsiteX62" fmla="*/ 1331407 w 1485749"/>
              <a:gd name="connsiteY62" fmla="*/ 1563204 h 2053753"/>
              <a:gd name="connsiteX63" fmla="*/ 1406769 w 1485749"/>
              <a:gd name="connsiteY63" fmla="*/ 1497890 h 2053753"/>
              <a:gd name="connsiteX64" fmla="*/ 1467060 w 1485749"/>
              <a:gd name="connsiteY64" fmla="*/ 1322044 h 2053753"/>
              <a:gd name="connsiteX65" fmla="*/ 1482132 w 1485749"/>
              <a:gd name="connsiteY65" fmla="*/ 1246681 h 2053753"/>
              <a:gd name="connsiteX66" fmla="*/ 1482132 w 1485749"/>
              <a:gd name="connsiteY66" fmla="*/ 1141173 h 2053753"/>
              <a:gd name="connsiteX67" fmla="*/ 1441939 w 1485749"/>
              <a:gd name="connsiteY67" fmla="*/ 1040690 h 2053753"/>
              <a:gd name="connsiteX68" fmla="*/ 1431890 w 1485749"/>
              <a:gd name="connsiteY68" fmla="*/ 955279 h 2053753"/>
              <a:gd name="connsiteX0" fmla="*/ 0 w 1455604"/>
              <a:gd name="connsiteY0" fmla="*/ 513151 h 2053753"/>
              <a:gd name="connsiteX1" fmla="*/ 15073 w 1455604"/>
              <a:gd name="connsiteY1" fmla="*/ 588514 h 2053753"/>
              <a:gd name="connsiteX2" fmla="*/ 30145 w 1455604"/>
              <a:gd name="connsiteY2" fmla="*/ 678949 h 2053753"/>
              <a:gd name="connsiteX3" fmla="*/ 60290 w 1455604"/>
              <a:gd name="connsiteY3" fmla="*/ 759336 h 2053753"/>
              <a:gd name="connsiteX4" fmla="*/ 411983 w 1455604"/>
              <a:gd name="connsiteY4" fmla="*/ 1111028 h 2053753"/>
              <a:gd name="connsiteX5" fmla="*/ 386862 w 1455604"/>
              <a:gd name="connsiteY5" fmla="*/ 1055762 h 2053753"/>
              <a:gd name="connsiteX6" fmla="*/ 356717 w 1455604"/>
              <a:gd name="connsiteY6" fmla="*/ 935182 h 2053753"/>
              <a:gd name="connsiteX7" fmla="*/ 336620 w 1455604"/>
              <a:gd name="connsiteY7" fmla="*/ 809578 h 2053753"/>
              <a:gd name="connsiteX8" fmla="*/ 331596 w 1455604"/>
              <a:gd name="connsiteY8" fmla="*/ 653828 h 2053753"/>
              <a:gd name="connsiteX9" fmla="*/ 331596 w 1455604"/>
              <a:gd name="connsiteY9" fmla="*/ 543296 h 2053753"/>
              <a:gd name="connsiteX10" fmla="*/ 321547 w 1455604"/>
              <a:gd name="connsiteY10" fmla="*/ 427740 h 2053753"/>
              <a:gd name="connsiteX11" fmla="*/ 306475 w 1455604"/>
              <a:gd name="connsiteY11" fmla="*/ 307160 h 2053753"/>
              <a:gd name="connsiteX12" fmla="*/ 266282 w 1455604"/>
              <a:gd name="connsiteY12" fmla="*/ 226773 h 2053753"/>
              <a:gd name="connsiteX13" fmla="*/ 251209 w 1455604"/>
              <a:gd name="connsiteY13" fmla="*/ 116241 h 2053753"/>
              <a:gd name="connsiteX14" fmla="*/ 271306 w 1455604"/>
              <a:gd name="connsiteY14" fmla="*/ 50927 h 2053753"/>
              <a:gd name="connsiteX15" fmla="*/ 286378 w 1455604"/>
              <a:gd name="connsiteY15" fmla="*/ 40879 h 2053753"/>
              <a:gd name="connsiteX16" fmla="*/ 331596 w 1455604"/>
              <a:gd name="connsiteY16" fmla="*/ 20782 h 2053753"/>
              <a:gd name="connsiteX17" fmla="*/ 401934 w 1455604"/>
              <a:gd name="connsiteY17" fmla="*/ 685 h 2053753"/>
              <a:gd name="connsiteX18" fmla="*/ 472273 w 1455604"/>
              <a:gd name="connsiteY18" fmla="*/ 5710 h 2053753"/>
              <a:gd name="connsiteX19" fmla="*/ 522515 w 1455604"/>
              <a:gd name="connsiteY19" fmla="*/ 15758 h 2053753"/>
              <a:gd name="connsiteX20" fmla="*/ 577780 w 1455604"/>
              <a:gd name="connsiteY20" fmla="*/ 76048 h 2053753"/>
              <a:gd name="connsiteX21" fmla="*/ 638071 w 1455604"/>
              <a:gd name="connsiteY21" fmla="*/ 146386 h 2053753"/>
              <a:gd name="connsiteX22" fmla="*/ 668216 w 1455604"/>
              <a:gd name="connsiteY22" fmla="*/ 392571 h 2053753"/>
              <a:gd name="connsiteX23" fmla="*/ 668216 w 1455604"/>
              <a:gd name="connsiteY23" fmla="*/ 417692 h 2053753"/>
              <a:gd name="connsiteX24" fmla="*/ 668216 w 1455604"/>
              <a:gd name="connsiteY24" fmla="*/ 553345 h 2053753"/>
              <a:gd name="connsiteX25" fmla="*/ 668216 w 1455604"/>
              <a:gd name="connsiteY25" fmla="*/ 653828 h 2053753"/>
              <a:gd name="connsiteX26" fmla="*/ 628022 w 1455604"/>
              <a:gd name="connsiteY26" fmla="*/ 749288 h 2053753"/>
              <a:gd name="connsiteX27" fmla="*/ 597877 w 1455604"/>
              <a:gd name="connsiteY27" fmla="*/ 824650 h 2053753"/>
              <a:gd name="connsiteX28" fmla="*/ 592853 w 1455604"/>
              <a:gd name="connsiteY28" fmla="*/ 884940 h 2053753"/>
              <a:gd name="connsiteX29" fmla="*/ 633046 w 1455604"/>
              <a:gd name="connsiteY29" fmla="*/ 985424 h 2053753"/>
              <a:gd name="connsiteX30" fmla="*/ 673240 w 1455604"/>
              <a:gd name="connsiteY30" fmla="*/ 1065811 h 2053753"/>
              <a:gd name="connsiteX31" fmla="*/ 748602 w 1455604"/>
              <a:gd name="connsiteY31" fmla="*/ 1221560 h 2053753"/>
              <a:gd name="connsiteX32" fmla="*/ 753627 w 1455604"/>
              <a:gd name="connsiteY32" fmla="*/ 1296923 h 2053753"/>
              <a:gd name="connsiteX33" fmla="*/ 753627 w 1455604"/>
              <a:gd name="connsiteY33" fmla="*/ 1377310 h 2053753"/>
              <a:gd name="connsiteX34" fmla="*/ 718457 w 1455604"/>
              <a:gd name="connsiteY34" fmla="*/ 1457696 h 2053753"/>
              <a:gd name="connsiteX35" fmla="*/ 386862 w 1455604"/>
              <a:gd name="connsiteY35" fmla="*/ 1919921 h 2053753"/>
              <a:gd name="connsiteX36" fmla="*/ 457200 w 1455604"/>
              <a:gd name="connsiteY36" fmla="*/ 2045525 h 2053753"/>
              <a:gd name="connsiteX37" fmla="*/ 532563 w 1455604"/>
              <a:gd name="connsiteY37" fmla="*/ 2035477 h 2053753"/>
              <a:gd name="connsiteX38" fmla="*/ 602901 w 1455604"/>
              <a:gd name="connsiteY38" fmla="*/ 1985235 h 2053753"/>
              <a:gd name="connsiteX39" fmla="*/ 678264 w 1455604"/>
              <a:gd name="connsiteY39" fmla="*/ 1904848 h 2053753"/>
              <a:gd name="connsiteX40" fmla="*/ 788796 w 1455604"/>
              <a:gd name="connsiteY40" fmla="*/ 1744074 h 2053753"/>
              <a:gd name="connsiteX41" fmla="*/ 864158 w 1455604"/>
              <a:gd name="connsiteY41" fmla="*/ 1563204 h 2053753"/>
              <a:gd name="connsiteX42" fmla="*/ 1075174 w 1455604"/>
              <a:gd name="connsiteY42" fmla="*/ 241846 h 2053753"/>
              <a:gd name="connsiteX43" fmla="*/ 1075174 w 1455604"/>
              <a:gd name="connsiteY43" fmla="*/ 503103 h 2053753"/>
              <a:gd name="connsiteX44" fmla="*/ 1080198 w 1455604"/>
              <a:gd name="connsiteY44" fmla="*/ 628707 h 2053753"/>
              <a:gd name="connsiteX45" fmla="*/ 1120391 w 1455604"/>
              <a:gd name="connsiteY45" fmla="*/ 699046 h 2053753"/>
              <a:gd name="connsiteX46" fmla="*/ 1150536 w 1455604"/>
              <a:gd name="connsiteY46" fmla="*/ 804553 h 2053753"/>
              <a:gd name="connsiteX47" fmla="*/ 1165609 w 1455604"/>
              <a:gd name="connsiteY47" fmla="*/ 905037 h 2053753"/>
              <a:gd name="connsiteX48" fmla="*/ 1135464 w 1455604"/>
              <a:gd name="connsiteY48" fmla="*/ 1065811 h 2053753"/>
              <a:gd name="connsiteX49" fmla="*/ 1140488 w 1455604"/>
              <a:gd name="connsiteY49" fmla="*/ 1156246 h 2053753"/>
              <a:gd name="connsiteX50" fmla="*/ 1140488 w 1455604"/>
              <a:gd name="connsiteY50" fmla="*/ 1306971 h 2053753"/>
              <a:gd name="connsiteX51" fmla="*/ 1125416 w 1455604"/>
              <a:gd name="connsiteY51" fmla="*/ 1367261 h 2053753"/>
              <a:gd name="connsiteX52" fmla="*/ 1080198 w 1455604"/>
              <a:gd name="connsiteY52" fmla="*/ 1507938 h 2053753"/>
              <a:gd name="connsiteX53" fmla="*/ 1055077 w 1455604"/>
              <a:gd name="connsiteY53" fmla="*/ 1653639 h 2053753"/>
              <a:gd name="connsiteX54" fmla="*/ 1034980 w 1455604"/>
              <a:gd name="connsiteY54" fmla="*/ 1739050 h 2053753"/>
              <a:gd name="connsiteX55" fmla="*/ 1060101 w 1455604"/>
              <a:gd name="connsiteY55" fmla="*/ 1814413 h 2053753"/>
              <a:gd name="connsiteX56" fmla="*/ 1095271 w 1455604"/>
              <a:gd name="connsiteY56" fmla="*/ 1839534 h 2053753"/>
              <a:gd name="connsiteX57" fmla="*/ 1140488 w 1455604"/>
              <a:gd name="connsiteY57" fmla="*/ 1839534 h 2053753"/>
              <a:gd name="connsiteX58" fmla="*/ 1195754 w 1455604"/>
              <a:gd name="connsiteY58" fmla="*/ 1819437 h 2053753"/>
              <a:gd name="connsiteX59" fmla="*/ 1245996 w 1455604"/>
              <a:gd name="connsiteY59" fmla="*/ 1764171 h 2053753"/>
              <a:gd name="connsiteX60" fmla="*/ 1266093 w 1455604"/>
              <a:gd name="connsiteY60" fmla="*/ 1638567 h 2053753"/>
              <a:gd name="connsiteX61" fmla="*/ 1301262 w 1455604"/>
              <a:gd name="connsiteY61" fmla="*/ 1563204 h 2053753"/>
              <a:gd name="connsiteX62" fmla="*/ 1376624 w 1455604"/>
              <a:gd name="connsiteY62" fmla="*/ 1497890 h 2053753"/>
              <a:gd name="connsiteX63" fmla="*/ 1436915 w 1455604"/>
              <a:gd name="connsiteY63" fmla="*/ 1322044 h 2053753"/>
              <a:gd name="connsiteX64" fmla="*/ 1451987 w 1455604"/>
              <a:gd name="connsiteY64" fmla="*/ 1246681 h 2053753"/>
              <a:gd name="connsiteX65" fmla="*/ 1451987 w 1455604"/>
              <a:gd name="connsiteY65" fmla="*/ 1141173 h 2053753"/>
              <a:gd name="connsiteX66" fmla="*/ 1411794 w 1455604"/>
              <a:gd name="connsiteY66" fmla="*/ 1040690 h 2053753"/>
              <a:gd name="connsiteX67" fmla="*/ 1401745 w 1455604"/>
              <a:gd name="connsiteY67" fmla="*/ 955279 h 2053753"/>
              <a:gd name="connsiteX0" fmla="*/ 0 w 1440531"/>
              <a:gd name="connsiteY0" fmla="*/ 588514 h 2053753"/>
              <a:gd name="connsiteX1" fmla="*/ 15072 w 1440531"/>
              <a:gd name="connsiteY1" fmla="*/ 678949 h 2053753"/>
              <a:gd name="connsiteX2" fmla="*/ 45217 w 1440531"/>
              <a:gd name="connsiteY2" fmla="*/ 759336 h 2053753"/>
              <a:gd name="connsiteX3" fmla="*/ 396910 w 1440531"/>
              <a:gd name="connsiteY3" fmla="*/ 1111028 h 2053753"/>
              <a:gd name="connsiteX4" fmla="*/ 371789 w 1440531"/>
              <a:gd name="connsiteY4" fmla="*/ 1055762 h 2053753"/>
              <a:gd name="connsiteX5" fmla="*/ 341644 w 1440531"/>
              <a:gd name="connsiteY5" fmla="*/ 935182 h 2053753"/>
              <a:gd name="connsiteX6" fmla="*/ 321547 w 1440531"/>
              <a:gd name="connsiteY6" fmla="*/ 809578 h 2053753"/>
              <a:gd name="connsiteX7" fmla="*/ 316523 w 1440531"/>
              <a:gd name="connsiteY7" fmla="*/ 653828 h 2053753"/>
              <a:gd name="connsiteX8" fmla="*/ 316523 w 1440531"/>
              <a:gd name="connsiteY8" fmla="*/ 543296 h 2053753"/>
              <a:gd name="connsiteX9" fmla="*/ 306474 w 1440531"/>
              <a:gd name="connsiteY9" fmla="*/ 427740 h 2053753"/>
              <a:gd name="connsiteX10" fmla="*/ 291402 w 1440531"/>
              <a:gd name="connsiteY10" fmla="*/ 307160 h 2053753"/>
              <a:gd name="connsiteX11" fmla="*/ 251209 w 1440531"/>
              <a:gd name="connsiteY11" fmla="*/ 226773 h 2053753"/>
              <a:gd name="connsiteX12" fmla="*/ 236136 w 1440531"/>
              <a:gd name="connsiteY12" fmla="*/ 116241 h 2053753"/>
              <a:gd name="connsiteX13" fmla="*/ 256233 w 1440531"/>
              <a:gd name="connsiteY13" fmla="*/ 50927 h 2053753"/>
              <a:gd name="connsiteX14" fmla="*/ 271305 w 1440531"/>
              <a:gd name="connsiteY14" fmla="*/ 40879 h 2053753"/>
              <a:gd name="connsiteX15" fmla="*/ 316523 w 1440531"/>
              <a:gd name="connsiteY15" fmla="*/ 20782 h 2053753"/>
              <a:gd name="connsiteX16" fmla="*/ 386861 w 1440531"/>
              <a:gd name="connsiteY16" fmla="*/ 685 h 2053753"/>
              <a:gd name="connsiteX17" fmla="*/ 457200 w 1440531"/>
              <a:gd name="connsiteY17" fmla="*/ 5710 h 2053753"/>
              <a:gd name="connsiteX18" fmla="*/ 507442 w 1440531"/>
              <a:gd name="connsiteY18" fmla="*/ 15758 h 2053753"/>
              <a:gd name="connsiteX19" fmla="*/ 562707 w 1440531"/>
              <a:gd name="connsiteY19" fmla="*/ 76048 h 2053753"/>
              <a:gd name="connsiteX20" fmla="*/ 622998 w 1440531"/>
              <a:gd name="connsiteY20" fmla="*/ 146386 h 2053753"/>
              <a:gd name="connsiteX21" fmla="*/ 653143 w 1440531"/>
              <a:gd name="connsiteY21" fmla="*/ 392571 h 2053753"/>
              <a:gd name="connsiteX22" fmla="*/ 653143 w 1440531"/>
              <a:gd name="connsiteY22" fmla="*/ 417692 h 2053753"/>
              <a:gd name="connsiteX23" fmla="*/ 653143 w 1440531"/>
              <a:gd name="connsiteY23" fmla="*/ 553345 h 2053753"/>
              <a:gd name="connsiteX24" fmla="*/ 653143 w 1440531"/>
              <a:gd name="connsiteY24" fmla="*/ 653828 h 2053753"/>
              <a:gd name="connsiteX25" fmla="*/ 612949 w 1440531"/>
              <a:gd name="connsiteY25" fmla="*/ 749288 h 2053753"/>
              <a:gd name="connsiteX26" fmla="*/ 582804 w 1440531"/>
              <a:gd name="connsiteY26" fmla="*/ 824650 h 2053753"/>
              <a:gd name="connsiteX27" fmla="*/ 577780 w 1440531"/>
              <a:gd name="connsiteY27" fmla="*/ 884940 h 2053753"/>
              <a:gd name="connsiteX28" fmla="*/ 617973 w 1440531"/>
              <a:gd name="connsiteY28" fmla="*/ 985424 h 2053753"/>
              <a:gd name="connsiteX29" fmla="*/ 658167 w 1440531"/>
              <a:gd name="connsiteY29" fmla="*/ 1065811 h 2053753"/>
              <a:gd name="connsiteX30" fmla="*/ 733529 w 1440531"/>
              <a:gd name="connsiteY30" fmla="*/ 1221560 h 2053753"/>
              <a:gd name="connsiteX31" fmla="*/ 738554 w 1440531"/>
              <a:gd name="connsiteY31" fmla="*/ 1296923 h 2053753"/>
              <a:gd name="connsiteX32" fmla="*/ 738554 w 1440531"/>
              <a:gd name="connsiteY32" fmla="*/ 1377310 h 2053753"/>
              <a:gd name="connsiteX33" fmla="*/ 703384 w 1440531"/>
              <a:gd name="connsiteY33" fmla="*/ 1457696 h 2053753"/>
              <a:gd name="connsiteX34" fmla="*/ 371789 w 1440531"/>
              <a:gd name="connsiteY34" fmla="*/ 1919921 h 2053753"/>
              <a:gd name="connsiteX35" fmla="*/ 442127 w 1440531"/>
              <a:gd name="connsiteY35" fmla="*/ 2045525 h 2053753"/>
              <a:gd name="connsiteX36" fmla="*/ 517490 w 1440531"/>
              <a:gd name="connsiteY36" fmla="*/ 2035477 h 2053753"/>
              <a:gd name="connsiteX37" fmla="*/ 587828 w 1440531"/>
              <a:gd name="connsiteY37" fmla="*/ 1985235 h 2053753"/>
              <a:gd name="connsiteX38" fmla="*/ 663191 w 1440531"/>
              <a:gd name="connsiteY38" fmla="*/ 1904848 h 2053753"/>
              <a:gd name="connsiteX39" fmla="*/ 773723 w 1440531"/>
              <a:gd name="connsiteY39" fmla="*/ 1744074 h 2053753"/>
              <a:gd name="connsiteX40" fmla="*/ 849085 w 1440531"/>
              <a:gd name="connsiteY40" fmla="*/ 1563204 h 2053753"/>
              <a:gd name="connsiteX41" fmla="*/ 1060101 w 1440531"/>
              <a:gd name="connsiteY41" fmla="*/ 241846 h 2053753"/>
              <a:gd name="connsiteX42" fmla="*/ 1060101 w 1440531"/>
              <a:gd name="connsiteY42" fmla="*/ 503103 h 2053753"/>
              <a:gd name="connsiteX43" fmla="*/ 1065125 w 1440531"/>
              <a:gd name="connsiteY43" fmla="*/ 628707 h 2053753"/>
              <a:gd name="connsiteX44" fmla="*/ 1105318 w 1440531"/>
              <a:gd name="connsiteY44" fmla="*/ 699046 h 2053753"/>
              <a:gd name="connsiteX45" fmla="*/ 1135463 w 1440531"/>
              <a:gd name="connsiteY45" fmla="*/ 804553 h 2053753"/>
              <a:gd name="connsiteX46" fmla="*/ 1150536 w 1440531"/>
              <a:gd name="connsiteY46" fmla="*/ 905037 h 2053753"/>
              <a:gd name="connsiteX47" fmla="*/ 1120391 w 1440531"/>
              <a:gd name="connsiteY47" fmla="*/ 1065811 h 2053753"/>
              <a:gd name="connsiteX48" fmla="*/ 1125415 w 1440531"/>
              <a:gd name="connsiteY48" fmla="*/ 1156246 h 2053753"/>
              <a:gd name="connsiteX49" fmla="*/ 1125415 w 1440531"/>
              <a:gd name="connsiteY49" fmla="*/ 1306971 h 2053753"/>
              <a:gd name="connsiteX50" fmla="*/ 1110343 w 1440531"/>
              <a:gd name="connsiteY50" fmla="*/ 1367261 h 2053753"/>
              <a:gd name="connsiteX51" fmla="*/ 1065125 w 1440531"/>
              <a:gd name="connsiteY51" fmla="*/ 1507938 h 2053753"/>
              <a:gd name="connsiteX52" fmla="*/ 1040004 w 1440531"/>
              <a:gd name="connsiteY52" fmla="*/ 1653639 h 2053753"/>
              <a:gd name="connsiteX53" fmla="*/ 1019907 w 1440531"/>
              <a:gd name="connsiteY53" fmla="*/ 1739050 h 2053753"/>
              <a:gd name="connsiteX54" fmla="*/ 1045028 w 1440531"/>
              <a:gd name="connsiteY54" fmla="*/ 1814413 h 2053753"/>
              <a:gd name="connsiteX55" fmla="*/ 1080198 w 1440531"/>
              <a:gd name="connsiteY55" fmla="*/ 1839534 h 2053753"/>
              <a:gd name="connsiteX56" fmla="*/ 1125415 w 1440531"/>
              <a:gd name="connsiteY56" fmla="*/ 1839534 h 2053753"/>
              <a:gd name="connsiteX57" fmla="*/ 1180681 w 1440531"/>
              <a:gd name="connsiteY57" fmla="*/ 1819437 h 2053753"/>
              <a:gd name="connsiteX58" fmla="*/ 1230923 w 1440531"/>
              <a:gd name="connsiteY58" fmla="*/ 1764171 h 2053753"/>
              <a:gd name="connsiteX59" fmla="*/ 1251020 w 1440531"/>
              <a:gd name="connsiteY59" fmla="*/ 1638567 h 2053753"/>
              <a:gd name="connsiteX60" fmla="*/ 1286189 w 1440531"/>
              <a:gd name="connsiteY60" fmla="*/ 1563204 h 2053753"/>
              <a:gd name="connsiteX61" fmla="*/ 1361551 w 1440531"/>
              <a:gd name="connsiteY61" fmla="*/ 1497890 h 2053753"/>
              <a:gd name="connsiteX62" fmla="*/ 1421842 w 1440531"/>
              <a:gd name="connsiteY62" fmla="*/ 1322044 h 2053753"/>
              <a:gd name="connsiteX63" fmla="*/ 1436914 w 1440531"/>
              <a:gd name="connsiteY63" fmla="*/ 1246681 h 2053753"/>
              <a:gd name="connsiteX64" fmla="*/ 1436914 w 1440531"/>
              <a:gd name="connsiteY64" fmla="*/ 1141173 h 2053753"/>
              <a:gd name="connsiteX65" fmla="*/ 1396721 w 1440531"/>
              <a:gd name="connsiteY65" fmla="*/ 1040690 h 2053753"/>
              <a:gd name="connsiteX66" fmla="*/ 1386672 w 1440531"/>
              <a:gd name="connsiteY66" fmla="*/ 955279 h 2053753"/>
              <a:gd name="connsiteX0" fmla="*/ 6150 w 1431609"/>
              <a:gd name="connsiteY0" fmla="*/ 678949 h 2053753"/>
              <a:gd name="connsiteX1" fmla="*/ 36295 w 1431609"/>
              <a:gd name="connsiteY1" fmla="*/ 759336 h 2053753"/>
              <a:gd name="connsiteX2" fmla="*/ 387988 w 1431609"/>
              <a:gd name="connsiteY2" fmla="*/ 1111028 h 2053753"/>
              <a:gd name="connsiteX3" fmla="*/ 362867 w 1431609"/>
              <a:gd name="connsiteY3" fmla="*/ 1055762 h 2053753"/>
              <a:gd name="connsiteX4" fmla="*/ 332722 w 1431609"/>
              <a:gd name="connsiteY4" fmla="*/ 935182 h 2053753"/>
              <a:gd name="connsiteX5" fmla="*/ 312625 w 1431609"/>
              <a:gd name="connsiteY5" fmla="*/ 809578 h 2053753"/>
              <a:gd name="connsiteX6" fmla="*/ 307601 w 1431609"/>
              <a:gd name="connsiteY6" fmla="*/ 653828 h 2053753"/>
              <a:gd name="connsiteX7" fmla="*/ 307601 w 1431609"/>
              <a:gd name="connsiteY7" fmla="*/ 543296 h 2053753"/>
              <a:gd name="connsiteX8" fmla="*/ 297552 w 1431609"/>
              <a:gd name="connsiteY8" fmla="*/ 427740 h 2053753"/>
              <a:gd name="connsiteX9" fmla="*/ 282480 w 1431609"/>
              <a:gd name="connsiteY9" fmla="*/ 307160 h 2053753"/>
              <a:gd name="connsiteX10" fmla="*/ 242287 w 1431609"/>
              <a:gd name="connsiteY10" fmla="*/ 226773 h 2053753"/>
              <a:gd name="connsiteX11" fmla="*/ 227214 w 1431609"/>
              <a:gd name="connsiteY11" fmla="*/ 116241 h 2053753"/>
              <a:gd name="connsiteX12" fmla="*/ 247311 w 1431609"/>
              <a:gd name="connsiteY12" fmla="*/ 50927 h 2053753"/>
              <a:gd name="connsiteX13" fmla="*/ 262383 w 1431609"/>
              <a:gd name="connsiteY13" fmla="*/ 40879 h 2053753"/>
              <a:gd name="connsiteX14" fmla="*/ 307601 w 1431609"/>
              <a:gd name="connsiteY14" fmla="*/ 20782 h 2053753"/>
              <a:gd name="connsiteX15" fmla="*/ 377939 w 1431609"/>
              <a:gd name="connsiteY15" fmla="*/ 685 h 2053753"/>
              <a:gd name="connsiteX16" fmla="*/ 448278 w 1431609"/>
              <a:gd name="connsiteY16" fmla="*/ 5710 h 2053753"/>
              <a:gd name="connsiteX17" fmla="*/ 498520 w 1431609"/>
              <a:gd name="connsiteY17" fmla="*/ 15758 h 2053753"/>
              <a:gd name="connsiteX18" fmla="*/ 553785 w 1431609"/>
              <a:gd name="connsiteY18" fmla="*/ 76048 h 2053753"/>
              <a:gd name="connsiteX19" fmla="*/ 614076 w 1431609"/>
              <a:gd name="connsiteY19" fmla="*/ 146386 h 2053753"/>
              <a:gd name="connsiteX20" fmla="*/ 644221 w 1431609"/>
              <a:gd name="connsiteY20" fmla="*/ 392571 h 2053753"/>
              <a:gd name="connsiteX21" fmla="*/ 644221 w 1431609"/>
              <a:gd name="connsiteY21" fmla="*/ 417692 h 2053753"/>
              <a:gd name="connsiteX22" fmla="*/ 644221 w 1431609"/>
              <a:gd name="connsiteY22" fmla="*/ 553345 h 2053753"/>
              <a:gd name="connsiteX23" fmla="*/ 644221 w 1431609"/>
              <a:gd name="connsiteY23" fmla="*/ 653828 h 2053753"/>
              <a:gd name="connsiteX24" fmla="*/ 604027 w 1431609"/>
              <a:gd name="connsiteY24" fmla="*/ 749288 h 2053753"/>
              <a:gd name="connsiteX25" fmla="*/ 573882 w 1431609"/>
              <a:gd name="connsiteY25" fmla="*/ 824650 h 2053753"/>
              <a:gd name="connsiteX26" fmla="*/ 568858 w 1431609"/>
              <a:gd name="connsiteY26" fmla="*/ 884940 h 2053753"/>
              <a:gd name="connsiteX27" fmla="*/ 609051 w 1431609"/>
              <a:gd name="connsiteY27" fmla="*/ 985424 h 2053753"/>
              <a:gd name="connsiteX28" fmla="*/ 649245 w 1431609"/>
              <a:gd name="connsiteY28" fmla="*/ 1065811 h 2053753"/>
              <a:gd name="connsiteX29" fmla="*/ 724607 w 1431609"/>
              <a:gd name="connsiteY29" fmla="*/ 1221560 h 2053753"/>
              <a:gd name="connsiteX30" fmla="*/ 729632 w 1431609"/>
              <a:gd name="connsiteY30" fmla="*/ 1296923 h 2053753"/>
              <a:gd name="connsiteX31" fmla="*/ 729632 w 1431609"/>
              <a:gd name="connsiteY31" fmla="*/ 1377310 h 2053753"/>
              <a:gd name="connsiteX32" fmla="*/ 694462 w 1431609"/>
              <a:gd name="connsiteY32" fmla="*/ 1457696 h 2053753"/>
              <a:gd name="connsiteX33" fmla="*/ 362867 w 1431609"/>
              <a:gd name="connsiteY33" fmla="*/ 1919921 h 2053753"/>
              <a:gd name="connsiteX34" fmla="*/ 433205 w 1431609"/>
              <a:gd name="connsiteY34" fmla="*/ 2045525 h 2053753"/>
              <a:gd name="connsiteX35" fmla="*/ 508568 w 1431609"/>
              <a:gd name="connsiteY35" fmla="*/ 2035477 h 2053753"/>
              <a:gd name="connsiteX36" fmla="*/ 578906 w 1431609"/>
              <a:gd name="connsiteY36" fmla="*/ 1985235 h 2053753"/>
              <a:gd name="connsiteX37" fmla="*/ 654269 w 1431609"/>
              <a:gd name="connsiteY37" fmla="*/ 1904848 h 2053753"/>
              <a:gd name="connsiteX38" fmla="*/ 764801 w 1431609"/>
              <a:gd name="connsiteY38" fmla="*/ 1744074 h 2053753"/>
              <a:gd name="connsiteX39" fmla="*/ 840163 w 1431609"/>
              <a:gd name="connsiteY39" fmla="*/ 1563204 h 2053753"/>
              <a:gd name="connsiteX40" fmla="*/ 1051179 w 1431609"/>
              <a:gd name="connsiteY40" fmla="*/ 241846 h 2053753"/>
              <a:gd name="connsiteX41" fmla="*/ 1051179 w 1431609"/>
              <a:gd name="connsiteY41" fmla="*/ 503103 h 2053753"/>
              <a:gd name="connsiteX42" fmla="*/ 1056203 w 1431609"/>
              <a:gd name="connsiteY42" fmla="*/ 628707 h 2053753"/>
              <a:gd name="connsiteX43" fmla="*/ 1096396 w 1431609"/>
              <a:gd name="connsiteY43" fmla="*/ 699046 h 2053753"/>
              <a:gd name="connsiteX44" fmla="*/ 1126541 w 1431609"/>
              <a:gd name="connsiteY44" fmla="*/ 804553 h 2053753"/>
              <a:gd name="connsiteX45" fmla="*/ 1141614 w 1431609"/>
              <a:gd name="connsiteY45" fmla="*/ 905037 h 2053753"/>
              <a:gd name="connsiteX46" fmla="*/ 1111469 w 1431609"/>
              <a:gd name="connsiteY46" fmla="*/ 1065811 h 2053753"/>
              <a:gd name="connsiteX47" fmla="*/ 1116493 w 1431609"/>
              <a:gd name="connsiteY47" fmla="*/ 1156246 h 2053753"/>
              <a:gd name="connsiteX48" fmla="*/ 1116493 w 1431609"/>
              <a:gd name="connsiteY48" fmla="*/ 1306971 h 2053753"/>
              <a:gd name="connsiteX49" fmla="*/ 1101421 w 1431609"/>
              <a:gd name="connsiteY49" fmla="*/ 1367261 h 2053753"/>
              <a:gd name="connsiteX50" fmla="*/ 1056203 w 1431609"/>
              <a:gd name="connsiteY50" fmla="*/ 1507938 h 2053753"/>
              <a:gd name="connsiteX51" fmla="*/ 1031082 w 1431609"/>
              <a:gd name="connsiteY51" fmla="*/ 1653639 h 2053753"/>
              <a:gd name="connsiteX52" fmla="*/ 1010985 w 1431609"/>
              <a:gd name="connsiteY52" fmla="*/ 1739050 h 2053753"/>
              <a:gd name="connsiteX53" fmla="*/ 1036106 w 1431609"/>
              <a:gd name="connsiteY53" fmla="*/ 1814413 h 2053753"/>
              <a:gd name="connsiteX54" fmla="*/ 1071276 w 1431609"/>
              <a:gd name="connsiteY54" fmla="*/ 1839534 h 2053753"/>
              <a:gd name="connsiteX55" fmla="*/ 1116493 w 1431609"/>
              <a:gd name="connsiteY55" fmla="*/ 1839534 h 2053753"/>
              <a:gd name="connsiteX56" fmla="*/ 1171759 w 1431609"/>
              <a:gd name="connsiteY56" fmla="*/ 1819437 h 2053753"/>
              <a:gd name="connsiteX57" fmla="*/ 1222001 w 1431609"/>
              <a:gd name="connsiteY57" fmla="*/ 1764171 h 2053753"/>
              <a:gd name="connsiteX58" fmla="*/ 1242098 w 1431609"/>
              <a:gd name="connsiteY58" fmla="*/ 1638567 h 2053753"/>
              <a:gd name="connsiteX59" fmla="*/ 1277267 w 1431609"/>
              <a:gd name="connsiteY59" fmla="*/ 1563204 h 2053753"/>
              <a:gd name="connsiteX60" fmla="*/ 1352629 w 1431609"/>
              <a:gd name="connsiteY60" fmla="*/ 1497890 h 2053753"/>
              <a:gd name="connsiteX61" fmla="*/ 1412920 w 1431609"/>
              <a:gd name="connsiteY61" fmla="*/ 1322044 h 2053753"/>
              <a:gd name="connsiteX62" fmla="*/ 1427992 w 1431609"/>
              <a:gd name="connsiteY62" fmla="*/ 1246681 h 2053753"/>
              <a:gd name="connsiteX63" fmla="*/ 1427992 w 1431609"/>
              <a:gd name="connsiteY63" fmla="*/ 1141173 h 2053753"/>
              <a:gd name="connsiteX64" fmla="*/ 1387799 w 1431609"/>
              <a:gd name="connsiteY64" fmla="*/ 1040690 h 2053753"/>
              <a:gd name="connsiteX65" fmla="*/ 1377750 w 1431609"/>
              <a:gd name="connsiteY65" fmla="*/ 955279 h 2053753"/>
              <a:gd name="connsiteX0" fmla="*/ 0 w 1395314"/>
              <a:gd name="connsiteY0" fmla="*/ 759336 h 2053753"/>
              <a:gd name="connsiteX1" fmla="*/ 351693 w 1395314"/>
              <a:gd name="connsiteY1" fmla="*/ 1111028 h 2053753"/>
              <a:gd name="connsiteX2" fmla="*/ 326572 w 1395314"/>
              <a:gd name="connsiteY2" fmla="*/ 1055762 h 2053753"/>
              <a:gd name="connsiteX3" fmla="*/ 296427 w 1395314"/>
              <a:gd name="connsiteY3" fmla="*/ 935182 h 2053753"/>
              <a:gd name="connsiteX4" fmla="*/ 276330 w 1395314"/>
              <a:gd name="connsiteY4" fmla="*/ 809578 h 2053753"/>
              <a:gd name="connsiteX5" fmla="*/ 271306 w 1395314"/>
              <a:gd name="connsiteY5" fmla="*/ 653828 h 2053753"/>
              <a:gd name="connsiteX6" fmla="*/ 271306 w 1395314"/>
              <a:gd name="connsiteY6" fmla="*/ 543296 h 2053753"/>
              <a:gd name="connsiteX7" fmla="*/ 261257 w 1395314"/>
              <a:gd name="connsiteY7" fmla="*/ 427740 h 2053753"/>
              <a:gd name="connsiteX8" fmla="*/ 246185 w 1395314"/>
              <a:gd name="connsiteY8" fmla="*/ 307160 h 2053753"/>
              <a:gd name="connsiteX9" fmla="*/ 205992 w 1395314"/>
              <a:gd name="connsiteY9" fmla="*/ 226773 h 2053753"/>
              <a:gd name="connsiteX10" fmla="*/ 190919 w 1395314"/>
              <a:gd name="connsiteY10" fmla="*/ 116241 h 2053753"/>
              <a:gd name="connsiteX11" fmla="*/ 211016 w 1395314"/>
              <a:gd name="connsiteY11" fmla="*/ 50927 h 2053753"/>
              <a:gd name="connsiteX12" fmla="*/ 226088 w 1395314"/>
              <a:gd name="connsiteY12" fmla="*/ 40879 h 2053753"/>
              <a:gd name="connsiteX13" fmla="*/ 271306 w 1395314"/>
              <a:gd name="connsiteY13" fmla="*/ 20782 h 2053753"/>
              <a:gd name="connsiteX14" fmla="*/ 341644 w 1395314"/>
              <a:gd name="connsiteY14" fmla="*/ 685 h 2053753"/>
              <a:gd name="connsiteX15" fmla="*/ 411983 w 1395314"/>
              <a:gd name="connsiteY15" fmla="*/ 5710 h 2053753"/>
              <a:gd name="connsiteX16" fmla="*/ 462225 w 1395314"/>
              <a:gd name="connsiteY16" fmla="*/ 15758 h 2053753"/>
              <a:gd name="connsiteX17" fmla="*/ 517490 w 1395314"/>
              <a:gd name="connsiteY17" fmla="*/ 76048 h 2053753"/>
              <a:gd name="connsiteX18" fmla="*/ 577781 w 1395314"/>
              <a:gd name="connsiteY18" fmla="*/ 146386 h 2053753"/>
              <a:gd name="connsiteX19" fmla="*/ 607926 w 1395314"/>
              <a:gd name="connsiteY19" fmla="*/ 392571 h 2053753"/>
              <a:gd name="connsiteX20" fmla="*/ 607926 w 1395314"/>
              <a:gd name="connsiteY20" fmla="*/ 417692 h 2053753"/>
              <a:gd name="connsiteX21" fmla="*/ 607926 w 1395314"/>
              <a:gd name="connsiteY21" fmla="*/ 553345 h 2053753"/>
              <a:gd name="connsiteX22" fmla="*/ 607926 w 1395314"/>
              <a:gd name="connsiteY22" fmla="*/ 653828 h 2053753"/>
              <a:gd name="connsiteX23" fmla="*/ 567732 w 1395314"/>
              <a:gd name="connsiteY23" fmla="*/ 749288 h 2053753"/>
              <a:gd name="connsiteX24" fmla="*/ 537587 w 1395314"/>
              <a:gd name="connsiteY24" fmla="*/ 824650 h 2053753"/>
              <a:gd name="connsiteX25" fmla="*/ 532563 w 1395314"/>
              <a:gd name="connsiteY25" fmla="*/ 884940 h 2053753"/>
              <a:gd name="connsiteX26" fmla="*/ 572756 w 1395314"/>
              <a:gd name="connsiteY26" fmla="*/ 985424 h 2053753"/>
              <a:gd name="connsiteX27" fmla="*/ 612950 w 1395314"/>
              <a:gd name="connsiteY27" fmla="*/ 1065811 h 2053753"/>
              <a:gd name="connsiteX28" fmla="*/ 688312 w 1395314"/>
              <a:gd name="connsiteY28" fmla="*/ 1221560 h 2053753"/>
              <a:gd name="connsiteX29" fmla="*/ 693337 w 1395314"/>
              <a:gd name="connsiteY29" fmla="*/ 1296923 h 2053753"/>
              <a:gd name="connsiteX30" fmla="*/ 693337 w 1395314"/>
              <a:gd name="connsiteY30" fmla="*/ 1377310 h 2053753"/>
              <a:gd name="connsiteX31" fmla="*/ 658167 w 1395314"/>
              <a:gd name="connsiteY31" fmla="*/ 1457696 h 2053753"/>
              <a:gd name="connsiteX32" fmla="*/ 326572 w 1395314"/>
              <a:gd name="connsiteY32" fmla="*/ 1919921 h 2053753"/>
              <a:gd name="connsiteX33" fmla="*/ 396910 w 1395314"/>
              <a:gd name="connsiteY33" fmla="*/ 2045525 h 2053753"/>
              <a:gd name="connsiteX34" fmla="*/ 472273 w 1395314"/>
              <a:gd name="connsiteY34" fmla="*/ 2035477 h 2053753"/>
              <a:gd name="connsiteX35" fmla="*/ 542611 w 1395314"/>
              <a:gd name="connsiteY35" fmla="*/ 1985235 h 2053753"/>
              <a:gd name="connsiteX36" fmla="*/ 617974 w 1395314"/>
              <a:gd name="connsiteY36" fmla="*/ 1904848 h 2053753"/>
              <a:gd name="connsiteX37" fmla="*/ 728506 w 1395314"/>
              <a:gd name="connsiteY37" fmla="*/ 1744074 h 2053753"/>
              <a:gd name="connsiteX38" fmla="*/ 803868 w 1395314"/>
              <a:gd name="connsiteY38" fmla="*/ 1563204 h 2053753"/>
              <a:gd name="connsiteX39" fmla="*/ 1014884 w 1395314"/>
              <a:gd name="connsiteY39" fmla="*/ 241846 h 2053753"/>
              <a:gd name="connsiteX40" fmla="*/ 1014884 w 1395314"/>
              <a:gd name="connsiteY40" fmla="*/ 503103 h 2053753"/>
              <a:gd name="connsiteX41" fmla="*/ 1019908 w 1395314"/>
              <a:gd name="connsiteY41" fmla="*/ 628707 h 2053753"/>
              <a:gd name="connsiteX42" fmla="*/ 1060101 w 1395314"/>
              <a:gd name="connsiteY42" fmla="*/ 699046 h 2053753"/>
              <a:gd name="connsiteX43" fmla="*/ 1090246 w 1395314"/>
              <a:gd name="connsiteY43" fmla="*/ 804553 h 2053753"/>
              <a:gd name="connsiteX44" fmla="*/ 1105319 w 1395314"/>
              <a:gd name="connsiteY44" fmla="*/ 905037 h 2053753"/>
              <a:gd name="connsiteX45" fmla="*/ 1075174 w 1395314"/>
              <a:gd name="connsiteY45" fmla="*/ 1065811 h 2053753"/>
              <a:gd name="connsiteX46" fmla="*/ 1080198 w 1395314"/>
              <a:gd name="connsiteY46" fmla="*/ 1156246 h 2053753"/>
              <a:gd name="connsiteX47" fmla="*/ 1080198 w 1395314"/>
              <a:gd name="connsiteY47" fmla="*/ 1306971 h 2053753"/>
              <a:gd name="connsiteX48" fmla="*/ 1065126 w 1395314"/>
              <a:gd name="connsiteY48" fmla="*/ 1367261 h 2053753"/>
              <a:gd name="connsiteX49" fmla="*/ 1019908 w 1395314"/>
              <a:gd name="connsiteY49" fmla="*/ 1507938 h 2053753"/>
              <a:gd name="connsiteX50" fmla="*/ 994787 w 1395314"/>
              <a:gd name="connsiteY50" fmla="*/ 1653639 h 2053753"/>
              <a:gd name="connsiteX51" fmla="*/ 974690 w 1395314"/>
              <a:gd name="connsiteY51" fmla="*/ 1739050 h 2053753"/>
              <a:gd name="connsiteX52" fmla="*/ 999811 w 1395314"/>
              <a:gd name="connsiteY52" fmla="*/ 1814413 h 2053753"/>
              <a:gd name="connsiteX53" fmla="*/ 1034981 w 1395314"/>
              <a:gd name="connsiteY53" fmla="*/ 1839534 h 2053753"/>
              <a:gd name="connsiteX54" fmla="*/ 1080198 w 1395314"/>
              <a:gd name="connsiteY54" fmla="*/ 1839534 h 2053753"/>
              <a:gd name="connsiteX55" fmla="*/ 1135464 w 1395314"/>
              <a:gd name="connsiteY55" fmla="*/ 1819437 h 2053753"/>
              <a:gd name="connsiteX56" fmla="*/ 1185706 w 1395314"/>
              <a:gd name="connsiteY56" fmla="*/ 1764171 h 2053753"/>
              <a:gd name="connsiteX57" fmla="*/ 1205803 w 1395314"/>
              <a:gd name="connsiteY57" fmla="*/ 1638567 h 2053753"/>
              <a:gd name="connsiteX58" fmla="*/ 1240972 w 1395314"/>
              <a:gd name="connsiteY58" fmla="*/ 1563204 h 2053753"/>
              <a:gd name="connsiteX59" fmla="*/ 1316334 w 1395314"/>
              <a:gd name="connsiteY59" fmla="*/ 1497890 h 2053753"/>
              <a:gd name="connsiteX60" fmla="*/ 1376625 w 1395314"/>
              <a:gd name="connsiteY60" fmla="*/ 1322044 h 2053753"/>
              <a:gd name="connsiteX61" fmla="*/ 1391697 w 1395314"/>
              <a:gd name="connsiteY61" fmla="*/ 1246681 h 2053753"/>
              <a:gd name="connsiteX62" fmla="*/ 1391697 w 1395314"/>
              <a:gd name="connsiteY62" fmla="*/ 1141173 h 2053753"/>
              <a:gd name="connsiteX63" fmla="*/ 1351504 w 1395314"/>
              <a:gd name="connsiteY63" fmla="*/ 1040690 h 2053753"/>
              <a:gd name="connsiteX64" fmla="*/ 1341455 w 1395314"/>
              <a:gd name="connsiteY64" fmla="*/ 955279 h 2053753"/>
              <a:gd name="connsiteX0" fmla="*/ 160845 w 1204466"/>
              <a:gd name="connsiteY0" fmla="*/ 1111028 h 2053753"/>
              <a:gd name="connsiteX1" fmla="*/ 135724 w 1204466"/>
              <a:gd name="connsiteY1" fmla="*/ 1055762 h 2053753"/>
              <a:gd name="connsiteX2" fmla="*/ 105579 w 1204466"/>
              <a:gd name="connsiteY2" fmla="*/ 935182 h 2053753"/>
              <a:gd name="connsiteX3" fmla="*/ 85482 w 1204466"/>
              <a:gd name="connsiteY3" fmla="*/ 809578 h 2053753"/>
              <a:gd name="connsiteX4" fmla="*/ 80458 w 1204466"/>
              <a:gd name="connsiteY4" fmla="*/ 653828 h 2053753"/>
              <a:gd name="connsiteX5" fmla="*/ 80458 w 1204466"/>
              <a:gd name="connsiteY5" fmla="*/ 543296 h 2053753"/>
              <a:gd name="connsiteX6" fmla="*/ 70409 w 1204466"/>
              <a:gd name="connsiteY6" fmla="*/ 427740 h 2053753"/>
              <a:gd name="connsiteX7" fmla="*/ 55337 w 1204466"/>
              <a:gd name="connsiteY7" fmla="*/ 307160 h 2053753"/>
              <a:gd name="connsiteX8" fmla="*/ 15144 w 1204466"/>
              <a:gd name="connsiteY8" fmla="*/ 226773 h 2053753"/>
              <a:gd name="connsiteX9" fmla="*/ 71 w 1204466"/>
              <a:gd name="connsiteY9" fmla="*/ 116241 h 2053753"/>
              <a:gd name="connsiteX10" fmla="*/ 20168 w 1204466"/>
              <a:gd name="connsiteY10" fmla="*/ 50927 h 2053753"/>
              <a:gd name="connsiteX11" fmla="*/ 35240 w 1204466"/>
              <a:gd name="connsiteY11" fmla="*/ 40879 h 2053753"/>
              <a:gd name="connsiteX12" fmla="*/ 80458 w 1204466"/>
              <a:gd name="connsiteY12" fmla="*/ 20782 h 2053753"/>
              <a:gd name="connsiteX13" fmla="*/ 150796 w 1204466"/>
              <a:gd name="connsiteY13" fmla="*/ 685 h 2053753"/>
              <a:gd name="connsiteX14" fmla="*/ 221135 w 1204466"/>
              <a:gd name="connsiteY14" fmla="*/ 5710 h 2053753"/>
              <a:gd name="connsiteX15" fmla="*/ 271377 w 1204466"/>
              <a:gd name="connsiteY15" fmla="*/ 15758 h 2053753"/>
              <a:gd name="connsiteX16" fmla="*/ 326642 w 1204466"/>
              <a:gd name="connsiteY16" fmla="*/ 76048 h 2053753"/>
              <a:gd name="connsiteX17" fmla="*/ 386933 w 1204466"/>
              <a:gd name="connsiteY17" fmla="*/ 146386 h 2053753"/>
              <a:gd name="connsiteX18" fmla="*/ 417078 w 1204466"/>
              <a:gd name="connsiteY18" fmla="*/ 392571 h 2053753"/>
              <a:gd name="connsiteX19" fmla="*/ 417078 w 1204466"/>
              <a:gd name="connsiteY19" fmla="*/ 417692 h 2053753"/>
              <a:gd name="connsiteX20" fmla="*/ 417078 w 1204466"/>
              <a:gd name="connsiteY20" fmla="*/ 553345 h 2053753"/>
              <a:gd name="connsiteX21" fmla="*/ 417078 w 1204466"/>
              <a:gd name="connsiteY21" fmla="*/ 653828 h 2053753"/>
              <a:gd name="connsiteX22" fmla="*/ 376884 w 1204466"/>
              <a:gd name="connsiteY22" fmla="*/ 749288 h 2053753"/>
              <a:gd name="connsiteX23" fmla="*/ 346739 w 1204466"/>
              <a:gd name="connsiteY23" fmla="*/ 824650 h 2053753"/>
              <a:gd name="connsiteX24" fmla="*/ 341715 w 1204466"/>
              <a:gd name="connsiteY24" fmla="*/ 884940 h 2053753"/>
              <a:gd name="connsiteX25" fmla="*/ 381908 w 1204466"/>
              <a:gd name="connsiteY25" fmla="*/ 985424 h 2053753"/>
              <a:gd name="connsiteX26" fmla="*/ 422102 w 1204466"/>
              <a:gd name="connsiteY26" fmla="*/ 1065811 h 2053753"/>
              <a:gd name="connsiteX27" fmla="*/ 497464 w 1204466"/>
              <a:gd name="connsiteY27" fmla="*/ 1221560 h 2053753"/>
              <a:gd name="connsiteX28" fmla="*/ 502489 w 1204466"/>
              <a:gd name="connsiteY28" fmla="*/ 1296923 h 2053753"/>
              <a:gd name="connsiteX29" fmla="*/ 502489 w 1204466"/>
              <a:gd name="connsiteY29" fmla="*/ 1377310 h 2053753"/>
              <a:gd name="connsiteX30" fmla="*/ 467319 w 1204466"/>
              <a:gd name="connsiteY30" fmla="*/ 1457696 h 2053753"/>
              <a:gd name="connsiteX31" fmla="*/ 135724 w 1204466"/>
              <a:gd name="connsiteY31" fmla="*/ 1919921 h 2053753"/>
              <a:gd name="connsiteX32" fmla="*/ 206062 w 1204466"/>
              <a:gd name="connsiteY32" fmla="*/ 2045525 h 2053753"/>
              <a:gd name="connsiteX33" fmla="*/ 281425 w 1204466"/>
              <a:gd name="connsiteY33" fmla="*/ 2035477 h 2053753"/>
              <a:gd name="connsiteX34" fmla="*/ 351763 w 1204466"/>
              <a:gd name="connsiteY34" fmla="*/ 1985235 h 2053753"/>
              <a:gd name="connsiteX35" fmla="*/ 427126 w 1204466"/>
              <a:gd name="connsiteY35" fmla="*/ 1904848 h 2053753"/>
              <a:gd name="connsiteX36" fmla="*/ 537658 w 1204466"/>
              <a:gd name="connsiteY36" fmla="*/ 1744074 h 2053753"/>
              <a:gd name="connsiteX37" fmla="*/ 613020 w 1204466"/>
              <a:gd name="connsiteY37" fmla="*/ 1563204 h 2053753"/>
              <a:gd name="connsiteX38" fmla="*/ 824036 w 1204466"/>
              <a:gd name="connsiteY38" fmla="*/ 241846 h 2053753"/>
              <a:gd name="connsiteX39" fmla="*/ 824036 w 1204466"/>
              <a:gd name="connsiteY39" fmla="*/ 503103 h 2053753"/>
              <a:gd name="connsiteX40" fmla="*/ 829060 w 1204466"/>
              <a:gd name="connsiteY40" fmla="*/ 628707 h 2053753"/>
              <a:gd name="connsiteX41" fmla="*/ 869253 w 1204466"/>
              <a:gd name="connsiteY41" fmla="*/ 699046 h 2053753"/>
              <a:gd name="connsiteX42" fmla="*/ 899398 w 1204466"/>
              <a:gd name="connsiteY42" fmla="*/ 804553 h 2053753"/>
              <a:gd name="connsiteX43" fmla="*/ 914471 w 1204466"/>
              <a:gd name="connsiteY43" fmla="*/ 905037 h 2053753"/>
              <a:gd name="connsiteX44" fmla="*/ 884326 w 1204466"/>
              <a:gd name="connsiteY44" fmla="*/ 1065811 h 2053753"/>
              <a:gd name="connsiteX45" fmla="*/ 889350 w 1204466"/>
              <a:gd name="connsiteY45" fmla="*/ 1156246 h 2053753"/>
              <a:gd name="connsiteX46" fmla="*/ 889350 w 1204466"/>
              <a:gd name="connsiteY46" fmla="*/ 1306971 h 2053753"/>
              <a:gd name="connsiteX47" fmla="*/ 874278 w 1204466"/>
              <a:gd name="connsiteY47" fmla="*/ 1367261 h 2053753"/>
              <a:gd name="connsiteX48" fmla="*/ 829060 w 1204466"/>
              <a:gd name="connsiteY48" fmla="*/ 1507938 h 2053753"/>
              <a:gd name="connsiteX49" fmla="*/ 803939 w 1204466"/>
              <a:gd name="connsiteY49" fmla="*/ 1653639 h 2053753"/>
              <a:gd name="connsiteX50" fmla="*/ 783842 w 1204466"/>
              <a:gd name="connsiteY50" fmla="*/ 1739050 h 2053753"/>
              <a:gd name="connsiteX51" fmla="*/ 808963 w 1204466"/>
              <a:gd name="connsiteY51" fmla="*/ 1814413 h 2053753"/>
              <a:gd name="connsiteX52" fmla="*/ 844133 w 1204466"/>
              <a:gd name="connsiteY52" fmla="*/ 1839534 h 2053753"/>
              <a:gd name="connsiteX53" fmla="*/ 889350 w 1204466"/>
              <a:gd name="connsiteY53" fmla="*/ 1839534 h 2053753"/>
              <a:gd name="connsiteX54" fmla="*/ 944616 w 1204466"/>
              <a:gd name="connsiteY54" fmla="*/ 1819437 h 2053753"/>
              <a:gd name="connsiteX55" fmla="*/ 994858 w 1204466"/>
              <a:gd name="connsiteY55" fmla="*/ 1764171 h 2053753"/>
              <a:gd name="connsiteX56" fmla="*/ 1014955 w 1204466"/>
              <a:gd name="connsiteY56" fmla="*/ 1638567 h 2053753"/>
              <a:gd name="connsiteX57" fmla="*/ 1050124 w 1204466"/>
              <a:gd name="connsiteY57" fmla="*/ 1563204 h 2053753"/>
              <a:gd name="connsiteX58" fmla="*/ 1125486 w 1204466"/>
              <a:gd name="connsiteY58" fmla="*/ 1497890 h 2053753"/>
              <a:gd name="connsiteX59" fmla="*/ 1185777 w 1204466"/>
              <a:gd name="connsiteY59" fmla="*/ 1322044 h 2053753"/>
              <a:gd name="connsiteX60" fmla="*/ 1200849 w 1204466"/>
              <a:gd name="connsiteY60" fmla="*/ 1246681 h 2053753"/>
              <a:gd name="connsiteX61" fmla="*/ 1200849 w 1204466"/>
              <a:gd name="connsiteY61" fmla="*/ 1141173 h 2053753"/>
              <a:gd name="connsiteX62" fmla="*/ 1160656 w 1204466"/>
              <a:gd name="connsiteY62" fmla="*/ 1040690 h 2053753"/>
              <a:gd name="connsiteX63" fmla="*/ 1150607 w 1204466"/>
              <a:gd name="connsiteY63" fmla="*/ 955279 h 2053753"/>
              <a:gd name="connsiteX0" fmla="*/ 135724 w 1204466"/>
              <a:gd name="connsiteY0" fmla="*/ 1055762 h 2053753"/>
              <a:gd name="connsiteX1" fmla="*/ 105579 w 1204466"/>
              <a:gd name="connsiteY1" fmla="*/ 935182 h 2053753"/>
              <a:gd name="connsiteX2" fmla="*/ 85482 w 1204466"/>
              <a:gd name="connsiteY2" fmla="*/ 809578 h 2053753"/>
              <a:gd name="connsiteX3" fmla="*/ 80458 w 1204466"/>
              <a:gd name="connsiteY3" fmla="*/ 653828 h 2053753"/>
              <a:gd name="connsiteX4" fmla="*/ 80458 w 1204466"/>
              <a:gd name="connsiteY4" fmla="*/ 543296 h 2053753"/>
              <a:gd name="connsiteX5" fmla="*/ 70409 w 1204466"/>
              <a:gd name="connsiteY5" fmla="*/ 427740 h 2053753"/>
              <a:gd name="connsiteX6" fmla="*/ 55337 w 1204466"/>
              <a:gd name="connsiteY6" fmla="*/ 307160 h 2053753"/>
              <a:gd name="connsiteX7" fmla="*/ 15144 w 1204466"/>
              <a:gd name="connsiteY7" fmla="*/ 226773 h 2053753"/>
              <a:gd name="connsiteX8" fmla="*/ 71 w 1204466"/>
              <a:gd name="connsiteY8" fmla="*/ 116241 h 2053753"/>
              <a:gd name="connsiteX9" fmla="*/ 20168 w 1204466"/>
              <a:gd name="connsiteY9" fmla="*/ 50927 h 2053753"/>
              <a:gd name="connsiteX10" fmla="*/ 35240 w 1204466"/>
              <a:gd name="connsiteY10" fmla="*/ 40879 h 2053753"/>
              <a:gd name="connsiteX11" fmla="*/ 80458 w 1204466"/>
              <a:gd name="connsiteY11" fmla="*/ 20782 h 2053753"/>
              <a:gd name="connsiteX12" fmla="*/ 150796 w 1204466"/>
              <a:gd name="connsiteY12" fmla="*/ 685 h 2053753"/>
              <a:gd name="connsiteX13" fmla="*/ 221135 w 1204466"/>
              <a:gd name="connsiteY13" fmla="*/ 5710 h 2053753"/>
              <a:gd name="connsiteX14" fmla="*/ 271377 w 1204466"/>
              <a:gd name="connsiteY14" fmla="*/ 15758 h 2053753"/>
              <a:gd name="connsiteX15" fmla="*/ 326642 w 1204466"/>
              <a:gd name="connsiteY15" fmla="*/ 76048 h 2053753"/>
              <a:gd name="connsiteX16" fmla="*/ 386933 w 1204466"/>
              <a:gd name="connsiteY16" fmla="*/ 146386 h 2053753"/>
              <a:gd name="connsiteX17" fmla="*/ 417078 w 1204466"/>
              <a:gd name="connsiteY17" fmla="*/ 392571 h 2053753"/>
              <a:gd name="connsiteX18" fmla="*/ 417078 w 1204466"/>
              <a:gd name="connsiteY18" fmla="*/ 417692 h 2053753"/>
              <a:gd name="connsiteX19" fmla="*/ 417078 w 1204466"/>
              <a:gd name="connsiteY19" fmla="*/ 553345 h 2053753"/>
              <a:gd name="connsiteX20" fmla="*/ 417078 w 1204466"/>
              <a:gd name="connsiteY20" fmla="*/ 653828 h 2053753"/>
              <a:gd name="connsiteX21" fmla="*/ 376884 w 1204466"/>
              <a:gd name="connsiteY21" fmla="*/ 749288 h 2053753"/>
              <a:gd name="connsiteX22" fmla="*/ 346739 w 1204466"/>
              <a:gd name="connsiteY22" fmla="*/ 824650 h 2053753"/>
              <a:gd name="connsiteX23" fmla="*/ 341715 w 1204466"/>
              <a:gd name="connsiteY23" fmla="*/ 884940 h 2053753"/>
              <a:gd name="connsiteX24" fmla="*/ 381908 w 1204466"/>
              <a:gd name="connsiteY24" fmla="*/ 985424 h 2053753"/>
              <a:gd name="connsiteX25" fmla="*/ 422102 w 1204466"/>
              <a:gd name="connsiteY25" fmla="*/ 1065811 h 2053753"/>
              <a:gd name="connsiteX26" fmla="*/ 497464 w 1204466"/>
              <a:gd name="connsiteY26" fmla="*/ 1221560 h 2053753"/>
              <a:gd name="connsiteX27" fmla="*/ 502489 w 1204466"/>
              <a:gd name="connsiteY27" fmla="*/ 1296923 h 2053753"/>
              <a:gd name="connsiteX28" fmla="*/ 502489 w 1204466"/>
              <a:gd name="connsiteY28" fmla="*/ 1377310 h 2053753"/>
              <a:gd name="connsiteX29" fmla="*/ 467319 w 1204466"/>
              <a:gd name="connsiteY29" fmla="*/ 1457696 h 2053753"/>
              <a:gd name="connsiteX30" fmla="*/ 135724 w 1204466"/>
              <a:gd name="connsiteY30" fmla="*/ 1919921 h 2053753"/>
              <a:gd name="connsiteX31" fmla="*/ 206062 w 1204466"/>
              <a:gd name="connsiteY31" fmla="*/ 2045525 h 2053753"/>
              <a:gd name="connsiteX32" fmla="*/ 281425 w 1204466"/>
              <a:gd name="connsiteY32" fmla="*/ 2035477 h 2053753"/>
              <a:gd name="connsiteX33" fmla="*/ 351763 w 1204466"/>
              <a:gd name="connsiteY33" fmla="*/ 1985235 h 2053753"/>
              <a:gd name="connsiteX34" fmla="*/ 427126 w 1204466"/>
              <a:gd name="connsiteY34" fmla="*/ 1904848 h 2053753"/>
              <a:gd name="connsiteX35" fmla="*/ 537658 w 1204466"/>
              <a:gd name="connsiteY35" fmla="*/ 1744074 h 2053753"/>
              <a:gd name="connsiteX36" fmla="*/ 613020 w 1204466"/>
              <a:gd name="connsiteY36" fmla="*/ 1563204 h 2053753"/>
              <a:gd name="connsiteX37" fmla="*/ 824036 w 1204466"/>
              <a:gd name="connsiteY37" fmla="*/ 241846 h 2053753"/>
              <a:gd name="connsiteX38" fmla="*/ 824036 w 1204466"/>
              <a:gd name="connsiteY38" fmla="*/ 503103 h 2053753"/>
              <a:gd name="connsiteX39" fmla="*/ 829060 w 1204466"/>
              <a:gd name="connsiteY39" fmla="*/ 628707 h 2053753"/>
              <a:gd name="connsiteX40" fmla="*/ 869253 w 1204466"/>
              <a:gd name="connsiteY40" fmla="*/ 699046 h 2053753"/>
              <a:gd name="connsiteX41" fmla="*/ 899398 w 1204466"/>
              <a:gd name="connsiteY41" fmla="*/ 804553 h 2053753"/>
              <a:gd name="connsiteX42" fmla="*/ 914471 w 1204466"/>
              <a:gd name="connsiteY42" fmla="*/ 905037 h 2053753"/>
              <a:gd name="connsiteX43" fmla="*/ 884326 w 1204466"/>
              <a:gd name="connsiteY43" fmla="*/ 1065811 h 2053753"/>
              <a:gd name="connsiteX44" fmla="*/ 889350 w 1204466"/>
              <a:gd name="connsiteY44" fmla="*/ 1156246 h 2053753"/>
              <a:gd name="connsiteX45" fmla="*/ 889350 w 1204466"/>
              <a:gd name="connsiteY45" fmla="*/ 1306971 h 2053753"/>
              <a:gd name="connsiteX46" fmla="*/ 874278 w 1204466"/>
              <a:gd name="connsiteY46" fmla="*/ 1367261 h 2053753"/>
              <a:gd name="connsiteX47" fmla="*/ 829060 w 1204466"/>
              <a:gd name="connsiteY47" fmla="*/ 1507938 h 2053753"/>
              <a:gd name="connsiteX48" fmla="*/ 803939 w 1204466"/>
              <a:gd name="connsiteY48" fmla="*/ 1653639 h 2053753"/>
              <a:gd name="connsiteX49" fmla="*/ 783842 w 1204466"/>
              <a:gd name="connsiteY49" fmla="*/ 1739050 h 2053753"/>
              <a:gd name="connsiteX50" fmla="*/ 808963 w 1204466"/>
              <a:gd name="connsiteY50" fmla="*/ 1814413 h 2053753"/>
              <a:gd name="connsiteX51" fmla="*/ 844133 w 1204466"/>
              <a:gd name="connsiteY51" fmla="*/ 1839534 h 2053753"/>
              <a:gd name="connsiteX52" fmla="*/ 889350 w 1204466"/>
              <a:gd name="connsiteY52" fmla="*/ 1839534 h 2053753"/>
              <a:gd name="connsiteX53" fmla="*/ 944616 w 1204466"/>
              <a:gd name="connsiteY53" fmla="*/ 1819437 h 2053753"/>
              <a:gd name="connsiteX54" fmla="*/ 994858 w 1204466"/>
              <a:gd name="connsiteY54" fmla="*/ 1764171 h 2053753"/>
              <a:gd name="connsiteX55" fmla="*/ 1014955 w 1204466"/>
              <a:gd name="connsiteY55" fmla="*/ 1638567 h 2053753"/>
              <a:gd name="connsiteX56" fmla="*/ 1050124 w 1204466"/>
              <a:gd name="connsiteY56" fmla="*/ 1563204 h 2053753"/>
              <a:gd name="connsiteX57" fmla="*/ 1125486 w 1204466"/>
              <a:gd name="connsiteY57" fmla="*/ 1497890 h 2053753"/>
              <a:gd name="connsiteX58" fmla="*/ 1185777 w 1204466"/>
              <a:gd name="connsiteY58" fmla="*/ 1322044 h 2053753"/>
              <a:gd name="connsiteX59" fmla="*/ 1200849 w 1204466"/>
              <a:gd name="connsiteY59" fmla="*/ 1246681 h 2053753"/>
              <a:gd name="connsiteX60" fmla="*/ 1200849 w 1204466"/>
              <a:gd name="connsiteY60" fmla="*/ 1141173 h 2053753"/>
              <a:gd name="connsiteX61" fmla="*/ 1160656 w 1204466"/>
              <a:gd name="connsiteY61" fmla="*/ 1040690 h 2053753"/>
              <a:gd name="connsiteX62" fmla="*/ 1150607 w 1204466"/>
              <a:gd name="connsiteY62" fmla="*/ 955279 h 2053753"/>
              <a:gd name="connsiteX0" fmla="*/ 105579 w 1204466"/>
              <a:gd name="connsiteY0" fmla="*/ 935182 h 2053753"/>
              <a:gd name="connsiteX1" fmla="*/ 85482 w 1204466"/>
              <a:gd name="connsiteY1" fmla="*/ 809578 h 2053753"/>
              <a:gd name="connsiteX2" fmla="*/ 80458 w 1204466"/>
              <a:gd name="connsiteY2" fmla="*/ 653828 h 2053753"/>
              <a:gd name="connsiteX3" fmla="*/ 80458 w 1204466"/>
              <a:gd name="connsiteY3" fmla="*/ 543296 h 2053753"/>
              <a:gd name="connsiteX4" fmla="*/ 70409 w 1204466"/>
              <a:gd name="connsiteY4" fmla="*/ 427740 h 2053753"/>
              <a:gd name="connsiteX5" fmla="*/ 55337 w 1204466"/>
              <a:gd name="connsiteY5" fmla="*/ 307160 h 2053753"/>
              <a:gd name="connsiteX6" fmla="*/ 15144 w 1204466"/>
              <a:gd name="connsiteY6" fmla="*/ 226773 h 2053753"/>
              <a:gd name="connsiteX7" fmla="*/ 71 w 1204466"/>
              <a:gd name="connsiteY7" fmla="*/ 116241 h 2053753"/>
              <a:gd name="connsiteX8" fmla="*/ 20168 w 1204466"/>
              <a:gd name="connsiteY8" fmla="*/ 50927 h 2053753"/>
              <a:gd name="connsiteX9" fmla="*/ 35240 w 1204466"/>
              <a:gd name="connsiteY9" fmla="*/ 40879 h 2053753"/>
              <a:gd name="connsiteX10" fmla="*/ 80458 w 1204466"/>
              <a:gd name="connsiteY10" fmla="*/ 20782 h 2053753"/>
              <a:gd name="connsiteX11" fmla="*/ 150796 w 1204466"/>
              <a:gd name="connsiteY11" fmla="*/ 685 h 2053753"/>
              <a:gd name="connsiteX12" fmla="*/ 221135 w 1204466"/>
              <a:gd name="connsiteY12" fmla="*/ 5710 h 2053753"/>
              <a:gd name="connsiteX13" fmla="*/ 271377 w 1204466"/>
              <a:gd name="connsiteY13" fmla="*/ 15758 h 2053753"/>
              <a:gd name="connsiteX14" fmla="*/ 326642 w 1204466"/>
              <a:gd name="connsiteY14" fmla="*/ 76048 h 2053753"/>
              <a:gd name="connsiteX15" fmla="*/ 386933 w 1204466"/>
              <a:gd name="connsiteY15" fmla="*/ 146386 h 2053753"/>
              <a:gd name="connsiteX16" fmla="*/ 417078 w 1204466"/>
              <a:gd name="connsiteY16" fmla="*/ 392571 h 2053753"/>
              <a:gd name="connsiteX17" fmla="*/ 417078 w 1204466"/>
              <a:gd name="connsiteY17" fmla="*/ 417692 h 2053753"/>
              <a:gd name="connsiteX18" fmla="*/ 417078 w 1204466"/>
              <a:gd name="connsiteY18" fmla="*/ 553345 h 2053753"/>
              <a:gd name="connsiteX19" fmla="*/ 417078 w 1204466"/>
              <a:gd name="connsiteY19" fmla="*/ 653828 h 2053753"/>
              <a:gd name="connsiteX20" fmla="*/ 376884 w 1204466"/>
              <a:gd name="connsiteY20" fmla="*/ 749288 h 2053753"/>
              <a:gd name="connsiteX21" fmla="*/ 346739 w 1204466"/>
              <a:gd name="connsiteY21" fmla="*/ 824650 h 2053753"/>
              <a:gd name="connsiteX22" fmla="*/ 341715 w 1204466"/>
              <a:gd name="connsiteY22" fmla="*/ 884940 h 2053753"/>
              <a:gd name="connsiteX23" fmla="*/ 381908 w 1204466"/>
              <a:gd name="connsiteY23" fmla="*/ 985424 h 2053753"/>
              <a:gd name="connsiteX24" fmla="*/ 422102 w 1204466"/>
              <a:gd name="connsiteY24" fmla="*/ 1065811 h 2053753"/>
              <a:gd name="connsiteX25" fmla="*/ 497464 w 1204466"/>
              <a:gd name="connsiteY25" fmla="*/ 1221560 h 2053753"/>
              <a:gd name="connsiteX26" fmla="*/ 502489 w 1204466"/>
              <a:gd name="connsiteY26" fmla="*/ 1296923 h 2053753"/>
              <a:gd name="connsiteX27" fmla="*/ 502489 w 1204466"/>
              <a:gd name="connsiteY27" fmla="*/ 1377310 h 2053753"/>
              <a:gd name="connsiteX28" fmla="*/ 467319 w 1204466"/>
              <a:gd name="connsiteY28" fmla="*/ 1457696 h 2053753"/>
              <a:gd name="connsiteX29" fmla="*/ 135724 w 1204466"/>
              <a:gd name="connsiteY29" fmla="*/ 1919921 h 2053753"/>
              <a:gd name="connsiteX30" fmla="*/ 206062 w 1204466"/>
              <a:gd name="connsiteY30" fmla="*/ 2045525 h 2053753"/>
              <a:gd name="connsiteX31" fmla="*/ 281425 w 1204466"/>
              <a:gd name="connsiteY31" fmla="*/ 2035477 h 2053753"/>
              <a:gd name="connsiteX32" fmla="*/ 351763 w 1204466"/>
              <a:gd name="connsiteY32" fmla="*/ 1985235 h 2053753"/>
              <a:gd name="connsiteX33" fmla="*/ 427126 w 1204466"/>
              <a:gd name="connsiteY33" fmla="*/ 1904848 h 2053753"/>
              <a:gd name="connsiteX34" fmla="*/ 537658 w 1204466"/>
              <a:gd name="connsiteY34" fmla="*/ 1744074 h 2053753"/>
              <a:gd name="connsiteX35" fmla="*/ 613020 w 1204466"/>
              <a:gd name="connsiteY35" fmla="*/ 1563204 h 2053753"/>
              <a:gd name="connsiteX36" fmla="*/ 824036 w 1204466"/>
              <a:gd name="connsiteY36" fmla="*/ 241846 h 2053753"/>
              <a:gd name="connsiteX37" fmla="*/ 824036 w 1204466"/>
              <a:gd name="connsiteY37" fmla="*/ 503103 h 2053753"/>
              <a:gd name="connsiteX38" fmla="*/ 829060 w 1204466"/>
              <a:gd name="connsiteY38" fmla="*/ 628707 h 2053753"/>
              <a:gd name="connsiteX39" fmla="*/ 869253 w 1204466"/>
              <a:gd name="connsiteY39" fmla="*/ 699046 h 2053753"/>
              <a:gd name="connsiteX40" fmla="*/ 899398 w 1204466"/>
              <a:gd name="connsiteY40" fmla="*/ 804553 h 2053753"/>
              <a:gd name="connsiteX41" fmla="*/ 914471 w 1204466"/>
              <a:gd name="connsiteY41" fmla="*/ 905037 h 2053753"/>
              <a:gd name="connsiteX42" fmla="*/ 884326 w 1204466"/>
              <a:gd name="connsiteY42" fmla="*/ 1065811 h 2053753"/>
              <a:gd name="connsiteX43" fmla="*/ 889350 w 1204466"/>
              <a:gd name="connsiteY43" fmla="*/ 1156246 h 2053753"/>
              <a:gd name="connsiteX44" fmla="*/ 889350 w 1204466"/>
              <a:gd name="connsiteY44" fmla="*/ 1306971 h 2053753"/>
              <a:gd name="connsiteX45" fmla="*/ 874278 w 1204466"/>
              <a:gd name="connsiteY45" fmla="*/ 1367261 h 2053753"/>
              <a:gd name="connsiteX46" fmla="*/ 829060 w 1204466"/>
              <a:gd name="connsiteY46" fmla="*/ 1507938 h 2053753"/>
              <a:gd name="connsiteX47" fmla="*/ 803939 w 1204466"/>
              <a:gd name="connsiteY47" fmla="*/ 1653639 h 2053753"/>
              <a:gd name="connsiteX48" fmla="*/ 783842 w 1204466"/>
              <a:gd name="connsiteY48" fmla="*/ 1739050 h 2053753"/>
              <a:gd name="connsiteX49" fmla="*/ 808963 w 1204466"/>
              <a:gd name="connsiteY49" fmla="*/ 1814413 h 2053753"/>
              <a:gd name="connsiteX50" fmla="*/ 844133 w 1204466"/>
              <a:gd name="connsiteY50" fmla="*/ 1839534 h 2053753"/>
              <a:gd name="connsiteX51" fmla="*/ 889350 w 1204466"/>
              <a:gd name="connsiteY51" fmla="*/ 1839534 h 2053753"/>
              <a:gd name="connsiteX52" fmla="*/ 944616 w 1204466"/>
              <a:gd name="connsiteY52" fmla="*/ 1819437 h 2053753"/>
              <a:gd name="connsiteX53" fmla="*/ 994858 w 1204466"/>
              <a:gd name="connsiteY53" fmla="*/ 1764171 h 2053753"/>
              <a:gd name="connsiteX54" fmla="*/ 1014955 w 1204466"/>
              <a:gd name="connsiteY54" fmla="*/ 1638567 h 2053753"/>
              <a:gd name="connsiteX55" fmla="*/ 1050124 w 1204466"/>
              <a:gd name="connsiteY55" fmla="*/ 1563204 h 2053753"/>
              <a:gd name="connsiteX56" fmla="*/ 1125486 w 1204466"/>
              <a:gd name="connsiteY56" fmla="*/ 1497890 h 2053753"/>
              <a:gd name="connsiteX57" fmla="*/ 1185777 w 1204466"/>
              <a:gd name="connsiteY57" fmla="*/ 1322044 h 2053753"/>
              <a:gd name="connsiteX58" fmla="*/ 1200849 w 1204466"/>
              <a:gd name="connsiteY58" fmla="*/ 1246681 h 2053753"/>
              <a:gd name="connsiteX59" fmla="*/ 1200849 w 1204466"/>
              <a:gd name="connsiteY59" fmla="*/ 1141173 h 2053753"/>
              <a:gd name="connsiteX60" fmla="*/ 1160656 w 1204466"/>
              <a:gd name="connsiteY60" fmla="*/ 1040690 h 2053753"/>
              <a:gd name="connsiteX61" fmla="*/ 1150607 w 1204466"/>
              <a:gd name="connsiteY61" fmla="*/ 955279 h 2053753"/>
              <a:gd name="connsiteX0" fmla="*/ 85482 w 1204466"/>
              <a:gd name="connsiteY0" fmla="*/ 809578 h 2053753"/>
              <a:gd name="connsiteX1" fmla="*/ 80458 w 1204466"/>
              <a:gd name="connsiteY1" fmla="*/ 653828 h 2053753"/>
              <a:gd name="connsiteX2" fmla="*/ 80458 w 1204466"/>
              <a:gd name="connsiteY2" fmla="*/ 543296 h 2053753"/>
              <a:gd name="connsiteX3" fmla="*/ 70409 w 1204466"/>
              <a:gd name="connsiteY3" fmla="*/ 427740 h 2053753"/>
              <a:gd name="connsiteX4" fmla="*/ 55337 w 1204466"/>
              <a:gd name="connsiteY4" fmla="*/ 307160 h 2053753"/>
              <a:gd name="connsiteX5" fmla="*/ 15144 w 1204466"/>
              <a:gd name="connsiteY5" fmla="*/ 226773 h 2053753"/>
              <a:gd name="connsiteX6" fmla="*/ 71 w 1204466"/>
              <a:gd name="connsiteY6" fmla="*/ 116241 h 2053753"/>
              <a:gd name="connsiteX7" fmla="*/ 20168 w 1204466"/>
              <a:gd name="connsiteY7" fmla="*/ 50927 h 2053753"/>
              <a:gd name="connsiteX8" fmla="*/ 35240 w 1204466"/>
              <a:gd name="connsiteY8" fmla="*/ 40879 h 2053753"/>
              <a:gd name="connsiteX9" fmla="*/ 80458 w 1204466"/>
              <a:gd name="connsiteY9" fmla="*/ 20782 h 2053753"/>
              <a:gd name="connsiteX10" fmla="*/ 150796 w 1204466"/>
              <a:gd name="connsiteY10" fmla="*/ 685 h 2053753"/>
              <a:gd name="connsiteX11" fmla="*/ 221135 w 1204466"/>
              <a:gd name="connsiteY11" fmla="*/ 5710 h 2053753"/>
              <a:gd name="connsiteX12" fmla="*/ 271377 w 1204466"/>
              <a:gd name="connsiteY12" fmla="*/ 15758 h 2053753"/>
              <a:gd name="connsiteX13" fmla="*/ 326642 w 1204466"/>
              <a:gd name="connsiteY13" fmla="*/ 76048 h 2053753"/>
              <a:gd name="connsiteX14" fmla="*/ 386933 w 1204466"/>
              <a:gd name="connsiteY14" fmla="*/ 146386 h 2053753"/>
              <a:gd name="connsiteX15" fmla="*/ 417078 w 1204466"/>
              <a:gd name="connsiteY15" fmla="*/ 392571 h 2053753"/>
              <a:gd name="connsiteX16" fmla="*/ 417078 w 1204466"/>
              <a:gd name="connsiteY16" fmla="*/ 417692 h 2053753"/>
              <a:gd name="connsiteX17" fmla="*/ 417078 w 1204466"/>
              <a:gd name="connsiteY17" fmla="*/ 553345 h 2053753"/>
              <a:gd name="connsiteX18" fmla="*/ 417078 w 1204466"/>
              <a:gd name="connsiteY18" fmla="*/ 653828 h 2053753"/>
              <a:gd name="connsiteX19" fmla="*/ 376884 w 1204466"/>
              <a:gd name="connsiteY19" fmla="*/ 749288 h 2053753"/>
              <a:gd name="connsiteX20" fmla="*/ 346739 w 1204466"/>
              <a:gd name="connsiteY20" fmla="*/ 824650 h 2053753"/>
              <a:gd name="connsiteX21" fmla="*/ 341715 w 1204466"/>
              <a:gd name="connsiteY21" fmla="*/ 884940 h 2053753"/>
              <a:gd name="connsiteX22" fmla="*/ 381908 w 1204466"/>
              <a:gd name="connsiteY22" fmla="*/ 985424 h 2053753"/>
              <a:gd name="connsiteX23" fmla="*/ 422102 w 1204466"/>
              <a:gd name="connsiteY23" fmla="*/ 1065811 h 2053753"/>
              <a:gd name="connsiteX24" fmla="*/ 497464 w 1204466"/>
              <a:gd name="connsiteY24" fmla="*/ 1221560 h 2053753"/>
              <a:gd name="connsiteX25" fmla="*/ 502489 w 1204466"/>
              <a:gd name="connsiteY25" fmla="*/ 1296923 h 2053753"/>
              <a:gd name="connsiteX26" fmla="*/ 502489 w 1204466"/>
              <a:gd name="connsiteY26" fmla="*/ 1377310 h 2053753"/>
              <a:gd name="connsiteX27" fmla="*/ 467319 w 1204466"/>
              <a:gd name="connsiteY27" fmla="*/ 1457696 h 2053753"/>
              <a:gd name="connsiteX28" fmla="*/ 135724 w 1204466"/>
              <a:gd name="connsiteY28" fmla="*/ 1919921 h 2053753"/>
              <a:gd name="connsiteX29" fmla="*/ 206062 w 1204466"/>
              <a:gd name="connsiteY29" fmla="*/ 2045525 h 2053753"/>
              <a:gd name="connsiteX30" fmla="*/ 281425 w 1204466"/>
              <a:gd name="connsiteY30" fmla="*/ 2035477 h 2053753"/>
              <a:gd name="connsiteX31" fmla="*/ 351763 w 1204466"/>
              <a:gd name="connsiteY31" fmla="*/ 1985235 h 2053753"/>
              <a:gd name="connsiteX32" fmla="*/ 427126 w 1204466"/>
              <a:gd name="connsiteY32" fmla="*/ 1904848 h 2053753"/>
              <a:gd name="connsiteX33" fmla="*/ 537658 w 1204466"/>
              <a:gd name="connsiteY33" fmla="*/ 1744074 h 2053753"/>
              <a:gd name="connsiteX34" fmla="*/ 613020 w 1204466"/>
              <a:gd name="connsiteY34" fmla="*/ 1563204 h 2053753"/>
              <a:gd name="connsiteX35" fmla="*/ 824036 w 1204466"/>
              <a:gd name="connsiteY35" fmla="*/ 241846 h 2053753"/>
              <a:gd name="connsiteX36" fmla="*/ 824036 w 1204466"/>
              <a:gd name="connsiteY36" fmla="*/ 503103 h 2053753"/>
              <a:gd name="connsiteX37" fmla="*/ 829060 w 1204466"/>
              <a:gd name="connsiteY37" fmla="*/ 628707 h 2053753"/>
              <a:gd name="connsiteX38" fmla="*/ 869253 w 1204466"/>
              <a:gd name="connsiteY38" fmla="*/ 699046 h 2053753"/>
              <a:gd name="connsiteX39" fmla="*/ 899398 w 1204466"/>
              <a:gd name="connsiteY39" fmla="*/ 804553 h 2053753"/>
              <a:gd name="connsiteX40" fmla="*/ 914471 w 1204466"/>
              <a:gd name="connsiteY40" fmla="*/ 905037 h 2053753"/>
              <a:gd name="connsiteX41" fmla="*/ 884326 w 1204466"/>
              <a:gd name="connsiteY41" fmla="*/ 1065811 h 2053753"/>
              <a:gd name="connsiteX42" fmla="*/ 889350 w 1204466"/>
              <a:gd name="connsiteY42" fmla="*/ 1156246 h 2053753"/>
              <a:gd name="connsiteX43" fmla="*/ 889350 w 1204466"/>
              <a:gd name="connsiteY43" fmla="*/ 1306971 h 2053753"/>
              <a:gd name="connsiteX44" fmla="*/ 874278 w 1204466"/>
              <a:gd name="connsiteY44" fmla="*/ 1367261 h 2053753"/>
              <a:gd name="connsiteX45" fmla="*/ 829060 w 1204466"/>
              <a:gd name="connsiteY45" fmla="*/ 1507938 h 2053753"/>
              <a:gd name="connsiteX46" fmla="*/ 803939 w 1204466"/>
              <a:gd name="connsiteY46" fmla="*/ 1653639 h 2053753"/>
              <a:gd name="connsiteX47" fmla="*/ 783842 w 1204466"/>
              <a:gd name="connsiteY47" fmla="*/ 1739050 h 2053753"/>
              <a:gd name="connsiteX48" fmla="*/ 808963 w 1204466"/>
              <a:gd name="connsiteY48" fmla="*/ 1814413 h 2053753"/>
              <a:gd name="connsiteX49" fmla="*/ 844133 w 1204466"/>
              <a:gd name="connsiteY49" fmla="*/ 1839534 h 2053753"/>
              <a:gd name="connsiteX50" fmla="*/ 889350 w 1204466"/>
              <a:gd name="connsiteY50" fmla="*/ 1839534 h 2053753"/>
              <a:gd name="connsiteX51" fmla="*/ 944616 w 1204466"/>
              <a:gd name="connsiteY51" fmla="*/ 1819437 h 2053753"/>
              <a:gd name="connsiteX52" fmla="*/ 994858 w 1204466"/>
              <a:gd name="connsiteY52" fmla="*/ 1764171 h 2053753"/>
              <a:gd name="connsiteX53" fmla="*/ 1014955 w 1204466"/>
              <a:gd name="connsiteY53" fmla="*/ 1638567 h 2053753"/>
              <a:gd name="connsiteX54" fmla="*/ 1050124 w 1204466"/>
              <a:gd name="connsiteY54" fmla="*/ 1563204 h 2053753"/>
              <a:gd name="connsiteX55" fmla="*/ 1125486 w 1204466"/>
              <a:gd name="connsiteY55" fmla="*/ 1497890 h 2053753"/>
              <a:gd name="connsiteX56" fmla="*/ 1185777 w 1204466"/>
              <a:gd name="connsiteY56" fmla="*/ 1322044 h 2053753"/>
              <a:gd name="connsiteX57" fmla="*/ 1200849 w 1204466"/>
              <a:gd name="connsiteY57" fmla="*/ 1246681 h 2053753"/>
              <a:gd name="connsiteX58" fmla="*/ 1200849 w 1204466"/>
              <a:gd name="connsiteY58" fmla="*/ 1141173 h 2053753"/>
              <a:gd name="connsiteX59" fmla="*/ 1160656 w 1204466"/>
              <a:gd name="connsiteY59" fmla="*/ 1040690 h 2053753"/>
              <a:gd name="connsiteX60" fmla="*/ 1150607 w 1204466"/>
              <a:gd name="connsiteY60" fmla="*/ 955279 h 2053753"/>
              <a:gd name="connsiteX0" fmla="*/ 80458 w 1204466"/>
              <a:gd name="connsiteY0" fmla="*/ 653828 h 2053753"/>
              <a:gd name="connsiteX1" fmla="*/ 80458 w 1204466"/>
              <a:gd name="connsiteY1" fmla="*/ 543296 h 2053753"/>
              <a:gd name="connsiteX2" fmla="*/ 70409 w 1204466"/>
              <a:gd name="connsiteY2" fmla="*/ 427740 h 2053753"/>
              <a:gd name="connsiteX3" fmla="*/ 55337 w 1204466"/>
              <a:gd name="connsiteY3" fmla="*/ 307160 h 2053753"/>
              <a:gd name="connsiteX4" fmla="*/ 15144 w 1204466"/>
              <a:gd name="connsiteY4" fmla="*/ 226773 h 2053753"/>
              <a:gd name="connsiteX5" fmla="*/ 71 w 1204466"/>
              <a:gd name="connsiteY5" fmla="*/ 116241 h 2053753"/>
              <a:gd name="connsiteX6" fmla="*/ 20168 w 1204466"/>
              <a:gd name="connsiteY6" fmla="*/ 50927 h 2053753"/>
              <a:gd name="connsiteX7" fmla="*/ 35240 w 1204466"/>
              <a:gd name="connsiteY7" fmla="*/ 40879 h 2053753"/>
              <a:gd name="connsiteX8" fmla="*/ 80458 w 1204466"/>
              <a:gd name="connsiteY8" fmla="*/ 20782 h 2053753"/>
              <a:gd name="connsiteX9" fmla="*/ 150796 w 1204466"/>
              <a:gd name="connsiteY9" fmla="*/ 685 h 2053753"/>
              <a:gd name="connsiteX10" fmla="*/ 221135 w 1204466"/>
              <a:gd name="connsiteY10" fmla="*/ 5710 h 2053753"/>
              <a:gd name="connsiteX11" fmla="*/ 271377 w 1204466"/>
              <a:gd name="connsiteY11" fmla="*/ 15758 h 2053753"/>
              <a:gd name="connsiteX12" fmla="*/ 326642 w 1204466"/>
              <a:gd name="connsiteY12" fmla="*/ 76048 h 2053753"/>
              <a:gd name="connsiteX13" fmla="*/ 386933 w 1204466"/>
              <a:gd name="connsiteY13" fmla="*/ 146386 h 2053753"/>
              <a:gd name="connsiteX14" fmla="*/ 417078 w 1204466"/>
              <a:gd name="connsiteY14" fmla="*/ 392571 h 2053753"/>
              <a:gd name="connsiteX15" fmla="*/ 417078 w 1204466"/>
              <a:gd name="connsiteY15" fmla="*/ 417692 h 2053753"/>
              <a:gd name="connsiteX16" fmla="*/ 417078 w 1204466"/>
              <a:gd name="connsiteY16" fmla="*/ 553345 h 2053753"/>
              <a:gd name="connsiteX17" fmla="*/ 417078 w 1204466"/>
              <a:gd name="connsiteY17" fmla="*/ 653828 h 2053753"/>
              <a:gd name="connsiteX18" fmla="*/ 376884 w 1204466"/>
              <a:gd name="connsiteY18" fmla="*/ 749288 h 2053753"/>
              <a:gd name="connsiteX19" fmla="*/ 346739 w 1204466"/>
              <a:gd name="connsiteY19" fmla="*/ 824650 h 2053753"/>
              <a:gd name="connsiteX20" fmla="*/ 341715 w 1204466"/>
              <a:gd name="connsiteY20" fmla="*/ 884940 h 2053753"/>
              <a:gd name="connsiteX21" fmla="*/ 381908 w 1204466"/>
              <a:gd name="connsiteY21" fmla="*/ 985424 h 2053753"/>
              <a:gd name="connsiteX22" fmla="*/ 422102 w 1204466"/>
              <a:gd name="connsiteY22" fmla="*/ 1065811 h 2053753"/>
              <a:gd name="connsiteX23" fmla="*/ 497464 w 1204466"/>
              <a:gd name="connsiteY23" fmla="*/ 1221560 h 2053753"/>
              <a:gd name="connsiteX24" fmla="*/ 502489 w 1204466"/>
              <a:gd name="connsiteY24" fmla="*/ 1296923 h 2053753"/>
              <a:gd name="connsiteX25" fmla="*/ 502489 w 1204466"/>
              <a:gd name="connsiteY25" fmla="*/ 1377310 h 2053753"/>
              <a:gd name="connsiteX26" fmla="*/ 467319 w 1204466"/>
              <a:gd name="connsiteY26" fmla="*/ 1457696 h 2053753"/>
              <a:gd name="connsiteX27" fmla="*/ 135724 w 1204466"/>
              <a:gd name="connsiteY27" fmla="*/ 1919921 h 2053753"/>
              <a:gd name="connsiteX28" fmla="*/ 206062 w 1204466"/>
              <a:gd name="connsiteY28" fmla="*/ 2045525 h 2053753"/>
              <a:gd name="connsiteX29" fmla="*/ 281425 w 1204466"/>
              <a:gd name="connsiteY29" fmla="*/ 2035477 h 2053753"/>
              <a:gd name="connsiteX30" fmla="*/ 351763 w 1204466"/>
              <a:gd name="connsiteY30" fmla="*/ 1985235 h 2053753"/>
              <a:gd name="connsiteX31" fmla="*/ 427126 w 1204466"/>
              <a:gd name="connsiteY31" fmla="*/ 1904848 h 2053753"/>
              <a:gd name="connsiteX32" fmla="*/ 537658 w 1204466"/>
              <a:gd name="connsiteY32" fmla="*/ 1744074 h 2053753"/>
              <a:gd name="connsiteX33" fmla="*/ 613020 w 1204466"/>
              <a:gd name="connsiteY33" fmla="*/ 1563204 h 2053753"/>
              <a:gd name="connsiteX34" fmla="*/ 824036 w 1204466"/>
              <a:gd name="connsiteY34" fmla="*/ 241846 h 2053753"/>
              <a:gd name="connsiteX35" fmla="*/ 824036 w 1204466"/>
              <a:gd name="connsiteY35" fmla="*/ 503103 h 2053753"/>
              <a:gd name="connsiteX36" fmla="*/ 829060 w 1204466"/>
              <a:gd name="connsiteY36" fmla="*/ 628707 h 2053753"/>
              <a:gd name="connsiteX37" fmla="*/ 869253 w 1204466"/>
              <a:gd name="connsiteY37" fmla="*/ 699046 h 2053753"/>
              <a:gd name="connsiteX38" fmla="*/ 899398 w 1204466"/>
              <a:gd name="connsiteY38" fmla="*/ 804553 h 2053753"/>
              <a:gd name="connsiteX39" fmla="*/ 914471 w 1204466"/>
              <a:gd name="connsiteY39" fmla="*/ 905037 h 2053753"/>
              <a:gd name="connsiteX40" fmla="*/ 884326 w 1204466"/>
              <a:gd name="connsiteY40" fmla="*/ 1065811 h 2053753"/>
              <a:gd name="connsiteX41" fmla="*/ 889350 w 1204466"/>
              <a:gd name="connsiteY41" fmla="*/ 1156246 h 2053753"/>
              <a:gd name="connsiteX42" fmla="*/ 889350 w 1204466"/>
              <a:gd name="connsiteY42" fmla="*/ 1306971 h 2053753"/>
              <a:gd name="connsiteX43" fmla="*/ 874278 w 1204466"/>
              <a:gd name="connsiteY43" fmla="*/ 1367261 h 2053753"/>
              <a:gd name="connsiteX44" fmla="*/ 829060 w 1204466"/>
              <a:gd name="connsiteY44" fmla="*/ 1507938 h 2053753"/>
              <a:gd name="connsiteX45" fmla="*/ 803939 w 1204466"/>
              <a:gd name="connsiteY45" fmla="*/ 1653639 h 2053753"/>
              <a:gd name="connsiteX46" fmla="*/ 783842 w 1204466"/>
              <a:gd name="connsiteY46" fmla="*/ 1739050 h 2053753"/>
              <a:gd name="connsiteX47" fmla="*/ 808963 w 1204466"/>
              <a:gd name="connsiteY47" fmla="*/ 1814413 h 2053753"/>
              <a:gd name="connsiteX48" fmla="*/ 844133 w 1204466"/>
              <a:gd name="connsiteY48" fmla="*/ 1839534 h 2053753"/>
              <a:gd name="connsiteX49" fmla="*/ 889350 w 1204466"/>
              <a:gd name="connsiteY49" fmla="*/ 1839534 h 2053753"/>
              <a:gd name="connsiteX50" fmla="*/ 944616 w 1204466"/>
              <a:gd name="connsiteY50" fmla="*/ 1819437 h 2053753"/>
              <a:gd name="connsiteX51" fmla="*/ 994858 w 1204466"/>
              <a:gd name="connsiteY51" fmla="*/ 1764171 h 2053753"/>
              <a:gd name="connsiteX52" fmla="*/ 1014955 w 1204466"/>
              <a:gd name="connsiteY52" fmla="*/ 1638567 h 2053753"/>
              <a:gd name="connsiteX53" fmla="*/ 1050124 w 1204466"/>
              <a:gd name="connsiteY53" fmla="*/ 1563204 h 2053753"/>
              <a:gd name="connsiteX54" fmla="*/ 1125486 w 1204466"/>
              <a:gd name="connsiteY54" fmla="*/ 1497890 h 2053753"/>
              <a:gd name="connsiteX55" fmla="*/ 1185777 w 1204466"/>
              <a:gd name="connsiteY55" fmla="*/ 1322044 h 2053753"/>
              <a:gd name="connsiteX56" fmla="*/ 1200849 w 1204466"/>
              <a:gd name="connsiteY56" fmla="*/ 1246681 h 2053753"/>
              <a:gd name="connsiteX57" fmla="*/ 1200849 w 1204466"/>
              <a:gd name="connsiteY57" fmla="*/ 1141173 h 2053753"/>
              <a:gd name="connsiteX58" fmla="*/ 1160656 w 1204466"/>
              <a:gd name="connsiteY58" fmla="*/ 1040690 h 2053753"/>
              <a:gd name="connsiteX59" fmla="*/ 1150607 w 1204466"/>
              <a:gd name="connsiteY59" fmla="*/ 955279 h 2053753"/>
              <a:gd name="connsiteX0" fmla="*/ 80458 w 1204466"/>
              <a:gd name="connsiteY0" fmla="*/ 543296 h 2053753"/>
              <a:gd name="connsiteX1" fmla="*/ 70409 w 1204466"/>
              <a:gd name="connsiteY1" fmla="*/ 427740 h 2053753"/>
              <a:gd name="connsiteX2" fmla="*/ 55337 w 1204466"/>
              <a:gd name="connsiteY2" fmla="*/ 307160 h 2053753"/>
              <a:gd name="connsiteX3" fmla="*/ 15144 w 1204466"/>
              <a:gd name="connsiteY3" fmla="*/ 226773 h 2053753"/>
              <a:gd name="connsiteX4" fmla="*/ 71 w 1204466"/>
              <a:gd name="connsiteY4" fmla="*/ 116241 h 2053753"/>
              <a:gd name="connsiteX5" fmla="*/ 20168 w 1204466"/>
              <a:gd name="connsiteY5" fmla="*/ 50927 h 2053753"/>
              <a:gd name="connsiteX6" fmla="*/ 35240 w 1204466"/>
              <a:gd name="connsiteY6" fmla="*/ 40879 h 2053753"/>
              <a:gd name="connsiteX7" fmla="*/ 80458 w 1204466"/>
              <a:gd name="connsiteY7" fmla="*/ 20782 h 2053753"/>
              <a:gd name="connsiteX8" fmla="*/ 150796 w 1204466"/>
              <a:gd name="connsiteY8" fmla="*/ 685 h 2053753"/>
              <a:gd name="connsiteX9" fmla="*/ 221135 w 1204466"/>
              <a:gd name="connsiteY9" fmla="*/ 5710 h 2053753"/>
              <a:gd name="connsiteX10" fmla="*/ 271377 w 1204466"/>
              <a:gd name="connsiteY10" fmla="*/ 15758 h 2053753"/>
              <a:gd name="connsiteX11" fmla="*/ 326642 w 1204466"/>
              <a:gd name="connsiteY11" fmla="*/ 76048 h 2053753"/>
              <a:gd name="connsiteX12" fmla="*/ 386933 w 1204466"/>
              <a:gd name="connsiteY12" fmla="*/ 146386 h 2053753"/>
              <a:gd name="connsiteX13" fmla="*/ 417078 w 1204466"/>
              <a:gd name="connsiteY13" fmla="*/ 392571 h 2053753"/>
              <a:gd name="connsiteX14" fmla="*/ 417078 w 1204466"/>
              <a:gd name="connsiteY14" fmla="*/ 417692 h 2053753"/>
              <a:gd name="connsiteX15" fmla="*/ 417078 w 1204466"/>
              <a:gd name="connsiteY15" fmla="*/ 553345 h 2053753"/>
              <a:gd name="connsiteX16" fmla="*/ 417078 w 1204466"/>
              <a:gd name="connsiteY16" fmla="*/ 653828 h 2053753"/>
              <a:gd name="connsiteX17" fmla="*/ 376884 w 1204466"/>
              <a:gd name="connsiteY17" fmla="*/ 749288 h 2053753"/>
              <a:gd name="connsiteX18" fmla="*/ 346739 w 1204466"/>
              <a:gd name="connsiteY18" fmla="*/ 824650 h 2053753"/>
              <a:gd name="connsiteX19" fmla="*/ 341715 w 1204466"/>
              <a:gd name="connsiteY19" fmla="*/ 884940 h 2053753"/>
              <a:gd name="connsiteX20" fmla="*/ 381908 w 1204466"/>
              <a:gd name="connsiteY20" fmla="*/ 985424 h 2053753"/>
              <a:gd name="connsiteX21" fmla="*/ 422102 w 1204466"/>
              <a:gd name="connsiteY21" fmla="*/ 1065811 h 2053753"/>
              <a:gd name="connsiteX22" fmla="*/ 497464 w 1204466"/>
              <a:gd name="connsiteY22" fmla="*/ 1221560 h 2053753"/>
              <a:gd name="connsiteX23" fmla="*/ 502489 w 1204466"/>
              <a:gd name="connsiteY23" fmla="*/ 1296923 h 2053753"/>
              <a:gd name="connsiteX24" fmla="*/ 502489 w 1204466"/>
              <a:gd name="connsiteY24" fmla="*/ 1377310 h 2053753"/>
              <a:gd name="connsiteX25" fmla="*/ 467319 w 1204466"/>
              <a:gd name="connsiteY25" fmla="*/ 1457696 h 2053753"/>
              <a:gd name="connsiteX26" fmla="*/ 135724 w 1204466"/>
              <a:gd name="connsiteY26" fmla="*/ 1919921 h 2053753"/>
              <a:gd name="connsiteX27" fmla="*/ 206062 w 1204466"/>
              <a:gd name="connsiteY27" fmla="*/ 2045525 h 2053753"/>
              <a:gd name="connsiteX28" fmla="*/ 281425 w 1204466"/>
              <a:gd name="connsiteY28" fmla="*/ 2035477 h 2053753"/>
              <a:gd name="connsiteX29" fmla="*/ 351763 w 1204466"/>
              <a:gd name="connsiteY29" fmla="*/ 1985235 h 2053753"/>
              <a:gd name="connsiteX30" fmla="*/ 427126 w 1204466"/>
              <a:gd name="connsiteY30" fmla="*/ 1904848 h 2053753"/>
              <a:gd name="connsiteX31" fmla="*/ 537658 w 1204466"/>
              <a:gd name="connsiteY31" fmla="*/ 1744074 h 2053753"/>
              <a:gd name="connsiteX32" fmla="*/ 613020 w 1204466"/>
              <a:gd name="connsiteY32" fmla="*/ 1563204 h 2053753"/>
              <a:gd name="connsiteX33" fmla="*/ 824036 w 1204466"/>
              <a:gd name="connsiteY33" fmla="*/ 241846 h 2053753"/>
              <a:gd name="connsiteX34" fmla="*/ 824036 w 1204466"/>
              <a:gd name="connsiteY34" fmla="*/ 503103 h 2053753"/>
              <a:gd name="connsiteX35" fmla="*/ 829060 w 1204466"/>
              <a:gd name="connsiteY35" fmla="*/ 628707 h 2053753"/>
              <a:gd name="connsiteX36" fmla="*/ 869253 w 1204466"/>
              <a:gd name="connsiteY36" fmla="*/ 699046 h 2053753"/>
              <a:gd name="connsiteX37" fmla="*/ 899398 w 1204466"/>
              <a:gd name="connsiteY37" fmla="*/ 804553 h 2053753"/>
              <a:gd name="connsiteX38" fmla="*/ 914471 w 1204466"/>
              <a:gd name="connsiteY38" fmla="*/ 905037 h 2053753"/>
              <a:gd name="connsiteX39" fmla="*/ 884326 w 1204466"/>
              <a:gd name="connsiteY39" fmla="*/ 1065811 h 2053753"/>
              <a:gd name="connsiteX40" fmla="*/ 889350 w 1204466"/>
              <a:gd name="connsiteY40" fmla="*/ 1156246 h 2053753"/>
              <a:gd name="connsiteX41" fmla="*/ 889350 w 1204466"/>
              <a:gd name="connsiteY41" fmla="*/ 1306971 h 2053753"/>
              <a:gd name="connsiteX42" fmla="*/ 874278 w 1204466"/>
              <a:gd name="connsiteY42" fmla="*/ 1367261 h 2053753"/>
              <a:gd name="connsiteX43" fmla="*/ 829060 w 1204466"/>
              <a:gd name="connsiteY43" fmla="*/ 1507938 h 2053753"/>
              <a:gd name="connsiteX44" fmla="*/ 803939 w 1204466"/>
              <a:gd name="connsiteY44" fmla="*/ 1653639 h 2053753"/>
              <a:gd name="connsiteX45" fmla="*/ 783842 w 1204466"/>
              <a:gd name="connsiteY45" fmla="*/ 1739050 h 2053753"/>
              <a:gd name="connsiteX46" fmla="*/ 808963 w 1204466"/>
              <a:gd name="connsiteY46" fmla="*/ 1814413 h 2053753"/>
              <a:gd name="connsiteX47" fmla="*/ 844133 w 1204466"/>
              <a:gd name="connsiteY47" fmla="*/ 1839534 h 2053753"/>
              <a:gd name="connsiteX48" fmla="*/ 889350 w 1204466"/>
              <a:gd name="connsiteY48" fmla="*/ 1839534 h 2053753"/>
              <a:gd name="connsiteX49" fmla="*/ 944616 w 1204466"/>
              <a:gd name="connsiteY49" fmla="*/ 1819437 h 2053753"/>
              <a:gd name="connsiteX50" fmla="*/ 994858 w 1204466"/>
              <a:gd name="connsiteY50" fmla="*/ 1764171 h 2053753"/>
              <a:gd name="connsiteX51" fmla="*/ 1014955 w 1204466"/>
              <a:gd name="connsiteY51" fmla="*/ 1638567 h 2053753"/>
              <a:gd name="connsiteX52" fmla="*/ 1050124 w 1204466"/>
              <a:gd name="connsiteY52" fmla="*/ 1563204 h 2053753"/>
              <a:gd name="connsiteX53" fmla="*/ 1125486 w 1204466"/>
              <a:gd name="connsiteY53" fmla="*/ 1497890 h 2053753"/>
              <a:gd name="connsiteX54" fmla="*/ 1185777 w 1204466"/>
              <a:gd name="connsiteY54" fmla="*/ 1322044 h 2053753"/>
              <a:gd name="connsiteX55" fmla="*/ 1200849 w 1204466"/>
              <a:gd name="connsiteY55" fmla="*/ 1246681 h 2053753"/>
              <a:gd name="connsiteX56" fmla="*/ 1200849 w 1204466"/>
              <a:gd name="connsiteY56" fmla="*/ 1141173 h 2053753"/>
              <a:gd name="connsiteX57" fmla="*/ 1160656 w 1204466"/>
              <a:gd name="connsiteY57" fmla="*/ 1040690 h 2053753"/>
              <a:gd name="connsiteX58" fmla="*/ 1150607 w 1204466"/>
              <a:gd name="connsiteY58" fmla="*/ 955279 h 2053753"/>
              <a:gd name="connsiteX0" fmla="*/ 70409 w 1204466"/>
              <a:gd name="connsiteY0" fmla="*/ 427740 h 2053753"/>
              <a:gd name="connsiteX1" fmla="*/ 55337 w 1204466"/>
              <a:gd name="connsiteY1" fmla="*/ 307160 h 2053753"/>
              <a:gd name="connsiteX2" fmla="*/ 15144 w 1204466"/>
              <a:gd name="connsiteY2" fmla="*/ 226773 h 2053753"/>
              <a:gd name="connsiteX3" fmla="*/ 71 w 1204466"/>
              <a:gd name="connsiteY3" fmla="*/ 116241 h 2053753"/>
              <a:gd name="connsiteX4" fmla="*/ 20168 w 1204466"/>
              <a:gd name="connsiteY4" fmla="*/ 50927 h 2053753"/>
              <a:gd name="connsiteX5" fmla="*/ 35240 w 1204466"/>
              <a:gd name="connsiteY5" fmla="*/ 40879 h 2053753"/>
              <a:gd name="connsiteX6" fmla="*/ 80458 w 1204466"/>
              <a:gd name="connsiteY6" fmla="*/ 20782 h 2053753"/>
              <a:gd name="connsiteX7" fmla="*/ 150796 w 1204466"/>
              <a:gd name="connsiteY7" fmla="*/ 685 h 2053753"/>
              <a:gd name="connsiteX8" fmla="*/ 221135 w 1204466"/>
              <a:gd name="connsiteY8" fmla="*/ 5710 h 2053753"/>
              <a:gd name="connsiteX9" fmla="*/ 271377 w 1204466"/>
              <a:gd name="connsiteY9" fmla="*/ 15758 h 2053753"/>
              <a:gd name="connsiteX10" fmla="*/ 326642 w 1204466"/>
              <a:gd name="connsiteY10" fmla="*/ 76048 h 2053753"/>
              <a:gd name="connsiteX11" fmla="*/ 386933 w 1204466"/>
              <a:gd name="connsiteY11" fmla="*/ 146386 h 2053753"/>
              <a:gd name="connsiteX12" fmla="*/ 417078 w 1204466"/>
              <a:gd name="connsiteY12" fmla="*/ 392571 h 2053753"/>
              <a:gd name="connsiteX13" fmla="*/ 417078 w 1204466"/>
              <a:gd name="connsiteY13" fmla="*/ 417692 h 2053753"/>
              <a:gd name="connsiteX14" fmla="*/ 417078 w 1204466"/>
              <a:gd name="connsiteY14" fmla="*/ 553345 h 2053753"/>
              <a:gd name="connsiteX15" fmla="*/ 417078 w 1204466"/>
              <a:gd name="connsiteY15" fmla="*/ 653828 h 2053753"/>
              <a:gd name="connsiteX16" fmla="*/ 376884 w 1204466"/>
              <a:gd name="connsiteY16" fmla="*/ 749288 h 2053753"/>
              <a:gd name="connsiteX17" fmla="*/ 346739 w 1204466"/>
              <a:gd name="connsiteY17" fmla="*/ 824650 h 2053753"/>
              <a:gd name="connsiteX18" fmla="*/ 341715 w 1204466"/>
              <a:gd name="connsiteY18" fmla="*/ 884940 h 2053753"/>
              <a:gd name="connsiteX19" fmla="*/ 381908 w 1204466"/>
              <a:gd name="connsiteY19" fmla="*/ 985424 h 2053753"/>
              <a:gd name="connsiteX20" fmla="*/ 422102 w 1204466"/>
              <a:gd name="connsiteY20" fmla="*/ 1065811 h 2053753"/>
              <a:gd name="connsiteX21" fmla="*/ 497464 w 1204466"/>
              <a:gd name="connsiteY21" fmla="*/ 1221560 h 2053753"/>
              <a:gd name="connsiteX22" fmla="*/ 502489 w 1204466"/>
              <a:gd name="connsiteY22" fmla="*/ 1296923 h 2053753"/>
              <a:gd name="connsiteX23" fmla="*/ 502489 w 1204466"/>
              <a:gd name="connsiteY23" fmla="*/ 1377310 h 2053753"/>
              <a:gd name="connsiteX24" fmla="*/ 467319 w 1204466"/>
              <a:gd name="connsiteY24" fmla="*/ 1457696 h 2053753"/>
              <a:gd name="connsiteX25" fmla="*/ 135724 w 1204466"/>
              <a:gd name="connsiteY25" fmla="*/ 1919921 h 2053753"/>
              <a:gd name="connsiteX26" fmla="*/ 206062 w 1204466"/>
              <a:gd name="connsiteY26" fmla="*/ 2045525 h 2053753"/>
              <a:gd name="connsiteX27" fmla="*/ 281425 w 1204466"/>
              <a:gd name="connsiteY27" fmla="*/ 2035477 h 2053753"/>
              <a:gd name="connsiteX28" fmla="*/ 351763 w 1204466"/>
              <a:gd name="connsiteY28" fmla="*/ 1985235 h 2053753"/>
              <a:gd name="connsiteX29" fmla="*/ 427126 w 1204466"/>
              <a:gd name="connsiteY29" fmla="*/ 1904848 h 2053753"/>
              <a:gd name="connsiteX30" fmla="*/ 537658 w 1204466"/>
              <a:gd name="connsiteY30" fmla="*/ 1744074 h 2053753"/>
              <a:gd name="connsiteX31" fmla="*/ 613020 w 1204466"/>
              <a:gd name="connsiteY31" fmla="*/ 1563204 h 2053753"/>
              <a:gd name="connsiteX32" fmla="*/ 824036 w 1204466"/>
              <a:gd name="connsiteY32" fmla="*/ 241846 h 2053753"/>
              <a:gd name="connsiteX33" fmla="*/ 824036 w 1204466"/>
              <a:gd name="connsiteY33" fmla="*/ 503103 h 2053753"/>
              <a:gd name="connsiteX34" fmla="*/ 829060 w 1204466"/>
              <a:gd name="connsiteY34" fmla="*/ 628707 h 2053753"/>
              <a:gd name="connsiteX35" fmla="*/ 869253 w 1204466"/>
              <a:gd name="connsiteY35" fmla="*/ 699046 h 2053753"/>
              <a:gd name="connsiteX36" fmla="*/ 899398 w 1204466"/>
              <a:gd name="connsiteY36" fmla="*/ 804553 h 2053753"/>
              <a:gd name="connsiteX37" fmla="*/ 914471 w 1204466"/>
              <a:gd name="connsiteY37" fmla="*/ 905037 h 2053753"/>
              <a:gd name="connsiteX38" fmla="*/ 884326 w 1204466"/>
              <a:gd name="connsiteY38" fmla="*/ 1065811 h 2053753"/>
              <a:gd name="connsiteX39" fmla="*/ 889350 w 1204466"/>
              <a:gd name="connsiteY39" fmla="*/ 1156246 h 2053753"/>
              <a:gd name="connsiteX40" fmla="*/ 889350 w 1204466"/>
              <a:gd name="connsiteY40" fmla="*/ 1306971 h 2053753"/>
              <a:gd name="connsiteX41" fmla="*/ 874278 w 1204466"/>
              <a:gd name="connsiteY41" fmla="*/ 1367261 h 2053753"/>
              <a:gd name="connsiteX42" fmla="*/ 829060 w 1204466"/>
              <a:gd name="connsiteY42" fmla="*/ 1507938 h 2053753"/>
              <a:gd name="connsiteX43" fmla="*/ 803939 w 1204466"/>
              <a:gd name="connsiteY43" fmla="*/ 1653639 h 2053753"/>
              <a:gd name="connsiteX44" fmla="*/ 783842 w 1204466"/>
              <a:gd name="connsiteY44" fmla="*/ 1739050 h 2053753"/>
              <a:gd name="connsiteX45" fmla="*/ 808963 w 1204466"/>
              <a:gd name="connsiteY45" fmla="*/ 1814413 h 2053753"/>
              <a:gd name="connsiteX46" fmla="*/ 844133 w 1204466"/>
              <a:gd name="connsiteY46" fmla="*/ 1839534 h 2053753"/>
              <a:gd name="connsiteX47" fmla="*/ 889350 w 1204466"/>
              <a:gd name="connsiteY47" fmla="*/ 1839534 h 2053753"/>
              <a:gd name="connsiteX48" fmla="*/ 944616 w 1204466"/>
              <a:gd name="connsiteY48" fmla="*/ 1819437 h 2053753"/>
              <a:gd name="connsiteX49" fmla="*/ 994858 w 1204466"/>
              <a:gd name="connsiteY49" fmla="*/ 1764171 h 2053753"/>
              <a:gd name="connsiteX50" fmla="*/ 1014955 w 1204466"/>
              <a:gd name="connsiteY50" fmla="*/ 1638567 h 2053753"/>
              <a:gd name="connsiteX51" fmla="*/ 1050124 w 1204466"/>
              <a:gd name="connsiteY51" fmla="*/ 1563204 h 2053753"/>
              <a:gd name="connsiteX52" fmla="*/ 1125486 w 1204466"/>
              <a:gd name="connsiteY52" fmla="*/ 1497890 h 2053753"/>
              <a:gd name="connsiteX53" fmla="*/ 1185777 w 1204466"/>
              <a:gd name="connsiteY53" fmla="*/ 1322044 h 2053753"/>
              <a:gd name="connsiteX54" fmla="*/ 1200849 w 1204466"/>
              <a:gd name="connsiteY54" fmla="*/ 1246681 h 2053753"/>
              <a:gd name="connsiteX55" fmla="*/ 1200849 w 1204466"/>
              <a:gd name="connsiteY55" fmla="*/ 1141173 h 2053753"/>
              <a:gd name="connsiteX56" fmla="*/ 1160656 w 1204466"/>
              <a:gd name="connsiteY56" fmla="*/ 1040690 h 2053753"/>
              <a:gd name="connsiteX57" fmla="*/ 1150607 w 1204466"/>
              <a:gd name="connsiteY57" fmla="*/ 955279 h 2053753"/>
              <a:gd name="connsiteX0" fmla="*/ 55337 w 1204466"/>
              <a:gd name="connsiteY0" fmla="*/ 307160 h 2053753"/>
              <a:gd name="connsiteX1" fmla="*/ 15144 w 1204466"/>
              <a:gd name="connsiteY1" fmla="*/ 226773 h 2053753"/>
              <a:gd name="connsiteX2" fmla="*/ 71 w 1204466"/>
              <a:gd name="connsiteY2" fmla="*/ 116241 h 2053753"/>
              <a:gd name="connsiteX3" fmla="*/ 20168 w 1204466"/>
              <a:gd name="connsiteY3" fmla="*/ 50927 h 2053753"/>
              <a:gd name="connsiteX4" fmla="*/ 35240 w 1204466"/>
              <a:gd name="connsiteY4" fmla="*/ 40879 h 2053753"/>
              <a:gd name="connsiteX5" fmla="*/ 80458 w 1204466"/>
              <a:gd name="connsiteY5" fmla="*/ 20782 h 2053753"/>
              <a:gd name="connsiteX6" fmla="*/ 150796 w 1204466"/>
              <a:gd name="connsiteY6" fmla="*/ 685 h 2053753"/>
              <a:gd name="connsiteX7" fmla="*/ 221135 w 1204466"/>
              <a:gd name="connsiteY7" fmla="*/ 5710 h 2053753"/>
              <a:gd name="connsiteX8" fmla="*/ 271377 w 1204466"/>
              <a:gd name="connsiteY8" fmla="*/ 15758 h 2053753"/>
              <a:gd name="connsiteX9" fmla="*/ 326642 w 1204466"/>
              <a:gd name="connsiteY9" fmla="*/ 76048 h 2053753"/>
              <a:gd name="connsiteX10" fmla="*/ 386933 w 1204466"/>
              <a:gd name="connsiteY10" fmla="*/ 146386 h 2053753"/>
              <a:gd name="connsiteX11" fmla="*/ 417078 w 1204466"/>
              <a:gd name="connsiteY11" fmla="*/ 392571 h 2053753"/>
              <a:gd name="connsiteX12" fmla="*/ 417078 w 1204466"/>
              <a:gd name="connsiteY12" fmla="*/ 417692 h 2053753"/>
              <a:gd name="connsiteX13" fmla="*/ 417078 w 1204466"/>
              <a:gd name="connsiteY13" fmla="*/ 553345 h 2053753"/>
              <a:gd name="connsiteX14" fmla="*/ 417078 w 1204466"/>
              <a:gd name="connsiteY14" fmla="*/ 653828 h 2053753"/>
              <a:gd name="connsiteX15" fmla="*/ 376884 w 1204466"/>
              <a:gd name="connsiteY15" fmla="*/ 749288 h 2053753"/>
              <a:gd name="connsiteX16" fmla="*/ 346739 w 1204466"/>
              <a:gd name="connsiteY16" fmla="*/ 824650 h 2053753"/>
              <a:gd name="connsiteX17" fmla="*/ 341715 w 1204466"/>
              <a:gd name="connsiteY17" fmla="*/ 884940 h 2053753"/>
              <a:gd name="connsiteX18" fmla="*/ 381908 w 1204466"/>
              <a:gd name="connsiteY18" fmla="*/ 985424 h 2053753"/>
              <a:gd name="connsiteX19" fmla="*/ 422102 w 1204466"/>
              <a:gd name="connsiteY19" fmla="*/ 1065811 h 2053753"/>
              <a:gd name="connsiteX20" fmla="*/ 497464 w 1204466"/>
              <a:gd name="connsiteY20" fmla="*/ 1221560 h 2053753"/>
              <a:gd name="connsiteX21" fmla="*/ 502489 w 1204466"/>
              <a:gd name="connsiteY21" fmla="*/ 1296923 h 2053753"/>
              <a:gd name="connsiteX22" fmla="*/ 502489 w 1204466"/>
              <a:gd name="connsiteY22" fmla="*/ 1377310 h 2053753"/>
              <a:gd name="connsiteX23" fmla="*/ 467319 w 1204466"/>
              <a:gd name="connsiteY23" fmla="*/ 1457696 h 2053753"/>
              <a:gd name="connsiteX24" fmla="*/ 135724 w 1204466"/>
              <a:gd name="connsiteY24" fmla="*/ 1919921 h 2053753"/>
              <a:gd name="connsiteX25" fmla="*/ 206062 w 1204466"/>
              <a:gd name="connsiteY25" fmla="*/ 2045525 h 2053753"/>
              <a:gd name="connsiteX26" fmla="*/ 281425 w 1204466"/>
              <a:gd name="connsiteY26" fmla="*/ 2035477 h 2053753"/>
              <a:gd name="connsiteX27" fmla="*/ 351763 w 1204466"/>
              <a:gd name="connsiteY27" fmla="*/ 1985235 h 2053753"/>
              <a:gd name="connsiteX28" fmla="*/ 427126 w 1204466"/>
              <a:gd name="connsiteY28" fmla="*/ 1904848 h 2053753"/>
              <a:gd name="connsiteX29" fmla="*/ 537658 w 1204466"/>
              <a:gd name="connsiteY29" fmla="*/ 1744074 h 2053753"/>
              <a:gd name="connsiteX30" fmla="*/ 613020 w 1204466"/>
              <a:gd name="connsiteY30" fmla="*/ 1563204 h 2053753"/>
              <a:gd name="connsiteX31" fmla="*/ 824036 w 1204466"/>
              <a:gd name="connsiteY31" fmla="*/ 241846 h 2053753"/>
              <a:gd name="connsiteX32" fmla="*/ 824036 w 1204466"/>
              <a:gd name="connsiteY32" fmla="*/ 503103 h 2053753"/>
              <a:gd name="connsiteX33" fmla="*/ 829060 w 1204466"/>
              <a:gd name="connsiteY33" fmla="*/ 628707 h 2053753"/>
              <a:gd name="connsiteX34" fmla="*/ 869253 w 1204466"/>
              <a:gd name="connsiteY34" fmla="*/ 699046 h 2053753"/>
              <a:gd name="connsiteX35" fmla="*/ 899398 w 1204466"/>
              <a:gd name="connsiteY35" fmla="*/ 804553 h 2053753"/>
              <a:gd name="connsiteX36" fmla="*/ 914471 w 1204466"/>
              <a:gd name="connsiteY36" fmla="*/ 905037 h 2053753"/>
              <a:gd name="connsiteX37" fmla="*/ 884326 w 1204466"/>
              <a:gd name="connsiteY37" fmla="*/ 1065811 h 2053753"/>
              <a:gd name="connsiteX38" fmla="*/ 889350 w 1204466"/>
              <a:gd name="connsiteY38" fmla="*/ 1156246 h 2053753"/>
              <a:gd name="connsiteX39" fmla="*/ 889350 w 1204466"/>
              <a:gd name="connsiteY39" fmla="*/ 1306971 h 2053753"/>
              <a:gd name="connsiteX40" fmla="*/ 874278 w 1204466"/>
              <a:gd name="connsiteY40" fmla="*/ 1367261 h 2053753"/>
              <a:gd name="connsiteX41" fmla="*/ 829060 w 1204466"/>
              <a:gd name="connsiteY41" fmla="*/ 1507938 h 2053753"/>
              <a:gd name="connsiteX42" fmla="*/ 803939 w 1204466"/>
              <a:gd name="connsiteY42" fmla="*/ 1653639 h 2053753"/>
              <a:gd name="connsiteX43" fmla="*/ 783842 w 1204466"/>
              <a:gd name="connsiteY43" fmla="*/ 1739050 h 2053753"/>
              <a:gd name="connsiteX44" fmla="*/ 808963 w 1204466"/>
              <a:gd name="connsiteY44" fmla="*/ 1814413 h 2053753"/>
              <a:gd name="connsiteX45" fmla="*/ 844133 w 1204466"/>
              <a:gd name="connsiteY45" fmla="*/ 1839534 h 2053753"/>
              <a:gd name="connsiteX46" fmla="*/ 889350 w 1204466"/>
              <a:gd name="connsiteY46" fmla="*/ 1839534 h 2053753"/>
              <a:gd name="connsiteX47" fmla="*/ 944616 w 1204466"/>
              <a:gd name="connsiteY47" fmla="*/ 1819437 h 2053753"/>
              <a:gd name="connsiteX48" fmla="*/ 994858 w 1204466"/>
              <a:gd name="connsiteY48" fmla="*/ 1764171 h 2053753"/>
              <a:gd name="connsiteX49" fmla="*/ 1014955 w 1204466"/>
              <a:gd name="connsiteY49" fmla="*/ 1638567 h 2053753"/>
              <a:gd name="connsiteX50" fmla="*/ 1050124 w 1204466"/>
              <a:gd name="connsiteY50" fmla="*/ 1563204 h 2053753"/>
              <a:gd name="connsiteX51" fmla="*/ 1125486 w 1204466"/>
              <a:gd name="connsiteY51" fmla="*/ 1497890 h 2053753"/>
              <a:gd name="connsiteX52" fmla="*/ 1185777 w 1204466"/>
              <a:gd name="connsiteY52" fmla="*/ 1322044 h 2053753"/>
              <a:gd name="connsiteX53" fmla="*/ 1200849 w 1204466"/>
              <a:gd name="connsiteY53" fmla="*/ 1246681 h 2053753"/>
              <a:gd name="connsiteX54" fmla="*/ 1200849 w 1204466"/>
              <a:gd name="connsiteY54" fmla="*/ 1141173 h 2053753"/>
              <a:gd name="connsiteX55" fmla="*/ 1160656 w 1204466"/>
              <a:gd name="connsiteY55" fmla="*/ 1040690 h 2053753"/>
              <a:gd name="connsiteX56" fmla="*/ 1150607 w 1204466"/>
              <a:gd name="connsiteY56" fmla="*/ 955279 h 2053753"/>
              <a:gd name="connsiteX0" fmla="*/ 15144 w 1204466"/>
              <a:gd name="connsiteY0" fmla="*/ 226773 h 2053753"/>
              <a:gd name="connsiteX1" fmla="*/ 71 w 1204466"/>
              <a:gd name="connsiteY1" fmla="*/ 116241 h 2053753"/>
              <a:gd name="connsiteX2" fmla="*/ 20168 w 1204466"/>
              <a:gd name="connsiteY2" fmla="*/ 50927 h 2053753"/>
              <a:gd name="connsiteX3" fmla="*/ 35240 w 1204466"/>
              <a:gd name="connsiteY3" fmla="*/ 40879 h 2053753"/>
              <a:gd name="connsiteX4" fmla="*/ 80458 w 1204466"/>
              <a:gd name="connsiteY4" fmla="*/ 20782 h 2053753"/>
              <a:gd name="connsiteX5" fmla="*/ 150796 w 1204466"/>
              <a:gd name="connsiteY5" fmla="*/ 685 h 2053753"/>
              <a:gd name="connsiteX6" fmla="*/ 221135 w 1204466"/>
              <a:gd name="connsiteY6" fmla="*/ 5710 h 2053753"/>
              <a:gd name="connsiteX7" fmla="*/ 271377 w 1204466"/>
              <a:gd name="connsiteY7" fmla="*/ 15758 h 2053753"/>
              <a:gd name="connsiteX8" fmla="*/ 326642 w 1204466"/>
              <a:gd name="connsiteY8" fmla="*/ 76048 h 2053753"/>
              <a:gd name="connsiteX9" fmla="*/ 386933 w 1204466"/>
              <a:gd name="connsiteY9" fmla="*/ 146386 h 2053753"/>
              <a:gd name="connsiteX10" fmla="*/ 417078 w 1204466"/>
              <a:gd name="connsiteY10" fmla="*/ 392571 h 2053753"/>
              <a:gd name="connsiteX11" fmla="*/ 417078 w 1204466"/>
              <a:gd name="connsiteY11" fmla="*/ 417692 h 2053753"/>
              <a:gd name="connsiteX12" fmla="*/ 417078 w 1204466"/>
              <a:gd name="connsiteY12" fmla="*/ 553345 h 2053753"/>
              <a:gd name="connsiteX13" fmla="*/ 417078 w 1204466"/>
              <a:gd name="connsiteY13" fmla="*/ 653828 h 2053753"/>
              <a:gd name="connsiteX14" fmla="*/ 376884 w 1204466"/>
              <a:gd name="connsiteY14" fmla="*/ 749288 h 2053753"/>
              <a:gd name="connsiteX15" fmla="*/ 346739 w 1204466"/>
              <a:gd name="connsiteY15" fmla="*/ 824650 h 2053753"/>
              <a:gd name="connsiteX16" fmla="*/ 341715 w 1204466"/>
              <a:gd name="connsiteY16" fmla="*/ 884940 h 2053753"/>
              <a:gd name="connsiteX17" fmla="*/ 381908 w 1204466"/>
              <a:gd name="connsiteY17" fmla="*/ 985424 h 2053753"/>
              <a:gd name="connsiteX18" fmla="*/ 422102 w 1204466"/>
              <a:gd name="connsiteY18" fmla="*/ 1065811 h 2053753"/>
              <a:gd name="connsiteX19" fmla="*/ 497464 w 1204466"/>
              <a:gd name="connsiteY19" fmla="*/ 1221560 h 2053753"/>
              <a:gd name="connsiteX20" fmla="*/ 502489 w 1204466"/>
              <a:gd name="connsiteY20" fmla="*/ 1296923 h 2053753"/>
              <a:gd name="connsiteX21" fmla="*/ 502489 w 1204466"/>
              <a:gd name="connsiteY21" fmla="*/ 1377310 h 2053753"/>
              <a:gd name="connsiteX22" fmla="*/ 467319 w 1204466"/>
              <a:gd name="connsiteY22" fmla="*/ 1457696 h 2053753"/>
              <a:gd name="connsiteX23" fmla="*/ 135724 w 1204466"/>
              <a:gd name="connsiteY23" fmla="*/ 1919921 h 2053753"/>
              <a:gd name="connsiteX24" fmla="*/ 206062 w 1204466"/>
              <a:gd name="connsiteY24" fmla="*/ 2045525 h 2053753"/>
              <a:gd name="connsiteX25" fmla="*/ 281425 w 1204466"/>
              <a:gd name="connsiteY25" fmla="*/ 2035477 h 2053753"/>
              <a:gd name="connsiteX26" fmla="*/ 351763 w 1204466"/>
              <a:gd name="connsiteY26" fmla="*/ 1985235 h 2053753"/>
              <a:gd name="connsiteX27" fmla="*/ 427126 w 1204466"/>
              <a:gd name="connsiteY27" fmla="*/ 1904848 h 2053753"/>
              <a:gd name="connsiteX28" fmla="*/ 537658 w 1204466"/>
              <a:gd name="connsiteY28" fmla="*/ 1744074 h 2053753"/>
              <a:gd name="connsiteX29" fmla="*/ 613020 w 1204466"/>
              <a:gd name="connsiteY29" fmla="*/ 1563204 h 2053753"/>
              <a:gd name="connsiteX30" fmla="*/ 824036 w 1204466"/>
              <a:gd name="connsiteY30" fmla="*/ 241846 h 2053753"/>
              <a:gd name="connsiteX31" fmla="*/ 824036 w 1204466"/>
              <a:gd name="connsiteY31" fmla="*/ 503103 h 2053753"/>
              <a:gd name="connsiteX32" fmla="*/ 829060 w 1204466"/>
              <a:gd name="connsiteY32" fmla="*/ 628707 h 2053753"/>
              <a:gd name="connsiteX33" fmla="*/ 869253 w 1204466"/>
              <a:gd name="connsiteY33" fmla="*/ 699046 h 2053753"/>
              <a:gd name="connsiteX34" fmla="*/ 899398 w 1204466"/>
              <a:gd name="connsiteY34" fmla="*/ 804553 h 2053753"/>
              <a:gd name="connsiteX35" fmla="*/ 914471 w 1204466"/>
              <a:gd name="connsiteY35" fmla="*/ 905037 h 2053753"/>
              <a:gd name="connsiteX36" fmla="*/ 884326 w 1204466"/>
              <a:gd name="connsiteY36" fmla="*/ 1065811 h 2053753"/>
              <a:gd name="connsiteX37" fmla="*/ 889350 w 1204466"/>
              <a:gd name="connsiteY37" fmla="*/ 1156246 h 2053753"/>
              <a:gd name="connsiteX38" fmla="*/ 889350 w 1204466"/>
              <a:gd name="connsiteY38" fmla="*/ 1306971 h 2053753"/>
              <a:gd name="connsiteX39" fmla="*/ 874278 w 1204466"/>
              <a:gd name="connsiteY39" fmla="*/ 1367261 h 2053753"/>
              <a:gd name="connsiteX40" fmla="*/ 829060 w 1204466"/>
              <a:gd name="connsiteY40" fmla="*/ 1507938 h 2053753"/>
              <a:gd name="connsiteX41" fmla="*/ 803939 w 1204466"/>
              <a:gd name="connsiteY41" fmla="*/ 1653639 h 2053753"/>
              <a:gd name="connsiteX42" fmla="*/ 783842 w 1204466"/>
              <a:gd name="connsiteY42" fmla="*/ 1739050 h 2053753"/>
              <a:gd name="connsiteX43" fmla="*/ 808963 w 1204466"/>
              <a:gd name="connsiteY43" fmla="*/ 1814413 h 2053753"/>
              <a:gd name="connsiteX44" fmla="*/ 844133 w 1204466"/>
              <a:gd name="connsiteY44" fmla="*/ 1839534 h 2053753"/>
              <a:gd name="connsiteX45" fmla="*/ 889350 w 1204466"/>
              <a:gd name="connsiteY45" fmla="*/ 1839534 h 2053753"/>
              <a:gd name="connsiteX46" fmla="*/ 944616 w 1204466"/>
              <a:gd name="connsiteY46" fmla="*/ 1819437 h 2053753"/>
              <a:gd name="connsiteX47" fmla="*/ 994858 w 1204466"/>
              <a:gd name="connsiteY47" fmla="*/ 1764171 h 2053753"/>
              <a:gd name="connsiteX48" fmla="*/ 1014955 w 1204466"/>
              <a:gd name="connsiteY48" fmla="*/ 1638567 h 2053753"/>
              <a:gd name="connsiteX49" fmla="*/ 1050124 w 1204466"/>
              <a:gd name="connsiteY49" fmla="*/ 1563204 h 2053753"/>
              <a:gd name="connsiteX50" fmla="*/ 1125486 w 1204466"/>
              <a:gd name="connsiteY50" fmla="*/ 1497890 h 2053753"/>
              <a:gd name="connsiteX51" fmla="*/ 1185777 w 1204466"/>
              <a:gd name="connsiteY51" fmla="*/ 1322044 h 2053753"/>
              <a:gd name="connsiteX52" fmla="*/ 1200849 w 1204466"/>
              <a:gd name="connsiteY52" fmla="*/ 1246681 h 2053753"/>
              <a:gd name="connsiteX53" fmla="*/ 1200849 w 1204466"/>
              <a:gd name="connsiteY53" fmla="*/ 1141173 h 2053753"/>
              <a:gd name="connsiteX54" fmla="*/ 1160656 w 1204466"/>
              <a:gd name="connsiteY54" fmla="*/ 1040690 h 2053753"/>
              <a:gd name="connsiteX55" fmla="*/ 1150607 w 1204466"/>
              <a:gd name="connsiteY55" fmla="*/ 955279 h 2053753"/>
              <a:gd name="connsiteX0" fmla="*/ 0 w 1204395"/>
              <a:gd name="connsiteY0" fmla="*/ 116241 h 2053753"/>
              <a:gd name="connsiteX1" fmla="*/ 20097 w 1204395"/>
              <a:gd name="connsiteY1" fmla="*/ 50927 h 2053753"/>
              <a:gd name="connsiteX2" fmla="*/ 35169 w 1204395"/>
              <a:gd name="connsiteY2" fmla="*/ 40879 h 2053753"/>
              <a:gd name="connsiteX3" fmla="*/ 80387 w 1204395"/>
              <a:gd name="connsiteY3" fmla="*/ 20782 h 2053753"/>
              <a:gd name="connsiteX4" fmla="*/ 150725 w 1204395"/>
              <a:gd name="connsiteY4" fmla="*/ 685 h 2053753"/>
              <a:gd name="connsiteX5" fmla="*/ 221064 w 1204395"/>
              <a:gd name="connsiteY5" fmla="*/ 5710 h 2053753"/>
              <a:gd name="connsiteX6" fmla="*/ 271306 w 1204395"/>
              <a:gd name="connsiteY6" fmla="*/ 15758 h 2053753"/>
              <a:gd name="connsiteX7" fmla="*/ 326571 w 1204395"/>
              <a:gd name="connsiteY7" fmla="*/ 76048 h 2053753"/>
              <a:gd name="connsiteX8" fmla="*/ 386862 w 1204395"/>
              <a:gd name="connsiteY8" fmla="*/ 146386 h 2053753"/>
              <a:gd name="connsiteX9" fmla="*/ 417007 w 1204395"/>
              <a:gd name="connsiteY9" fmla="*/ 392571 h 2053753"/>
              <a:gd name="connsiteX10" fmla="*/ 417007 w 1204395"/>
              <a:gd name="connsiteY10" fmla="*/ 417692 h 2053753"/>
              <a:gd name="connsiteX11" fmla="*/ 417007 w 1204395"/>
              <a:gd name="connsiteY11" fmla="*/ 553345 h 2053753"/>
              <a:gd name="connsiteX12" fmla="*/ 417007 w 1204395"/>
              <a:gd name="connsiteY12" fmla="*/ 653828 h 2053753"/>
              <a:gd name="connsiteX13" fmla="*/ 376813 w 1204395"/>
              <a:gd name="connsiteY13" fmla="*/ 749288 h 2053753"/>
              <a:gd name="connsiteX14" fmla="*/ 346668 w 1204395"/>
              <a:gd name="connsiteY14" fmla="*/ 824650 h 2053753"/>
              <a:gd name="connsiteX15" fmla="*/ 341644 w 1204395"/>
              <a:gd name="connsiteY15" fmla="*/ 884940 h 2053753"/>
              <a:gd name="connsiteX16" fmla="*/ 381837 w 1204395"/>
              <a:gd name="connsiteY16" fmla="*/ 985424 h 2053753"/>
              <a:gd name="connsiteX17" fmla="*/ 422031 w 1204395"/>
              <a:gd name="connsiteY17" fmla="*/ 1065811 h 2053753"/>
              <a:gd name="connsiteX18" fmla="*/ 497393 w 1204395"/>
              <a:gd name="connsiteY18" fmla="*/ 1221560 h 2053753"/>
              <a:gd name="connsiteX19" fmla="*/ 502418 w 1204395"/>
              <a:gd name="connsiteY19" fmla="*/ 1296923 h 2053753"/>
              <a:gd name="connsiteX20" fmla="*/ 502418 w 1204395"/>
              <a:gd name="connsiteY20" fmla="*/ 1377310 h 2053753"/>
              <a:gd name="connsiteX21" fmla="*/ 467248 w 1204395"/>
              <a:gd name="connsiteY21" fmla="*/ 1457696 h 2053753"/>
              <a:gd name="connsiteX22" fmla="*/ 135653 w 1204395"/>
              <a:gd name="connsiteY22" fmla="*/ 1919921 h 2053753"/>
              <a:gd name="connsiteX23" fmla="*/ 205991 w 1204395"/>
              <a:gd name="connsiteY23" fmla="*/ 2045525 h 2053753"/>
              <a:gd name="connsiteX24" fmla="*/ 281354 w 1204395"/>
              <a:gd name="connsiteY24" fmla="*/ 2035477 h 2053753"/>
              <a:gd name="connsiteX25" fmla="*/ 351692 w 1204395"/>
              <a:gd name="connsiteY25" fmla="*/ 1985235 h 2053753"/>
              <a:gd name="connsiteX26" fmla="*/ 427055 w 1204395"/>
              <a:gd name="connsiteY26" fmla="*/ 1904848 h 2053753"/>
              <a:gd name="connsiteX27" fmla="*/ 537587 w 1204395"/>
              <a:gd name="connsiteY27" fmla="*/ 1744074 h 2053753"/>
              <a:gd name="connsiteX28" fmla="*/ 612949 w 1204395"/>
              <a:gd name="connsiteY28" fmla="*/ 1563204 h 2053753"/>
              <a:gd name="connsiteX29" fmla="*/ 823965 w 1204395"/>
              <a:gd name="connsiteY29" fmla="*/ 241846 h 2053753"/>
              <a:gd name="connsiteX30" fmla="*/ 823965 w 1204395"/>
              <a:gd name="connsiteY30" fmla="*/ 503103 h 2053753"/>
              <a:gd name="connsiteX31" fmla="*/ 828989 w 1204395"/>
              <a:gd name="connsiteY31" fmla="*/ 628707 h 2053753"/>
              <a:gd name="connsiteX32" fmla="*/ 869182 w 1204395"/>
              <a:gd name="connsiteY32" fmla="*/ 699046 h 2053753"/>
              <a:gd name="connsiteX33" fmla="*/ 899327 w 1204395"/>
              <a:gd name="connsiteY33" fmla="*/ 804553 h 2053753"/>
              <a:gd name="connsiteX34" fmla="*/ 914400 w 1204395"/>
              <a:gd name="connsiteY34" fmla="*/ 905037 h 2053753"/>
              <a:gd name="connsiteX35" fmla="*/ 884255 w 1204395"/>
              <a:gd name="connsiteY35" fmla="*/ 1065811 h 2053753"/>
              <a:gd name="connsiteX36" fmla="*/ 889279 w 1204395"/>
              <a:gd name="connsiteY36" fmla="*/ 1156246 h 2053753"/>
              <a:gd name="connsiteX37" fmla="*/ 889279 w 1204395"/>
              <a:gd name="connsiteY37" fmla="*/ 1306971 h 2053753"/>
              <a:gd name="connsiteX38" fmla="*/ 874207 w 1204395"/>
              <a:gd name="connsiteY38" fmla="*/ 1367261 h 2053753"/>
              <a:gd name="connsiteX39" fmla="*/ 828989 w 1204395"/>
              <a:gd name="connsiteY39" fmla="*/ 1507938 h 2053753"/>
              <a:gd name="connsiteX40" fmla="*/ 803868 w 1204395"/>
              <a:gd name="connsiteY40" fmla="*/ 1653639 h 2053753"/>
              <a:gd name="connsiteX41" fmla="*/ 783771 w 1204395"/>
              <a:gd name="connsiteY41" fmla="*/ 1739050 h 2053753"/>
              <a:gd name="connsiteX42" fmla="*/ 808892 w 1204395"/>
              <a:gd name="connsiteY42" fmla="*/ 1814413 h 2053753"/>
              <a:gd name="connsiteX43" fmla="*/ 844062 w 1204395"/>
              <a:gd name="connsiteY43" fmla="*/ 1839534 h 2053753"/>
              <a:gd name="connsiteX44" fmla="*/ 889279 w 1204395"/>
              <a:gd name="connsiteY44" fmla="*/ 1839534 h 2053753"/>
              <a:gd name="connsiteX45" fmla="*/ 944545 w 1204395"/>
              <a:gd name="connsiteY45" fmla="*/ 1819437 h 2053753"/>
              <a:gd name="connsiteX46" fmla="*/ 994787 w 1204395"/>
              <a:gd name="connsiteY46" fmla="*/ 1764171 h 2053753"/>
              <a:gd name="connsiteX47" fmla="*/ 1014884 w 1204395"/>
              <a:gd name="connsiteY47" fmla="*/ 1638567 h 2053753"/>
              <a:gd name="connsiteX48" fmla="*/ 1050053 w 1204395"/>
              <a:gd name="connsiteY48" fmla="*/ 1563204 h 2053753"/>
              <a:gd name="connsiteX49" fmla="*/ 1125415 w 1204395"/>
              <a:gd name="connsiteY49" fmla="*/ 1497890 h 2053753"/>
              <a:gd name="connsiteX50" fmla="*/ 1185706 w 1204395"/>
              <a:gd name="connsiteY50" fmla="*/ 1322044 h 2053753"/>
              <a:gd name="connsiteX51" fmla="*/ 1200778 w 1204395"/>
              <a:gd name="connsiteY51" fmla="*/ 1246681 h 2053753"/>
              <a:gd name="connsiteX52" fmla="*/ 1200778 w 1204395"/>
              <a:gd name="connsiteY52" fmla="*/ 1141173 h 2053753"/>
              <a:gd name="connsiteX53" fmla="*/ 1160585 w 1204395"/>
              <a:gd name="connsiteY53" fmla="*/ 1040690 h 2053753"/>
              <a:gd name="connsiteX54" fmla="*/ 1150536 w 1204395"/>
              <a:gd name="connsiteY54" fmla="*/ 955279 h 2053753"/>
              <a:gd name="connsiteX0" fmla="*/ 0 w 1184298"/>
              <a:gd name="connsiteY0" fmla="*/ 50927 h 2053753"/>
              <a:gd name="connsiteX1" fmla="*/ 15072 w 1184298"/>
              <a:gd name="connsiteY1" fmla="*/ 40879 h 2053753"/>
              <a:gd name="connsiteX2" fmla="*/ 60290 w 1184298"/>
              <a:gd name="connsiteY2" fmla="*/ 20782 h 2053753"/>
              <a:gd name="connsiteX3" fmla="*/ 130628 w 1184298"/>
              <a:gd name="connsiteY3" fmla="*/ 685 h 2053753"/>
              <a:gd name="connsiteX4" fmla="*/ 200967 w 1184298"/>
              <a:gd name="connsiteY4" fmla="*/ 5710 h 2053753"/>
              <a:gd name="connsiteX5" fmla="*/ 251209 w 1184298"/>
              <a:gd name="connsiteY5" fmla="*/ 15758 h 2053753"/>
              <a:gd name="connsiteX6" fmla="*/ 306474 w 1184298"/>
              <a:gd name="connsiteY6" fmla="*/ 76048 h 2053753"/>
              <a:gd name="connsiteX7" fmla="*/ 366765 w 1184298"/>
              <a:gd name="connsiteY7" fmla="*/ 146386 h 2053753"/>
              <a:gd name="connsiteX8" fmla="*/ 396910 w 1184298"/>
              <a:gd name="connsiteY8" fmla="*/ 392571 h 2053753"/>
              <a:gd name="connsiteX9" fmla="*/ 396910 w 1184298"/>
              <a:gd name="connsiteY9" fmla="*/ 417692 h 2053753"/>
              <a:gd name="connsiteX10" fmla="*/ 396910 w 1184298"/>
              <a:gd name="connsiteY10" fmla="*/ 553345 h 2053753"/>
              <a:gd name="connsiteX11" fmla="*/ 396910 w 1184298"/>
              <a:gd name="connsiteY11" fmla="*/ 653828 h 2053753"/>
              <a:gd name="connsiteX12" fmla="*/ 356716 w 1184298"/>
              <a:gd name="connsiteY12" fmla="*/ 749288 h 2053753"/>
              <a:gd name="connsiteX13" fmla="*/ 326571 w 1184298"/>
              <a:gd name="connsiteY13" fmla="*/ 824650 h 2053753"/>
              <a:gd name="connsiteX14" fmla="*/ 321547 w 1184298"/>
              <a:gd name="connsiteY14" fmla="*/ 884940 h 2053753"/>
              <a:gd name="connsiteX15" fmla="*/ 361740 w 1184298"/>
              <a:gd name="connsiteY15" fmla="*/ 985424 h 2053753"/>
              <a:gd name="connsiteX16" fmla="*/ 401934 w 1184298"/>
              <a:gd name="connsiteY16" fmla="*/ 1065811 h 2053753"/>
              <a:gd name="connsiteX17" fmla="*/ 477296 w 1184298"/>
              <a:gd name="connsiteY17" fmla="*/ 1221560 h 2053753"/>
              <a:gd name="connsiteX18" fmla="*/ 482321 w 1184298"/>
              <a:gd name="connsiteY18" fmla="*/ 1296923 h 2053753"/>
              <a:gd name="connsiteX19" fmla="*/ 482321 w 1184298"/>
              <a:gd name="connsiteY19" fmla="*/ 1377310 h 2053753"/>
              <a:gd name="connsiteX20" fmla="*/ 447151 w 1184298"/>
              <a:gd name="connsiteY20" fmla="*/ 1457696 h 2053753"/>
              <a:gd name="connsiteX21" fmla="*/ 115556 w 1184298"/>
              <a:gd name="connsiteY21" fmla="*/ 1919921 h 2053753"/>
              <a:gd name="connsiteX22" fmla="*/ 185894 w 1184298"/>
              <a:gd name="connsiteY22" fmla="*/ 2045525 h 2053753"/>
              <a:gd name="connsiteX23" fmla="*/ 261257 w 1184298"/>
              <a:gd name="connsiteY23" fmla="*/ 2035477 h 2053753"/>
              <a:gd name="connsiteX24" fmla="*/ 331595 w 1184298"/>
              <a:gd name="connsiteY24" fmla="*/ 1985235 h 2053753"/>
              <a:gd name="connsiteX25" fmla="*/ 406958 w 1184298"/>
              <a:gd name="connsiteY25" fmla="*/ 1904848 h 2053753"/>
              <a:gd name="connsiteX26" fmla="*/ 517490 w 1184298"/>
              <a:gd name="connsiteY26" fmla="*/ 1744074 h 2053753"/>
              <a:gd name="connsiteX27" fmla="*/ 592852 w 1184298"/>
              <a:gd name="connsiteY27" fmla="*/ 1563204 h 2053753"/>
              <a:gd name="connsiteX28" fmla="*/ 803868 w 1184298"/>
              <a:gd name="connsiteY28" fmla="*/ 241846 h 2053753"/>
              <a:gd name="connsiteX29" fmla="*/ 803868 w 1184298"/>
              <a:gd name="connsiteY29" fmla="*/ 503103 h 2053753"/>
              <a:gd name="connsiteX30" fmla="*/ 808892 w 1184298"/>
              <a:gd name="connsiteY30" fmla="*/ 628707 h 2053753"/>
              <a:gd name="connsiteX31" fmla="*/ 849085 w 1184298"/>
              <a:gd name="connsiteY31" fmla="*/ 699046 h 2053753"/>
              <a:gd name="connsiteX32" fmla="*/ 879230 w 1184298"/>
              <a:gd name="connsiteY32" fmla="*/ 804553 h 2053753"/>
              <a:gd name="connsiteX33" fmla="*/ 894303 w 1184298"/>
              <a:gd name="connsiteY33" fmla="*/ 905037 h 2053753"/>
              <a:gd name="connsiteX34" fmla="*/ 864158 w 1184298"/>
              <a:gd name="connsiteY34" fmla="*/ 1065811 h 2053753"/>
              <a:gd name="connsiteX35" fmla="*/ 869182 w 1184298"/>
              <a:gd name="connsiteY35" fmla="*/ 1156246 h 2053753"/>
              <a:gd name="connsiteX36" fmla="*/ 869182 w 1184298"/>
              <a:gd name="connsiteY36" fmla="*/ 1306971 h 2053753"/>
              <a:gd name="connsiteX37" fmla="*/ 854110 w 1184298"/>
              <a:gd name="connsiteY37" fmla="*/ 1367261 h 2053753"/>
              <a:gd name="connsiteX38" fmla="*/ 808892 w 1184298"/>
              <a:gd name="connsiteY38" fmla="*/ 1507938 h 2053753"/>
              <a:gd name="connsiteX39" fmla="*/ 783771 w 1184298"/>
              <a:gd name="connsiteY39" fmla="*/ 1653639 h 2053753"/>
              <a:gd name="connsiteX40" fmla="*/ 763674 w 1184298"/>
              <a:gd name="connsiteY40" fmla="*/ 1739050 h 2053753"/>
              <a:gd name="connsiteX41" fmla="*/ 788795 w 1184298"/>
              <a:gd name="connsiteY41" fmla="*/ 1814413 h 2053753"/>
              <a:gd name="connsiteX42" fmla="*/ 823965 w 1184298"/>
              <a:gd name="connsiteY42" fmla="*/ 1839534 h 2053753"/>
              <a:gd name="connsiteX43" fmla="*/ 869182 w 1184298"/>
              <a:gd name="connsiteY43" fmla="*/ 1839534 h 2053753"/>
              <a:gd name="connsiteX44" fmla="*/ 924448 w 1184298"/>
              <a:gd name="connsiteY44" fmla="*/ 1819437 h 2053753"/>
              <a:gd name="connsiteX45" fmla="*/ 974690 w 1184298"/>
              <a:gd name="connsiteY45" fmla="*/ 1764171 h 2053753"/>
              <a:gd name="connsiteX46" fmla="*/ 994787 w 1184298"/>
              <a:gd name="connsiteY46" fmla="*/ 1638567 h 2053753"/>
              <a:gd name="connsiteX47" fmla="*/ 1029956 w 1184298"/>
              <a:gd name="connsiteY47" fmla="*/ 1563204 h 2053753"/>
              <a:gd name="connsiteX48" fmla="*/ 1105318 w 1184298"/>
              <a:gd name="connsiteY48" fmla="*/ 1497890 h 2053753"/>
              <a:gd name="connsiteX49" fmla="*/ 1165609 w 1184298"/>
              <a:gd name="connsiteY49" fmla="*/ 1322044 h 2053753"/>
              <a:gd name="connsiteX50" fmla="*/ 1180681 w 1184298"/>
              <a:gd name="connsiteY50" fmla="*/ 1246681 h 2053753"/>
              <a:gd name="connsiteX51" fmla="*/ 1180681 w 1184298"/>
              <a:gd name="connsiteY51" fmla="*/ 1141173 h 2053753"/>
              <a:gd name="connsiteX52" fmla="*/ 1140488 w 1184298"/>
              <a:gd name="connsiteY52" fmla="*/ 1040690 h 2053753"/>
              <a:gd name="connsiteX53" fmla="*/ 1130439 w 1184298"/>
              <a:gd name="connsiteY53" fmla="*/ 955279 h 2053753"/>
              <a:gd name="connsiteX0" fmla="*/ 0 w 1184298"/>
              <a:gd name="connsiteY0" fmla="*/ 50927 h 2053753"/>
              <a:gd name="connsiteX1" fmla="*/ 60290 w 1184298"/>
              <a:gd name="connsiteY1" fmla="*/ 20782 h 2053753"/>
              <a:gd name="connsiteX2" fmla="*/ 130628 w 1184298"/>
              <a:gd name="connsiteY2" fmla="*/ 685 h 2053753"/>
              <a:gd name="connsiteX3" fmla="*/ 200967 w 1184298"/>
              <a:gd name="connsiteY3" fmla="*/ 5710 h 2053753"/>
              <a:gd name="connsiteX4" fmla="*/ 251209 w 1184298"/>
              <a:gd name="connsiteY4" fmla="*/ 15758 h 2053753"/>
              <a:gd name="connsiteX5" fmla="*/ 306474 w 1184298"/>
              <a:gd name="connsiteY5" fmla="*/ 76048 h 2053753"/>
              <a:gd name="connsiteX6" fmla="*/ 366765 w 1184298"/>
              <a:gd name="connsiteY6" fmla="*/ 146386 h 2053753"/>
              <a:gd name="connsiteX7" fmla="*/ 396910 w 1184298"/>
              <a:gd name="connsiteY7" fmla="*/ 392571 h 2053753"/>
              <a:gd name="connsiteX8" fmla="*/ 396910 w 1184298"/>
              <a:gd name="connsiteY8" fmla="*/ 417692 h 2053753"/>
              <a:gd name="connsiteX9" fmla="*/ 396910 w 1184298"/>
              <a:gd name="connsiteY9" fmla="*/ 553345 h 2053753"/>
              <a:gd name="connsiteX10" fmla="*/ 396910 w 1184298"/>
              <a:gd name="connsiteY10" fmla="*/ 653828 h 2053753"/>
              <a:gd name="connsiteX11" fmla="*/ 356716 w 1184298"/>
              <a:gd name="connsiteY11" fmla="*/ 749288 h 2053753"/>
              <a:gd name="connsiteX12" fmla="*/ 326571 w 1184298"/>
              <a:gd name="connsiteY12" fmla="*/ 824650 h 2053753"/>
              <a:gd name="connsiteX13" fmla="*/ 321547 w 1184298"/>
              <a:gd name="connsiteY13" fmla="*/ 884940 h 2053753"/>
              <a:gd name="connsiteX14" fmla="*/ 361740 w 1184298"/>
              <a:gd name="connsiteY14" fmla="*/ 985424 h 2053753"/>
              <a:gd name="connsiteX15" fmla="*/ 401934 w 1184298"/>
              <a:gd name="connsiteY15" fmla="*/ 1065811 h 2053753"/>
              <a:gd name="connsiteX16" fmla="*/ 477296 w 1184298"/>
              <a:gd name="connsiteY16" fmla="*/ 1221560 h 2053753"/>
              <a:gd name="connsiteX17" fmla="*/ 482321 w 1184298"/>
              <a:gd name="connsiteY17" fmla="*/ 1296923 h 2053753"/>
              <a:gd name="connsiteX18" fmla="*/ 482321 w 1184298"/>
              <a:gd name="connsiteY18" fmla="*/ 1377310 h 2053753"/>
              <a:gd name="connsiteX19" fmla="*/ 447151 w 1184298"/>
              <a:gd name="connsiteY19" fmla="*/ 1457696 h 2053753"/>
              <a:gd name="connsiteX20" fmla="*/ 115556 w 1184298"/>
              <a:gd name="connsiteY20" fmla="*/ 1919921 h 2053753"/>
              <a:gd name="connsiteX21" fmla="*/ 185894 w 1184298"/>
              <a:gd name="connsiteY21" fmla="*/ 2045525 h 2053753"/>
              <a:gd name="connsiteX22" fmla="*/ 261257 w 1184298"/>
              <a:gd name="connsiteY22" fmla="*/ 2035477 h 2053753"/>
              <a:gd name="connsiteX23" fmla="*/ 331595 w 1184298"/>
              <a:gd name="connsiteY23" fmla="*/ 1985235 h 2053753"/>
              <a:gd name="connsiteX24" fmla="*/ 406958 w 1184298"/>
              <a:gd name="connsiteY24" fmla="*/ 1904848 h 2053753"/>
              <a:gd name="connsiteX25" fmla="*/ 517490 w 1184298"/>
              <a:gd name="connsiteY25" fmla="*/ 1744074 h 2053753"/>
              <a:gd name="connsiteX26" fmla="*/ 592852 w 1184298"/>
              <a:gd name="connsiteY26" fmla="*/ 1563204 h 2053753"/>
              <a:gd name="connsiteX27" fmla="*/ 803868 w 1184298"/>
              <a:gd name="connsiteY27" fmla="*/ 241846 h 2053753"/>
              <a:gd name="connsiteX28" fmla="*/ 803868 w 1184298"/>
              <a:gd name="connsiteY28" fmla="*/ 503103 h 2053753"/>
              <a:gd name="connsiteX29" fmla="*/ 808892 w 1184298"/>
              <a:gd name="connsiteY29" fmla="*/ 628707 h 2053753"/>
              <a:gd name="connsiteX30" fmla="*/ 849085 w 1184298"/>
              <a:gd name="connsiteY30" fmla="*/ 699046 h 2053753"/>
              <a:gd name="connsiteX31" fmla="*/ 879230 w 1184298"/>
              <a:gd name="connsiteY31" fmla="*/ 804553 h 2053753"/>
              <a:gd name="connsiteX32" fmla="*/ 894303 w 1184298"/>
              <a:gd name="connsiteY32" fmla="*/ 905037 h 2053753"/>
              <a:gd name="connsiteX33" fmla="*/ 864158 w 1184298"/>
              <a:gd name="connsiteY33" fmla="*/ 1065811 h 2053753"/>
              <a:gd name="connsiteX34" fmla="*/ 869182 w 1184298"/>
              <a:gd name="connsiteY34" fmla="*/ 1156246 h 2053753"/>
              <a:gd name="connsiteX35" fmla="*/ 869182 w 1184298"/>
              <a:gd name="connsiteY35" fmla="*/ 1306971 h 2053753"/>
              <a:gd name="connsiteX36" fmla="*/ 854110 w 1184298"/>
              <a:gd name="connsiteY36" fmla="*/ 1367261 h 2053753"/>
              <a:gd name="connsiteX37" fmla="*/ 808892 w 1184298"/>
              <a:gd name="connsiteY37" fmla="*/ 1507938 h 2053753"/>
              <a:gd name="connsiteX38" fmla="*/ 783771 w 1184298"/>
              <a:gd name="connsiteY38" fmla="*/ 1653639 h 2053753"/>
              <a:gd name="connsiteX39" fmla="*/ 763674 w 1184298"/>
              <a:gd name="connsiteY39" fmla="*/ 1739050 h 2053753"/>
              <a:gd name="connsiteX40" fmla="*/ 788795 w 1184298"/>
              <a:gd name="connsiteY40" fmla="*/ 1814413 h 2053753"/>
              <a:gd name="connsiteX41" fmla="*/ 823965 w 1184298"/>
              <a:gd name="connsiteY41" fmla="*/ 1839534 h 2053753"/>
              <a:gd name="connsiteX42" fmla="*/ 869182 w 1184298"/>
              <a:gd name="connsiteY42" fmla="*/ 1839534 h 2053753"/>
              <a:gd name="connsiteX43" fmla="*/ 924448 w 1184298"/>
              <a:gd name="connsiteY43" fmla="*/ 1819437 h 2053753"/>
              <a:gd name="connsiteX44" fmla="*/ 974690 w 1184298"/>
              <a:gd name="connsiteY44" fmla="*/ 1764171 h 2053753"/>
              <a:gd name="connsiteX45" fmla="*/ 994787 w 1184298"/>
              <a:gd name="connsiteY45" fmla="*/ 1638567 h 2053753"/>
              <a:gd name="connsiteX46" fmla="*/ 1029956 w 1184298"/>
              <a:gd name="connsiteY46" fmla="*/ 1563204 h 2053753"/>
              <a:gd name="connsiteX47" fmla="*/ 1105318 w 1184298"/>
              <a:gd name="connsiteY47" fmla="*/ 1497890 h 2053753"/>
              <a:gd name="connsiteX48" fmla="*/ 1165609 w 1184298"/>
              <a:gd name="connsiteY48" fmla="*/ 1322044 h 2053753"/>
              <a:gd name="connsiteX49" fmla="*/ 1180681 w 1184298"/>
              <a:gd name="connsiteY49" fmla="*/ 1246681 h 2053753"/>
              <a:gd name="connsiteX50" fmla="*/ 1180681 w 1184298"/>
              <a:gd name="connsiteY50" fmla="*/ 1141173 h 2053753"/>
              <a:gd name="connsiteX51" fmla="*/ 1140488 w 1184298"/>
              <a:gd name="connsiteY51" fmla="*/ 1040690 h 2053753"/>
              <a:gd name="connsiteX52" fmla="*/ 1130439 w 1184298"/>
              <a:gd name="connsiteY52" fmla="*/ 955279 h 2053753"/>
              <a:gd name="connsiteX0" fmla="*/ 0 w 1184298"/>
              <a:gd name="connsiteY0" fmla="*/ 52995 h 2055821"/>
              <a:gd name="connsiteX1" fmla="*/ 130628 w 1184298"/>
              <a:gd name="connsiteY1" fmla="*/ 2753 h 2055821"/>
              <a:gd name="connsiteX2" fmla="*/ 200967 w 1184298"/>
              <a:gd name="connsiteY2" fmla="*/ 7778 h 2055821"/>
              <a:gd name="connsiteX3" fmla="*/ 251209 w 1184298"/>
              <a:gd name="connsiteY3" fmla="*/ 17826 h 2055821"/>
              <a:gd name="connsiteX4" fmla="*/ 306474 w 1184298"/>
              <a:gd name="connsiteY4" fmla="*/ 78116 h 2055821"/>
              <a:gd name="connsiteX5" fmla="*/ 366765 w 1184298"/>
              <a:gd name="connsiteY5" fmla="*/ 148454 h 2055821"/>
              <a:gd name="connsiteX6" fmla="*/ 396910 w 1184298"/>
              <a:gd name="connsiteY6" fmla="*/ 394639 h 2055821"/>
              <a:gd name="connsiteX7" fmla="*/ 396910 w 1184298"/>
              <a:gd name="connsiteY7" fmla="*/ 419760 h 2055821"/>
              <a:gd name="connsiteX8" fmla="*/ 396910 w 1184298"/>
              <a:gd name="connsiteY8" fmla="*/ 555413 h 2055821"/>
              <a:gd name="connsiteX9" fmla="*/ 396910 w 1184298"/>
              <a:gd name="connsiteY9" fmla="*/ 655896 h 2055821"/>
              <a:gd name="connsiteX10" fmla="*/ 356716 w 1184298"/>
              <a:gd name="connsiteY10" fmla="*/ 751356 h 2055821"/>
              <a:gd name="connsiteX11" fmla="*/ 326571 w 1184298"/>
              <a:gd name="connsiteY11" fmla="*/ 826718 h 2055821"/>
              <a:gd name="connsiteX12" fmla="*/ 321547 w 1184298"/>
              <a:gd name="connsiteY12" fmla="*/ 887008 h 2055821"/>
              <a:gd name="connsiteX13" fmla="*/ 361740 w 1184298"/>
              <a:gd name="connsiteY13" fmla="*/ 987492 h 2055821"/>
              <a:gd name="connsiteX14" fmla="*/ 401934 w 1184298"/>
              <a:gd name="connsiteY14" fmla="*/ 1067879 h 2055821"/>
              <a:gd name="connsiteX15" fmla="*/ 477296 w 1184298"/>
              <a:gd name="connsiteY15" fmla="*/ 1223628 h 2055821"/>
              <a:gd name="connsiteX16" fmla="*/ 482321 w 1184298"/>
              <a:gd name="connsiteY16" fmla="*/ 1298991 h 2055821"/>
              <a:gd name="connsiteX17" fmla="*/ 482321 w 1184298"/>
              <a:gd name="connsiteY17" fmla="*/ 1379378 h 2055821"/>
              <a:gd name="connsiteX18" fmla="*/ 447151 w 1184298"/>
              <a:gd name="connsiteY18" fmla="*/ 1459764 h 2055821"/>
              <a:gd name="connsiteX19" fmla="*/ 115556 w 1184298"/>
              <a:gd name="connsiteY19" fmla="*/ 1921989 h 2055821"/>
              <a:gd name="connsiteX20" fmla="*/ 185894 w 1184298"/>
              <a:gd name="connsiteY20" fmla="*/ 2047593 h 2055821"/>
              <a:gd name="connsiteX21" fmla="*/ 261257 w 1184298"/>
              <a:gd name="connsiteY21" fmla="*/ 2037545 h 2055821"/>
              <a:gd name="connsiteX22" fmla="*/ 331595 w 1184298"/>
              <a:gd name="connsiteY22" fmla="*/ 1987303 h 2055821"/>
              <a:gd name="connsiteX23" fmla="*/ 406958 w 1184298"/>
              <a:gd name="connsiteY23" fmla="*/ 1906916 h 2055821"/>
              <a:gd name="connsiteX24" fmla="*/ 517490 w 1184298"/>
              <a:gd name="connsiteY24" fmla="*/ 1746142 h 2055821"/>
              <a:gd name="connsiteX25" fmla="*/ 592852 w 1184298"/>
              <a:gd name="connsiteY25" fmla="*/ 1565272 h 2055821"/>
              <a:gd name="connsiteX26" fmla="*/ 803868 w 1184298"/>
              <a:gd name="connsiteY26" fmla="*/ 243914 h 2055821"/>
              <a:gd name="connsiteX27" fmla="*/ 803868 w 1184298"/>
              <a:gd name="connsiteY27" fmla="*/ 505171 h 2055821"/>
              <a:gd name="connsiteX28" fmla="*/ 808892 w 1184298"/>
              <a:gd name="connsiteY28" fmla="*/ 630775 h 2055821"/>
              <a:gd name="connsiteX29" fmla="*/ 849085 w 1184298"/>
              <a:gd name="connsiteY29" fmla="*/ 701114 h 2055821"/>
              <a:gd name="connsiteX30" fmla="*/ 879230 w 1184298"/>
              <a:gd name="connsiteY30" fmla="*/ 806621 h 2055821"/>
              <a:gd name="connsiteX31" fmla="*/ 894303 w 1184298"/>
              <a:gd name="connsiteY31" fmla="*/ 907105 h 2055821"/>
              <a:gd name="connsiteX32" fmla="*/ 864158 w 1184298"/>
              <a:gd name="connsiteY32" fmla="*/ 1067879 h 2055821"/>
              <a:gd name="connsiteX33" fmla="*/ 869182 w 1184298"/>
              <a:gd name="connsiteY33" fmla="*/ 1158314 h 2055821"/>
              <a:gd name="connsiteX34" fmla="*/ 869182 w 1184298"/>
              <a:gd name="connsiteY34" fmla="*/ 1309039 h 2055821"/>
              <a:gd name="connsiteX35" fmla="*/ 854110 w 1184298"/>
              <a:gd name="connsiteY35" fmla="*/ 1369329 h 2055821"/>
              <a:gd name="connsiteX36" fmla="*/ 808892 w 1184298"/>
              <a:gd name="connsiteY36" fmla="*/ 1510006 h 2055821"/>
              <a:gd name="connsiteX37" fmla="*/ 783771 w 1184298"/>
              <a:gd name="connsiteY37" fmla="*/ 1655707 h 2055821"/>
              <a:gd name="connsiteX38" fmla="*/ 763674 w 1184298"/>
              <a:gd name="connsiteY38" fmla="*/ 1741118 h 2055821"/>
              <a:gd name="connsiteX39" fmla="*/ 788795 w 1184298"/>
              <a:gd name="connsiteY39" fmla="*/ 1816481 h 2055821"/>
              <a:gd name="connsiteX40" fmla="*/ 823965 w 1184298"/>
              <a:gd name="connsiteY40" fmla="*/ 1841602 h 2055821"/>
              <a:gd name="connsiteX41" fmla="*/ 869182 w 1184298"/>
              <a:gd name="connsiteY41" fmla="*/ 1841602 h 2055821"/>
              <a:gd name="connsiteX42" fmla="*/ 924448 w 1184298"/>
              <a:gd name="connsiteY42" fmla="*/ 1821505 h 2055821"/>
              <a:gd name="connsiteX43" fmla="*/ 974690 w 1184298"/>
              <a:gd name="connsiteY43" fmla="*/ 1766239 h 2055821"/>
              <a:gd name="connsiteX44" fmla="*/ 994787 w 1184298"/>
              <a:gd name="connsiteY44" fmla="*/ 1640635 h 2055821"/>
              <a:gd name="connsiteX45" fmla="*/ 1029956 w 1184298"/>
              <a:gd name="connsiteY45" fmla="*/ 1565272 h 2055821"/>
              <a:gd name="connsiteX46" fmla="*/ 1105318 w 1184298"/>
              <a:gd name="connsiteY46" fmla="*/ 1499958 h 2055821"/>
              <a:gd name="connsiteX47" fmla="*/ 1165609 w 1184298"/>
              <a:gd name="connsiteY47" fmla="*/ 1324112 h 2055821"/>
              <a:gd name="connsiteX48" fmla="*/ 1180681 w 1184298"/>
              <a:gd name="connsiteY48" fmla="*/ 1248749 h 2055821"/>
              <a:gd name="connsiteX49" fmla="*/ 1180681 w 1184298"/>
              <a:gd name="connsiteY49" fmla="*/ 1143241 h 2055821"/>
              <a:gd name="connsiteX50" fmla="*/ 1140488 w 1184298"/>
              <a:gd name="connsiteY50" fmla="*/ 1042758 h 2055821"/>
              <a:gd name="connsiteX51" fmla="*/ 1130439 w 1184298"/>
              <a:gd name="connsiteY51" fmla="*/ 957347 h 2055821"/>
              <a:gd name="connsiteX0" fmla="*/ 26834 w 1080504"/>
              <a:gd name="connsiteY0" fmla="*/ 2753 h 2055821"/>
              <a:gd name="connsiteX1" fmla="*/ 97173 w 1080504"/>
              <a:gd name="connsiteY1" fmla="*/ 7778 h 2055821"/>
              <a:gd name="connsiteX2" fmla="*/ 147415 w 1080504"/>
              <a:gd name="connsiteY2" fmla="*/ 17826 h 2055821"/>
              <a:gd name="connsiteX3" fmla="*/ 202680 w 1080504"/>
              <a:gd name="connsiteY3" fmla="*/ 78116 h 2055821"/>
              <a:gd name="connsiteX4" fmla="*/ 262971 w 1080504"/>
              <a:gd name="connsiteY4" fmla="*/ 148454 h 2055821"/>
              <a:gd name="connsiteX5" fmla="*/ 293116 w 1080504"/>
              <a:gd name="connsiteY5" fmla="*/ 394639 h 2055821"/>
              <a:gd name="connsiteX6" fmla="*/ 293116 w 1080504"/>
              <a:gd name="connsiteY6" fmla="*/ 419760 h 2055821"/>
              <a:gd name="connsiteX7" fmla="*/ 293116 w 1080504"/>
              <a:gd name="connsiteY7" fmla="*/ 555413 h 2055821"/>
              <a:gd name="connsiteX8" fmla="*/ 293116 w 1080504"/>
              <a:gd name="connsiteY8" fmla="*/ 655896 h 2055821"/>
              <a:gd name="connsiteX9" fmla="*/ 252922 w 1080504"/>
              <a:gd name="connsiteY9" fmla="*/ 751356 h 2055821"/>
              <a:gd name="connsiteX10" fmla="*/ 222777 w 1080504"/>
              <a:gd name="connsiteY10" fmla="*/ 826718 h 2055821"/>
              <a:gd name="connsiteX11" fmla="*/ 217753 w 1080504"/>
              <a:gd name="connsiteY11" fmla="*/ 887008 h 2055821"/>
              <a:gd name="connsiteX12" fmla="*/ 257946 w 1080504"/>
              <a:gd name="connsiteY12" fmla="*/ 987492 h 2055821"/>
              <a:gd name="connsiteX13" fmla="*/ 298140 w 1080504"/>
              <a:gd name="connsiteY13" fmla="*/ 1067879 h 2055821"/>
              <a:gd name="connsiteX14" fmla="*/ 373502 w 1080504"/>
              <a:gd name="connsiteY14" fmla="*/ 1223628 h 2055821"/>
              <a:gd name="connsiteX15" fmla="*/ 378527 w 1080504"/>
              <a:gd name="connsiteY15" fmla="*/ 1298991 h 2055821"/>
              <a:gd name="connsiteX16" fmla="*/ 378527 w 1080504"/>
              <a:gd name="connsiteY16" fmla="*/ 1379378 h 2055821"/>
              <a:gd name="connsiteX17" fmla="*/ 343357 w 1080504"/>
              <a:gd name="connsiteY17" fmla="*/ 1459764 h 2055821"/>
              <a:gd name="connsiteX18" fmla="*/ 11762 w 1080504"/>
              <a:gd name="connsiteY18" fmla="*/ 1921989 h 2055821"/>
              <a:gd name="connsiteX19" fmla="*/ 82100 w 1080504"/>
              <a:gd name="connsiteY19" fmla="*/ 2047593 h 2055821"/>
              <a:gd name="connsiteX20" fmla="*/ 157463 w 1080504"/>
              <a:gd name="connsiteY20" fmla="*/ 2037545 h 2055821"/>
              <a:gd name="connsiteX21" fmla="*/ 227801 w 1080504"/>
              <a:gd name="connsiteY21" fmla="*/ 1987303 h 2055821"/>
              <a:gd name="connsiteX22" fmla="*/ 303164 w 1080504"/>
              <a:gd name="connsiteY22" fmla="*/ 1906916 h 2055821"/>
              <a:gd name="connsiteX23" fmla="*/ 413696 w 1080504"/>
              <a:gd name="connsiteY23" fmla="*/ 1746142 h 2055821"/>
              <a:gd name="connsiteX24" fmla="*/ 489058 w 1080504"/>
              <a:gd name="connsiteY24" fmla="*/ 1565272 h 2055821"/>
              <a:gd name="connsiteX25" fmla="*/ 700074 w 1080504"/>
              <a:gd name="connsiteY25" fmla="*/ 243914 h 2055821"/>
              <a:gd name="connsiteX26" fmla="*/ 700074 w 1080504"/>
              <a:gd name="connsiteY26" fmla="*/ 505171 h 2055821"/>
              <a:gd name="connsiteX27" fmla="*/ 705098 w 1080504"/>
              <a:gd name="connsiteY27" fmla="*/ 630775 h 2055821"/>
              <a:gd name="connsiteX28" fmla="*/ 745291 w 1080504"/>
              <a:gd name="connsiteY28" fmla="*/ 701114 h 2055821"/>
              <a:gd name="connsiteX29" fmla="*/ 775436 w 1080504"/>
              <a:gd name="connsiteY29" fmla="*/ 806621 h 2055821"/>
              <a:gd name="connsiteX30" fmla="*/ 790509 w 1080504"/>
              <a:gd name="connsiteY30" fmla="*/ 907105 h 2055821"/>
              <a:gd name="connsiteX31" fmla="*/ 760364 w 1080504"/>
              <a:gd name="connsiteY31" fmla="*/ 1067879 h 2055821"/>
              <a:gd name="connsiteX32" fmla="*/ 765388 w 1080504"/>
              <a:gd name="connsiteY32" fmla="*/ 1158314 h 2055821"/>
              <a:gd name="connsiteX33" fmla="*/ 765388 w 1080504"/>
              <a:gd name="connsiteY33" fmla="*/ 1309039 h 2055821"/>
              <a:gd name="connsiteX34" fmla="*/ 750316 w 1080504"/>
              <a:gd name="connsiteY34" fmla="*/ 1369329 h 2055821"/>
              <a:gd name="connsiteX35" fmla="*/ 705098 w 1080504"/>
              <a:gd name="connsiteY35" fmla="*/ 1510006 h 2055821"/>
              <a:gd name="connsiteX36" fmla="*/ 679977 w 1080504"/>
              <a:gd name="connsiteY36" fmla="*/ 1655707 h 2055821"/>
              <a:gd name="connsiteX37" fmla="*/ 659880 w 1080504"/>
              <a:gd name="connsiteY37" fmla="*/ 1741118 h 2055821"/>
              <a:gd name="connsiteX38" fmla="*/ 685001 w 1080504"/>
              <a:gd name="connsiteY38" fmla="*/ 1816481 h 2055821"/>
              <a:gd name="connsiteX39" fmla="*/ 720171 w 1080504"/>
              <a:gd name="connsiteY39" fmla="*/ 1841602 h 2055821"/>
              <a:gd name="connsiteX40" fmla="*/ 765388 w 1080504"/>
              <a:gd name="connsiteY40" fmla="*/ 1841602 h 2055821"/>
              <a:gd name="connsiteX41" fmla="*/ 820654 w 1080504"/>
              <a:gd name="connsiteY41" fmla="*/ 1821505 h 2055821"/>
              <a:gd name="connsiteX42" fmla="*/ 870896 w 1080504"/>
              <a:gd name="connsiteY42" fmla="*/ 1766239 h 2055821"/>
              <a:gd name="connsiteX43" fmla="*/ 890993 w 1080504"/>
              <a:gd name="connsiteY43" fmla="*/ 1640635 h 2055821"/>
              <a:gd name="connsiteX44" fmla="*/ 926162 w 1080504"/>
              <a:gd name="connsiteY44" fmla="*/ 1565272 h 2055821"/>
              <a:gd name="connsiteX45" fmla="*/ 1001524 w 1080504"/>
              <a:gd name="connsiteY45" fmla="*/ 1499958 h 2055821"/>
              <a:gd name="connsiteX46" fmla="*/ 1061815 w 1080504"/>
              <a:gd name="connsiteY46" fmla="*/ 1324112 h 2055821"/>
              <a:gd name="connsiteX47" fmla="*/ 1076887 w 1080504"/>
              <a:gd name="connsiteY47" fmla="*/ 1248749 h 2055821"/>
              <a:gd name="connsiteX48" fmla="*/ 1076887 w 1080504"/>
              <a:gd name="connsiteY48" fmla="*/ 1143241 h 2055821"/>
              <a:gd name="connsiteX49" fmla="*/ 1036694 w 1080504"/>
              <a:gd name="connsiteY49" fmla="*/ 1042758 h 2055821"/>
              <a:gd name="connsiteX50" fmla="*/ 1026645 w 1080504"/>
              <a:gd name="connsiteY50" fmla="*/ 957347 h 2055821"/>
              <a:gd name="connsiteX0" fmla="*/ 97173 w 1080504"/>
              <a:gd name="connsiteY0" fmla="*/ 0 h 2048043"/>
              <a:gd name="connsiteX1" fmla="*/ 147415 w 1080504"/>
              <a:gd name="connsiteY1" fmla="*/ 10048 h 2048043"/>
              <a:gd name="connsiteX2" fmla="*/ 202680 w 1080504"/>
              <a:gd name="connsiteY2" fmla="*/ 70338 h 2048043"/>
              <a:gd name="connsiteX3" fmla="*/ 262971 w 1080504"/>
              <a:gd name="connsiteY3" fmla="*/ 140676 h 2048043"/>
              <a:gd name="connsiteX4" fmla="*/ 293116 w 1080504"/>
              <a:gd name="connsiteY4" fmla="*/ 386861 h 2048043"/>
              <a:gd name="connsiteX5" fmla="*/ 293116 w 1080504"/>
              <a:gd name="connsiteY5" fmla="*/ 411982 h 2048043"/>
              <a:gd name="connsiteX6" fmla="*/ 293116 w 1080504"/>
              <a:gd name="connsiteY6" fmla="*/ 547635 h 2048043"/>
              <a:gd name="connsiteX7" fmla="*/ 293116 w 1080504"/>
              <a:gd name="connsiteY7" fmla="*/ 648118 h 2048043"/>
              <a:gd name="connsiteX8" fmla="*/ 252922 w 1080504"/>
              <a:gd name="connsiteY8" fmla="*/ 743578 h 2048043"/>
              <a:gd name="connsiteX9" fmla="*/ 222777 w 1080504"/>
              <a:gd name="connsiteY9" fmla="*/ 818940 h 2048043"/>
              <a:gd name="connsiteX10" fmla="*/ 217753 w 1080504"/>
              <a:gd name="connsiteY10" fmla="*/ 879230 h 2048043"/>
              <a:gd name="connsiteX11" fmla="*/ 257946 w 1080504"/>
              <a:gd name="connsiteY11" fmla="*/ 979714 h 2048043"/>
              <a:gd name="connsiteX12" fmla="*/ 298140 w 1080504"/>
              <a:gd name="connsiteY12" fmla="*/ 1060101 h 2048043"/>
              <a:gd name="connsiteX13" fmla="*/ 373502 w 1080504"/>
              <a:gd name="connsiteY13" fmla="*/ 1215850 h 2048043"/>
              <a:gd name="connsiteX14" fmla="*/ 378527 w 1080504"/>
              <a:gd name="connsiteY14" fmla="*/ 1291213 h 2048043"/>
              <a:gd name="connsiteX15" fmla="*/ 378527 w 1080504"/>
              <a:gd name="connsiteY15" fmla="*/ 1371600 h 2048043"/>
              <a:gd name="connsiteX16" fmla="*/ 343357 w 1080504"/>
              <a:gd name="connsiteY16" fmla="*/ 1451986 h 2048043"/>
              <a:gd name="connsiteX17" fmla="*/ 11762 w 1080504"/>
              <a:gd name="connsiteY17" fmla="*/ 1914211 h 2048043"/>
              <a:gd name="connsiteX18" fmla="*/ 82100 w 1080504"/>
              <a:gd name="connsiteY18" fmla="*/ 2039815 h 2048043"/>
              <a:gd name="connsiteX19" fmla="*/ 157463 w 1080504"/>
              <a:gd name="connsiteY19" fmla="*/ 2029767 h 2048043"/>
              <a:gd name="connsiteX20" fmla="*/ 227801 w 1080504"/>
              <a:gd name="connsiteY20" fmla="*/ 1979525 h 2048043"/>
              <a:gd name="connsiteX21" fmla="*/ 303164 w 1080504"/>
              <a:gd name="connsiteY21" fmla="*/ 1899138 h 2048043"/>
              <a:gd name="connsiteX22" fmla="*/ 413696 w 1080504"/>
              <a:gd name="connsiteY22" fmla="*/ 1738364 h 2048043"/>
              <a:gd name="connsiteX23" fmla="*/ 489058 w 1080504"/>
              <a:gd name="connsiteY23" fmla="*/ 1557494 h 2048043"/>
              <a:gd name="connsiteX24" fmla="*/ 700074 w 1080504"/>
              <a:gd name="connsiteY24" fmla="*/ 236136 h 2048043"/>
              <a:gd name="connsiteX25" fmla="*/ 700074 w 1080504"/>
              <a:gd name="connsiteY25" fmla="*/ 497393 h 2048043"/>
              <a:gd name="connsiteX26" fmla="*/ 705098 w 1080504"/>
              <a:gd name="connsiteY26" fmla="*/ 622997 h 2048043"/>
              <a:gd name="connsiteX27" fmla="*/ 745291 w 1080504"/>
              <a:gd name="connsiteY27" fmla="*/ 693336 h 2048043"/>
              <a:gd name="connsiteX28" fmla="*/ 775436 w 1080504"/>
              <a:gd name="connsiteY28" fmla="*/ 798843 h 2048043"/>
              <a:gd name="connsiteX29" fmla="*/ 790509 w 1080504"/>
              <a:gd name="connsiteY29" fmla="*/ 899327 h 2048043"/>
              <a:gd name="connsiteX30" fmla="*/ 760364 w 1080504"/>
              <a:gd name="connsiteY30" fmla="*/ 1060101 h 2048043"/>
              <a:gd name="connsiteX31" fmla="*/ 765388 w 1080504"/>
              <a:gd name="connsiteY31" fmla="*/ 1150536 h 2048043"/>
              <a:gd name="connsiteX32" fmla="*/ 765388 w 1080504"/>
              <a:gd name="connsiteY32" fmla="*/ 1301261 h 2048043"/>
              <a:gd name="connsiteX33" fmla="*/ 750316 w 1080504"/>
              <a:gd name="connsiteY33" fmla="*/ 1361551 h 2048043"/>
              <a:gd name="connsiteX34" fmla="*/ 705098 w 1080504"/>
              <a:gd name="connsiteY34" fmla="*/ 1502228 h 2048043"/>
              <a:gd name="connsiteX35" fmla="*/ 679977 w 1080504"/>
              <a:gd name="connsiteY35" fmla="*/ 1647929 h 2048043"/>
              <a:gd name="connsiteX36" fmla="*/ 659880 w 1080504"/>
              <a:gd name="connsiteY36" fmla="*/ 1733340 h 2048043"/>
              <a:gd name="connsiteX37" fmla="*/ 685001 w 1080504"/>
              <a:gd name="connsiteY37" fmla="*/ 1808703 h 2048043"/>
              <a:gd name="connsiteX38" fmla="*/ 720171 w 1080504"/>
              <a:gd name="connsiteY38" fmla="*/ 1833824 h 2048043"/>
              <a:gd name="connsiteX39" fmla="*/ 765388 w 1080504"/>
              <a:gd name="connsiteY39" fmla="*/ 1833824 h 2048043"/>
              <a:gd name="connsiteX40" fmla="*/ 820654 w 1080504"/>
              <a:gd name="connsiteY40" fmla="*/ 1813727 h 2048043"/>
              <a:gd name="connsiteX41" fmla="*/ 870896 w 1080504"/>
              <a:gd name="connsiteY41" fmla="*/ 1758461 h 2048043"/>
              <a:gd name="connsiteX42" fmla="*/ 890993 w 1080504"/>
              <a:gd name="connsiteY42" fmla="*/ 1632857 h 2048043"/>
              <a:gd name="connsiteX43" fmla="*/ 926162 w 1080504"/>
              <a:gd name="connsiteY43" fmla="*/ 1557494 h 2048043"/>
              <a:gd name="connsiteX44" fmla="*/ 1001524 w 1080504"/>
              <a:gd name="connsiteY44" fmla="*/ 1492180 h 2048043"/>
              <a:gd name="connsiteX45" fmla="*/ 1061815 w 1080504"/>
              <a:gd name="connsiteY45" fmla="*/ 1316334 h 2048043"/>
              <a:gd name="connsiteX46" fmla="*/ 1076887 w 1080504"/>
              <a:gd name="connsiteY46" fmla="*/ 1240971 h 2048043"/>
              <a:gd name="connsiteX47" fmla="*/ 1076887 w 1080504"/>
              <a:gd name="connsiteY47" fmla="*/ 1135463 h 2048043"/>
              <a:gd name="connsiteX48" fmla="*/ 1036694 w 1080504"/>
              <a:gd name="connsiteY48" fmla="*/ 1034980 h 2048043"/>
              <a:gd name="connsiteX49" fmla="*/ 1026645 w 1080504"/>
              <a:gd name="connsiteY49" fmla="*/ 949569 h 2048043"/>
              <a:gd name="connsiteX0" fmla="*/ 147415 w 1080504"/>
              <a:gd name="connsiteY0" fmla="*/ 0 h 2037995"/>
              <a:gd name="connsiteX1" fmla="*/ 202680 w 1080504"/>
              <a:gd name="connsiteY1" fmla="*/ 60290 h 2037995"/>
              <a:gd name="connsiteX2" fmla="*/ 262971 w 1080504"/>
              <a:gd name="connsiteY2" fmla="*/ 130628 h 2037995"/>
              <a:gd name="connsiteX3" fmla="*/ 293116 w 1080504"/>
              <a:gd name="connsiteY3" fmla="*/ 376813 h 2037995"/>
              <a:gd name="connsiteX4" fmla="*/ 293116 w 1080504"/>
              <a:gd name="connsiteY4" fmla="*/ 401934 h 2037995"/>
              <a:gd name="connsiteX5" fmla="*/ 293116 w 1080504"/>
              <a:gd name="connsiteY5" fmla="*/ 537587 h 2037995"/>
              <a:gd name="connsiteX6" fmla="*/ 293116 w 1080504"/>
              <a:gd name="connsiteY6" fmla="*/ 638070 h 2037995"/>
              <a:gd name="connsiteX7" fmla="*/ 252922 w 1080504"/>
              <a:gd name="connsiteY7" fmla="*/ 733530 h 2037995"/>
              <a:gd name="connsiteX8" fmla="*/ 222777 w 1080504"/>
              <a:gd name="connsiteY8" fmla="*/ 808892 h 2037995"/>
              <a:gd name="connsiteX9" fmla="*/ 217753 w 1080504"/>
              <a:gd name="connsiteY9" fmla="*/ 869182 h 2037995"/>
              <a:gd name="connsiteX10" fmla="*/ 257946 w 1080504"/>
              <a:gd name="connsiteY10" fmla="*/ 969666 h 2037995"/>
              <a:gd name="connsiteX11" fmla="*/ 298140 w 1080504"/>
              <a:gd name="connsiteY11" fmla="*/ 1050053 h 2037995"/>
              <a:gd name="connsiteX12" fmla="*/ 373502 w 1080504"/>
              <a:gd name="connsiteY12" fmla="*/ 1205802 h 2037995"/>
              <a:gd name="connsiteX13" fmla="*/ 378527 w 1080504"/>
              <a:gd name="connsiteY13" fmla="*/ 1281165 h 2037995"/>
              <a:gd name="connsiteX14" fmla="*/ 378527 w 1080504"/>
              <a:gd name="connsiteY14" fmla="*/ 1361552 h 2037995"/>
              <a:gd name="connsiteX15" fmla="*/ 343357 w 1080504"/>
              <a:gd name="connsiteY15" fmla="*/ 1441938 h 2037995"/>
              <a:gd name="connsiteX16" fmla="*/ 11762 w 1080504"/>
              <a:gd name="connsiteY16" fmla="*/ 1904163 h 2037995"/>
              <a:gd name="connsiteX17" fmla="*/ 82100 w 1080504"/>
              <a:gd name="connsiteY17" fmla="*/ 2029767 h 2037995"/>
              <a:gd name="connsiteX18" fmla="*/ 157463 w 1080504"/>
              <a:gd name="connsiteY18" fmla="*/ 2019719 h 2037995"/>
              <a:gd name="connsiteX19" fmla="*/ 227801 w 1080504"/>
              <a:gd name="connsiteY19" fmla="*/ 1969477 h 2037995"/>
              <a:gd name="connsiteX20" fmla="*/ 303164 w 1080504"/>
              <a:gd name="connsiteY20" fmla="*/ 1889090 h 2037995"/>
              <a:gd name="connsiteX21" fmla="*/ 413696 w 1080504"/>
              <a:gd name="connsiteY21" fmla="*/ 1728316 h 2037995"/>
              <a:gd name="connsiteX22" fmla="*/ 489058 w 1080504"/>
              <a:gd name="connsiteY22" fmla="*/ 1547446 h 2037995"/>
              <a:gd name="connsiteX23" fmla="*/ 700074 w 1080504"/>
              <a:gd name="connsiteY23" fmla="*/ 226088 h 2037995"/>
              <a:gd name="connsiteX24" fmla="*/ 700074 w 1080504"/>
              <a:gd name="connsiteY24" fmla="*/ 487345 h 2037995"/>
              <a:gd name="connsiteX25" fmla="*/ 705098 w 1080504"/>
              <a:gd name="connsiteY25" fmla="*/ 612949 h 2037995"/>
              <a:gd name="connsiteX26" fmla="*/ 745291 w 1080504"/>
              <a:gd name="connsiteY26" fmla="*/ 683288 h 2037995"/>
              <a:gd name="connsiteX27" fmla="*/ 775436 w 1080504"/>
              <a:gd name="connsiteY27" fmla="*/ 788795 h 2037995"/>
              <a:gd name="connsiteX28" fmla="*/ 790509 w 1080504"/>
              <a:gd name="connsiteY28" fmla="*/ 889279 h 2037995"/>
              <a:gd name="connsiteX29" fmla="*/ 760364 w 1080504"/>
              <a:gd name="connsiteY29" fmla="*/ 1050053 h 2037995"/>
              <a:gd name="connsiteX30" fmla="*/ 765388 w 1080504"/>
              <a:gd name="connsiteY30" fmla="*/ 1140488 h 2037995"/>
              <a:gd name="connsiteX31" fmla="*/ 765388 w 1080504"/>
              <a:gd name="connsiteY31" fmla="*/ 1291213 h 2037995"/>
              <a:gd name="connsiteX32" fmla="*/ 750316 w 1080504"/>
              <a:gd name="connsiteY32" fmla="*/ 1351503 h 2037995"/>
              <a:gd name="connsiteX33" fmla="*/ 705098 w 1080504"/>
              <a:gd name="connsiteY33" fmla="*/ 1492180 h 2037995"/>
              <a:gd name="connsiteX34" fmla="*/ 679977 w 1080504"/>
              <a:gd name="connsiteY34" fmla="*/ 1637881 h 2037995"/>
              <a:gd name="connsiteX35" fmla="*/ 659880 w 1080504"/>
              <a:gd name="connsiteY35" fmla="*/ 1723292 h 2037995"/>
              <a:gd name="connsiteX36" fmla="*/ 685001 w 1080504"/>
              <a:gd name="connsiteY36" fmla="*/ 1798655 h 2037995"/>
              <a:gd name="connsiteX37" fmla="*/ 720171 w 1080504"/>
              <a:gd name="connsiteY37" fmla="*/ 1823776 h 2037995"/>
              <a:gd name="connsiteX38" fmla="*/ 765388 w 1080504"/>
              <a:gd name="connsiteY38" fmla="*/ 1823776 h 2037995"/>
              <a:gd name="connsiteX39" fmla="*/ 820654 w 1080504"/>
              <a:gd name="connsiteY39" fmla="*/ 1803679 h 2037995"/>
              <a:gd name="connsiteX40" fmla="*/ 870896 w 1080504"/>
              <a:gd name="connsiteY40" fmla="*/ 1748413 h 2037995"/>
              <a:gd name="connsiteX41" fmla="*/ 890993 w 1080504"/>
              <a:gd name="connsiteY41" fmla="*/ 1622809 h 2037995"/>
              <a:gd name="connsiteX42" fmla="*/ 926162 w 1080504"/>
              <a:gd name="connsiteY42" fmla="*/ 1547446 h 2037995"/>
              <a:gd name="connsiteX43" fmla="*/ 1001524 w 1080504"/>
              <a:gd name="connsiteY43" fmla="*/ 1482132 h 2037995"/>
              <a:gd name="connsiteX44" fmla="*/ 1061815 w 1080504"/>
              <a:gd name="connsiteY44" fmla="*/ 1306286 h 2037995"/>
              <a:gd name="connsiteX45" fmla="*/ 1076887 w 1080504"/>
              <a:gd name="connsiteY45" fmla="*/ 1230923 h 2037995"/>
              <a:gd name="connsiteX46" fmla="*/ 1076887 w 1080504"/>
              <a:gd name="connsiteY46" fmla="*/ 1125415 h 2037995"/>
              <a:gd name="connsiteX47" fmla="*/ 1036694 w 1080504"/>
              <a:gd name="connsiteY47" fmla="*/ 1024932 h 2037995"/>
              <a:gd name="connsiteX48" fmla="*/ 1026645 w 1080504"/>
              <a:gd name="connsiteY48" fmla="*/ 939521 h 2037995"/>
              <a:gd name="connsiteX0" fmla="*/ 202680 w 1080504"/>
              <a:gd name="connsiteY0" fmla="*/ 0 h 1977705"/>
              <a:gd name="connsiteX1" fmla="*/ 262971 w 1080504"/>
              <a:gd name="connsiteY1" fmla="*/ 70338 h 1977705"/>
              <a:gd name="connsiteX2" fmla="*/ 293116 w 1080504"/>
              <a:gd name="connsiteY2" fmla="*/ 316523 h 1977705"/>
              <a:gd name="connsiteX3" fmla="*/ 293116 w 1080504"/>
              <a:gd name="connsiteY3" fmla="*/ 341644 h 1977705"/>
              <a:gd name="connsiteX4" fmla="*/ 293116 w 1080504"/>
              <a:gd name="connsiteY4" fmla="*/ 477297 h 1977705"/>
              <a:gd name="connsiteX5" fmla="*/ 293116 w 1080504"/>
              <a:gd name="connsiteY5" fmla="*/ 577780 h 1977705"/>
              <a:gd name="connsiteX6" fmla="*/ 252922 w 1080504"/>
              <a:gd name="connsiteY6" fmla="*/ 673240 h 1977705"/>
              <a:gd name="connsiteX7" fmla="*/ 222777 w 1080504"/>
              <a:gd name="connsiteY7" fmla="*/ 748602 h 1977705"/>
              <a:gd name="connsiteX8" fmla="*/ 217753 w 1080504"/>
              <a:gd name="connsiteY8" fmla="*/ 808892 h 1977705"/>
              <a:gd name="connsiteX9" fmla="*/ 257946 w 1080504"/>
              <a:gd name="connsiteY9" fmla="*/ 909376 h 1977705"/>
              <a:gd name="connsiteX10" fmla="*/ 298140 w 1080504"/>
              <a:gd name="connsiteY10" fmla="*/ 989763 h 1977705"/>
              <a:gd name="connsiteX11" fmla="*/ 373502 w 1080504"/>
              <a:gd name="connsiteY11" fmla="*/ 1145512 h 1977705"/>
              <a:gd name="connsiteX12" fmla="*/ 378527 w 1080504"/>
              <a:gd name="connsiteY12" fmla="*/ 1220875 h 1977705"/>
              <a:gd name="connsiteX13" fmla="*/ 378527 w 1080504"/>
              <a:gd name="connsiteY13" fmla="*/ 1301262 h 1977705"/>
              <a:gd name="connsiteX14" fmla="*/ 343357 w 1080504"/>
              <a:gd name="connsiteY14" fmla="*/ 1381648 h 1977705"/>
              <a:gd name="connsiteX15" fmla="*/ 11762 w 1080504"/>
              <a:gd name="connsiteY15" fmla="*/ 1843873 h 1977705"/>
              <a:gd name="connsiteX16" fmla="*/ 82100 w 1080504"/>
              <a:gd name="connsiteY16" fmla="*/ 1969477 h 1977705"/>
              <a:gd name="connsiteX17" fmla="*/ 157463 w 1080504"/>
              <a:gd name="connsiteY17" fmla="*/ 1959429 h 1977705"/>
              <a:gd name="connsiteX18" fmla="*/ 227801 w 1080504"/>
              <a:gd name="connsiteY18" fmla="*/ 1909187 h 1977705"/>
              <a:gd name="connsiteX19" fmla="*/ 303164 w 1080504"/>
              <a:gd name="connsiteY19" fmla="*/ 1828800 h 1977705"/>
              <a:gd name="connsiteX20" fmla="*/ 413696 w 1080504"/>
              <a:gd name="connsiteY20" fmla="*/ 1668026 h 1977705"/>
              <a:gd name="connsiteX21" fmla="*/ 489058 w 1080504"/>
              <a:gd name="connsiteY21" fmla="*/ 1487156 h 1977705"/>
              <a:gd name="connsiteX22" fmla="*/ 700074 w 1080504"/>
              <a:gd name="connsiteY22" fmla="*/ 165798 h 1977705"/>
              <a:gd name="connsiteX23" fmla="*/ 700074 w 1080504"/>
              <a:gd name="connsiteY23" fmla="*/ 427055 h 1977705"/>
              <a:gd name="connsiteX24" fmla="*/ 705098 w 1080504"/>
              <a:gd name="connsiteY24" fmla="*/ 552659 h 1977705"/>
              <a:gd name="connsiteX25" fmla="*/ 745291 w 1080504"/>
              <a:gd name="connsiteY25" fmla="*/ 622998 h 1977705"/>
              <a:gd name="connsiteX26" fmla="*/ 775436 w 1080504"/>
              <a:gd name="connsiteY26" fmla="*/ 728505 h 1977705"/>
              <a:gd name="connsiteX27" fmla="*/ 790509 w 1080504"/>
              <a:gd name="connsiteY27" fmla="*/ 828989 h 1977705"/>
              <a:gd name="connsiteX28" fmla="*/ 760364 w 1080504"/>
              <a:gd name="connsiteY28" fmla="*/ 989763 h 1977705"/>
              <a:gd name="connsiteX29" fmla="*/ 765388 w 1080504"/>
              <a:gd name="connsiteY29" fmla="*/ 1080198 h 1977705"/>
              <a:gd name="connsiteX30" fmla="*/ 765388 w 1080504"/>
              <a:gd name="connsiteY30" fmla="*/ 1230923 h 1977705"/>
              <a:gd name="connsiteX31" fmla="*/ 750316 w 1080504"/>
              <a:gd name="connsiteY31" fmla="*/ 1291213 h 1977705"/>
              <a:gd name="connsiteX32" fmla="*/ 705098 w 1080504"/>
              <a:gd name="connsiteY32" fmla="*/ 1431890 h 1977705"/>
              <a:gd name="connsiteX33" fmla="*/ 679977 w 1080504"/>
              <a:gd name="connsiteY33" fmla="*/ 1577591 h 1977705"/>
              <a:gd name="connsiteX34" fmla="*/ 659880 w 1080504"/>
              <a:gd name="connsiteY34" fmla="*/ 1663002 h 1977705"/>
              <a:gd name="connsiteX35" fmla="*/ 685001 w 1080504"/>
              <a:gd name="connsiteY35" fmla="*/ 1738365 h 1977705"/>
              <a:gd name="connsiteX36" fmla="*/ 720171 w 1080504"/>
              <a:gd name="connsiteY36" fmla="*/ 1763486 h 1977705"/>
              <a:gd name="connsiteX37" fmla="*/ 765388 w 1080504"/>
              <a:gd name="connsiteY37" fmla="*/ 1763486 h 1977705"/>
              <a:gd name="connsiteX38" fmla="*/ 820654 w 1080504"/>
              <a:gd name="connsiteY38" fmla="*/ 1743389 h 1977705"/>
              <a:gd name="connsiteX39" fmla="*/ 870896 w 1080504"/>
              <a:gd name="connsiteY39" fmla="*/ 1688123 h 1977705"/>
              <a:gd name="connsiteX40" fmla="*/ 890993 w 1080504"/>
              <a:gd name="connsiteY40" fmla="*/ 1562519 h 1977705"/>
              <a:gd name="connsiteX41" fmla="*/ 926162 w 1080504"/>
              <a:gd name="connsiteY41" fmla="*/ 1487156 h 1977705"/>
              <a:gd name="connsiteX42" fmla="*/ 1001524 w 1080504"/>
              <a:gd name="connsiteY42" fmla="*/ 1421842 h 1977705"/>
              <a:gd name="connsiteX43" fmla="*/ 1061815 w 1080504"/>
              <a:gd name="connsiteY43" fmla="*/ 1245996 h 1977705"/>
              <a:gd name="connsiteX44" fmla="*/ 1076887 w 1080504"/>
              <a:gd name="connsiteY44" fmla="*/ 1170633 h 1977705"/>
              <a:gd name="connsiteX45" fmla="*/ 1076887 w 1080504"/>
              <a:gd name="connsiteY45" fmla="*/ 1065125 h 1977705"/>
              <a:gd name="connsiteX46" fmla="*/ 1036694 w 1080504"/>
              <a:gd name="connsiteY46" fmla="*/ 964642 h 1977705"/>
              <a:gd name="connsiteX47" fmla="*/ 1026645 w 1080504"/>
              <a:gd name="connsiteY47" fmla="*/ 879231 h 1977705"/>
              <a:gd name="connsiteX0" fmla="*/ 262971 w 1080504"/>
              <a:gd name="connsiteY0" fmla="*/ 0 h 1907367"/>
              <a:gd name="connsiteX1" fmla="*/ 293116 w 1080504"/>
              <a:gd name="connsiteY1" fmla="*/ 246185 h 1907367"/>
              <a:gd name="connsiteX2" fmla="*/ 293116 w 1080504"/>
              <a:gd name="connsiteY2" fmla="*/ 271306 h 1907367"/>
              <a:gd name="connsiteX3" fmla="*/ 293116 w 1080504"/>
              <a:gd name="connsiteY3" fmla="*/ 406959 h 1907367"/>
              <a:gd name="connsiteX4" fmla="*/ 293116 w 1080504"/>
              <a:gd name="connsiteY4" fmla="*/ 507442 h 1907367"/>
              <a:gd name="connsiteX5" fmla="*/ 252922 w 1080504"/>
              <a:gd name="connsiteY5" fmla="*/ 602902 h 1907367"/>
              <a:gd name="connsiteX6" fmla="*/ 222777 w 1080504"/>
              <a:gd name="connsiteY6" fmla="*/ 678264 h 1907367"/>
              <a:gd name="connsiteX7" fmla="*/ 217753 w 1080504"/>
              <a:gd name="connsiteY7" fmla="*/ 738554 h 1907367"/>
              <a:gd name="connsiteX8" fmla="*/ 257946 w 1080504"/>
              <a:gd name="connsiteY8" fmla="*/ 839038 h 1907367"/>
              <a:gd name="connsiteX9" fmla="*/ 298140 w 1080504"/>
              <a:gd name="connsiteY9" fmla="*/ 919425 h 1907367"/>
              <a:gd name="connsiteX10" fmla="*/ 373502 w 1080504"/>
              <a:gd name="connsiteY10" fmla="*/ 1075174 h 1907367"/>
              <a:gd name="connsiteX11" fmla="*/ 378527 w 1080504"/>
              <a:gd name="connsiteY11" fmla="*/ 1150537 h 1907367"/>
              <a:gd name="connsiteX12" fmla="*/ 378527 w 1080504"/>
              <a:gd name="connsiteY12" fmla="*/ 1230924 h 1907367"/>
              <a:gd name="connsiteX13" fmla="*/ 343357 w 1080504"/>
              <a:gd name="connsiteY13" fmla="*/ 1311310 h 1907367"/>
              <a:gd name="connsiteX14" fmla="*/ 11762 w 1080504"/>
              <a:gd name="connsiteY14" fmla="*/ 1773535 h 1907367"/>
              <a:gd name="connsiteX15" fmla="*/ 82100 w 1080504"/>
              <a:gd name="connsiteY15" fmla="*/ 1899139 h 1907367"/>
              <a:gd name="connsiteX16" fmla="*/ 157463 w 1080504"/>
              <a:gd name="connsiteY16" fmla="*/ 1889091 h 1907367"/>
              <a:gd name="connsiteX17" fmla="*/ 227801 w 1080504"/>
              <a:gd name="connsiteY17" fmla="*/ 1838849 h 1907367"/>
              <a:gd name="connsiteX18" fmla="*/ 303164 w 1080504"/>
              <a:gd name="connsiteY18" fmla="*/ 1758462 h 1907367"/>
              <a:gd name="connsiteX19" fmla="*/ 413696 w 1080504"/>
              <a:gd name="connsiteY19" fmla="*/ 1597688 h 1907367"/>
              <a:gd name="connsiteX20" fmla="*/ 489058 w 1080504"/>
              <a:gd name="connsiteY20" fmla="*/ 1416818 h 1907367"/>
              <a:gd name="connsiteX21" fmla="*/ 700074 w 1080504"/>
              <a:gd name="connsiteY21" fmla="*/ 95460 h 1907367"/>
              <a:gd name="connsiteX22" fmla="*/ 700074 w 1080504"/>
              <a:gd name="connsiteY22" fmla="*/ 356717 h 1907367"/>
              <a:gd name="connsiteX23" fmla="*/ 705098 w 1080504"/>
              <a:gd name="connsiteY23" fmla="*/ 482321 h 1907367"/>
              <a:gd name="connsiteX24" fmla="*/ 745291 w 1080504"/>
              <a:gd name="connsiteY24" fmla="*/ 552660 h 1907367"/>
              <a:gd name="connsiteX25" fmla="*/ 775436 w 1080504"/>
              <a:gd name="connsiteY25" fmla="*/ 658167 h 1907367"/>
              <a:gd name="connsiteX26" fmla="*/ 790509 w 1080504"/>
              <a:gd name="connsiteY26" fmla="*/ 758651 h 1907367"/>
              <a:gd name="connsiteX27" fmla="*/ 760364 w 1080504"/>
              <a:gd name="connsiteY27" fmla="*/ 919425 h 1907367"/>
              <a:gd name="connsiteX28" fmla="*/ 765388 w 1080504"/>
              <a:gd name="connsiteY28" fmla="*/ 1009860 h 1907367"/>
              <a:gd name="connsiteX29" fmla="*/ 765388 w 1080504"/>
              <a:gd name="connsiteY29" fmla="*/ 1160585 h 1907367"/>
              <a:gd name="connsiteX30" fmla="*/ 750316 w 1080504"/>
              <a:gd name="connsiteY30" fmla="*/ 1220875 h 1907367"/>
              <a:gd name="connsiteX31" fmla="*/ 705098 w 1080504"/>
              <a:gd name="connsiteY31" fmla="*/ 1361552 h 1907367"/>
              <a:gd name="connsiteX32" fmla="*/ 679977 w 1080504"/>
              <a:gd name="connsiteY32" fmla="*/ 1507253 h 1907367"/>
              <a:gd name="connsiteX33" fmla="*/ 659880 w 1080504"/>
              <a:gd name="connsiteY33" fmla="*/ 1592664 h 1907367"/>
              <a:gd name="connsiteX34" fmla="*/ 685001 w 1080504"/>
              <a:gd name="connsiteY34" fmla="*/ 1668027 h 1907367"/>
              <a:gd name="connsiteX35" fmla="*/ 720171 w 1080504"/>
              <a:gd name="connsiteY35" fmla="*/ 1693148 h 1907367"/>
              <a:gd name="connsiteX36" fmla="*/ 765388 w 1080504"/>
              <a:gd name="connsiteY36" fmla="*/ 1693148 h 1907367"/>
              <a:gd name="connsiteX37" fmla="*/ 820654 w 1080504"/>
              <a:gd name="connsiteY37" fmla="*/ 1673051 h 1907367"/>
              <a:gd name="connsiteX38" fmla="*/ 870896 w 1080504"/>
              <a:gd name="connsiteY38" fmla="*/ 1617785 h 1907367"/>
              <a:gd name="connsiteX39" fmla="*/ 890993 w 1080504"/>
              <a:gd name="connsiteY39" fmla="*/ 1492181 h 1907367"/>
              <a:gd name="connsiteX40" fmla="*/ 926162 w 1080504"/>
              <a:gd name="connsiteY40" fmla="*/ 1416818 h 1907367"/>
              <a:gd name="connsiteX41" fmla="*/ 1001524 w 1080504"/>
              <a:gd name="connsiteY41" fmla="*/ 1351504 h 1907367"/>
              <a:gd name="connsiteX42" fmla="*/ 1061815 w 1080504"/>
              <a:gd name="connsiteY42" fmla="*/ 1175658 h 1907367"/>
              <a:gd name="connsiteX43" fmla="*/ 1076887 w 1080504"/>
              <a:gd name="connsiteY43" fmla="*/ 1100295 h 1907367"/>
              <a:gd name="connsiteX44" fmla="*/ 1076887 w 1080504"/>
              <a:gd name="connsiteY44" fmla="*/ 994787 h 1907367"/>
              <a:gd name="connsiteX45" fmla="*/ 1036694 w 1080504"/>
              <a:gd name="connsiteY45" fmla="*/ 894304 h 1907367"/>
              <a:gd name="connsiteX46" fmla="*/ 1026645 w 1080504"/>
              <a:gd name="connsiteY46" fmla="*/ 808893 h 1907367"/>
              <a:gd name="connsiteX0" fmla="*/ 293116 w 1080504"/>
              <a:gd name="connsiteY0" fmla="*/ 197750 h 1858932"/>
              <a:gd name="connsiteX1" fmla="*/ 293116 w 1080504"/>
              <a:gd name="connsiteY1" fmla="*/ 222871 h 1858932"/>
              <a:gd name="connsiteX2" fmla="*/ 293116 w 1080504"/>
              <a:gd name="connsiteY2" fmla="*/ 358524 h 1858932"/>
              <a:gd name="connsiteX3" fmla="*/ 293116 w 1080504"/>
              <a:gd name="connsiteY3" fmla="*/ 459007 h 1858932"/>
              <a:gd name="connsiteX4" fmla="*/ 252922 w 1080504"/>
              <a:gd name="connsiteY4" fmla="*/ 554467 h 1858932"/>
              <a:gd name="connsiteX5" fmla="*/ 222777 w 1080504"/>
              <a:gd name="connsiteY5" fmla="*/ 629829 h 1858932"/>
              <a:gd name="connsiteX6" fmla="*/ 217753 w 1080504"/>
              <a:gd name="connsiteY6" fmla="*/ 690119 h 1858932"/>
              <a:gd name="connsiteX7" fmla="*/ 257946 w 1080504"/>
              <a:gd name="connsiteY7" fmla="*/ 790603 h 1858932"/>
              <a:gd name="connsiteX8" fmla="*/ 298140 w 1080504"/>
              <a:gd name="connsiteY8" fmla="*/ 870990 h 1858932"/>
              <a:gd name="connsiteX9" fmla="*/ 373502 w 1080504"/>
              <a:gd name="connsiteY9" fmla="*/ 1026739 h 1858932"/>
              <a:gd name="connsiteX10" fmla="*/ 378527 w 1080504"/>
              <a:gd name="connsiteY10" fmla="*/ 1102102 h 1858932"/>
              <a:gd name="connsiteX11" fmla="*/ 378527 w 1080504"/>
              <a:gd name="connsiteY11" fmla="*/ 1182489 h 1858932"/>
              <a:gd name="connsiteX12" fmla="*/ 343357 w 1080504"/>
              <a:gd name="connsiteY12" fmla="*/ 1262875 h 1858932"/>
              <a:gd name="connsiteX13" fmla="*/ 11762 w 1080504"/>
              <a:gd name="connsiteY13" fmla="*/ 1725100 h 1858932"/>
              <a:gd name="connsiteX14" fmla="*/ 82100 w 1080504"/>
              <a:gd name="connsiteY14" fmla="*/ 1850704 h 1858932"/>
              <a:gd name="connsiteX15" fmla="*/ 157463 w 1080504"/>
              <a:gd name="connsiteY15" fmla="*/ 1840656 h 1858932"/>
              <a:gd name="connsiteX16" fmla="*/ 227801 w 1080504"/>
              <a:gd name="connsiteY16" fmla="*/ 1790414 h 1858932"/>
              <a:gd name="connsiteX17" fmla="*/ 303164 w 1080504"/>
              <a:gd name="connsiteY17" fmla="*/ 1710027 h 1858932"/>
              <a:gd name="connsiteX18" fmla="*/ 413696 w 1080504"/>
              <a:gd name="connsiteY18" fmla="*/ 1549253 h 1858932"/>
              <a:gd name="connsiteX19" fmla="*/ 489058 w 1080504"/>
              <a:gd name="connsiteY19" fmla="*/ 1368383 h 1858932"/>
              <a:gd name="connsiteX20" fmla="*/ 700074 w 1080504"/>
              <a:gd name="connsiteY20" fmla="*/ 47025 h 1858932"/>
              <a:gd name="connsiteX21" fmla="*/ 700074 w 1080504"/>
              <a:gd name="connsiteY21" fmla="*/ 308282 h 1858932"/>
              <a:gd name="connsiteX22" fmla="*/ 705098 w 1080504"/>
              <a:gd name="connsiteY22" fmla="*/ 433886 h 1858932"/>
              <a:gd name="connsiteX23" fmla="*/ 745291 w 1080504"/>
              <a:gd name="connsiteY23" fmla="*/ 504225 h 1858932"/>
              <a:gd name="connsiteX24" fmla="*/ 775436 w 1080504"/>
              <a:gd name="connsiteY24" fmla="*/ 609732 h 1858932"/>
              <a:gd name="connsiteX25" fmla="*/ 790509 w 1080504"/>
              <a:gd name="connsiteY25" fmla="*/ 710216 h 1858932"/>
              <a:gd name="connsiteX26" fmla="*/ 760364 w 1080504"/>
              <a:gd name="connsiteY26" fmla="*/ 870990 h 1858932"/>
              <a:gd name="connsiteX27" fmla="*/ 765388 w 1080504"/>
              <a:gd name="connsiteY27" fmla="*/ 961425 h 1858932"/>
              <a:gd name="connsiteX28" fmla="*/ 765388 w 1080504"/>
              <a:gd name="connsiteY28" fmla="*/ 1112150 h 1858932"/>
              <a:gd name="connsiteX29" fmla="*/ 750316 w 1080504"/>
              <a:gd name="connsiteY29" fmla="*/ 1172440 h 1858932"/>
              <a:gd name="connsiteX30" fmla="*/ 705098 w 1080504"/>
              <a:gd name="connsiteY30" fmla="*/ 1313117 h 1858932"/>
              <a:gd name="connsiteX31" fmla="*/ 679977 w 1080504"/>
              <a:gd name="connsiteY31" fmla="*/ 1458818 h 1858932"/>
              <a:gd name="connsiteX32" fmla="*/ 659880 w 1080504"/>
              <a:gd name="connsiteY32" fmla="*/ 1544229 h 1858932"/>
              <a:gd name="connsiteX33" fmla="*/ 685001 w 1080504"/>
              <a:gd name="connsiteY33" fmla="*/ 1619592 h 1858932"/>
              <a:gd name="connsiteX34" fmla="*/ 720171 w 1080504"/>
              <a:gd name="connsiteY34" fmla="*/ 1644713 h 1858932"/>
              <a:gd name="connsiteX35" fmla="*/ 765388 w 1080504"/>
              <a:gd name="connsiteY35" fmla="*/ 1644713 h 1858932"/>
              <a:gd name="connsiteX36" fmla="*/ 820654 w 1080504"/>
              <a:gd name="connsiteY36" fmla="*/ 1624616 h 1858932"/>
              <a:gd name="connsiteX37" fmla="*/ 870896 w 1080504"/>
              <a:gd name="connsiteY37" fmla="*/ 1569350 h 1858932"/>
              <a:gd name="connsiteX38" fmla="*/ 890993 w 1080504"/>
              <a:gd name="connsiteY38" fmla="*/ 1443746 h 1858932"/>
              <a:gd name="connsiteX39" fmla="*/ 926162 w 1080504"/>
              <a:gd name="connsiteY39" fmla="*/ 1368383 h 1858932"/>
              <a:gd name="connsiteX40" fmla="*/ 1001524 w 1080504"/>
              <a:gd name="connsiteY40" fmla="*/ 1303069 h 1858932"/>
              <a:gd name="connsiteX41" fmla="*/ 1061815 w 1080504"/>
              <a:gd name="connsiteY41" fmla="*/ 1127223 h 1858932"/>
              <a:gd name="connsiteX42" fmla="*/ 1076887 w 1080504"/>
              <a:gd name="connsiteY42" fmla="*/ 1051860 h 1858932"/>
              <a:gd name="connsiteX43" fmla="*/ 1076887 w 1080504"/>
              <a:gd name="connsiteY43" fmla="*/ 946352 h 1858932"/>
              <a:gd name="connsiteX44" fmla="*/ 1036694 w 1080504"/>
              <a:gd name="connsiteY44" fmla="*/ 845869 h 1858932"/>
              <a:gd name="connsiteX45" fmla="*/ 1026645 w 1080504"/>
              <a:gd name="connsiteY45" fmla="*/ 760458 h 1858932"/>
              <a:gd name="connsiteX0" fmla="*/ 293116 w 1080504"/>
              <a:gd name="connsiteY0" fmla="*/ 222871 h 1858932"/>
              <a:gd name="connsiteX1" fmla="*/ 293116 w 1080504"/>
              <a:gd name="connsiteY1" fmla="*/ 358524 h 1858932"/>
              <a:gd name="connsiteX2" fmla="*/ 293116 w 1080504"/>
              <a:gd name="connsiteY2" fmla="*/ 459007 h 1858932"/>
              <a:gd name="connsiteX3" fmla="*/ 252922 w 1080504"/>
              <a:gd name="connsiteY3" fmla="*/ 554467 h 1858932"/>
              <a:gd name="connsiteX4" fmla="*/ 222777 w 1080504"/>
              <a:gd name="connsiteY4" fmla="*/ 629829 h 1858932"/>
              <a:gd name="connsiteX5" fmla="*/ 217753 w 1080504"/>
              <a:gd name="connsiteY5" fmla="*/ 690119 h 1858932"/>
              <a:gd name="connsiteX6" fmla="*/ 257946 w 1080504"/>
              <a:gd name="connsiteY6" fmla="*/ 790603 h 1858932"/>
              <a:gd name="connsiteX7" fmla="*/ 298140 w 1080504"/>
              <a:gd name="connsiteY7" fmla="*/ 870990 h 1858932"/>
              <a:gd name="connsiteX8" fmla="*/ 373502 w 1080504"/>
              <a:gd name="connsiteY8" fmla="*/ 1026739 h 1858932"/>
              <a:gd name="connsiteX9" fmla="*/ 378527 w 1080504"/>
              <a:gd name="connsiteY9" fmla="*/ 1102102 h 1858932"/>
              <a:gd name="connsiteX10" fmla="*/ 378527 w 1080504"/>
              <a:gd name="connsiteY10" fmla="*/ 1182489 h 1858932"/>
              <a:gd name="connsiteX11" fmla="*/ 343357 w 1080504"/>
              <a:gd name="connsiteY11" fmla="*/ 1262875 h 1858932"/>
              <a:gd name="connsiteX12" fmla="*/ 11762 w 1080504"/>
              <a:gd name="connsiteY12" fmla="*/ 1725100 h 1858932"/>
              <a:gd name="connsiteX13" fmla="*/ 82100 w 1080504"/>
              <a:gd name="connsiteY13" fmla="*/ 1850704 h 1858932"/>
              <a:gd name="connsiteX14" fmla="*/ 157463 w 1080504"/>
              <a:gd name="connsiteY14" fmla="*/ 1840656 h 1858932"/>
              <a:gd name="connsiteX15" fmla="*/ 227801 w 1080504"/>
              <a:gd name="connsiteY15" fmla="*/ 1790414 h 1858932"/>
              <a:gd name="connsiteX16" fmla="*/ 303164 w 1080504"/>
              <a:gd name="connsiteY16" fmla="*/ 1710027 h 1858932"/>
              <a:gd name="connsiteX17" fmla="*/ 413696 w 1080504"/>
              <a:gd name="connsiteY17" fmla="*/ 1549253 h 1858932"/>
              <a:gd name="connsiteX18" fmla="*/ 489058 w 1080504"/>
              <a:gd name="connsiteY18" fmla="*/ 1368383 h 1858932"/>
              <a:gd name="connsiteX19" fmla="*/ 700074 w 1080504"/>
              <a:gd name="connsiteY19" fmla="*/ 47025 h 1858932"/>
              <a:gd name="connsiteX20" fmla="*/ 700074 w 1080504"/>
              <a:gd name="connsiteY20" fmla="*/ 308282 h 1858932"/>
              <a:gd name="connsiteX21" fmla="*/ 705098 w 1080504"/>
              <a:gd name="connsiteY21" fmla="*/ 433886 h 1858932"/>
              <a:gd name="connsiteX22" fmla="*/ 745291 w 1080504"/>
              <a:gd name="connsiteY22" fmla="*/ 504225 h 1858932"/>
              <a:gd name="connsiteX23" fmla="*/ 775436 w 1080504"/>
              <a:gd name="connsiteY23" fmla="*/ 609732 h 1858932"/>
              <a:gd name="connsiteX24" fmla="*/ 790509 w 1080504"/>
              <a:gd name="connsiteY24" fmla="*/ 710216 h 1858932"/>
              <a:gd name="connsiteX25" fmla="*/ 760364 w 1080504"/>
              <a:gd name="connsiteY25" fmla="*/ 870990 h 1858932"/>
              <a:gd name="connsiteX26" fmla="*/ 765388 w 1080504"/>
              <a:gd name="connsiteY26" fmla="*/ 961425 h 1858932"/>
              <a:gd name="connsiteX27" fmla="*/ 765388 w 1080504"/>
              <a:gd name="connsiteY27" fmla="*/ 1112150 h 1858932"/>
              <a:gd name="connsiteX28" fmla="*/ 750316 w 1080504"/>
              <a:gd name="connsiteY28" fmla="*/ 1172440 h 1858932"/>
              <a:gd name="connsiteX29" fmla="*/ 705098 w 1080504"/>
              <a:gd name="connsiteY29" fmla="*/ 1313117 h 1858932"/>
              <a:gd name="connsiteX30" fmla="*/ 679977 w 1080504"/>
              <a:gd name="connsiteY30" fmla="*/ 1458818 h 1858932"/>
              <a:gd name="connsiteX31" fmla="*/ 659880 w 1080504"/>
              <a:gd name="connsiteY31" fmla="*/ 1544229 h 1858932"/>
              <a:gd name="connsiteX32" fmla="*/ 685001 w 1080504"/>
              <a:gd name="connsiteY32" fmla="*/ 1619592 h 1858932"/>
              <a:gd name="connsiteX33" fmla="*/ 720171 w 1080504"/>
              <a:gd name="connsiteY33" fmla="*/ 1644713 h 1858932"/>
              <a:gd name="connsiteX34" fmla="*/ 765388 w 1080504"/>
              <a:gd name="connsiteY34" fmla="*/ 1644713 h 1858932"/>
              <a:gd name="connsiteX35" fmla="*/ 820654 w 1080504"/>
              <a:gd name="connsiteY35" fmla="*/ 1624616 h 1858932"/>
              <a:gd name="connsiteX36" fmla="*/ 870896 w 1080504"/>
              <a:gd name="connsiteY36" fmla="*/ 1569350 h 1858932"/>
              <a:gd name="connsiteX37" fmla="*/ 890993 w 1080504"/>
              <a:gd name="connsiteY37" fmla="*/ 1443746 h 1858932"/>
              <a:gd name="connsiteX38" fmla="*/ 926162 w 1080504"/>
              <a:gd name="connsiteY38" fmla="*/ 1368383 h 1858932"/>
              <a:gd name="connsiteX39" fmla="*/ 1001524 w 1080504"/>
              <a:gd name="connsiteY39" fmla="*/ 1303069 h 1858932"/>
              <a:gd name="connsiteX40" fmla="*/ 1061815 w 1080504"/>
              <a:gd name="connsiteY40" fmla="*/ 1127223 h 1858932"/>
              <a:gd name="connsiteX41" fmla="*/ 1076887 w 1080504"/>
              <a:gd name="connsiteY41" fmla="*/ 1051860 h 1858932"/>
              <a:gd name="connsiteX42" fmla="*/ 1076887 w 1080504"/>
              <a:gd name="connsiteY42" fmla="*/ 946352 h 1858932"/>
              <a:gd name="connsiteX43" fmla="*/ 1036694 w 1080504"/>
              <a:gd name="connsiteY43" fmla="*/ 845869 h 1858932"/>
              <a:gd name="connsiteX44" fmla="*/ 1026645 w 1080504"/>
              <a:gd name="connsiteY44" fmla="*/ 760458 h 1858932"/>
              <a:gd name="connsiteX0" fmla="*/ 293116 w 1080504"/>
              <a:gd name="connsiteY0" fmla="*/ 358524 h 1858932"/>
              <a:gd name="connsiteX1" fmla="*/ 293116 w 1080504"/>
              <a:gd name="connsiteY1" fmla="*/ 459007 h 1858932"/>
              <a:gd name="connsiteX2" fmla="*/ 252922 w 1080504"/>
              <a:gd name="connsiteY2" fmla="*/ 554467 h 1858932"/>
              <a:gd name="connsiteX3" fmla="*/ 222777 w 1080504"/>
              <a:gd name="connsiteY3" fmla="*/ 629829 h 1858932"/>
              <a:gd name="connsiteX4" fmla="*/ 217753 w 1080504"/>
              <a:gd name="connsiteY4" fmla="*/ 690119 h 1858932"/>
              <a:gd name="connsiteX5" fmla="*/ 257946 w 1080504"/>
              <a:gd name="connsiteY5" fmla="*/ 790603 h 1858932"/>
              <a:gd name="connsiteX6" fmla="*/ 298140 w 1080504"/>
              <a:gd name="connsiteY6" fmla="*/ 870990 h 1858932"/>
              <a:gd name="connsiteX7" fmla="*/ 373502 w 1080504"/>
              <a:gd name="connsiteY7" fmla="*/ 1026739 h 1858932"/>
              <a:gd name="connsiteX8" fmla="*/ 378527 w 1080504"/>
              <a:gd name="connsiteY8" fmla="*/ 1102102 h 1858932"/>
              <a:gd name="connsiteX9" fmla="*/ 378527 w 1080504"/>
              <a:gd name="connsiteY9" fmla="*/ 1182489 h 1858932"/>
              <a:gd name="connsiteX10" fmla="*/ 343357 w 1080504"/>
              <a:gd name="connsiteY10" fmla="*/ 1262875 h 1858932"/>
              <a:gd name="connsiteX11" fmla="*/ 11762 w 1080504"/>
              <a:gd name="connsiteY11" fmla="*/ 1725100 h 1858932"/>
              <a:gd name="connsiteX12" fmla="*/ 82100 w 1080504"/>
              <a:gd name="connsiteY12" fmla="*/ 1850704 h 1858932"/>
              <a:gd name="connsiteX13" fmla="*/ 157463 w 1080504"/>
              <a:gd name="connsiteY13" fmla="*/ 1840656 h 1858932"/>
              <a:gd name="connsiteX14" fmla="*/ 227801 w 1080504"/>
              <a:gd name="connsiteY14" fmla="*/ 1790414 h 1858932"/>
              <a:gd name="connsiteX15" fmla="*/ 303164 w 1080504"/>
              <a:gd name="connsiteY15" fmla="*/ 1710027 h 1858932"/>
              <a:gd name="connsiteX16" fmla="*/ 413696 w 1080504"/>
              <a:gd name="connsiteY16" fmla="*/ 1549253 h 1858932"/>
              <a:gd name="connsiteX17" fmla="*/ 489058 w 1080504"/>
              <a:gd name="connsiteY17" fmla="*/ 1368383 h 1858932"/>
              <a:gd name="connsiteX18" fmla="*/ 700074 w 1080504"/>
              <a:gd name="connsiteY18" fmla="*/ 47025 h 1858932"/>
              <a:gd name="connsiteX19" fmla="*/ 700074 w 1080504"/>
              <a:gd name="connsiteY19" fmla="*/ 308282 h 1858932"/>
              <a:gd name="connsiteX20" fmla="*/ 705098 w 1080504"/>
              <a:gd name="connsiteY20" fmla="*/ 433886 h 1858932"/>
              <a:gd name="connsiteX21" fmla="*/ 745291 w 1080504"/>
              <a:gd name="connsiteY21" fmla="*/ 504225 h 1858932"/>
              <a:gd name="connsiteX22" fmla="*/ 775436 w 1080504"/>
              <a:gd name="connsiteY22" fmla="*/ 609732 h 1858932"/>
              <a:gd name="connsiteX23" fmla="*/ 790509 w 1080504"/>
              <a:gd name="connsiteY23" fmla="*/ 710216 h 1858932"/>
              <a:gd name="connsiteX24" fmla="*/ 760364 w 1080504"/>
              <a:gd name="connsiteY24" fmla="*/ 870990 h 1858932"/>
              <a:gd name="connsiteX25" fmla="*/ 765388 w 1080504"/>
              <a:gd name="connsiteY25" fmla="*/ 961425 h 1858932"/>
              <a:gd name="connsiteX26" fmla="*/ 765388 w 1080504"/>
              <a:gd name="connsiteY26" fmla="*/ 1112150 h 1858932"/>
              <a:gd name="connsiteX27" fmla="*/ 750316 w 1080504"/>
              <a:gd name="connsiteY27" fmla="*/ 1172440 h 1858932"/>
              <a:gd name="connsiteX28" fmla="*/ 705098 w 1080504"/>
              <a:gd name="connsiteY28" fmla="*/ 1313117 h 1858932"/>
              <a:gd name="connsiteX29" fmla="*/ 679977 w 1080504"/>
              <a:gd name="connsiteY29" fmla="*/ 1458818 h 1858932"/>
              <a:gd name="connsiteX30" fmla="*/ 659880 w 1080504"/>
              <a:gd name="connsiteY30" fmla="*/ 1544229 h 1858932"/>
              <a:gd name="connsiteX31" fmla="*/ 685001 w 1080504"/>
              <a:gd name="connsiteY31" fmla="*/ 1619592 h 1858932"/>
              <a:gd name="connsiteX32" fmla="*/ 720171 w 1080504"/>
              <a:gd name="connsiteY32" fmla="*/ 1644713 h 1858932"/>
              <a:gd name="connsiteX33" fmla="*/ 765388 w 1080504"/>
              <a:gd name="connsiteY33" fmla="*/ 1644713 h 1858932"/>
              <a:gd name="connsiteX34" fmla="*/ 820654 w 1080504"/>
              <a:gd name="connsiteY34" fmla="*/ 1624616 h 1858932"/>
              <a:gd name="connsiteX35" fmla="*/ 870896 w 1080504"/>
              <a:gd name="connsiteY35" fmla="*/ 1569350 h 1858932"/>
              <a:gd name="connsiteX36" fmla="*/ 890993 w 1080504"/>
              <a:gd name="connsiteY36" fmla="*/ 1443746 h 1858932"/>
              <a:gd name="connsiteX37" fmla="*/ 926162 w 1080504"/>
              <a:gd name="connsiteY37" fmla="*/ 1368383 h 1858932"/>
              <a:gd name="connsiteX38" fmla="*/ 1001524 w 1080504"/>
              <a:gd name="connsiteY38" fmla="*/ 1303069 h 1858932"/>
              <a:gd name="connsiteX39" fmla="*/ 1061815 w 1080504"/>
              <a:gd name="connsiteY39" fmla="*/ 1127223 h 1858932"/>
              <a:gd name="connsiteX40" fmla="*/ 1076887 w 1080504"/>
              <a:gd name="connsiteY40" fmla="*/ 1051860 h 1858932"/>
              <a:gd name="connsiteX41" fmla="*/ 1076887 w 1080504"/>
              <a:gd name="connsiteY41" fmla="*/ 946352 h 1858932"/>
              <a:gd name="connsiteX42" fmla="*/ 1036694 w 1080504"/>
              <a:gd name="connsiteY42" fmla="*/ 845869 h 1858932"/>
              <a:gd name="connsiteX43" fmla="*/ 1026645 w 1080504"/>
              <a:gd name="connsiteY43" fmla="*/ 760458 h 1858932"/>
              <a:gd name="connsiteX0" fmla="*/ 293116 w 1080504"/>
              <a:gd name="connsiteY0" fmla="*/ 459007 h 1858932"/>
              <a:gd name="connsiteX1" fmla="*/ 252922 w 1080504"/>
              <a:gd name="connsiteY1" fmla="*/ 554467 h 1858932"/>
              <a:gd name="connsiteX2" fmla="*/ 222777 w 1080504"/>
              <a:gd name="connsiteY2" fmla="*/ 629829 h 1858932"/>
              <a:gd name="connsiteX3" fmla="*/ 217753 w 1080504"/>
              <a:gd name="connsiteY3" fmla="*/ 690119 h 1858932"/>
              <a:gd name="connsiteX4" fmla="*/ 257946 w 1080504"/>
              <a:gd name="connsiteY4" fmla="*/ 790603 h 1858932"/>
              <a:gd name="connsiteX5" fmla="*/ 298140 w 1080504"/>
              <a:gd name="connsiteY5" fmla="*/ 870990 h 1858932"/>
              <a:gd name="connsiteX6" fmla="*/ 373502 w 1080504"/>
              <a:gd name="connsiteY6" fmla="*/ 1026739 h 1858932"/>
              <a:gd name="connsiteX7" fmla="*/ 378527 w 1080504"/>
              <a:gd name="connsiteY7" fmla="*/ 1102102 h 1858932"/>
              <a:gd name="connsiteX8" fmla="*/ 378527 w 1080504"/>
              <a:gd name="connsiteY8" fmla="*/ 1182489 h 1858932"/>
              <a:gd name="connsiteX9" fmla="*/ 343357 w 1080504"/>
              <a:gd name="connsiteY9" fmla="*/ 1262875 h 1858932"/>
              <a:gd name="connsiteX10" fmla="*/ 11762 w 1080504"/>
              <a:gd name="connsiteY10" fmla="*/ 1725100 h 1858932"/>
              <a:gd name="connsiteX11" fmla="*/ 82100 w 1080504"/>
              <a:gd name="connsiteY11" fmla="*/ 1850704 h 1858932"/>
              <a:gd name="connsiteX12" fmla="*/ 157463 w 1080504"/>
              <a:gd name="connsiteY12" fmla="*/ 1840656 h 1858932"/>
              <a:gd name="connsiteX13" fmla="*/ 227801 w 1080504"/>
              <a:gd name="connsiteY13" fmla="*/ 1790414 h 1858932"/>
              <a:gd name="connsiteX14" fmla="*/ 303164 w 1080504"/>
              <a:gd name="connsiteY14" fmla="*/ 1710027 h 1858932"/>
              <a:gd name="connsiteX15" fmla="*/ 413696 w 1080504"/>
              <a:gd name="connsiteY15" fmla="*/ 1549253 h 1858932"/>
              <a:gd name="connsiteX16" fmla="*/ 489058 w 1080504"/>
              <a:gd name="connsiteY16" fmla="*/ 1368383 h 1858932"/>
              <a:gd name="connsiteX17" fmla="*/ 700074 w 1080504"/>
              <a:gd name="connsiteY17" fmla="*/ 47025 h 1858932"/>
              <a:gd name="connsiteX18" fmla="*/ 700074 w 1080504"/>
              <a:gd name="connsiteY18" fmla="*/ 308282 h 1858932"/>
              <a:gd name="connsiteX19" fmla="*/ 705098 w 1080504"/>
              <a:gd name="connsiteY19" fmla="*/ 433886 h 1858932"/>
              <a:gd name="connsiteX20" fmla="*/ 745291 w 1080504"/>
              <a:gd name="connsiteY20" fmla="*/ 504225 h 1858932"/>
              <a:gd name="connsiteX21" fmla="*/ 775436 w 1080504"/>
              <a:gd name="connsiteY21" fmla="*/ 609732 h 1858932"/>
              <a:gd name="connsiteX22" fmla="*/ 790509 w 1080504"/>
              <a:gd name="connsiteY22" fmla="*/ 710216 h 1858932"/>
              <a:gd name="connsiteX23" fmla="*/ 760364 w 1080504"/>
              <a:gd name="connsiteY23" fmla="*/ 870990 h 1858932"/>
              <a:gd name="connsiteX24" fmla="*/ 765388 w 1080504"/>
              <a:gd name="connsiteY24" fmla="*/ 961425 h 1858932"/>
              <a:gd name="connsiteX25" fmla="*/ 765388 w 1080504"/>
              <a:gd name="connsiteY25" fmla="*/ 1112150 h 1858932"/>
              <a:gd name="connsiteX26" fmla="*/ 750316 w 1080504"/>
              <a:gd name="connsiteY26" fmla="*/ 1172440 h 1858932"/>
              <a:gd name="connsiteX27" fmla="*/ 705098 w 1080504"/>
              <a:gd name="connsiteY27" fmla="*/ 1313117 h 1858932"/>
              <a:gd name="connsiteX28" fmla="*/ 679977 w 1080504"/>
              <a:gd name="connsiteY28" fmla="*/ 1458818 h 1858932"/>
              <a:gd name="connsiteX29" fmla="*/ 659880 w 1080504"/>
              <a:gd name="connsiteY29" fmla="*/ 1544229 h 1858932"/>
              <a:gd name="connsiteX30" fmla="*/ 685001 w 1080504"/>
              <a:gd name="connsiteY30" fmla="*/ 1619592 h 1858932"/>
              <a:gd name="connsiteX31" fmla="*/ 720171 w 1080504"/>
              <a:gd name="connsiteY31" fmla="*/ 1644713 h 1858932"/>
              <a:gd name="connsiteX32" fmla="*/ 765388 w 1080504"/>
              <a:gd name="connsiteY32" fmla="*/ 1644713 h 1858932"/>
              <a:gd name="connsiteX33" fmla="*/ 820654 w 1080504"/>
              <a:gd name="connsiteY33" fmla="*/ 1624616 h 1858932"/>
              <a:gd name="connsiteX34" fmla="*/ 870896 w 1080504"/>
              <a:gd name="connsiteY34" fmla="*/ 1569350 h 1858932"/>
              <a:gd name="connsiteX35" fmla="*/ 890993 w 1080504"/>
              <a:gd name="connsiteY35" fmla="*/ 1443746 h 1858932"/>
              <a:gd name="connsiteX36" fmla="*/ 926162 w 1080504"/>
              <a:gd name="connsiteY36" fmla="*/ 1368383 h 1858932"/>
              <a:gd name="connsiteX37" fmla="*/ 1001524 w 1080504"/>
              <a:gd name="connsiteY37" fmla="*/ 1303069 h 1858932"/>
              <a:gd name="connsiteX38" fmla="*/ 1061815 w 1080504"/>
              <a:gd name="connsiteY38" fmla="*/ 1127223 h 1858932"/>
              <a:gd name="connsiteX39" fmla="*/ 1076887 w 1080504"/>
              <a:gd name="connsiteY39" fmla="*/ 1051860 h 1858932"/>
              <a:gd name="connsiteX40" fmla="*/ 1076887 w 1080504"/>
              <a:gd name="connsiteY40" fmla="*/ 946352 h 1858932"/>
              <a:gd name="connsiteX41" fmla="*/ 1036694 w 1080504"/>
              <a:gd name="connsiteY41" fmla="*/ 845869 h 1858932"/>
              <a:gd name="connsiteX42" fmla="*/ 1026645 w 1080504"/>
              <a:gd name="connsiteY42" fmla="*/ 760458 h 1858932"/>
              <a:gd name="connsiteX0" fmla="*/ 252922 w 1080504"/>
              <a:gd name="connsiteY0" fmla="*/ 554467 h 1858932"/>
              <a:gd name="connsiteX1" fmla="*/ 222777 w 1080504"/>
              <a:gd name="connsiteY1" fmla="*/ 629829 h 1858932"/>
              <a:gd name="connsiteX2" fmla="*/ 217753 w 1080504"/>
              <a:gd name="connsiteY2" fmla="*/ 690119 h 1858932"/>
              <a:gd name="connsiteX3" fmla="*/ 257946 w 1080504"/>
              <a:gd name="connsiteY3" fmla="*/ 790603 h 1858932"/>
              <a:gd name="connsiteX4" fmla="*/ 298140 w 1080504"/>
              <a:gd name="connsiteY4" fmla="*/ 870990 h 1858932"/>
              <a:gd name="connsiteX5" fmla="*/ 373502 w 1080504"/>
              <a:gd name="connsiteY5" fmla="*/ 1026739 h 1858932"/>
              <a:gd name="connsiteX6" fmla="*/ 378527 w 1080504"/>
              <a:gd name="connsiteY6" fmla="*/ 1102102 h 1858932"/>
              <a:gd name="connsiteX7" fmla="*/ 378527 w 1080504"/>
              <a:gd name="connsiteY7" fmla="*/ 1182489 h 1858932"/>
              <a:gd name="connsiteX8" fmla="*/ 343357 w 1080504"/>
              <a:gd name="connsiteY8" fmla="*/ 1262875 h 1858932"/>
              <a:gd name="connsiteX9" fmla="*/ 11762 w 1080504"/>
              <a:gd name="connsiteY9" fmla="*/ 1725100 h 1858932"/>
              <a:gd name="connsiteX10" fmla="*/ 82100 w 1080504"/>
              <a:gd name="connsiteY10" fmla="*/ 1850704 h 1858932"/>
              <a:gd name="connsiteX11" fmla="*/ 157463 w 1080504"/>
              <a:gd name="connsiteY11" fmla="*/ 1840656 h 1858932"/>
              <a:gd name="connsiteX12" fmla="*/ 227801 w 1080504"/>
              <a:gd name="connsiteY12" fmla="*/ 1790414 h 1858932"/>
              <a:gd name="connsiteX13" fmla="*/ 303164 w 1080504"/>
              <a:gd name="connsiteY13" fmla="*/ 1710027 h 1858932"/>
              <a:gd name="connsiteX14" fmla="*/ 413696 w 1080504"/>
              <a:gd name="connsiteY14" fmla="*/ 1549253 h 1858932"/>
              <a:gd name="connsiteX15" fmla="*/ 489058 w 1080504"/>
              <a:gd name="connsiteY15" fmla="*/ 1368383 h 1858932"/>
              <a:gd name="connsiteX16" fmla="*/ 700074 w 1080504"/>
              <a:gd name="connsiteY16" fmla="*/ 47025 h 1858932"/>
              <a:gd name="connsiteX17" fmla="*/ 700074 w 1080504"/>
              <a:gd name="connsiteY17" fmla="*/ 308282 h 1858932"/>
              <a:gd name="connsiteX18" fmla="*/ 705098 w 1080504"/>
              <a:gd name="connsiteY18" fmla="*/ 433886 h 1858932"/>
              <a:gd name="connsiteX19" fmla="*/ 745291 w 1080504"/>
              <a:gd name="connsiteY19" fmla="*/ 504225 h 1858932"/>
              <a:gd name="connsiteX20" fmla="*/ 775436 w 1080504"/>
              <a:gd name="connsiteY20" fmla="*/ 609732 h 1858932"/>
              <a:gd name="connsiteX21" fmla="*/ 790509 w 1080504"/>
              <a:gd name="connsiteY21" fmla="*/ 710216 h 1858932"/>
              <a:gd name="connsiteX22" fmla="*/ 760364 w 1080504"/>
              <a:gd name="connsiteY22" fmla="*/ 870990 h 1858932"/>
              <a:gd name="connsiteX23" fmla="*/ 765388 w 1080504"/>
              <a:gd name="connsiteY23" fmla="*/ 961425 h 1858932"/>
              <a:gd name="connsiteX24" fmla="*/ 765388 w 1080504"/>
              <a:gd name="connsiteY24" fmla="*/ 1112150 h 1858932"/>
              <a:gd name="connsiteX25" fmla="*/ 750316 w 1080504"/>
              <a:gd name="connsiteY25" fmla="*/ 1172440 h 1858932"/>
              <a:gd name="connsiteX26" fmla="*/ 705098 w 1080504"/>
              <a:gd name="connsiteY26" fmla="*/ 1313117 h 1858932"/>
              <a:gd name="connsiteX27" fmla="*/ 679977 w 1080504"/>
              <a:gd name="connsiteY27" fmla="*/ 1458818 h 1858932"/>
              <a:gd name="connsiteX28" fmla="*/ 659880 w 1080504"/>
              <a:gd name="connsiteY28" fmla="*/ 1544229 h 1858932"/>
              <a:gd name="connsiteX29" fmla="*/ 685001 w 1080504"/>
              <a:gd name="connsiteY29" fmla="*/ 1619592 h 1858932"/>
              <a:gd name="connsiteX30" fmla="*/ 720171 w 1080504"/>
              <a:gd name="connsiteY30" fmla="*/ 1644713 h 1858932"/>
              <a:gd name="connsiteX31" fmla="*/ 765388 w 1080504"/>
              <a:gd name="connsiteY31" fmla="*/ 1644713 h 1858932"/>
              <a:gd name="connsiteX32" fmla="*/ 820654 w 1080504"/>
              <a:gd name="connsiteY32" fmla="*/ 1624616 h 1858932"/>
              <a:gd name="connsiteX33" fmla="*/ 870896 w 1080504"/>
              <a:gd name="connsiteY33" fmla="*/ 1569350 h 1858932"/>
              <a:gd name="connsiteX34" fmla="*/ 890993 w 1080504"/>
              <a:gd name="connsiteY34" fmla="*/ 1443746 h 1858932"/>
              <a:gd name="connsiteX35" fmla="*/ 926162 w 1080504"/>
              <a:gd name="connsiteY35" fmla="*/ 1368383 h 1858932"/>
              <a:gd name="connsiteX36" fmla="*/ 1001524 w 1080504"/>
              <a:gd name="connsiteY36" fmla="*/ 1303069 h 1858932"/>
              <a:gd name="connsiteX37" fmla="*/ 1061815 w 1080504"/>
              <a:gd name="connsiteY37" fmla="*/ 1127223 h 1858932"/>
              <a:gd name="connsiteX38" fmla="*/ 1076887 w 1080504"/>
              <a:gd name="connsiteY38" fmla="*/ 1051860 h 1858932"/>
              <a:gd name="connsiteX39" fmla="*/ 1076887 w 1080504"/>
              <a:gd name="connsiteY39" fmla="*/ 946352 h 1858932"/>
              <a:gd name="connsiteX40" fmla="*/ 1036694 w 1080504"/>
              <a:gd name="connsiteY40" fmla="*/ 845869 h 1858932"/>
              <a:gd name="connsiteX41" fmla="*/ 1026645 w 1080504"/>
              <a:gd name="connsiteY41" fmla="*/ 760458 h 1858932"/>
              <a:gd name="connsiteX0" fmla="*/ 222777 w 1080504"/>
              <a:gd name="connsiteY0" fmla="*/ 629829 h 1858932"/>
              <a:gd name="connsiteX1" fmla="*/ 217753 w 1080504"/>
              <a:gd name="connsiteY1" fmla="*/ 690119 h 1858932"/>
              <a:gd name="connsiteX2" fmla="*/ 257946 w 1080504"/>
              <a:gd name="connsiteY2" fmla="*/ 790603 h 1858932"/>
              <a:gd name="connsiteX3" fmla="*/ 298140 w 1080504"/>
              <a:gd name="connsiteY3" fmla="*/ 870990 h 1858932"/>
              <a:gd name="connsiteX4" fmla="*/ 373502 w 1080504"/>
              <a:gd name="connsiteY4" fmla="*/ 1026739 h 1858932"/>
              <a:gd name="connsiteX5" fmla="*/ 378527 w 1080504"/>
              <a:gd name="connsiteY5" fmla="*/ 1102102 h 1858932"/>
              <a:gd name="connsiteX6" fmla="*/ 378527 w 1080504"/>
              <a:gd name="connsiteY6" fmla="*/ 1182489 h 1858932"/>
              <a:gd name="connsiteX7" fmla="*/ 343357 w 1080504"/>
              <a:gd name="connsiteY7" fmla="*/ 1262875 h 1858932"/>
              <a:gd name="connsiteX8" fmla="*/ 11762 w 1080504"/>
              <a:gd name="connsiteY8" fmla="*/ 1725100 h 1858932"/>
              <a:gd name="connsiteX9" fmla="*/ 82100 w 1080504"/>
              <a:gd name="connsiteY9" fmla="*/ 1850704 h 1858932"/>
              <a:gd name="connsiteX10" fmla="*/ 157463 w 1080504"/>
              <a:gd name="connsiteY10" fmla="*/ 1840656 h 1858932"/>
              <a:gd name="connsiteX11" fmla="*/ 227801 w 1080504"/>
              <a:gd name="connsiteY11" fmla="*/ 1790414 h 1858932"/>
              <a:gd name="connsiteX12" fmla="*/ 303164 w 1080504"/>
              <a:gd name="connsiteY12" fmla="*/ 1710027 h 1858932"/>
              <a:gd name="connsiteX13" fmla="*/ 413696 w 1080504"/>
              <a:gd name="connsiteY13" fmla="*/ 1549253 h 1858932"/>
              <a:gd name="connsiteX14" fmla="*/ 489058 w 1080504"/>
              <a:gd name="connsiteY14" fmla="*/ 1368383 h 1858932"/>
              <a:gd name="connsiteX15" fmla="*/ 700074 w 1080504"/>
              <a:gd name="connsiteY15" fmla="*/ 47025 h 1858932"/>
              <a:gd name="connsiteX16" fmla="*/ 700074 w 1080504"/>
              <a:gd name="connsiteY16" fmla="*/ 308282 h 1858932"/>
              <a:gd name="connsiteX17" fmla="*/ 705098 w 1080504"/>
              <a:gd name="connsiteY17" fmla="*/ 433886 h 1858932"/>
              <a:gd name="connsiteX18" fmla="*/ 745291 w 1080504"/>
              <a:gd name="connsiteY18" fmla="*/ 504225 h 1858932"/>
              <a:gd name="connsiteX19" fmla="*/ 775436 w 1080504"/>
              <a:gd name="connsiteY19" fmla="*/ 609732 h 1858932"/>
              <a:gd name="connsiteX20" fmla="*/ 790509 w 1080504"/>
              <a:gd name="connsiteY20" fmla="*/ 710216 h 1858932"/>
              <a:gd name="connsiteX21" fmla="*/ 760364 w 1080504"/>
              <a:gd name="connsiteY21" fmla="*/ 870990 h 1858932"/>
              <a:gd name="connsiteX22" fmla="*/ 765388 w 1080504"/>
              <a:gd name="connsiteY22" fmla="*/ 961425 h 1858932"/>
              <a:gd name="connsiteX23" fmla="*/ 765388 w 1080504"/>
              <a:gd name="connsiteY23" fmla="*/ 1112150 h 1858932"/>
              <a:gd name="connsiteX24" fmla="*/ 750316 w 1080504"/>
              <a:gd name="connsiteY24" fmla="*/ 1172440 h 1858932"/>
              <a:gd name="connsiteX25" fmla="*/ 705098 w 1080504"/>
              <a:gd name="connsiteY25" fmla="*/ 1313117 h 1858932"/>
              <a:gd name="connsiteX26" fmla="*/ 679977 w 1080504"/>
              <a:gd name="connsiteY26" fmla="*/ 1458818 h 1858932"/>
              <a:gd name="connsiteX27" fmla="*/ 659880 w 1080504"/>
              <a:gd name="connsiteY27" fmla="*/ 1544229 h 1858932"/>
              <a:gd name="connsiteX28" fmla="*/ 685001 w 1080504"/>
              <a:gd name="connsiteY28" fmla="*/ 1619592 h 1858932"/>
              <a:gd name="connsiteX29" fmla="*/ 720171 w 1080504"/>
              <a:gd name="connsiteY29" fmla="*/ 1644713 h 1858932"/>
              <a:gd name="connsiteX30" fmla="*/ 765388 w 1080504"/>
              <a:gd name="connsiteY30" fmla="*/ 1644713 h 1858932"/>
              <a:gd name="connsiteX31" fmla="*/ 820654 w 1080504"/>
              <a:gd name="connsiteY31" fmla="*/ 1624616 h 1858932"/>
              <a:gd name="connsiteX32" fmla="*/ 870896 w 1080504"/>
              <a:gd name="connsiteY32" fmla="*/ 1569350 h 1858932"/>
              <a:gd name="connsiteX33" fmla="*/ 890993 w 1080504"/>
              <a:gd name="connsiteY33" fmla="*/ 1443746 h 1858932"/>
              <a:gd name="connsiteX34" fmla="*/ 926162 w 1080504"/>
              <a:gd name="connsiteY34" fmla="*/ 1368383 h 1858932"/>
              <a:gd name="connsiteX35" fmla="*/ 1001524 w 1080504"/>
              <a:gd name="connsiteY35" fmla="*/ 1303069 h 1858932"/>
              <a:gd name="connsiteX36" fmla="*/ 1061815 w 1080504"/>
              <a:gd name="connsiteY36" fmla="*/ 1127223 h 1858932"/>
              <a:gd name="connsiteX37" fmla="*/ 1076887 w 1080504"/>
              <a:gd name="connsiteY37" fmla="*/ 1051860 h 1858932"/>
              <a:gd name="connsiteX38" fmla="*/ 1076887 w 1080504"/>
              <a:gd name="connsiteY38" fmla="*/ 946352 h 1858932"/>
              <a:gd name="connsiteX39" fmla="*/ 1036694 w 1080504"/>
              <a:gd name="connsiteY39" fmla="*/ 845869 h 1858932"/>
              <a:gd name="connsiteX40" fmla="*/ 1026645 w 1080504"/>
              <a:gd name="connsiteY40" fmla="*/ 760458 h 1858932"/>
              <a:gd name="connsiteX0" fmla="*/ 217753 w 1080504"/>
              <a:gd name="connsiteY0" fmla="*/ 690119 h 1858932"/>
              <a:gd name="connsiteX1" fmla="*/ 257946 w 1080504"/>
              <a:gd name="connsiteY1" fmla="*/ 790603 h 1858932"/>
              <a:gd name="connsiteX2" fmla="*/ 298140 w 1080504"/>
              <a:gd name="connsiteY2" fmla="*/ 870990 h 1858932"/>
              <a:gd name="connsiteX3" fmla="*/ 373502 w 1080504"/>
              <a:gd name="connsiteY3" fmla="*/ 1026739 h 1858932"/>
              <a:gd name="connsiteX4" fmla="*/ 378527 w 1080504"/>
              <a:gd name="connsiteY4" fmla="*/ 1102102 h 1858932"/>
              <a:gd name="connsiteX5" fmla="*/ 378527 w 1080504"/>
              <a:gd name="connsiteY5" fmla="*/ 1182489 h 1858932"/>
              <a:gd name="connsiteX6" fmla="*/ 343357 w 1080504"/>
              <a:gd name="connsiteY6" fmla="*/ 1262875 h 1858932"/>
              <a:gd name="connsiteX7" fmla="*/ 11762 w 1080504"/>
              <a:gd name="connsiteY7" fmla="*/ 1725100 h 1858932"/>
              <a:gd name="connsiteX8" fmla="*/ 82100 w 1080504"/>
              <a:gd name="connsiteY8" fmla="*/ 1850704 h 1858932"/>
              <a:gd name="connsiteX9" fmla="*/ 157463 w 1080504"/>
              <a:gd name="connsiteY9" fmla="*/ 1840656 h 1858932"/>
              <a:gd name="connsiteX10" fmla="*/ 227801 w 1080504"/>
              <a:gd name="connsiteY10" fmla="*/ 1790414 h 1858932"/>
              <a:gd name="connsiteX11" fmla="*/ 303164 w 1080504"/>
              <a:gd name="connsiteY11" fmla="*/ 1710027 h 1858932"/>
              <a:gd name="connsiteX12" fmla="*/ 413696 w 1080504"/>
              <a:gd name="connsiteY12" fmla="*/ 1549253 h 1858932"/>
              <a:gd name="connsiteX13" fmla="*/ 489058 w 1080504"/>
              <a:gd name="connsiteY13" fmla="*/ 1368383 h 1858932"/>
              <a:gd name="connsiteX14" fmla="*/ 700074 w 1080504"/>
              <a:gd name="connsiteY14" fmla="*/ 47025 h 1858932"/>
              <a:gd name="connsiteX15" fmla="*/ 700074 w 1080504"/>
              <a:gd name="connsiteY15" fmla="*/ 308282 h 1858932"/>
              <a:gd name="connsiteX16" fmla="*/ 705098 w 1080504"/>
              <a:gd name="connsiteY16" fmla="*/ 433886 h 1858932"/>
              <a:gd name="connsiteX17" fmla="*/ 745291 w 1080504"/>
              <a:gd name="connsiteY17" fmla="*/ 504225 h 1858932"/>
              <a:gd name="connsiteX18" fmla="*/ 775436 w 1080504"/>
              <a:gd name="connsiteY18" fmla="*/ 609732 h 1858932"/>
              <a:gd name="connsiteX19" fmla="*/ 790509 w 1080504"/>
              <a:gd name="connsiteY19" fmla="*/ 710216 h 1858932"/>
              <a:gd name="connsiteX20" fmla="*/ 760364 w 1080504"/>
              <a:gd name="connsiteY20" fmla="*/ 870990 h 1858932"/>
              <a:gd name="connsiteX21" fmla="*/ 765388 w 1080504"/>
              <a:gd name="connsiteY21" fmla="*/ 961425 h 1858932"/>
              <a:gd name="connsiteX22" fmla="*/ 765388 w 1080504"/>
              <a:gd name="connsiteY22" fmla="*/ 1112150 h 1858932"/>
              <a:gd name="connsiteX23" fmla="*/ 750316 w 1080504"/>
              <a:gd name="connsiteY23" fmla="*/ 1172440 h 1858932"/>
              <a:gd name="connsiteX24" fmla="*/ 705098 w 1080504"/>
              <a:gd name="connsiteY24" fmla="*/ 1313117 h 1858932"/>
              <a:gd name="connsiteX25" fmla="*/ 679977 w 1080504"/>
              <a:gd name="connsiteY25" fmla="*/ 1458818 h 1858932"/>
              <a:gd name="connsiteX26" fmla="*/ 659880 w 1080504"/>
              <a:gd name="connsiteY26" fmla="*/ 1544229 h 1858932"/>
              <a:gd name="connsiteX27" fmla="*/ 685001 w 1080504"/>
              <a:gd name="connsiteY27" fmla="*/ 1619592 h 1858932"/>
              <a:gd name="connsiteX28" fmla="*/ 720171 w 1080504"/>
              <a:gd name="connsiteY28" fmla="*/ 1644713 h 1858932"/>
              <a:gd name="connsiteX29" fmla="*/ 765388 w 1080504"/>
              <a:gd name="connsiteY29" fmla="*/ 1644713 h 1858932"/>
              <a:gd name="connsiteX30" fmla="*/ 820654 w 1080504"/>
              <a:gd name="connsiteY30" fmla="*/ 1624616 h 1858932"/>
              <a:gd name="connsiteX31" fmla="*/ 870896 w 1080504"/>
              <a:gd name="connsiteY31" fmla="*/ 1569350 h 1858932"/>
              <a:gd name="connsiteX32" fmla="*/ 890993 w 1080504"/>
              <a:gd name="connsiteY32" fmla="*/ 1443746 h 1858932"/>
              <a:gd name="connsiteX33" fmla="*/ 926162 w 1080504"/>
              <a:gd name="connsiteY33" fmla="*/ 1368383 h 1858932"/>
              <a:gd name="connsiteX34" fmla="*/ 1001524 w 1080504"/>
              <a:gd name="connsiteY34" fmla="*/ 1303069 h 1858932"/>
              <a:gd name="connsiteX35" fmla="*/ 1061815 w 1080504"/>
              <a:gd name="connsiteY35" fmla="*/ 1127223 h 1858932"/>
              <a:gd name="connsiteX36" fmla="*/ 1076887 w 1080504"/>
              <a:gd name="connsiteY36" fmla="*/ 1051860 h 1858932"/>
              <a:gd name="connsiteX37" fmla="*/ 1076887 w 1080504"/>
              <a:gd name="connsiteY37" fmla="*/ 946352 h 1858932"/>
              <a:gd name="connsiteX38" fmla="*/ 1036694 w 1080504"/>
              <a:gd name="connsiteY38" fmla="*/ 845869 h 1858932"/>
              <a:gd name="connsiteX39" fmla="*/ 1026645 w 1080504"/>
              <a:gd name="connsiteY39" fmla="*/ 760458 h 1858932"/>
              <a:gd name="connsiteX0" fmla="*/ 257946 w 1080504"/>
              <a:gd name="connsiteY0" fmla="*/ 790603 h 1858932"/>
              <a:gd name="connsiteX1" fmla="*/ 298140 w 1080504"/>
              <a:gd name="connsiteY1" fmla="*/ 870990 h 1858932"/>
              <a:gd name="connsiteX2" fmla="*/ 373502 w 1080504"/>
              <a:gd name="connsiteY2" fmla="*/ 1026739 h 1858932"/>
              <a:gd name="connsiteX3" fmla="*/ 378527 w 1080504"/>
              <a:gd name="connsiteY3" fmla="*/ 1102102 h 1858932"/>
              <a:gd name="connsiteX4" fmla="*/ 378527 w 1080504"/>
              <a:gd name="connsiteY4" fmla="*/ 1182489 h 1858932"/>
              <a:gd name="connsiteX5" fmla="*/ 343357 w 1080504"/>
              <a:gd name="connsiteY5" fmla="*/ 1262875 h 1858932"/>
              <a:gd name="connsiteX6" fmla="*/ 11762 w 1080504"/>
              <a:gd name="connsiteY6" fmla="*/ 1725100 h 1858932"/>
              <a:gd name="connsiteX7" fmla="*/ 82100 w 1080504"/>
              <a:gd name="connsiteY7" fmla="*/ 1850704 h 1858932"/>
              <a:gd name="connsiteX8" fmla="*/ 157463 w 1080504"/>
              <a:gd name="connsiteY8" fmla="*/ 1840656 h 1858932"/>
              <a:gd name="connsiteX9" fmla="*/ 227801 w 1080504"/>
              <a:gd name="connsiteY9" fmla="*/ 1790414 h 1858932"/>
              <a:gd name="connsiteX10" fmla="*/ 303164 w 1080504"/>
              <a:gd name="connsiteY10" fmla="*/ 1710027 h 1858932"/>
              <a:gd name="connsiteX11" fmla="*/ 413696 w 1080504"/>
              <a:gd name="connsiteY11" fmla="*/ 1549253 h 1858932"/>
              <a:gd name="connsiteX12" fmla="*/ 489058 w 1080504"/>
              <a:gd name="connsiteY12" fmla="*/ 1368383 h 1858932"/>
              <a:gd name="connsiteX13" fmla="*/ 700074 w 1080504"/>
              <a:gd name="connsiteY13" fmla="*/ 47025 h 1858932"/>
              <a:gd name="connsiteX14" fmla="*/ 700074 w 1080504"/>
              <a:gd name="connsiteY14" fmla="*/ 308282 h 1858932"/>
              <a:gd name="connsiteX15" fmla="*/ 705098 w 1080504"/>
              <a:gd name="connsiteY15" fmla="*/ 433886 h 1858932"/>
              <a:gd name="connsiteX16" fmla="*/ 745291 w 1080504"/>
              <a:gd name="connsiteY16" fmla="*/ 504225 h 1858932"/>
              <a:gd name="connsiteX17" fmla="*/ 775436 w 1080504"/>
              <a:gd name="connsiteY17" fmla="*/ 609732 h 1858932"/>
              <a:gd name="connsiteX18" fmla="*/ 790509 w 1080504"/>
              <a:gd name="connsiteY18" fmla="*/ 710216 h 1858932"/>
              <a:gd name="connsiteX19" fmla="*/ 760364 w 1080504"/>
              <a:gd name="connsiteY19" fmla="*/ 870990 h 1858932"/>
              <a:gd name="connsiteX20" fmla="*/ 765388 w 1080504"/>
              <a:gd name="connsiteY20" fmla="*/ 961425 h 1858932"/>
              <a:gd name="connsiteX21" fmla="*/ 765388 w 1080504"/>
              <a:gd name="connsiteY21" fmla="*/ 1112150 h 1858932"/>
              <a:gd name="connsiteX22" fmla="*/ 750316 w 1080504"/>
              <a:gd name="connsiteY22" fmla="*/ 1172440 h 1858932"/>
              <a:gd name="connsiteX23" fmla="*/ 705098 w 1080504"/>
              <a:gd name="connsiteY23" fmla="*/ 1313117 h 1858932"/>
              <a:gd name="connsiteX24" fmla="*/ 679977 w 1080504"/>
              <a:gd name="connsiteY24" fmla="*/ 1458818 h 1858932"/>
              <a:gd name="connsiteX25" fmla="*/ 659880 w 1080504"/>
              <a:gd name="connsiteY25" fmla="*/ 1544229 h 1858932"/>
              <a:gd name="connsiteX26" fmla="*/ 685001 w 1080504"/>
              <a:gd name="connsiteY26" fmla="*/ 1619592 h 1858932"/>
              <a:gd name="connsiteX27" fmla="*/ 720171 w 1080504"/>
              <a:gd name="connsiteY27" fmla="*/ 1644713 h 1858932"/>
              <a:gd name="connsiteX28" fmla="*/ 765388 w 1080504"/>
              <a:gd name="connsiteY28" fmla="*/ 1644713 h 1858932"/>
              <a:gd name="connsiteX29" fmla="*/ 820654 w 1080504"/>
              <a:gd name="connsiteY29" fmla="*/ 1624616 h 1858932"/>
              <a:gd name="connsiteX30" fmla="*/ 870896 w 1080504"/>
              <a:gd name="connsiteY30" fmla="*/ 1569350 h 1858932"/>
              <a:gd name="connsiteX31" fmla="*/ 890993 w 1080504"/>
              <a:gd name="connsiteY31" fmla="*/ 1443746 h 1858932"/>
              <a:gd name="connsiteX32" fmla="*/ 926162 w 1080504"/>
              <a:gd name="connsiteY32" fmla="*/ 1368383 h 1858932"/>
              <a:gd name="connsiteX33" fmla="*/ 1001524 w 1080504"/>
              <a:gd name="connsiteY33" fmla="*/ 1303069 h 1858932"/>
              <a:gd name="connsiteX34" fmla="*/ 1061815 w 1080504"/>
              <a:gd name="connsiteY34" fmla="*/ 1127223 h 1858932"/>
              <a:gd name="connsiteX35" fmla="*/ 1076887 w 1080504"/>
              <a:gd name="connsiteY35" fmla="*/ 1051860 h 1858932"/>
              <a:gd name="connsiteX36" fmla="*/ 1076887 w 1080504"/>
              <a:gd name="connsiteY36" fmla="*/ 946352 h 1858932"/>
              <a:gd name="connsiteX37" fmla="*/ 1036694 w 1080504"/>
              <a:gd name="connsiteY37" fmla="*/ 845869 h 1858932"/>
              <a:gd name="connsiteX38" fmla="*/ 1026645 w 1080504"/>
              <a:gd name="connsiteY38" fmla="*/ 760458 h 1858932"/>
              <a:gd name="connsiteX0" fmla="*/ 298140 w 1080504"/>
              <a:gd name="connsiteY0" fmla="*/ 870990 h 1858932"/>
              <a:gd name="connsiteX1" fmla="*/ 373502 w 1080504"/>
              <a:gd name="connsiteY1" fmla="*/ 1026739 h 1858932"/>
              <a:gd name="connsiteX2" fmla="*/ 378527 w 1080504"/>
              <a:gd name="connsiteY2" fmla="*/ 1102102 h 1858932"/>
              <a:gd name="connsiteX3" fmla="*/ 378527 w 1080504"/>
              <a:gd name="connsiteY3" fmla="*/ 1182489 h 1858932"/>
              <a:gd name="connsiteX4" fmla="*/ 343357 w 1080504"/>
              <a:gd name="connsiteY4" fmla="*/ 1262875 h 1858932"/>
              <a:gd name="connsiteX5" fmla="*/ 11762 w 1080504"/>
              <a:gd name="connsiteY5" fmla="*/ 1725100 h 1858932"/>
              <a:gd name="connsiteX6" fmla="*/ 82100 w 1080504"/>
              <a:gd name="connsiteY6" fmla="*/ 1850704 h 1858932"/>
              <a:gd name="connsiteX7" fmla="*/ 157463 w 1080504"/>
              <a:gd name="connsiteY7" fmla="*/ 1840656 h 1858932"/>
              <a:gd name="connsiteX8" fmla="*/ 227801 w 1080504"/>
              <a:gd name="connsiteY8" fmla="*/ 1790414 h 1858932"/>
              <a:gd name="connsiteX9" fmla="*/ 303164 w 1080504"/>
              <a:gd name="connsiteY9" fmla="*/ 1710027 h 1858932"/>
              <a:gd name="connsiteX10" fmla="*/ 413696 w 1080504"/>
              <a:gd name="connsiteY10" fmla="*/ 1549253 h 1858932"/>
              <a:gd name="connsiteX11" fmla="*/ 489058 w 1080504"/>
              <a:gd name="connsiteY11" fmla="*/ 1368383 h 1858932"/>
              <a:gd name="connsiteX12" fmla="*/ 700074 w 1080504"/>
              <a:gd name="connsiteY12" fmla="*/ 47025 h 1858932"/>
              <a:gd name="connsiteX13" fmla="*/ 700074 w 1080504"/>
              <a:gd name="connsiteY13" fmla="*/ 308282 h 1858932"/>
              <a:gd name="connsiteX14" fmla="*/ 705098 w 1080504"/>
              <a:gd name="connsiteY14" fmla="*/ 433886 h 1858932"/>
              <a:gd name="connsiteX15" fmla="*/ 745291 w 1080504"/>
              <a:gd name="connsiteY15" fmla="*/ 504225 h 1858932"/>
              <a:gd name="connsiteX16" fmla="*/ 775436 w 1080504"/>
              <a:gd name="connsiteY16" fmla="*/ 609732 h 1858932"/>
              <a:gd name="connsiteX17" fmla="*/ 790509 w 1080504"/>
              <a:gd name="connsiteY17" fmla="*/ 710216 h 1858932"/>
              <a:gd name="connsiteX18" fmla="*/ 760364 w 1080504"/>
              <a:gd name="connsiteY18" fmla="*/ 870990 h 1858932"/>
              <a:gd name="connsiteX19" fmla="*/ 765388 w 1080504"/>
              <a:gd name="connsiteY19" fmla="*/ 961425 h 1858932"/>
              <a:gd name="connsiteX20" fmla="*/ 765388 w 1080504"/>
              <a:gd name="connsiteY20" fmla="*/ 1112150 h 1858932"/>
              <a:gd name="connsiteX21" fmla="*/ 750316 w 1080504"/>
              <a:gd name="connsiteY21" fmla="*/ 1172440 h 1858932"/>
              <a:gd name="connsiteX22" fmla="*/ 705098 w 1080504"/>
              <a:gd name="connsiteY22" fmla="*/ 1313117 h 1858932"/>
              <a:gd name="connsiteX23" fmla="*/ 679977 w 1080504"/>
              <a:gd name="connsiteY23" fmla="*/ 1458818 h 1858932"/>
              <a:gd name="connsiteX24" fmla="*/ 659880 w 1080504"/>
              <a:gd name="connsiteY24" fmla="*/ 1544229 h 1858932"/>
              <a:gd name="connsiteX25" fmla="*/ 685001 w 1080504"/>
              <a:gd name="connsiteY25" fmla="*/ 1619592 h 1858932"/>
              <a:gd name="connsiteX26" fmla="*/ 720171 w 1080504"/>
              <a:gd name="connsiteY26" fmla="*/ 1644713 h 1858932"/>
              <a:gd name="connsiteX27" fmla="*/ 765388 w 1080504"/>
              <a:gd name="connsiteY27" fmla="*/ 1644713 h 1858932"/>
              <a:gd name="connsiteX28" fmla="*/ 820654 w 1080504"/>
              <a:gd name="connsiteY28" fmla="*/ 1624616 h 1858932"/>
              <a:gd name="connsiteX29" fmla="*/ 870896 w 1080504"/>
              <a:gd name="connsiteY29" fmla="*/ 1569350 h 1858932"/>
              <a:gd name="connsiteX30" fmla="*/ 890993 w 1080504"/>
              <a:gd name="connsiteY30" fmla="*/ 1443746 h 1858932"/>
              <a:gd name="connsiteX31" fmla="*/ 926162 w 1080504"/>
              <a:gd name="connsiteY31" fmla="*/ 1368383 h 1858932"/>
              <a:gd name="connsiteX32" fmla="*/ 1001524 w 1080504"/>
              <a:gd name="connsiteY32" fmla="*/ 1303069 h 1858932"/>
              <a:gd name="connsiteX33" fmla="*/ 1061815 w 1080504"/>
              <a:gd name="connsiteY33" fmla="*/ 1127223 h 1858932"/>
              <a:gd name="connsiteX34" fmla="*/ 1076887 w 1080504"/>
              <a:gd name="connsiteY34" fmla="*/ 1051860 h 1858932"/>
              <a:gd name="connsiteX35" fmla="*/ 1076887 w 1080504"/>
              <a:gd name="connsiteY35" fmla="*/ 946352 h 1858932"/>
              <a:gd name="connsiteX36" fmla="*/ 1036694 w 1080504"/>
              <a:gd name="connsiteY36" fmla="*/ 845869 h 1858932"/>
              <a:gd name="connsiteX37" fmla="*/ 1026645 w 1080504"/>
              <a:gd name="connsiteY37" fmla="*/ 760458 h 1858932"/>
              <a:gd name="connsiteX0" fmla="*/ 373502 w 1080504"/>
              <a:gd name="connsiteY0" fmla="*/ 1026739 h 1858932"/>
              <a:gd name="connsiteX1" fmla="*/ 378527 w 1080504"/>
              <a:gd name="connsiteY1" fmla="*/ 1102102 h 1858932"/>
              <a:gd name="connsiteX2" fmla="*/ 378527 w 1080504"/>
              <a:gd name="connsiteY2" fmla="*/ 1182489 h 1858932"/>
              <a:gd name="connsiteX3" fmla="*/ 343357 w 1080504"/>
              <a:gd name="connsiteY3" fmla="*/ 1262875 h 1858932"/>
              <a:gd name="connsiteX4" fmla="*/ 11762 w 1080504"/>
              <a:gd name="connsiteY4" fmla="*/ 1725100 h 1858932"/>
              <a:gd name="connsiteX5" fmla="*/ 82100 w 1080504"/>
              <a:gd name="connsiteY5" fmla="*/ 1850704 h 1858932"/>
              <a:gd name="connsiteX6" fmla="*/ 157463 w 1080504"/>
              <a:gd name="connsiteY6" fmla="*/ 1840656 h 1858932"/>
              <a:gd name="connsiteX7" fmla="*/ 227801 w 1080504"/>
              <a:gd name="connsiteY7" fmla="*/ 1790414 h 1858932"/>
              <a:gd name="connsiteX8" fmla="*/ 303164 w 1080504"/>
              <a:gd name="connsiteY8" fmla="*/ 1710027 h 1858932"/>
              <a:gd name="connsiteX9" fmla="*/ 413696 w 1080504"/>
              <a:gd name="connsiteY9" fmla="*/ 1549253 h 1858932"/>
              <a:gd name="connsiteX10" fmla="*/ 489058 w 1080504"/>
              <a:gd name="connsiteY10" fmla="*/ 1368383 h 1858932"/>
              <a:gd name="connsiteX11" fmla="*/ 700074 w 1080504"/>
              <a:gd name="connsiteY11" fmla="*/ 47025 h 1858932"/>
              <a:gd name="connsiteX12" fmla="*/ 700074 w 1080504"/>
              <a:gd name="connsiteY12" fmla="*/ 308282 h 1858932"/>
              <a:gd name="connsiteX13" fmla="*/ 705098 w 1080504"/>
              <a:gd name="connsiteY13" fmla="*/ 433886 h 1858932"/>
              <a:gd name="connsiteX14" fmla="*/ 745291 w 1080504"/>
              <a:gd name="connsiteY14" fmla="*/ 504225 h 1858932"/>
              <a:gd name="connsiteX15" fmla="*/ 775436 w 1080504"/>
              <a:gd name="connsiteY15" fmla="*/ 609732 h 1858932"/>
              <a:gd name="connsiteX16" fmla="*/ 790509 w 1080504"/>
              <a:gd name="connsiteY16" fmla="*/ 710216 h 1858932"/>
              <a:gd name="connsiteX17" fmla="*/ 760364 w 1080504"/>
              <a:gd name="connsiteY17" fmla="*/ 870990 h 1858932"/>
              <a:gd name="connsiteX18" fmla="*/ 765388 w 1080504"/>
              <a:gd name="connsiteY18" fmla="*/ 961425 h 1858932"/>
              <a:gd name="connsiteX19" fmla="*/ 765388 w 1080504"/>
              <a:gd name="connsiteY19" fmla="*/ 1112150 h 1858932"/>
              <a:gd name="connsiteX20" fmla="*/ 750316 w 1080504"/>
              <a:gd name="connsiteY20" fmla="*/ 1172440 h 1858932"/>
              <a:gd name="connsiteX21" fmla="*/ 705098 w 1080504"/>
              <a:gd name="connsiteY21" fmla="*/ 1313117 h 1858932"/>
              <a:gd name="connsiteX22" fmla="*/ 679977 w 1080504"/>
              <a:gd name="connsiteY22" fmla="*/ 1458818 h 1858932"/>
              <a:gd name="connsiteX23" fmla="*/ 659880 w 1080504"/>
              <a:gd name="connsiteY23" fmla="*/ 1544229 h 1858932"/>
              <a:gd name="connsiteX24" fmla="*/ 685001 w 1080504"/>
              <a:gd name="connsiteY24" fmla="*/ 1619592 h 1858932"/>
              <a:gd name="connsiteX25" fmla="*/ 720171 w 1080504"/>
              <a:gd name="connsiteY25" fmla="*/ 1644713 h 1858932"/>
              <a:gd name="connsiteX26" fmla="*/ 765388 w 1080504"/>
              <a:gd name="connsiteY26" fmla="*/ 1644713 h 1858932"/>
              <a:gd name="connsiteX27" fmla="*/ 820654 w 1080504"/>
              <a:gd name="connsiteY27" fmla="*/ 1624616 h 1858932"/>
              <a:gd name="connsiteX28" fmla="*/ 870896 w 1080504"/>
              <a:gd name="connsiteY28" fmla="*/ 1569350 h 1858932"/>
              <a:gd name="connsiteX29" fmla="*/ 890993 w 1080504"/>
              <a:gd name="connsiteY29" fmla="*/ 1443746 h 1858932"/>
              <a:gd name="connsiteX30" fmla="*/ 926162 w 1080504"/>
              <a:gd name="connsiteY30" fmla="*/ 1368383 h 1858932"/>
              <a:gd name="connsiteX31" fmla="*/ 1001524 w 1080504"/>
              <a:gd name="connsiteY31" fmla="*/ 1303069 h 1858932"/>
              <a:gd name="connsiteX32" fmla="*/ 1061815 w 1080504"/>
              <a:gd name="connsiteY32" fmla="*/ 1127223 h 1858932"/>
              <a:gd name="connsiteX33" fmla="*/ 1076887 w 1080504"/>
              <a:gd name="connsiteY33" fmla="*/ 1051860 h 1858932"/>
              <a:gd name="connsiteX34" fmla="*/ 1076887 w 1080504"/>
              <a:gd name="connsiteY34" fmla="*/ 946352 h 1858932"/>
              <a:gd name="connsiteX35" fmla="*/ 1036694 w 1080504"/>
              <a:gd name="connsiteY35" fmla="*/ 845869 h 1858932"/>
              <a:gd name="connsiteX36" fmla="*/ 1026645 w 1080504"/>
              <a:gd name="connsiteY36" fmla="*/ 760458 h 1858932"/>
              <a:gd name="connsiteX0" fmla="*/ 378527 w 1080504"/>
              <a:gd name="connsiteY0" fmla="*/ 1102102 h 1858932"/>
              <a:gd name="connsiteX1" fmla="*/ 378527 w 1080504"/>
              <a:gd name="connsiteY1" fmla="*/ 1182489 h 1858932"/>
              <a:gd name="connsiteX2" fmla="*/ 343357 w 1080504"/>
              <a:gd name="connsiteY2" fmla="*/ 1262875 h 1858932"/>
              <a:gd name="connsiteX3" fmla="*/ 11762 w 1080504"/>
              <a:gd name="connsiteY3" fmla="*/ 1725100 h 1858932"/>
              <a:gd name="connsiteX4" fmla="*/ 82100 w 1080504"/>
              <a:gd name="connsiteY4" fmla="*/ 1850704 h 1858932"/>
              <a:gd name="connsiteX5" fmla="*/ 157463 w 1080504"/>
              <a:gd name="connsiteY5" fmla="*/ 1840656 h 1858932"/>
              <a:gd name="connsiteX6" fmla="*/ 227801 w 1080504"/>
              <a:gd name="connsiteY6" fmla="*/ 1790414 h 1858932"/>
              <a:gd name="connsiteX7" fmla="*/ 303164 w 1080504"/>
              <a:gd name="connsiteY7" fmla="*/ 1710027 h 1858932"/>
              <a:gd name="connsiteX8" fmla="*/ 413696 w 1080504"/>
              <a:gd name="connsiteY8" fmla="*/ 1549253 h 1858932"/>
              <a:gd name="connsiteX9" fmla="*/ 489058 w 1080504"/>
              <a:gd name="connsiteY9" fmla="*/ 1368383 h 1858932"/>
              <a:gd name="connsiteX10" fmla="*/ 700074 w 1080504"/>
              <a:gd name="connsiteY10" fmla="*/ 47025 h 1858932"/>
              <a:gd name="connsiteX11" fmla="*/ 700074 w 1080504"/>
              <a:gd name="connsiteY11" fmla="*/ 308282 h 1858932"/>
              <a:gd name="connsiteX12" fmla="*/ 705098 w 1080504"/>
              <a:gd name="connsiteY12" fmla="*/ 433886 h 1858932"/>
              <a:gd name="connsiteX13" fmla="*/ 745291 w 1080504"/>
              <a:gd name="connsiteY13" fmla="*/ 504225 h 1858932"/>
              <a:gd name="connsiteX14" fmla="*/ 775436 w 1080504"/>
              <a:gd name="connsiteY14" fmla="*/ 609732 h 1858932"/>
              <a:gd name="connsiteX15" fmla="*/ 790509 w 1080504"/>
              <a:gd name="connsiteY15" fmla="*/ 710216 h 1858932"/>
              <a:gd name="connsiteX16" fmla="*/ 760364 w 1080504"/>
              <a:gd name="connsiteY16" fmla="*/ 870990 h 1858932"/>
              <a:gd name="connsiteX17" fmla="*/ 765388 w 1080504"/>
              <a:gd name="connsiteY17" fmla="*/ 961425 h 1858932"/>
              <a:gd name="connsiteX18" fmla="*/ 765388 w 1080504"/>
              <a:gd name="connsiteY18" fmla="*/ 1112150 h 1858932"/>
              <a:gd name="connsiteX19" fmla="*/ 750316 w 1080504"/>
              <a:gd name="connsiteY19" fmla="*/ 1172440 h 1858932"/>
              <a:gd name="connsiteX20" fmla="*/ 705098 w 1080504"/>
              <a:gd name="connsiteY20" fmla="*/ 1313117 h 1858932"/>
              <a:gd name="connsiteX21" fmla="*/ 679977 w 1080504"/>
              <a:gd name="connsiteY21" fmla="*/ 1458818 h 1858932"/>
              <a:gd name="connsiteX22" fmla="*/ 659880 w 1080504"/>
              <a:gd name="connsiteY22" fmla="*/ 1544229 h 1858932"/>
              <a:gd name="connsiteX23" fmla="*/ 685001 w 1080504"/>
              <a:gd name="connsiteY23" fmla="*/ 1619592 h 1858932"/>
              <a:gd name="connsiteX24" fmla="*/ 720171 w 1080504"/>
              <a:gd name="connsiteY24" fmla="*/ 1644713 h 1858932"/>
              <a:gd name="connsiteX25" fmla="*/ 765388 w 1080504"/>
              <a:gd name="connsiteY25" fmla="*/ 1644713 h 1858932"/>
              <a:gd name="connsiteX26" fmla="*/ 820654 w 1080504"/>
              <a:gd name="connsiteY26" fmla="*/ 1624616 h 1858932"/>
              <a:gd name="connsiteX27" fmla="*/ 870896 w 1080504"/>
              <a:gd name="connsiteY27" fmla="*/ 1569350 h 1858932"/>
              <a:gd name="connsiteX28" fmla="*/ 890993 w 1080504"/>
              <a:gd name="connsiteY28" fmla="*/ 1443746 h 1858932"/>
              <a:gd name="connsiteX29" fmla="*/ 926162 w 1080504"/>
              <a:gd name="connsiteY29" fmla="*/ 1368383 h 1858932"/>
              <a:gd name="connsiteX30" fmla="*/ 1001524 w 1080504"/>
              <a:gd name="connsiteY30" fmla="*/ 1303069 h 1858932"/>
              <a:gd name="connsiteX31" fmla="*/ 1061815 w 1080504"/>
              <a:gd name="connsiteY31" fmla="*/ 1127223 h 1858932"/>
              <a:gd name="connsiteX32" fmla="*/ 1076887 w 1080504"/>
              <a:gd name="connsiteY32" fmla="*/ 1051860 h 1858932"/>
              <a:gd name="connsiteX33" fmla="*/ 1076887 w 1080504"/>
              <a:gd name="connsiteY33" fmla="*/ 946352 h 1858932"/>
              <a:gd name="connsiteX34" fmla="*/ 1036694 w 1080504"/>
              <a:gd name="connsiteY34" fmla="*/ 845869 h 1858932"/>
              <a:gd name="connsiteX35" fmla="*/ 1026645 w 1080504"/>
              <a:gd name="connsiteY35" fmla="*/ 760458 h 1858932"/>
              <a:gd name="connsiteX0" fmla="*/ 378527 w 1080504"/>
              <a:gd name="connsiteY0" fmla="*/ 1182489 h 1858932"/>
              <a:gd name="connsiteX1" fmla="*/ 343357 w 1080504"/>
              <a:gd name="connsiteY1" fmla="*/ 1262875 h 1858932"/>
              <a:gd name="connsiteX2" fmla="*/ 11762 w 1080504"/>
              <a:gd name="connsiteY2" fmla="*/ 1725100 h 1858932"/>
              <a:gd name="connsiteX3" fmla="*/ 82100 w 1080504"/>
              <a:gd name="connsiteY3" fmla="*/ 1850704 h 1858932"/>
              <a:gd name="connsiteX4" fmla="*/ 157463 w 1080504"/>
              <a:gd name="connsiteY4" fmla="*/ 1840656 h 1858932"/>
              <a:gd name="connsiteX5" fmla="*/ 227801 w 1080504"/>
              <a:gd name="connsiteY5" fmla="*/ 1790414 h 1858932"/>
              <a:gd name="connsiteX6" fmla="*/ 303164 w 1080504"/>
              <a:gd name="connsiteY6" fmla="*/ 1710027 h 1858932"/>
              <a:gd name="connsiteX7" fmla="*/ 413696 w 1080504"/>
              <a:gd name="connsiteY7" fmla="*/ 1549253 h 1858932"/>
              <a:gd name="connsiteX8" fmla="*/ 489058 w 1080504"/>
              <a:gd name="connsiteY8" fmla="*/ 1368383 h 1858932"/>
              <a:gd name="connsiteX9" fmla="*/ 700074 w 1080504"/>
              <a:gd name="connsiteY9" fmla="*/ 47025 h 1858932"/>
              <a:gd name="connsiteX10" fmla="*/ 700074 w 1080504"/>
              <a:gd name="connsiteY10" fmla="*/ 308282 h 1858932"/>
              <a:gd name="connsiteX11" fmla="*/ 705098 w 1080504"/>
              <a:gd name="connsiteY11" fmla="*/ 433886 h 1858932"/>
              <a:gd name="connsiteX12" fmla="*/ 745291 w 1080504"/>
              <a:gd name="connsiteY12" fmla="*/ 504225 h 1858932"/>
              <a:gd name="connsiteX13" fmla="*/ 775436 w 1080504"/>
              <a:gd name="connsiteY13" fmla="*/ 609732 h 1858932"/>
              <a:gd name="connsiteX14" fmla="*/ 790509 w 1080504"/>
              <a:gd name="connsiteY14" fmla="*/ 710216 h 1858932"/>
              <a:gd name="connsiteX15" fmla="*/ 760364 w 1080504"/>
              <a:gd name="connsiteY15" fmla="*/ 870990 h 1858932"/>
              <a:gd name="connsiteX16" fmla="*/ 765388 w 1080504"/>
              <a:gd name="connsiteY16" fmla="*/ 961425 h 1858932"/>
              <a:gd name="connsiteX17" fmla="*/ 765388 w 1080504"/>
              <a:gd name="connsiteY17" fmla="*/ 1112150 h 1858932"/>
              <a:gd name="connsiteX18" fmla="*/ 750316 w 1080504"/>
              <a:gd name="connsiteY18" fmla="*/ 1172440 h 1858932"/>
              <a:gd name="connsiteX19" fmla="*/ 705098 w 1080504"/>
              <a:gd name="connsiteY19" fmla="*/ 1313117 h 1858932"/>
              <a:gd name="connsiteX20" fmla="*/ 679977 w 1080504"/>
              <a:gd name="connsiteY20" fmla="*/ 1458818 h 1858932"/>
              <a:gd name="connsiteX21" fmla="*/ 659880 w 1080504"/>
              <a:gd name="connsiteY21" fmla="*/ 1544229 h 1858932"/>
              <a:gd name="connsiteX22" fmla="*/ 685001 w 1080504"/>
              <a:gd name="connsiteY22" fmla="*/ 1619592 h 1858932"/>
              <a:gd name="connsiteX23" fmla="*/ 720171 w 1080504"/>
              <a:gd name="connsiteY23" fmla="*/ 1644713 h 1858932"/>
              <a:gd name="connsiteX24" fmla="*/ 765388 w 1080504"/>
              <a:gd name="connsiteY24" fmla="*/ 1644713 h 1858932"/>
              <a:gd name="connsiteX25" fmla="*/ 820654 w 1080504"/>
              <a:gd name="connsiteY25" fmla="*/ 1624616 h 1858932"/>
              <a:gd name="connsiteX26" fmla="*/ 870896 w 1080504"/>
              <a:gd name="connsiteY26" fmla="*/ 1569350 h 1858932"/>
              <a:gd name="connsiteX27" fmla="*/ 890993 w 1080504"/>
              <a:gd name="connsiteY27" fmla="*/ 1443746 h 1858932"/>
              <a:gd name="connsiteX28" fmla="*/ 926162 w 1080504"/>
              <a:gd name="connsiteY28" fmla="*/ 1368383 h 1858932"/>
              <a:gd name="connsiteX29" fmla="*/ 1001524 w 1080504"/>
              <a:gd name="connsiteY29" fmla="*/ 1303069 h 1858932"/>
              <a:gd name="connsiteX30" fmla="*/ 1061815 w 1080504"/>
              <a:gd name="connsiteY30" fmla="*/ 1127223 h 1858932"/>
              <a:gd name="connsiteX31" fmla="*/ 1076887 w 1080504"/>
              <a:gd name="connsiteY31" fmla="*/ 1051860 h 1858932"/>
              <a:gd name="connsiteX32" fmla="*/ 1076887 w 1080504"/>
              <a:gd name="connsiteY32" fmla="*/ 946352 h 1858932"/>
              <a:gd name="connsiteX33" fmla="*/ 1036694 w 1080504"/>
              <a:gd name="connsiteY33" fmla="*/ 845869 h 1858932"/>
              <a:gd name="connsiteX34" fmla="*/ 1026645 w 1080504"/>
              <a:gd name="connsiteY34" fmla="*/ 760458 h 1858932"/>
              <a:gd name="connsiteX0" fmla="*/ 343357 w 1080504"/>
              <a:gd name="connsiteY0" fmla="*/ 1262875 h 1858932"/>
              <a:gd name="connsiteX1" fmla="*/ 11762 w 1080504"/>
              <a:gd name="connsiteY1" fmla="*/ 1725100 h 1858932"/>
              <a:gd name="connsiteX2" fmla="*/ 82100 w 1080504"/>
              <a:gd name="connsiteY2" fmla="*/ 1850704 h 1858932"/>
              <a:gd name="connsiteX3" fmla="*/ 157463 w 1080504"/>
              <a:gd name="connsiteY3" fmla="*/ 1840656 h 1858932"/>
              <a:gd name="connsiteX4" fmla="*/ 227801 w 1080504"/>
              <a:gd name="connsiteY4" fmla="*/ 1790414 h 1858932"/>
              <a:gd name="connsiteX5" fmla="*/ 303164 w 1080504"/>
              <a:gd name="connsiteY5" fmla="*/ 1710027 h 1858932"/>
              <a:gd name="connsiteX6" fmla="*/ 413696 w 1080504"/>
              <a:gd name="connsiteY6" fmla="*/ 1549253 h 1858932"/>
              <a:gd name="connsiteX7" fmla="*/ 489058 w 1080504"/>
              <a:gd name="connsiteY7" fmla="*/ 1368383 h 1858932"/>
              <a:gd name="connsiteX8" fmla="*/ 700074 w 1080504"/>
              <a:gd name="connsiteY8" fmla="*/ 47025 h 1858932"/>
              <a:gd name="connsiteX9" fmla="*/ 700074 w 1080504"/>
              <a:gd name="connsiteY9" fmla="*/ 308282 h 1858932"/>
              <a:gd name="connsiteX10" fmla="*/ 705098 w 1080504"/>
              <a:gd name="connsiteY10" fmla="*/ 433886 h 1858932"/>
              <a:gd name="connsiteX11" fmla="*/ 745291 w 1080504"/>
              <a:gd name="connsiteY11" fmla="*/ 504225 h 1858932"/>
              <a:gd name="connsiteX12" fmla="*/ 775436 w 1080504"/>
              <a:gd name="connsiteY12" fmla="*/ 609732 h 1858932"/>
              <a:gd name="connsiteX13" fmla="*/ 790509 w 1080504"/>
              <a:gd name="connsiteY13" fmla="*/ 710216 h 1858932"/>
              <a:gd name="connsiteX14" fmla="*/ 760364 w 1080504"/>
              <a:gd name="connsiteY14" fmla="*/ 870990 h 1858932"/>
              <a:gd name="connsiteX15" fmla="*/ 765388 w 1080504"/>
              <a:gd name="connsiteY15" fmla="*/ 961425 h 1858932"/>
              <a:gd name="connsiteX16" fmla="*/ 765388 w 1080504"/>
              <a:gd name="connsiteY16" fmla="*/ 1112150 h 1858932"/>
              <a:gd name="connsiteX17" fmla="*/ 750316 w 1080504"/>
              <a:gd name="connsiteY17" fmla="*/ 1172440 h 1858932"/>
              <a:gd name="connsiteX18" fmla="*/ 705098 w 1080504"/>
              <a:gd name="connsiteY18" fmla="*/ 1313117 h 1858932"/>
              <a:gd name="connsiteX19" fmla="*/ 679977 w 1080504"/>
              <a:gd name="connsiteY19" fmla="*/ 1458818 h 1858932"/>
              <a:gd name="connsiteX20" fmla="*/ 659880 w 1080504"/>
              <a:gd name="connsiteY20" fmla="*/ 1544229 h 1858932"/>
              <a:gd name="connsiteX21" fmla="*/ 685001 w 1080504"/>
              <a:gd name="connsiteY21" fmla="*/ 1619592 h 1858932"/>
              <a:gd name="connsiteX22" fmla="*/ 720171 w 1080504"/>
              <a:gd name="connsiteY22" fmla="*/ 1644713 h 1858932"/>
              <a:gd name="connsiteX23" fmla="*/ 765388 w 1080504"/>
              <a:gd name="connsiteY23" fmla="*/ 1644713 h 1858932"/>
              <a:gd name="connsiteX24" fmla="*/ 820654 w 1080504"/>
              <a:gd name="connsiteY24" fmla="*/ 1624616 h 1858932"/>
              <a:gd name="connsiteX25" fmla="*/ 870896 w 1080504"/>
              <a:gd name="connsiteY25" fmla="*/ 1569350 h 1858932"/>
              <a:gd name="connsiteX26" fmla="*/ 890993 w 1080504"/>
              <a:gd name="connsiteY26" fmla="*/ 1443746 h 1858932"/>
              <a:gd name="connsiteX27" fmla="*/ 926162 w 1080504"/>
              <a:gd name="connsiteY27" fmla="*/ 1368383 h 1858932"/>
              <a:gd name="connsiteX28" fmla="*/ 1001524 w 1080504"/>
              <a:gd name="connsiteY28" fmla="*/ 1303069 h 1858932"/>
              <a:gd name="connsiteX29" fmla="*/ 1061815 w 1080504"/>
              <a:gd name="connsiteY29" fmla="*/ 1127223 h 1858932"/>
              <a:gd name="connsiteX30" fmla="*/ 1076887 w 1080504"/>
              <a:gd name="connsiteY30" fmla="*/ 1051860 h 1858932"/>
              <a:gd name="connsiteX31" fmla="*/ 1076887 w 1080504"/>
              <a:gd name="connsiteY31" fmla="*/ 946352 h 1858932"/>
              <a:gd name="connsiteX32" fmla="*/ 1036694 w 1080504"/>
              <a:gd name="connsiteY32" fmla="*/ 845869 h 1858932"/>
              <a:gd name="connsiteX33" fmla="*/ 1026645 w 1080504"/>
              <a:gd name="connsiteY33" fmla="*/ 760458 h 1858932"/>
              <a:gd name="connsiteX0" fmla="*/ 11762 w 1080504"/>
              <a:gd name="connsiteY0" fmla="*/ 1725100 h 1858932"/>
              <a:gd name="connsiteX1" fmla="*/ 82100 w 1080504"/>
              <a:gd name="connsiteY1" fmla="*/ 1850704 h 1858932"/>
              <a:gd name="connsiteX2" fmla="*/ 157463 w 1080504"/>
              <a:gd name="connsiteY2" fmla="*/ 1840656 h 1858932"/>
              <a:gd name="connsiteX3" fmla="*/ 227801 w 1080504"/>
              <a:gd name="connsiteY3" fmla="*/ 1790414 h 1858932"/>
              <a:gd name="connsiteX4" fmla="*/ 303164 w 1080504"/>
              <a:gd name="connsiteY4" fmla="*/ 1710027 h 1858932"/>
              <a:gd name="connsiteX5" fmla="*/ 413696 w 1080504"/>
              <a:gd name="connsiteY5" fmla="*/ 1549253 h 1858932"/>
              <a:gd name="connsiteX6" fmla="*/ 489058 w 1080504"/>
              <a:gd name="connsiteY6" fmla="*/ 1368383 h 1858932"/>
              <a:gd name="connsiteX7" fmla="*/ 700074 w 1080504"/>
              <a:gd name="connsiteY7" fmla="*/ 47025 h 1858932"/>
              <a:gd name="connsiteX8" fmla="*/ 700074 w 1080504"/>
              <a:gd name="connsiteY8" fmla="*/ 308282 h 1858932"/>
              <a:gd name="connsiteX9" fmla="*/ 705098 w 1080504"/>
              <a:gd name="connsiteY9" fmla="*/ 433886 h 1858932"/>
              <a:gd name="connsiteX10" fmla="*/ 745291 w 1080504"/>
              <a:gd name="connsiteY10" fmla="*/ 504225 h 1858932"/>
              <a:gd name="connsiteX11" fmla="*/ 775436 w 1080504"/>
              <a:gd name="connsiteY11" fmla="*/ 609732 h 1858932"/>
              <a:gd name="connsiteX12" fmla="*/ 790509 w 1080504"/>
              <a:gd name="connsiteY12" fmla="*/ 710216 h 1858932"/>
              <a:gd name="connsiteX13" fmla="*/ 760364 w 1080504"/>
              <a:gd name="connsiteY13" fmla="*/ 870990 h 1858932"/>
              <a:gd name="connsiteX14" fmla="*/ 765388 w 1080504"/>
              <a:gd name="connsiteY14" fmla="*/ 961425 h 1858932"/>
              <a:gd name="connsiteX15" fmla="*/ 765388 w 1080504"/>
              <a:gd name="connsiteY15" fmla="*/ 1112150 h 1858932"/>
              <a:gd name="connsiteX16" fmla="*/ 750316 w 1080504"/>
              <a:gd name="connsiteY16" fmla="*/ 1172440 h 1858932"/>
              <a:gd name="connsiteX17" fmla="*/ 705098 w 1080504"/>
              <a:gd name="connsiteY17" fmla="*/ 1313117 h 1858932"/>
              <a:gd name="connsiteX18" fmla="*/ 679977 w 1080504"/>
              <a:gd name="connsiteY18" fmla="*/ 1458818 h 1858932"/>
              <a:gd name="connsiteX19" fmla="*/ 659880 w 1080504"/>
              <a:gd name="connsiteY19" fmla="*/ 1544229 h 1858932"/>
              <a:gd name="connsiteX20" fmla="*/ 685001 w 1080504"/>
              <a:gd name="connsiteY20" fmla="*/ 1619592 h 1858932"/>
              <a:gd name="connsiteX21" fmla="*/ 720171 w 1080504"/>
              <a:gd name="connsiteY21" fmla="*/ 1644713 h 1858932"/>
              <a:gd name="connsiteX22" fmla="*/ 765388 w 1080504"/>
              <a:gd name="connsiteY22" fmla="*/ 1644713 h 1858932"/>
              <a:gd name="connsiteX23" fmla="*/ 820654 w 1080504"/>
              <a:gd name="connsiteY23" fmla="*/ 1624616 h 1858932"/>
              <a:gd name="connsiteX24" fmla="*/ 870896 w 1080504"/>
              <a:gd name="connsiteY24" fmla="*/ 1569350 h 1858932"/>
              <a:gd name="connsiteX25" fmla="*/ 890993 w 1080504"/>
              <a:gd name="connsiteY25" fmla="*/ 1443746 h 1858932"/>
              <a:gd name="connsiteX26" fmla="*/ 926162 w 1080504"/>
              <a:gd name="connsiteY26" fmla="*/ 1368383 h 1858932"/>
              <a:gd name="connsiteX27" fmla="*/ 1001524 w 1080504"/>
              <a:gd name="connsiteY27" fmla="*/ 1303069 h 1858932"/>
              <a:gd name="connsiteX28" fmla="*/ 1061815 w 1080504"/>
              <a:gd name="connsiteY28" fmla="*/ 1127223 h 1858932"/>
              <a:gd name="connsiteX29" fmla="*/ 1076887 w 1080504"/>
              <a:gd name="connsiteY29" fmla="*/ 1051860 h 1858932"/>
              <a:gd name="connsiteX30" fmla="*/ 1076887 w 1080504"/>
              <a:gd name="connsiteY30" fmla="*/ 946352 h 1858932"/>
              <a:gd name="connsiteX31" fmla="*/ 1036694 w 1080504"/>
              <a:gd name="connsiteY31" fmla="*/ 845869 h 1858932"/>
              <a:gd name="connsiteX32" fmla="*/ 1026645 w 1080504"/>
              <a:gd name="connsiteY32" fmla="*/ 760458 h 1858932"/>
              <a:gd name="connsiteX0" fmla="*/ 0 w 998404"/>
              <a:gd name="connsiteY0" fmla="*/ 1850704 h 1858932"/>
              <a:gd name="connsiteX1" fmla="*/ 75363 w 998404"/>
              <a:gd name="connsiteY1" fmla="*/ 1840656 h 1858932"/>
              <a:gd name="connsiteX2" fmla="*/ 145701 w 998404"/>
              <a:gd name="connsiteY2" fmla="*/ 1790414 h 1858932"/>
              <a:gd name="connsiteX3" fmla="*/ 221064 w 998404"/>
              <a:gd name="connsiteY3" fmla="*/ 1710027 h 1858932"/>
              <a:gd name="connsiteX4" fmla="*/ 331596 w 998404"/>
              <a:gd name="connsiteY4" fmla="*/ 1549253 h 1858932"/>
              <a:gd name="connsiteX5" fmla="*/ 406958 w 998404"/>
              <a:gd name="connsiteY5" fmla="*/ 1368383 h 1858932"/>
              <a:gd name="connsiteX6" fmla="*/ 617974 w 998404"/>
              <a:gd name="connsiteY6" fmla="*/ 47025 h 1858932"/>
              <a:gd name="connsiteX7" fmla="*/ 617974 w 998404"/>
              <a:gd name="connsiteY7" fmla="*/ 308282 h 1858932"/>
              <a:gd name="connsiteX8" fmla="*/ 622998 w 998404"/>
              <a:gd name="connsiteY8" fmla="*/ 433886 h 1858932"/>
              <a:gd name="connsiteX9" fmla="*/ 663191 w 998404"/>
              <a:gd name="connsiteY9" fmla="*/ 504225 h 1858932"/>
              <a:gd name="connsiteX10" fmla="*/ 693336 w 998404"/>
              <a:gd name="connsiteY10" fmla="*/ 609732 h 1858932"/>
              <a:gd name="connsiteX11" fmla="*/ 708409 w 998404"/>
              <a:gd name="connsiteY11" fmla="*/ 710216 h 1858932"/>
              <a:gd name="connsiteX12" fmla="*/ 678264 w 998404"/>
              <a:gd name="connsiteY12" fmla="*/ 870990 h 1858932"/>
              <a:gd name="connsiteX13" fmla="*/ 683288 w 998404"/>
              <a:gd name="connsiteY13" fmla="*/ 961425 h 1858932"/>
              <a:gd name="connsiteX14" fmla="*/ 683288 w 998404"/>
              <a:gd name="connsiteY14" fmla="*/ 1112150 h 1858932"/>
              <a:gd name="connsiteX15" fmla="*/ 668216 w 998404"/>
              <a:gd name="connsiteY15" fmla="*/ 1172440 h 1858932"/>
              <a:gd name="connsiteX16" fmla="*/ 622998 w 998404"/>
              <a:gd name="connsiteY16" fmla="*/ 1313117 h 1858932"/>
              <a:gd name="connsiteX17" fmla="*/ 597877 w 998404"/>
              <a:gd name="connsiteY17" fmla="*/ 1458818 h 1858932"/>
              <a:gd name="connsiteX18" fmla="*/ 577780 w 998404"/>
              <a:gd name="connsiteY18" fmla="*/ 1544229 h 1858932"/>
              <a:gd name="connsiteX19" fmla="*/ 602901 w 998404"/>
              <a:gd name="connsiteY19" fmla="*/ 1619592 h 1858932"/>
              <a:gd name="connsiteX20" fmla="*/ 638071 w 998404"/>
              <a:gd name="connsiteY20" fmla="*/ 1644713 h 1858932"/>
              <a:gd name="connsiteX21" fmla="*/ 683288 w 998404"/>
              <a:gd name="connsiteY21" fmla="*/ 1644713 h 1858932"/>
              <a:gd name="connsiteX22" fmla="*/ 738554 w 998404"/>
              <a:gd name="connsiteY22" fmla="*/ 1624616 h 1858932"/>
              <a:gd name="connsiteX23" fmla="*/ 788796 w 998404"/>
              <a:gd name="connsiteY23" fmla="*/ 1569350 h 1858932"/>
              <a:gd name="connsiteX24" fmla="*/ 808893 w 998404"/>
              <a:gd name="connsiteY24" fmla="*/ 1443746 h 1858932"/>
              <a:gd name="connsiteX25" fmla="*/ 844062 w 998404"/>
              <a:gd name="connsiteY25" fmla="*/ 1368383 h 1858932"/>
              <a:gd name="connsiteX26" fmla="*/ 919424 w 998404"/>
              <a:gd name="connsiteY26" fmla="*/ 1303069 h 1858932"/>
              <a:gd name="connsiteX27" fmla="*/ 979715 w 998404"/>
              <a:gd name="connsiteY27" fmla="*/ 1127223 h 1858932"/>
              <a:gd name="connsiteX28" fmla="*/ 994787 w 998404"/>
              <a:gd name="connsiteY28" fmla="*/ 1051860 h 1858932"/>
              <a:gd name="connsiteX29" fmla="*/ 994787 w 998404"/>
              <a:gd name="connsiteY29" fmla="*/ 946352 h 1858932"/>
              <a:gd name="connsiteX30" fmla="*/ 954594 w 998404"/>
              <a:gd name="connsiteY30" fmla="*/ 845869 h 1858932"/>
              <a:gd name="connsiteX31" fmla="*/ 944545 w 998404"/>
              <a:gd name="connsiteY31" fmla="*/ 760458 h 1858932"/>
              <a:gd name="connsiteX0" fmla="*/ 0 w 923041"/>
              <a:gd name="connsiteY0" fmla="*/ 1840656 h 1840656"/>
              <a:gd name="connsiteX1" fmla="*/ 70338 w 923041"/>
              <a:gd name="connsiteY1" fmla="*/ 1790414 h 1840656"/>
              <a:gd name="connsiteX2" fmla="*/ 145701 w 923041"/>
              <a:gd name="connsiteY2" fmla="*/ 1710027 h 1840656"/>
              <a:gd name="connsiteX3" fmla="*/ 256233 w 923041"/>
              <a:gd name="connsiteY3" fmla="*/ 1549253 h 1840656"/>
              <a:gd name="connsiteX4" fmla="*/ 331595 w 923041"/>
              <a:gd name="connsiteY4" fmla="*/ 1368383 h 1840656"/>
              <a:gd name="connsiteX5" fmla="*/ 542611 w 923041"/>
              <a:gd name="connsiteY5" fmla="*/ 47025 h 1840656"/>
              <a:gd name="connsiteX6" fmla="*/ 542611 w 923041"/>
              <a:gd name="connsiteY6" fmla="*/ 308282 h 1840656"/>
              <a:gd name="connsiteX7" fmla="*/ 547635 w 923041"/>
              <a:gd name="connsiteY7" fmla="*/ 433886 h 1840656"/>
              <a:gd name="connsiteX8" fmla="*/ 587828 w 923041"/>
              <a:gd name="connsiteY8" fmla="*/ 504225 h 1840656"/>
              <a:gd name="connsiteX9" fmla="*/ 617973 w 923041"/>
              <a:gd name="connsiteY9" fmla="*/ 609732 h 1840656"/>
              <a:gd name="connsiteX10" fmla="*/ 633046 w 923041"/>
              <a:gd name="connsiteY10" fmla="*/ 710216 h 1840656"/>
              <a:gd name="connsiteX11" fmla="*/ 602901 w 923041"/>
              <a:gd name="connsiteY11" fmla="*/ 870990 h 1840656"/>
              <a:gd name="connsiteX12" fmla="*/ 607925 w 923041"/>
              <a:gd name="connsiteY12" fmla="*/ 961425 h 1840656"/>
              <a:gd name="connsiteX13" fmla="*/ 607925 w 923041"/>
              <a:gd name="connsiteY13" fmla="*/ 1112150 h 1840656"/>
              <a:gd name="connsiteX14" fmla="*/ 592853 w 923041"/>
              <a:gd name="connsiteY14" fmla="*/ 1172440 h 1840656"/>
              <a:gd name="connsiteX15" fmla="*/ 547635 w 923041"/>
              <a:gd name="connsiteY15" fmla="*/ 1313117 h 1840656"/>
              <a:gd name="connsiteX16" fmla="*/ 522514 w 923041"/>
              <a:gd name="connsiteY16" fmla="*/ 1458818 h 1840656"/>
              <a:gd name="connsiteX17" fmla="*/ 502417 w 923041"/>
              <a:gd name="connsiteY17" fmla="*/ 1544229 h 1840656"/>
              <a:gd name="connsiteX18" fmla="*/ 527538 w 923041"/>
              <a:gd name="connsiteY18" fmla="*/ 1619592 h 1840656"/>
              <a:gd name="connsiteX19" fmla="*/ 562708 w 923041"/>
              <a:gd name="connsiteY19" fmla="*/ 1644713 h 1840656"/>
              <a:gd name="connsiteX20" fmla="*/ 607925 w 923041"/>
              <a:gd name="connsiteY20" fmla="*/ 1644713 h 1840656"/>
              <a:gd name="connsiteX21" fmla="*/ 663191 w 923041"/>
              <a:gd name="connsiteY21" fmla="*/ 1624616 h 1840656"/>
              <a:gd name="connsiteX22" fmla="*/ 713433 w 923041"/>
              <a:gd name="connsiteY22" fmla="*/ 1569350 h 1840656"/>
              <a:gd name="connsiteX23" fmla="*/ 733530 w 923041"/>
              <a:gd name="connsiteY23" fmla="*/ 1443746 h 1840656"/>
              <a:gd name="connsiteX24" fmla="*/ 768699 w 923041"/>
              <a:gd name="connsiteY24" fmla="*/ 1368383 h 1840656"/>
              <a:gd name="connsiteX25" fmla="*/ 844061 w 923041"/>
              <a:gd name="connsiteY25" fmla="*/ 1303069 h 1840656"/>
              <a:gd name="connsiteX26" fmla="*/ 904352 w 923041"/>
              <a:gd name="connsiteY26" fmla="*/ 1127223 h 1840656"/>
              <a:gd name="connsiteX27" fmla="*/ 919424 w 923041"/>
              <a:gd name="connsiteY27" fmla="*/ 1051860 h 1840656"/>
              <a:gd name="connsiteX28" fmla="*/ 919424 w 923041"/>
              <a:gd name="connsiteY28" fmla="*/ 946352 h 1840656"/>
              <a:gd name="connsiteX29" fmla="*/ 879231 w 923041"/>
              <a:gd name="connsiteY29" fmla="*/ 845869 h 1840656"/>
              <a:gd name="connsiteX30" fmla="*/ 869182 w 923041"/>
              <a:gd name="connsiteY30" fmla="*/ 760458 h 1840656"/>
              <a:gd name="connsiteX0" fmla="*/ 0 w 852703"/>
              <a:gd name="connsiteY0" fmla="*/ 1790414 h 1790414"/>
              <a:gd name="connsiteX1" fmla="*/ 75363 w 852703"/>
              <a:gd name="connsiteY1" fmla="*/ 1710027 h 1790414"/>
              <a:gd name="connsiteX2" fmla="*/ 185895 w 852703"/>
              <a:gd name="connsiteY2" fmla="*/ 1549253 h 1790414"/>
              <a:gd name="connsiteX3" fmla="*/ 261257 w 852703"/>
              <a:gd name="connsiteY3" fmla="*/ 1368383 h 1790414"/>
              <a:gd name="connsiteX4" fmla="*/ 472273 w 852703"/>
              <a:gd name="connsiteY4" fmla="*/ 47025 h 1790414"/>
              <a:gd name="connsiteX5" fmla="*/ 472273 w 852703"/>
              <a:gd name="connsiteY5" fmla="*/ 308282 h 1790414"/>
              <a:gd name="connsiteX6" fmla="*/ 477297 w 852703"/>
              <a:gd name="connsiteY6" fmla="*/ 433886 h 1790414"/>
              <a:gd name="connsiteX7" fmla="*/ 517490 w 852703"/>
              <a:gd name="connsiteY7" fmla="*/ 504225 h 1790414"/>
              <a:gd name="connsiteX8" fmla="*/ 547635 w 852703"/>
              <a:gd name="connsiteY8" fmla="*/ 609732 h 1790414"/>
              <a:gd name="connsiteX9" fmla="*/ 562708 w 852703"/>
              <a:gd name="connsiteY9" fmla="*/ 710216 h 1790414"/>
              <a:gd name="connsiteX10" fmla="*/ 532563 w 852703"/>
              <a:gd name="connsiteY10" fmla="*/ 870990 h 1790414"/>
              <a:gd name="connsiteX11" fmla="*/ 537587 w 852703"/>
              <a:gd name="connsiteY11" fmla="*/ 961425 h 1790414"/>
              <a:gd name="connsiteX12" fmla="*/ 537587 w 852703"/>
              <a:gd name="connsiteY12" fmla="*/ 1112150 h 1790414"/>
              <a:gd name="connsiteX13" fmla="*/ 522515 w 852703"/>
              <a:gd name="connsiteY13" fmla="*/ 1172440 h 1790414"/>
              <a:gd name="connsiteX14" fmla="*/ 477297 w 852703"/>
              <a:gd name="connsiteY14" fmla="*/ 1313117 h 1790414"/>
              <a:gd name="connsiteX15" fmla="*/ 452176 w 852703"/>
              <a:gd name="connsiteY15" fmla="*/ 1458818 h 1790414"/>
              <a:gd name="connsiteX16" fmla="*/ 432079 w 852703"/>
              <a:gd name="connsiteY16" fmla="*/ 1544229 h 1790414"/>
              <a:gd name="connsiteX17" fmla="*/ 457200 w 852703"/>
              <a:gd name="connsiteY17" fmla="*/ 1619592 h 1790414"/>
              <a:gd name="connsiteX18" fmla="*/ 492370 w 852703"/>
              <a:gd name="connsiteY18" fmla="*/ 1644713 h 1790414"/>
              <a:gd name="connsiteX19" fmla="*/ 537587 w 852703"/>
              <a:gd name="connsiteY19" fmla="*/ 1644713 h 1790414"/>
              <a:gd name="connsiteX20" fmla="*/ 592853 w 852703"/>
              <a:gd name="connsiteY20" fmla="*/ 1624616 h 1790414"/>
              <a:gd name="connsiteX21" fmla="*/ 643095 w 852703"/>
              <a:gd name="connsiteY21" fmla="*/ 1569350 h 1790414"/>
              <a:gd name="connsiteX22" fmla="*/ 663192 w 852703"/>
              <a:gd name="connsiteY22" fmla="*/ 1443746 h 1790414"/>
              <a:gd name="connsiteX23" fmla="*/ 698361 w 852703"/>
              <a:gd name="connsiteY23" fmla="*/ 1368383 h 1790414"/>
              <a:gd name="connsiteX24" fmla="*/ 773723 w 852703"/>
              <a:gd name="connsiteY24" fmla="*/ 1303069 h 1790414"/>
              <a:gd name="connsiteX25" fmla="*/ 834014 w 852703"/>
              <a:gd name="connsiteY25" fmla="*/ 1127223 h 1790414"/>
              <a:gd name="connsiteX26" fmla="*/ 849086 w 852703"/>
              <a:gd name="connsiteY26" fmla="*/ 1051860 h 1790414"/>
              <a:gd name="connsiteX27" fmla="*/ 849086 w 852703"/>
              <a:gd name="connsiteY27" fmla="*/ 946352 h 1790414"/>
              <a:gd name="connsiteX28" fmla="*/ 808893 w 852703"/>
              <a:gd name="connsiteY28" fmla="*/ 845869 h 1790414"/>
              <a:gd name="connsiteX29" fmla="*/ 798844 w 852703"/>
              <a:gd name="connsiteY29" fmla="*/ 760458 h 1790414"/>
              <a:gd name="connsiteX0" fmla="*/ 0 w 777340"/>
              <a:gd name="connsiteY0" fmla="*/ 1710027 h 1710027"/>
              <a:gd name="connsiteX1" fmla="*/ 110532 w 777340"/>
              <a:gd name="connsiteY1" fmla="*/ 1549253 h 1710027"/>
              <a:gd name="connsiteX2" fmla="*/ 185894 w 777340"/>
              <a:gd name="connsiteY2" fmla="*/ 1368383 h 1710027"/>
              <a:gd name="connsiteX3" fmla="*/ 396910 w 777340"/>
              <a:gd name="connsiteY3" fmla="*/ 47025 h 1710027"/>
              <a:gd name="connsiteX4" fmla="*/ 396910 w 777340"/>
              <a:gd name="connsiteY4" fmla="*/ 308282 h 1710027"/>
              <a:gd name="connsiteX5" fmla="*/ 401934 w 777340"/>
              <a:gd name="connsiteY5" fmla="*/ 433886 h 1710027"/>
              <a:gd name="connsiteX6" fmla="*/ 442127 w 777340"/>
              <a:gd name="connsiteY6" fmla="*/ 504225 h 1710027"/>
              <a:gd name="connsiteX7" fmla="*/ 472272 w 777340"/>
              <a:gd name="connsiteY7" fmla="*/ 609732 h 1710027"/>
              <a:gd name="connsiteX8" fmla="*/ 487345 w 777340"/>
              <a:gd name="connsiteY8" fmla="*/ 710216 h 1710027"/>
              <a:gd name="connsiteX9" fmla="*/ 457200 w 777340"/>
              <a:gd name="connsiteY9" fmla="*/ 870990 h 1710027"/>
              <a:gd name="connsiteX10" fmla="*/ 462224 w 777340"/>
              <a:gd name="connsiteY10" fmla="*/ 961425 h 1710027"/>
              <a:gd name="connsiteX11" fmla="*/ 462224 w 777340"/>
              <a:gd name="connsiteY11" fmla="*/ 1112150 h 1710027"/>
              <a:gd name="connsiteX12" fmla="*/ 447152 w 777340"/>
              <a:gd name="connsiteY12" fmla="*/ 1172440 h 1710027"/>
              <a:gd name="connsiteX13" fmla="*/ 401934 w 777340"/>
              <a:gd name="connsiteY13" fmla="*/ 1313117 h 1710027"/>
              <a:gd name="connsiteX14" fmla="*/ 376813 w 777340"/>
              <a:gd name="connsiteY14" fmla="*/ 1458818 h 1710027"/>
              <a:gd name="connsiteX15" fmla="*/ 356716 w 777340"/>
              <a:gd name="connsiteY15" fmla="*/ 1544229 h 1710027"/>
              <a:gd name="connsiteX16" fmla="*/ 381837 w 777340"/>
              <a:gd name="connsiteY16" fmla="*/ 1619592 h 1710027"/>
              <a:gd name="connsiteX17" fmla="*/ 417007 w 777340"/>
              <a:gd name="connsiteY17" fmla="*/ 1644713 h 1710027"/>
              <a:gd name="connsiteX18" fmla="*/ 462224 w 777340"/>
              <a:gd name="connsiteY18" fmla="*/ 1644713 h 1710027"/>
              <a:gd name="connsiteX19" fmla="*/ 517490 w 777340"/>
              <a:gd name="connsiteY19" fmla="*/ 1624616 h 1710027"/>
              <a:gd name="connsiteX20" fmla="*/ 567732 w 777340"/>
              <a:gd name="connsiteY20" fmla="*/ 1569350 h 1710027"/>
              <a:gd name="connsiteX21" fmla="*/ 587829 w 777340"/>
              <a:gd name="connsiteY21" fmla="*/ 1443746 h 1710027"/>
              <a:gd name="connsiteX22" fmla="*/ 622998 w 777340"/>
              <a:gd name="connsiteY22" fmla="*/ 1368383 h 1710027"/>
              <a:gd name="connsiteX23" fmla="*/ 698360 w 777340"/>
              <a:gd name="connsiteY23" fmla="*/ 1303069 h 1710027"/>
              <a:gd name="connsiteX24" fmla="*/ 758651 w 777340"/>
              <a:gd name="connsiteY24" fmla="*/ 1127223 h 1710027"/>
              <a:gd name="connsiteX25" fmla="*/ 773723 w 777340"/>
              <a:gd name="connsiteY25" fmla="*/ 1051860 h 1710027"/>
              <a:gd name="connsiteX26" fmla="*/ 773723 w 777340"/>
              <a:gd name="connsiteY26" fmla="*/ 946352 h 1710027"/>
              <a:gd name="connsiteX27" fmla="*/ 733530 w 777340"/>
              <a:gd name="connsiteY27" fmla="*/ 845869 h 1710027"/>
              <a:gd name="connsiteX28" fmla="*/ 723481 w 777340"/>
              <a:gd name="connsiteY28" fmla="*/ 760458 h 1710027"/>
              <a:gd name="connsiteX0" fmla="*/ 0 w 666808"/>
              <a:gd name="connsiteY0" fmla="*/ 1549253 h 1647547"/>
              <a:gd name="connsiteX1" fmla="*/ 75362 w 666808"/>
              <a:gd name="connsiteY1" fmla="*/ 1368383 h 1647547"/>
              <a:gd name="connsiteX2" fmla="*/ 286378 w 666808"/>
              <a:gd name="connsiteY2" fmla="*/ 47025 h 1647547"/>
              <a:gd name="connsiteX3" fmla="*/ 286378 w 666808"/>
              <a:gd name="connsiteY3" fmla="*/ 308282 h 1647547"/>
              <a:gd name="connsiteX4" fmla="*/ 291402 w 666808"/>
              <a:gd name="connsiteY4" fmla="*/ 433886 h 1647547"/>
              <a:gd name="connsiteX5" fmla="*/ 331595 w 666808"/>
              <a:gd name="connsiteY5" fmla="*/ 504225 h 1647547"/>
              <a:gd name="connsiteX6" fmla="*/ 361740 w 666808"/>
              <a:gd name="connsiteY6" fmla="*/ 609732 h 1647547"/>
              <a:gd name="connsiteX7" fmla="*/ 376813 w 666808"/>
              <a:gd name="connsiteY7" fmla="*/ 710216 h 1647547"/>
              <a:gd name="connsiteX8" fmla="*/ 346668 w 666808"/>
              <a:gd name="connsiteY8" fmla="*/ 870990 h 1647547"/>
              <a:gd name="connsiteX9" fmla="*/ 351692 w 666808"/>
              <a:gd name="connsiteY9" fmla="*/ 961425 h 1647547"/>
              <a:gd name="connsiteX10" fmla="*/ 351692 w 666808"/>
              <a:gd name="connsiteY10" fmla="*/ 1112150 h 1647547"/>
              <a:gd name="connsiteX11" fmla="*/ 336620 w 666808"/>
              <a:gd name="connsiteY11" fmla="*/ 1172440 h 1647547"/>
              <a:gd name="connsiteX12" fmla="*/ 291402 w 666808"/>
              <a:gd name="connsiteY12" fmla="*/ 1313117 h 1647547"/>
              <a:gd name="connsiteX13" fmla="*/ 266281 w 666808"/>
              <a:gd name="connsiteY13" fmla="*/ 1458818 h 1647547"/>
              <a:gd name="connsiteX14" fmla="*/ 246184 w 666808"/>
              <a:gd name="connsiteY14" fmla="*/ 1544229 h 1647547"/>
              <a:gd name="connsiteX15" fmla="*/ 271305 w 666808"/>
              <a:gd name="connsiteY15" fmla="*/ 1619592 h 1647547"/>
              <a:gd name="connsiteX16" fmla="*/ 306475 w 666808"/>
              <a:gd name="connsiteY16" fmla="*/ 1644713 h 1647547"/>
              <a:gd name="connsiteX17" fmla="*/ 351692 w 666808"/>
              <a:gd name="connsiteY17" fmla="*/ 1644713 h 1647547"/>
              <a:gd name="connsiteX18" fmla="*/ 406958 w 666808"/>
              <a:gd name="connsiteY18" fmla="*/ 1624616 h 1647547"/>
              <a:gd name="connsiteX19" fmla="*/ 457200 w 666808"/>
              <a:gd name="connsiteY19" fmla="*/ 1569350 h 1647547"/>
              <a:gd name="connsiteX20" fmla="*/ 477297 w 666808"/>
              <a:gd name="connsiteY20" fmla="*/ 1443746 h 1647547"/>
              <a:gd name="connsiteX21" fmla="*/ 512466 w 666808"/>
              <a:gd name="connsiteY21" fmla="*/ 1368383 h 1647547"/>
              <a:gd name="connsiteX22" fmla="*/ 587828 w 666808"/>
              <a:gd name="connsiteY22" fmla="*/ 1303069 h 1647547"/>
              <a:gd name="connsiteX23" fmla="*/ 648119 w 666808"/>
              <a:gd name="connsiteY23" fmla="*/ 1127223 h 1647547"/>
              <a:gd name="connsiteX24" fmla="*/ 663191 w 666808"/>
              <a:gd name="connsiteY24" fmla="*/ 1051860 h 1647547"/>
              <a:gd name="connsiteX25" fmla="*/ 663191 w 666808"/>
              <a:gd name="connsiteY25" fmla="*/ 946352 h 1647547"/>
              <a:gd name="connsiteX26" fmla="*/ 622998 w 666808"/>
              <a:gd name="connsiteY26" fmla="*/ 845869 h 1647547"/>
              <a:gd name="connsiteX27" fmla="*/ 612949 w 666808"/>
              <a:gd name="connsiteY27" fmla="*/ 760458 h 1647547"/>
              <a:gd name="connsiteX0" fmla="*/ 0 w 591446"/>
              <a:gd name="connsiteY0" fmla="*/ 1368383 h 1647547"/>
              <a:gd name="connsiteX1" fmla="*/ 211016 w 591446"/>
              <a:gd name="connsiteY1" fmla="*/ 47025 h 1647547"/>
              <a:gd name="connsiteX2" fmla="*/ 211016 w 591446"/>
              <a:gd name="connsiteY2" fmla="*/ 308282 h 1647547"/>
              <a:gd name="connsiteX3" fmla="*/ 216040 w 591446"/>
              <a:gd name="connsiteY3" fmla="*/ 433886 h 1647547"/>
              <a:gd name="connsiteX4" fmla="*/ 256233 w 591446"/>
              <a:gd name="connsiteY4" fmla="*/ 504225 h 1647547"/>
              <a:gd name="connsiteX5" fmla="*/ 286378 w 591446"/>
              <a:gd name="connsiteY5" fmla="*/ 609732 h 1647547"/>
              <a:gd name="connsiteX6" fmla="*/ 301451 w 591446"/>
              <a:gd name="connsiteY6" fmla="*/ 710216 h 1647547"/>
              <a:gd name="connsiteX7" fmla="*/ 271306 w 591446"/>
              <a:gd name="connsiteY7" fmla="*/ 870990 h 1647547"/>
              <a:gd name="connsiteX8" fmla="*/ 276330 w 591446"/>
              <a:gd name="connsiteY8" fmla="*/ 961425 h 1647547"/>
              <a:gd name="connsiteX9" fmla="*/ 276330 w 591446"/>
              <a:gd name="connsiteY9" fmla="*/ 1112150 h 1647547"/>
              <a:gd name="connsiteX10" fmla="*/ 261258 w 591446"/>
              <a:gd name="connsiteY10" fmla="*/ 1172440 h 1647547"/>
              <a:gd name="connsiteX11" fmla="*/ 216040 w 591446"/>
              <a:gd name="connsiteY11" fmla="*/ 1313117 h 1647547"/>
              <a:gd name="connsiteX12" fmla="*/ 190919 w 591446"/>
              <a:gd name="connsiteY12" fmla="*/ 1458818 h 1647547"/>
              <a:gd name="connsiteX13" fmla="*/ 170822 w 591446"/>
              <a:gd name="connsiteY13" fmla="*/ 1544229 h 1647547"/>
              <a:gd name="connsiteX14" fmla="*/ 195943 w 591446"/>
              <a:gd name="connsiteY14" fmla="*/ 1619592 h 1647547"/>
              <a:gd name="connsiteX15" fmla="*/ 231113 w 591446"/>
              <a:gd name="connsiteY15" fmla="*/ 1644713 h 1647547"/>
              <a:gd name="connsiteX16" fmla="*/ 276330 w 591446"/>
              <a:gd name="connsiteY16" fmla="*/ 1644713 h 1647547"/>
              <a:gd name="connsiteX17" fmla="*/ 331596 w 591446"/>
              <a:gd name="connsiteY17" fmla="*/ 1624616 h 1647547"/>
              <a:gd name="connsiteX18" fmla="*/ 381838 w 591446"/>
              <a:gd name="connsiteY18" fmla="*/ 1569350 h 1647547"/>
              <a:gd name="connsiteX19" fmla="*/ 401935 w 591446"/>
              <a:gd name="connsiteY19" fmla="*/ 1443746 h 1647547"/>
              <a:gd name="connsiteX20" fmla="*/ 437104 w 591446"/>
              <a:gd name="connsiteY20" fmla="*/ 1368383 h 1647547"/>
              <a:gd name="connsiteX21" fmla="*/ 512466 w 591446"/>
              <a:gd name="connsiteY21" fmla="*/ 1303069 h 1647547"/>
              <a:gd name="connsiteX22" fmla="*/ 572757 w 591446"/>
              <a:gd name="connsiteY22" fmla="*/ 1127223 h 1647547"/>
              <a:gd name="connsiteX23" fmla="*/ 587829 w 591446"/>
              <a:gd name="connsiteY23" fmla="*/ 1051860 h 1647547"/>
              <a:gd name="connsiteX24" fmla="*/ 587829 w 591446"/>
              <a:gd name="connsiteY24" fmla="*/ 946352 h 1647547"/>
              <a:gd name="connsiteX25" fmla="*/ 547636 w 591446"/>
              <a:gd name="connsiteY25" fmla="*/ 845869 h 1647547"/>
              <a:gd name="connsiteX26" fmla="*/ 537587 w 591446"/>
              <a:gd name="connsiteY26" fmla="*/ 760458 h 1647547"/>
              <a:gd name="connsiteX0" fmla="*/ 40232 w 420662"/>
              <a:gd name="connsiteY0" fmla="*/ 47025 h 1647547"/>
              <a:gd name="connsiteX1" fmla="*/ 40232 w 420662"/>
              <a:gd name="connsiteY1" fmla="*/ 308282 h 1647547"/>
              <a:gd name="connsiteX2" fmla="*/ 45256 w 420662"/>
              <a:gd name="connsiteY2" fmla="*/ 433886 h 1647547"/>
              <a:gd name="connsiteX3" fmla="*/ 85449 w 420662"/>
              <a:gd name="connsiteY3" fmla="*/ 504225 h 1647547"/>
              <a:gd name="connsiteX4" fmla="*/ 115594 w 420662"/>
              <a:gd name="connsiteY4" fmla="*/ 609732 h 1647547"/>
              <a:gd name="connsiteX5" fmla="*/ 130667 w 420662"/>
              <a:gd name="connsiteY5" fmla="*/ 710216 h 1647547"/>
              <a:gd name="connsiteX6" fmla="*/ 100522 w 420662"/>
              <a:gd name="connsiteY6" fmla="*/ 870990 h 1647547"/>
              <a:gd name="connsiteX7" fmla="*/ 105546 w 420662"/>
              <a:gd name="connsiteY7" fmla="*/ 961425 h 1647547"/>
              <a:gd name="connsiteX8" fmla="*/ 105546 w 420662"/>
              <a:gd name="connsiteY8" fmla="*/ 1112150 h 1647547"/>
              <a:gd name="connsiteX9" fmla="*/ 90474 w 420662"/>
              <a:gd name="connsiteY9" fmla="*/ 1172440 h 1647547"/>
              <a:gd name="connsiteX10" fmla="*/ 45256 w 420662"/>
              <a:gd name="connsiteY10" fmla="*/ 1313117 h 1647547"/>
              <a:gd name="connsiteX11" fmla="*/ 20135 w 420662"/>
              <a:gd name="connsiteY11" fmla="*/ 1458818 h 1647547"/>
              <a:gd name="connsiteX12" fmla="*/ 38 w 420662"/>
              <a:gd name="connsiteY12" fmla="*/ 1544229 h 1647547"/>
              <a:gd name="connsiteX13" fmla="*/ 25159 w 420662"/>
              <a:gd name="connsiteY13" fmla="*/ 1619592 h 1647547"/>
              <a:gd name="connsiteX14" fmla="*/ 60329 w 420662"/>
              <a:gd name="connsiteY14" fmla="*/ 1644713 h 1647547"/>
              <a:gd name="connsiteX15" fmla="*/ 105546 w 420662"/>
              <a:gd name="connsiteY15" fmla="*/ 1644713 h 1647547"/>
              <a:gd name="connsiteX16" fmla="*/ 160812 w 420662"/>
              <a:gd name="connsiteY16" fmla="*/ 1624616 h 1647547"/>
              <a:gd name="connsiteX17" fmla="*/ 211054 w 420662"/>
              <a:gd name="connsiteY17" fmla="*/ 1569350 h 1647547"/>
              <a:gd name="connsiteX18" fmla="*/ 231151 w 420662"/>
              <a:gd name="connsiteY18" fmla="*/ 1443746 h 1647547"/>
              <a:gd name="connsiteX19" fmla="*/ 266320 w 420662"/>
              <a:gd name="connsiteY19" fmla="*/ 1368383 h 1647547"/>
              <a:gd name="connsiteX20" fmla="*/ 341682 w 420662"/>
              <a:gd name="connsiteY20" fmla="*/ 1303069 h 1647547"/>
              <a:gd name="connsiteX21" fmla="*/ 401973 w 420662"/>
              <a:gd name="connsiteY21" fmla="*/ 1127223 h 1647547"/>
              <a:gd name="connsiteX22" fmla="*/ 417045 w 420662"/>
              <a:gd name="connsiteY22" fmla="*/ 1051860 h 1647547"/>
              <a:gd name="connsiteX23" fmla="*/ 417045 w 420662"/>
              <a:gd name="connsiteY23" fmla="*/ 946352 h 1647547"/>
              <a:gd name="connsiteX24" fmla="*/ 376852 w 420662"/>
              <a:gd name="connsiteY24" fmla="*/ 845869 h 1647547"/>
              <a:gd name="connsiteX25" fmla="*/ 366803 w 420662"/>
              <a:gd name="connsiteY25" fmla="*/ 760458 h 16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662" h="1647547">
                <a:moveTo>
                  <a:pt x="40232" y="47025"/>
                </a:moveTo>
                <a:cubicBezTo>
                  <a:pt x="75401" y="-129658"/>
                  <a:pt x="39395" y="243805"/>
                  <a:pt x="40232" y="308282"/>
                </a:cubicBezTo>
                <a:cubicBezTo>
                  <a:pt x="41069" y="372759"/>
                  <a:pt x="37720" y="401229"/>
                  <a:pt x="45256" y="433886"/>
                </a:cubicBezTo>
                <a:cubicBezTo>
                  <a:pt x="52792" y="466543"/>
                  <a:pt x="73726" y="474917"/>
                  <a:pt x="85449" y="504225"/>
                </a:cubicBezTo>
                <a:cubicBezTo>
                  <a:pt x="97172" y="533533"/>
                  <a:pt x="108058" y="575400"/>
                  <a:pt x="115594" y="609732"/>
                </a:cubicBezTo>
                <a:cubicBezTo>
                  <a:pt x="123130" y="644064"/>
                  <a:pt x="133179" y="666673"/>
                  <a:pt x="130667" y="710216"/>
                </a:cubicBezTo>
                <a:cubicBezTo>
                  <a:pt x="128155" y="753759"/>
                  <a:pt x="104709" y="829122"/>
                  <a:pt x="100522" y="870990"/>
                </a:cubicBezTo>
                <a:cubicBezTo>
                  <a:pt x="96335" y="912858"/>
                  <a:pt x="104709" y="921232"/>
                  <a:pt x="105546" y="961425"/>
                </a:cubicBezTo>
                <a:cubicBezTo>
                  <a:pt x="106383" y="1001618"/>
                  <a:pt x="108058" y="1076981"/>
                  <a:pt x="105546" y="1112150"/>
                </a:cubicBezTo>
                <a:cubicBezTo>
                  <a:pt x="103034" y="1147319"/>
                  <a:pt x="100522" y="1138946"/>
                  <a:pt x="90474" y="1172440"/>
                </a:cubicBezTo>
                <a:cubicBezTo>
                  <a:pt x="80426" y="1205934"/>
                  <a:pt x="56979" y="1265387"/>
                  <a:pt x="45256" y="1313117"/>
                </a:cubicBezTo>
                <a:cubicBezTo>
                  <a:pt x="33533" y="1360847"/>
                  <a:pt x="27671" y="1420299"/>
                  <a:pt x="20135" y="1458818"/>
                </a:cubicBezTo>
                <a:cubicBezTo>
                  <a:pt x="12599" y="1497337"/>
                  <a:pt x="-799" y="1517433"/>
                  <a:pt x="38" y="1544229"/>
                </a:cubicBezTo>
                <a:cubicBezTo>
                  <a:pt x="875" y="1571025"/>
                  <a:pt x="15111" y="1602845"/>
                  <a:pt x="25159" y="1619592"/>
                </a:cubicBezTo>
                <a:cubicBezTo>
                  <a:pt x="35208" y="1636339"/>
                  <a:pt x="46931" y="1640526"/>
                  <a:pt x="60329" y="1644713"/>
                </a:cubicBezTo>
                <a:cubicBezTo>
                  <a:pt x="73727" y="1648900"/>
                  <a:pt x="88799" y="1648062"/>
                  <a:pt x="105546" y="1644713"/>
                </a:cubicBezTo>
                <a:cubicBezTo>
                  <a:pt x="122293" y="1641364"/>
                  <a:pt x="143227" y="1637176"/>
                  <a:pt x="160812" y="1624616"/>
                </a:cubicBezTo>
                <a:cubicBezTo>
                  <a:pt x="178397" y="1612056"/>
                  <a:pt x="199331" y="1599495"/>
                  <a:pt x="211054" y="1569350"/>
                </a:cubicBezTo>
                <a:cubicBezTo>
                  <a:pt x="222777" y="1539205"/>
                  <a:pt x="221940" y="1477240"/>
                  <a:pt x="231151" y="1443746"/>
                </a:cubicBezTo>
                <a:cubicBezTo>
                  <a:pt x="240362" y="1410252"/>
                  <a:pt x="247898" y="1391829"/>
                  <a:pt x="266320" y="1368383"/>
                </a:cubicBezTo>
                <a:cubicBezTo>
                  <a:pt x="284742" y="1344937"/>
                  <a:pt x="319073" y="1343262"/>
                  <a:pt x="341682" y="1303069"/>
                </a:cubicBezTo>
                <a:cubicBezTo>
                  <a:pt x="364291" y="1262876"/>
                  <a:pt x="389412" y="1169091"/>
                  <a:pt x="401973" y="1127223"/>
                </a:cubicBezTo>
                <a:cubicBezTo>
                  <a:pt x="414534" y="1085355"/>
                  <a:pt x="414533" y="1082005"/>
                  <a:pt x="417045" y="1051860"/>
                </a:cubicBezTo>
                <a:cubicBezTo>
                  <a:pt x="419557" y="1021715"/>
                  <a:pt x="423744" y="980684"/>
                  <a:pt x="417045" y="946352"/>
                </a:cubicBezTo>
                <a:cubicBezTo>
                  <a:pt x="410346" y="912020"/>
                  <a:pt x="385226" y="876851"/>
                  <a:pt x="376852" y="845869"/>
                </a:cubicBezTo>
                <a:cubicBezTo>
                  <a:pt x="368478" y="814887"/>
                  <a:pt x="369315" y="777205"/>
                  <a:pt x="366803" y="76045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932498" y="2967890"/>
            <a:ext cx="263801" cy="1547446"/>
          </a:xfrm>
          <a:custGeom>
            <a:avLst/>
            <a:gdLst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43" fmla="*/ 226772 w 263801"/>
              <a:gd name="connsiteY43" fmla="*/ 723482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3801" h="1547446">
                <a:moveTo>
                  <a:pt x="81070" y="0"/>
                </a:moveTo>
                <a:cubicBezTo>
                  <a:pt x="69347" y="18422"/>
                  <a:pt x="57624" y="36844"/>
                  <a:pt x="50925" y="55266"/>
                </a:cubicBezTo>
                <a:cubicBezTo>
                  <a:pt x="44226" y="73688"/>
                  <a:pt x="42552" y="93785"/>
                  <a:pt x="40877" y="110532"/>
                </a:cubicBezTo>
                <a:cubicBezTo>
                  <a:pt x="39202" y="127279"/>
                  <a:pt x="38365" y="124768"/>
                  <a:pt x="40877" y="155750"/>
                </a:cubicBezTo>
                <a:cubicBezTo>
                  <a:pt x="43389" y="186732"/>
                  <a:pt x="50088" y="263770"/>
                  <a:pt x="55950" y="296427"/>
                </a:cubicBezTo>
                <a:cubicBezTo>
                  <a:pt x="61811" y="329084"/>
                  <a:pt x="71859" y="329922"/>
                  <a:pt x="76046" y="351693"/>
                </a:cubicBezTo>
                <a:cubicBezTo>
                  <a:pt x="80233" y="373464"/>
                  <a:pt x="74371" y="401934"/>
                  <a:pt x="81070" y="427055"/>
                </a:cubicBezTo>
                <a:cubicBezTo>
                  <a:pt x="87769" y="452176"/>
                  <a:pt x="107866" y="478134"/>
                  <a:pt x="116240" y="502418"/>
                </a:cubicBezTo>
                <a:cubicBezTo>
                  <a:pt x="124614" y="526702"/>
                  <a:pt x="128800" y="547635"/>
                  <a:pt x="131312" y="572756"/>
                </a:cubicBezTo>
                <a:cubicBezTo>
                  <a:pt x="133824" y="597877"/>
                  <a:pt x="130475" y="631372"/>
                  <a:pt x="131312" y="653143"/>
                </a:cubicBezTo>
                <a:cubicBezTo>
                  <a:pt x="132149" y="674914"/>
                  <a:pt x="135499" y="690825"/>
                  <a:pt x="136336" y="703385"/>
                </a:cubicBezTo>
                <a:cubicBezTo>
                  <a:pt x="137173" y="715945"/>
                  <a:pt x="142197" y="710921"/>
                  <a:pt x="136336" y="728506"/>
                </a:cubicBezTo>
                <a:cubicBezTo>
                  <a:pt x="130475" y="746091"/>
                  <a:pt x="107029" y="787122"/>
                  <a:pt x="101167" y="808893"/>
                </a:cubicBezTo>
                <a:cubicBezTo>
                  <a:pt x="95306" y="830664"/>
                  <a:pt x="101167" y="859134"/>
                  <a:pt x="101167" y="859134"/>
                </a:cubicBezTo>
                <a:lnTo>
                  <a:pt x="101167" y="914400"/>
                </a:lnTo>
                <a:lnTo>
                  <a:pt x="101167" y="989763"/>
                </a:lnTo>
                <a:cubicBezTo>
                  <a:pt x="101167" y="1011534"/>
                  <a:pt x="103679" y="1019908"/>
                  <a:pt x="101167" y="1045029"/>
                </a:cubicBezTo>
                <a:cubicBezTo>
                  <a:pt x="98655" y="1070150"/>
                  <a:pt x="89445" y="1112018"/>
                  <a:pt x="86095" y="1140488"/>
                </a:cubicBezTo>
                <a:cubicBezTo>
                  <a:pt x="82746" y="1168958"/>
                  <a:pt x="86094" y="1187381"/>
                  <a:pt x="81070" y="1215851"/>
                </a:cubicBezTo>
                <a:cubicBezTo>
                  <a:pt x="76046" y="1244321"/>
                  <a:pt x="66836" y="1285352"/>
                  <a:pt x="55950" y="1311310"/>
                </a:cubicBezTo>
                <a:cubicBezTo>
                  <a:pt x="45064" y="1337268"/>
                  <a:pt x="24130" y="1347316"/>
                  <a:pt x="15756" y="1371600"/>
                </a:cubicBezTo>
                <a:cubicBezTo>
                  <a:pt x="7382" y="1395884"/>
                  <a:pt x="8220" y="1433565"/>
                  <a:pt x="5708" y="1457011"/>
                </a:cubicBezTo>
                <a:cubicBezTo>
                  <a:pt x="3196" y="1480457"/>
                  <a:pt x="-1828" y="1497205"/>
                  <a:pt x="684" y="1512277"/>
                </a:cubicBezTo>
                <a:cubicBezTo>
                  <a:pt x="3196" y="1527350"/>
                  <a:pt x="20780" y="1547446"/>
                  <a:pt x="20780" y="1547446"/>
                </a:cubicBezTo>
                <a:lnTo>
                  <a:pt x="20780" y="1547446"/>
                </a:lnTo>
                <a:cubicBezTo>
                  <a:pt x="23292" y="1546609"/>
                  <a:pt x="30829" y="1544934"/>
                  <a:pt x="35853" y="1542422"/>
                </a:cubicBezTo>
                <a:cubicBezTo>
                  <a:pt x="40877" y="1539910"/>
                  <a:pt x="43389" y="1539910"/>
                  <a:pt x="50925" y="1532374"/>
                </a:cubicBezTo>
                <a:cubicBezTo>
                  <a:pt x="58461" y="1524838"/>
                  <a:pt x="72696" y="1511440"/>
                  <a:pt x="81070" y="1497205"/>
                </a:cubicBezTo>
                <a:cubicBezTo>
                  <a:pt x="89444" y="1482970"/>
                  <a:pt x="94468" y="1464548"/>
                  <a:pt x="101167" y="1446963"/>
                </a:cubicBezTo>
                <a:cubicBezTo>
                  <a:pt x="107866" y="1429378"/>
                  <a:pt x="114565" y="1411794"/>
                  <a:pt x="121264" y="1391697"/>
                </a:cubicBezTo>
                <a:cubicBezTo>
                  <a:pt x="127963" y="1371600"/>
                  <a:pt x="136337" y="1343968"/>
                  <a:pt x="141361" y="1326383"/>
                </a:cubicBezTo>
                <a:cubicBezTo>
                  <a:pt x="146385" y="1308798"/>
                  <a:pt x="145548" y="1299587"/>
                  <a:pt x="151409" y="1286189"/>
                </a:cubicBezTo>
                <a:cubicBezTo>
                  <a:pt x="157270" y="1272791"/>
                  <a:pt x="165644" y="1259394"/>
                  <a:pt x="176530" y="1245996"/>
                </a:cubicBezTo>
                <a:cubicBezTo>
                  <a:pt x="187416" y="1232598"/>
                  <a:pt x="205000" y="1221713"/>
                  <a:pt x="216723" y="1205803"/>
                </a:cubicBezTo>
                <a:cubicBezTo>
                  <a:pt x="228446" y="1189893"/>
                  <a:pt x="240169" y="1170634"/>
                  <a:pt x="246868" y="1150537"/>
                </a:cubicBezTo>
                <a:cubicBezTo>
                  <a:pt x="253567" y="1130440"/>
                  <a:pt x="254405" y="1106156"/>
                  <a:pt x="256917" y="1085222"/>
                </a:cubicBezTo>
                <a:cubicBezTo>
                  <a:pt x="259429" y="1064288"/>
                  <a:pt x="261104" y="1047541"/>
                  <a:pt x="261941" y="1024932"/>
                </a:cubicBezTo>
                <a:cubicBezTo>
                  <a:pt x="262778" y="1002323"/>
                  <a:pt x="261941" y="949570"/>
                  <a:pt x="261941" y="949570"/>
                </a:cubicBezTo>
                <a:cubicBezTo>
                  <a:pt x="261941" y="926961"/>
                  <a:pt x="266128" y="909376"/>
                  <a:pt x="261941" y="889279"/>
                </a:cubicBezTo>
                <a:cubicBezTo>
                  <a:pt x="257754" y="869182"/>
                  <a:pt x="241007" y="849086"/>
                  <a:pt x="236820" y="828989"/>
                </a:cubicBezTo>
                <a:cubicBezTo>
                  <a:pt x="232633" y="808892"/>
                  <a:pt x="237657" y="785446"/>
                  <a:pt x="236820" y="768699"/>
                </a:cubicBezTo>
                <a:cubicBezTo>
                  <a:pt x="235983" y="751952"/>
                  <a:pt x="233471" y="736042"/>
                  <a:pt x="231796" y="728506"/>
                </a:cubicBezTo>
                <a:cubicBezTo>
                  <a:pt x="230121" y="720970"/>
                  <a:pt x="226772" y="723482"/>
                  <a:pt x="226772" y="723482"/>
                </a:cubicBezTo>
                <a:lnTo>
                  <a:pt x="226772" y="723482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841621" y="2545028"/>
            <a:ext cx="803869" cy="1392022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0" fmla="*/ 1130546 w 2446880"/>
              <a:gd name="connsiteY0" fmla="*/ 271631 h 2291704"/>
              <a:gd name="connsiteX1" fmla="*/ 1080304 w 2446880"/>
              <a:gd name="connsiteY1" fmla="*/ 120905 h 2291704"/>
              <a:gd name="connsiteX2" fmla="*/ 803975 w 2446880"/>
              <a:gd name="connsiteY2" fmla="*/ 5349 h 2291704"/>
              <a:gd name="connsiteX3" fmla="*/ 678370 w 2446880"/>
              <a:gd name="connsiteY3" fmla="*/ 25446 h 2291704"/>
              <a:gd name="connsiteX4" fmla="*/ 572862 w 2446880"/>
              <a:gd name="connsiteY4" fmla="*/ 80712 h 2291704"/>
              <a:gd name="connsiteX5" fmla="*/ 407065 w 2446880"/>
              <a:gd name="connsiteY5" fmla="*/ 171147 h 2291704"/>
              <a:gd name="connsiteX6" fmla="*/ 296533 w 2446880"/>
              <a:gd name="connsiteY6" fmla="*/ 236461 h 2291704"/>
              <a:gd name="connsiteX7" fmla="*/ 276436 w 2446880"/>
              <a:gd name="connsiteY7" fmla="*/ 372114 h 2291704"/>
              <a:gd name="connsiteX8" fmla="*/ 201073 w 2446880"/>
              <a:gd name="connsiteY8" fmla="*/ 477622 h 2291704"/>
              <a:gd name="connsiteX9" fmla="*/ 175953 w 2446880"/>
              <a:gd name="connsiteY9" fmla="*/ 618299 h 2291704"/>
              <a:gd name="connsiteX10" fmla="*/ 196049 w 2446880"/>
              <a:gd name="connsiteY10" fmla="*/ 764000 h 2291704"/>
              <a:gd name="connsiteX11" fmla="*/ 186001 w 2446880"/>
              <a:gd name="connsiteY11" fmla="*/ 919749 h 2291704"/>
              <a:gd name="connsiteX12" fmla="*/ 115662 w 2446880"/>
              <a:gd name="connsiteY12" fmla="*/ 1050378 h 2291704"/>
              <a:gd name="connsiteX13" fmla="*/ 60397 w 2446880"/>
              <a:gd name="connsiteY13" fmla="*/ 1226224 h 2291704"/>
              <a:gd name="connsiteX14" fmla="*/ 106 w 2446880"/>
              <a:gd name="connsiteY14" fmla="*/ 1392022 h 2291704"/>
              <a:gd name="connsiteX15" fmla="*/ 45324 w 2446880"/>
              <a:gd name="connsiteY15" fmla="*/ 1447288 h 2291704"/>
              <a:gd name="connsiteX16" fmla="*/ 30251 w 2446880"/>
              <a:gd name="connsiteY16" fmla="*/ 1608061 h 2291704"/>
              <a:gd name="connsiteX17" fmla="*/ 125711 w 2446880"/>
              <a:gd name="connsiteY17" fmla="*/ 1713569 h 2291704"/>
              <a:gd name="connsiteX18" fmla="*/ 165904 w 2446880"/>
              <a:gd name="connsiteY18" fmla="*/ 1889415 h 2291704"/>
              <a:gd name="connsiteX19" fmla="*/ 296533 w 2446880"/>
              <a:gd name="connsiteY19" fmla="*/ 1994923 h 2291704"/>
              <a:gd name="connsiteX20" fmla="*/ 351799 w 2446880"/>
              <a:gd name="connsiteY20" fmla="*/ 2065261 h 2291704"/>
              <a:gd name="connsiteX21" fmla="*/ 422137 w 2446880"/>
              <a:gd name="connsiteY21" fmla="*/ 2170769 h 2291704"/>
              <a:gd name="connsiteX22" fmla="*/ 462331 w 2446880"/>
              <a:gd name="connsiteY22" fmla="*/ 2251156 h 2291704"/>
              <a:gd name="connsiteX23" fmla="*/ 547742 w 2446880"/>
              <a:gd name="connsiteY23" fmla="*/ 2286325 h 2291704"/>
              <a:gd name="connsiteX24" fmla="*/ 663298 w 2446880"/>
              <a:gd name="connsiteY24" fmla="*/ 2286325 h 2291704"/>
              <a:gd name="connsiteX25" fmla="*/ 743684 w 2446880"/>
              <a:gd name="connsiteY25" fmla="*/ 2236083 h 2291704"/>
              <a:gd name="connsiteX26" fmla="*/ 773829 w 2446880"/>
              <a:gd name="connsiteY26" fmla="*/ 2195890 h 2291704"/>
              <a:gd name="connsiteX27" fmla="*/ 783878 w 2446880"/>
              <a:gd name="connsiteY27" fmla="*/ 2155697 h 2291704"/>
              <a:gd name="connsiteX28" fmla="*/ 753733 w 2446880"/>
              <a:gd name="connsiteY28" fmla="*/ 2065261 h 2291704"/>
              <a:gd name="connsiteX29" fmla="*/ 693443 w 2446880"/>
              <a:gd name="connsiteY29" fmla="*/ 1989899 h 2291704"/>
              <a:gd name="connsiteX30" fmla="*/ 643201 w 2446880"/>
              <a:gd name="connsiteY30" fmla="*/ 1884391 h 2291704"/>
              <a:gd name="connsiteX31" fmla="*/ 643201 w 2446880"/>
              <a:gd name="connsiteY31" fmla="*/ 1809028 h 2291704"/>
              <a:gd name="connsiteX32" fmla="*/ 643201 w 2446880"/>
              <a:gd name="connsiteY32" fmla="*/ 1678400 h 2291704"/>
              <a:gd name="connsiteX33" fmla="*/ 648225 w 2446880"/>
              <a:gd name="connsiteY33" fmla="*/ 1542747 h 2291704"/>
              <a:gd name="connsiteX34" fmla="*/ 643201 w 2446880"/>
              <a:gd name="connsiteY34" fmla="*/ 1457336 h 2291704"/>
              <a:gd name="connsiteX35" fmla="*/ 623104 w 2446880"/>
              <a:gd name="connsiteY35" fmla="*/ 1316659 h 2291704"/>
              <a:gd name="connsiteX36" fmla="*/ 658273 w 2446880"/>
              <a:gd name="connsiteY36" fmla="*/ 1246321 h 2291704"/>
              <a:gd name="connsiteX37" fmla="*/ 678370 w 2446880"/>
              <a:gd name="connsiteY37" fmla="*/ 1095596 h 2291704"/>
              <a:gd name="connsiteX38" fmla="*/ 638177 w 2446880"/>
              <a:gd name="connsiteY38" fmla="*/ 924774 h 2291704"/>
              <a:gd name="connsiteX39" fmla="*/ 597983 w 2446880"/>
              <a:gd name="connsiteY39" fmla="*/ 839363 h 2291704"/>
              <a:gd name="connsiteX40" fmla="*/ 567838 w 2446880"/>
              <a:gd name="connsiteY40" fmla="*/ 683613 h 2291704"/>
              <a:gd name="connsiteX41" fmla="*/ 567838 w 2446880"/>
              <a:gd name="connsiteY41" fmla="*/ 573081 h 2291704"/>
              <a:gd name="connsiteX42" fmla="*/ 597983 w 2446880"/>
              <a:gd name="connsiteY42" fmla="*/ 442453 h 2291704"/>
              <a:gd name="connsiteX43" fmla="*/ 668322 w 2446880"/>
              <a:gd name="connsiteY43" fmla="*/ 352017 h 2291704"/>
              <a:gd name="connsiteX44" fmla="*/ 733636 w 2446880"/>
              <a:gd name="connsiteY44" fmla="*/ 321872 h 2291704"/>
              <a:gd name="connsiteX45" fmla="*/ 819047 w 2446880"/>
              <a:gd name="connsiteY45" fmla="*/ 286703 h 2291704"/>
              <a:gd name="connsiteX46" fmla="*/ 894410 w 2446880"/>
              <a:gd name="connsiteY46" fmla="*/ 276655 h 2291704"/>
              <a:gd name="connsiteX47" fmla="*/ 949676 w 2446880"/>
              <a:gd name="connsiteY47" fmla="*/ 336945 h 2291704"/>
              <a:gd name="connsiteX48" fmla="*/ 944651 w 2446880"/>
              <a:gd name="connsiteY48" fmla="*/ 437428 h 2291704"/>
              <a:gd name="connsiteX49" fmla="*/ 964748 w 2446880"/>
              <a:gd name="connsiteY49" fmla="*/ 583130 h 2291704"/>
              <a:gd name="connsiteX50" fmla="*/ 994893 w 2446880"/>
              <a:gd name="connsiteY50" fmla="*/ 688637 h 2291704"/>
              <a:gd name="connsiteX51" fmla="*/ 1009966 w 2446880"/>
              <a:gd name="connsiteY51" fmla="*/ 764000 h 2291704"/>
              <a:gd name="connsiteX52" fmla="*/ 1025038 w 2446880"/>
              <a:gd name="connsiteY52" fmla="*/ 854435 h 2291704"/>
              <a:gd name="connsiteX53" fmla="*/ 1055183 w 2446880"/>
              <a:gd name="connsiteY53" fmla="*/ 934822 h 2291704"/>
              <a:gd name="connsiteX54" fmla="*/ 1070256 w 2446880"/>
              <a:gd name="connsiteY54" fmla="*/ 969991 h 2291704"/>
              <a:gd name="connsiteX55" fmla="*/ 1095377 w 2446880"/>
              <a:gd name="connsiteY55" fmla="*/ 1005160 h 2291704"/>
              <a:gd name="connsiteX56" fmla="*/ 1140594 w 2446880"/>
              <a:gd name="connsiteY56" fmla="*/ 1145837 h 2291704"/>
              <a:gd name="connsiteX57" fmla="*/ 1195860 w 2446880"/>
              <a:gd name="connsiteY57" fmla="*/ 1281490 h 2291704"/>
              <a:gd name="connsiteX58" fmla="*/ 1251126 w 2446880"/>
              <a:gd name="connsiteY58" fmla="*/ 1397046 h 2291704"/>
              <a:gd name="connsiteX59" fmla="*/ 1351610 w 2446880"/>
              <a:gd name="connsiteY59" fmla="*/ 1472409 h 2291704"/>
              <a:gd name="connsiteX60" fmla="*/ 1442045 w 2446880"/>
              <a:gd name="connsiteY60" fmla="*/ 1472409 h 2291704"/>
              <a:gd name="connsiteX61" fmla="*/ 1477214 w 2446880"/>
              <a:gd name="connsiteY61" fmla="*/ 1432215 h 2291704"/>
              <a:gd name="connsiteX62" fmla="*/ 1437021 w 2446880"/>
              <a:gd name="connsiteY62" fmla="*/ 1361877 h 2291704"/>
              <a:gd name="connsiteX63" fmla="*/ 1406876 w 2446880"/>
              <a:gd name="connsiteY63" fmla="*/ 1286514 h 2291704"/>
              <a:gd name="connsiteX64" fmla="*/ 1381755 w 2446880"/>
              <a:gd name="connsiteY64" fmla="*/ 1231248 h 2291704"/>
              <a:gd name="connsiteX65" fmla="*/ 1351610 w 2446880"/>
              <a:gd name="connsiteY65" fmla="*/ 1110668 h 2291704"/>
              <a:gd name="connsiteX66" fmla="*/ 1331513 w 2446880"/>
              <a:gd name="connsiteY66" fmla="*/ 985064 h 2291704"/>
              <a:gd name="connsiteX67" fmla="*/ 1326489 w 2446880"/>
              <a:gd name="connsiteY67" fmla="*/ 829314 h 2291704"/>
              <a:gd name="connsiteX68" fmla="*/ 1326489 w 2446880"/>
              <a:gd name="connsiteY68" fmla="*/ 718782 h 2291704"/>
              <a:gd name="connsiteX69" fmla="*/ 1316440 w 2446880"/>
              <a:gd name="connsiteY69" fmla="*/ 603226 h 2291704"/>
              <a:gd name="connsiteX70" fmla="*/ 1301368 w 2446880"/>
              <a:gd name="connsiteY70" fmla="*/ 482646 h 2291704"/>
              <a:gd name="connsiteX71" fmla="*/ 1261175 w 2446880"/>
              <a:gd name="connsiteY71" fmla="*/ 402259 h 2291704"/>
              <a:gd name="connsiteX72" fmla="*/ 1246102 w 2446880"/>
              <a:gd name="connsiteY72" fmla="*/ 291727 h 2291704"/>
              <a:gd name="connsiteX73" fmla="*/ 1266199 w 2446880"/>
              <a:gd name="connsiteY73" fmla="*/ 226413 h 2291704"/>
              <a:gd name="connsiteX74" fmla="*/ 1281271 w 2446880"/>
              <a:gd name="connsiteY74" fmla="*/ 216365 h 2291704"/>
              <a:gd name="connsiteX75" fmla="*/ 1326489 w 2446880"/>
              <a:gd name="connsiteY75" fmla="*/ 196268 h 2291704"/>
              <a:gd name="connsiteX76" fmla="*/ 1396827 w 2446880"/>
              <a:gd name="connsiteY76" fmla="*/ 176171 h 2291704"/>
              <a:gd name="connsiteX77" fmla="*/ 1467166 w 2446880"/>
              <a:gd name="connsiteY77" fmla="*/ 181196 h 2291704"/>
              <a:gd name="connsiteX78" fmla="*/ 1517408 w 2446880"/>
              <a:gd name="connsiteY78" fmla="*/ 191244 h 2291704"/>
              <a:gd name="connsiteX79" fmla="*/ 1572673 w 2446880"/>
              <a:gd name="connsiteY79" fmla="*/ 251534 h 2291704"/>
              <a:gd name="connsiteX80" fmla="*/ 1632964 w 2446880"/>
              <a:gd name="connsiteY80" fmla="*/ 321872 h 2291704"/>
              <a:gd name="connsiteX81" fmla="*/ 1663109 w 2446880"/>
              <a:gd name="connsiteY81" fmla="*/ 568057 h 2291704"/>
              <a:gd name="connsiteX82" fmla="*/ 1663109 w 2446880"/>
              <a:gd name="connsiteY82" fmla="*/ 593178 h 2291704"/>
              <a:gd name="connsiteX83" fmla="*/ 1663109 w 2446880"/>
              <a:gd name="connsiteY83" fmla="*/ 728831 h 2291704"/>
              <a:gd name="connsiteX84" fmla="*/ 1663109 w 2446880"/>
              <a:gd name="connsiteY84" fmla="*/ 829314 h 2291704"/>
              <a:gd name="connsiteX85" fmla="*/ 1622915 w 2446880"/>
              <a:gd name="connsiteY85" fmla="*/ 924774 h 2291704"/>
              <a:gd name="connsiteX86" fmla="*/ 1592770 w 2446880"/>
              <a:gd name="connsiteY86" fmla="*/ 1000136 h 2291704"/>
              <a:gd name="connsiteX87" fmla="*/ 1587746 w 2446880"/>
              <a:gd name="connsiteY87" fmla="*/ 1060426 h 2291704"/>
              <a:gd name="connsiteX88" fmla="*/ 1627939 w 2446880"/>
              <a:gd name="connsiteY88" fmla="*/ 1160910 h 2291704"/>
              <a:gd name="connsiteX89" fmla="*/ 1668133 w 2446880"/>
              <a:gd name="connsiteY89" fmla="*/ 1241297 h 2291704"/>
              <a:gd name="connsiteX90" fmla="*/ 1743495 w 2446880"/>
              <a:gd name="connsiteY90" fmla="*/ 1397046 h 2291704"/>
              <a:gd name="connsiteX91" fmla="*/ 1748520 w 2446880"/>
              <a:gd name="connsiteY91" fmla="*/ 1472409 h 2291704"/>
              <a:gd name="connsiteX92" fmla="*/ 1748520 w 2446880"/>
              <a:gd name="connsiteY92" fmla="*/ 1552796 h 2291704"/>
              <a:gd name="connsiteX93" fmla="*/ 1713350 w 2446880"/>
              <a:gd name="connsiteY93" fmla="*/ 1633182 h 2291704"/>
              <a:gd name="connsiteX94" fmla="*/ 1381755 w 2446880"/>
              <a:gd name="connsiteY94" fmla="*/ 2095407 h 2291704"/>
              <a:gd name="connsiteX95" fmla="*/ 1452093 w 2446880"/>
              <a:gd name="connsiteY95" fmla="*/ 2221011 h 2291704"/>
              <a:gd name="connsiteX96" fmla="*/ 1527456 w 2446880"/>
              <a:gd name="connsiteY96" fmla="*/ 2210963 h 2291704"/>
              <a:gd name="connsiteX97" fmla="*/ 1597794 w 2446880"/>
              <a:gd name="connsiteY97" fmla="*/ 2160721 h 2291704"/>
              <a:gd name="connsiteX98" fmla="*/ 1673157 w 2446880"/>
              <a:gd name="connsiteY98" fmla="*/ 2080334 h 2291704"/>
              <a:gd name="connsiteX99" fmla="*/ 1783689 w 2446880"/>
              <a:gd name="connsiteY99" fmla="*/ 1919560 h 2291704"/>
              <a:gd name="connsiteX100" fmla="*/ 1859051 w 2446880"/>
              <a:gd name="connsiteY100" fmla="*/ 1738690 h 2291704"/>
              <a:gd name="connsiteX101" fmla="*/ 1889197 w 2446880"/>
              <a:gd name="connsiteY101" fmla="*/ 1658303 h 2291704"/>
              <a:gd name="connsiteX102" fmla="*/ 1954511 w 2446880"/>
              <a:gd name="connsiteY102" fmla="*/ 1492505 h 2291704"/>
              <a:gd name="connsiteX103" fmla="*/ 1964559 w 2446880"/>
              <a:gd name="connsiteY103" fmla="*/ 1351828 h 2291704"/>
              <a:gd name="connsiteX104" fmla="*/ 1904269 w 2446880"/>
              <a:gd name="connsiteY104" fmla="*/ 1181007 h 2291704"/>
              <a:gd name="connsiteX105" fmla="*/ 1833931 w 2446880"/>
              <a:gd name="connsiteY105" fmla="*/ 949894 h 2291704"/>
              <a:gd name="connsiteX106" fmla="*/ 1823882 w 2446880"/>
              <a:gd name="connsiteY106" fmla="*/ 723807 h 2291704"/>
              <a:gd name="connsiteX107" fmla="*/ 1843979 w 2446880"/>
              <a:gd name="connsiteY107" fmla="*/ 507767 h 2291704"/>
              <a:gd name="connsiteX108" fmla="*/ 1924366 w 2446880"/>
              <a:gd name="connsiteY108" fmla="*/ 392211 h 2291704"/>
              <a:gd name="connsiteX109" fmla="*/ 1974608 w 2446880"/>
              <a:gd name="connsiteY109" fmla="*/ 357042 h 2291704"/>
              <a:gd name="connsiteX110" fmla="*/ 2014801 w 2446880"/>
              <a:gd name="connsiteY110" fmla="*/ 367090 h 2291704"/>
              <a:gd name="connsiteX111" fmla="*/ 2070067 w 2446880"/>
              <a:gd name="connsiteY111" fmla="*/ 417332 h 2291704"/>
              <a:gd name="connsiteX112" fmla="*/ 2070067 w 2446880"/>
              <a:gd name="connsiteY112" fmla="*/ 678589 h 2291704"/>
              <a:gd name="connsiteX113" fmla="*/ 2075091 w 2446880"/>
              <a:gd name="connsiteY113" fmla="*/ 804193 h 2291704"/>
              <a:gd name="connsiteX114" fmla="*/ 2115284 w 2446880"/>
              <a:gd name="connsiteY114" fmla="*/ 874532 h 2291704"/>
              <a:gd name="connsiteX115" fmla="*/ 2145429 w 2446880"/>
              <a:gd name="connsiteY115" fmla="*/ 980039 h 2291704"/>
              <a:gd name="connsiteX116" fmla="*/ 2160502 w 2446880"/>
              <a:gd name="connsiteY116" fmla="*/ 1080523 h 2291704"/>
              <a:gd name="connsiteX117" fmla="*/ 2130357 w 2446880"/>
              <a:gd name="connsiteY117" fmla="*/ 1241297 h 2291704"/>
              <a:gd name="connsiteX118" fmla="*/ 2135381 w 2446880"/>
              <a:gd name="connsiteY118" fmla="*/ 1331732 h 2291704"/>
              <a:gd name="connsiteX119" fmla="*/ 2135381 w 2446880"/>
              <a:gd name="connsiteY119" fmla="*/ 1482457 h 2291704"/>
              <a:gd name="connsiteX120" fmla="*/ 2120309 w 2446880"/>
              <a:gd name="connsiteY120" fmla="*/ 1542747 h 2291704"/>
              <a:gd name="connsiteX121" fmla="*/ 2075091 w 2446880"/>
              <a:gd name="connsiteY121" fmla="*/ 1683424 h 2291704"/>
              <a:gd name="connsiteX122" fmla="*/ 2049970 w 2446880"/>
              <a:gd name="connsiteY122" fmla="*/ 1829125 h 2291704"/>
              <a:gd name="connsiteX123" fmla="*/ 2029873 w 2446880"/>
              <a:gd name="connsiteY123" fmla="*/ 1914536 h 2291704"/>
              <a:gd name="connsiteX124" fmla="*/ 2054994 w 2446880"/>
              <a:gd name="connsiteY124" fmla="*/ 1989899 h 2291704"/>
              <a:gd name="connsiteX125" fmla="*/ 2090164 w 2446880"/>
              <a:gd name="connsiteY125" fmla="*/ 2015020 h 2291704"/>
              <a:gd name="connsiteX126" fmla="*/ 2135381 w 2446880"/>
              <a:gd name="connsiteY126" fmla="*/ 2015020 h 2291704"/>
              <a:gd name="connsiteX127" fmla="*/ 2190647 w 2446880"/>
              <a:gd name="connsiteY127" fmla="*/ 1994923 h 2291704"/>
              <a:gd name="connsiteX128" fmla="*/ 2240889 w 2446880"/>
              <a:gd name="connsiteY128" fmla="*/ 1939657 h 2291704"/>
              <a:gd name="connsiteX129" fmla="*/ 2260986 w 2446880"/>
              <a:gd name="connsiteY129" fmla="*/ 1814053 h 2291704"/>
              <a:gd name="connsiteX130" fmla="*/ 2296155 w 2446880"/>
              <a:gd name="connsiteY130" fmla="*/ 1738690 h 2291704"/>
              <a:gd name="connsiteX131" fmla="*/ 2371517 w 2446880"/>
              <a:gd name="connsiteY131" fmla="*/ 1673376 h 2291704"/>
              <a:gd name="connsiteX132" fmla="*/ 2431808 w 2446880"/>
              <a:gd name="connsiteY132" fmla="*/ 1497530 h 2291704"/>
              <a:gd name="connsiteX133" fmla="*/ 2446880 w 2446880"/>
              <a:gd name="connsiteY133" fmla="*/ 1422167 h 2291704"/>
              <a:gd name="connsiteX0" fmla="*/ 1130546 w 2431808"/>
              <a:gd name="connsiteY0" fmla="*/ 271631 h 2291704"/>
              <a:gd name="connsiteX1" fmla="*/ 1080304 w 2431808"/>
              <a:gd name="connsiteY1" fmla="*/ 120905 h 2291704"/>
              <a:gd name="connsiteX2" fmla="*/ 803975 w 2431808"/>
              <a:gd name="connsiteY2" fmla="*/ 5349 h 2291704"/>
              <a:gd name="connsiteX3" fmla="*/ 678370 w 2431808"/>
              <a:gd name="connsiteY3" fmla="*/ 25446 h 2291704"/>
              <a:gd name="connsiteX4" fmla="*/ 572862 w 2431808"/>
              <a:gd name="connsiteY4" fmla="*/ 80712 h 2291704"/>
              <a:gd name="connsiteX5" fmla="*/ 407065 w 2431808"/>
              <a:gd name="connsiteY5" fmla="*/ 171147 h 2291704"/>
              <a:gd name="connsiteX6" fmla="*/ 296533 w 2431808"/>
              <a:gd name="connsiteY6" fmla="*/ 236461 h 2291704"/>
              <a:gd name="connsiteX7" fmla="*/ 276436 w 2431808"/>
              <a:gd name="connsiteY7" fmla="*/ 372114 h 2291704"/>
              <a:gd name="connsiteX8" fmla="*/ 201073 w 2431808"/>
              <a:gd name="connsiteY8" fmla="*/ 477622 h 2291704"/>
              <a:gd name="connsiteX9" fmla="*/ 175953 w 2431808"/>
              <a:gd name="connsiteY9" fmla="*/ 618299 h 2291704"/>
              <a:gd name="connsiteX10" fmla="*/ 196049 w 2431808"/>
              <a:gd name="connsiteY10" fmla="*/ 764000 h 2291704"/>
              <a:gd name="connsiteX11" fmla="*/ 186001 w 2431808"/>
              <a:gd name="connsiteY11" fmla="*/ 919749 h 2291704"/>
              <a:gd name="connsiteX12" fmla="*/ 115662 w 2431808"/>
              <a:gd name="connsiteY12" fmla="*/ 1050378 h 2291704"/>
              <a:gd name="connsiteX13" fmla="*/ 60397 w 2431808"/>
              <a:gd name="connsiteY13" fmla="*/ 1226224 h 2291704"/>
              <a:gd name="connsiteX14" fmla="*/ 106 w 2431808"/>
              <a:gd name="connsiteY14" fmla="*/ 1392022 h 2291704"/>
              <a:gd name="connsiteX15" fmla="*/ 45324 w 2431808"/>
              <a:gd name="connsiteY15" fmla="*/ 1447288 h 2291704"/>
              <a:gd name="connsiteX16" fmla="*/ 30251 w 2431808"/>
              <a:gd name="connsiteY16" fmla="*/ 1608061 h 2291704"/>
              <a:gd name="connsiteX17" fmla="*/ 125711 w 2431808"/>
              <a:gd name="connsiteY17" fmla="*/ 1713569 h 2291704"/>
              <a:gd name="connsiteX18" fmla="*/ 165904 w 2431808"/>
              <a:gd name="connsiteY18" fmla="*/ 1889415 h 2291704"/>
              <a:gd name="connsiteX19" fmla="*/ 296533 w 2431808"/>
              <a:gd name="connsiteY19" fmla="*/ 1994923 h 2291704"/>
              <a:gd name="connsiteX20" fmla="*/ 351799 w 2431808"/>
              <a:gd name="connsiteY20" fmla="*/ 2065261 h 2291704"/>
              <a:gd name="connsiteX21" fmla="*/ 422137 w 2431808"/>
              <a:gd name="connsiteY21" fmla="*/ 2170769 h 2291704"/>
              <a:gd name="connsiteX22" fmla="*/ 462331 w 2431808"/>
              <a:gd name="connsiteY22" fmla="*/ 2251156 h 2291704"/>
              <a:gd name="connsiteX23" fmla="*/ 547742 w 2431808"/>
              <a:gd name="connsiteY23" fmla="*/ 2286325 h 2291704"/>
              <a:gd name="connsiteX24" fmla="*/ 663298 w 2431808"/>
              <a:gd name="connsiteY24" fmla="*/ 2286325 h 2291704"/>
              <a:gd name="connsiteX25" fmla="*/ 743684 w 2431808"/>
              <a:gd name="connsiteY25" fmla="*/ 2236083 h 2291704"/>
              <a:gd name="connsiteX26" fmla="*/ 773829 w 2431808"/>
              <a:gd name="connsiteY26" fmla="*/ 2195890 h 2291704"/>
              <a:gd name="connsiteX27" fmla="*/ 783878 w 2431808"/>
              <a:gd name="connsiteY27" fmla="*/ 2155697 h 2291704"/>
              <a:gd name="connsiteX28" fmla="*/ 753733 w 2431808"/>
              <a:gd name="connsiteY28" fmla="*/ 2065261 h 2291704"/>
              <a:gd name="connsiteX29" fmla="*/ 693443 w 2431808"/>
              <a:gd name="connsiteY29" fmla="*/ 1989899 h 2291704"/>
              <a:gd name="connsiteX30" fmla="*/ 643201 w 2431808"/>
              <a:gd name="connsiteY30" fmla="*/ 1884391 h 2291704"/>
              <a:gd name="connsiteX31" fmla="*/ 643201 w 2431808"/>
              <a:gd name="connsiteY31" fmla="*/ 1809028 h 2291704"/>
              <a:gd name="connsiteX32" fmla="*/ 643201 w 2431808"/>
              <a:gd name="connsiteY32" fmla="*/ 1678400 h 2291704"/>
              <a:gd name="connsiteX33" fmla="*/ 648225 w 2431808"/>
              <a:gd name="connsiteY33" fmla="*/ 1542747 h 2291704"/>
              <a:gd name="connsiteX34" fmla="*/ 643201 w 2431808"/>
              <a:gd name="connsiteY34" fmla="*/ 1457336 h 2291704"/>
              <a:gd name="connsiteX35" fmla="*/ 623104 w 2431808"/>
              <a:gd name="connsiteY35" fmla="*/ 1316659 h 2291704"/>
              <a:gd name="connsiteX36" fmla="*/ 658273 w 2431808"/>
              <a:gd name="connsiteY36" fmla="*/ 1246321 h 2291704"/>
              <a:gd name="connsiteX37" fmla="*/ 678370 w 2431808"/>
              <a:gd name="connsiteY37" fmla="*/ 1095596 h 2291704"/>
              <a:gd name="connsiteX38" fmla="*/ 638177 w 2431808"/>
              <a:gd name="connsiteY38" fmla="*/ 924774 h 2291704"/>
              <a:gd name="connsiteX39" fmla="*/ 597983 w 2431808"/>
              <a:gd name="connsiteY39" fmla="*/ 839363 h 2291704"/>
              <a:gd name="connsiteX40" fmla="*/ 567838 w 2431808"/>
              <a:gd name="connsiteY40" fmla="*/ 683613 h 2291704"/>
              <a:gd name="connsiteX41" fmla="*/ 567838 w 2431808"/>
              <a:gd name="connsiteY41" fmla="*/ 573081 h 2291704"/>
              <a:gd name="connsiteX42" fmla="*/ 597983 w 2431808"/>
              <a:gd name="connsiteY42" fmla="*/ 442453 h 2291704"/>
              <a:gd name="connsiteX43" fmla="*/ 668322 w 2431808"/>
              <a:gd name="connsiteY43" fmla="*/ 352017 h 2291704"/>
              <a:gd name="connsiteX44" fmla="*/ 733636 w 2431808"/>
              <a:gd name="connsiteY44" fmla="*/ 321872 h 2291704"/>
              <a:gd name="connsiteX45" fmla="*/ 819047 w 2431808"/>
              <a:gd name="connsiteY45" fmla="*/ 286703 h 2291704"/>
              <a:gd name="connsiteX46" fmla="*/ 894410 w 2431808"/>
              <a:gd name="connsiteY46" fmla="*/ 276655 h 2291704"/>
              <a:gd name="connsiteX47" fmla="*/ 949676 w 2431808"/>
              <a:gd name="connsiteY47" fmla="*/ 336945 h 2291704"/>
              <a:gd name="connsiteX48" fmla="*/ 944651 w 2431808"/>
              <a:gd name="connsiteY48" fmla="*/ 437428 h 2291704"/>
              <a:gd name="connsiteX49" fmla="*/ 964748 w 2431808"/>
              <a:gd name="connsiteY49" fmla="*/ 583130 h 2291704"/>
              <a:gd name="connsiteX50" fmla="*/ 994893 w 2431808"/>
              <a:gd name="connsiteY50" fmla="*/ 688637 h 2291704"/>
              <a:gd name="connsiteX51" fmla="*/ 1009966 w 2431808"/>
              <a:gd name="connsiteY51" fmla="*/ 764000 h 2291704"/>
              <a:gd name="connsiteX52" fmla="*/ 1025038 w 2431808"/>
              <a:gd name="connsiteY52" fmla="*/ 854435 h 2291704"/>
              <a:gd name="connsiteX53" fmla="*/ 1055183 w 2431808"/>
              <a:gd name="connsiteY53" fmla="*/ 934822 h 2291704"/>
              <a:gd name="connsiteX54" fmla="*/ 1070256 w 2431808"/>
              <a:gd name="connsiteY54" fmla="*/ 969991 h 2291704"/>
              <a:gd name="connsiteX55" fmla="*/ 1095377 w 2431808"/>
              <a:gd name="connsiteY55" fmla="*/ 1005160 h 2291704"/>
              <a:gd name="connsiteX56" fmla="*/ 1140594 w 2431808"/>
              <a:gd name="connsiteY56" fmla="*/ 1145837 h 2291704"/>
              <a:gd name="connsiteX57" fmla="*/ 1195860 w 2431808"/>
              <a:gd name="connsiteY57" fmla="*/ 1281490 h 2291704"/>
              <a:gd name="connsiteX58" fmla="*/ 1251126 w 2431808"/>
              <a:gd name="connsiteY58" fmla="*/ 1397046 h 2291704"/>
              <a:gd name="connsiteX59" fmla="*/ 1351610 w 2431808"/>
              <a:gd name="connsiteY59" fmla="*/ 1472409 h 2291704"/>
              <a:gd name="connsiteX60" fmla="*/ 1442045 w 2431808"/>
              <a:gd name="connsiteY60" fmla="*/ 1472409 h 2291704"/>
              <a:gd name="connsiteX61" fmla="*/ 1477214 w 2431808"/>
              <a:gd name="connsiteY61" fmla="*/ 1432215 h 2291704"/>
              <a:gd name="connsiteX62" fmla="*/ 1437021 w 2431808"/>
              <a:gd name="connsiteY62" fmla="*/ 1361877 h 2291704"/>
              <a:gd name="connsiteX63" fmla="*/ 1406876 w 2431808"/>
              <a:gd name="connsiteY63" fmla="*/ 1286514 h 2291704"/>
              <a:gd name="connsiteX64" fmla="*/ 1381755 w 2431808"/>
              <a:gd name="connsiteY64" fmla="*/ 1231248 h 2291704"/>
              <a:gd name="connsiteX65" fmla="*/ 1351610 w 2431808"/>
              <a:gd name="connsiteY65" fmla="*/ 1110668 h 2291704"/>
              <a:gd name="connsiteX66" fmla="*/ 1331513 w 2431808"/>
              <a:gd name="connsiteY66" fmla="*/ 985064 h 2291704"/>
              <a:gd name="connsiteX67" fmla="*/ 1326489 w 2431808"/>
              <a:gd name="connsiteY67" fmla="*/ 829314 h 2291704"/>
              <a:gd name="connsiteX68" fmla="*/ 1326489 w 2431808"/>
              <a:gd name="connsiteY68" fmla="*/ 718782 h 2291704"/>
              <a:gd name="connsiteX69" fmla="*/ 1316440 w 2431808"/>
              <a:gd name="connsiteY69" fmla="*/ 603226 h 2291704"/>
              <a:gd name="connsiteX70" fmla="*/ 1301368 w 2431808"/>
              <a:gd name="connsiteY70" fmla="*/ 482646 h 2291704"/>
              <a:gd name="connsiteX71" fmla="*/ 1261175 w 2431808"/>
              <a:gd name="connsiteY71" fmla="*/ 402259 h 2291704"/>
              <a:gd name="connsiteX72" fmla="*/ 1246102 w 2431808"/>
              <a:gd name="connsiteY72" fmla="*/ 291727 h 2291704"/>
              <a:gd name="connsiteX73" fmla="*/ 1266199 w 2431808"/>
              <a:gd name="connsiteY73" fmla="*/ 226413 h 2291704"/>
              <a:gd name="connsiteX74" fmla="*/ 1281271 w 2431808"/>
              <a:gd name="connsiteY74" fmla="*/ 216365 h 2291704"/>
              <a:gd name="connsiteX75" fmla="*/ 1326489 w 2431808"/>
              <a:gd name="connsiteY75" fmla="*/ 196268 h 2291704"/>
              <a:gd name="connsiteX76" fmla="*/ 1396827 w 2431808"/>
              <a:gd name="connsiteY76" fmla="*/ 176171 h 2291704"/>
              <a:gd name="connsiteX77" fmla="*/ 1467166 w 2431808"/>
              <a:gd name="connsiteY77" fmla="*/ 181196 h 2291704"/>
              <a:gd name="connsiteX78" fmla="*/ 1517408 w 2431808"/>
              <a:gd name="connsiteY78" fmla="*/ 191244 h 2291704"/>
              <a:gd name="connsiteX79" fmla="*/ 1572673 w 2431808"/>
              <a:gd name="connsiteY79" fmla="*/ 251534 h 2291704"/>
              <a:gd name="connsiteX80" fmla="*/ 1632964 w 2431808"/>
              <a:gd name="connsiteY80" fmla="*/ 321872 h 2291704"/>
              <a:gd name="connsiteX81" fmla="*/ 1663109 w 2431808"/>
              <a:gd name="connsiteY81" fmla="*/ 568057 h 2291704"/>
              <a:gd name="connsiteX82" fmla="*/ 1663109 w 2431808"/>
              <a:gd name="connsiteY82" fmla="*/ 593178 h 2291704"/>
              <a:gd name="connsiteX83" fmla="*/ 1663109 w 2431808"/>
              <a:gd name="connsiteY83" fmla="*/ 728831 h 2291704"/>
              <a:gd name="connsiteX84" fmla="*/ 1663109 w 2431808"/>
              <a:gd name="connsiteY84" fmla="*/ 829314 h 2291704"/>
              <a:gd name="connsiteX85" fmla="*/ 1622915 w 2431808"/>
              <a:gd name="connsiteY85" fmla="*/ 924774 h 2291704"/>
              <a:gd name="connsiteX86" fmla="*/ 1592770 w 2431808"/>
              <a:gd name="connsiteY86" fmla="*/ 1000136 h 2291704"/>
              <a:gd name="connsiteX87" fmla="*/ 1587746 w 2431808"/>
              <a:gd name="connsiteY87" fmla="*/ 1060426 h 2291704"/>
              <a:gd name="connsiteX88" fmla="*/ 1627939 w 2431808"/>
              <a:gd name="connsiteY88" fmla="*/ 1160910 h 2291704"/>
              <a:gd name="connsiteX89" fmla="*/ 1668133 w 2431808"/>
              <a:gd name="connsiteY89" fmla="*/ 1241297 h 2291704"/>
              <a:gd name="connsiteX90" fmla="*/ 1743495 w 2431808"/>
              <a:gd name="connsiteY90" fmla="*/ 1397046 h 2291704"/>
              <a:gd name="connsiteX91" fmla="*/ 1748520 w 2431808"/>
              <a:gd name="connsiteY91" fmla="*/ 1472409 h 2291704"/>
              <a:gd name="connsiteX92" fmla="*/ 1748520 w 2431808"/>
              <a:gd name="connsiteY92" fmla="*/ 1552796 h 2291704"/>
              <a:gd name="connsiteX93" fmla="*/ 1713350 w 2431808"/>
              <a:gd name="connsiteY93" fmla="*/ 1633182 h 2291704"/>
              <a:gd name="connsiteX94" fmla="*/ 1381755 w 2431808"/>
              <a:gd name="connsiteY94" fmla="*/ 2095407 h 2291704"/>
              <a:gd name="connsiteX95" fmla="*/ 1452093 w 2431808"/>
              <a:gd name="connsiteY95" fmla="*/ 2221011 h 2291704"/>
              <a:gd name="connsiteX96" fmla="*/ 1527456 w 2431808"/>
              <a:gd name="connsiteY96" fmla="*/ 2210963 h 2291704"/>
              <a:gd name="connsiteX97" fmla="*/ 1597794 w 2431808"/>
              <a:gd name="connsiteY97" fmla="*/ 2160721 h 2291704"/>
              <a:gd name="connsiteX98" fmla="*/ 1673157 w 2431808"/>
              <a:gd name="connsiteY98" fmla="*/ 2080334 h 2291704"/>
              <a:gd name="connsiteX99" fmla="*/ 1783689 w 2431808"/>
              <a:gd name="connsiteY99" fmla="*/ 1919560 h 2291704"/>
              <a:gd name="connsiteX100" fmla="*/ 1859051 w 2431808"/>
              <a:gd name="connsiteY100" fmla="*/ 1738690 h 2291704"/>
              <a:gd name="connsiteX101" fmla="*/ 1889197 w 2431808"/>
              <a:gd name="connsiteY101" fmla="*/ 1658303 h 2291704"/>
              <a:gd name="connsiteX102" fmla="*/ 1954511 w 2431808"/>
              <a:gd name="connsiteY102" fmla="*/ 1492505 h 2291704"/>
              <a:gd name="connsiteX103" fmla="*/ 1964559 w 2431808"/>
              <a:gd name="connsiteY103" fmla="*/ 1351828 h 2291704"/>
              <a:gd name="connsiteX104" fmla="*/ 1904269 w 2431808"/>
              <a:gd name="connsiteY104" fmla="*/ 1181007 h 2291704"/>
              <a:gd name="connsiteX105" fmla="*/ 1833931 w 2431808"/>
              <a:gd name="connsiteY105" fmla="*/ 949894 h 2291704"/>
              <a:gd name="connsiteX106" fmla="*/ 1823882 w 2431808"/>
              <a:gd name="connsiteY106" fmla="*/ 723807 h 2291704"/>
              <a:gd name="connsiteX107" fmla="*/ 1843979 w 2431808"/>
              <a:gd name="connsiteY107" fmla="*/ 507767 h 2291704"/>
              <a:gd name="connsiteX108" fmla="*/ 1924366 w 2431808"/>
              <a:gd name="connsiteY108" fmla="*/ 392211 h 2291704"/>
              <a:gd name="connsiteX109" fmla="*/ 1974608 w 2431808"/>
              <a:gd name="connsiteY109" fmla="*/ 357042 h 2291704"/>
              <a:gd name="connsiteX110" fmla="*/ 2014801 w 2431808"/>
              <a:gd name="connsiteY110" fmla="*/ 367090 h 2291704"/>
              <a:gd name="connsiteX111" fmla="*/ 2070067 w 2431808"/>
              <a:gd name="connsiteY111" fmla="*/ 417332 h 2291704"/>
              <a:gd name="connsiteX112" fmla="*/ 2070067 w 2431808"/>
              <a:gd name="connsiteY112" fmla="*/ 678589 h 2291704"/>
              <a:gd name="connsiteX113" fmla="*/ 2075091 w 2431808"/>
              <a:gd name="connsiteY113" fmla="*/ 804193 h 2291704"/>
              <a:gd name="connsiteX114" fmla="*/ 2115284 w 2431808"/>
              <a:gd name="connsiteY114" fmla="*/ 874532 h 2291704"/>
              <a:gd name="connsiteX115" fmla="*/ 2145429 w 2431808"/>
              <a:gd name="connsiteY115" fmla="*/ 980039 h 2291704"/>
              <a:gd name="connsiteX116" fmla="*/ 2160502 w 2431808"/>
              <a:gd name="connsiteY116" fmla="*/ 1080523 h 2291704"/>
              <a:gd name="connsiteX117" fmla="*/ 2130357 w 2431808"/>
              <a:gd name="connsiteY117" fmla="*/ 1241297 h 2291704"/>
              <a:gd name="connsiteX118" fmla="*/ 2135381 w 2431808"/>
              <a:gd name="connsiteY118" fmla="*/ 1331732 h 2291704"/>
              <a:gd name="connsiteX119" fmla="*/ 2135381 w 2431808"/>
              <a:gd name="connsiteY119" fmla="*/ 1482457 h 2291704"/>
              <a:gd name="connsiteX120" fmla="*/ 2120309 w 2431808"/>
              <a:gd name="connsiteY120" fmla="*/ 1542747 h 2291704"/>
              <a:gd name="connsiteX121" fmla="*/ 2075091 w 2431808"/>
              <a:gd name="connsiteY121" fmla="*/ 1683424 h 2291704"/>
              <a:gd name="connsiteX122" fmla="*/ 2049970 w 2431808"/>
              <a:gd name="connsiteY122" fmla="*/ 1829125 h 2291704"/>
              <a:gd name="connsiteX123" fmla="*/ 2029873 w 2431808"/>
              <a:gd name="connsiteY123" fmla="*/ 1914536 h 2291704"/>
              <a:gd name="connsiteX124" fmla="*/ 2054994 w 2431808"/>
              <a:gd name="connsiteY124" fmla="*/ 1989899 h 2291704"/>
              <a:gd name="connsiteX125" fmla="*/ 2090164 w 2431808"/>
              <a:gd name="connsiteY125" fmla="*/ 2015020 h 2291704"/>
              <a:gd name="connsiteX126" fmla="*/ 2135381 w 2431808"/>
              <a:gd name="connsiteY126" fmla="*/ 2015020 h 2291704"/>
              <a:gd name="connsiteX127" fmla="*/ 2190647 w 2431808"/>
              <a:gd name="connsiteY127" fmla="*/ 1994923 h 2291704"/>
              <a:gd name="connsiteX128" fmla="*/ 2240889 w 2431808"/>
              <a:gd name="connsiteY128" fmla="*/ 1939657 h 2291704"/>
              <a:gd name="connsiteX129" fmla="*/ 2260986 w 2431808"/>
              <a:gd name="connsiteY129" fmla="*/ 1814053 h 2291704"/>
              <a:gd name="connsiteX130" fmla="*/ 2296155 w 2431808"/>
              <a:gd name="connsiteY130" fmla="*/ 1738690 h 2291704"/>
              <a:gd name="connsiteX131" fmla="*/ 2371517 w 2431808"/>
              <a:gd name="connsiteY131" fmla="*/ 1673376 h 2291704"/>
              <a:gd name="connsiteX132" fmla="*/ 2431808 w 2431808"/>
              <a:gd name="connsiteY132" fmla="*/ 1497530 h 2291704"/>
              <a:gd name="connsiteX0" fmla="*/ 1130546 w 2371517"/>
              <a:gd name="connsiteY0" fmla="*/ 271631 h 2291704"/>
              <a:gd name="connsiteX1" fmla="*/ 1080304 w 2371517"/>
              <a:gd name="connsiteY1" fmla="*/ 120905 h 2291704"/>
              <a:gd name="connsiteX2" fmla="*/ 803975 w 2371517"/>
              <a:gd name="connsiteY2" fmla="*/ 5349 h 2291704"/>
              <a:gd name="connsiteX3" fmla="*/ 678370 w 2371517"/>
              <a:gd name="connsiteY3" fmla="*/ 25446 h 2291704"/>
              <a:gd name="connsiteX4" fmla="*/ 572862 w 2371517"/>
              <a:gd name="connsiteY4" fmla="*/ 80712 h 2291704"/>
              <a:gd name="connsiteX5" fmla="*/ 407065 w 2371517"/>
              <a:gd name="connsiteY5" fmla="*/ 171147 h 2291704"/>
              <a:gd name="connsiteX6" fmla="*/ 296533 w 2371517"/>
              <a:gd name="connsiteY6" fmla="*/ 236461 h 2291704"/>
              <a:gd name="connsiteX7" fmla="*/ 276436 w 2371517"/>
              <a:gd name="connsiteY7" fmla="*/ 372114 h 2291704"/>
              <a:gd name="connsiteX8" fmla="*/ 201073 w 2371517"/>
              <a:gd name="connsiteY8" fmla="*/ 477622 h 2291704"/>
              <a:gd name="connsiteX9" fmla="*/ 175953 w 2371517"/>
              <a:gd name="connsiteY9" fmla="*/ 618299 h 2291704"/>
              <a:gd name="connsiteX10" fmla="*/ 196049 w 2371517"/>
              <a:gd name="connsiteY10" fmla="*/ 764000 h 2291704"/>
              <a:gd name="connsiteX11" fmla="*/ 186001 w 2371517"/>
              <a:gd name="connsiteY11" fmla="*/ 919749 h 2291704"/>
              <a:gd name="connsiteX12" fmla="*/ 115662 w 2371517"/>
              <a:gd name="connsiteY12" fmla="*/ 1050378 h 2291704"/>
              <a:gd name="connsiteX13" fmla="*/ 60397 w 2371517"/>
              <a:gd name="connsiteY13" fmla="*/ 1226224 h 2291704"/>
              <a:gd name="connsiteX14" fmla="*/ 106 w 2371517"/>
              <a:gd name="connsiteY14" fmla="*/ 1392022 h 2291704"/>
              <a:gd name="connsiteX15" fmla="*/ 45324 w 2371517"/>
              <a:gd name="connsiteY15" fmla="*/ 1447288 h 2291704"/>
              <a:gd name="connsiteX16" fmla="*/ 30251 w 2371517"/>
              <a:gd name="connsiteY16" fmla="*/ 1608061 h 2291704"/>
              <a:gd name="connsiteX17" fmla="*/ 125711 w 2371517"/>
              <a:gd name="connsiteY17" fmla="*/ 1713569 h 2291704"/>
              <a:gd name="connsiteX18" fmla="*/ 165904 w 2371517"/>
              <a:gd name="connsiteY18" fmla="*/ 1889415 h 2291704"/>
              <a:gd name="connsiteX19" fmla="*/ 296533 w 2371517"/>
              <a:gd name="connsiteY19" fmla="*/ 1994923 h 2291704"/>
              <a:gd name="connsiteX20" fmla="*/ 351799 w 2371517"/>
              <a:gd name="connsiteY20" fmla="*/ 2065261 h 2291704"/>
              <a:gd name="connsiteX21" fmla="*/ 422137 w 2371517"/>
              <a:gd name="connsiteY21" fmla="*/ 2170769 h 2291704"/>
              <a:gd name="connsiteX22" fmla="*/ 462331 w 2371517"/>
              <a:gd name="connsiteY22" fmla="*/ 2251156 h 2291704"/>
              <a:gd name="connsiteX23" fmla="*/ 547742 w 2371517"/>
              <a:gd name="connsiteY23" fmla="*/ 2286325 h 2291704"/>
              <a:gd name="connsiteX24" fmla="*/ 663298 w 2371517"/>
              <a:gd name="connsiteY24" fmla="*/ 2286325 h 2291704"/>
              <a:gd name="connsiteX25" fmla="*/ 743684 w 2371517"/>
              <a:gd name="connsiteY25" fmla="*/ 2236083 h 2291704"/>
              <a:gd name="connsiteX26" fmla="*/ 773829 w 2371517"/>
              <a:gd name="connsiteY26" fmla="*/ 2195890 h 2291704"/>
              <a:gd name="connsiteX27" fmla="*/ 783878 w 2371517"/>
              <a:gd name="connsiteY27" fmla="*/ 2155697 h 2291704"/>
              <a:gd name="connsiteX28" fmla="*/ 753733 w 2371517"/>
              <a:gd name="connsiteY28" fmla="*/ 2065261 h 2291704"/>
              <a:gd name="connsiteX29" fmla="*/ 693443 w 2371517"/>
              <a:gd name="connsiteY29" fmla="*/ 1989899 h 2291704"/>
              <a:gd name="connsiteX30" fmla="*/ 643201 w 2371517"/>
              <a:gd name="connsiteY30" fmla="*/ 1884391 h 2291704"/>
              <a:gd name="connsiteX31" fmla="*/ 643201 w 2371517"/>
              <a:gd name="connsiteY31" fmla="*/ 1809028 h 2291704"/>
              <a:gd name="connsiteX32" fmla="*/ 643201 w 2371517"/>
              <a:gd name="connsiteY32" fmla="*/ 1678400 h 2291704"/>
              <a:gd name="connsiteX33" fmla="*/ 648225 w 2371517"/>
              <a:gd name="connsiteY33" fmla="*/ 1542747 h 2291704"/>
              <a:gd name="connsiteX34" fmla="*/ 643201 w 2371517"/>
              <a:gd name="connsiteY34" fmla="*/ 1457336 h 2291704"/>
              <a:gd name="connsiteX35" fmla="*/ 623104 w 2371517"/>
              <a:gd name="connsiteY35" fmla="*/ 1316659 h 2291704"/>
              <a:gd name="connsiteX36" fmla="*/ 658273 w 2371517"/>
              <a:gd name="connsiteY36" fmla="*/ 1246321 h 2291704"/>
              <a:gd name="connsiteX37" fmla="*/ 678370 w 2371517"/>
              <a:gd name="connsiteY37" fmla="*/ 1095596 h 2291704"/>
              <a:gd name="connsiteX38" fmla="*/ 638177 w 2371517"/>
              <a:gd name="connsiteY38" fmla="*/ 924774 h 2291704"/>
              <a:gd name="connsiteX39" fmla="*/ 597983 w 2371517"/>
              <a:gd name="connsiteY39" fmla="*/ 839363 h 2291704"/>
              <a:gd name="connsiteX40" fmla="*/ 567838 w 2371517"/>
              <a:gd name="connsiteY40" fmla="*/ 683613 h 2291704"/>
              <a:gd name="connsiteX41" fmla="*/ 567838 w 2371517"/>
              <a:gd name="connsiteY41" fmla="*/ 573081 h 2291704"/>
              <a:gd name="connsiteX42" fmla="*/ 597983 w 2371517"/>
              <a:gd name="connsiteY42" fmla="*/ 442453 h 2291704"/>
              <a:gd name="connsiteX43" fmla="*/ 668322 w 2371517"/>
              <a:gd name="connsiteY43" fmla="*/ 352017 h 2291704"/>
              <a:gd name="connsiteX44" fmla="*/ 733636 w 2371517"/>
              <a:gd name="connsiteY44" fmla="*/ 321872 h 2291704"/>
              <a:gd name="connsiteX45" fmla="*/ 819047 w 2371517"/>
              <a:gd name="connsiteY45" fmla="*/ 286703 h 2291704"/>
              <a:gd name="connsiteX46" fmla="*/ 894410 w 2371517"/>
              <a:gd name="connsiteY46" fmla="*/ 276655 h 2291704"/>
              <a:gd name="connsiteX47" fmla="*/ 949676 w 2371517"/>
              <a:gd name="connsiteY47" fmla="*/ 336945 h 2291704"/>
              <a:gd name="connsiteX48" fmla="*/ 944651 w 2371517"/>
              <a:gd name="connsiteY48" fmla="*/ 437428 h 2291704"/>
              <a:gd name="connsiteX49" fmla="*/ 964748 w 2371517"/>
              <a:gd name="connsiteY49" fmla="*/ 583130 h 2291704"/>
              <a:gd name="connsiteX50" fmla="*/ 994893 w 2371517"/>
              <a:gd name="connsiteY50" fmla="*/ 688637 h 2291704"/>
              <a:gd name="connsiteX51" fmla="*/ 1009966 w 2371517"/>
              <a:gd name="connsiteY51" fmla="*/ 764000 h 2291704"/>
              <a:gd name="connsiteX52" fmla="*/ 1025038 w 2371517"/>
              <a:gd name="connsiteY52" fmla="*/ 854435 h 2291704"/>
              <a:gd name="connsiteX53" fmla="*/ 1055183 w 2371517"/>
              <a:gd name="connsiteY53" fmla="*/ 934822 h 2291704"/>
              <a:gd name="connsiteX54" fmla="*/ 1070256 w 2371517"/>
              <a:gd name="connsiteY54" fmla="*/ 969991 h 2291704"/>
              <a:gd name="connsiteX55" fmla="*/ 1095377 w 2371517"/>
              <a:gd name="connsiteY55" fmla="*/ 1005160 h 2291704"/>
              <a:gd name="connsiteX56" fmla="*/ 1140594 w 2371517"/>
              <a:gd name="connsiteY56" fmla="*/ 1145837 h 2291704"/>
              <a:gd name="connsiteX57" fmla="*/ 1195860 w 2371517"/>
              <a:gd name="connsiteY57" fmla="*/ 1281490 h 2291704"/>
              <a:gd name="connsiteX58" fmla="*/ 1251126 w 2371517"/>
              <a:gd name="connsiteY58" fmla="*/ 1397046 h 2291704"/>
              <a:gd name="connsiteX59" fmla="*/ 1351610 w 2371517"/>
              <a:gd name="connsiteY59" fmla="*/ 1472409 h 2291704"/>
              <a:gd name="connsiteX60" fmla="*/ 1442045 w 2371517"/>
              <a:gd name="connsiteY60" fmla="*/ 1472409 h 2291704"/>
              <a:gd name="connsiteX61" fmla="*/ 1477214 w 2371517"/>
              <a:gd name="connsiteY61" fmla="*/ 1432215 h 2291704"/>
              <a:gd name="connsiteX62" fmla="*/ 1437021 w 2371517"/>
              <a:gd name="connsiteY62" fmla="*/ 1361877 h 2291704"/>
              <a:gd name="connsiteX63" fmla="*/ 1406876 w 2371517"/>
              <a:gd name="connsiteY63" fmla="*/ 1286514 h 2291704"/>
              <a:gd name="connsiteX64" fmla="*/ 1381755 w 2371517"/>
              <a:gd name="connsiteY64" fmla="*/ 1231248 h 2291704"/>
              <a:gd name="connsiteX65" fmla="*/ 1351610 w 2371517"/>
              <a:gd name="connsiteY65" fmla="*/ 1110668 h 2291704"/>
              <a:gd name="connsiteX66" fmla="*/ 1331513 w 2371517"/>
              <a:gd name="connsiteY66" fmla="*/ 985064 h 2291704"/>
              <a:gd name="connsiteX67" fmla="*/ 1326489 w 2371517"/>
              <a:gd name="connsiteY67" fmla="*/ 829314 h 2291704"/>
              <a:gd name="connsiteX68" fmla="*/ 1326489 w 2371517"/>
              <a:gd name="connsiteY68" fmla="*/ 718782 h 2291704"/>
              <a:gd name="connsiteX69" fmla="*/ 1316440 w 2371517"/>
              <a:gd name="connsiteY69" fmla="*/ 603226 h 2291704"/>
              <a:gd name="connsiteX70" fmla="*/ 1301368 w 2371517"/>
              <a:gd name="connsiteY70" fmla="*/ 482646 h 2291704"/>
              <a:gd name="connsiteX71" fmla="*/ 1261175 w 2371517"/>
              <a:gd name="connsiteY71" fmla="*/ 402259 h 2291704"/>
              <a:gd name="connsiteX72" fmla="*/ 1246102 w 2371517"/>
              <a:gd name="connsiteY72" fmla="*/ 291727 h 2291704"/>
              <a:gd name="connsiteX73" fmla="*/ 1266199 w 2371517"/>
              <a:gd name="connsiteY73" fmla="*/ 226413 h 2291704"/>
              <a:gd name="connsiteX74" fmla="*/ 1281271 w 2371517"/>
              <a:gd name="connsiteY74" fmla="*/ 216365 h 2291704"/>
              <a:gd name="connsiteX75" fmla="*/ 1326489 w 2371517"/>
              <a:gd name="connsiteY75" fmla="*/ 196268 h 2291704"/>
              <a:gd name="connsiteX76" fmla="*/ 1396827 w 2371517"/>
              <a:gd name="connsiteY76" fmla="*/ 176171 h 2291704"/>
              <a:gd name="connsiteX77" fmla="*/ 1467166 w 2371517"/>
              <a:gd name="connsiteY77" fmla="*/ 181196 h 2291704"/>
              <a:gd name="connsiteX78" fmla="*/ 1517408 w 2371517"/>
              <a:gd name="connsiteY78" fmla="*/ 191244 h 2291704"/>
              <a:gd name="connsiteX79" fmla="*/ 1572673 w 2371517"/>
              <a:gd name="connsiteY79" fmla="*/ 251534 h 2291704"/>
              <a:gd name="connsiteX80" fmla="*/ 1632964 w 2371517"/>
              <a:gd name="connsiteY80" fmla="*/ 321872 h 2291704"/>
              <a:gd name="connsiteX81" fmla="*/ 1663109 w 2371517"/>
              <a:gd name="connsiteY81" fmla="*/ 568057 h 2291704"/>
              <a:gd name="connsiteX82" fmla="*/ 1663109 w 2371517"/>
              <a:gd name="connsiteY82" fmla="*/ 593178 h 2291704"/>
              <a:gd name="connsiteX83" fmla="*/ 1663109 w 2371517"/>
              <a:gd name="connsiteY83" fmla="*/ 728831 h 2291704"/>
              <a:gd name="connsiteX84" fmla="*/ 1663109 w 2371517"/>
              <a:gd name="connsiteY84" fmla="*/ 829314 h 2291704"/>
              <a:gd name="connsiteX85" fmla="*/ 1622915 w 2371517"/>
              <a:gd name="connsiteY85" fmla="*/ 924774 h 2291704"/>
              <a:gd name="connsiteX86" fmla="*/ 1592770 w 2371517"/>
              <a:gd name="connsiteY86" fmla="*/ 1000136 h 2291704"/>
              <a:gd name="connsiteX87" fmla="*/ 1587746 w 2371517"/>
              <a:gd name="connsiteY87" fmla="*/ 1060426 h 2291704"/>
              <a:gd name="connsiteX88" fmla="*/ 1627939 w 2371517"/>
              <a:gd name="connsiteY88" fmla="*/ 1160910 h 2291704"/>
              <a:gd name="connsiteX89" fmla="*/ 1668133 w 2371517"/>
              <a:gd name="connsiteY89" fmla="*/ 1241297 h 2291704"/>
              <a:gd name="connsiteX90" fmla="*/ 1743495 w 2371517"/>
              <a:gd name="connsiteY90" fmla="*/ 1397046 h 2291704"/>
              <a:gd name="connsiteX91" fmla="*/ 1748520 w 2371517"/>
              <a:gd name="connsiteY91" fmla="*/ 1472409 h 2291704"/>
              <a:gd name="connsiteX92" fmla="*/ 1748520 w 2371517"/>
              <a:gd name="connsiteY92" fmla="*/ 1552796 h 2291704"/>
              <a:gd name="connsiteX93" fmla="*/ 1713350 w 2371517"/>
              <a:gd name="connsiteY93" fmla="*/ 1633182 h 2291704"/>
              <a:gd name="connsiteX94" fmla="*/ 1381755 w 2371517"/>
              <a:gd name="connsiteY94" fmla="*/ 2095407 h 2291704"/>
              <a:gd name="connsiteX95" fmla="*/ 1452093 w 2371517"/>
              <a:gd name="connsiteY95" fmla="*/ 2221011 h 2291704"/>
              <a:gd name="connsiteX96" fmla="*/ 1527456 w 2371517"/>
              <a:gd name="connsiteY96" fmla="*/ 2210963 h 2291704"/>
              <a:gd name="connsiteX97" fmla="*/ 1597794 w 2371517"/>
              <a:gd name="connsiteY97" fmla="*/ 2160721 h 2291704"/>
              <a:gd name="connsiteX98" fmla="*/ 1673157 w 2371517"/>
              <a:gd name="connsiteY98" fmla="*/ 2080334 h 2291704"/>
              <a:gd name="connsiteX99" fmla="*/ 1783689 w 2371517"/>
              <a:gd name="connsiteY99" fmla="*/ 1919560 h 2291704"/>
              <a:gd name="connsiteX100" fmla="*/ 1859051 w 2371517"/>
              <a:gd name="connsiteY100" fmla="*/ 1738690 h 2291704"/>
              <a:gd name="connsiteX101" fmla="*/ 1889197 w 2371517"/>
              <a:gd name="connsiteY101" fmla="*/ 1658303 h 2291704"/>
              <a:gd name="connsiteX102" fmla="*/ 1954511 w 2371517"/>
              <a:gd name="connsiteY102" fmla="*/ 1492505 h 2291704"/>
              <a:gd name="connsiteX103" fmla="*/ 1964559 w 2371517"/>
              <a:gd name="connsiteY103" fmla="*/ 1351828 h 2291704"/>
              <a:gd name="connsiteX104" fmla="*/ 1904269 w 2371517"/>
              <a:gd name="connsiteY104" fmla="*/ 1181007 h 2291704"/>
              <a:gd name="connsiteX105" fmla="*/ 1833931 w 2371517"/>
              <a:gd name="connsiteY105" fmla="*/ 949894 h 2291704"/>
              <a:gd name="connsiteX106" fmla="*/ 1823882 w 2371517"/>
              <a:gd name="connsiteY106" fmla="*/ 723807 h 2291704"/>
              <a:gd name="connsiteX107" fmla="*/ 1843979 w 2371517"/>
              <a:gd name="connsiteY107" fmla="*/ 507767 h 2291704"/>
              <a:gd name="connsiteX108" fmla="*/ 1924366 w 2371517"/>
              <a:gd name="connsiteY108" fmla="*/ 392211 h 2291704"/>
              <a:gd name="connsiteX109" fmla="*/ 1974608 w 2371517"/>
              <a:gd name="connsiteY109" fmla="*/ 357042 h 2291704"/>
              <a:gd name="connsiteX110" fmla="*/ 2014801 w 2371517"/>
              <a:gd name="connsiteY110" fmla="*/ 367090 h 2291704"/>
              <a:gd name="connsiteX111" fmla="*/ 2070067 w 2371517"/>
              <a:gd name="connsiteY111" fmla="*/ 417332 h 2291704"/>
              <a:gd name="connsiteX112" fmla="*/ 2070067 w 2371517"/>
              <a:gd name="connsiteY112" fmla="*/ 678589 h 2291704"/>
              <a:gd name="connsiteX113" fmla="*/ 2075091 w 2371517"/>
              <a:gd name="connsiteY113" fmla="*/ 804193 h 2291704"/>
              <a:gd name="connsiteX114" fmla="*/ 2115284 w 2371517"/>
              <a:gd name="connsiteY114" fmla="*/ 874532 h 2291704"/>
              <a:gd name="connsiteX115" fmla="*/ 2145429 w 2371517"/>
              <a:gd name="connsiteY115" fmla="*/ 980039 h 2291704"/>
              <a:gd name="connsiteX116" fmla="*/ 2160502 w 2371517"/>
              <a:gd name="connsiteY116" fmla="*/ 1080523 h 2291704"/>
              <a:gd name="connsiteX117" fmla="*/ 2130357 w 2371517"/>
              <a:gd name="connsiteY117" fmla="*/ 1241297 h 2291704"/>
              <a:gd name="connsiteX118" fmla="*/ 2135381 w 2371517"/>
              <a:gd name="connsiteY118" fmla="*/ 1331732 h 2291704"/>
              <a:gd name="connsiteX119" fmla="*/ 2135381 w 2371517"/>
              <a:gd name="connsiteY119" fmla="*/ 1482457 h 2291704"/>
              <a:gd name="connsiteX120" fmla="*/ 2120309 w 2371517"/>
              <a:gd name="connsiteY120" fmla="*/ 1542747 h 2291704"/>
              <a:gd name="connsiteX121" fmla="*/ 2075091 w 2371517"/>
              <a:gd name="connsiteY121" fmla="*/ 1683424 h 2291704"/>
              <a:gd name="connsiteX122" fmla="*/ 2049970 w 2371517"/>
              <a:gd name="connsiteY122" fmla="*/ 1829125 h 2291704"/>
              <a:gd name="connsiteX123" fmla="*/ 2029873 w 2371517"/>
              <a:gd name="connsiteY123" fmla="*/ 1914536 h 2291704"/>
              <a:gd name="connsiteX124" fmla="*/ 2054994 w 2371517"/>
              <a:gd name="connsiteY124" fmla="*/ 1989899 h 2291704"/>
              <a:gd name="connsiteX125" fmla="*/ 2090164 w 2371517"/>
              <a:gd name="connsiteY125" fmla="*/ 2015020 h 2291704"/>
              <a:gd name="connsiteX126" fmla="*/ 2135381 w 2371517"/>
              <a:gd name="connsiteY126" fmla="*/ 2015020 h 2291704"/>
              <a:gd name="connsiteX127" fmla="*/ 2190647 w 2371517"/>
              <a:gd name="connsiteY127" fmla="*/ 1994923 h 2291704"/>
              <a:gd name="connsiteX128" fmla="*/ 2240889 w 2371517"/>
              <a:gd name="connsiteY128" fmla="*/ 1939657 h 2291704"/>
              <a:gd name="connsiteX129" fmla="*/ 2260986 w 2371517"/>
              <a:gd name="connsiteY129" fmla="*/ 1814053 h 2291704"/>
              <a:gd name="connsiteX130" fmla="*/ 2296155 w 2371517"/>
              <a:gd name="connsiteY130" fmla="*/ 1738690 h 2291704"/>
              <a:gd name="connsiteX131" fmla="*/ 2371517 w 2371517"/>
              <a:gd name="connsiteY131" fmla="*/ 1673376 h 2291704"/>
              <a:gd name="connsiteX0" fmla="*/ 1130546 w 2296155"/>
              <a:gd name="connsiteY0" fmla="*/ 271631 h 2291704"/>
              <a:gd name="connsiteX1" fmla="*/ 1080304 w 2296155"/>
              <a:gd name="connsiteY1" fmla="*/ 120905 h 2291704"/>
              <a:gd name="connsiteX2" fmla="*/ 803975 w 2296155"/>
              <a:gd name="connsiteY2" fmla="*/ 5349 h 2291704"/>
              <a:gd name="connsiteX3" fmla="*/ 678370 w 2296155"/>
              <a:gd name="connsiteY3" fmla="*/ 25446 h 2291704"/>
              <a:gd name="connsiteX4" fmla="*/ 572862 w 2296155"/>
              <a:gd name="connsiteY4" fmla="*/ 80712 h 2291704"/>
              <a:gd name="connsiteX5" fmla="*/ 407065 w 2296155"/>
              <a:gd name="connsiteY5" fmla="*/ 171147 h 2291704"/>
              <a:gd name="connsiteX6" fmla="*/ 296533 w 2296155"/>
              <a:gd name="connsiteY6" fmla="*/ 236461 h 2291704"/>
              <a:gd name="connsiteX7" fmla="*/ 276436 w 2296155"/>
              <a:gd name="connsiteY7" fmla="*/ 372114 h 2291704"/>
              <a:gd name="connsiteX8" fmla="*/ 201073 w 2296155"/>
              <a:gd name="connsiteY8" fmla="*/ 477622 h 2291704"/>
              <a:gd name="connsiteX9" fmla="*/ 175953 w 2296155"/>
              <a:gd name="connsiteY9" fmla="*/ 618299 h 2291704"/>
              <a:gd name="connsiteX10" fmla="*/ 196049 w 2296155"/>
              <a:gd name="connsiteY10" fmla="*/ 764000 h 2291704"/>
              <a:gd name="connsiteX11" fmla="*/ 186001 w 2296155"/>
              <a:gd name="connsiteY11" fmla="*/ 919749 h 2291704"/>
              <a:gd name="connsiteX12" fmla="*/ 115662 w 2296155"/>
              <a:gd name="connsiteY12" fmla="*/ 1050378 h 2291704"/>
              <a:gd name="connsiteX13" fmla="*/ 60397 w 2296155"/>
              <a:gd name="connsiteY13" fmla="*/ 1226224 h 2291704"/>
              <a:gd name="connsiteX14" fmla="*/ 106 w 2296155"/>
              <a:gd name="connsiteY14" fmla="*/ 1392022 h 2291704"/>
              <a:gd name="connsiteX15" fmla="*/ 45324 w 2296155"/>
              <a:gd name="connsiteY15" fmla="*/ 1447288 h 2291704"/>
              <a:gd name="connsiteX16" fmla="*/ 30251 w 2296155"/>
              <a:gd name="connsiteY16" fmla="*/ 1608061 h 2291704"/>
              <a:gd name="connsiteX17" fmla="*/ 125711 w 2296155"/>
              <a:gd name="connsiteY17" fmla="*/ 1713569 h 2291704"/>
              <a:gd name="connsiteX18" fmla="*/ 165904 w 2296155"/>
              <a:gd name="connsiteY18" fmla="*/ 1889415 h 2291704"/>
              <a:gd name="connsiteX19" fmla="*/ 296533 w 2296155"/>
              <a:gd name="connsiteY19" fmla="*/ 1994923 h 2291704"/>
              <a:gd name="connsiteX20" fmla="*/ 351799 w 2296155"/>
              <a:gd name="connsiteY20" fmla="*/ 2065261 h 2291704"/>
              <a:gd name="connsiteX21" fmla="*/ 422137 w 2296155"/>
              <a:gd name="connsiteY21" fmla="*/ 2170769 h 2291704"/>
              <a:gd name="connsiteX22" fmla="*/ 462331 w 2296155"/>
              <a:gd name="connsiteY22" fmla="*/ 2251156 h 2291704"/>
              <a:gd name="connsiteX23" fmla="*/ 547742 w 2296155"/>
              <a:gd name="connsiteY23" fmla="*/ 2286325 h 2291704"/>
              <a:gd name="connsiteX24" fmla="*/ 663298 w 2296155"/>
              <a:gd name="connsiteY24" fmla="*/ 2286325 h 2291704"/>
              <a:gd name="connsiteX25" fmla="*/ 743684 w 2296155"/>
              <a:gd name="connsiteY25" fmla="*/ 2236083 h 2291704"/>
              <a:gd name="connsiteX26" fmla="*/ 773829 w 2296155"/>
              <a:gd name="connsiteY26" fmla="*/ 2195890 h 2291704"/>
              <a:gd name="connsiteX27" fmla="*/ 783878 w 2296155"/>
              <a:gd name="connsiteY27" fmla="*/ 2155697 h 2291704"/>
              <a:gd name="connsiteX28" fmla="*/ 753733 w 2296155"/>
              <a:gd name="connsiteY28" fmla="*/ 2065261 h 2291704"/>
              <a:gd name="connsiteX29" fmla="*/ 693443 w 2296155"/>
              <a:gd name="connsiteY29" fmla="*/ 1989899 h 2291704"/>
              <a:gd name="connsiteX30" fmla="*/ 643201 w 2296155"/>
              <a:gd name="connsiteY30" fmla="*/ 1884391 h 2291704"/>
              <a:gd name="connsiteX31" fmla="*/ 643201 w 2296155"/>
              <a:gd name="connsiteY31" fmla="*/ 1809028 h 2291704"/>
              <a:gd name="connsiteX32" fmla="*/ 643201 w 2296155"/>
              <a:gd name="connsiteY32" fmla="*/ 1678400 h 2291704"/>
              <a:gd name="connsiteX33" fmla="*/ 648225 w 2296155"/>
              <a:gd name="connsiteY33" fmla="*/ 1542747 h 2291704"/>
              <a:gd name="connsiteX34" fmla="*/ 643201 w 2296155"/>
              <a:gd name="connsiteY34" fmla="*/ 1457336 h 2291704"/>
              <a:gd name="connsiteX35" fmla="*/ 623104 w 2296155"/>
              <a:gd name="connsiteY35" fmla="*/ 1316659 h 2291704"/>
              <a:gd name="connsiteX36" fmla="*/ 658273 w 2296155"/>
              <a:gd name="connsiteY36" fmla="*/ 1246321 h 2291704"/>
              <a:gd name="connsiteX37" fmla="*/ 678370 w 2296155"/>
              <a:gd name="connsiteY37" fmla="*/ 1095596 h 2291704"/>
              <a:gd name="connsiteX38" fmla="*/ 638177 w 2296155"/>
              <a:gd name="connsiteY38" fmla="*/ 924774 h 2291704"/>
              <a:gd name="connsiteX39" fmla="*/ 597983 w 2296155"/>
              <a:gd name="connsiteY39" fmla="*/ 839363 h 2291704"/>
              <a:gd name="connsiteX40" fmla="*/ 567838 w 2296155"/>
              <a:gd name="connsiteY40" fmla="*/ 683613 h 2291704"/>
              <a:gd name="connsiteX41" fmla="*/ 567838 w 2296155"/>
              <a:gd name="connsiteY41" fmla="*/ 573081 h 2291704"/>
              <a:gd name="connsiteX42" fmla="*/ 597983 w 2296155"/>
              <a:gd name="connsiteY42" fmla="*/ 442453 h 2291704"/>
              <a:gd name="connsiteX43" fmla="*/ 668322 w 2296155"/>
              <a:gd name="connsiteY43" fmla="*/ 352017 h 2291704"/>
              <a:gd name="connsiteX44" fmla="*/ 733636 w 2296155"/>
              <a:gd name="connsiteY44" fmla="*/ 321872 h 2291704"/>
              <a:gd name="connsiteX45" fmla="*/ 819047 w 2296155"/>
              <a:gd name="connsiteY45" fmla="*/ 286703 h 2291704"/>
              <a:gd name="connsiteX46" fmla="*/ 894410 w 2296155"/>
              <a:gd name="connsiteY46" fmla="*/ 276655 h 2291704"/>
              <a:gd name="connsiteX47" fmla="*/ 949676 w 2296155"/>
              <a:gd name="connsiteY47" fmla="*/ 336945 h 2291704"/>
              <a:gd name="connsiteX48" fmla="*/ 944651 w 2296155"/>
              <a:gd name="connsiteY48" fmla="*/ 437428 h 2291704"/>
              <a:gd name="connsiteX49" fmla="*/ 964748 w 2296155"/>
              <a:gd name="connsiteY49" fmla="*/ 583130 h 2291704"/>
              <a:gd name="connsiteX50" fmla="*/ 994893 w 2296155"/>
              <a:gd name="connsiteY50" fmla="*/ 688637 h 2291704"/>
              <a:gd name="connsiteX51" fmla="*/ 1009966 w 2296155"/>
              <a:gd name="connsiteY51" fmla="*/ 764000 h 2291704"/>
              <a:gd name="connsiteX52" fmla="*/ 1025038 w 2296155"/>
              <a:gd name="connsiteY52" fmla="*/ 854435 h 2291704"/>
              <a:gd name="connsiteX53" fmla="*/ 1055183 w 2296155"/>
              <a:gd name="connsiteY53" fmla="*/ 934822 h 2291704"/>
              <a:gd name="connsiteX54" fmla="*/ 1070256 w 2296155"/>
              <a:gd name="connsiteY54" fmla="*/ 969991 h 2291704"/>
              <a:gd name="connsiteX55" fmla="*/ 1095377 w 2296155"/>
              <a:gd name="connsiteY55" fmla="*/ 1005160 h 2291704"/>
              <a:gd name="connsiteX56" fmla="*/ 1140594 w 2296155"/>
              <a:gd name="connsiteY56" fmla="*/ 1145837 h 2291704"/>
              <a:gd name="connsiteX57" fmla="*/ 1195860 w 2296155"/>
              <a:gd name="connsiteY57" fmla="*/ 1281490 h 2291704"/>
              <a:gd name="connsiteX58" fmla="*/ 1251126 w 2296155"/>
              <a:gd name="connsiteY58" fmla="*/ 1397046 h 2291704"/>
              <a:gd name="connsiteX59" fmla="*/ 1351610 w 2296155"/>
              <a:gd name="connsiteY59" fmla="*/ 1472409 h 2291704"/>
              <a:gd name="connsiteX60" fmla="*/ 1442045 w 2296155"/>
              <a:gd name="connsiteY60" fmla="*/ 1472409 h 2291704"/>
              <a:gd name="connsiteX61" fmla="*/ 1477214 w 2296155"/>
              <a:gd name="connsiteY61" fmla="*/ 1432215 h 2291704"/>
              <a:gd name="connsiteX62" fmla="*/ 1437021 w 2296155"/>
              <a:gd name="connsiteY62" fmla="*/ 1361877 h 2291704"/>
              <a:gd name="connsiteX63" fmla="*/ 1406876 w 2296155"/>
              <a:gd name="connsiteY63" fmla="*/ 1286514 h 2291704"/>
              <a:gd name="connsiteX64" fmla="*/ 1381755 w 2296155"/>
              <a:gd name="connsiteY64" fmla="*/ 1231248 h 2291704"/>
              <a:gd name="connsiteX65" fmla="*/ 1351610 w 2296155"/>
              <a:gd name="connsiteY65" fmla="*/ 1110668 h 2291704"/>
              <a:gd name="connsiteX66" fmla="*/ 1331513 w 2296155"/>
              <a:gd name="connsiteY66" fmla="*/ 985064 h 2291704"/>
              <a:gd name="connsiteX67" fmla="*/ 1326489 w 2296155"/>
              <a:gd name="connsiteY67" fmla="*/ 829314 h 2291704"/>
              <a:gd name="connsiteX68" fmla="*/ 1326489 w 2296155"/>
              <a:gd name="connsiteY68" fmla="*/ 718782 h 2291704"/>
              <a:gd name="connsiteX69" fmla="*/ 1316440 w 2296155"/>
              <a:gd name="connsiteY69" fmla="*/ 603226 h 2291704"/>
              <a:gd name="connsiteX70" fmla="*/ 1301368 w 2296155"/>
              <a:gd name="connsiteY70" fmla="*/ 482646 h 2291704"/>
              <a:gd name="connsiteX71" fmla="*/ 1261175 w 2296155"/>
              <a:gd name="connsiteY71" fmla="*/ 402259 h 2291704"/>
              <a:gd name="connsiteX72" fmla="*/ 1246102 w 2296155"/>
              <a:gd name="connsiteY72" fmla="*/ 291727 h 2291704"/>
              <a:gd name="connsiteX73" fmla="*/ 1266199 w 2296155"/>
              <a:gd name="connsiteY73" fmla="*/ 226413 h 2291704"/>
              <a:gd name="connsiteX74" fmla="*/ 1281271 w 2296155"/>
              <a:gd name="connsiteY74" fmla="*/ 216365 h 2291704"/>
              <a:gd name="connsiteX75" fmla="*/ 1326489 w 2296155"/>
              <a:gd name="connsiteY75" fmla="*/ 196268 h 2291704"/>
              <a:gd name="connsiteX76" fmla="*/ 1396827 w 2296155"/>
              <a:gd name="connsiteY76" fmla="*/ 176171 h 2291704"/>
              <a:gd name="connsiteX77" fmla="*/ 1467166 w 2296155"/>
              <a:gd name="connsiteY77" fmla="*/ 181196 h 2291704"/>
              <a:gd name="connsiteX78" fmla="*/ 1517408 w 2296155"/>
              <a:gd name="connsiteY78" fmla="*/ 191244 h 2291704"/>
              <a:gd name="connsiteX79" fmla="*/ 1572673 w 2296155"/>
              <a:gd name="connsiteY79" fmla="*/ 251534 h 2291704"/>
              <a:gd name="connsiteX80" fmla="*/ 1632964 w 2296155"/>
              <a:gd name="connsiteY80" fmla="*/ 321872 h 2291704"/>
              <a:gd name="connsiteX81" fmla="*/ 1663109 w 2296155"/>
              <a:gd name="connsiteY81" fmla="*/ 568057 h 2291704"/>
              <a:gd name="connsiteX82" fmla="*/ 1663109 w 2296155"/>
              <a:gd name="connsiteY82" fmla="*/ 593178 h 2291704"/>
              <a:gd name="connsiteX83" fmla="*/ 1663109 w 2296155"/>
              <a:gd name="connsiteY83" fmla="*/ 728831 h 2291704"/>
              <a:gd name="connsiteX84" fmla="*/ 1663109 w 2296155"/>
              <a:gd name="connsiteY84" fmla="*/ 829314 h 2291704"/>
              <a:gd name="connsiteX85" fmla="*/ 1622915 w 2296155"/>
              <a:gd name="connsiteY85" fmla="*/ 924774 h 2291704"/>
              <a:gd name="connsiteX86" fmla="*/ 1592770 w 2296155"/>
              <a:gd name="connsiteY86" fmla="*/ 1000136 h 2291704"/>
              <a:gd name="connsiteX87" fmla="*/ 1587746 w 2296155"/>
              <a:gd name="connsiteY87" fmla="*/ 1060426 h 2291704"/>
              <a:gd name="connsiteX88" fmla="*/ 1627939 w 2296155"/>
              <a:gd name="connsiteY88" fmla="*/ 1160910 h 2291704"/>
              <a:gd name="connsiteX89" fmla="*/ 1668133 w 2296155"/>
              <a:gd name="connsiteY89" fmla="*/ 1241297 h 2291704"/>
              <a:gd name="connsiteX90" fmla="*/ 1743495 w 2296155"/>
              <a:gd name="connsiteY90" fmla="*/ 1397046 h 2291704"/>
              <a:gd name="connsiteX91" fmla="*/ 1748520 w 2296155"/>
              <a:gd name="connsiteY91" fmla="*/ 1472409 h 2291704"/>
              <a:gd name="connsiteX92" fmla="*/ 1748520 w 2296155"/>
              <a:gd name="connsiteY92" fmla="*/ 1552796 h 2291704"/>
              <a:gd name="connsiteX93" fmla="*/ 1713350 w 2296155"/>
              <a:gd name="connsiteY93" fmla="*/ 1633182 h 2291704"/>
              <a:gd name="connsiteX94" fmla="*/ 1381755 w 2296155"/>
              <a:gd name="connsiteY94" fmla="*/ 2095407 h 2291704"/>
              <a:gd name="connsiteX95" fmla="*/ 1452093 w 2296155"/>
              <a:gd name="connsiteY95" fmla="*/ 2221011 h 2291704"/>
              <a:gd name="connsiteX96" fmla="*/ 1527456 w 2296155"/>
              <a:gd name="connsiteY96" fmla="*/ 2210963 h 2291704"/>
              <a:gd name="connsiteX97" fmla="*/ 1597794 w 2296155"/>
              <a:gd name="connsiteY97" fmla="*/ 2160721 h 2291704"/>
              <a:gd name="connsiteX98" fmla="*/ 1673157 w 2296155"/>
              <a:gd name="connsiteY98" fmla="*/ 2080334 h 2291704"/>
              <a:gd name="connsiteX99" fmla="*/ 1783689 w 2296155"/>
              <a:gd name="connsiteY99" fmla="*/ 1919560 h 2291704"/>
              <a:gd name="connsiteX100" fmla="*/ 1859051 w 2296155"/>
              <a:gd name="connsiteY100" fmla="*/ 1738690 h 2291704"/>
              <a:gd name="connsiteX101" fmla="*/ 1889197 w 2296155"/>
              <a:gd name="connsiteY101" fmla="*/ 1658303 h 2291704"/>
              <a:gd name="connsiteX102" fmla="*/ 1954511 w 2296155"/>
              <a:gd name="connsiteY102" fmla="*/ 1492505 h 2291704"/>
              <a:gd name="connsiteX103" fmla="*/ 1964559 w 2296155"/>
              <a:gd name="connsiteY103" fmla="*/ 1351828 h 2291704"/>
              <a:gd name="connsiteX104" fmla="*/ 1904269 w 2296155"/>
              <a:gd name="connsiteY104" fmla="*/ 1181007 h 2291704"/>
              <a:gd name="connsiteX105" fmla="*/ 1833931 w 2296155"/>
              <a:gd name="connsiteY105" fmla="*/ 949894 h 2291704"/>
              <a:gd name="connsiteX106" fmla="*/ 1823882 w 2296155"/>
              <a:gd name="connsiteY106" fmla="*/ 723807 h 2291704"/>
              <a:gd name="connsiteX107" fmla="*/ 1843979 w 2296155"/>
              <a:gd name="connsiteY107" fmla="*/ 507767 h 2291704"/>
              <a:gd name="connsiteX108" fmla="*/ 1924366 w 2296155"/>
              <a:gd name="connsiteY108" fmla="*/ 392211 h 2291704"/>
              <a:gd name="connsiteX109" fmla="*/ 1974608 w 2296155"/>
              <a:gd name="connsiteY109" fmla="*/ 357042 h 2291704"/>
              <a:gd name="connsiteX110" fmla="*/ 2014801 w 2296155"/>
              <a:gd name="connsiteY110" fmla="*/ 367090 h 2291704"/>
              <a:gd name="connsiteX111" fmla="*/ 2070067 w 2296155"/>
              <a:gd name="connsiteY111" fmla="*/ 417332 h 2291704"/>
              <a:gd name="connsiteX112" fmla="*/ 2070067 w 2296155"/>
              <a:gd name="connsiteY112" fmla="*/ 678589 h 2291704"/>
              <a:gd name="connsiteX113" fmla="*/ 2075091 w 2296155"/>
              <a:gd name="connsiteY113" fmla="*/ 804193 h 2291704"/>
              <a:gd name="connsiteX114" fmla="*/ 2115284 w 2296155"/>
              <a:gd name="connsiteY114" fmla="*/ 874532 h 2291704"/>
              <a:gd name="connsiteX115" fmla="*/ 2145429 w 2296155"/>
              <a:gd name="connsiteY115" fmla="*/ 980039 h 2291704"/>
              <a:gd name="connsiteX116" fmla="*/ 2160502 w 2296155"/>
              <a:gd name="connsiteY116" fmla="*/ 1080523 h 2291704"/>
              <a:gd name="connsiteX117" fmla="*/ 2130357 w 2296155"/>
              <a:gd name="connsiteY117" fmla="*/ 1241297 h 2291704"/>
              <a:gd name="connsiteX118" fmla="*/ 2135381 w 2296155"/>
              <a:gd name="connsiteY118" fmla="*/ 1331732 h 2291704"/>
              <a:gd name="connsiteX119" fmla="*/ 2135381 w 2296155"/>
              <a:gd name="connsiteY119" fmla="*/ 1482457 h 2291704"/>
              <a:gd name="connsiteX120" fmla="*/ 2120309 w 2296155"/>
              <a:gd name="connsiteY120" fmla="*/ 1542747 h 2291704"/>
              <a:gd name="connsiteX121" fmla="*/ 2075091 w 2296155"/>
              <a:gd name="connsiteY121" fmla="*/ 1683424 h 2291704"/>
              <a:gd name="connsiteX122" fmla="*/ 2049970 w 2296155"/>
              <a:gd name="connsiteY122" fmla="*/ 1829125 h 2291704"/>
              <a:gd name="connsiteX123" fmla="*/ 2029873 w 2296155"/>
              <a:gd name="connsiteY123" fmla="*/ 1914536 h 2291704"/>
              <a:gd name="connsiteX124" fmla="*/ 2054994 w 2296155"/>
              <a:gd name="connsiteY124" fmla="*/ 1989899 h 2291704"/>
              <a:gd name="connsiteX125" fmla="*/ 2090164 w 2296155"/>
              <a:gd name="connsiteY125" fmla="*/ 2015020 h 2291704"/>
              <a:gd name="connsiteX126" fmla="*/ 2135381 w 2296155"/>
              <a:gd name="connsiteY126" fmla="*/ 2015020 h 2291704"/>
              <a:gd name="connsiteX127" fmla="*/ 2190647 w 2296155"/>
              <a:gd name="connsiteY127" fmla="*/ 1994923 h 2291704"/>
              <a:gd name="connsiteX128" fmla="*/ 2240889 w 2296155"/>
              <a:gd name="connsiteY128" fmla="*/ 1939657 h 2291704"/>
              <a:gd name="connsiteX129" fmla="*/ 2260986 w 2296155"/>
              <a:gd name="connsiteY129" fmla="*/ 1814053 h 2291704"/>
              <a:gd name="connsiteX130" fmla="*/ 2296155 w 2296155"/>
              <a:gd name="connsiteY130" fmla="*/ 1738690 h 2291704"/>
              <a:gd name="connsiteX0" fmla="*/ 1130546 w 2260986"/>
              <a:gd name="connsiteY0" fmla="*/ 271631 h 2291704"/>
              <a:gd name="connsiteX1" fmla="*/ 1080304 w 2260986"/>
              <a:gd name="connsiteY1" fmla="*/ 120905 h 2291704"/>
              <a:gd name="connsiteX2" fmla="*/ 803975 w 2260986"/>
              <a:gd name="connsiteY2" fmla="*/ 5349 h 2291704"/>
              <a:gd name="connsiteX3" fmla="*/ 678370 w 2260986"/>
              <a:gd name="connsiteY3" fmla="*/ 25446 h 2291704"/>
              <a:gd name="connsiteX4" fmla="*/ 572862 w 2260986"/>
              <a:gd name="connsiteY4" fmla="*/ 80712 h 2291704"/>
              <a:gd name="connsiteX5" fmla="*/ 407065 w 2260986"/>
              <a:gd name="connsiteY5" fmla="*/ 171147 h 2291704"/>
              <a:gd name="connsiteX6" fmla="*/ 296533 w 2260986"/>
              <a:gd name="connsiteY6" fmla="*/ 236461 h 2291704"/>
              <a:gd name="connsiteX7" fmla="*/ 276436 w 2260986"/>
              <a:gd name="connsiteY7" fmla="*/ 372114 h 2291704"/>
              <a:gd name="connsiteX8" fmla="*/ 201073 w 2260986"/>
              <a:gd name="connsiteY8" fmla="*/ 477622 h 2291704"/>
              <a:gd name="connsiteX9" fmla="*/ 175953 w 2260986"/>
              <a:gd name="connsiteY9" fmla="*/ 618299 h 2291704"/>
              <a:gd name="connsiteX10" fmla="*/ 196049 w 2260986"/>
              <a:gd name="connsiteY10" fmla="*/ 764000 h 2291704"/>
              <a:gd name="connsiteX11" fmla="*/ 186001 w 2260986"/>
              <a:gd name="connsiteY11" fmla="*/ 919749 h 2291704"/>
              <a:gd name="connsiteX12" fmla="*/ 115662 w 2260986"/>
              <a:gd name="connsiteY12" fmla="*/ 1050378 h 2291704"/>
              <a:gd name="connsiteX13" fmla="*/ 60397 w 2260986"/>
              <a:gd name="connsiteY13" fmla="*/ 1226224 h 2291704"/>
              <a:gd name="connsiteX14" fmla="*/ 106 w 2260986"/>
              <a:gd name="connsiteY14" fmla="*/ 1392022 h 2291704"/>
              <a:gd name="connsiteX15" fmla="*/ 45324 w 2260986"/>
              <a:gd name="connsiteY15" fmla="*/ 1447288 h 2291704"/>
              <a:gd name="connsiteX16" fmla="*/ 30251 w 2260986"/>
              <a:gd name="connsiteY16" fmla="*/ 1608061 h 2291704"/>
              <a:gd name="connsiteX17" fmla="*/ 125711 w 2260986"/>
              <a:gd name="connsiteY17" fmla="*/ 1713569 h 2291704"/>
              <a:gd name="connsiteX18" fmla="*/ 165904 w 2260986"/>
              <a:gd name="connsiteY18" fmla="*/ 1889415 h 2291704"/>
              <a:gd name="connsiteX19" fmla="*/ 296533 w 2260986"/>
              <a:gd name="connsiteY19" fmla="*/ 1994923 h 2291704"/>
              <a:gd name="connsiteX20" fmla="*/ 351799 w 2260986"/>
              <a:gd name="connsiteY20" fmla="*/ 2065261 h 2291704"/>
              <a:gd name="connsiteX21" fmla="*/ 422137 w 2260986"/>
              <a:gd name="connsiteY21" fmla="*/ 2170769 h 2291704"/>
              <a:gd name="connsiteX22" fmla="*/ 462331 w 2260986"/>
              <a:gd name="connsiteY22" fmla="*/ 2251156 h 2291704"/>
              <a:gd name="connsiteX23" fmla="*/ 547742 w 2260986"/>
              <a:gd name="connsiteY23" fmla="*/ 2286325 h 2291704"/>
              <a:gd name="connsiteX24" fmla="*/ 663298 w 2260986"/>
              <a:gd name="connsiteY24" fmla="*/ 2286325 h 2291704"/>
              <a:gd name="connsiteX25" fmla="*/ 743684 w 2260986"/>
              <a:gd name="connsiteY25" fmla="*/ 2236083 h 2291704"/>
              <a:gd name="connsiteX26" fmla="*/ 773829 w 2260986"/>
              <a:gd name="connsiteY26" fmla="*/ 2195890 h 2291704"/>
              <a:gd name="connsiteX27" fmla="*/ 783878 w 2260986"/>
              <a:gd name="connsiteY27" fmla="*/ 2155697 h 2291704"/>
              <a:gd name="connsiteX28" fmla="*/ 753733 w 2260986"/>
              <a:gd name="connsiteY28" fmla="*/ 2065261 h 2291704"/>
              <a:gd name="connsiteX29" fmla="*/ 693443 w 2260986"/>
              <a:gd name="connsiteY29" fmla="*/ 1989899 h 2291704"/>
              <a:gd name="connsiteX30" fmla="*/ 643201 w 2260986"/>
              <a:gd name="connsiteY30" fmla="*/ 1884391 h 2291704"/>
              <a:gd name="connsiteX31" fmla="*/ 643201 w 2260986"/>
              <a:gd name="connsiteY31" fmla="*/ 1809028 h 2291704"/>
              <a:gd name="connsiteX32" fmla="*/ 643201 w 2260986"/>
              <a:gd name="connsiteY32" fmla="*/ 1678400 h 2291704"/>
              <a:gd name="connsiteX33" fmla="*/ 648225 w 2260986"/>
              <a:gd name="connsiteY33" fmla="*/ 1542747 h 2291704"/>
              <a:gd name="connsiteX34" fmla="*/ 643201 w 2260986"/>
              <a:gd name="connsiteY34" fmla="*/ 1457336 h 2291704"/>
              <a:gd name="connsiteX35" fmla="*/ 623104 w 2260986"/>
              <a:gd name="connsiteY35" fmla="*/ 1316659 h 2291704"/>
              <a:gd name="connsiteX36" fmla="*/ 658273 w 2260986"/>
              <a:gd name="connsiteY36" fmla="*/ 1246321 h 2291704"/>
              <a:gd name="connsiteX37" fmla="*/ 678370 w 2260986"/>
              <a:gd name="connsiteY37" fmla="*/ 1095596 h 2291704"/>
              <a:gd name="connsiteX38" fmla="*/ 638177 w 2260986"/>
              <a:gd name="connsiteY38" fmla="*/ 924774 h 2291704"/>
              <a:gd name="connsiteX39" fmla="*/ 597983 w 2260986"/>
              <a:gd name="connsiteY39" fmla="*/ 839363 h 2291704"/>
              <a:gd name="connsiteX40" fmla="*/ 567838 w 2260986"/>
              <a:gd name="connsiteY40" fmla="*/ 683613 h 2291704"/>
              <a:gd name="connsiteX41" fmla="*/ 567838 w 2260986"/>
              <a:gd name="connsiteY41" fmla="*/ 573081 h 2291704"/>
              <a:gd name="connsiteX42" fmla="*/ 597983 w 2260986"/>
              <a:gd name="connsiteY42" fmla="*/ 442453 h 2291704"/>
              <a:gd name="connsiteX43" fmla="*/ 668322 w 2260986"/>
              <a:gd name="connsiteY43" fmla="*/ 352017 h 2291704"/>
              <a:gd name="connsiteX44" fmla="*/ 733636 w 2260986"/>
              <a:gd name="connsiteY44" fmla="*/ 321872 h 2291704"/>
              <a:gd name="connsiteX45" fmla="*/ 819047 w 2260986"/>
              <a:gd name="connsiteY45" fmla="*/ 286703 h 2291704"/>
              <a:gd name="connsiteX46" fmla="*/ 894410 w 2260986"/>
              <a:gd name="connsiteY46" fmla="*/ 276655 h 2291704"/>
              <a:gd name="connsiteX47" fmla="*/ 949676 w 2260986"/>
              <a:gd name="connsiteY47" fmla="*/ 336945 h 2291704"/>
              <a:gd name="connsiteX48" fmla="*/ 944651 w 2260986"/>
              <a:gd name="connsiteY48" fmla="*/ 437428 h 2291704"/>
              <a:gd name="connsiteX49" fmla="*/ 964748 w 2260986"/>
              <a:gd name="connsiteY49" fmla="*/ 583130 h 2291704"/>
              <a:gd name="connsiteX50" fmla="*/ 994893 w 2260986"/>
              <a:gd name="connsiteY50" fmla="*/ 688637 h 2291704"/>
              <a:gd name="connsiteX51" fmla="*/ 1009966 w 2260986"/>
              <a:gd name="connsiteY51" fmla="*/ 764000 h 2291704"/>
              <a:gd name="connsiteX52" fmla="*/ 1025038 w 2260986"/>
              <a:gd name="connsiteY52" fmla="*/ 854435 h 2291704"/>
              <a:gd name="connsiteX53" fmla="*/ 1055183 w 2260986"/>
              <a:gd name="connsiteY53" fmla="*/ 934822 h 2291704"/>
              <a:gd name="connsiteX54" fmla="*/ 1070256 w 2260986"/>
              <a:gd name="connsiteY54" fmla="*/ 969991 h 2291704"/>
              <a:gd name="connsiteX55" fmla="*/ 1095377 w 2260986"/>
              <a:gd name="connsiteY55" fmla="*/ 1005160 h 2291704"/>
              <a:gd name="connsiteX56" fmla="*/ 1140594 w 2260986"/>
              <a:gd name="connsiteY56" fmla="*/ 1145837 h 2291704"/>
              <a:gd name="connsiteX57" fmla="*/ 1195860 w 2260986"/>
              <a:gd name="connsiteY57" fmla="*/ 1281490 h 2291704"/>
              <a:gd name="connsiteX58" fmla="*/ 1251126 w 2260986"/>
              <a:gd name="connsiteY58" fmla="*/ 1397046 h 2291704"/>
              <a:gd name="connsiteX59" fmla="*/ 1351610 w 2260986"/>
              <a:gd name="connsiteY59" fmla="*/ 1472409 h 2291704"/>
              <a:gd name="connsiteX60" fmla="*/ 1442045 w 2260986"/>
              <a:gd name="connsiteY60" fmla="*/ 1472409 h 2291704"/>
              <a:gd name="connsiteX61" fmla="*/ 1477214 w 2260986"/>
              <a:gd name="connsiteY61" fmla="*/ 1432215 h 2291704"/>
              <a:gd name="connsiteX62" fmla="*/ 1437021 w 2260986"/>
              <a:gd name="connsiteY62" fmla="*/ 1361877 h 2291704"/>
              <a:gd name="connsiteX63" fmla="*/ 1406876 w 2260986"/>
              <a:gd name="connsiteY63" fmla="*/ 1286514 h 2291704"/>
              <a:gd name="connsiteX64" fmla="*/ 1381755 w 2260986"/>
              <a:gd name="connsiteY64" fmla="*/ 1231248 h 2291704"/>
              <a:gd name="connsiteX65" fmla="*/ 1351610 w 2260986"/>
              <a:gd name="connsiteY65" fmla="*/ 1110668 h 2291704"/>
              <a:gd name="connsiteX66" fmla="*/ 1331513 w 2260986"/>
              <a:gd name="connsiteY66" fmla="*/ 985064 h 2291704"/>
              <a:gd name="connsiteX67" fmla="*/ 1326489 w 2260986"/>
              <a:gd name="connsiteY67" fmla="*/ 829314 h 2291704"/>
              <a:gd name="connsiteX68" fmla="*/ 1326489 w 2260986"/>
              <a:gd name="connsiteY68" fmla="*/ 718782 h 2291704"/>
              <a:gd name="connsiteX69" fmla="*/ 1316440 w 2260986"/>
              <a:gd name="connsiteY69" fmla="*/ 603226 h 2291704"/>
              <a:gd name="connsiteX70" fmla="*/ 1301368 w 2260986"/>
              <a:gd name="connsiteY70" fmla="*/ 482646 h 2291704"/>
              <a:gd name="connsiteX71" fmla="*/ 1261175 w 2260986"/>
              <a:gd name="connsiteY71" fmla="*/ 402259 h 2291704"/>
              <a:gd name="connsiteX72" fmla="*/ 1246102 w 2260986"/>
              <a:gd name="connsiteY72" fmla="*/ 291727 h 2291704"/>
              <a:gd name="connsiteX73" fmla="*/ 1266199 w 2260986"/>
              <a:gd name="connsiteY73" fmla="*/ 226413 h 2291704"/>
              <a:gd name="connsiteX74" fmla="*/ 1281271 w 2260986"/>
              <a:gd name="connsiteY74" fmla="*/ 216365 h 2291704"/>
              <a:gd name="connsiteX75" fmla="*/ 1326489 w 2260986"/>
              <a:gd name="connsiteY75" fmla="*/ 196268 h 2291704"/>
              <a:gd name="connsiteX76" fmla="*/ 1396827 w 2260986"/>
              <a:gd name="connsiteY76" fmla="*/ 176171 h 2291704"/>
              <a:gd name="connsiteX77" fmla="*/ 1467166 w 2260986"/>
              <a:gd name="connsiteY77" fmla="*/ 181196 h 2291704"/>
              <a:gd name="connsiteX78" fmla="*/ 1517408 w 2260986"/>
              <a:gd name="connsiteY78" fmla="*/ 191244 h 2291704"/>
              <a:gd name="connsiteX79" fmla="*/ 1572673 w 2260986"/>
              <a:gd name="connsiteY79" fmla="*/ 251534 h 2291704"/>
              <a:gd name="connsiteX80" fmla="*/ 1632964 w 2260986"/>
              <a:gd name="connsiteY80" fmla="*/ 321872 h 2291704"/>
              <a:gd name="connsiteX81" fmla="*/ 1663109 w 2260986"/>
              <a:gd name="connsiteY81" fmla="*/ 568057 h 2291704"/>
              <a:gd name="connsiteX82" fmla="*/ 1663109 w 2260986"/>
              <a:gd name="connsiteY82" fmla="*/ 593178 h 2291704"/>
              <a:gd name="connsiteX83" fmla="*/ 1663109 w 2260986"/>
              <a:gd name="connsiteY83" fmla="*/ 728831 h 2291704"/>
              <a:gd name="connsiteX84" fmla="*/ 1663109 w 2260986"/>
              <a:gd name="connsiteY84" fmla="*/ 829314 h 2291704"/>
              <a:gd name="connsiteX85" fmla="*/ 1622915 w 2260986"/>
              <a:gd name="connsiteY85" fmla="*/ 924774 h 2291704"/>
              <a:gd name="connsiteX86" fmla="*/ 1592770 w 2260986"/>
              <a:gd name="connsiteY86" fmla="*/ 1000136 h 2291704"/>
              <a:gd name="connsiteX87" fmla="*/ 1587746 w 2260986"/>
              <a:gd name="connsiteY87" fmla="*/ 1060426 h 2291704"/>
              <a:gd name="connsiteX88" fmla="*/ 1627939 w 2260986"/>
              <a:gd name="connsiteY88" fmla="*/ 1160910 h 2291704"/>
              <a:gd name="connsiteX89" fmla="*/ 1668133 w 2260986"/>
              <a:gd name="connsiteY89" fmla="*/ 1241297 h 2291704"/>
              <a:gd name="connsiteX90" fmla="*/ 1743495 w 2260986"/>
              <a:gd name="connsiteY90" fmla="*/ 1397046 h 2291704"/>
              <a:gd name="connsiteX91" fmla="*/ 1748520 w 2260986"/>
              <a:gd name="connsiteY91" fmla="*/ 1472409 h 2291704"/>
              <a:gd name="connsiteX92" fmla="*/ 1748520 w 2260986"/>
              <a:gd name="connsiteY92" fmla="*/ 1552796 h 2291704"/>
              <a:gd name="connsiteX93" fmla="*/ 1713350 w 2260986"/>
              <a:gd name="connsiteY93" fmla="*/ 1633182 h 2291704"/>
              <a:gd name="connsiteX94" fmla="*/ 1381755 w 2260986"/>
              <a:gd name="connsiteY94" fmla="*/ 2095407 h 2291704"/>
              <a:gd name="connsiteX95" fmla="*/ 1452093 w 2260986"/>
              <a:gd name="connsiteY95" fmla="*/ 2221011 h 2291704"/>
              <a:gd name="connsiteX96" fmla="*/ 1527456 w 2260986"/>
              <a:gd name="connsiteY96" fmla="*/ 2210963 h 2291704"/>
              <a:gd name="connsiteX97" fmla="*/ 1597794 w 2260986"/>
              <a:gd name="connsiteY97" fmla="*/ 2160721 h 2291704"/>
              <a:gd name="connsiteX98" fmla="*/ 1673157 w 2260986"/>
              <a:gd name="connsiteY98" fmla="*/ 2080334 h 2291704"/>
              <a:gd name="connsiteX99" fmla="*/ 1783689 w 2260986"/>
              <a:gd name="connsiteY99" fmla="*/ 1919560 h 2291704"/>
              <a:gd name="connsiteX100" fmla="*/ 1859051 w 2260986"/>
              <a:gd name="connsiteY100" fmla="*/ 1738690 h 2291704"/>
              <a:gd name="connsiteX101" fmla="*/ 1889197 w 2260986"/>
              <a:gd name="connsiteY101" fmla="*/ 1658303 h 2291704"/>
              <a:gd name="connsiteX102" fmla="*/ 1954511 w 2260986"/>
              <a:gd name="connsiteY102" fmla="*/ 1492505 h 2291704"/>
              <a:gd name="connsiteX103" fmla="*/ 1964559 w 2260986"/>
              <a:gd name="connsiteY103" fmla="*/ 1351828 h 2291704"/>
              <a:gd name="connsiteX104" fmla="*/ 1904269 w 2260986"/>
              <a:gd name="connsiteY104" fmla="*/ 1181007 h 2291704"/>
              <a:gd name="connsiteX105" fmla="*/ 1833931 w 2260986"/>
              <a:gd name="connsiteY105" fmla="*/ 949894 h 2291704"/>
              <a:gd name="connsiteX106" fmla="*/ 1823882 w 2260986"/>
              <a:gd name="connsiteY106" fmla="*/ 723807 h 2291704"/>
              <a:gd name="connsiteX107" fmla="*/ 1843979 w 2260986"/>
              <a:gd name="connsiteY107" fmla="*/ 507767 h 2291704"/>
              <a:gd name="connsiteX108" fmla="*/ 1924366 w 2260986"/>
              <a:gd name="connsiteY108" fmla="*/ 392211 h 2291704"/>
              <a:gd name="connsiteX109" fmla="*/ 1974608 w 2260986"/>
              <a:gd name="connsiteY109" fmla="*/ 357042 h 2291704"/>
              <a:gd name="connsiteX110" fmla="*/ 2014801 w 2260986"/>
              <a:gd name="connsiteY110" fmla="*/ 367090 h 2291704"/>
              <a:gd name="connsiteX111" fmla="*/ 2070067 w 2260986"/>
              <a:gd name="connsiteY111" fmla="*/ 417332 h 2291704"/>
              <a:gd name="connsiteX112" fmla="*/ 2070067 w 2260986"/>
              <a:gd name="connsiteY112" fmla="*/ 678589 h 2291704"/>
              <a:gd name="connsiteX113" fmla="*/ 2075091 w 2260986"/>
              <a:gd name="connsiteY113" fmla="*/ 804193 h 2291704"/>
              <a:gd name="connsiteX114" fmla="*/ 2115284 w 2260986"/>
              <a:gd name="connsiteY114" fmla="*/ 874532 h 2291704"/>
              <a:gd name="connsiteX115" fmla="*/ 2145429 w 2260986"/>
              <a:gd name="connsiteY115" fmla="*/ 980039 h 2291704"/>
              <a:gd name="connsiteX116" fmla="*/ 2160502 w 2260986"/>
              <a:gd name="connsiteY116" fmla="*/ 1080523 h 2291704"/>
              <a:gd name="connsiteX117" fmla="*/ 2130357 w 2260986"/>
              <a:gd name="connsiteY117" fmla="*/ 1241297 h 2291704"/>
              <a:gd name="connsiteX118" fmla="*/ 2135381 w 2260986"/>
              <a:gd name="connsiteY118" fmla="*/ 1331732 h 2291704"/>
              <a:gd name="connsiteX119" fmla="*/ 2135381 w 2260986"/>
              <a:gd name="connsiteY119" fmla="*/ 1482457 h 2291704"/>
              <a:gd name="connsiteX120" fmla="*/ 2120309 w 2260986"/>
              <a:gd name="connsiteY120" fmla="*/ 1542747 h 2291704"/>
              <a:gd name="connsiteX121" fmla="*/ 2075091 w 2260986"/>
              <a:gd name="connsiteY121" fmla="*/ 1683424 h 2291704"/>
              <a:gd name="connsiteX122" fmla="*/ 2049970 w 2260986"/>
              <a:gd name="connsiteY122" fmla="*/ 1829125 h 2291704"/>
              <a:gd name="connsiteX123" fmla="*/ 2029873 w 2260986"/>
              <a:gd name="connsiteY123" fmla="*/ 1914536 h 2291704"/>
              <a:gd name="connsiteX124" fmla="*/ 2054994 w 2260986"/>
              <a:gd name="connsiteY124" fmla="*/ 1989899 h 2291704"/>
              <a:gd name="connsiteX125" fmla="*/ 2090164 w 2260986"/>
              <a:gd name="connsiteY125" fmla="*/ 2015020 h 2291704"/>
              <a:gd name="connsiteX126" fmla="*/ 2135381 w 2260986"/>
              <a:gd name="connsiteY126" fmla="*/ 2015020 h 2291704"/>
              <a:gd name="connsiteX127" fmla="*/ 2190647 w 2260986"/>
              <a:gd name="connsiteY127" fmla="*/ 1994923 h 2291704"/>
              <a:gd name="connsiteX128" fmla="*/ 2240889 w 2260986"/>
              <a:gd name="connsiteY128" fmla="*/ 1939657 h 2291704"/>
              <a:gd name="connsiteX129" fmla="*/ 2260986 w 2260986"/>
              <a:gd name="connsiteY129" fmla="*/ 1814053 h 2291704"/>
              <a:gd name="connsiteX0" fmla="*/ 1130546 w 2240889"/>
              <a:gd name="connsiteY0" fmla="*/ 271631 h 2291704"/>
              <a:gd name="connsiteX1" fmla="*/ 1080304 w 2240889"/>
              <a:gd name="connsiteY1" fmla="*/ 120905 h 2291704"/>
              <a:gd name="connsiteX2" fmla="*/ 803975 w 2240889"/>
              <a:gd name="connsiteY2" fmla="*/ 5349 h 2291704"/>
              <a:gd name="connsiteX3" fmla="*/ 678370 w 2240889"/>
              <a:gd name="connsiteY3" fmla="*/ 25446 h 2291704"/>
              <a:gd name="connsiteX4" fmla="*/ 572862 w 2240889"/>
              <a:gd name="connsiteY4" fmla="*/ 80712 h 2291704"/>
              <a:gd name="connsiteX5" fmla="*/ 407065 w 2240889"/>
              <a:gd name="connsiteY5" fmla="*/ 171147 h 2291704"/>
              <a:gd name="connsiteX6" fmla="*/ 296533 w 2240889"/>
              <a:gd name="connsiteY6" fmla="*/ 236461 h 2291704"/>
              <a:gd name="connsiteX7" fmla="*/ 276436 w 2240889"/>
              <a:gd name="connsiteY7" fmla="*/ 372114 h 2291704"/>
              <a:gd name="connsiteX8" fmla="*/ 201073 w 2240889"/>
              <a:gd name="connsiteY8" fmla="*/ 477622 h 2291704"/>
              <a:gd name="connsiteX9" fmla="*/ 175953 w 2240889"/>
              <a:gd name="connsiteY9" fmla="*/ 618299 h 2291704"/>
              <a:gd name="connsiteX10" fmla="*/ 196049 w 2240889"/>
              <a:gd name="connsiteY10" fmla="*/ 764000 h 2291704"/>
              <a:gd name="connsiteX11" fmla="*/ 186001 w 2240889"/>
              <a:gd name="connsiteY11" fmla="*/ 919749 h 2291704"/>
              <a:gd name="connsiteX12" fmla="*/ 115662 w 2240889"/>
              <a:gd name="connsiteY12" fmla="*/ 1050378 h 2291704"/>
              <a:gd name="connsiteX13" fmla="*/ 60397 w 2240889"/>
              <a:gd name="connsiteY13" fmla="*/ 1226224 h 2291704"/>
              <a:gd name="connsiteX14" fmla="*/ 106 w 2240889"/>
              <a:gd name="connsiteY14" fmla="*/ 1392022 h 2291704"/>
              <a:gd name="connsiteX15" fmla="*/ 45324 w 2240889"/>
              <a:gd name="connsiteY15" fmla="*/ 1447288 h 2291704"/>
              <a:gd name="connsiteX16" fmla="*/ 30251 w 2240889"/>
              <a:gd name="connsiteY16" fmla="*/ 1608061 h 2291704"/>
              <a:gd name="connsiteX17" fmla="*/ 125711 w 2240889"/>
              <a:gd name="connsiteY17" fmla="*/ 1713569 h 2291704"/>
              <a:gd name="connsiteX18" fmla="*/ 165904 w 2240889"/>
              <a:gd name="connsiteY18" fmla="*/ 1889415 h 2291704"/>
              <a:gd name="connsiteX19" fmla="*/ 296533 w 2240889"/>
              <a:gd name="connsiteY19" fmla="*/ 1994923 h 2291704"/>
              <a:gd name="connsiteX20" fmla="*/ 351799 w 2240889"/>
              <a:gd name="connsiteY20" fmla="*/ 2065261 h 2291704"/>
              <a:gd name="connsiteX21" fmla="*/ 422137 w 2240889"/>
              <a:gd name="connsiteY21" fmla="*/ 2170769 h 2291704"/>
              <a:gd name="connsiteX22" fmla="*/ 462331 w 2240889"/>
              <a:gd name="connsiteY22" fmla="*/ 2251156 h 2291704"/>
              <a:gd name="connsiteX23" fmla="*/ 547742 w 2240889"/>
              <a:gd name="connsiteY23" fmla="*/ 2286325 h 2291704"/>
              <a:gd name="connsiteX24" fmla="*/ 663298 w 2240889"/>
              <a:gd name="connsiteY24" fmla="*/ 2286325 h 2291704"/>
              <a:gd name="connsiteX25" fmla="*/ 743684 w 2240889"/>
              <a:gd name="connsiteY25" fmla="*/ 2236083 h 2291704"/>
              <a:gd name="connsiteX26" fmla="*/ 773829 w 2240889"/>
              <a:gd name="connsiteY26" fmla="*/ 2195890 h 2291704"/>
              <a:gd name="connsiteX27" fmla="*/ 783878 w 2240889"/>
              <a:gd name="connsiteY27" fmla="*/ 2155697 h 2291704"/>
              <a:gd name="connsiteX28" fmla="*/ 753733 w 2240889"/>
              <a:gd name="connsiteY28" fmla="*/ 2065261 h 2291704"/>
              <a:gd name="connsiteX29" fmla="*/ 693443 w 2240889"/>
              <a:gd name="connsiteY29" fmla="*/ 1989899 h 2291704"/>
              <a:gd name="connsiteX30" fmla="*/ 643201 w 2240889"/>
              <a:gd name="connsiteY30" fmla="*/ 1884391 h 2291704"/>
              <a:gd name="connsiteX31" fmla="*/ 643201 w 2240889"/>
              <a:gd name="connsiteY31" fmla="*/ 1809028 h 2291704"/>
              <a:gd name="connsiteX32" fmla="*/ 643201 w 2240889"/>
              <a:gd name="connsiteY32" fmla="*/ 1678400 h 2291704"/>
              <a:gd name="connsiteX33" fmla="*/ 648225 w 2240889"/>
              <a:gd name="connsiteY33" fmla="*/ 1542747 h 2291704"/>
              <a:gd name="connsiteX34" fmla="*/ 643201 w 2240889"/>
              <a:gd name="connsiteY34" fmla="*/ 1457336 h 2291704"/>
              <a:gd name="connsiteX35" fmla="*/ 623104 w 2240889"/>
              <a:gd name="connsiteY35" fmla="*/ 1316659 h 2291704"/>
              <a:gd name="connsiteX36" fmla="*/ 658273 w 2240889"/>
              <a:gd name="connsiteY36" fmla="*/ 1246321 h 2291704"/>
              <a:gd name="connsiteX37" fmla="*/ 678370 w 2240889"/>
              <a:gd name="connsiteY37" fmla="*/ 1095596 h 2291704"/>
              <a:gd name="connsiteX38" fmla="*/ 638177 w 2240889"/>
              <a:gd name="connsiteY38" fmla="*/ 924774 h 2291704"/>
              <a:gd name="connsiteX39" fmla="*/ 597983 w 2240889"/>
              <a:gd name="connsiteY39" fmla="*/ 839363 h 2291704"/>
              <a:gd name="connsiteX40" fmla="*/ 567838 w 2240889"/>
              <a:gd name="connsiteY40" fmla="*/ 683613 h 2291704"/>
              <a:gd name="connsiteX41" fmla="*/ 567838 w 2240889"/>
              <a:gd name="connsiteY41" fmla="*/ 573081 h 2291704"/>
              <a:gd name="connsiteX42" fmla="*/ 597983 w 2240889"/>
              <a:gd name="connsiteY42" fmla="*/ 442453 h 2291704"/>
              <a:gd name="connsiteX43" fmla="*/ 668322 w 2240889"/>
              <a:gd name="connsiteY43" fmla="*/ 352017 h 2291704"/>
              <a:gd name="connsiteX44" fmla="*/ 733636 w 2240889"/>
              <a:gd name="connsiteY44" fmla="*/ 321872 h 2291704"/>
              <a:gd name="connsiteX45" fmla="*/ 819047 w 2240889"/>
              <a:gd name="connsiteY45" fmla="*/ 286703 h 2291704"/>
              <a:gd name="connsiteX46" fmla="*/ 894410 w 2240889"/>
              <a:gd name="connsiteY46" fmla="*/ 276655 h 2291704"/>
              <a:gd name="connsiteX47" fmla="*/ 949676 w 2240889"/>
              <a:gd name="connsiteY47" fmla="*/ 336945 h 2291704"/>
              <a:gd name="connsiteX48" fmla="*/ 944651 w 2240889"/>
              <a:gd name="connsiteY48" fmla="*/ 437428 h 2291704"/>
              <a:gd name="connsiteX49" fmla="*/ 964748 w 2240889"/>
              <a:gd name="connsiteY49" fmla="*/ 583130 h 2291704"/>
              <a:gd name="connsiteX50" fmla="*/ 994893 w 2240889"/>
              <a:gd name="connsiteY50" fmla="*/ 688637 h 2291704"/>
              <a:gd name="connsiteX51" fmla="*/ 1009966 w 2240889"/>
              <a:gd name="connsiteY51" fmla="*/ 764000 h 2291704"/>
              <a:gd name="connsiteX52" fmla="*/ 1025038 w 2240889"/>
              <a:gd name="connsiteY52" fmla="*/ 854435 h 2291704"/>
              <a:gd name="connsiteX53" fmla="*/ 1055183 w 2240889"/>
              <a:gd name="connsiteY53" fmla="*/ 934822 h 2291704"/>
              <a:gd name="connsiteX54" fmla="*/ 1070256 w 2240889"/>
              <a:gd name="connsiteY54" fmla="*/ 969991 h 2291704"/>
              <a:gd name="connsiteX55" fmla="*/ 1095377 w 2240889"/>
              <a:gd name="connsiteY55" fmla="*/ 1005160 h 2291704"/>
              <a:gd name="connsiteX56" fmla="*/ 1140594 w 2240889"/>
              <a:gd name="connsiteY56" fmla="*/ 1145837 h 2291704"/>
              <a:gd name="connsiteX57" fmla="*/ 1195860 w 2240889"/>
              <a:gd name="connsiteY57" fmla="*/ 1281490 h 2291704"/>
              <a:gd name="connsiteX58" fmla="*/ 1251126 w 2240889"/>
              <a:gd name="connsiteY58" fmla="*/ 1397046 h 2291704"/>
              <a:gd name="connsiteX59" fmla="*/ 1351610 w 2240889"/>
              <a:gd name="connsiteY59" fmla="*/ 1472409 h 2291704"/>
              <a:gd name="connsiteX60" fmla="*/ 1442045 w 2240889"/>
              <a:gd name="connsiteY60" fmla="*/ 1472409 h 2291704"/>
              <a:gd name="connsiteX61" fmla="*/ 1477214 w 2240889"/>
              <a:gd name="connsiteY61" fmla="*/ 1432215 h 2291704"/>
              <a:gd name="connsiteX62" fmla="*/ 1437021 w 2240889"/>
              <a:gd name="connsiteY62" fmla="*/ 1361877 h 2291704"/>
              <a:gd name="connsiteX63" fmla="*/ 1406876 w 2240889"/>
              <a:gd name="connsiteY63" fmla="*/ 1286514 h 2291704"/>
              <a:gd name="connsiteX64" fmla="*/ 1381755 w 2240889"/>
              <a:gd name="connsiteY64" fmla="*/ 1231248 h 2291704"/>
              <a:gd name="connsiteX65" fmla="*/ 1351610 w 2240889"/>
              <a:gd name="connsiteY65" fmla="*/ 1110668 h 2291704"/>
              <a:gd name="connsiteX66" fmla="*/ 1331513 w 2240889"/>
              <a:gd name="connsiteY66" fmla="*/ 985064 h 2291704"/>
              <a:gd name="connsiteX67" fmla="*/ 1326489 w 2240889"/>
              <a:gd name="connsiteY67" fmla="*/ 829314 h 2291704"/>
              <a:gd name="connsiteX68" fmla="*/ 1326489 w 2240889"/>
              <a:gd name="connsiteY68" fmla="*/ 718782 h 2291704"/>
              <a:gd name="connsiteX69" fmla="*/ 1316440 w 2240889"/>
              <a:gd name="connsiteY69" fmla="*/ 603226 h 2291704"/>
              <a:gd name="connsiteX70" fmla="*/ 1301368 w 2240889"/>
              <a:gd name="connsiteY70" fmla="*/ 482646 h 2291704"/>
              <a:gd name="connsiteX71" fmla="*/ 1261175 w 2240889"/>
              <a:gd name="connsiteY71" fmla="*/ 402259 h 2291704"/>
              <a:gd name="connsiteX72" fmla="*/ 1246102 w 2240889"/>
              <a:gd name="connsiteY72" fmla="*/ 291727 h 2291704"/>
              <a:gd name="connsiteX73" fmla="*/ 1266199 w 2240889"/>
              <a:gd name="connsiteY73" fmla="*/ 226413 h 2291704"/>
              <a:gd name="connsiteX74" fmla="*/ 1281271 w 2240889"/>
              <a:gd name="connsiteY74" fmla="*/ 216365 h 2291704"/>
              <a:gd name="connsiteX75" fmla="*/ 1326489 w 2240889"/>
              <a:gd name="connsiteY75" fmla="*/ 196268 h 2291704"/>
              <a:gd name="connsiteX76" fmla="*/ 1396827 w 2240889"/>
              <a:gd name="connsiteY76" fmla="*/ 176171 h 2291704"/>
              <a:gd name="connsiteX77" fmla="*/ 1467166 w 2240889"/>
              <a:gd name="connsiteY77" fmla="*/ 181196 h 2291704"/>
              <a:gd name="connsiteX78" fmla="*/ 1517408 w 2240889"/>
              <a:gd name="connsiteY78" fmla="*/ 191244 h 2291704"/>
              <a:gd name="connsiteX79" fmla="*/ 1572673 w 2240889"/>
              <a:gd name="connsiteY79" fmla="*/ 251534 h 2291704"/>
              <a:gd name="connsiteX80" fmla="*/ 1632964 w 2240889"/>
              <a:gd name="connsiteY80" fmla="*/ 321872 h 2291704"/>
              <a:gd name="connsiteX81" fmla="*/ 1663109 w 2240889"/>
              <a:gd name="connsiteY81" fmla="*/ 568057 h 2291704"/>
              <a:gd name="connsiteX82" fmla="*/ 1663109 w 2240889"/>
              <a:gd name="connsiteY82" fmla="*/ 593178 h 2291704"/>
              <a:gd name="connsiteX83" fmla="*/ 1663109 w 2240889"/>
              <a:gd name="connsiteY83" fmla="*/ 728831 h 2291704"/>
              <a:gd name="connsiteX84" fmla="*/ 1663109 w 2240889"/>
              <a:gd name="connsiteY84" fmla="*/ 829314 h 2291704"/>
              <a:gd name="connsiteX85" fmla="*/ 1622915 w 2240889"/>
              <a:gd name="connsiteY85" fmla="*/ 924774 h 2291704"/>
              <a:gd name="connsiteX86" fmla="*/ 1592770 w 2240889"/>
              <a:gd name="connsiteY86" fmla="*/ 1000136 h 2291704"/>
              <a:gd name="connsiteX87" fmla="*/ 1587746 w 2240889"/>
              <a:gd name="connsiteY87" fmla="*/ 1060426 h 2291704"/>
              <a:gd name="connsiteX88" fmla="*/ 1627939 w 2240889"/>
              <a:gd name="connsiteY88" fmla="*/ 1160910 h 2291704"/>
              <a:gd name="connsiteX89" fmla="*/ 1668133 w 2240889"/>
              <a:gd name="connsiteY89" fmla="*/ 1241297 h 2291704"/>
              <a:gd name="connsiteX90" fmla="*/ 1743495 w 2240889"/>
              <a:gd name="connsiteY90" fmla="*/ 1397046 h 2291704"/>
              <a:gd name="connsiteX91" fmla="*/ 1748520 w 2240889"/>
              <a:gd name="connsiteY91" fmla="*/ 1472409 h 2291704"/>
              <a:gd name="connsiteX92" fmla="*/ 1748520 w 2240889"/>
              <a:gd name="connsiteY92" fmla="*/ 1552796 h 2291704"/>
              <a:gd name="connsiteX93" fmla="*/ 1713350 w 2240889"/>
              <a:gd name="connsiteY93" fmla="*/ 1633182 h 2291704"/>
              <a:gd name="connsiteX94" fmla="*/ 1381755 w 2240889"/>
              <a:gd name="connsiteY94" fmla="*/ 2095407 h 2291704"/>
              <a:gd name="connsiteX95" fmla="*/ 1452093 w 2240889"/>
              <a:gd name="connsiteY95" fmla="*/ 2221011 h 2291704"/>
              <a:gd name="connsiteX96" fmla="*/ 1527456 w 2240889"/>
              <a:gd name="connsiteY96" fmla="*/ 2210963 h 2291704"/>
              <a:gd name="connsiteX97" fmla="*/ 1597794 w 2240889"/>
              <a:gd name="connsiteY97" fmla="*/ 2160721 h 2291704"/>
              <a:gd name="connsiteX98" fmla="*/ 1673157 w 2240889"/>
              <a:gd name="connsiteY98" fmla="*/ 2080334 h 2291704"/>
              <a:gd name="connsiteX99" fmla="*/ 1783689 w 2240889"/>
              <a:gd name="connsiteY99" fmla="*/ 1919560 h 2291704"/>
              <a:gd name="connsiteX100" fmla="*/ 1859051 w 2240889"/>
              <a:gd name="connsiteY100" fmla="*/ 1738690 h 2291704"/>
              <a:gd name="connsiteX101" fmla="*/ 1889197 w 2240889"/>
              <a:gd name="connsiteY101" fmla="*/ 1658303 h 2291704"/>
              <a:gd name="connsiteX102" fmla="*/ 1954511 w 2240889"/>
              <a:gd name="connsiteY102" fmla="*/ 1492505 h 2291704"/>
              <a:gd name="connsiteX103" fmla="*/ 1964559 w 2240889"/>
              <a:gd name="connsiteY103" fmla="*/ 1351828 h 2291704"/>
              <a:gd name="connsiteX104" fmla="*/ 1904269 w 2240889"/>
              <a:gd name="connsiteY104" fmla="*/ 1181007 h 2291704"/>
              <a:gd name="connsiteX105" fmla="*/ 1833931 w 2240889"/>
              <a:gd name="connsiteY105" fmla="*/ 949894 h 2291704"/>
              <a:gd name="connsiteX106" fmla="*/ 1823882 w 2240889"/>
              <a:gd name="connsiteY106" fmla="*/ 723807 h 2291704"/>
              <a:gd name="connsiteX107" fmla="*/ 1843979 w 2240889"/>
              <a:gd name="connsiteY107" fmla="*/ 507767 h 2291704"/>
              <a:gd name="connsiteX108" fmla="*/ 1924366 w 2240889"/>
              <a:gd name="connsiteY108" fmla="*/ 392211 h 2291704"/>
              <a:gd name="connsiteX109" fmla="*/ 1974608 w 2240889"/>
              <a:gd name="connsiteY109" fmla="*/ 357042 h 2291704"/>
              <a:gd name="connsiteX110" fmla="*/ 2014801 w 2240889"/>
              <a:gd name="connsiteY110" fmla="*/ 367090 h 2291704"/>
              <a:gd name="connsiteX111" fmla="*/ 2070067 w 2240889"/>
              <a:gd name="connsiteY111" fmla="*/ 417332 h 2291704"/>
              <a:gd name="connsiteX112" fmla="*/ 2070067 w 2240889"/>
              <a:gd name="connsiteY112" fmla="*/ 678589 h 2291704"/>
              <a:gd name="connsiteX113" fmla="*/ 2075091 w 2240889"/>
              <a:gd name="connsiteY113" fmla="*/ 804193 h 2291704"/>
              <a:gd name="connsiteX114" fmla="*/ 2115284 w 2240889"/>
              <a:gd name="connsiteY114" fmla="*/ 874532 h 2291704"/>
              <a:gd name="connsiteX115" fmla="*/ 2145429 w 2240889"/>
              <a:gd name="connsiteY115" fmla="*/ 980039 h 2291704"/>
              <a:gd name="connsiteX116" fmla="*/ 2160502 w 2240889"/>
              <a:gd name="connsiteY116" fmla="*/ 1080523 h 2291704"/>
              <a:gd name="connsiteX117" fmla="*/ 2130357 w 2240889"/>
              <a:gd name="connsiteY117" fmla="*/ 1241297 h 2291704"/>
              <a:gd name="connsiteX118" fmla="*/ 2135381 w 2240889"/>
              <a:gd name="connsiteY118" fmla="*/ 1331732 h 2291704"/>
              <a:gd name="connsiteX119" fmla="*/ 2135381 w 2240889"/>
              <a:gd name="connsiteY119" fmla="*/ 1482457 h 2291704"/>
              <a:gd name="connsiteX120" fmla="*/ 2120309 w 2240889"/>
              <a:gd name="connsiteY120" fmla="*/ 1542747 h 2291704"/>
              <a:gd name="connsiteX121" fmla="*/ 2075091 w 2240889"/>
              <a:gd name="connsiteY121" fmla="*/ 1683424 h 2291704"/>
              <a:gd name="connsiteX122" fmla="*/ 2049970 w 2240889"/>
              <a:gd name="connsiteY122" fmla="*/ 1829125 h 2291704"/>
              <a:gd name="connsiteX123" fmla="*/ 2029873 w 2240889"/>
              <a:gd name="connsiteY123" fmla="*/ 1914536 h 2291704"/>
              <a:gd name="connsiteX124" fmla="*/ 2054994 w 2240889"/>
              <a:gd name="connsiteY124" fmla="*/ 1989899 h 2291704"/>
              <a:gd name="connsiteX125" fmla="*/ 2090164 w 2240889"/>
              <a:gd name="connsiteY125" fmla="*/ 2015020 h 2291704"/>
              <a:gd name="connsiteX126" fmla="*/ 2135381 w 2240889"/>
              <a:gd name="connsiteY126" fmla="*/ 2015020 h 2291704"/>
              <a:gd name="connsiteX127" fmla="*/ 2190647 w 2240889"/>
              <a:gd name="connsiteY127" fmla="*/ 1994923 h 2291704"/>
              <a:gd name="connsiteX128" fmla="*/ 2240889 w 2240889"/>
              <a:gd name="connsiteY128" fmla="*/ 1939657 h 2291704"/>
              <a:gd name="connsiteX0" fmla="*/ 1130546 w 2190647"/>
              <a:gd name="connsiteY0" fmla="*/ 271631 h 2291704"/>
              <a:gd name="connsiteX1" fmla="*/ 1080304 w 2190647"/>
              <a:gd name="connsiteY1" fmla="*/ 120905 h 2291704"/>
              <a:gd name="connsiteX2" fmla="*/ 803975 w 2190647"/>
              <a:gd name="connsiteY2" fmla="*/ 5349 h 2291704"/>
              <a:gd name="connsiteX3" fmla="*/ 678370 w 2190647"/>
              <a:gd name="connsiteY3" fmla="*/ 25446 h 2291704"/>
              <a:gd name="connsiteX4" fmla="*/ 572862 w 2190647"/>
              <a:gd name="connsiteY4" fmla="*/ 80712 h 2291704"/>
              <a:gd name="connsiteX5" fmla="*/ 407065 w 2190647"/>
              <a:gd name="connsiteY5" fmla="*/ 171147 h 2291704"/>
              <a:gd name="connsiteX6" fmla="*/ 296533 w 2190647"/>
              <a:gd name="connsiteY6" fmla="*/ 236461 h 2291704"/>
              <a:gd name="connsiteX7" fmla="*/ 276436 w 2190647"/>
              <a:gd name="connsiteY7" fmla="*/ 372114 h 2291704"/>
              <a:gd name="connsiteX8" fmla="*/ 201073 w 2190647"/>
              <a:gd name="connsiteY8" fmla="*/ 477622 h 2291704"/>
              <a:gd name="connsiteX9" fmla="*/ 175953 w 2190647"/>
              <a:gd name="connsiteY9" fmla="*/ 618299 h 2291704"/>
              <a:gd name="connsiteX10" fmla="*/ 196049 w 2190647"/>
              <a:gd name="connsiteY10" fmla="*/ 764000 h 2291704"/>
              <a:gd name="connsiteX11" fmla="*/ 186001 w 2190647"/>
              <a:gd name="connsiteY11" fmla="*/ 919749 h 2291704"/>
              <a:gd name="connsiteX12" fmla="*/ 115662 w 2190647"/>
              <a:gd name="connsiteY12" fmla="*/ 1050378 h 2291704"/>
              <a:gd name="connsiteX13" fmla="*/ 60397 w 2190647"/>
              <a:gd name="connsiteY13" fmla="*/ 1226224 h 2291704"/>
              <a:gd name="connsiteX14" fmla="*/ 106 w 2190647"/>
              <a:gd name="connsiteY14" fmla="*/ 1392022 h 2291704"/>
              <a:gd name="connsiteX15" fmla="*/ 45324 w 2190647"/>
              <a:gd name="connsiteY15" fmla="*/ 1447288 h 2291704"/>
              <a:gd name="connsiteX16" fmla="*/ 30251 w 2190647"/>
              <a:gd name="connsiteY16" fmla="*/ 1608061 h 2291704"/>
              <a:gd name="connsiteX17" fmla="*/ 125711 w 2190647"/>
              <a:gd name="connsiteY17" fmla="*/ 1713569 h 2291704"/>
              <a:gd name="connsiteX18" fmla="*/ 165904 w 2190647"/>
              <a:gd name="connsiteY18" fmla="*/ 1889415 h 2291704"/>
              <a:gd name="connsiteX19" fmla="*/ 296533 w 2190647"/>
              <a:gd name="connsiteY19" fmla="*/ 1994923 h 2291704"/>
              <a:gd name="connsiteX20" fmla="*/ 351799 w 2190647"/>
              <a:gd name="connsiteY20" fmla="*/ 2065261 h 2291704"/>
              <a:gd name="connsiteX21" fmla="*/ 422137 w 2190647"/>
              <a:gd name="connsiteY21" fmla="*/ 2170769 h 2291704"/>
              <a:gd name="connsiteX22" fmla="*/ 462331 w 2190647"/>
              <a:gd name="connsiteY22" fmla="*/ 2251156 h 2291704"/>
              <a:gd name="connsiteX23" fmla="*/ 547742 w 2190647"/>
              <a:gd name="connsiteY23" fmla="*/ 2286325 h 2291704"/>
              <a:gd name="connsiteX24" fmla="*/ 663298 w 2190647"/>
              <a:gd name="connsiteY24" fmla="*/ 2286325 h 2291704"/>
              <a:gd name="connsiteX25" fmla="*/ 743684 w 2190647"/>
              <a:gd name="connsiteY25" fmla="*/ 2236083 h 2291704"/>
              <a:gd name="connsiteX26" fmla="*/ 773829 w 2190647"/>
              <a:gd name="connsiteY26" fmla="*/ 2195890 h 2291704"/>
              <a:gd name="connsiteX27" fmla="*/ 783878 w 2190647"/>
              <a:gd name="connsiteY27" fmla="*/ 2155697 h 2291704"/>
              <a:gd name="connsiteX28" fmla="*/ 753733 w 2190647"/>
              <a:gd name="connsiteY28" fmla="*/ 2065261 h 2291704"/>
              <a:gd name="connsiteX29" fmla="*/ 693443 w 2190647"/>
              <a:gd name="connsiteY29" fmla="*/ 1989899 h 2291704"/>
              <a:gd name="connsiteX30" fmla="*/ 643201 w 2190647"/>
              <a:gd name="connsiteY30" fmla="*/ 1884391 h 2291704"/>
              <a:gd name="connsiteX31" fmla="*/ 643201 w 2190647"/>
              <a:gd name="connsiteY31" fmla="*/ 1809028 h 2291704"/>
              <a:gd name="connsiteX32" fmla="*/ 643201 w 2190647"/>
              <a:gd name="connsiteY32" fmla="*/ 1678400 h 2291704"/>
              <a:gd name="connsiteX33" fmla="*/ 648225 w 2190647"/>
              <a:gd name="connsiteY33" fmla="*/ 1542747 h 2291704"/>
              <a:gd name="connsiteX34" fmla="*/ 643201 w 2190647"/>
              <a:gd name="connsiteY34" fmla="*/ 1457336 h 2291704"/>
              <a:gd name="connsiteX35" fmla="*/ 623104 w 2190647"/>
              <a:gd name="connsiteY35" fmla="*/ 1316659 h 2291704"/>
              <a:gd name="connsiteX36" fmla="*/ 658273 w 2190647"/>
              <a:gd name="connsiteY36" fmla="*/ 1246321 h 2291704"/>
              <a:gd name="connsiteX37" fmla="*/ 678370 w 2190647"/>
              <a:gd name="connsiteY37" fmla="*/ 1095596 h 2291704"/>
              <a:gd name="connsiteX38" fmla="*/ 638177 w 2190647"/>
              <a:gd name="connsiteY38" fmla="*/ 924774 h 2291704"/>
              <a:gd name="connsiteX39" fmla="*/ 597983 w 2190647"/>
              <a:gd name="connsiteY39" fmla="*/ 839363 h 2291704"/>
              <a:gd name="connsiteX40" fmla="*/ 567838 w 2190647"/>
              <a:gd name="connsiteY40" fmla="*/ 683613 h 2291704"/>
              <a:gd name="connsiteX41" fmla="*/ 567838 w 2190647"/>
              <a:gd name="connsiteY41" fmla="*/ 573081 h 2291704"/>
              <a:gd name="connsiteX42" fmla="*/ 597983 w 2190647"/>
              <a:gd name="connsiteY42" fmla="*/ 442453 h 2291704"/>
              <a:gd name="connsiteX43" fmla="*/ 668322 w 2190647"/>
              <a:gd name="connsiteY43" fmla="*/ 352017 h 2291704"/>
              <a:gd name="connsiteX44" fmla="*/ 733636 w 2190647"/>
              <a:gd name="connsiteY44" fmla="*/ 321872 h 2291704"/>
              <a:gd name="connsiteX45" fmla="*/ 819047 w 2190647"/>
              <a:gd name="connsiteY45" fmla="*/ 286703 h 2291704"/>
              <a:gd name="connsiteX46" fmla="*/ 894410 w 2190647"/>
              <a:gd name="connsiteY46" fmla="*/ 276655 h 2291704"/>
              <a:gd name="connsiteX47" fmla="*/ 949676 w 2190647"/>
              <a:gd name="connsiteY47" fmla="*/ 336945 h 2291704"/>
              <a:gd name="connsiteX48" fmla="*/ 944651 w 2190647"/>
              <a:gd name="connsiteY48" fmla="*/ 437428 h 2291704"/>
              <a:gd name="connsiteX49" fmla="*/ 964748 w 2190647"/>
              <a:gd name="connsiteY49" fmla="*/ 583130 h 2291704"/>
              <a:gd name="connsiteX50" fmla="*/ 994893 w 2190647"/>
              <a:gd name="connsiteY50" fmla="*/ 688637 h 2291704"/>
              <a:gd name="connsiteX51" fmla="*/ 1009966 w 2190647"/>
              <a:gd name="connsiteY51" fmla="*/ 764000 h 2291704"/>
              <a:gd name="connsiteX52" fmla="*/ 1025038 w 2190647"/>
              <a:gd name="connsiteY52" fmla="*/ 854435 h 2291704"/>
              <a:gd name="connsiteX53" fmla="*/ 1055183 w 2190647"/>
              <a:gd name="connsiteY53" fmla="*/ 934822 h 2291704"/>
              <a:gd name="connsiteX54" fmla="*/ 1070256 w 2190647"/>
              <a:gd name="connsiteY54" fmla="*/ 969991 h 2291704"/>
              <a:gd name="connsiteX55" fmla="*/ 1095377 w 2190647"/>
              <a:gd name="connsiteY55" fmla="*/ 1005160 h 2291704"/>
              <a:gd name="connsiteX56" fmla="*/ 1140594 w 2190647"/>
              <a:gd name="connsiteY56" fmla="*/ 1145837 h 2291704"/>
              <a:gd name="connsiteX57" fmla="*/ 1195860 w 2190647"/>
              <a:gd name="connsiteY57" fmla="*/ 1281490 h 2291704"/>
              <a:gd name="connsiteX58" fmla="*/ 1251126 w 2190647"/>
              <a:gd name="connsiteY58" fmla="*/ 1397046 h 2291704"/>
              <a:gd name="connsiteX59" fmla="*/ 1351610 w 2190647"/>
              <a:gd name="connsiteY59" fmla="*/ 1472409 h 2291704"/>
              <a:gd name="connsiteX60" fmla="*/ 1442045 w 2190647"/>
              <a:gd name="connsiteY60" fmla="*/ 1472409 h 2291704"/>
              <a:gd name="connsiteX61" fmla="*/ 1477214 w 2190647"/>
              <a:gd name="connsiteY61" fmla="*/ 1432215 h 2291704"/>
              <a:gd name="connsiteX62" fmla="*/ 1437021 w 2190647"/>
              <a:gd name="connsiteY62" fmla="*/ 1361877 h 2291704"/>
              <a:gd name="connsiteX63" fmla="*/ 1406876 w 2190647"/>
              <a:gd name="connsiteY63" fmla="*/ 1286514 h 2291704"/>
              <a:gd name="connsiteX64" fmla="*/ 1381755 w 2190647"/>
              <a:gd name="connsiteY64" fmla="*/ 1231248 h 2291704"/>
              <a:gd name="connsiteX65" fmla="*/ 1351610 w 2190647"/>
              <a:gd name="connsiteY65" fmla="*/ 1110668 h 2291704"/>
              <a:gd name="connsiteX66" fmla="*/ 1331513 w 2190647"/>
              <a:gd name="connsiteY66" fmla="*/ 985064 h 2291704"/>
              <a:gd name="connsiteX67" fmla="*/ 1326489 w 2190647"/>
              <a:gd name="connsiteY67" fmla="*/ 829314 h 2291704"/>
              <a:gd name="connsiteX68" fmla="*/ 1326489 w 2190647"/>
              <a:gd name="connsiteY68" fmla="*/ 718782 h 2291704"/>
              <a:gd name="connsiteX69" fmla="*/ 1316440 w 2190647"/>
              <a:gd name="connsiteY69" fmla="*/ 603226 h 2291704"/>
              <a:gd name="connsiteX70" fmla="*/ 1301368 w 2190647"/>
              <a:gd name="connsiteY70" fmla="*/ 482646 h 2291704"/>
              <a:gd name="connsiteX71" fmla="*/ 1261175 w 2190647"/>
              <a:gd name="connsiteY71" fmla="*/ 402259 h 2291704"/>
              <a:gd name="connsiteX72" fmla="*/ 1246102 w 2190647"/>
              <a:gd name="connsiteY72" fmla="*/ 291727 h 2291704"/>
              <a:gd name="connsiteX73" fmla="*/ 1266199 w 2190647"/>
              <a:gd name="connsiteY73" fmla="*/ 226413 h 2291704"/>
              <a:gd name="connsiteX74" fmla="*/ 1281271 w 2190647"/>
              <a:gd name="connsiteY74" fmla="*/ 216365 h 2291704"/>
              <a:gd name="connsiteX75" fmla="*/ 1326489 w 2190647"/>
              <a:gd name="connsiteY75" fmla="*/ 196268 h 2291704"/>
              <a:gd name="connsiteX76" fmla="*/ 1396827 w 2190647"/>
              <a:gd name="connsiteY76" fmla="*/ 176171 h 2291704"/>
              <a:gd name="connsiteX77" fmla="*/ 1467166 w 2190647"/>
              <a:gd name="connsiteY77" fmla="*/ 181196 h 2291704"/>
              <a:gd name="connsiteX78" fmla="*/ 1517408 w 2190647"/>
              <a:gd name="connsiteY78" fmla="*/ 191244 h 2291704"/>
              <a:gd name="connsiteX79" fmla="*/ 1572673 w 2190647"/>
              <a:gd name="connsiteY79" fmla="*/ 251534 h 2291704"/>
              <a:gd name="connsiteX80" fmla="*/ 1632964 w 2190647"/>
              <a:gd name="connsiteY80" fmla="*/ 321872 h 2291704"/>
              <a:gd name="connsiteX81" fmla="*/ 1663109 w 2190647"/>
              <a:gd name="connsiteY81" fmla="*/ 568057 h 2291704"/>
              <a:gd name="connsiteX82" fmla="*/ 1663109 w 2190647"/>
              <a:gd name="connsiteY82" fmla="*/ 593178 h 2291704"/>
              <a:gd name="connsiteX83" fmla="*/ 1663109 w 2190647"/>
              <a:gd name="connsiteY83" fmla="*/ 728831 h 2291704"/>
              <a:gd name="connsiteX84" fmla="*/ 1663109 w 2190647"/>
              <a:gd name="connsiteY84" fmla="*/ 829314 h 2291704"/>
              <a:gd name="connsiteX85" fmla="*/ 1622915 w 2190647"/>
              <a:gd name="connsiteY85" fmla="*/ 924774 h 2291704"/>
              <a:gd name="connsiteX86" fmla="*/ 1592770 w 2190647"/>
              <a:gd name="connsiteY86" fmla="*/ 1000136 h 2291704"/>
              <a:gd name="connsiteX87" fmla="*/ 1587746 w 2190647"/>
              <a:gd name="connsiteY87" fmla="*/ 1060426 h 2291704"/>
              <a:gd name="connsiteX88" fmla="*/ 1627939 w 2190647"/>
              <a:gd name="connsiteY88" fmla="*/ 1160910 h 2291704"/>
              <a:gd name="connsiteX89" fmla="*/ 1668133 w 2190647"/>
              <a:gd name="connsiteY89" fmla="*/ 1241297 h 2291704"/>
              <a:gd name="connsiteX90" fmla="*/ 1743495 w 2190647"/>
              <a:gd name="connsiteY90" fmla="*/ 1397046 h 2291704"/>
              <a:gd name="connsiteX91" fmla="*/ 1748520 w 2190647"/>
              <a:gd name="connsiteY91" fmla="*/ 1472409 h 2291704"/>
              <a:gd name="connsiteX92" fmla="*/ 1748520 w 2190647"/>
              <a:gd name="connsiteY92" fmla="*/ 1552796 h 2291704"/>
              <a:gd name="connsiteX93" fmla="*/ 1713350 w 2190647"/>
              <a:gd name="connsiteY93" fmla="*/ 1633182 h 2291704"/>
              <a:gd name="connsiteX94" fmla="*/ 1381755 w 2190647"/>
              <a:gd name="connsiteY94" fmla="*/ 2095407 h 2291704"/>
              <a:gd name="connsiteX95" fmla="*/ 1452093 w 2190647"/>
              <a:gd name="connsiteY95" fmla="*/ 2221011 h 2291704"/>
              <a:gd name="connsiteX96" fmla="*/ 1527456 w 2190647"/>
              <a:gd name="connsiteY96" fmla="*/ 2210963 h 2291704"/>
              <a:gd name="connsiteX97" fmla="*/ 1597794 w 2190647"/>
              <a:gd name="connsiteY97" fmla="*/ 2160721 h 2291704"/>
              <a:gd name="connsiteX98" fmla="*/ 1673157 w 2190647"/>
              <a:gd name="connsiteY98" fmla="*/ 2080334 h 2291704"/>
              <a:gd name="connsiteX99" fmla="*/ 1783689 w 2190647"/>
              <a:gd name="connsiteY99" fmla="*/ 1919560 h 2291704"/>
              <a:gd name="connsiteX100" fmla="*/ 1859051 w 2190647"/>
              <a:gd name="connsiteY100" fmla="*/ 1738690 h 2291704"/>
              <a:gd name="connsiteX101" fmla="*/ 1889197 w 2190647"/>
              <a:gd name="connsiteY101" fmla="*/ 1658303 h 2291704"/>
              <a:gd name="connsiteX102" fmla="*/ 1954511 w 2190647"/>
              <a:gd name="connsiteY102" fmla="*/ 1492505 h 2291704"/>
              <a:gd name="connsiteX103" fmla="*/ 1964559 w 2190647"/>
              <a:gd name="connsiteY103" fmla="*/ 1351828 h 2291704"/>
              <a:gd name="connsiteX104" fmla="*/ 1904269 w 2190647"/>
              <a:gd name="connsiteY104" fmla="*/ 1181007 h 2291704"/>
              <a:gd name="connsiteX105" fmla="*/ 1833931 w 2190647"/>
              <a:gd name="connsiteY105" fmla="*/ 949894 h 2291704"/>
              <a:gd name="connsiteX106" fmla="*/ 1823882 w 2190647"/>
              <a:gd name="connsiteY106" fmla="*/ 723807 h 2291704"/>
              <a:gd name="connsiteX107" fmla="*/ 1843979 w 2190647"/>
              <a:gd name="connsiteY107" fmla="*/ 507767 h 2291704"/>
              <a:gd name="connsiteX108" fmla="*/ 1924366 w 2190647"/>
              <a:gd name="connsiteY108" fmla="*/ 392211 h 2291704"/>
              <a:gd name="connsiteX109" fmla="*/ 1974608 w 2190647"/>
              <a:gd name="connsiteY109" fmla="*/ 357042 h 2291704"/>
              <a:gd name="connsiteX110" fmla="*/ 2014801 w 2190647"/>
              <a:gd name="connsiteY110" fmla="*/ 367090 h 2291704"/>
              <a:gd name="connsiteX111" fmla="*/ 2070067 w 2190647"/>
              <a:gd name="connsiteY111" fmla="*/ 417332 h 2291704"/>
              <a:gd name="connsiteX112" fmla="*/ 2070067 w 2190647"/>
              <a:gd name="connsiteY112" fmla="*/ 678589 h 2291704"/>
              <a:gd name="connsiteX113" fmla="*/ 2075091 w 2190647"/>
              <a:gd name="connsiteY113" fmla="*/ 804193 h 2291704"/>
              <a:gd name="connsiteX114" fmla="*/ 2115284 w 2190647"/>
              <a:gd name="connsiteY114" fmla="*/ 874532 h 2291704"/>
              <a:gd name="connsiteX115" fmla="*/ 2145429 w 2190647"/>
              <a:gd name="connsiteY115" fmla="*/ 980039 h 2291704"/>
              <a:gd name="connsiteX116" fmla="*/ 2160502 w 2190647"/>
              <a:gd name="connsiteY116" fmla="*/ 1080523 h 2291704"/>
              <a:gd name="connsiteX117" fmla="*/ 2130357 w 2190647"/>
              <a:gd name="connsiteY117" fmla="*/ 1241297 h 2291704"/>
              <a:gd name="connsiteX118" fmla="*/ 2135381 w 2190647"/>
              <a:gd name="connsiteY118" fmla="*/ 1331732 h 2291704"/>
              <a:gd name="connsiteX119" fmla="*/ 2135381 w 2190647"/>
              <a:gd name="connsiteY119" fmla="*/ 1482457 h 2291704"/>
              <a:gd name="connsiteX120" fmla="*/ 2120309 w 2190647"/>
              <a:gd name="connsiteY120" fmla="*/ 1542747 h 2291704"/>
              <a:gd name="connsiteX121" fmla="*/ 2075091 w 2190647"/>
              <a:gd name="connsiteY121" fmla="*/ 1683424 h 2291704"/>
              <a:gd name="connsiteX122" fmla="*/ 2049970 w 2190647"/>
              <a:gd name="connsiteY122" fmla="*/ 1829125 h 2291704"/>
              <a:gd name="connsiteX123" fmla="*/ 2029873 w 2190647"/>
              <a:gd name="connsiteY123" fmla="*/ 1914536 h 2291704"/>
              <a:gd name="connsiteX124" fmla="*/ 2054994 w 2190647"/>
              <a:gd name="connsiteY124" fmla="*/ 1989899 h 2291704"/>
              <a:gd name="connsiteX125" fmla="*/ 2090164 w 2190647"/>
              <a:gd name="connsiteY125" fmla="*/ 2015020 h 2291704"/>
              <a:gd name="connsiteX126" fmla="*/ 2135381 w 2190647"/>
              <a:gd name="connsiteY126" fmla="*/ 2015020 h 2291704"/>
              <a:gd name="connsiteX127" fmla="*/ 2190647 w 2190647"/>
              <a:gd name="connsiteY127" fmla="*/ 1994923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126" fmla="*/ 2135381 w 2160895"/>
              <a:gd name="connsiteY126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0" fmla="*/ 1130546 w 2145429"/>
              <a:gd name="connsiteY0" fmla="*/ 271631 h 2291704"/>
              <a:gd name="connsiteX1" fmla="*/ 1080304 w 2145429"/>
              <a:gd name="connsiteY1" fmla="*/ 120905 h 2291704"/>
              <a:gd name="connsiteX2" fmla="*/ 803975 w 2145429"/>
              <a:gd name="connsiteY2" fmla="*/ 5349 h 2291704"/>
              <a:gd name="connsiteX3" fmla="*/ 678370 w 2145429"/>
              <a:gd name="connsiteY3" fmla="*/ 25446 h 2291704"/>
              <a:gd name="connsiteX4" fmla="*/ 572862 w 2145429"/>
              <a:gd name="connsiteY4" fmla="*/ 80712 h 2291704"/>
              <a:gd name="connsiteX5" fmla="*/ 407065 w 2145429"/>
              <a:gd name="connsiteY5" fmla="*/ 171147 h 2291704"/>
              <a:gd name="connsiteX6" fmla="*/ 296533 w 2145429"/>
              <a:gd name="connsiteY6" fmla="*/ 236461 h 2291704"/>
              <a:gd name="connsiteX7" fmla="*/ 276436 w 2145429"/>
              <a:gd name="connsiteY7" fmla="*/ 372114 h 2291704"/>
              <a:gd name="connsiteX8" fmla="*/ 201073 w 2145429"/>
              <a:gd name="connsiteY8" fmla="*/ 477622 h 2291704"/>
              <a:gd name="connsiteX9" fmla="*/ 175953 w 2145429"/>
              <a:gd name="connsiteY9" fmla="*/ 618299 h 2291704"/>
              <a:gd name="connsiteX10" fmla="*/ 196049 w 2145429"/>
              <a:gd name="connsiteY10" fmla="*/ 764000 h 2291704"/>
              <a:gd name="connsiteX11" fmla="*/ 186001 w 2145429"/>
              <a:gd name="connsiteY11" fmla="*/ 919749 h 2291704"/>
              <a:gd name="connsiteX12" fmla="*/ 115662 w 2145429"/>
              <a:gd name="connsiteY12" fmla="*/ 1050378 h 2291704"/>
              <a:gd name="connsiteX13" fmla="*/ 60397 w 2145429"/>
              <a:gd name="connsiteY13" fmla="*/ 1226224 h 2291704"/>
              <a:gd name="connsiteX14" fmla="*/ 106 w 2145429"/>
              <a:gd name="connsiteY14" fmla="*/ 1392022 h 2291704"/>
              <a:gd name="connsiteX15" fmla="*/ 45324 w 2145429"/>
              <a:gd name="connsiteY15" fmla="*/ 1447288 h 2291704"/>
              <a:gd name="connsiteX16" fmla="*/ 30251 w 2145429"/>
              <a:gd name="connsiteY16" fmla="*/ 1608061 h 2291704"/>
              <a:gd name="connsiteX17" fmla="*/ 125711 w 2145429"/>
              <a:gd name="connsiteY17" fmla="*/ 1713569 h 2291704"/>
              <a:gd name="connsiteX18" fmla="*/ 165904 w 2145429"/>
              <a:gd name="connsiteY18" fmla="*/ 1889415 h 2291704"/>
              <a:gd name="connsiteX19" fmla="*/ 296533 w 2145429"/>
              <a:gd name="connsiteY19" fmla="*/ 1994923 h 2291704"/>
              <a:gd name="connsiteX20" fmla="*/ 351799 w 2145429"/>
              <a:gd name="connsiteY20" fmla="*/ 2065261 h 2291704"/>
              <a:gd name="connsiteX21" fmla="*/ 422137 w 2145429"/>
              <a:gd name="connsiteY21" fmla="*/ 2170769 h 2291704"/>
              <a:gd name="connsiteX22" fmla="*/ 462331 w 2145429"/>
              <a:gd name="connsiteY22" fmla="*/ 2251156 h 2291704"/>
              <a:gd name="connsiteX23" fmla="*/ 547742 w 2145429"/>
              <a:gd name="connsiteY23" fmla="*/ 2286325 h 2291704"/>
              <a:gd name="connsiteX24" fmla="*/ 663298 w 2145429"/>
              <a:gd name="connsiteY24" fmla="*/ 2286325 h 2291704"/>
              <a:gd name="connsiteX25" fmla="*/ 743684 w 2145429"/>
              <a:gd name="connsiteY25" fmla="*/ 2236083 h 2291704"/>
              <a:gd name="connsiteX26" fmla="*/ 773829 w 2145429"/>
              <a:gd name="connsiteY26" fmla="*/ 2195890 h 2291704"/>
              <a:gd name="connsiteX27" fmla="*/ 783878 w 2145429"/>
              <a:gd name="connsiteY27" fmla="*/ 2155697 h 2291704"/>
              <a:gd name="connsiteX28" fmla="*/ 753733 w 2145429"/>
              <a:gd name="connsiteY28" fmla="*/ 2065261 h 2291704"/>
              <a:gd name="connsiteX29" fmla="*/ 693443 w 2145429"/>
              <a:gd name="connsiteY29" fmla="*/ 1989899 h 2291704"/>
              <a:gd name="connsiteX30" fmla="*/ 643201 w 2145429"/>
              <a:gd name="connsiteY30" fmla="*/ 1884391 h 2291704"/>
              <a:gd name="connsiteX31" fmla="*/ 643201 w 2145429"/>
              <a:gd name="connsiteY31" fmla="*/ 1809028 h 2291704"/>
              <a:gd name="connsiteX32" fmla="*/ 643201 w 2145429"/>
              <a:gd name="connsiteY32" fmla="*/ 1678400 h 2291704"/>
              <a:gd name="connsiteX33" fmla="*/ 648225 w 2145429"/>
              <a:gd name="connsiteY33" fmla="*/ 1542747 h 2291704"/>
              <a:gd name="connsiteX34" fmla="*/ 643201 w 2145429"/>
              <a:gd name="connsiteY34" fmla="*/ 1457336 h 2291704"/>
              <a:gd name="connsiteX35" fmla="*/ 623104 w 2145429"/>
              <a:gd name="connsiteY35" fmla="*/ 1316659 h 2291704"/>
              <a:gd name="connsiteX36" fmla="*/ 658273 w 2145429"/>
              <a:gd name="connsiteY36" fmla="*/ 1246321 h 2291704"/>
              <a:gd name="connsiteX37" fmla="*/ 678370 w 2145429"/>
              <a:gd name="connsiteY37" fmla="*/ 1095596 h 2291704"/>
              <a:gd name="connsiteX38" fmla="*/ 638177 w 2145429"/>
              <a:gd name="connsiteY38" fmla="*/ 924774 h 2291704"/>
              <a:gd name="connsiteX39" fmla="*/ 597983 w 2145429"/>
              <a:gd name="connsiteY39" fmla="*/ 839363 h 2291704"/>
              <a:gd name="connsiteX40" fmla="*/ 567838 w 2145429"/>
              <a:gd name="connsiteY40" fmla="*/ 683613 h 2291704"/>
              <a:gd name="connsiteX41" fmla="*/ 567838 w 2145429"/>
              <a:gd name="connsiteY41" fmla="*/ 573081 h 2291704"/>
              <a:gd name="connsiteX42" fmla="*/ 597983 w 2145429"/>
              <a:gd name="connsiteY42" fmla="*/ 442453 h 2291704"/>
              <a:gd name="connsiteX43" fmla="*/ 668322 w 2145429"/>
              <a:gd name="connsiteY43" fmla="*/ 352017 h 2291704"/>
              <a:gd name="connsiteX44" fmla="*/ 733636 w 2145429"/>
              <a:gd name="connsiteY44" fmla="*/ 321872 h 2291704"/>
              <a:gd name="connsiteX45" fmla="*/ 819047 w 2145429"/>
              <a:gd name="connsiteY45" fmla="*/ 286703 h 2291704"/>
              <a:gd name="connsiteX46" fmla="*/ 894410 w 2145429"/>
              <a:gd name="connsiteY46" fmla="*/ 276655 h 2291704"/>
              <a:gd name="connsiteX47" fmla="*/ 949676 w 2145429"/>
              <a:gd name="connsiteY47" fmla="*/ 336945 h 2291704"/>
              <a:gd name="connsiteX48" fmla="*/ 944651 w 2145429"/>
              <a:gd name="connsiteY48" fmla="*/ 437428 h 2291704"/>
              <a:gd name="connsiteX49" fmla="*/ 964748 w 2145429"/>
              <a:gd name="connsiteY49" fmla="*/ 583130 h 2291704"/>
              <a:gd name="connsiteX50" fmla="*/ 994893 w 2145429"/>
              <a:gd name="connsiteY50" fmla="*/ 688637 h 2291704"/>
              <a:gd name="connsiteX51" fmla="*/ 1009966 w 2145429"/>
              <a:gd name="connsiteY51" fmla="*/ 764000 h 2291704"/>
              <a:gd name="connsiteX52" fmla="*/ 1025038 w 2145429"/>
              <a:gd name="connsiteY52" fmla="*/ 854435 h 2291704"/>
              <a:gd name="connsiteX53" fmla="*/ 1055183 w 2145429"/>
              <a:gd name="connsiteY53" fmla="*/ 934822 h 2291704"/>
              <a:gd name="connsiteX54" fmla="*/ 1070256 w 2145429"/>
              <a:gd name="connsiteY54" fmla="*/ 969991 h 2291704"/>
              <a:gd name="connsiteX55" fmla="*/ 1095377 w 2145429"/>
              <a:gd name="connsiteY55" fmla="*/ 1005160 h 2291704"/>
              <a:gd name="connsiteX56" fmla="*/ 1140594 w 2145429"/>
              <a:gd name="connsiteY56" fmla="*/ 1145837 h 2291704"/>
              <a:gd name="connsiteX57" fmla="*/ 1195860 w 2145429"/>
              <a:gd name="connsiteY57" fmla="*/ 1281490 h 2291704"/>
              <a:gd name="connsiteX58" fmla="*/ 1251126 w 2145429"/>
              <a:gd name="connsiteY58" fmla="*/ 1397046 h 2291704"/>
              <a:gd name="connsiteX59" fmla="*/ 1351610 w 2145429"/>
              <a:gd name="connsiteY59" fmla="*/ 1472409 h 2291704"/>
              <a:gd name="connsiteX60" fmla="*/ 1442045 w 2145429"/>
              <a:gd name="connsiteY60" fmla="*/ 1472409 h 2291704"/>
              <a:gd name="connsiteX61" fmla="*/ 1477214 w 2145429"/>
              <a:gd name="connsiteY61" fmla="*/ 1432215 h 2291704"/>
              <a:gd name="connsiteX62" fmla="*/ 1437021 w 2145429"/>
              <a:gd name="connsiteY62" fmla="*/ 1361877 h 2291704"/>
              <a:gd name="connsiteX63" fmla="*/ 1406876 w 2145429"/>
              <a:gd name="connsiteY63" fmla="*/ 1286514 h 2291704"/>
              <a:gd name="connsiteX64" fmla="*/ 1381755 w 2145429"/>
              <a:gd name="connsiteY64" fmla="*/ 1231248 h 2291704"/>
              <a:gd name="connsiteX65" fmla="*/ 1351610 w 2145429"/>
              <a:gd name="connsiteY65" fmla="*/ 1110668 h 2291704"/>
              <a:gd name="connsiteX66" fmla="*/ 1331513 w 2145429"/>
              <a:gd name="connsiteY66" fmla="*/ 985064 h 2291704"/>
              <a:gd name="connsiteX67" fmla="*/ 1326489 w 2145429"/>
              <a:gd name="connsiteY67" fmla="*/ 829314 h 2291704"/>
              <a:gd name="connsiteX68" fmla="*/ 1326489 w 2145429"/>
              <a:gd name="connsiteY68" fmla="*/ 718782 h 2291704"/>
              <a:gd name="connsiteX69" fmla="*/ 1316440 w 2145429"/>
              <a:gd name="connsiteY69" fmla="*/ 603226 h 2291704"/>
              <a:gd name="connsiteX70" fmla="*/ 1301368 w 2145429"/>
              <a:gd name="connsiteY70" fmla="*/ 482646 h 2291704"/>
              <a:gd name="connsiteX71" fmla="*/ 1261175 w 2145429"/>
              <a:gd name="connsiteY71" fmla="*/ 402259 h 2291704"/>
              <a:gd name="connsiteX72" fmla="*/ 1246102 w 2145429"/>
              <a:gd name="connsiteY72" fmla="*/ 291727 h 2291704"/>
              <a:gd name="connsiteX73" fmla="*/ 1266199 w 2145429"/>
              <a:gd name="connsiteY73" fmla="*/ 226413 h 2291704"/>
              <a:gd name="connsiteX74" fmla="*/ 1281271 w 2145429"/>
              <a:gd name="connsiteY74" fmla="*/ 216365 h 2291704"/>
              <a:gd name="connsiteX75" fmla="*/ 1326489 w 2145429"/>
              <a:gd name="connsiteY75" fmla="*/ 196268 h 2291704"/>
              <a:gd name="connsiteX76" fmla="*/ 1396827 w 2145429"/>
              <a:gd name="connsiteY76" fmla="*/ 176171 h 2291704"/>
              <a:gd name="connsiteX77" fmla="*/ 1467166 w 2145429"/>
              <a:gd name="connsiteY77" fmla="*/ 181196 h 2291704"/>
              <a:gd name="connsiteX78" fmla="*/ 1517408 w 2145429"/>
              <a:gd name="connsiteY78" fmla="*/ 191244 h 2291704"/>
              <a:gd name="connsiteX79" fmla="*/ 1572673 w 2145429"/>
              <a:gd name="connsiteY79" fmla="*/ 251534 h 2291704"/>
              <a:gd name="connsiteX80" fmla="*/ 1632964 w 2145429"/>
              <a:gd name="connsiteY80" fmla="*/ 321872 h 2291704"/>
              <a:gd name="connsiteX81" fmla="*/ 1663109 w 2145429"/>
              <a:gd name="connsiteY81" fmla="*/ 568057 h 2291704"/>
              <a:gd name="connsiteX82" fmla="*/ 1663109 w 2145429"/>
              <a:gd name="connsiteY82" fmla="*/ 593178 h 2291704"/>
              <a:gd name="connsiteX83" fmla="*/ 1663109 w 2145429"/>
              <a:gd name="connsiteY83" fmla="*/ 728831 h 2291704"/>
              <a:gd name="connsiteX84" fmla="*/ 1663109 w 2145429"/>
              <a:gd name="connsiteY84" fmla="*/ 829314 h 2291704"/>
              <a:gd name="connsiteX85" fmla="*/ 1622915 w 2145429"/>
              <a:gd name="connsiteY85" fmla="*/ 924774 h 2291704"/>
              <a:gd name="connsiteX86" fmla="*/ 1592770 w 2145429"/>
              <a:gd name="connsiteY86" fmla="*/ 1000136 h 2291704"/>
              <a:gd name="connsiteX87" fmla="*/ 1587746 w 2145429"/>
              <a:gd name="connsiteY87" fmla="*/ 1060426 h 2291704"/>
              <a:gd name="connsiteX88" fmla="*/ 1627939 w 2145429"/>
              <a:gd name="connsiteY88" fmla="*/ 1160910 h 2291704"/>
              <a:gd name="connsiteX89" fmla="*/ 1668133 w 2145429"/>
              <a:gd name="connsiteY89" fmla="*/ 1241297 h 2291704"/>
              <a:gd name="connsiteX90" fmla="*/ 1743495 w 2145429"/>
              <a:gd name="connsiteY90" fmla="*/ 1397046 h 2291704"/>
              <a:gd name="connsiteX91" fmla="*/ 1748520 w 2145429"/>
              <a:gd name="connsiteY91" fmla="*/ 1472409 h 2291704"/>
              <a:gd name="connsiteX92" fmla="*/ 1748520 w 2145429"/>
              <a:gd name="connsiteY92" fmla="*/ 1552796 h 2291704"/>
              <a:gd name="connsiteX93" fmla="*/ 1713350 w 2145429"/>
              <a:gd name="connsiteY93" fmla="*/ 1633182 h 2291704"/>
              <a:gd name="connsiteX94" fmla="*/ 1381755 w 2145429"/>
              <a:gd name="connsiteY94" fmla="*/ 2095407 h 2291704"/>
              <a:gd name="connsiteX95" fmla="*/ 1452093 w 2145429"/>
              <a:gd name="connsiteY95" fmla="*/ 2221011 h 2291704"/>
              <a:gd name="connsiteX96" fmla="*/ 1527456 w 2145429"/>
              <a:gd name="connsiteY96" fmla="*/ 2210963 h 2291704"/>
              <a:gd name="connsiteX97" fmla="*/ 1597794 w 2145429"/>
              <a:gd name="connsiteY97" fmla="*/ 2160721 h 2291704"/>
              <a:gd name="connsiteX98" fmla="*/ 1673157 w 2145429"/>
              <a:gd name="connsiteY98" fmla="*/ 2080334 h 2291704"/>
              <a:gd name="connsiteX99" fmla="*/ 1783689 w 2145429"/>
              <a:gd name="connsiteY99" fmla="*/ 1919560 h 2291704"/>
              <a:gd name="connsiteX100" fmla="*/ 1859051 w 2145429"/>
              <a:gd name="connsiteY100" fmla="*/ 1738690 h 2291704"/>
              <a:gd name="connsiteX101" fmla="*/ 1889197 w 2145429"/>
              <a:gd name="connsiteY101" fmla="*/ 1658303 h 2291704"/>
              <a:gd name="connsiteX102" fmla="*/ 1954511 w 2145429"/>
              <a:gd name="connsiteY102" fmla="*/ 1492505 h 2291704"/>
              <a:gd name="connsiteX103" fmla="*/ 1964559 w 2145429"/>
              <a:gd name="connsiteY103" fmla="*/ 1351828 h 2291704"/>
              <a:gd name="connsiteX104" fmla="*/ 1904269 w 2145429"/>
              <a:gd name="connsiteY104" fmla="*/ 1181007 h 2291704"/>
              <a:gd name="connsiteX105" fmla="*/ 1833931 w 2145429"/>
              <a:gd name="connsiteY105" fmla="*/ 949894 h 2291704"/>
              <a:gd name="connsiteX106" fmla="*/ 1823882 w 2145429"/>
              <a:gd name="connsiteY106" fmla="*/ 723807 h 2291704"/>
              <a:gd name="connsiteX107" fmla="*/ 1843979 w 2145429"/>
              <a:gd name="connsiteY107" fmla="*/ 507767 h 2291704"/>
              <a:gd name="connsiteX108" fmla="*/ 1924366 w 2145429"/>
              <a:gd name="connsiteY108" fmla="*/ 392211 h 2291704"/>
              <a:gd name="connsiteX109" fmla="*/ 1974608 w 2145429"/>
              <a:gd name="connsiteY109" fmla="*/ 357042 h 2291704"/>
              <a:gd name="connsiteX110" fmla="*/ 2014801 w 2145429"/>
              <a:gd name="connsiteY110" fmla="*/ 367090 h 2291704"/>
              <a:gd name="connsiteX111" fmla="*/ 2070067 w 2145429"/>
              <a:gd name="connsiteY111" fmla="*/ 417332 h 2291704"/>
              <a:gd name="connsiteX112" fmla="*/ 2070067 w 2145429"/>
              <a:gd name="connsiteY112" fmla="*/ 678589 h 2291704"/>
              <a:gd name="connsiteX113" fmla="*/ 2075091 w 2145429"/>
              <a:gd name="connsiteY113" fmla="*/ 804193 h 2291704"/>
              <a:gd name="connsiteX114" fmla="*/ 2115284 w 2145429"/>
              <a:gd name="connsiteY114" fmla="*/ 874532 h 2291704"/>
              <a:gd name="connsiteX115" fmla="*/ 2145429 w 2145429"/>
              <a:gd name="connsiteY115" fmla="*/ 980039 h 2291704"/>
              <a:gd name="connsiteX0" fmla="*/ 1130546 w 2115284"/>
              <a:gd name="connsiteY0" fmla="*/ 271631 h 2291704"/>
              <a:gd name="connsiteX1" fmla="*/ 1080304 w 2115284"/>
              <a:gd name="connsiteY1" fmla="*/ 120905 h 2291704"/>
              <a:gd name="connsiteX2" fmla="*/ 803975 w 2115284"/>
              <a:gd name="connsiteY2" fmla="*/ 5349 h 2291704"/>
              <a:gd name="connsiteX3" fmla="*/ 678370 w 2115284"/>
              <a:gd name="connsiteY3" fmla="*/ 25446 h 2291704"/>
              <a:gd name="connsiteX4" fmla="*/ 572862 w 2115284"/>
              <a:gd name="connsiteY4" fmla="*/ 80712 h 2291704"/>
              <a:gd name="connsiteX5" fmla="*/ 407065 w 2115284"/>
              <a:gd name="connsiteY5" fmla="*/ 171147 h 2291704"/>
              <a:gd name="connsiteX6" fmla="*/ 296533 w 2115284"/>
              <a:gd name="connsiteY6" fmla="*/ 236461 h 2291704"/>
              <a:gd name="connsiteX7" fmla="*/ 276436 w 2115284"/>
              <a:gd name="connsiteY7" fmla="*/ 372114 h 2291704"/>
              <a:gd name="connsiteX8" fmla="*/ 201073 w 2115284"/>
              <a:gd name="connsiteY8" fmla="*/ 477622 h 2291704"/>
              <a:gd name="connsiteX9" fmla="*/ 175953 w 2115284"/>
              <a:gd name="connsiteY9" fmla="*/ 618299 h 2291704"/>
              <a:gd name="connsiteX10" fmla="*/ 196049 w 2115284"/>
              <a:gd name="connsiteY10" fmla="*/ 764000 h 2291704"/>
              <a:gd name="connsiteX11" fmla="*/ 186001 w 2115284"/>
              <a:gd name="connsiteY11" fmla="*/ 919749 h 2291704"/>
              <a:gd name="connsiteX12" fmla="*/ 115662 w 2115284"/>
              <a:gd name="connsiteY12" fmla="*/ 1050378 h 2291704"/>
              <a:gd name="connsiteX13" fmla="*/ 60397 w 2115284"/>
              <a:gd name="connsiteY13" fmla="*/ 1226224 h 2291704"/>
              <a:gd name="connsiteX14" fmla="*/ 106 w 2115284"/>
              <a:gd name="connsiteY14" fmla="*/ 1392022 h 2291704"/>
              <a:gd name="connsiteX15" fmla="*/ 45324 w 2115284"/>
              <a:gd name="connsiteY15" fmla="*/ 1447288 h 2291704"/>
              <a:gd name="connsiteX16" fmla="*/ 30251 w 2115284"/>
              <a:gd name="connsiteY16" fmla="*/ 1608061 h 2291704"/>
              <a:gd name="connsiteX17" fmla="*/ 125711 w 2115284"/>
              <a:gd name="connsiteY17" fmla="*/ 1713569 h 2291704"/>
              <a:gd name="connsiteX18" fmla="*/ 165904 w 2115284"/>
              <a:gd name="connsiteY18" fmla="*/ 1889415 h 2291704"/>
              <a:gd name="connsiteX19" fmla="*/ 296533 w 2115284"/>
              <a:gd name="connsiteY19" fmla="*/ 1994923 h 2291704"/>
              <a:gd name="connsiteX20" fmla="*/ 351799 w 2115284"/>
              <a:gd name="connsiteY20" fmla="*/ 2065261 h 2291704"/>
              <a:gd name="connsiteX21" fmla="*/ 422137 w 2115284"/>
              <a:gd name="connsiteY21" fmla="*/ 2170769 h 2291704"/>
              <a:gd name="connsiteX22" fmla="*/ 462331 w 2115284"/>
              <a:gd name="connsiteY22" fmla="*/ 2251156 h 2291704"/>
              <a:gd name="connsiteX23" fmla="*/ 547742 w 2115284"/>
              <a:gd name="connsiteY23" fmla="*/ 2286325 h 2291704"/>
              <a:gd name="connsiteX24" fmla="*/ 663298 w 2115284"/>
              <a:gd name="connsiteY24" fmla="*/ 2286325 h 2291704"/>
              <a:gd name="connsiteX25" fmla="*/ 743684 w 2115284"/>
              <a:gd name="connsiteY25" fmla="*/ 2236083 h 2291704"/>
              <a:gd name="connsiteX26" fmla="*/ 773829 w 2115284"/>
              <a:gd name="connsiteY26" fmla="*/ 2195890 h 2291704"/>
              <a:gd name="connsiteX27" fmla="*/ 783878 w 2115284"/>
              <a:gd name="connsiteY27" fmla="*/ 2155697 h 2291704"/>
              <a:gd name="connsiteX28" fmla="*/ 753733 w 2115284"/>
              <a:gd name="connsiteY28" fmla="*/ 2065261 h 2291704"/>
              <a:gd name="connsiteX29" fmla="*/ 693443 w 2115284"/>
              <a:gd name="connsiteY29" fmla="*/ 1989899 h 2291704"/>
              <a:gd name="connsiteX30" fmla="*/ 643201 w 2115284"/>
              <a:gd name="connsiteY30" fmla="*/ 1884391 h 2291704"/>
              <a:gd name="connsiteX31" fmla="*/ 643201 w 2115284"/>
              <a:gd name="connsiteY31" fmla="*/ 1809028 h 2291704"/>
              <a:gd name="connsiteX32" fmla="*/ 643201 w 2115284"/>
              <a:gd name="connsiteY32" fmla="*/ 1678400 h 2291704"/>
              <a:gd name="connsiteX33" fmla="*/ 648225 w 2115284"/>
              <a:gd name="connsiteY33" fmla="*/ 1542747 h 2291704"/>
              <a:gd name="connsiteX34" fmla="*/ 643201 w 2115284"/>
              <a:gd name="connsiteY34" fmla="*/ 1457336 h 2291704"/>
              <a:gd name="connsiteX35" fmla="*/ 623104 w 2115284"/>
              <a:gd name="connsiteY35" fmla="*/ 1316659 h 2291704"/>
              <a:gd name="connsiteX36" fmla="*/ 658273 w 2115284"/>
              <a:gd name="connsiteY36" fmla="*/ 1246321 h 2291704"/>
              <a:gd name="connsiteX37" fmla="*/ 678370 w 2115284"/>
              <a:gd name="connsiteY37" fmla="*/ 1095596 h 2291704"/>
              <a:gd name="connsiteX38" fmla="*/ 638177 w 2115284"/>
              <a:gd name="connsiteY38" fmla="*/ 924774 h 2291704"/>
              <a:gd name="connsiteX39" fmla="*/ 597983 w 2115284"/>
              <a:gd name="connsiteY39" fmla="*/ 839363 h 2291704"/>
              <a:gd name="connsiteX40" fmla="*/ 567838 w 2115284"/>
              <a:gd name="connsiteY40" fmla="*/ 683613 h 2291704"/>
              <a:gd name="connsiteX41" fmla="*/ 567838 w 2115284"/>
              <a:gd name="connsiteY41" fmla="*/ 573081 h 2291704"/>
              <a:gd name="connsiteX42" fmla="*/ 597983 w 2115284"/>
              <a:gd name="connsiteY42" fmla="*/ 442453 h 2291704"/>
              <a:gd name="connsiteX43" fmla="*/ 668322 w 2115284"/>
              <a:gd name="connsiteY43" fmla="*/ 352017 h 2291704"/>
              <a:gd name="connsiteX44" fmla="*/ 733636 w 2115284"/>
              <a:gd name="connsiteY44" fmla="*/ 321872 h 2291704"/>
              <a:gd name="connsiteX45" fmla="*/ 819047 w 2115284"/>
              <a:gd name="connsiteY45" fmla="*/ 286703 h 2291704"/>
              <a:gd name="connsiteX46" fmla="*/ 894410 w 2115284"/>
              <a:gd name="connsiteY46" fmla="*/ 276655 h 2291704"/>
              <a:gd name="connsiteX47" fmla="*/ 949676 w 2115284"/>
              <a:gd name="connsiteY47" fmla="*/ 336945 h 2291704"/>
              <a:gd name="connsiteX48" fmla="*/ 944651 w 2115284"/>
              <a:gd name="connsiteY48" fmla="*/ 437428 h 2291704"/>
              <a:gd name="connsiteX49" fmla="*/ 964748 w 2115284"/>
              <a:gd name="connsiteY49" fmla="*/ 583130 h 2291704"/>
              <a:gd name="connsiteX50" fmla="*/ 994893 w 2115284"/>
              <a:gd name="connsiteY50" fmla="*/ 688637 h 2291704"/>
              <a:gd name="connsiteX51" fmla="*/ 1009966 w 2115284"/>
              <a:gd name="connsiteY51" fmla="*/ 764000 h 2291704"/>
              <a:gd name="connsiteX52" fmla="*/ 1025038 w 2115284"/>
              <a:gd name="connsiteY52" fmla="*/ 854435 h 2291704"/>
              <a:gd name="connsiteX53" fmla="*/ 1055183 w 2115284"/>
              <a:gd name="connsiteY53" fmla="*/ 934822 h 2291704"/>
              <a:gd name="connsiteX54" fmla="*/ 1070256 w 2115284"/>
              <a:gd name="connsiteY54" fmla="*/ 969991 h 2291704"/>
              <a:gd name="connsiteX55" fmla="*/ 1095377 w 2115284"/>
              <a:gd name="connsiteY55" fmla="*/ 1005160 h 2291704"/>
              <a:gd name="connsiteX56" fmla="*/ 1140594 w 2115284"/>
              <a:gd name="connsiteY56" fmla="*/ 1145837 h 2291704"/>
              <a:gd name="connsiteX57" fmla="*/ 1195860 w 2115284"/>
              <a:gd name="connsiteY57" fmla="*/ 1281490 h 2291704"/>
              <a:gd name="connsiteX58" fmla="*/ 1251126 w 2115284"/>
              <a:gd name="connsiteY58" fmla="*/ 1397046 h 2291704"/>
              <a:gd name="connsiteX59" fmla="*/ 1351610 w 2115284"/>
              <a:gd name="connsiteY59" fmla="*/ 1472409 h 2291704"/>
              <a:gd name="connsiteX60" fmla="*/ 1442045 w 2115284"/>
              <a:gd name="connsiteY60" fmla="*/ 1472409 h 2291704"/>
              <a:gd name="connsiteX61" fmla="*/ 1477214 w 2115284"/>
              <a:gd name="connsiteY61" fmla="*/ 1432215 h 2291704"/>
              <a:gd name="connsiteX62" fmla="*/ 1437021 w 2115284"/>
              <a:gd name="connsiteY62" fmla="*/ 1361877 h 2291704"/>
              <a:gd name="connsiteX63" fmla="*/ 1406876 w 2115284"/>
              <a:gd name="connsiteY63" fmla="*/ 1286514 h 2291704"/>
              <a:gd name="connsiteX64" fmla="*/ 1381755 w 2115284"/>
              <a:gd name="connsiteY64" fmla="*/ 1231248 h 2291704"/>
              <a:gd name="connsiteX65" fmla="*/ 1351610 w 2115284"/>
              <a:gd name="connsiteY65" fmla="*/ 1110668 h 2291704"/>
              <a:gd name="connsiteX66" fmla="*/ 1331513 w 2115284"/>
              <a:gd name="connsiteY66" fmla="*/ 985064 h 2291704"/>
              <a:gd name="connsiteX67" fmla="*/ 1326489 w 2115284"/>
              <a:gd name="connsiteY67" fmla="*/ 829314 h 2291704"/>
              <a:gd name="connsiteX68" fmla="*/ 1326489 w 2115284"/>
              <a:gd name="connsiteY68" fmla="*/ 718782 h 2291704"/>
              <a:gd name="connsiteX69" fmla="*/ 1316440 w 2115284"/>
              <a:gd name="connsiteY69" fmla="*/ 603226 h 2291704"/>
              <a:gd name="connsiteX70" fmla="*/ 1301368 w 2115284"/>
              <a:gd name="connsiteY70" fmla="*/ 482646 h 2291704"/>
              <a:gd name="connsiteX71" fmla="*/ 1261175 w 2115284"/>
              <a:gd name="connsiteY71" fmla="*/ 402259 h 2291704"/>
              <a:gd name="connsiteX72" fmla="*/ 1246102 w 2115284"/>
              <a:gd name="connsiteY72" fmla="*/ 291727 h 2291704"/>
              <a:gd name="connsiteX73" fmla="*/ 1266199 w 2115284"/>
              <a:gd name="connsiteY73" fmla="*/ 226413 h 2291704"/>
              <a:gd name="connsiteX74" fmla="*/ 1281271 w 2115284"/>
              <a:gd name="connsiteY74" fmla="*/ 216365 h 2291704"/>
              <a:gd name="connsiteX75" fmla="*/ 1326489 w 2115284"/>
              <a:gd name="connsiteY75" fmla="*/ 196268 h 2291704"/>
              <a:gd name="connsiteX76" fmla="*/ 1396827 w 2115284"/>
              <a:gd name="connsiteY76" fmla="*/ 176171 h 2291704"/>
              <a:gd name="connsiteX77" fmla="*/ 1467166 w 2115284"/>
              <a:gd name="connsiteY77" fmla="*/ 181196 h 2291704"/>
              <a:gd name="connsiteX78" fmla="*/ 1517408 w 2115284"/>
              <a:gd name="connsiteY78" fmla="*/ 191244 h 2291704"/>
              <a:gd name="connsiteX79" fmla="*/ 1572673 w 2115284"/>
              <a:gd name="connsiteY79" fmla="*/ 251534 h 2291704"/>
              <a:gd name="connsiteX80" fmla="*/ 1632964 w 2115284"/>
              <a:gd name="connsiteY80" fmla="*/ 321872 h 2291704"/>
              <a:gd name="connsiteX81" fmla="*/ 1663109 w 2115284"/>
              <a:gd name="connsiteY81" fmla="*/ 568057 h 2291704"/>
              <a:gd name="connsiteX82" fmla="*/ 1663109 w 2115284"/>
              <a:gd name="connsiteY82" fmla="*/ 593178 h 2291704"/>
              <a:gd name="connsiteX83" fmla="*/ 1663109 w 2115284"/>
              <a:gd name="connsiteY83" fmla="*/ 728831 h 2291704"/>
              <a:gd name="connsiteX84" fmla="*/ 1663109 w 2115284"/>
              <a:gd name="connsiteY84" fmla="*/ 829314 h 2291704"/>
              <a:gd name="connsiteX85" fmla="*/ 1622915 w 2115284"/>
              <a:gd name="connsiteY85" fmla="*/ 924774 h 2291704"/>
              <a:gd name="connsiteX86" fmla="*/ 1592770 w 2115284"/>
              <a:gd name="connsiteY86" fmla="*/ 1000136 h 2291704"/>
              <a:gd name="connsiteX87" fmla="*/ 1587746 w 2115284"/>
              <a:gd name="connsiteY87" fmla="*/ 1060426 h 2291704"/>
              <a:gd name="connsiteX88" fmla="*/ 1627939 w 2115284"/>
              <a:gd name="connsiteY88" fmla="*/ 1160910 h 2291704"/>
              <a:gd name="connsiteX89" fmla="*/ 1668133 w 2115284"/>
              <a:gd name="connsiteY89" fmla="*/ 1241297 h 2291704"/>
              <a:gd name="connsiteX90" fmla="*/ 1743495 w 2115284"/>
              <a:gd name="connsiteY90" fmla="*/ 1397046 h 2291704"/>
              <a:gd name="connsiteX91" fmla="*/ 1748520 w 2115284"/>
              <a:gd name="connsiteY91" fmla="*/ 1472409 h 2291704"/>
              <a:gd name="connsiteX92" fmla="*/ 1748520 w 2115284"/>
              <a:gd name="connsiteY92" fmla="*/ 1552796 h 2291704"/>
              <a:gd name="connsiteX93" fmla="*/ 1713350 w 2115284"/>
              <a:gd name="connsiteY93" fmla="*/ 1633182 h 2291704"/>
              <a:gd name="connsiteX94" fmla="*/ 1381755 w 2115284"/>
              <a:gd name="connsiteY94" fmla="*/ 2095407 h 2291704"/>
              <a:gd name="connsiteX95" fmla="*/ 1452093 w 2115284"/>
              <a:gd name="connsiteY95" fmla="*/ 2221011 h 2291704"/>
              <a:gd name="connsiteX96" fmla="*/ 1527456 w 2115284"/>
              <a:gd name="connsiteY96" fmla="*/ 2210963 h 2291704"/>
              <a:gd name="connsiteX97" fmla="*/ 1597794 w 2115284"/>
              <a:gd name="connsiteY97" fmla="*/ 2160721 h 2291704"/>
              <a:gd name="connsiteX98" fmla="*/ 1673157 w 2115284"/>
              <a:gd name="connsiteY98" fmla="*/ 2080334 h 2291704"/>
              <a:gd name="connsiteX99" fmla="*/ 1783689 w 2115284"/>
              <a:gd name="connsiteY99" fmla="*/ 1919560 h 2291704"/>
              <a:gd name="connsiteX100" fmla="*/ 1859051 w 2115284"/>
              <a:gd name="connsiteY100" fmla="*/ 1738690 h 2291704"/>
              <a:gd name="connsiteX101" fmla="*/ 1889197 w 2115284"/>
              <a:gd name="connsiteY101" fmla="*/ 1658303 h 2291704"/>
              <a:gd name="connsiteX102" fmla="*/ 1954511 w 2115284"/>
              <a:gd name="connsiteY102" fmla="*/ 1492505 h 2291704"/>
              <a:gd name="connsiteX103" fmla="*/ 1964559 w 2115284"/>
              <a:gd name="connsiteY103" fmla="*/ 1351828 h 2291704"/>
              <a:gd name="connsiteX104" fmla="*/ 1904269 w 2115284"/>
              <a:gd name="connsiteY104" fmla="*/ 1181007 h 2291704"/>
              <a:gd name="connsiteX105" fmla="*/ 1833931 w 2115284"/>
              <a:gd name="connsiteY105" fmla="*/ 949894 h 2291704"/>
              <a:gd name="connsiteX106" fmla="*/ 1823882 w 2115284"/>
              <a:gd name="connsiteY106" fmla="*/ 723807 h 2291704"/>
              <a:gd name="connsiteX107" fmla="*/ 1843979 w 2115284"/>
              <a:gd name="connsiteY107" fmla="*/ 507767 h 2291704"/>
              <a:gd name="connsiteX108" fmla="*/ 1924366 w 2115284"/>
              <a:gd name="connsiteY108" fmla="*/ 392211 h 2291704"/>
              <a:gd name="connsiteX109" fmla="*/ 1974608 w 2115284"/>
              <a:gd name="connsiteY109" fmla="*/ 357042 h 2291704"/>
              <a:gd name="connsiteX110" fmla="*/ 2014801 w 2115284"/>
              <a:gd name="connsiteY110" fmla="*/ 367090 h 2291704"/>
              <a:gd name="connsiteX111" fmla="*/ 2070067 w 2115284"/>
              <a:gd name="connsiteY111" fmla="*/ 417332 h 2291704"/>
              <a:gd name="connsiteX112" fmla="*/ 2070067 w 2115284"/>
              <a:gd name="connsiteY112" fmla="*/ 678589 h 2291704"/>
              <a:gd name="connsiteX113" fmla="*/ 2075091 w 2115284"/>
              <a:gd name="connsiteY113" fmla="*/ 804193 h 2291704"/>
              <a:gd name="connsiteX114" fmla="*/ 2115284 w 2115284"/>
              <a:gd name="connsiteY114" fmla="*/ 874532 h 2291704"/>
              <a:gd name="connsiteX0" fmla="*/ 1130546 w 2075091"/>
              <a:gd name="connsiteY0" fmla="*/ 271631 h 2291704"/>
              <a:gd name="connsiteX1" fmla="*/ 1080304 w 2075091"/>
              <a:gd name="connsiteY1" fmla="*/ 120905 h 2291704"/>
              <a:gd name="connsiteX2" fmla="*/ 803975 w 2075091"/>
              <a:gd name="connsiteY2" fmla="*/ 5349 h 2291704"/>
              <a:gd name="connsiteX3" fmla="*/ 678370 w 2075091"/>
              <a:gd name="connsiteY3" fmla="*/ 25446 h 2291704"/>
              <a:gd name="connsiteX4" fmla="*/ 572862 w 2075091"/>
              <a:gd name="connsiteY4" fmla="*/ 80712 h 2291704"/>
              <a:gd name="connsiteX5" fmla="*/ 407065 w 2075091"/>
              <a:gd name="connsiteY5" fmla="*/ 171147 h 2291704"/>
              <a:gd name="connsiteX6" fmla="*/ 296533 w 2075091"/>
              <a:gd name="connsiteY6" fmla="*/ 236461 h 2291704"/>
              <a:gd name="connsiteX7" fmla="*/ 276436 w 2075091"/>
              <a:gd name="connsiteY7" fmla="*/ 372114 h 2291704"/>
              <a:gd name="connsiteX8" fmla="*/ 201073 w 2075091"/>
              <a:gd name="connsiteY8" fmla="*/ 477622 h 2291704"/>
              <a:gd name="connsiteX9" fmla="*/ 175953 w 2075091"/>
              <a:gd name="connsiteY9" fmla="*/ 618299 h 2291704"/>
              <a:gd name="connsiteX10" fmla="*/ 196049 w 2075091"/>
              <a:gd name="connsiteY10" fmla="*/ 764000 h 2291704"/>
              <a:gd name="connsiteX11" fmla="*/ 186001 w 2075091"/>
              <a:gd name="connsiteY11" fmla="*/ 919749 h 2291704"/>
              <a:gd name="connsiteX12" fmla="*/ 115662 w 2075091"/>
              <a:gd name="connsiteY12" fmla="*/ 1050378 h 2291704"/>
              <a:gd name="connsiteX13" fmla="*/ 60397 w 2075091"/>
              <a:gd name="connsiteY13" fmla="*/ 1226224 h 2291704"/>
              <a:gd name="connsiteX14" fmla="*/ 106 w 2075091"/>
              <a:gd name="connsiteY14" fmla="*/ 1392022 h 2291704"/>
              <a:gd name="connsiteX15" fmla="*/ 45324 w 2075091"/>
              <a:gd name="connsiteY15" fmla="*/ 1447288 h 2291704"/>
              <a:gd name="connsiteX16" fmla="*/ 30251 w 2075091"/>
              <a:gd name="connsiteY16" fmla="*/ 1608061 h 2291704"/>
              <a:gd name="connsiteX17" fmla="*/ 125711 w 2075091"/>
              <a:gd name="connsiteY17" fmla="*/ 1713569 h 2291704"/>
              <a:gd name="connsiteX18" fmla="*/ 165904 w 2075091"/>
              <a:gd name="connsiteY18" fmla="*/ 1889415 h 2291704"/>
              <a:gd name="connsiteX19" fmla="*/ 296533 w 2075091"/>
              <a:gd name="connsiteY19" fmla="*/ 1994923 h 2291704"/>
              <a:gd name="connsiteX20" fmla="*/ 351799 w 2075091"/>
              <a:gd name="connsiteY20" fmla="*/ 2065261 h 2291704"/>
              <a:gd name="connsiteX21" fmla="*/ 422137 w 2075091"/>
              <a:gd name="connsiteY21" fmla="*/ 2170769 h 2291704"/>
              <a:gd name="connsiteX22" fmla="*/ 462331 w 2075091"/>
              <a:gd name="connsiteY22" fmla="*/ 2251156 h 2291704"/>
              <a:gd name="connsiteX23" fmla="*/ 547742 w 2075091"/>
              <a:gd name="connsiteY23" fmla="*/ 2286325 h 2291704"/>
              <a:gd name="connsiteX24" fmla="*/ 663298 w 2075091"/>
              <a:gd name="connsiteY24" fmla="*/ 2286325 h 2291704"/>
              <a:gd name="connsiteX25" fmla="*/ 743684 w 2075091"/>
              <a:gd name="connsiteY25" fmla="*/ 2236083 h 2291704"/>
              <a:gd name="connsiteX26" fmla="*/ 773829 w 2075091"/>
              <a:gd name="connsiteY26" fmla="*/ 2195890 h 2291704"/>
              <a:gd name="connsiteX27" fmla="*/ 783878 w 2075091"/>
              <a:gd name="connsiteY27" fmla="*/ 2155697 h 2291704"/>
              <a:gd name="connsiteX28" fmla="*/ 753733 w 2075091"/>
              <a:gd name="connsiteY28" fmla="*/ 2065261 h 2291704"/>
              <a:gd name="connsiteX29" fmla="*/ 693443 w 2075091"/>
              <a:gd name="connsiteY29" fmla="*/ 1989899 h 2291704"/>
              <a:gd name="connsiteX30" fmla="*/ 643201 w 2075091"/>
              <a:gd name="connsiteY30" fmla="*/ 1884391 h 2291704"/>
              <a:gd name="connsiteX31" fmla="*/ 643201 w 2075091"/>
              <a:gd name="connsiteY31" fmla="*/ 1809028 h 2291704"/>
              <a:gd name="connsiteX32" fmla="*/ 643201 w 2075091"/>
              <a:gd name="connsiteY32" fmla="*/ 1678400 h 2291704"/>
              <a:gd name="connsiteX33" fmla="*/ 648225 w 2075091"/>
              <a:gd name="connsiteY33" fmla="*/ 1542747 h 2291704"/>
              <a:gd name="connsiteX34" fmla="*/ 643201 w 2075091"/>
              <a:gd name="connsiteY34" fmla="*/ 1457336 h 2291704"/>
              <a:gd name="connsiteX35" fmla="*/ 623104 w 2075091"/>
              <a:gd name="connsiteY35" fmla="*/ 1316659 h 2291704"/>
              <a:gd name="connsiteX36" fmla="*/ 658273 w 2075091"/>
              <a:gd name="connsiteY36" fmla="*/ 1246321 h 2291704"/>
              <a:gd name="connsiteX37" fmla="*/ 678370 w 2075091"/>
              <a:gd name="connsiteY37" fmla="*/ 1095596 h 2291704"/>
              <a:gd name="connsiteX38" fmla="*/ 638177 w 2075091"/>
              <a:gd name="connsiteY38" fmla="*/ 924774 h 2291704"/>
              <a:gd name="connsiteX39" fmla="*/ 597983 w 2075091"/>
              <a:gd name="connsiteY39" fmla="*/ 839363 h 2291704"/>
              <a:gd name="connsiteX40" fmla="*/ 567838 w 2075091"/>
              <a:gd name="connsiteY40" fmla="*/ 683613 h 2291704"/>
              <a:gd name="connsiteX41" fmla="*/ 567838 w 2075091"/>
              <a:gd name="connsiteY41" fmla="*/ 573081 h 2291704"/>
              <a:gd name="connsiteX42" fmla="*/ 597983 w 2075091"/>
              <a:gd name="connsiteY42" fmla="*/ 442453 h 2291704"/>
              <a:gd name="connsiteX43" fmla="*/ 668322 w 2075091"/>
              <a:gd name="connsiteY43" fmla="*/ 352017 h 2291704"/>
              <a:gd name="connsiteX44" fmla="*/ 733636 w 2075091"/>
              <a:gd name="connsiteY44" fmla="*/ 321872 h 2291704"/>
              <a:gd name="connsiteX45" fmla="*/ 819047 w 2075091"/>
              <a:gd name="connsiteY45" fmla="*/ 286703 h 2291704"/>
              <a:gd name="connsiteX46" fmla="*/ 894410 w 2075091"/>
              <a:gd name="connsiteY46" fmla="*/ 276655 h 2291704"/>
              <a:gd name="connsiteX47" fmla="*/ 949676 w 2075091"/>
              <a:gd name="connsiteY47" fmla="*/ 336945 h 2291704"/>
              <a:gd name="connsiteX48" fmla="*/ 944651 w 2075091"/>
              <a:gd name="connsiteY48" fmla="*/ 437428 h 2291704"/>
              <a:gd name="connsiteX49" fmla="*/ 964748 w 2075091"/>
              <a:gd name="connsiteY49" fmla="*/ 583130 h 2291704"/>
              <a:gd name="connsiteX50" fmla="*/ 994893 w 2075091"/>
              <a:gd name="connsiteY50" fmla="*/ 688637 h 2291704"/>
              <a:gd name="connsiteX51" fmla="*/ 1009966 w 2075091"/>
              <a:gd name="connsiteY51" fmla="*/ 764000 h 2291704"/>
              <a:gd name="connsiteX52" fmla="*/ 1025038 w 2075091"/>
              <a:gd name="connsiteY52" fmla="*/ 854435 h 2291704"/>
              <a:gd name="connsiteX53" fmla="*/ 1055183 w 2075091"/>
              <a:gd name="connsiteY53" fmla="*/ 934822 h 2291704"/>
              <a:gd name="connsiteX54" fmla="*/ 1070256 w 2075091"/>
              <a:gd name="connsiteY54" fmla="*/ 969991 h 2291704"/>
              <a:gd name="connsiteX55" fmla="*/ 1095377 w 2075091"/>
              <a:gd name="connsiteY55" fmla="*/ 1005160 h 2291704"/>
              <a:gd name="connsiteX56" fmla="*/ 1140594 w 2075091"/>
              <a:gd name="connsiteY56" fmla="*/ 1145837 h 2291704"/>
              <a:gd name="connsiteX57" fmla="*/ 1195860 w 2075091"/>
              <a:gd name="connsiteY57" fmla="*/ 1281490 h 2291704"/>
              <a:gd name="connsiteX58" fmla="*/ 1251126 w 2075091"/>
              <a:gd name="connsiteY58" fmla="*/ 1397046 h 2291704"/>
              <a:gd name="connsiteX59" fmla="*/ 1351610 w 2075091"/>
              <a:gd name="connsiteY59" fmla="*/ 1472409 h 2291704"/>
              <a:gd name="connsiteX60" fmla="*/ 1442045 w 2075091"/>
              <a:gd name="connsiteY60" fmla="*/ 1472409 h 2291704"/>
              <a:gd name="connsiteX61" fmla="*/ 1477214 w 2075091"/>
              <a:gd name="connsiteY61" fmla="*/ 1432215 h 2291704"/>
              <a:gd name="connsiteX62" fmla="*/ 1437021 w 2075091"/>
              <a:gd name="connsiteY62" fmla="*/ 1361877 h 2291704"/>
              <a:gd name="connsiteX63" fmla="*/ 1406876 w 2075091"/>
              <a:gd name="connsiteY63" fmla="*/ 1286514 h 2291704"/>
              <a:gd name="connsiteX64" fmla="*/ 1381755 w 2075091"/>
              <a:gd name="connsiteY64" fmla="*/ 1231248 h 2291704"/>
              <a:gd name="connsiteX65" fmla="*/ 1351610 w 2075091"/>
              <a:gd name="connsiteY65" fmla="*/ 1110668 h 2291704"/>
              <a:gd name="connsiteX66" fmla="*/ 1331513 w 2075091"/>
              <a:gd name="connsiteY66" fmla="*/ 985064 h 2291704"/>
              <a:gd name="connsiteX67" fmla="*/ 1326489 w 2075091"/>
              <a:gd name="connsiteY67" fmla="*/ 829314 h 2291704"/>
              <a:gd name="connsiteX68" fmla="*/ 1326489 w 2075091"/>
              <a:gd name="connsiteY68" fmla="*/ 718782 h 2291704"/>
              <a:gd name="connsiteX69" fmla="*/ 1316440 w 2075091"/>
              <a:gd name="connsiteY69" fmla="*/ 603226 h 2291704"/>
              <a:gd name="connsiteX70" fmla="*/ 1301368 w 2075091"/>
              <a:gd name="connsiteY70" fmla="*/ 482646 h 2291704"/>
              <a:gd name="connsiteX71" fmla="*/ 1261175 w 2075091"/>
              <a:gd name="connsiteY71" fmla="*/ 402259 h 2291704"/>
              <a:gd name="connsiteX72" fmla="*/ 1246102 w 2075091"/>
              <a:gd name="connsiteY72" fmla="*/ 291727 h 2291704"/>
              <a:gd name="connsiteX73" fmla="*/ 1266199 w 2075091"/>
              <a:gd name="connsiteY73" fmla="*/ 226413 h 2291704"/>
              <a:gd name="connsiteX74" fmla="*/ 1281271 w 2075091"/>
              <a:gd name="connsiteY74" fmla="*/ 216365 h 2291704"/>
              <a:gd name="connsiteX75" fmla="*/ 1326489 w 2075091"/>
              <a:gd name="connsiteY75" fmla="*/ 196268 h 2291704"/>
              <a:gd name="connsiteX76" fmla="*/ 1396827 w 2075091"/>
              <a:gd name="connsiteY76" fmla="*/ 176171 h 2291704"/>
              <a:gd name="connsiteX77" fmla="*/ 1467166 w 2075091"/>
              <a:gd name="connsiteY77" fmla="*/ 181196 h 2291704"/>
              <a:gd name="connsiteX78" fmla="*/ 1517408 w 2075091"/>
              <a:gd name="connsiteY78" fmla="*/ 191244 h 2291704"/>
              <a:gd name="connsiteX79" fmla="*/ 1572673 w 2075091"/>
              <a:gd name="connsiteY79" fmla="*/ 251534 h 2291704"/>
              <a:gd name="connsiteX80" fmla="*/ 1632964 w 2075091"/>
              <a:gd name="connsiteY80" fmla="*/ 321872 h 2291704"/>
              <a:gd name="connsiteX81" fmla="*/ 1663109 w 2075091"/>
              <a:gd name="connsiteY81" fmla="*/ 568057 h 2291704"/>
              <a:gd name="connsiteX82" fmla="*/ 1663109 w 2075091"/>
              <a:gd name="connsiteY82" fmla="*/ 593178 h 2291704"/>
              <a:gd name="connsiteX83" fmla="*/ 1663109 w 2075091"/>
              <a:gd name="connsiteY83" fmla="*/ 728831 h 2291704"/>
              <a:gd name="connsiteX84" fmla="*/ 1663109 w 2075091"/>
              <a:gd name="connsiteY84" fmla="*/ 829314 h 2291704"/>
              <a:gd name="connsiteX85" fmla="*/ 1622915 w 2075091"/>
              <a:gd name="connsiteY85" fmla="*/ 924774 h 2291704"/>
              <a:gd name="connsiteX86" fmla="*/ 1592770 w 2075091"/>
              <a:gd name="connsiteY86" fmla="*/ 1000136 h 2291704"/>
              <a:gd name="connsiteX87" fmla="*/ 1587746 w 2075091"/>
              <a:gd name="connsiteY87" fmla="*/ 1060426 h 2291704"/>
              <a:gd name="connsiteX88" fmla="*/ 1627939 w 2075091"/>
              <a:gd name="connsiteY88" fmla="*/ 1160910 h 2291704"/>
              <a:gd name="connsiteX89" fmla="*/ 1668133 w 2075091"/>
              <a:gd name="connsiteY89" fmla="*/ 1241297 h 2291704"/>
              <a:gd name="connsiteX90" fmla="*/ 1743495 w 2075091"/>
              <a:gd name="connsiteY90" fmla="*/ 1397046 h 2291704"/>
              <a:gd name="connsiteX91" fmla="*/ 1748520 w 2075091"/>
              <a:gd name="connsiteY91" fmla="*/ 1472409 h 2291704"/>
              <a:gd name="connsiteX92" fmla="*/ 1748520 w 2075091"/>
              <a:gd name="connsiteY92" fmla="*/ 1552796 h 2291704"/>
              <a:gd name="connsiteX93" fmla="*/ 1713350 w 2075091"/>
              <a:gd name="connsiteY93" fmla="*/ 1633182 h 2291704"/>
              <a:gd name="connsiteX94" fmla="*/ 1381755 w 2075091"/>
              <a:gd name="connsiteY94" fmla="*/ 2095407 h 2291704"/>
              <a:gd name="connsiteX95" fmla="*/ 1452093 w 2075091"/>
              <a:gd name="connsiteY95" fmla="*/ 2221011 h 2291704"/>
              <a:gd name="connsiteX96" fmla="*/ 1527456 w 2075091"/>
              <a:gd name="connsiteY96" fmla="*/ 2210963 h 2291704"/>
              <a:gd name="connsiteX97" fmla="*/ 1597794 w 2075091"/>
              <a:gd name="connsiteY97" fmla="*/ 2160721 h 2291704"/>
              <a:gd name="connsiteX98" fmla="*/ 1673157 w 2075091"/>
              <a:gd name="connsiteY98" fmla="*/ 2080334 h 2291704"/>
              <a:gd name="connsiteX99" fmla="*/ 1783689 w 2075091"/>
              <a:gd name="connsiteY99" fmla="*/ 1919560 h 2291704"/>
              <a:gd name="connsiteX100" fmla="*/ 1859051 w 2075091"/>
              <a:gd name="connsiteY100" fmla="*/ 1738690 h 2291704"/>
              <a:gd name="connsiteX101" fmla="*/ 1889197 w 2075091"/>
              <a:gd name="connsiteY101" fmla="*/ 1658303 h 2291704"/>
              <a:gd name="connsiteX102" fmla="*/ 1954511 w 2075091"/>
              <a:gd name="connsiteY102" fmla="*/ 1492505 h 2291704"/>
              <a:gd name="connsiteX103" fmla="*/ 1964559 w 2075091"/>
              <a:gd name="connsiteY103" fmla="*/ 1351828 h 2291704"/>
              <a:gd name="connsiteX104" fmla="*/ 1904269 w 2075091"/>
              <a:gd name="connsiteY104" fmla="*/ 1181007 h 2291704"/>
              <a:gd name="connsiteX105" fmla="*/ 1833931 w 2075091"/>
              <a:gd name="connsiteY105" fmla="*/ 949894 h 2291704"/>
              <a:gd name="connsiteX106" fmla="*/ 1823882 w 2075091"/>
              <a:gd name="connsiteY106" fmla="*/ 723807 h 2291704"/>
              <a:gd name="connsiteX107" fmla="*/ 1843979 w 2075091"/>
              <a:gd name="connsiteY107" fmla="*/ 507767 h 2291704"/>
              <a:gd name="connsiteX108" fmla="*/ 1924366 w 2075091"/>
              <a:gd name="connsiteY108" fmla="*/ 392211 h 2291704"/>
              <a:gd name="connsiteX109" fmla="*/ 1974608 w 2075091"/>
              <a:gd name="connsiteY109" fmla="*/ 357042 h 2291704"/>
              <a:gd name="connsiteX110" fmla="*/ 2014801 w 2075091"/>
              <a:gd name="connsiteY110" fmla="*/ 367090 h 2291704"/>
              <a:gd name="connsiteX111" fmla="*/ 2070067 w 2075091"/>
              <a:gd name="connsiteY111" fmla="*/ 417332 h 2291704"/>
              <a:gd name="connsiteX112" fmla="*/ 2070067 w 2075091"/>
              <a:gd name="connsiteY112" fmla="*/ 678589 h 2291704"/>
              <a:gd name="connsiteX113" fmla="*/ 2075091 w 2075091"/>
              <a:gd name="connsiteY113" fmla="*/ 804193 h 2291704"/>
              <a:gd name="connsiteX0" fmla="*/ 1130546 w 2073981"/>
              <a:gd name="connsiteY0" fmla="*/ 271631 h 2291704"/>
              <a:gd name="connsiteX1" fmla="*/ 1080304 w 2073981"/>
              <a:gd name="connsiteY1" fmla="*/ 120905 h 2291704"/>
              <a:gd name="connsiteX2" fmla="*/ 803975 w 2073981"/>
              <a:gd name="connsiteY2" fmla="*/ 5349 h 2291704"/>
              <a:gd name="connsiteX3" fmla="*/ 678370 w 2073981"/>
              <a:gd name="connsiteY3" fmla="*/ 25446 h 2291704"/>
              <a:gd name="connsiteX4" fmla="*/ 572862 w 2073981"/>
              <a:gd name="connsiteY4" fmla="*/ 80712 h 2291704"/>
              <a:gd name="connsiteX5" fmla="*/ 407065 w 2073981"/>
              <a:gd name="connsiteY5" fmla="*/ 171147 h 2291704"/>
              <a:gd name="connsiteX6" fmla="*/ 296533 w 2073981"/>
              <a:gd name="connsiteY6" fmla="*/ 236461 h 2291704"/>
              <a:gd name="connsiteX7" fmla="*/ 276436 w 2073981"/>
              <a:gd name="connsiteY7" fmla="*/ 372114 h 2291704"/>
              <a:gd name="connsiteX8" fmla="*/ 201073 w 2073981"/>
              <a:gd name="connsiteY8" fmla="*/ 477622 h 2291704"/>
              <a:gd name="connsiteX9" fmla="*/ 175953 w 2073981"/>
              <a:gd name="connsiteY9" fmla="*/ 618299 h 2291704"/>
              <a:gd name="connsiteX10" fmla="*/ 196049 w 2073981"/>
              <a:gd name="connsiteY10" fmla="*/ 764000 h 2291704"/>
              <a:gd name="connsiteX11" fmla="*/ 186001 w 2073981"/>
              <a:gd name="connsiteY11" fmla="*/ 919749 h 2291704"/>
              <a:gd name="connsiteX12" fmla="*/ 115662 w 2073981"/>
              <a:gd name="connsiteY12" fmla="*/ 1050378 h 2291704"/>
              <a:gd name="connsiteX13" fmla="*/ 60397 w 2073981"/>
              <a:gd name="connsiteY13" fmla="*/ 1226224 h 2291704"/>
              <a:gd name="connsiteX14" fmla="*/ 106 w 2073981"/>
              <a:gd name="connsiteY14" fmla="*/ 1392022 h 2291704"/>
              <a:gd name="connsiteX15" fmla="*/ 45324 w 2073981"/>
              <a:gd name="connsiteY15" fmla="*/ 1447288 h 2291704"/>
              <a:gd name="connsiteX16" fmla="*/ 30251 w 2073981"/>
              <a:gd name="connsiteY16" fmla="*/ 1608061 h 2291704"/>
              <a:gd name="connsiteX17" fmla="*/ 125711 w 2073981"/>
              <a:gd name="connsiteY17" fmla="*/ 1713569 h 2291704"/>
              <a:gd name="connsiteX18" fmla="*/ 165904 w 2073981"/>
              <a:gd name="connsiteY18" fmla="*/ 1889415 h 2291704"/>
              <a:gd name="connsiteX19" fmla="*/ 296533 w 2073981"/>
              <a:gd name="connsiteY19" fmla="*/ 1994923 h 2291704"/>
              <a:gd name="connsiteX20" fmla="*/ 351799 w 2073981"/>
              <a:gd name="connsiteY20" fmla="*/ 2065261 h 2291704"/>
              <a:gd name="connsiteX21" fmla="*/ 422137 w 2073981"/>
              <a:gd name="connsiteY21" fmla="*/ 2170769 h 2291704"/>
              <a:gd name="connsiteX22" fmla="*/ 462331 w 2073981"/>
              <a:gd name="connsiteY22" fmla="*/ 2251156 h 2291704"/>
              <a:gd name="connsiteX23" fmla="*/ 547742 w 2073981"/>
              <a:gd name="connsiteY23" fmla="*/ 2286325 h 2291704"/>
              <a:gd name="connsiteX24" fmla="*/ 663298 w 2073981"/>
              <a:gd name="connsiteY24" fmla="*/ 2286325 h 2291704"/>
              <a:gd name="connsiteX25" fmla="*/ 743684 w 2073981"/>
              <a:gd name="connsiteY25" fmla="*/ 2236083 h 2291704"/>
              <a:gd name="connsiteX26" fmla="*/ 773829 w 2073981"/>
              <a:gd name="connsiteY26" fmla="*/ 2195890 h 2291704"/>
              <a:gd name="connsiteX27" fmla="*/ 783878 w 2073981"/>
              <a:gd name="connsiteY27" fmla="*/ 2155697 h 2291704"/>
              <a:gd name="connsiteX28" fmla="*/ 753733 w 2073981"/>
              <a:gd name="connsiteY28" fmla="*/ 2065261 h 2291704"/>
              <a:gd name="connsiteX29" fmla="*/ 693443 w 2073981"/>
              <a:gd name="connsiteY29" fmla="*/ 1989899 h 2291704"/>
              <a:gd name="connsiteX30" fmla="*/ 643201 w 2073981"/>
              <a:gd name="connsiteY30" fmla="*/ 1884391 h 2291704"/>
              <a:gd name="connsiteX31" fmla="*/ 643201 w 2073981"/>
              <a:gd name="connsiteY31" fmla="*/ 1809028 h 2291704"/>
              <a:gd name="connsiteX32" fmla="*/ 643201 w 2073981"/>
              <a:gd name="connsiteY32" fmla="*/ 1678400 h 2291704"/>
              <a:gd name="connsiteX33" fmla="*/ 648225 w 2073981"/>
              <a:gd name="connsiteY33" fmla="*/ 1542747 h 2291704"/>
              <a:gd name="connsiteX34" fmla="*/ 643201 w 2073981"/>
              <a:gd name="connsiteY34" fmla="*/ 1457336 h 2291704"/>
              <a:gd name="connsiteX35" fmla="*/ 623104 w 2073981"/>
              <a:gd name="connsiteY35" fmla="*/ 1316659 h 2291704"/>
              <a:gd name="connsiteX36" fmla="*/ 658273 w 2073981"/>
              <a:gd name="connsiteY36" fmla="*/ 1246321 h 2291704"/>
              <a:gd name="connsiteX37" fmla="*/ 678370 w 2073981"/>
              <a:gd name="connsiteY37" fmla="*/ 1095596 h 2291704"/>
              <a:gd name="connsiteX38" fmla="*/ 638177 w 2073981"/>
              <a:gd name="connsiteY38" fmla="*/ 924774 h 2291704"/>
              <a:gd name="connsiteX39" fmla="*/ 597983 w 2073981"/>
              <a:gd name="connsiteY39" fmla="*/ 839363 h 2291704"/>
              <a:gd name="connsiteX40" fmla="*/ 567838 w 2073981"/>
              <a:gd name="connsiteY40" fmla="*/ 683613 h 2291704"/>
              <a:gd name="connsiteX41" fmla="*/ 567838 w 2073981"/>
              <a:gd name="connsiteY41" fmla="*/ 573081 h 2291704"/>
              <a:gd name="connsiteX42" fmla="*/ 597983 w 2073981"/>
              <a:gd name="connsiteY42" fmla="*/ 442453 h 2291704"/>
              <a:gd name="connsiteX43" fmla="*/ 668322 w 2073981"/>
              <a:gd name="connsiteY43" fmla="*/ 352017 h 2291704"/>
              <a:gd name="connsiteX44" fmla="*/ 733636 w 2073981"/>
              <a:gd name="connsiteY44" fmla="*/ 321872 h 2291704"/>
              <a:gd name="connsiteX45" fmla="*/ 819047 w 2073981"/>
              <a:gd name="connsiteY45" fmla="*/ 286703 h 2291704"/>
              <a:gd name="connsiteX46" fmla="*/ 894410 w 2073981"/>
              <a:gd name="connsiteY46" fmla="*/ 276655 h 2291704"/>
              <a:gd name="connsiteX47" fmla="*/ 949676 w 2073981"/>
              <a:gd name="connsiteY47" fmla="*/ 336945 h 2291704"/>
              <a:gd name="connsiteX48" fmla="*/ 944651 w 2073981"/>
              <a:gd name="connsiteY48" fmla="*/ 437428 h 2291704"/>
              <a:gd name="connsiteX49" fmla="*/ 964748 w 2073981"/>
              <a:gd name="connsiteY49" fmla="*/ 583130 h 2291704"/>
              <a:gd name="connsiteX50" fmla="*/ 994893 w 2073981"/>
              <a:gd name="connsiteY50" fmla="*/ 688637 h 2291704"/>
              <a:gd name="connsiteX51" fmla="*/ 1009966 w 2073981"/>
              <a:gd name="connsiteY51" fmla="*/ 764000 h 2291704"/>
              <a:gd name="connsiteX52" fmla="*/ 1025038 w 2073981"/>
              <a:gd name="connsiteY52" fmla="*/ 854435 h 2291704"/>
              <a:gd name="connsiteX53" fmla="*/ 1055183 w 2073981"/>
              <a:gd name="connsiteY53" fmla="*/ 934822 h 2291704"/>
              <a:gd name="connsiteX54" fmla="*/ 1070256 w 2073981"/>
              <a:gd name="connsiteY54" fmla="*/ 969991 h 2291704"/>
              <a:gd name="connsiteX55" fmla="*/ 1095377 w 2073981"/>
              <a:gd name="connsiteY55" fmla="*/ 1005160 h 2291704"/>
              <a:gd name="connsiteX56" fmla="*/ 1140594 w 2073981"/>
              <a:gd name="connsiteY56" fmla="*/ 1145837 h 2291704"/>
              <a:gd name="connsiteX57" fmla="*/ 1195860 w 2073981"/>
              <a:gd name="connsiteY57" fmla="*/ 1281490 h 2291704"/>
              <a:gd name="connsiteX58" fmla="*/ 1251126 w 2073981"/>
              <a:gd name="connsiteY58" fmla="*/ 1397046 h 2291704"/>
              <a:gd name="connsiteX59" fmla="*/ 1351610 w 2073981"/>
              <a:gd name="connsiteY59" fmla="*/ 1472409 h 2291704"/>
              <a:gd name="connsiteX60" fmla="*/ 1442045 w 2073981"/>
              <a:gd name="connsiteY60" fmla="*/ 1472409 h 2291704"/>
              <a:gd name="connsiteX61" fmla="*/ 1477214 w 2073981"/>
              <a:gd name="connsiteY61" fmla="*/ 1432215 h 2291704"/>
              <a:gd name="connsiteX62" fmla="*/ 1437021 w 2073981"/>
              <a:gd name="connsiteY62" fmla="*/ 1361877 h 2291704"/>
              <a:gd name="connsiteX63" fmla="*/ 1406876 w 2073981"/>
              <a:gd name="connsiteY63" fmla="*/ 1286514 h 2291704"/>
              <a:gd name="connsiteX64" fmla="*/ 1381755 w 2073981"/>
              <a:gd name="connsiteY64" fmla="*/ 1231248 h 2291704"/>
              <a:gd name="connsiteX65" fmla="*/ 1351610 w 2073981"/>
              <a:gd name="connsiteY65" fmla="*/ 1110668 h 2291704"/>
              <a:gd name="connsiteX66" fmla="*/ 1331513 w 2073981"/>
              <a:gd name="connsiteY66" fmla="*/ 985064 h 2291704"/>
              <a:gd name="connsiteX67" fmla="*/ 1326489 w 2073981"/>
              <a:gd name="connsiteY67" fmla="*/ 829314 h 2291704"/>
              <a:gd name="connsiteX68" fmla="*/ 1326489 w 2073981"/>
              <a:gd name="connsiteY68" fmla="*/ 718782 h 2291704"/>
              <a:gd name="connsiteX69" fmla="*/ 1316440 w 2073981"/>
              <a:gd name="connsiteY69" fmla="*/ 603226 h 2291704"/>
              <a:gd name="connsiteX70" fmla="*/ 1301368 w 2073981"/>
              <a:gd name="connsiteY70" fmla="*/ 482646 h 2291704"/>
              <a:gd name="connsiteX71" fmla="*/ 1261175 w 2073981"/>
              <a:gd name="connsiteY71" fmla="*/ 402259 h 2291704"/>
              <a:gd name="connsiteX72" fmla="*/ 1246102 w 2073981"/>
              <a:gd name="connsiteY72" fmla="*/ 291727 h 2291704"/>
              <a:gd name="connsiteX73" fmla="*/ 1266199 w 2073981"/>
              <a:gd name="connsiteY73" fmla="*/ 226413 h 2291704"/>
              <a:gd name="connsiteX74" fmla="*/ 1281271 w 2073981"/>
              <a:gd name="connsiteY74" fmla="*/ 216365 h 2291704"/>
              <a:gd name="connsiteX75" fmla="*/ 1326489 w 2073981"/>
              <a:gd name="connsiteY75" fmla="*/ 196268 h 2291704"/>
              <a:gd name="connsiteX76" fmla="*/ 1396827 w 2073981"/>
              <a:gd name="connsiteY76" fmla="*/ 176171 h 2291704"/>
              <a:gd name="connsiteX77" fmla="*/ 1467166 w 2073981"/>
              <a:gd name="connsiteY77" fmla="*/ 181196 h 2291704"/>
              <a:gd name="connsiteX78" fmla="*/ 1517408 w 2073981"/>
              <a:gd name="connsiteY78" fmla="*/ 191244 h 2291704"/>
              <a:gd name="connsiteX79" fmla="*/ 1572673 w 2073981"/>
              <a:gd name="connsiteY79" fmla="*/ 251534 h 2291704"/>
              <a:gd name="connsiteX80" fmla="*/ 1632964 w 2073981"/>
              <a:gd name="connsiteY80" fmla="*/ 321872 h 2291704"/>
              <a:gd name="connsiteX81" fmla="*/ 1663109 w 2073981"/>
              <a:gd name="connsiteY81" fmla="*/ 568057 h 2291704"/>
              <a:gd name="connsiteX82" fmla="*/ 1663109 w 2073981"/>
              <a:gd name="connsiteY82" fmla="*/ 593178 h 2291704"/>
              <a:gd name="connsiteX83" fmla="*/ 1663109 w 2073981"/>
              <a:gd name="connsiteY83" fmla="*/ 728831 h 2291704"/>
              <a:gd name="connsiteX84" fmla="*/ 1663109 w 2073981"/>
              <a:gd name="connsiteY84" fmla="*/ 829314 h 2291704"/>
              <a:gd name="connsiteX85" fmla="*/ 1622915 w 2073981"/>
              <a:gd name="connsiteY85" fmla="*/ 924774 h 2291704"/>
              <a:gd name="connsiteX86" fmla="*/ 1592770 w 2073981"/>
              <a:gd name="connsiteY86" fmla="*/ 1000136 h 2291704"/>
              <a:gd name="connsiteX87" fmla="*/ 1587746 w 2073981"/>
              <a:gd name="connsiteY87" fmla="*/ 1060426 h 2291704"/>
              <a:gd name="connsiteX88" fmla="*/ 1627939 w 2073981"/>
              <a:gd name="connsiteY88" fmla="*/ 1160910 h 2291704"/>
              <a:gd name="connsiteX89" fmla="*/ 1668133 w 2073981"/>
              <a:gd name="connsiteY89" fmla="*/ 1241297 h 2291704"/>
              <a:gd name="connsiteX90" fmla="*/ 1743495 w 2073981"/>
              <a:gd name="connsiteY90" fmla="*/ 1397046 h 2291704"/>
              <a:gd name="connsiteX91" fmla="*/ 1748520 w 2073981"/>
              <a:gd name="connsiteY91" fmla="*/ 1472409 h 2291704"/>
              <a:gd name="connsiteX92" fmla="*/ 1748520 w 2073981"/>
              <a:gd name="connsiteY92" fmla="*/ 1552796 h 2291704"/>
              <a:gd name="connsiteX93" fmla="*/ 1713350 w 2073981"/>
              <a:gd name="connsiteY93" fmla="*/ 1633182 h 2291704"/>
              <a:gd name="connsiteX94" fmla="*/ 1381755 w 2073981"/>
              <a:gd name="connsiteY94" fmla="*/ 2095407 h 2291704"/>
              <a:gd name="connsiteX95" fmla="*/ 1452093 w 2073981"/>
              <a:gd name="connsiteY95" fmla="*/ 2221011 h 2291704"/>
              <a:gd name="connsiteX96" fmla="*/ 1527456 w 2073981"/>
              <a:gd name="connsiteY96" fmla="*/ 2210963 h 2291704"/>
              <a:gd name="connsiteX97" fmla="*/ 1597794 w 2073981"/>
              <a:gd name="connsiteY97" fmla="*/ 2160721 h 2291704"/>
              <a:gd name="connsiteX98" fmla="*/ 1673157 w 2073981"/>
              <a:gd name="connsiteY98" fmla="*/ 2080334 h 2291704"/>
              <a:gd name="connsiteX99" fmla="*/ 1783689 w 2073981"/>
              <a:gd name="connsiteY99" fmla="*/ 1919560 h 2291704"/>
              <a:gd name="connsiteX100" fmla="*/ 1859051 w 2073981"/>
              <a:gd name="connsiteY100" fmla="*/ 1738690 h 2291704"/>
              <a:gd name="connsiteX101" fmla="*/ 1889197 w 2073981"/>
              <a:gd name="connsiteY101" fmla="*/ 1658303 h 2291704"/>
              <a:gd name="connsiteX102" fmla="*/ 1954511 w 2073981"/>
              <a:gd name="connsiteY102" fmla="*/ 1492505 h 2291704"/>
              <a:gd name="connsiteX103" fmla="*/ 1964559 w 2073981"/>
              <a:gd name="connsiteY103" fmla="*/ 1351828 h 2291704"/>
              <a:gd name="connsiteX104" fmla="*/ 1904269 w 2073981"/>
              <a:gd name="connsiteY104" fmla="*/ 1181007 h 2291704"/>
              <a:gd name="connsiteX105" fmla="*/ 1833931 w 2073981"/>
              <a:gd name="connsiteY105" fmla="*/ 949894 h 2291704"/>
              <a:gd name="connsiteX106" fmla="*/ 1823882 w 2073981"/>
              <a:gd name="connsiteY106" fmla="*/ 723807 h 2291704"/>
              <a:gd name="connsiteX107" fmla="*/ 1843979 w 2073981"/>
              <a:gd name="connsiteY107" fmla="*/ 507767 h 2291704"/>
              <a:gd name="connsiteX108" fmla="*/ 1924366 w 2073981"/>
              <a:gd name="connsiteY108" fmla="*/ 392211 h 2291704"/>
              <a:gd name="connsiteX109" fmla="*/ 1974608 w 2073981"/>
              <a:gd name="connsiteY109" fmla="*/ 357042 h 2291704"/>
              <a:gd name="connsiteX110" fmla="*/ 2014801 w 2073981"/>
              <a:gd name="connsiteY110" fmla="*/ 367090 h 2291704"/>
              <a:gd name="connsiteX111" fmla="*/ 2070067 w 2073981"/>
              <a:gd name="connsiteY111" fmla="*/ 417332 h 2291704"/>
              <a:gd name="connsiteX112" fmla="*/ 2070067 w 2073981"/>
              <a:gd name="connsiteY112" fmla="*/ 678589 h 2291704"/>
              <a:gd name="connsiteX0" fmla="*/ 1130546 w 2070067"/>
              <a:gd name="connsiteY0" fmla="*/ 271631 h 2291704"/>
              <a:gd name="connsiteX1" fmla="*/ 1080304 w 2070067"/>
              <a:gd name="connsiteY1" fmla="*/ 120905 h 2291704"/>
              <a:gd name="connsiteX2" fmla="*/ 803975 w 2070067"/>
              <a:gd name="connsiteY2" fmla="*/ 5349 h 2291704"/>
              <a:gd name="connsiteX3" fmla="*/ 678370 w 2070067"/>
              <a:gd name="connsiteY3" fmla="*/ 25446 h 2291704"/>
              <a:gd name="connsiteX4" fmla="*/ 572862 w 2070067"/>
              <a:gd name="connsiteY4" fmla="*/ 80712 h 2291704"/>
              <a:gd name="connsiteX5" fmla="*/ 407065 w 2070067"/>
              <a:gd name="connsiteY5" fmla="*/ 171147 h 2291704"/>
              <a:gd name="connsiteX6" fmla="*/ 296533 w 2070067"/>
              <a:gd name="connsiteY6" fmla="*/ 236461 h 2291704"/>
              <a:gd name="connsiteX7" fmla="*/ 276436 w 2070067"/>
              <a:gd name="connsiteY7" fmla="*/ 372114 h 2291704"/>
              <a:gd name="connsiteX8" fmla="*/ 201073 w 2070067"/>
              <a:gd name="connsiteY8" fmla="*/ 477622 h 2291704"/>
              <a:gd name="connsiteX9" fmla="*/ 175953 w 2070067"/>
              <a:gd name="connsiteY9" fmla="*/ 618299 h 2291704"/>
              <a:gd name="connsiteX10" fmla="*/ 196049 w 2070067"/>
              <a:gd name="connsiteY10" fmla="*/ 764000 h 2291704"/>
              <a:gd name="connsiteX11" fmla="*/ 186001 w 2070067"/>
              <a:gd name="connsiteY11" fmla="*/ 919749 h 2291704"/>
              <a:gd name="connsiteX12" fmla="*/ 115662 w 2070067"/>
              <a:gd name="connsiteY12" fmla="*/ 1050378 h 2291704"/>
              <a:gd name="connsiteX13" fmla="*/ 60397 w 2070067"/>
              <a:gd name="connsiteY13" fmla="*/ 1226224 h 2291704"/>
              <a:gd name="connsiteX14" fmla="*/ 106 w 2070067"/>
              <a:gd name="connsiteY14" fmla="*/ 1392022 h 2291704"/>
              <a:gd name="connsiteX15" fmla="*/ 45324 w 2070067"/>
              <a:gd name="connsiteY15" fmla="*/ 1447288 h 2291704"/>
              <a:gd name="connsiteX16" fmla="*/ 30251 w 2070067"/>
              <a:gd name="connsiteY16" fmla="*/ 1608061 h 2291704"/>
              <a:gd name="connsiteX17" fmla="*/ 125711 w 2070067"/>
              <a:gd name="connsiteY17" fmla="*/ 1713569 h 2291704"/>
              <a:gd name="connsiteX18" fmla="*/ 165904 w 2070067"/>
              <a:gd name="connsiteY18" fmla="*/ 1889415 h 2291704"/>
              <a:gd name="connsiteX19" fmla="*/ 296533 w 2070067"/>
              <a:gd name="connsiteY19" fmla="*/ 1994923 h 2291704"/>
              <a:gd name="connsiteX20" fmla="*/ 351799 w 2070067"/>
              <a:gd name="connsiteY20" fmla="*/ 2065261 h 2291704"/>
              <a:gd name="connsiteX21" fmla="*/ 422137 w 2070067"/>
              <a:gd name="connsiteY21" fmla="*/ 2170769 h 2291704"/>
              <a:gd name="connsiteX22" fmla="*/ 462331 w 2070067"/>
              <a:gd name="connsiteY22" fmla="*/ 2251156 h 2291704"/>
              <a:gd name="connsiteX23" fmla="*/ 547742 w 2070067"/>
              <a:gd name="connsiteY23" fmla="*/ 2286325 h 2291704"/>
              <a:gd name="connsiteX24" fmla="*/ 663298 w 2070067"/>
              <a:gd name="connsiteY24" fmla="*/ 2286325 h 2291704"/>
              <a:gd name="connsiteX25" fmla="*/ 743684 w 2070067"/>
              <a:gd name="connsiteY25" fmla="*/ 2236083 h 2291704"/>
              <a:gd name="connsiteX26" fmla="*/ 773829 w 2070067"/>
              <a:gd name="connsiteY26" fmla="*/ 2195890 h 2291704"/>
              <a:gd name="connsiteX27" fmla="*/ 783878 w 2070067"/>
              <a:gd name="connsiteY27" fmla="*/ 2155697 h 2291704"/>
              <a:gd name="connsiteX28" fmla="*/ 753733 w 2070067"/>
              <a:gd name="connsiteY28" fmla="*/ 2065261 h 2291704"/>
              <a:gd name="connsiteX29" fmla="*/ 693443 w 2070067"/>
              <a:gd name="connsiteY29" fmla="*/ 1989899 h 2291704"/>
              <a:gd name="connsiteX30" fmla="*/ 643201 w 2070067"/>
              <a:gd name="connsiteY30" fmla="*/ 1884391 h 2291704"/>
              <a:gd name="connsiteX31" fmla="*/ 643201 w 2070067"/>
              <a:gd name="connsiteY31" fmla="*/ 1809028 h 2291704"/>
              <a:gd name="connsiteX32" fmla="*/ 643201 w 2070067"/>
              <a:gd name="connsiteY32" fmla="*/ 1678400 h 2291704"/>
              <a:gd name="connsiteX33" fmla="*/ 648225 w 2070067"/>
              <a:gd name="connsiteY33" fmla="*/ 1542747 h 2291704"/>
              <a:gd name="connsiteX34" fmla="*/ 643201 w 2070067"/>
              <a:gd name="connsiteY34" fmla="*/ 1457336 h 2291704"/>
              <a:gd name="connsiteX35" fmla="*/ 623104 w 2070067"/>
              <a:gd name="connsiteY35" fmla="*/ 1316659 h 2291704"/>
              <a:gd name="connsiteX36" fmla="*/ 658273 w 2070067"/>
              <a:gd name="connsiteY36" fmla="*/ 1246321 h 2291704"/>
              <a:gd name="connsiteX37" fmla="*/ 678370 w 2070067"/>
              <a:gd name="connsiteY37" fmla="*/ 1095596 h 2291704"/>
              <a:gd name="connsiteX38" fmla="*/ 638177 w 2070067"/>
              <a:gd name="connsiteY38" fmla="*/ 924774 h 2291704"/>
              <a:gd name="connsiteX39" fmla="*/ 597983 w 2070067"/>
              <a:gd name="connsiteY39" fmla="*/ 839363 h 2291704"/>
              <a:gd name="connsiteX40" fmla="*/ 567838 w 2070067"/>
              <a:gd name="connsiteY40" fmla="*/ 683613 h 2291704"/>
              <a:gd name="connsiteX41" fmla="*/ 567838 w 2070067"/>
              <a:gd name="connsiteY41" fmla="*/ 573081 h 2291704"/>
              <a:gd name="connsiteX42" fmla="*/ 597983 w 2070067"/>
              <a:gd name="connsiteY42" fmla="*/ 442453 h 2291704"/>
              <a:gd name="connsiteX43" fmla="*/ 668322 w 2070067"/>
              <a:gd name="connsiteY43" fmla="*/ 352017 h 2291704"/>
              <a:gd name="connsiteX44" fmla="*/ 733636 w 2070067"/>
              <a:gd name="connsiteY44" fmla="*/ 321872 h 2291704"/>
              <a:gd name="connsiteX45" fmla="*/ 819047 w 2070067"/>
              <a:gd name="connsiteY45" fmla="*/ 286703 h 2291704"/>
              <a:gd name="connsiteX46" fmla="*/ 894410 w 2070067"/>
              <a:gd name="connsiteY46" fmla="*/ 276655 h 2291704"/>
              <a:gd name="connsiteX47" fmla="*/ 949676 w 2070067"/>
              <a:gd name="connsiteY47" fmla="*/ 336945 h 2291704"/>
              <a:gd name="connsiteX48" fmla="*/ 944651 w 2070067"/>
              <a:gd name="connsiteY48" fmla="*/ 437428 h 2291704"/>
              <a:gd name="connsiteX49" fmla="*/ 964748 w 2070067"/>
              <a:gd name="connsiteY49" fmla="*/ 583130 h 2291704"/>
              <a:gd name="connsiteX50" fmla="*/ 994893 w 2070067"/>
              <a:gd name="connsiteY50" fmla="*/ 688637 h 2291704"/>
              <a:gd name="connsiteX51" fmla="*/ 1009966 w 2070067"/>
              <a:gd name="connsiteY51" fmla="*/ 764000 h 2291704"/>
              <a:gd name="connsiteX52" fmla="*/ 1025038 w 2070067"/>
              <a:gd name="connsiteY52" fmla="*/ 854435 h 2291704"/>
              <a:gd name="connsiteX53" fmla="*/ 1055183 w 2070067"/>
              <a:gd name="connsiteY53" fmla="*/ 934822 h 2291704"/>
              <a:gd name="connsiteX54" fmla="*/ 1070256 w 2070067"/>
              <a:gd name="connsiteY54" fmla="*/ 969991 h 2291704"/>
              <a:gd name="connsiteX55" fmla="*/ 1095377 w 2070067"/>
              <a:gd name="connsiteY55" fmla="*/ 1005160 h 2291704"/>
              <a:gd name="connsiteX56" fmla="*/ 1140594 w 2070067"/>
              <a:gd name="connsiteY56" fmla="*/ 1145837 h 2291704"/>
              <a:gd name="connsiteX57" fmla="*/ 1195860 w 2070067"/>
              <a:gd name="connsiteY57" fmla="*/ 1281490 h 2291704"/>
              <a:gd name="connsiteX58" fmla="*/ 1251126 w 2070067"/>
              <a:gd name="connsiteY58" fmla="*/ 1397046 h 2291704"/>
              <a:gd name="connsiteX59" fmla="*/ 1351610 w 2070067"/>
              <a:gd name="connsiteY59" fmla="*/ 1472409 h 2291704"/>
              <a:gd name="connsiteX60" fmla="*/ 1442045 w 2070067"/>
              <a:gd name="connsiteY60" fmla="*/ 1472409 h 2291704"/>
              <a:gd name="connsiteX61" fmla="*/ 1477214 w 2070067"/>
              <a:gd name="connsiteY61" fmla="*/ 1432215 h 2291704"/>
              <a:gd name="connsiteX62" fmla="*/ 1437021 w 2070067"/>
              <a:gd name="connsiteY62" fmla="*/ 1361877 h 2291704"/>
              <a:gd name="connsiteX63" fmla="*/ 1406876 w 2070067"/>
              <a:gd name="connsiteY63" fmla="*/ 1286514 h 2291704"/>
              <a:gd name="connsiteX64" fmla="*/ 1381755 w 2070067"/>
              <a:gd name="connsiteY64" fmla="*/ 1231248 h 2291704"/>
              <a:gd name="connsiteX65" fmla="*/ 1351610 w 2070067"/>
              <a:gd name="connsiteY65" fmla="*/ 1110668 h 2291704"/>
              <a:gd name="connsiteX66" fmla="*/ 1331513 w 2070067"/>
              <a:gd name="connsiteY66" fmla="*/ 985064 h 2291704"/>
              <a:gd name="connsiteX67" fmla="*/ 1326489 w 2070067"/>
              <a:gd name="connsiteY67" fmla="*/ 829314 h 2291704"/>
              <a:gd name="connsiteX68" fmla="*/ 1326489 w 2070067"/>
              <a:gd name="connsiteY68" fmla="*/ 718782 h 2291704"/>
              <a:gd name="connsiteX69" fmla="*/ 1316440 w 2070067"/>
              <a:gd name="connsiteY69" fmla="*/ 603226 h 2291704"/>
              <a:gd name="connsiteX70" fmla="*/ 1301368 w 2070067"/>
              <a:gd name="connsiteY70" fmla="*/ 482646 h 2291704"/>
              <a:gd name="connsiteX71" fmla="*/ 1261175 w 2070067"/>
              <a:gd name="connsiteY71" fmla="*/ 402259 h 2291704"/>
              <a:gd name="connsiteX72" fmla="*/ 1246102 w 2070067"/>
              <a:gd name="connsiteY72" fmla="*/ 291727 h 2291704"/>
              <a:gd name="connsiteX73" fmla="*/ 1266199 w 2070067"/>
              <a:gd name="connsiteY73" fmla="*/ 226413 h 2291704"/>
              <a:gd name="connsiteX74" fmla="*/ 1281271 w 2070067"/>
              <a:gd name="connsiteY74" fmla="*/ 216365 h 2291704"/>
              <a:gd name="connsiteX75" fmla="*/ 1326489 w 2070067"/>
              <a:gd name="connsiteY75" fmla="*/ 196268 h 2291704"/>
              <a:gd name="connsiteX76" fmla="*/ 1396827 w 2070067"/>
              <a:gd name="connsiteY76" fmla="*/ 176171 h 2291704"/>
              <a:gd name="connsiteX77" fmla="*/ 1467166 w 2070067"/>
              <a:gd name="connsiteY77" fmla="*/ 181196 h 2291704"/>
              <a:gd name="connsiteX78" fmla="*/ 1517408 w 2070067"/>
              <a:gd name="connsiteY78" fmla="*/ 191244 h 2291704"/>
              <a:gd name="connsiteX79" fmla="*/ 1572673 w 2070067"/>
              <a:gd name="connsiteY79" fmla="*/ 251534 h 2291704"/>
              <a:gd name="connsiteX80" fmla="*/ 1632964 w 2070067"/>
              <a:gd name="connsiteY80" fmla="*/ 321872 h 2291704"/>
              <a:gd name="connsiteX81" fmla="*/ 1663109 w 2070067"/>
              <a:gd name="connsiteY81" fmla="*/ 568057 h 2291704"/>
              <a:gd name="connsiteX82" fmla="*/ 1663109 w 2070067"/>
              <a:gd name="connsiteY82" fmla="*/ 593178 h 2291704"/>
              <a:gd name="connsiteX83" fmla="*/ 1663109 w 2070067"/>
              <a:gd name="connsiteY83" fmla="*/ 728831 h 2291704"/>
              <a:gd name="connsiteX84" fmla="*/ 1663109 w 2070067"/>
              <a:gd name="connsiteY84" fmla="*/ 829314 h 2291704"/>
              <a:gd name="connsiteX85" fmla="*/ 1622915 w 2070067"/>
              <a:gd name="connsiteY85" fmla="*/ 924774 h 2291704"/>
              <a:gd name="connsiteX86" fmla="*/ 1592770 w 2070067"/>
              <a:gd name="connsiteY86" fmla="*/ 1000136 h 2291704"/>
              <a:gd name="connsiteX87" fmla="*/ 1587746 w 2070067"/>
              <a:gd name="connsiteY87" fmla="*/ 1060426 h 2291704"/>
              <a:gd name="connsiteX88" fmla="*/ 1627939 w 2070067"/>
              <a:gd name="connsiteY88" fmla="*/ 1160910 h 2291704"/>
              <a:gd name="connsiteX89" fmla="*/ 1668133 w 2070067"/>
              <a:gd name="connsiteY89" fmla="*/ 1241297 h 2291704"/>
              <a:gd name="connsiteX90" fmla="*/ 1743495 w 2070067"/>
              <a:gd name="connsiteY90" fmla="*/ 1397046 h 2291704"/>
              <a:gd name="connsiteX91" fmla="*/ 1748520 w 2070067"/>
              <a:gd name="connsiteY91" fmla="*/ 1472409 h 2291704"/>
              <a:gd name="connsiteX92" fmla="*/ 1748520 w 2070067"/>
              <a:gd name="connsiteY92" fmla="*/ 1552796 h 2291704"/>
              <a:gd name="connsiteX93" fmla="*/ 1713350 w 2070067"/>
              <a:gd name="connsiteY93" fmla="*/ 1633182 h 2291704"/>
              <a:gd name="connsiteX94" fmla="*/ 1381755 w 2070067"/>
              <a:gd name="connsiteY94" fmla="*/ 2095407 h 2291704"/>
              <a:gd name="connsiteX95" fmla="*/ 1452093 w 2070067"/>
              <a:gd name="connsiteY95" fmla="*/ 2221011 h 2291704"/>
              <a:gd name="connsiteX96" fmla="*/ 1527456 w 2070067"/>
              <a:gd name="connsiteY96" fmla="*/ 2210963 h 2291704"/>
              <a:gd name="connsiteX97" fmla="*/ 1597794 w 2070067"/>
              <a:gd name="connsiteY97" fmla="*/ 2160721 h 2291704"/>
              <a:gd name="connsiteX98" fmla="*/ 1673157 w 2070067"/>
              <a:gd name="connsiteY98" fmla="*/ 2080334 h 2291704"/>
              <a:gd name="connsiteX99" fmla="*/ 1783689 w 2070067"/>
              <a:gd name="connsiteY99" fmla="*/ 1919560 h 2291704"/>
              <a:gd name="connsiteX100" fmla="*/ 1859051 w 2070067"/>
              <a:gd name="connsiteY100" fmla="*/ 1738690 h 2291704"/>
              <a:gd name="connsiteX101" fmla="*/ 1889197 w 2070067"/>
              <a:gd name="connsiteY101" fmla="*/ 1658303 h 2291704"/>
              <a:gd name="connsiteX102" fmla="*/ 1954511 w 2070067"/>
              <a:gd name="connsiteY102" fmla="*/ 1492505 h 2291704"/>
              <a:gd name="connsiteX103" fmla="*/ 1964559 w 2070067"/>
              <a:gd name="connsiteY103" fmla="*/ 1351828 h 2291704"/>
              <a:gd name="connsiteX104" fmla="*/ 1904269 w 2070067"/>
              <a:gd name="connsiteY104" fmla="*/ 1181007 h 2291704"/>
              <a:gd name="connsiteX105" fmla="*/ 1833931 w 2070067"/>
              <a:gd name="connsiteY105" fmla="*/ 949894 h 2291704"/>
              <a:gd name="connsiteX106" fmla="*/ 1823882 w 2070067"/>
              <a:gd name="connsiteY106" fmla="*/ 723807 h 2291704"/>
              <a:gd name="connsiteX107" fmla="*/ 1843979 w 2070067"/>
              <a:gd name="connsiteY107" fmla="*/ 507767 h 2291704"/>
              <a:gd name="connsiteX108" fmla="*/ 1924366 w 2070067"/>
              <a:gd name="connsiteY108" fmla="*/ 392211 h 2291704"/>
              <a:gd name="connsiteX109" fmla="*/ 1974608 w 2070067"/>
              <a:gd name="connsiteY109" fmla="*/ 357042 h 2291704"/>
              <a:gd name="connsiteX110" fmla="*/ 2014801 w 2070067"/>
              <a:gd name="connsiteY110" fmla="*/ 367090 h 2291704"/>
              <a:gd name="connsiteX111" fmla="*/ 2070067 w 2070067"/>
              <a:gd name="connsiteY111" fmla="*/ 417332 h 2291704"/>
              <a:gd name="connsiteX0" fmla="*/ 1130546 w 2014801"/>
              <a:gd name="connsiteY0" fmla="*/ 271631 h 2291704"/>
              <a:gd name="connsiteX1" fmla="*/ 1080304 w 2014801"/>
              <a:gd name="connsiteY1" fmla="*/ 120905 h 2291704"/>
              <a:gd name="connsiteX2" fmla="*/ 803975 w 2014801"/>
              <a:gd name="connsiteY2" fmla="*/ 5349 h 2291704"/>
              <a:gd name="connsiteX3" fmla="*/ 678370 w 2014801"/>
              <a:gd name="connsiteY3" fmla="*/ 25446 h 2291704"/>
              <a:gd name="connsiteX4" fmla="*/ 572862 w 2014801"/>
              <a:gd name="connsiteY4" fmla="*/ 80712 h 2291704"/>
              <a:gd name="connsiteX5" fmla="*/ 407065 w 2014801"/>
              <a:gd name="connsiteY5" fmla="*/ 171147 h 2291704"/>
              <a:gd name="connsiteX6" fmla="*/ 296533 w 2014801"/>
              <a:gd name="connsiteY6" fmla="*/ 236461 h 2291704"/>
              <a:gd name="connsiteX7" fmla="*/ 276436 w 2014801"/>
              <a:gd name="connsiteY7" fmla="*/ 372114 h 2291704"/>
              <a:gd name="connsiteX8" fmla="*/ 201073 w 2014801"/>
              <a:gd name="connsiteY8" fmla="*/ 477622 h 2291704"/>
              <a:gd name="connsiteX9" fmla="*/ 175953 w 2014801"/>
              <a:gd name="connsiteY9" fmla="*/ 618299 h 2291704"/>
              <a:gd name="connsiteX10" fmla="*/ 196049 w 2014801"/>
              <a:gd name="connsiteY10" fmla="*/ 764000 h 2291704"/>
              <a:gd name="connsiteX11" fmla="*/ 186001 w 2014801"/>
              <a:gd name="connsiteY11" fmla="*/ 919749 h 2291704"/>
              <a:gd name="connsiteX12" fmla="*/ 115662 w 2014801"/>
              <a:gd name="connsiteY12" fmla="*/ 1050378 h 2291704"/>
              <a:gd name="connsiteX13" fmla="*/ 60397 w 2014801"/>
              <a:gd name="connsiteY13" fmla="*/ 1226224 h 2291704"/>
              <a:gd name="connsiteX14" fmla="*/ 106 w 2014801"/>
              <a:gd name="connsiteY14" fmla="*/ 1392022 h 2291704"/>
              <a:gd name="connsiteX15" fmla="*/ 45324 w 2014801"/>
              <a:gd name="connsiteY15" fmla="*/ 1447288 h 2291704"/>
              <a:gd name="connsiteX16" fmla="*/ 30251 w 2014801"/>
              <a:gd name="connsiteY16" fmla="*/ 1608061 h 2291704"/>
              <a:gd name="connsiteX17" fmla="*/ 125711 w 2014801"/>
              <a:gd name="connsiteY17" fmla="*/ 1713569 h 2291704"/>
              <a:gd name="connsiteX18" fmla="*/ 165904 w 2014801"/>
              <a:gd name="connsiteY18" fmla="*/ 1889415 h 2291704"/>
              <a:gd name="connsiteX19" fmla="*/ 296533 w 2014801"/>
              <a:gd name="connsiteY19" fmla="*/ 1994923 h 2291704"/>
              <a:gd name="connsiteX20" fmla="*/ 351799 w 2014801"/>
              <a:gd name="connsiteY20" fmla="*/ 2065261 h 2291704"/>
              <a:gd name="connsiteX21" fmla="*/ 422137 w 2014801"/>
              <a:gd name="connsiteY21" fmla="*/ 2170769 h 2291704"/>
              <a:gd name="connsiteX22" fmla="*/ 462331 w 2014801"/>
              <a:gd name="connsiteY22" fmla="*/ 2251156 h 2291704"/>
              <a:gd name="connsiteX23" fmla="*/ 547742 w 2014801"/>
              <a:gd name="connsiteY23" fmla="*/ 2286325 h 2291704"/>
              <a:gd name="connsiteX24" fmla="*/ 663298 w 2014801"/>
              <a:gd name="connsiteY24" fmla="*/ 2286325 h 2291704"/>
              <a:gd name="connsiteX25" fmla="*/ 743684 w 2014801"/>
              <a:gd name="connsiteY25" fmla="*/ 2236083 h 2291704"/>
              <a:gd name="connsiteX26" fmla="*/ 773829 w 2014801"/>
              <a:gd name="connsiteY26" fmla="*/ 2195890 h 2291704"/>
              <a:gd name="connsiteX27" fmla="*/ 783878 w 2014801"/>
              <a:gd name="connsiteY27" fmla="*/ 2155697 h 2291704"/>
              <a:gd name="connsiteX28" fmla="*/ 753733 w 2014801"/>
              <a:gd name="connsiteY28" fmla="*/ 2065261 h 2291704"/>
              <a:gd name="connsiteX29" fmla="*/ 693443 w 2014801"/>
              <a:gd name="connsiteY29" fmla="*/ 1989899 h 2291704"/>
              <a:gd name="connsiteX30" fmla="*/ 643201 w 2014801"/>
              <a:gd name="connsiteY30" fmla="*/ 1884391 h 2291704"/>
              <a:gd name="connsiteX31" fmla="*/ 643201 w 2014801"/>
              <a:gd name="connsiteY31" fmla="*/ 1809028 h 2291704"/>
              <a:gd name="connsiteX32" fmla="*/ 643201 w 2014801"/>
              <a:gd name="connsiteY32" fmla="*/ 1678400 h 2291704"/>
              <a:gd name="connsiteX33" fmla="*/ 648225 w 2014801"/>
              <a:gd name="connsiteY33" fmla="*/ 1542747 h 2291704"/>
              <a:gd name="connsiteX34" fmla="*/ 643201 w 2014801"/>
              <a:gd name="connsiteY34" fmla="*/ 1457336 h 2291704"/>
              <a:gd name="connsiteX35" fmla="*/ 623104 w 2014801"/>
              <a:gd name="connsiteY35" fmla="*/ 1316659 h 2291704"/>
              <a:gd name="connsiteX36" fmla="*/ 658273 w 2014801"/>
              <a:gd name="connsiteY36" fmla="*/ 1246321 h 2291704"/>
              <a:gd name="connsiteX37" fmla="*/ 678370 w 2014801"/>
              <a:gd name="connsiteY37" fmla="*/ 1095596 h 2291704"/>
              <a:gd name="connsiteX38" fmla="*/ 638177 w 2014801"/>
              <a:gd name="connsiteY38" fmla="*/ 924774 h 2291704"/>
              <a:gd name="connsiteX39" fmla="*/ 597983 w 2014801"/>
              <a:gd name="connsiteY39" fmla="*/ 839363 h 2291704"/>
              <a:gd name="connsiteX40" fmla="*/ 567838 w 2014801"/>
              <a:gd name="connsiteY40" fmla="*/ 683613 h 2291704"/>
              <a:gd name="connsiteX41" fmla="*/ 567838 w 2014801"/>
              <a:gd name="connsiteY41" fmla="*/ 573081 h 2291704"/>
              <a:gd name="connsiteX42" fmla="*/ 597983 w 2014801"/>
              <a:gd name="connsiteY42" fmla="*/ 442453 h 2291704"/>
              <a:gd name="connsiteX43" fmla="*/ 668322 w 2014801"/>
              <a:gd name="connsiteY43" fmla="*/ 352017 h 2291704"/>
              <a:gd name="connsiteX44" fmla="*/ 733636 w 2014801"/>
              <a:gd name="connsiteY44" fmla="*/ 321872 h 2291704"/>
              <a:gd name="connsiteX45" fmla="*/ 819047 w 2014801"/>
              <a:gd name="connsiteY45" fmla="*/ 286703 h 2291704"/>
              <a:gd name="connsiteX46" fmla="*/ 894410 w 2014801"/>
              <a:gd name="connsiteY46" fmla="*/ 276655 h 2291704"/>
              <a:gd name="connsiteX47" fmla="*/ 949676 w 2014801"/>
              <a:gd name="connsiteY47" fmla="*/ 336945 h 2291704"/>
              <a:gd name="connsiteX48" fmla="*/ 944651 w 2014801"/>
              <a:gd name="connsiteY48" fmla="*/ 437428 h 2291704"/>
              <a:gd name="connsiteX49" fmla="*/ 964748 w 2014801"/>
              <a:gd name="connsiteY49" fmla="*/ 583130 h 2291704"/>
              <a:gd name="connsiteX50" fmla="*/ 994893 w 2014801"/>
              <a:gd name="connsiteY50" fmla="*/ 688637 h 2291704"/>
              <a:gd name="connsiteX51" fmla="*/ 1009966 w 2014801"/>
              <a:gd name="connsiteY51" fmla="*/ 764000 h 2291704"/>
              <a:gd name="connsiteX52" fmla="*/ 1025038 w 2014801"/>
              <a:gd name="connsiteY52" fmla="*/ 854435 h 2291704"/>
              <a:gd name="connsiteX53" fmla="*/ 1055183 w 2014801"/>
              <a:gd name="connsiteY53" fmla="*/ 934822 h 2291704"/>
              <a:gd name="connsiteX54" fmla="*/ 1070256 w 2014801"/>
              <a:gd name="connsiteY54" fmla="*/ 969991 h 2291704"/>
              <a:gd name="connsiteX55" fmla="*/ 1095377 w 2014801"/>
              <a:gd name="connsiteY55" fmla="*/ 1005160 h 2291704"/>
              <a:gd name="connsiteX56" fmla="*/ 1140594 w 2014801"/>
              <a:gd name="connsiteY56" fmla="*/ 1145837 h 2291704"/>
              <a:gd name="connsiteX57" fmla="*/ 1195860 w 2014801"/>
              <a:gd name="connsiteY57" fmla="*/ 1281490 h 2291704"/>
              <a:gd name="connsiteX58" fmla="*/ 1251126 w 2014801"/>
              <a:gd name="connsiteY58" fmla="*/ 1397046 h 2291704"/>
              <a:gd name="connsiteX59" fmla="*/ 1351610 w 2014801"/>
              <a:gd name="connsiteY59" fmla="*/ 1472409 h 2291704"/>
              <a:gd name="connsiteX60" fmla="*/ 1442045 w 2014801"/>
              <a:gd name="connsiteY60" fmla="*/ 1472409 h 2291704"/>
              <a:gd name="connsiteX61" fmla="*/ 1477214 w 2014801"/>
              <a:gd name="connsiteY61" fmla="*/ 1432215 h 2291704"/>
              <a:gd name="connsiteX62" fmla="*/ 1437021 w 2014801"/>
              <a:gd name="connsiteY62" fmla="*/ 1361877 h 2291704"/>
              <a:gd name="connsiteX63" fmla="*/ 1406876 w 2014801"/>
              <a:gd name="connsiteY63" fmla="*/ 1286514 h 2291704"/>
              <a:gd name="connsiteX64" fmla="*/ 1381755 w 2014801"/>
              <a:gd name="connsiteY64" fmla="*/ 1231248 h 2291704"/>
              <a:gd name="connsiteX65" fmla="*/ 1351610 w 2014801"/>
              <a:gd name="connsiteY65" fmla="*/ 1110668 h 2291704"/>
              <a:gd name="connsiteX66" fmla="*/ 1331513 w 2014801"/>
              <a:gd name="connsiteY66" fmla="*/ 985064 h 2291704"/>
              <a:gd name="connsiteX67" fmla="*/ 1326489 w 2014801"/>
              <a:gd name="connsiteY67" fmla="*/ 829314 h 2291704"/>
              <a:gd name="connsiteX68" fmla="*/ 1326489 w 2014801"/>
              <a:gd name="connsiteY68" fmla="*/ 718782 h 2291704"/>
              <a:gd name="connsiteX69" fmla="*/ 1316440 w 2014801"/>
              <a:gd name="connsiteY69" fmla="*/ 603226 h 2291704"/>
              <a:gd name="connsiteX70" fmla="*/ 1301368 w 2014801"/>
              <a:gd name="connsiteY70" fmla="*/ 482646 h 2291704"/>
              <a:gd name="connsiteX71" fmla="*/ 1261175 w 2014801"/>
              <a:gd name="connsiteY71" fmla="*/ 402259 h 2291704"/>
              <a:gd name="connsiteX72" fmla="*/ 1246102 w 2014801"/>
              <a:gd name="connsiteY72" fmla="*/ 291727 h 2291704"/>
              <a:gd name="connsiteX73" fmla="*/ 1266199 w 2014801"/>
              <a:gd name="connsiteY73" fmla="*/ 226413 h 2291704"/>
              <a:gd name="connsiteX74" fmla="*/ 1281271 w 2014801"/>
              <a:gd name="connsiteY74" fmla="*/ 216365 h 2291704"/>
              <a:gd name="connsiteX75" fmla="*/ 1326489 w 2014801"/>
              <a:gd name="connsiteY75" fmla="*/ 196268 h 2291704"/>
              <a:gd name="connsiteX76" fmla="*/ 1396827 w 2014801"/>
              <a:gd name="connsiteY76" fmla="*/ 176171 h 2291704"/>
              <a:gd name="connsiteX77" fmla="*/ 1467166 w 2014801"/>
              <a:gd name="connsiteY77" fmla="*/ 181196 h 2291704"/>
              <a:gd name="connsiteX78" fmla="*/ 1517408 w 2014801"/>
              <a:gd name="connsiteY78" fmla="*/ 191244 h 2291704"/>
              <a:gd name="connsiteX79" fmla="*/ 1572673 w 2014801"/>
              <a:gd name="connsiteY79" fmla="*/ 251534 h 2291704"/>
              <a:gd name="connsiteX80" fmla="*/ 1632964 w 2014801"/>
              <a:gd name="connsiteY80" fmla="*/ 321872 h 2291704"/>
              <a:gd name="connsiteX81" fmla="*/ 1663109 w 2014801"/>
              <a:gd name="connsiteY81" fmla="*/ 568057 h 2291704"/>
              <a:gd name="connsiteX82" fmla="*/ 1663109 w 2014801"/>
              <a:gd name="connsiteY82" fmla="*/ 593178 h 2291704"/>
              <a:gd name="connsiteX83" fmla="*/ 1663109 w 2014801"/>
              <a:gd name="connsiteY83" fmla="*/ 728831 h 2291704"/>
              <a:gd name="connsiteX84" fmla="*/ 1663109 w 2014801"/>
              <a:gd name="connsiteY84" fmla="*/ 829314 h 2291704"/>
              <a:gd name="connsiteX85" fmla="*/ 1622915 w 2014801"/>
              <a:gd name="connsiteY85" fmla="*/ 924774 h 2291704"/>
              <a:gd name="connsiteX86" fmla="*/ 1592770 w 2014801"/>
              <a:gd name="connsiteY86" fmla="*/ 1000136 h 2291704"/>
              <a:gd name="connsiteX87" fmla="*/ 1587746 w 2014801"/>
              <a:gd name="connsiteY87" fmla="*/ 1060426 h 2291704"/>
              <a:gd name="connsiteX88" fmla="*/ 1627939 w 2014801"/>
              <a:gd name="connsiteY88" fmla="*/ 1160910 h 2291704"/>
              <a:gd name="connsiteX89" fmla="*/ 1668133 w 2014801"/>
              <a:gd name="connsiteY89" fmla="*/ 1241297 h 2291704"/>
              <a:gd name="connsiteX90" fmla="*/ 1743495 w 2014801"/>
              <a:gd name="connsiteY90" fmla="*/ 1397046 h 2291704"/>
              <a:gd name="connsiteX91" fmla="*/ 1748520 w 2014801"/>
              <a:gd name="connsiteY91" fmla="*/ 1472409 h 2291704"/>
              <a:gd name="connsiteX92" fmla="*/ 1748520 w 2014801"/>
              <a:gd name="connsiteY92" fmla="*/ 1552796 h 2291704"/>
              <a:gd name="connsiteX93" fmla="*/ 1713350 w 2014801"/>
              <a:gd name="connsiteY93" fmla="*/ 1633182 h 2291704"/>
              <a:gd name="connsiteX94" fmla="*/ 1381755 w 2014801"/>
              <a:gd name="connsiteY94" fmla="*/ 2095407 h 2291704"/>
              <a:gd name="connsiteX95" fmla="*/ 1452093 w 2014801"/>
              <a:gd name="connsiteY95" fmla="*/ 2221011 h 2291704"/>
              <a:gd name="connsiteX96" fmla="*/ 1527456 w 2014801"/>
              <a:gd name="connsiteY96" fmla="*/ 2210963 h 2291704"/>
              <a:gd name="connsiteX97" fmla="*/ 1597794 w 2014801"/>
              <a:gd name="connsiteY97" fmla="*/ 2160721 h 2291704"/>
              <a:gd name="connsiteX98" fmla="*/ 1673157 w 2014801"/>
              <a:gd name="connsiteY98" fmla="*/ 2080334 h 2291704"/>
              <a:gd name="connsiteX99" fmla="*/ 1783689 w 2014801"/>
              <a:gd name="connsiteY99" fmla="*/ 1919560 h 2291704"/>
              <a:gd name="connsiteX100" fmla="*/ 1859051 w 2014801"/>
              <a:gd name="connsiteY100" fmla="*/ 1738690 h 2291704"/>
              <a:gd name="connsiteX101" fmla="*/ 1889197 w 2014801"/>
              <a:gd name="connsiteY101" fmla="*/ 1658303 h 2291704"/>
              <a:gd name="connsiteX102" fmla="*/ 1954511 w 2014801"/>
              <a:gd name="connsiteY102" fmla="*/ 1492505 h 2291704"/>
              <a:gd name="connsiteX103" fmla="*/ 1964559 w 2014801"/>
              <a:gd name="connsiteY103" fmla="*/ 1351828 h 2291704"/>
              <a:gd name="connsiteX104" fmla="*/ 1904269 w 2014801"/>
              <a:gd name="connsiteY104" fmla="*/ 1181007 h 2291704"/>
              <a:gd name="connsiteX105" fmla="*/ 1833931 w 2014801"/>
              <a:gd name="connsiteY105" fmla="*/ 949894 h 2291704"/>
              <a:gd name="connsiteX106" fmla="*/ 1823882 w 2014801"/>
              <a:gd name="connsiteY106" fmla="*/ 723807 h 2291704"/>
              <a:gd name="connsiteX107" fmla="*/ 1843979 w 2014801"/>
              <a:gd name="connsiteY107" fmla="*/ 507767 h 2291704"/>
              <a:gd name="connsiteX108" fmla="*/ 1924366 w 2014801"/>
              <a:gd name="connsiteY108" fmla="*/ 392211 h 2291704"/>
              <a:gd name="connsiteX109" fmla="*/ 1974608 w 2014801"/>
              <a:gd name="connsiteY109" fmla="*/ 357042 h 2291704"/>
              <a:gd name="connsiteX110" fmla="*/ 2014801 w 2014801"/>
              <a:gd name="connsiteY110" fmla="*/ 367090 h 2291704"/>
              <a:gd name="connsiteX0" fmla="*/ 1130546 w 1974608"/>
              <a:gd name="connsiteY0" fmla="*/ 271631 h 2291704"/>
              <a:gd name="connsiteX1" fmla="*/ 1080304 w 1974608"/>
              <a:gd name="connsiteY1" fmla="*/ 120905 h 2291704"/>
              <a:gd name="connsiteX2" fmla="*/ 803975 w 1974608"/>
              <a:gd name="connsiteY2" fmla="*/ 5349 h 2291704"/>
              <a:gd name="connsiteX3" fmla="*/ 678370 w 1974608"/>
              <a:gd name="connsiteY3" fmla="*/ 25446 h 2291704"/>
              <a:gd name="connsiteX4" fmla="*/ 572862 w 1974608"/>
              <a:gd name="connsiteY4" fmla="*/ 80712 h 2291704"/>
              <a:gd name="connsiteX5" fmla="*/ 407065 w 1974608"/>
              <a:gd name="connsiteY5" fmla="*/ 171147 h 2291704"/>
              <a:gd name="connsiteX6" fmla="*/ 296533 w 1974608"/>
              <a:gd name="connsiteY6" fmla="*/ 236461 h 2291704"/>
              <a:gd name="connsiteX7" fmla="*/ 276436 w 1974608"/>
              <a:gd name="connsiteY7" fmla="*/ 372114 h 2291704"/>
              <a:gd name="connsiteX8" fmla="*/ 201073 w 1974608"/>
              <a:gd name="connsiteY8" fmla="*/ 477622 h 2291704"/>
              <a:gd name="connsiteX9" fmla="*/ 175953 w 1974608"/>
              <a:gd name="connsiteY9" fmla="*/ 618299 h 2291704"/>
              <a:gd name="connsiteX10" fmla="*/ 196049 w 1974608"/>
              <a:gd name="connsiteY10" fmla="*/ 764000 h 2291704"/>
              <a:gd name="connsiteX11" fmla="*/ 186001 w 1974608"/>
              <a:gd name="connsiteY11" fmla="*/ 919749 h 2291704"/>
              <a:gd name="connsiteX12" fmla="*/ 115662 w 1974608"/>
              <a:gd name="connsiteY12" fmla="*/ 1050378 h 2291704"/>
              <a:gd name="connsiteX13" fmla="*/ 60397 w 1974608"/>
              <a:gd name="connsiteY13" fmla="*/ 1226224 h 2291704"/>
              <a:gd name="connsiteX14" fmla="*/ 106 w 1974608"/>
              <a:gd name="connsiteY14" fmla="*/ 1392022 h 2291704"/>
              <a:gd name="connsiteX15" fmla="*/ 45324 w 1974608"/>
              <a:gd name="connsiteY15" fmla="*/ 1447288 h 2291704"/>
              <a:gd name="connsiteX16" fmla="*/ 30251 w 1974608"/>
              <a:gd name="connsiteY16" fmla="*/ 1608061 h 2291704"/>
              <a:gd name="connsiteX17" fmla="*/ 125711 w 1974608"/>
              <a:gd name="connsiteY17" fmla="*/ 1713569 h 2291704"/>
              <a:gd name="connsiteX18" fmla="*/ 165904 w 1974608"/>
              <a:gd name="connsiteY18" fmla="*/ 1889415 h 2291704"/>
              <a:gd name="connsiteX19" fmla="*/ 296533 w 1974608"/>
              <a:gd name="connsiteY19" fmla="*/ 1994923 h 2291704"/>
              <a:gd name="connsiteX20" fmla="*/ 351799 w 1974608"/>
              <a:gd name="connsiteY20" fmla="*/ 2065261 h 2291704"/>
              <a:gd name="connsiteX21" fmla="*/ 422137 w 1974608"/>
              <a:gd name="connsiteY21" fmla="*/ 2170769 h 2291704"/>
              <a:gd name="connsiteX22" fmla="*/ 462331 w 1974608"/>
              <a:gd name="connsiteY22" fmla="*/ 2251156 h 2291704"/>
              <a:gd name="connsiteX23" fmla="*/ 547742 w 1974608"/>
              <a:gd name="connsiteY23" fmla="*/ 2286325 h 2291704"/>
              <a:gd name="connsiteX24" fmla="*/ 663298 w 1974608"/>
              <a:gd name="connsiteY24" fmla="*/ 2286325 h 2291704"/>
              <a:gd name="connsiteX25" fmla="*/ 743684 w 1974608"/>
              <a:gd name="connsiteY25" fmla="*/ 2236083 h 2291704"/>
              <a:gd name="connsiteX26" fmla="*/ 773829 w 1974608"/>
              <a:gd name="connsiteY26" fmla="*/ 2195890 h 2291704"/>
              <a:gd name="connsiteX27" fmla="*/ 783878 w 1974608"/>
              <a:gd name="connsiteY27" fmla="*/ 2155697 h 2291704"/>
              <a:gd name="connsiteX28" fmla="*/ 753733 w 1974608"/>
              <a:gd name="connsiteY28" fmla="*/ 2065261 h 2291704"/>
              <a:gd name="connsiteX29" fmla="*/ 693443 w 1974608"/>
              <a:gd name="connsiteY29" fmla="*/ 1989899 h 2291704"/>
              <a:gd name="connsiteX30" fmla="*/ 643201 w 1974608"/>
              <a:gd name="connsiteY30" fmla="*/ 1884391 h 2291704"/>
              <a:gd name="connsiteX31" fmla="*/ 643201 w 1974608"/>
              <a:gd name="connsiteY31" fmla="*/ 1809028 h 2291704"/>
              <a:gd name="connsiteX32" fmla="*/ 643201 w 1974608"/>
              <a:gd name="connsiteY32" fmla="*/ 1678400 h 2291704"/>
              <a:gd name="connsiteX33" fmla="*/ 648225 w 1974608"/>
              <a:gd name="connsiteY33" fmla="*/ 1542747 h 2291704"/>
              <a:gd name="connsiteX34" fmla="*/ 643201 w 1974608"/>
              <a:gd name="connsiteY34" fmla="*/ 1457336 h 2291704"/>
              <a:gd name="connsiteX35" fmla="*/ 623104 w 1974608"/>
              <a:gd name="connsiteY35" fmla="*/ 1316659 h 2291704"/>
              <a:gd name="connsiteX36" fmla="*/ 658273 w 1974608"/>
              <a:gd name="connsiteY36" fmla="*/ 1246321 h 2291704"/>
              <a:gd name="connsiteX37" fmla="*/ 678370 w 1974608"/>
              <a:gd name="connsiteY37" fmla="*/ 1095596 h 2291704"/>
              <a:gd name="connsiteX38" fmla="*/ 638177 w 1974608"/>
              <a:gd name="connsiteY38" fmla="*/ 924774 h 2291704"/>
              <a:gd name="connsiteX39" fmla="*/ 597983 w 1974608"/>
              <a:gd name="connsiteY39" fmla="*/ 839363 h 2291704"/>
              <a:gd name="connsiteX40" fmla="*/ 567838 w 1974608"/>
              <a:gd name="connsiteY40" fmla="*/ 683613 h 2291704"/>
              <a:gd name="connsiteX41" fmla="*/ 567838 w 1974608"/>
              <a:gd name="connsiteY41" fmla="*/ 573081 h 2291704"/>
              <a:gd name="connsiteX42" fmla="*/ 597983 w 1974608"/>
              <a:gd name="connsiteY42" fmla="*/ 442453 h 2291704"/>
              <a:gd name="connsiteX43" fmla="*/ 668322 w 1974608"/>
              <a:gd name="connsiteY43" fmla="*/ 352017 h 2291704"/>
              <a:gd name="connsiteX44" fmla="*/ 733636 w 1974608"/>
              <a:gd name="connsiteY44" fmla="*/ 321872 h 2291704"/>
              <a:gd name="connsiteX45" fmla="*/ 819047 w 1974608"/>
              <a:gd name="connsiteY45" fmla="*/ 286703 h 2291704"/>
              <a:gd name="connsiteX46" fmla="*/ 894410 w 1974608"/>
              <a:gd name="connsiteY46" fmla="*/ 276655 h 2291704"/>
              <a:gd name="connsiteX47" fmla="*/ 949676 w 1974608"/>
              <a:gd name="connsiteY47" fmla="*/ 336945 h 2291704"/>
              <a:gd name="connsiteX48" fmla="*/ 944651 w 1974608"/>
              <a:gd name="connsiteY48" fmla="*/ 437428 h 2291704"/>
              <a:gd name="connsiteX49" fmla="*/ 964748 w 1974608"/>
              <a:gd name="connsiteY49" fmla="*/ 583130 h 2291704"/>
              <a:gd name="connsiteX50" fmla="*/ 994893 w 1974608"/>
              <a:gd name="connsiteY50" fmla="*/ 688637 h 2291704"/>
              <a:gd name="connsiteX51" fmla="*/ 1009966 w 1974608"/>
              <a:gd name="connsiteY51" fmla="*/ 764000 h 2291704"/>
              <a:gd name="connsiteX52" fmla="*/ 1025038 w 1974608"/>
              <a:gd name="connsiteY52" fmla="*/ 854435 h 2291704"/>
              <a:gd name="connsiteX53" fmla="*/ 1055183 w 1974608"/>
              <a:gd name="connsiteY53" fmla="*/ 934822 h 2291704"/>
              <a:gd name="connsiteX54" fmla="*/ 1070256 w 1974608"/>
              <a:gd name="connsiteY54" fmla="*/ 969991 h 2291704"/>
              <a:gd name="connsiteX55" fmla="*/ 1095377 w 1974608"/>
              <a:gd name="connsiteY55" fmla="*/ 1005160 h 2291704"/>
              <a:gd name="connsiteX56" fmla="*/ 1140594 w 1974608"/>
              <a:gd name="connsiteY56" fmla="*/ 1145837 h 2291704"/>
              <a:gd name="connsiteX57" fmla="*/ 1195860 w 1974608"/>
              <a:gd name="connsiteY57" fmla="*/ 1281490 h 2291704"/>
              <a:gd name="connsiteX58" fmla="*/ 1251126 w 1974608"/>
              <a:gd name="connsiteY58" fmla="*/ 1397046 h 2291704"/>
              <a:gd name="connsiteX59" fmla="*/ 1351610 w 1974608"/>
              <a:gd name="connsiteY59" fmla="*/ 1472409 h 2291704"/>
              <a:gd name="connsiteX60" fmla="*/ 1442045 w 1974608"/>
              <a:gd name="connsiteY60" fmla="*/ 1472409 h 2291704"/>
              <a:gd name="connsiteX61" fmla="*/ 1477214 w 1974608"/>
              <a:gd name="connsiteY61" fmla="*/ 1432215 h 2291704"/>
              <a:gd name="connsiteX62" fmla="*/ 1437021 w 1974608"/>
              <a:gd name="connsiteY62" fmla="*/ 1361877 h 2291704"/>
              <a:gd name="connsiteX63" fmla="*/ 1406876 w 1974608"/>
              <a:gd name="connsiteY63" fmla="*/ 1286514 h 2291704"/>
              <a:gd name="connsiteX64" fmla="*/ 1381755 w 1974608"/>
              <a:gd name="connsiteY64" fmla="*/ 1231248 h 2291704"/>
              <a:gd name="connsiteX65" fmla="*/ 1351610 w 1974608"/>
              <a:gd name="connsiteY65" fmla="*/ 1110668 h 2291704"/>
              <a:gd name="connsiteX66" fmla="*/ 1331513 w 1974608"/>
              <a:gd name="connsiteY66" fmla="*/ 985064 h 2291704"/>
              <a:gd name="connsiteX67" fmla="*/ 1326489 w 1974608"/>
              <a:gd name="connsiteY67" fmla="*/ 829314 h 2291704"/>
              <a:gd name="connsiteX68" fmla="*/ 1326489 w 1974608"/>
              <a:gd name="connsiteY68" fmla="*/ 718782 h 2291704"/>
              <a:gd name="connsiteX69" fmla="*/ 1316440 w 1974608"/>
              <a:gd name="connsiteY69" fmla="*/ 603226 h 2291704"/>
              <a:gd name="connsiteX70" fmla="*/ 1301368 w 1974608"/>
              <a:gd name="connsiteY70" fmla="*/ 482646 h 2291704"/>
              <a:gd name="connsiteX71" fmla="*/ 1261175 w 1974608"/>
              <a:gd name="connsiteY71" fmla="*/ 402259 h 2291704"/>
              <a:gd name="connsiteX72" fmla="*/ 1246102 w 1974608"/>
              <a:gd name="connsiteY72" fmla="*/ 291727 h 2291704"/>
              <a:gd name="connsiteX73" fmla="*/ 1266199 w 1974608"/>
              <a:gd name="connsiteY73" fmla="*/ 226413 h 2291704"/>
              <a:gd name="connsiteX74" fmla="*/ 1281271 w 1974608"/>
              <a:gd name="connsiteY74" fmla="*/ 216365 h 2291704"/>
              <a:gd name="connsiteX75" fmla="*/ 1326489 w 1974608"/>
              <a:gd name="connsiteY75" fmla="*/ 196268 h 2291704"/>
              <a:gd name="connsiteX76" fmla="*/ 1396827 w 1974608"/>
              <a:gd name="connsiteY76" fmla="*/ 176171 h 2291704"/>
              <a:gd name="connsiteX77" fmla="*/ 1467166 w 1974608"/>
              <a:gd name="connsiteY77" fmla="*/ 181196 h 2291704"/>
              <a:gd name="connsiteX78" fmla="*/ 1517408 w 1974608"/>
              <a:gd name="connsiteY78" fmla="*/ 191244 h 2291704"/>
              <a:gd name="connsiteX79" fmla="*/ 1572673 w 1974608"/>
              <a:gd name="connsiteY79" fmla="*/ 251534 h 2291704"/>
              <a:gd name="connsiteX80" fmla="*/ 1632964 w 1974608"/>
              <a:gd name="connsiteY80" fmla="*/ 321872 h 2291704"/>
              <a:gd name="connsiteX81" fmla="*/ 1663109 w 1974608"/>
              <a:gd name="connsiteY81" fmla="*/ 568057 h 2291704"/>
              <a:gd name="connsiteX82" fmla="*/ 1663109 w 1974608"/>
              <a:gd name="connsiteY82" fmla="*/ 593178 h 2291704"/>
              <a:gd name="connsiteX83" fmla="*/ 1663109 w 1974608"/>
              <a:gd name="connsiteY83" fmla="*/ 728831 h 2291704"/>
              <a:gd name="connsiteX84" fmla="*/ 1663109 w 1974608"/>
              <a:gd name="connsiteY84" fmla="*/ 829314 h 2291704"/>
              <a:gd name="connsiteX85" fmla="*/ 1622915 w 1974608"/>
              <a:gd name="connsiteY85" fmla="*/ 924774 h 2291704"/>
              <a:gd name="connsiteX86" fmla="*/ 1592770 w 1974608"/>
              <a:gd name="connsiteY86" fmla="*/ 1000136 h 2291704"/>
              <a:gd name="connsiteX87" fmla="*/ 1587746 w 1974608"/>
              <a:gd name="connsiteY87" fmla="*/ 1060426 h 2291704"/>
              <a:gd name="connsiteX88" fmla="*/ 1627939 w 1974608"/>
              <a:gd name="connsiteY88" fmla="*/ 1160910 h 2291704"/>
              <a:gd name="connsiteX89" fmla="*/ 1668133 w 1974608"/>
              <a:gd name="connsiteY89" fmla="*/ 1241297 h 2291704"/>
              <a:gd name="connsiteX90" fmla="*/ 1743495 w 1974608"/>
              <a:gd name="connsiteY90" fmla="*/ 1397046 h 2291704"/>
              <a:gd name="connsiteX91" fmla="*/ 1748520 w 1974608"/>
              <a:gd name="connsiteY91" fmla="*/ 1472409 h 2291704"/>
              <a:gd name="connsiteX92" fmla="*/ 1748520 w 1974608"/>
              <a:gd name="connsiteY92" fmla="*/ 1552796 h 2291704"/>
              <a:gd name="connsiteX93" fmla="*/ 1713350 w 1974608"/>
              <a:gd name="connsiteY93" fmla="*/ 1633182 h 2291704"/>
              <a:gd name="connsiteX94" fmla="*/ 1381755 w 1974608"/>
              <a:gd name="connsiteY94" fmla="*/ 2095407 h 2291704"/>
              <a:gd name="connsiteX95" fmla="*/ 1452093 w 1974608"/>
              <a:gd name="connsiteY95" fmla="*/ 2221011 h 2291704"/>
              <a:gd name="connsiteX96" fmla="*/ 1527456 w 1974608"/>
              <a:gd name="connsiteY96" fmla="*/ 2210963 h 2291704"/>
              <a:gd name="connsiteX97" fmla="*/ 1597794 w 1974608"/>
              <a:gd name="connsiteY97" fmla="*/ 2160721 h 2291704"/>
              <a:gd name="connsiteX98" fmla="*/ 1673157 w 1974608"/>
              <a:gd name="connsiteY98" fmla="*/ 2080334 h 2291704"/>
              <a:gd name="connsiteX99" fmla="*/ 1783689 w 1974608"/>
              <a:gd name="connsiteY99" fmla="*/ 1919560 h 2291704"/>
              <a:gd name="connsiteX100" fmla="*/ 1859051 w 1974608"/>
              <a:gd name="connsiteY100" fmla="*/ 1738690 h 2291704"/>
              <a:gd name="connsiteX101" fmla="*/ 1889197 w 1974608"/>
              <a:gd name="connsiteY101" fmla="*/ 1658303 h 2291704"/>
              <a:gd name="connsiteX102" fmla="*/ 1954511 w 1974608"/>
              <a:gd name="connsiteY102" fmla="*/ 1492505 h 2291704"/>
              <a:gd name="connsiteX103" fmla="*/ 1964559 w 1974608"/>
              <a:gd name="connsiteY103" fmla="*/ 1351828 h 2291704"/>
              <a:gd name="connsiteX104" fmla="*/ 1904269 w 1974608"/>
              <a:gd name="connsiteY104" fmla="*/ 1181007 h 2291704"/>
              <a:gd name="connsiteX105" fmla="*/ 1833931 w 1974608"/>
              <a:gd name="connsiteY105" fmla="*/ 949894 h 2291704"/>
              <a:gd name="connsiteX106" fmla="*/ 1823882 w 1974608"/>
              <a:gd name="connsiteY106" fmla="*/ 723807 h 2291704"/>
              <a:gd name="connsiteX107" fmla="*/ 1843979 w 1974608"/>
              <a:gd name="connsiteY107" fmla="*/ 507767 h 2291704"/>
              <a:gd name="connsiteX108" fmla="*/ 1924366 w 1974608"/>
              <a:gd name="connsiteY108" fmla="*/ 392211 h 2291704"/>
              <a:gd name="connsiteX109" fmla="*/ 1974608 w 1974608"/>
              <a:gd name="connsiteY109" fmla="*/ 357042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108" fmla="*/ 1924366 w 1968471"/>
              <a:gd name="connsiteY108" fmla="*/ 392211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0" fmla="*/ 1130546 w 1954511"/>
              <a:gd name="connsiteY0" fmla="*/ 271631 h 2291704"/>
              <a:gd name="connsiteX1" fmla="*/ 1080304 w 1954511"/>
              <a:gd name="connsiteY1" fmla="*/ 120905 h 2291704"/>
              <a:gd name="connsiteX2" fmla="*/ 803975 w 1954511"/>
              <a:gd name="connsiteY2" fmla="*/ 5349 h 2291704"/>
              <a:gd name="connsiteX3" fmla="*/ 678370 w 1954511"/>
              <a:gd name="connsiteY3" fmla="*/ 25446 h 2291704"/>
              <a:gd name="connsiteX4" fmla="*/ 572862 w 1954511"/>
              <a:gd name="connsiteY4" fmla="*/ 80712 h 2291704"/>
              <a:gd name="connsiteX5" fmla="*/ 407065 w 1954511"/>
              <a:gd name="connsiteY5" fmla="*/ 171147 h 2291704"/>
              <a:gd name="connsiteX6" fmla="*/ 296533 w 1954511"/>
              <a:gd name="connsiteY6" fmla="*/ 236461 h 2291704"/>
              <a:gd name="connsiteX7" fmla="*/ 276436 w 1954511"/>
              <a:gd name="connsiteY7" fmla="*/ 372114 h 2291704"/>
              <a:gd name="connsiteX8" fmla="*/ 201073 w 1954511"/>
              <a:gd name="connsiteY8" fmla="*/ 477622 h 2291704"/>
              <a:gd name="connsiteX9" fmla="*/ 175953 w 1954511"/>
              <a:gd name="connsiteY9" fmla="*/ 618299 h 2291704"/>
              <a:gd name="connsiteX10" fmla="*/ 196049 w 1954511"/>
              <a:gd name="connsiteY10" fmla="*/ 764000 h 2291704"/>
              <a:gd name="connsiteX11" fmla="*/ 186001 w 1954511"/>
              <a:gd name="connsiteY11" fmla="*/ 919749 h 2291704"/>
              <a:gd name="connsiteX12" fmla="*/ 115662 w 1954511"/>
              <a:gd name="connsiteY12" fmla="*/ 1050378 h 2291704"/>
              <a:gd name="connsiteX13" fmla="*/ 60397 w 1954511"/>
              <a:gd name="connsiteY13" fmla="*/ 1226224 h 2291704"/>
              <a:gd name="connsiteX14" fmla="*/ 106 w 1954511"/>
              <a:gd name="connsiteY14" fmla="*/ 1392022 h 2291704"/>
              <a:gd name="connsiteX15" fmla="*/ 45324 w 1954511"/>
              <a:gd name="connsiteY15" fmla="*/ 1447288 h 2291704"/>
              <a:gd name="connsiteX16" fmla="*/ 30251 w 1954511"/>
              <a:gd name="connsiteY16" fmla="*/ 1608061 h 2291704"/>
              <a:gd name="connsiteX17" fmla="*/ 125711 w 1954511"/>
              <a:gd name="connsiteY17" fmla="*/ 1713569 h 2291704"/>
              <a:gd name="connsiteX18" fmla="*/ 165904 w 1954511"/>
              <a:gd name="connsiteY18" fmla="*/ 1889415 h 2291704"/>
              <a:gd name="connsiteX19" fmla="*/ 296533 w 1954511"/>
              <a:gd name="connsiteY19" fmla="*/ 1994923 h 2291704"/>
              <a:gd name="connsiteX20" fmla="*/ 351799 w 1954511"/>
              <a:gd name="connsiteY20" fmla="*/ 2065261 h 2291704"/>
              <a:gd name="connsiteX21" fmla="*/ 422137 w 1954511"/>
              <a:gd name="connsiteY21" fmla="*/ 2170769 h 2291704"/>
              <a:gd name="connsiteX22" fmla="*/ 462331 w 1954511"/>
              <a:gd name="connsiteY22" fmla="*/ 2251156 h 2291704"/>
              <a:gd name="connsiteX23" fmla="*/ 547742 w 1954511"/>
              <a:gd name="connsiteY23" fmla="*/ 2286325 h 2291704"/>
              <a:gd name="connsiteX24" fmla="*/ 663298 w 1954511"/>
              <a:gd name="connsiteY24" fmla="*/ 2286325 h 2291704"/>
              <a:gd name="connsiteX25" fmla="*/ 743684 w 1954511"/>
              <a:gd name="connsiteY25" fmla="*/ 2236083 h 2291704"/>
              <a:gd name="connsiteX26" fmla="*/ 773829 w 1954511"/>
              <a:gd name="connsiteY26" fmla="*/ 2195890 h 2291704"/>
              <a:gd name="connsiteX27" fmla="*/ 783878 w 1954511"/>
              <a:gd name="connsiteY27" fmla="*/ 2155697 h 2291704"/>
              <a:gd name="connsiteX28" fmla="*/ 753733 w 1954511"/>
              <a:gd name="connsiteY28" fmla="*/ 2065261 h 2291704"/>
              <a:gd name="connsiteX29" fmla="*/ 693443 w 1954511"/>
              <a:gd name="connsiteY29" fmla="*/ 1989899 h 2291704"/>
              <a:gd name="connsiteX30" fmla="*/ 643201 w 1954511"/>
              <a:gd name="connsiteY30" fmla="*/ 1884391 h 2291704"/>
              <a:gd name="connsiteX31" fmla="*/ 643201 w 1954511"/>
              <a:gd name="connsiteY31" fmla="*/ 1809028 h 2291704"/>
              <a:gd name="connsiteX32" fmla="*/ 643201 w 1954511"/>
              <a:gd name="connsiteY32" fmla="*/ 1678400 h 2291704"/>
              <a:gd name="connsiteX33" fmla="*/ 648225 w 1954511"/>
              <a:gd name="connsiteY33" fmla="*/ 1542747 h 2291704"/>
              <a:gd name="connsiteX34" fmla="*/ 643201 w 1954511"/>
              <a:gd name="connsiteY34" fmla="*/ 1457336 h 2291704"/>
              <a:gd name="connsiteX35" fmla="*/ 623104 w 1954511"/>
              <a:gd name="connsiteY35" fmla="*/ 1316659 h 2291704"/>
              <a:gd name="connsiteX36" fmla="*/ 658273 w 1954511"/>
              <a:gd name="connsiteY36" fmla="*/ 1246321 h 2291704"/>
              <a:gd name="connsiteX37" fmla="*/ 678370 w 1954511"/>
              <a:gd name="connsiteY37" fmla="*/ 1095596 h 2291704"/>
              <a:gd name="connsiteX38" fmla="*/ 638177 w 1954511"/>
              <a:gd name="connsiteY38" fmla="*/ 924774 h 2291704"/>
              <a:gd name="connsiteX39" fmla="*/ 597983 w 1954511"/>
              <a:gd name="connsiteY39" fmla="*/ 839363 h 2291704"/>
              <a:gd name="connsiteX40" fmla="*/ 567838 w 1954511"/>
              <a:gd name="connsiteY40" fmla="*/ 683613 h 2291704"/>
              <a:gd name="connsiteX41" fmla="*/ 567838 w 1954511"/>
              <a:gd name="connsiteY41" fmla="*/ 573081 h 2291704"/>
              <a:gd name="connsiteX42" fmla="*/ 597983 w 1954511"/>
              <a:gd name="connsiteY42" fmla="*/ 442453 h 2291704"/>
              <a:gd name="connsiteX43" fmla="*/ 668322 w 1954511"/>
              <a:gd name="connsiteY43" fmla="*/ 352017 h 2291704"/>
              <a:gd name="connsiteX44" fmla="*/ 733636 w 1954511"/>
              <a:gd name="connsiteY44" fmla="*/ 321872 h 2291704"/>
              <a:gd name="connsiteX45" fmla="*/ 819047 w 1954511"/>
              <a:gd name="connsiteY45" fmla="*/ 286703 h 2291704"/>
              <a:gd name="connsiteX46" fmla="*/ 894410 w 1954511"/>
              <a:gd name="connsiteY46" fmla="*/ 276655 h 2291704"/>
              <a:gd name="connsiteX47" fmla="*/ 949676 w 1954511"/>
              <a:gd name="connsiteY47" fmla="*/ 336945 h 2291704"/>
              <a:gd name="connsiteX48" fmla="*/ 944651 w 1954511"/>
              <a:gd name="connsiteY48" fmla="*/ 437428 h 2291704"/>
              <a:gd name="connsiteX49" fmla="*/ 964748 w 1954511"/>
              <a:gd name="connsiteY49" fmla="*/ 583130 h 2291704"/>
              <a:gd name="connsiteX50" fmla="*/ 994893 w 1954511"/>
              <a:gd name="connsiteY50" fmla="*/ 688637 h 2291704"/>
              <a:gd name="connsiteX51" fmla="*/ 1009966 w 1954511"/>
              <a:gd name="connsiteY51" fmla="*/ 764000 h 2291704"/>
              <a:gd name="connsiteX52" fmla="*/ 1025038 w 1954511"/>
              <a:gd name="connsiteY52" fmla="*/ 854435 h 2291704"/>
              <a:gd name="connsiteX53" fmla="*/ 1055183 w 1954511"/>
              <a:gd name="connsiteY53" fmla="*/ 934822 h 2291704"/>
              <a:gd name="connsiteX54" fmla="*/ 1070256 w 1954511"/>
              <a:gd name="connsiteY54" fmla="*/ 969991 h 2291704"/>
              <a:gd name="connsiteX55" fmla="*/ 1095377 w 1954511"/>
              <a:gd name="connsiteY55" fmla="*/ 1005160 h 2291704"/>
              <a:gd name="connsiteX56" fmla="*/ 1140594 w 1954511"/>
              <a:gd name="connsiteY56" fmla="*/ 1145837 h 2291704"/>
              <a:gd name="connsiteX57" fmla="*/ 1195860 w 1954511"/>
              <a:gd name="connsiteY57" fmla="*/ 1281490 h 2291704"/>
              <a:gd name="connsiteX58" fmla="*/ 1251126 w 1954511"/>
              <a:gd name="connsiteY58" fmla="*/ 1397046 h 2291704"/>
              <a:gd name="connsiteX59" fmla="*/ 1351610 w 1954511"/>
              <a:gd name="connsiteY59" fmla="*/ 1472409 h 2291704"/>
              <a:gd name="connsiteX60" fmla="*/ 1442045 w 1954511"/>
              <a:gd name="connsiteY60" fmla="*/ 1472409 h 2291704"/>
              <a:gd name="connsiteX61" fmla="*/ 1477214 w 1954511"/>
              <a:gd name="connsiteY61" fmla="*/ 1432215 h 2291704"/>
              <a:gd name="connsiteX62" fmla="*/ 1437021 w 1954511"/>
              <a:gd name="connsiteY62" fmla="*/ 1361877 h 2291704"/>
              <a:gd name="connsiteX63" fmla="*/ 1406876 w 1954511"/>
              <a:gd name="connsiteY63" fmla="*/ 1286514 h 2291704"/>
              <a:gd name="connsiteX64" fmla="*/ 1381755 w 1954511"/>
              <a:gd name="connsiteY64" fmla="*/ 1231248 h 2291704"/>
              <a:gd name="connsiteX65" fmla="*/ 1351610 w 1954511"/>
              <a:gd name="connsiteY65" fmla="*/ 1110668 h 2291704"/>
              <a:gd name="connsiteX66" fmla="*/ 1331513 w 1954511"/>
              <a:gd name="connsiteY66" fmla="*/ 985064 h 2291704"/>
              <a:gd name="connsiteX67" fmla="*/ 1326489 w 1954511"/>
              <a:gd name="connsiteY67" fmla="*/ 829314 h 2291704"/>
              <a:gd name="connsiteX68" fmla="*/ 1326489 w 1954511"/>
              <a:gd name="connsiteY68" fmla="*/ 718782 h 2291704"/>
              <a:gd name="connsiteX69" fmla="*/ 1316440 w 1954511"/>
              <a:gd name="connsiteY69" fmla="*/ 603226 h 2291704"/>
              <a:gd name="connsiteX70" fmla="*/ 1301368 w 1954511"/>
              <a:gd name="connsiteY70" fmla="*/ 482646 h 2291704"/>
              <a:gd name="connsiteX71" fmla="*/ 1261175 w 1954511"/>
              <a:gd name="connsiteY71" fmla="*/ 402259 h 2291704"/>
              <a:gd name="connsiteX72" fmla="*/ 1246102 w 1954511"/>
              <a:gd name="connsiteY72" fmla="*/ 291727 h 2291704"/>
              <a:gd name="connsiteX73" fmla="*/ 1266199 w 1954511"/>
              <a:gd name="connsiteY73" fmla="*/ 226413 h 2291704"/>
              <a:gd name="connsiteX74" fmla="*/ 1281271 w 1954511"/>
              <a:gd name="connsiteY74" fmla="*/ 216365 h 2291704"/>
              <a:gd name="connsiteX75" fmla="*/ 1326489 w 1954511"/>
              <a:gd name="connsiteY75" fmla="*/ 196268 h 2291704"/>
              <a:gd name="connsiteX76" fmla="*/ 1396827 w 1954511"/>
              <a:gd name="connsiteY76" fmla="*/ 176171 h 2291704"/>
              <a:gd name="connsiteX77" fmla="*/ 1467166 w 1954511"/>
              <a:gd name="connsiteY77" fmla="*/ 181196 h 2291704"/>
              <a:gd name="connsiteX78" fmla="*/ 1517408 w 1954511"/>
              <a:gd name="connsiteY78" fmla="*/ 191244 h 2291704"/>
              <a:gd name="connsiteX79" fmla="*/ 1572673 w 1954511"/>
              <a:gd name="connsiteY79" fmla="*/ 251534 h 2291704"/>
              <a:gd name="connsiteX80" fmla="*/ 1632964 w 1954511"/>
              <a:gd name="connsiteY80" fmla="*/ 321872 h 2291704"/>
              <a:gd name="connsiteX81" fmla="*/ 1663109 w 1954511"/>
              <a:gd name="connsiteY81" fmla="*/ 568057 h 2291704"/>
              <a:gd name="connsiteX82" fmla="*/ 1663109 w 1954511"/>
              <a:gd name="connsiteY82" fmla="*/ 593178 h 2291704"/>
              <a:gd name="connsiteX83" fmla="*/ 1663109 w 1954511"/>
              <a:gd name="connsiteY83" fmla="*/ 728831 h 2291704"/>
              <a:gd name="connsiteX84" fmla="*/ 1663109 w 1954511"/>
              <a:gd name="connsiteY84" fmla="*/ 829314 h 2291704"/>
              <a:gd name="connsiteX85" fmla="*/ 1622915 w 1954511"/>
              <a:gd name="connsiteY85" fmla="*/ 924774 h 2291704"/>
              <a:gd name="connsiteX86" fmla="*/ 1592770 w 1954511"/>
              <a:gd name="connsiteY86" fmla="*/ 1000136 h 2291704"/>
              <a:gd name="connsiteX87" fmla="*/ 1587746 w 1954511"/>
              <a:gd name="connsiteY87" fmla="*/ 1060426 h 2291704"/>
              <a:gd name="connsiteX88" fmla="*/ 1627939 w 1954511"/>
              <a:gd name="connsiteY88" fmla="*/ 1160910 h 2291704"/>
              <a:gd name="connsiteX89" fmla="*/ 1668133 w 1954511"/>
              <a:gd name="connsiteY89" fmla="*/ 1241297 h 2291704"/>
              <a:gd name="connsiteX90" fmla="*/ 1743495 w 1954511"/>
              <a:gd name="connsiteY90" fmla="*/ 1397046 h 2291704"/>
              <a:gd name="connsiteX91" fmla="*/ 1748520 w 1954511"/>
              <a:gd name="connsiteY91" fmla="*/ 1472409 h 2291704"/>
              <a:gd name="connsiteX92" fmla="*/ 1748520 w 1954511"/>
              <a:gd name="connsiteY92" fmla="*/ 1552796 h 2291704"/>
              <a:gd name="connsiteX93" fmla="*/ 1713350 w 1954511"/>
              <a:gd name="connsiteY93" fmla="*/ 1633182 h 2291704"/>
              <a:gd name="connsiteX94" fmla="*/ 1381755 w 1954511"/>
              <a:gd name="connsiteY94" fmla="*/ 2095407 h 2291704"/>
              <a:gd name="connsiteX95" fmla="*/ 1452093 w 1954511"/>
              <a:gd name="connsiteY95" fmla="*/ 2221011 h 2291704"/>
              <a:gd name="connsiteX96" fmla="*/ 1527456 w 1954511"/>
              <a:gd name="connsiteY96" fmla="*/ 2210963 h 2291704"/>
              <a:gd name="connsiteX97" fmla="*/ 1597794 w 1954511"/>
              <a:gd name="connsiteY97" fmla="*/ 2160721 h 2291704"/>
              <a:gd name="connsiteX98" fmla="*/ 1673157 w 1954511"/>
              <a:gd name="connsiteY98" fmla="*/ 2080334 h 2291704"/>
              <a:gd name="connsiteX99" fmla="*/ 1783689 w 1954511"/>
              <a:gd name="connsiteY99" fmla="*/ 1919560 h 2291704"/>
              <a:gd name="connsiteX100" fmla="*/ 1859051 w 1954511"/>
              <a:gd name="connsiteY100" fmla="*/ 1738690 h 2291704"/>
              <a:gd name="connsiteX101" fmla="*/ 1889197 w 1954511"/>
              <a:gd name="connsiteY101" fmla="*/ 1658303 h 2291704"/>
              <a:gd name="connsiteX102" fmla="*/ 1954511 w 1954511"/>
              <a:gd name="connsiteY102" fmla="*/ 1492505 h 2291704"/>
              <a:gd name="connsiteX0" fmla="*/ 1130546 w 1889197"/>
              <a:gd name="connsiteY0" fmla="*/ 271631 h 2291704"/>
              <a:gd name="connsiteX1" fmla="*/ 1080304 w 1889197"/>
              <a:gd name="connsiteY1" fmla="*/ 120905 h 2291704"/>
              <a:gd name="connsiteX2" fmla="*/ 803975 w 1889197"/>
              <a:gd name="connsiteY2" fmla="*/ 5349 h 2291704"/>
              <a:gd name="connsiteX3" fmla="*/ 678370 w 1889197"/>
              <a:gd name="connsiteY3" fmla="*/ 25446 h 2291704"/>
              <a:gd name="connsiteX4" fmla="*/ 572862 w 1889197"/>
              <a:gd name="connsiteY4" fmla="*/ 80712 h 2291704"/>
              <a:gd name="connsiteX5" fmla="*/ 407065 w 1889197"/>
              <a:gd name="connsiteY5" fmla="*/ 171147 h 2291704"/>
              <a:gd name="connsiteX6" fmla="*/ 296533 w 1889197"/>
              <a:gd name="connsiteY6" fmla="*/ 236461 h 2291704"/>
              <a:gd name="connsiteX7" fmla="*/ 276436 w 1889197"/>
              <a:gd name="connsiteY7" fmla="*/ 372114 h 2291704"/>
              <a:gd name="connsiteX8" fmla="*/ 201073 w 1889197"/>
              <a:gd name="connsiteY8" fmla="*/ 477622 h 2291704"/>
              <a:gd name="connsiteX9" fmla="*/ 175953 w 1889197"/>
              <a:gd name="connsiteY9" fmla="*/ 618299 h 2291704"/>
              <a:gd name="connsiteX10" fmla="*/ 196049 w 1889197"/>
              <a:gd name="connsiteY10" fmla="*/ 764000 h 2291704"/>
              <a:gd name="connsiteX11" fmla="*/ 186001 w 1889197"/>
              <a:gd name="connsiteY11" fmla="*/ 919749 h 2291704"/>
              <a:gd name="connsiteX12" fmla="*/ 115662 w 1889197"/>
              <a:gd name="connsiteY12" fmla="*/ 1050378 h 2291704"/>
              <a:gd name="connsiteX13" fmla="*/ 60397 w 1889197"/>
              <a:gd name="connsiteY13" fmla="*/ 1226224 h 2291704"/>
              <a:gd name="connsiteX14" fmla="*/ 106 w 1889197"/>
              <a:gd name="connsiteY14" fmla="*/ 1392022 h 2291704"/>
              <a:gd name="connsiteX15" fmla="*/ 45324 w 1889197"/>
              <a:gd name="connsiteY15" fmla="*/ 1447288 h 2291704"/>
              <a:gd name="connsiteX16" fmla="*/ 30251 w 1889197"/>
              <a:gd name="connsiteY16" fmla="*/ 1608061 h 2291704"/>
              <a:gd name="connsiteX17" fmla="*/ 125711 w 1889197"/>
              <a:gd name="connsiteY17" fmla="*/ 1713569 h 2291704"/>
              <a:gd name="connsiteX18" fmla="*/ 165904 w 1889197"/>
              <a:gd name="connsiteY18" fmla="*/ 1889415 h 2291704"/>
              <a:gd name="connsiteX19" fmla="*/ 296533 w 1889197"/>
              <a:gd name="connsiteY19" fmla="*/ 1994923 h 2291704"/>
              <a:gd name="connsiteX20" fmla="*/ 351799 w 1889197"/>
              <a:gd name="connsiteY20" fmla="*/ 2065261 h 2291704"/>
              <a:gd name="connsiteX21" fmla="*/ 422137 w 1889197"/>
              <a:gd name="connsiteY21" fmla="*/ 2170769 h 2291704"/>
              <a:gd name="connsiteX22" fmla="*/ 462331 w 1889197"/>
              <a:gd name="connsiteY22" fmla="*/ 2251156 h 2291704"/>
              <a:gd name="connsiteX23" fmla="*/ 547742 w 1889197"/>
              <a:gd name="connsiteY23" fmla="*/ 2286325 h 2291704"/>
              <a:gd name="connsiteX24" fmla="*/ 663298 w 1889197"/>
              <a:gd name="connsiteY24" fmla="*/ 2286325 h 2291704"/>
              <a:gd name="connsiteX25" fmla="*/ 743684 w 1889197"/>
              <a:gd name="connsiteY25" fmla="*/ 2236083 h 2291704"/>
              <a:gd name="connsiteX26" fmla="*/ 773829 w 1889197"/>
              <a:gd name="connsiteY26" fmla="*/ 2195890 h 2291704"/>
              <a:gd name="connsiteX27" fmla="*/ 783878 w 1889197"/>
              <a:gd name="connsiteY27" fmla="*/ 2155697 h 2291704"/>
              <a:gd name="connsiteX28" fmla="*/ 753733 w 1889197"/>
              <a:gd name="connsiteY28" fmla="*/ 2065261 h 2291704"/>
              <a:gd name="connsiteX29" fmla="*/ 693443 w 1889197"/>
              <a:gd name="connsiteY29" fmla="*/ 1989899 h 2291704"/>
              <a:gd name="connsiteX30" fmla="*/ 643201 w 1889197"/>
              <a:gd name="connsiteY30" fmla="*/ 1884391 h 2291704"/>
              <a:gd name="connsiteX31" fmla="*/ 643201 w 1889197"/>
              <a:gd name="connsiteY31" fmla="*/ 1809028 h 2291704"/>
              <a:gd name="connsiteX32" fmla="*/ 643201 w 1889197"/>
              <a:gd name="connsiteY32" fmla="*/ 1678400 h 2291704"/>
              <a:gd name="connsiteX33" fmla="*/ 648225 w 1889197"/>
              <a:gd name="connsiteY33" fmla="*/ 1542747 h 2291704"/>
              <a:gd name="connsiteX34" fmla="*/ 643201 w 1889197"/>
              <a:gd name="connsiteY34" fmla="*/ 1457336 h 2291704"/>
              <a:gd name="connsiteX35" fmla="*/ 623104 w 1889197"/>
              <a:gd name="connsiteY35" fmla="*/ 1316659 h 2291704"/>
              <a:gd name="connsiteX36" fmla="*/ 658273 w 1889197"/>
              <a:gd name="connsiteY36" fmla="*/ 1246321 h 2291704"/>
              <a:gd name="connsiteX37" fmla="*/ 678370 w 1889197"/>
              <a:gd name="connsiteY37" fmla="*/ 1095596 h 2291704"/>
              <a:gd name="connsiteX38" fmla="*/ 638177 w 1889197"/>
              <a:gd name="connsiteY38" fmla="*/ 924774 h 2291704"/>
              <a:gd name="connsiteX39" fmla="*/ 597983 w 1889197"/>
              <a:gd name="connsiteY39" fmla="*/ 839363 h 2291704"/>
              <a:gd name="connsiteX40" fmla="*/ 567838 w 1889197"/>
              <a:gd name="connsiteY40" fmla="*/ 683613 h 2291704"/>
              <a:gd name="connsiteX41" fmla="*/ 567838 w 1889197"/>
              <a:gd name="connsiteY41" fmla="*/ 573081 h 2291704"/>
              <a:gd name="connsiteX42" fmla="*/ 597983 w 1889197"/>
              <a:gd name="connsiteY42" fmla="*/ 442453 h 2291704"/>
              <a:gd name="connsiteX43" fmla="*/ 668322 w 1889197"/>
              <a:gd name="connsiteY43" fmla="*/ 352017 h 2291704"/>
              <a:gd name="connsiteX44" fmla="*/ 733636 w 1889197"/>
              <a:gd name="connsiteY44" fmla="*/ 321872 h 2291704"/>
              <a:gd name="connsiteX45" fmla="*/ 819047 w 1889197"/>
              <a:gd name="connsiteY45" fmla="*/ 286703 h 2291704"/>
              <a:gd name="connsiteX46" fmla="*/ 894410 w 1889197"/>
              <a:gd name="connsiteY46" fmla="*/ 276655 h 2291704"/>
              <a:gd name="connsiteX47" fmla="*/ 949676 w 1889197"/>
              <a:gd name="connsiteY47" fmla="*/ 336945 h 2291704"/>
              <a:gd name="connsiteX48" fmla="*/ 944651 w 1889197"/>
              <a:gd name="connsiteY48" fmla="*/ 437428 h 2291704"/>
              <a:gd name="connsiteX49" fmla="*/ 964748 w 1889197"/>
              <a:gd name="connsiteY49" fmla="*/ 583130 h 2291704"/>
              <a:gd name="connsiteX50" fmla="*/ 994893 w 1889197"/>
              <a:gd name="connsiteY50" fmla="*/ 688637 h 2291704"/>
              <a:gd name="connsiteX51" fmla="*/ 1009966 w 1889197"/>
              <a:gd name="connsiteY51" fmla="*/ 764000 h 2291704"/>
              <a:gd name="connsiteX52" fmla="*/ 1025038 w 1889197"/>
              <a:gd name="connsiteY52" fmla="*/ 854435 h 2291704"/>
              <a:gd name="connsiteX53" fmla="*/ 1055183 w 1889197"/>
              <a:gd name="connsiteY53" fmla="*/ 934822 h 2291704"/>
              <a:gd name="connsiteX54" fmla="*/ 1070256 w 1889197"/>
              <a:gd name="connsiteY54" fmla="*/ 969991 h 2291704"/>
              <a:gd name="connsiteX55" fmla="*/ 1095377 w 1889197"/>
              <a:gd name="connsiteY55" fmla="*/ 1005160 h 2291704"/>
              <a:gd name="connsiteX56" fmla="*/ 1140594 w 1889197"/>
              <a:gd name="connsiteY56" fmla="*/ 1145837 h 2291704"/>
              <a:gd name="connsiteX57" fmla="*/ 1195860 w 1889197"/>
              <a:gd name="connsiteY57" fmla="*/ 1281490 h 2291704"/>
              <a:gd name="connsiteX58" fmla="*/ 1251126 w 1889197"/>
              <a:gd name="connsiteY58" fmla="*/ 1397046 h 2291704"/>
              <a:gd name="connsiteX59" fmla="*/ 1351610 w 1889197"/>
              <a:gd name="connsiteY59" fmla="*/ 1472409 h 2291704"/>
              <a:gd name="connsiteX60" fmla="*/ 1442045 w 1889197"/>
              <a:gd name="connsiteY60" fmla="*/ 1472409 h 2291704"/>
              <a:gd name="connsiteX61" fmla="*/ 1477214 w 1889197"/>
              <a:gd name="connsiteY61" fmla="*/ 1432215 h 2291704"/>
              <a:gd name="connsiteX62" fmla="*/ 1437021 w 1889197"/>
              <a:gd name="connsiteY62" fmla="*/ 1361877 h 2291704"/>
              <a:gd name="connsiteX63" fmla="*/ 1406876 w 1889197"/>
              <a:gd name="connsiteY63" fmla="*/ 1286514 h 2291704"/>
              <a:gd name="connsiteX64" fmla="*/ 1381755 w 1889197"/>
              <a:gd name="connsiteY64" fmla="*/ 1231248 h 2291704"/>
              <a:gd name="connsiteX65" fmla="*/ 1351610 w 1889197"/>
              <a:gd name="connsiteY65" fmla="*/ 1110668 h 2291704"/>
              <a:gd name="connsiteX66" fmla="*/ 1331513 w 1889197"/>
              <a:gd name="connsiteY66" fmla="*/ 985064 h 2291704"/>
              <a:gd name="connsiteX67" fmla="*/ 1326489 w 1889197"/>
              <a:gd name="connsiteY67" fmla="*/ 829314 h 2291704"/>
              <a:gd name="connsiteX68" fmla="*/ 1326489 w 1889197"/>
              <a:gd name="connsiteY68" fmla="*/ 718782 h 2291704"/>
              <a:gd name="connsiteX69" fmla="*/ 1316440 w 1889197"/>
              <a:gd name="connsiteY69" fmla="*/ 603226 h 2291704"/>
              <a:gd name="connsiteX70" fmla="*/ 1301368 w 1889197"/>
              <a:gd name="connsiteY70" fmla="*/ 482646 h 2291704"/>
              <a:gd name="connsiteX71" fmla="*/ 1261175 w 1889197"/>
              <a:gd name="connsiteY71" fmla="*/ 402259 h 2291704"/>
              <a:gd name="connsiteX72" fmla="*/ 1246102 w 1889197"/>
              <a:gd name="connsiteY72" fmla="*/ 291727 h 2291704"/>
              <a:gd name="connsiteX73" fmla="*/ 1266199 w 1889197"/>
              <a:gd name="connsiteY73" fmla="*/ 226413 h 2291704"/>
              <a:gd name="connsiteX74" fmla="*/ 1281271 w 1889197"/>
              <a:gd name="connsiteY74" fmla="*/ 216365 h 2291704"/>
              <a:gd name="connsiteX75" fmla="*/ 1326489 w 1889197"/>
              <a:gd name="connsiteY75" fmla="*/ 196268 h 2291704"/>
              <a:gd name="connsiteX76" fmla="*/ 1396827 w 1889197"/>
              <a:gd name="connsiteY76" fmla="*/ 176171 h 2291704"/>
              <a:gd name="connsiteX77" fmla="*/ 1467166 w 1889197"/>
              <a:gd name="connsiteY77" fmla="*/ 181196 h 2291704"/>
              <a:gd name="connsiteX78" fmla="*/ 1517408 w 1889197"/>
              <a:gd name="connsiteY78" fmla="*/ 191244 h 2291704"/>
              <a:gd name="connsiteX79" fmla="*/ 1572673 w 1889197"/>
              <a:gd name="connsiteY79" fmla="*/ 251534 h 2291704"/>
              <a:gd name="connsiteX80" fmla="*/ 1632964 w 1889197"/>
              <a:gd name="connsiteY80" fmla="*/ 321872 h 2291704"/>
              <a:gd name="connsiteX81" fmla="*/ 1663109 w 1889197"/>
              <a:gd name="connsiteY81" fmla="*/ 568057 h 2291704"/>
              <a:gd name="connsiteX82" fmla="*/ 1663109 w 1889197"/>
              <a:gd name="connsiteY82" fmla="*/ 593178 h 2291704"/>
              <a:gd name="connsiteX83" fmla="*/ 1663109 w 1889197"/>
              <a:gd name="connsiteY83" fmla="*/ 728831 h 2291704"/>
              <a:gd name="connsiteX84" fmla="*/ 1663109 w 1889197"/>
              <a:gd name="connsiteY84" fmla="*/ 829314 h 2291704"/>
              <a:gd name="connsiteX85" fmla="*/ 1622915 w 1889197"/>
              <a:gd name="connsiteY85" fmla="*/ 924774 h 2291704"/>
              <a:gd name="connsiteX86" fmla="*/ 1592770 w 1889197"/>
              <a:gd name="connsiteY86" fmla="*/ 1000136 h 2291704"/>
              <a:gd name="connsiteX87" fmla="*/ 1587746 w 1889197"/>
              <a:gd name="connsiteY87" fmla="*/ 1060426 h 2291704"/>
              <a:gd name="connsiteX88" fmla="*/ 1627939 w 1889197"/>
              <a:gd name="connsiteY88" fmla="*/ 1160910 h 2291704"/>
              <a:gd name="connsiteX89" fmla="*/ 1668133 w 1889197"/>
              <a:gd name="connsiteY89" fmla="*/ 1241297 h 2291704"/>
              <a:gd name="connsiteX90" fmla="*/ 1743495 w 1889197"/>
              <a:gd name="connsiteY90" fmla="*/ 1397046 h 2291704"/>
              <a:gd name="connsiteX91" fmla="*/ 1748520 w 1889197"/>
              <a:gd name="connsiteY91" fmla="*/ 1472409 h 2291704"/>
              <a:gd name="connsiteX92" fmla="*/ 1748520 w 1889197"/>
              <a:gd name="connsiteY92" fmla="*/ 1552796 h 2291704"/>
              <a:gd name="connsiteX93" fmla="*/ 1713350 w 1889197"/>
              <a:gd name="connsiteY93" fmla="*/ 1633182 h 2291704"/>
              <a:gd name="connsiteX94" fmla="*/ 1381755 w 1889197"/>
              <a:gd name="connsiteY94" fmla="*/ 2095407 h 2291704"/>
              <a:gd name="connsiteX95" fmla="*/ 1452093 w 1889197"/>
              <a:gd name="connsiteY95" fmla="*/ 2221011 h 2291704"/>
              <a:gd name="connsiteX96" fmla="*/ 1527456 w 1889197"/>
              <a:gd name="connsiteY96" fmla="*/ 2210963 h 2291704"/>
              <a:gd name="connsiteX97" fmla="*/ 1597794 w 1889197"/>
              <a:gd name="connsiteY97" fmla="*/ 2160721 h 2291704"/>
              <a:gd name="connsiteX98" fmla="*/ 1673157 w 1889197"/>
              <a:gd name="connsiteY98" fmla="*/ 2080334 h 2291704"/>
              <a:gd name="connsiteX99" fmla="*/ 1783689 w 1889197"/>
              <a:gd name="connsiteY99" fmla="*/ 1919560 h 2291704"/>
              <a:gd name="connsiteX100" fmla="*/ 1859051 w 1889197"/>
              <a:gd name="connsiteY100" fmla="*/ 1738690 h 2291704"/>
              <a:gd name="connsiteX101" fmla="*/ 1889197 w 1889197"/>
              <a:gd name="connsiteY101" fmla="*/ 1658303 h 2291704"/>
              <a:gd name="connsiteX0" fmla="*/ 1130546 w 1859051"/>
              <a:gd name="connsiteY0" fmla="*/ 271631 h 2291704"/>
              <a:gd name="connsiteX1" fmla="*/ 1080304 w 1859051"/>
              <a:gd name="connsiteY1" fmla="*/ 120905 h 2291704"/>
              <a:gd name="connsiteX2" fmla="*/ 803975 w 1859051"/>
              <a:gd name="connsiteY2" fmla="*/ 5349 h 2291704"/>
              <a:gd name="connsiteX3" fmla="*/ 678370 w 1859051"/>
              <a:gd name="connsiteY3" fmla="*/ 25446 h 2291704"/>
              <a:gd name="connsiteX4" fmla="*/ 572862 w 1859051"/>
              <a:gd name="connsiteY4" fmla="*/ 80712 h 2291704"/>
              <a:gd name="connsiteX5" fmla="*/ 407065 w 1859051"/>
              <a:gd name="connsiteY5" fmla="*/ 171147 h 2291704"/>
              <a:gd name="connsiteX6" fmla="*/ 296533 w 1859051"/>
              <a:gd name="connsiteY6" fmla="*/ 236461 h 2291704"/>
              <a:gd name="connsiteX7" fmla="*/ 276436 w 1859051"/>
              <a:gd name="connsiteY7" fmla="*/ 372114 h 2291704"/>
              <a:gd name="connsiteX8" fmla="*/ 201073 w 1859051"/>
              <a:gd name="connsiteY8" fmla="*/ 477622 h 2291704"/>
              <a:gd name="connsiteX9" fmla="*/ 175953 w 1859051"/>
              <a:gd name="connsiteY9" fmla="*/ 618299 h 2291704"/>
              <a:gd name="connsiteX10" fmla="*/ 196049 w 1859051"/>
              <a:gd name="connsiteY10" fmla="*/ 764000 h 2291704"/>
              <a:gd name="connsiteX11" fmla="*/ 186001 w 1859051"/>
              <a:gd name="connsiteY11" fmla="*/ 919749 h 2291704"/>
              <a:gd name="connsiteX12" fmla="*/ 115662 w 1859051"/>
              <a:gd name="connsiteY12" fmla="*/ 1050378 h 2291704"/>
              <a:gd name="connsiteX13" fmla="*/ 60397 w 1859051"/>
              <a:gd name="connsiteY13" fmla="*/ 1226224 h 2291704"/>
              <a:gd name="connsiteX14" fmla="*/ 106 w 1859051"/>
              <a:gd name="connsiteY14" fmla="*/ 1392022 h 2291704"/>
              <a:gd name="connsiteX15" fmla="*/ 45324 w 1859051"/>
              <a:gd name="connsiteY15" fmla="*/ 1447288 h 2291704"/>
              <a:gd name="connsiteX16" fmla="*/ 30251 w 1859051"/>
              <a:gd name="connsiteY16" fmla="*/ 1608061 h 2291704"/>
              <a:gd name="connsiteX17" fmla="*/ 125711 w 1859051"/>
              <a:gd name="connsiteY17" fmla="*/ 1713569 h 2291704"/>
              <a:gd name="connsiteX18" fmla="*/ 165904 w 1859051"/>
              <a:gd name="connsiteY18" fmla="*/ 1889415 h 2291704"/>
              <a:gd name="connsiteX19" fmla="*/ 296533 w 1859051"/>
              <a:gd name="connsiteY19" fmla="*/ 1994923 h 2291704"/>
              <a:gd name="connsiteX20" fmla="*/ 351799 w 1859051"/>
              <a:gd name="connsiteY20" fmla="*/ 2065261 h 2291704"/>
              <a:gd name="connsiteX21" fmla="*/ 422137 w 1859051"/>
              <a:gd name="connsiteY21" fmla="*/ 2170769 h 2291704"/>
              <a:gd name="connsiteX22" fmla="*/ 462331 w 1859051"/>
              <a:gd name="connsiteY22" fmla="*/ 2251156 h 2291704"/>
              <a:gd name="connsiteX23" fmla="*/ 547742 w 1859051"/>
              <a:gd name="connsiteY23" fmla="*/ 2286325 h 2291704"/>
              <a:gd name="connsiteX24" fmla="*/ 663298 w 1859051"/>
              <a:gd name="connsiteY24" fmla="*/ 2286325 h 2291704"/>
              <a:gd name="connsiteX25" fmla="*/ 743684 w 1859051"/>
              <a:gd name="connsiteY25" fmla="*/ 2236083 h 2291704"/>
              <a:gd name="connsiteX26" fmla="*/ 773829 w 1859051"/>
              <a:gd name="connsiteY26" fmla="*/ 2195890 h 2291704"/>
              <a:gd name="connsiteX27" fmla="*/ 783878 w 1859051"/>
              <a:gd name="connsiteY27" fmla="*/ 2155697 h 2291704"/>
              <a:gd name="connsiteX28" fmla="*/ 753733 w 1859051"/>
              <a:gd name="connsiteY28" fmla="*/ 2065261 h 2291704"/>
              <a:gd name="connsiteX29" fmla="*/ 693443 w 1859051"/>
              <a:gd name="connsiteY29" fmla="*/ 1989899 h 2291704"/>
              <a:gd name="connsiteX30" fmla="*/ 643201 w 1859051"/>
              <a:gd name="connsiteY30" fmla="*/ 1884391 h 2291704"/>
              <a:gd name="connsiteX31" fmla="*/ 643201 w 1859051"/>
              <a:gd name="connsiteY31" fmla="*/ 1809028 h 2291704"/>
              <a:gd name="connsiteX32" fmla="*/ 643201 w 1859051"/>
              <a:gd name="connsiteY32" fmla="*/ 1678400 h 2291704"/>
              <a:gd name="connsiteX33" fmla="*/ 648225 w 1859051"/>
              <a:gd name="connsiteY33" fmla="*/ 1542747 h 2291704"/>
              <a:gd name="connsiteX34" fmla="*/ 643201 w 1859051"/>
              <a:gd name="connsiteY34" fmla="*/ 1457336 h 2291704"/>
              <a:gd name="connsiteX35" fmla="*/ 623104 w 1859051"/>
              <a:gd name="connsiteY35" fmla="*/ 1316659 h 2291704"/>
              <a:gd name="connsiteX36" fmla="*/ 658273 w 1859051"/>
              <a:gd name="connsiteY36" fmla="*/ 1246321 h 2291704"/>
              <a:gd name="connsiteX37" fmla="*/ 678370 w 1859051"/>
              <a:gd name="connsiteY37" fmla="*/ 1095596 h 2291704"/>
              <a:gd name="connsiteX38" fmla="*/ 638177 w 1859051"/>
              <a:gd name="connsiteY38" fmla="*/ 924774 h 2291704"/>
              <a:gd name="connsiteX39" fmla="*/ 597983 w 1859051"/>
              <a:gd name="connsiteY39" fmla="*/ 839363 h 2291704"/>
              <a:gd name="connsiteX40" fmla="*/ 567838 w 1859051"/>
              <a:gd name="connsiteY40" fmla="*/ 683613 h 2291704"/>
              <a:gd name="connsiteX41" fmla="*/ 567838 w 1859051"/>
              <a:gd name="connsiteY41" fmla="*/ 573081 h 2291704"/>
              <a:gd name="connsiteX42" fmla="*/ 597983 w 1859051"/>
              <a:gd name="connsiteY42" fmla="*/ 442453 h 2291704"/>
              <a:gd name="connsiteX43" fmla="*/ 668322 w 1859051"/>
              <a:gd name="connsiteY43" fmla="*/ 352017 h 2291704"/>
              <a:gd name="connsiteX44" fmla="*/ 733636 w 1859051"/>
              <a:gd name="connsiteY44" fmla="*/ 321872 h 2291704"/>
              <a:gd name="connsiteX45" fmla="*/ 819047 w 1859051"/>
              <a:gd name="connsiteY45" fmla="*/ 286703 h 2291704"/>
              <a:gd name="connsiteX46" fmla="*/ 894410 w 1859051"/>
              <a:gd name="connsiteY46" fmla="*/ 276655 h 2291704"/>
              <a:gd name="connsiteX47" fmla="*/ 949676 w 1859051"/>
              <a:gd name="connsiteY47" fmla="*/ 336945 h 2291704"/>
              <a:gd name="connsiteX48" fmla="*/ 944651 w 1859051"/>
              <a:gd name="connsiteY48" fmla="*/ 437428 h 2291704"/>
              <a:gd name="connsiteX49" fmla="*/ 964748 w 1859051"/>
              <a:gd name="connsiteY49" fmla="*/ 583130 h 2291704"/>
              <a:gd name="connsiteX50" fmla="*/ 994893 w 1859051"/>
              <a:gd name="connsiteY50" fmla="*/ 688637 h 2291704"/>
              <a:gd name="connsiteX51" fmla="*/ 1009966 w 1859051"/>
              <a:gd name="connsiteY51" fmla="*/ 764000 h 2291704"/>
              <a:gd name="connsiteX52" fmla="*/ 1025038 w 1859051"/>
              <a:gd name="connsiteY52" fmla="*/ 854435 h 2291704"/>
              <a:gd name="connsiteX53" fmla="*/ 1055183 w 1859051"/>
              <a:gd name="connsiteY53" fmla="*/ 934822 h 2291704"/>
              <a:gd name="connsiteX54" fmla="*/ 1070256 w 1859051"/>
              <a:gd name="connsiteY54" fmla="*/ 969991 h 2291704"/>
              <a:gd name="connsiteX55" fmla="*/ 1095377 w 1859051"/>
              <a:gd name="connsiteY55" fmla="*/ 1005160 h 2291704"/>
              <a:gd name="connsiteX56" fmla="*/ 1140594 w 1859051"/>
              <a:gd name="connsiteY56" fmla="*/ 1145837 h 2291704"/>
              <a:gd name="connsiteX57" fmla="*/ 1195860 w 1859051"/>
              <a:gd name="connsiteY57" fmla="*/ 1281490 h 2291704"/>
              <a:gd name="connsiteX58" fmla="*/ 1251126 w 1859051"/>
              <a:gd name="connsiteY58" fmla="*/ 1397046 h 2291704"/>
              <a:gd name="connsiteX59" fmla="*/ 1351610 w 1859051"/>
              <a:gd name="connsiteY59" fmla="*/ 1472409 h 2291704"/>
              <a:gd name="connsiteX60" fmla="*/ 1442045 w 1859051"/>
              <a:gd name="connsiteY60" fmla="*/ 1472409 h 2291704"/>
              <a:gd name="connsiteX61" fmla="*/ 1477214 w 1859051"/>
              <a:gd name="connsiteY61" fmla="*/ 1432215 h 2291704"/>
              <a:gd name="connsiteX62" fmla="*/ 1437021 w 1859051"/>
              <a:gd name="connsiteY62" fmla="*/ 1361877 h 2291704"/>
              <a:gd name="connsiteX63" fmla="*/ 1406876 w 1859051"/>
              <a:gd name="connsiteY63" fmla="*/ 1286514 h 2291704"/>
              <a:gd name="connsiteX64" fmla="*/ 1381755 w 1859051"/>
              <a:gd name="connsiteY64" fmla="*/ 1231248 h 2291704"/>
              <a:gd name="connsiteX65" fmla="*/ 1351610 w 1859051"/>
              <a:gd name="connsiteY65" fmla="*/ 1110668 h 2291704"/>
              <a:gd name="connsiteX66" fmla="*/ 1331513 w 1859051"/>
              <a:gd name="connsiteY66" fmla="*/ 985064 h 2291704"/>
              <a:gd name="connsiteX67" fmla="*/ 1326489 w 1859051"/>
              <a:gd name="connsiteY67" fmla="*/ 829314 h 2291704"/>
              <a:gd name="connsiteX68" fmla="*/ 1326489 w 1859051"/>
              <a:gd name="connsiteY68" fmla="*/ 718782 h 2291704"/>
              <a:gd name="connsiteX69" fmla="*/ 1316440 w 1859051"/>
              <a:gd name="connsiteY69" fmla="*/ 603226 h 2291704"/>
              <a:gd name="connsiteX70" fmla="*/ 1301368 w 1859051"/>
              <a:gd name="connsiteY70" fmla="*/ 482646 h 2291704"/>
              <a:gd name="connsiteX71" fmla="*/ 1261175 w 1859051"/>
              <a:gd name="connsiteY71" fmla="*/ 402259 h 2291704"/>
              <a:gd name="connsiteX72" fmla="*/ 1246102 w 1859051"/>
              <a:gd name="connsiteY72" fmla="*/ 291727 h 2291704"/>
              <a:gd name="connsiteX73" fmla="*/ 1266199 w 1859051"/>
              <a:gd name="connsiteY73" fmla="*/ 226413 h 2291704"/>
              <a:gd name="connsiteX74" fmla="*/ 1281271 w 1859051"/>
              <a:gd name="connsiteY74" fmla="*/ 216365 h 2291704"/>
              <a:gd name="connsiteX75" fmla="*/ 1326489 w 1859051"/>
              <a:gd name="connsiteY75" fmla="*/ 196268 h 2291704"/>
              <a:gd name="connsiteX76" fmla="*/ 1396827 w 1859051"/>
              <a:gd name="connsiteY76" fmla="*/ 176171 h 2291704"/>
              <a:gd name="connsiteX77" fmla="*/ 1467166 w 1859051"/>
              <a:gd name="connsiteY77" fmla="*/ 181196 h 2291704"/>
              <a:gd name="connsiteX78" fmla="*/ 1517408 w 1859051"/>
              <a:gd name="connsiteY78" fmla="*/ 191244 h 2291704"/>
              <a:gd name="connsiteX79" fmla="*/ 1572673 w 1859051"/>
              <a:gd name="connsiteY79" fmla="*/ 251534 h 2291704"/>
              <a:gd name="connsiteX80" fmla="*/ 1632964 w 1859051"/>
              <a:gd name="connsiteY80" fmla="*/ 321872 h 2291704"/>
              <a:gd name="connsiteX81" fmla="*/ 1663109 w 1859051"/>
              <a:gd name="connsiteY81" fmla="*/ 568057 h 2291704"/>
              <a:gd name="connsiteX82" fmla="*/ 1663109 w 1859051"/>
              <a:gd name="connsiteY82" fmla="*/ 593178 h 2291704"/>
              <a:gd name="connsiteX83" fmla="*/ 1663109 w 1859051"/>
              <a:gd name="connsiteY83" fmla="*/ 728831 h 2291704"/>
              <a:gd name="connsiteX84" fmla="*/ 1663109 w 1859051"/>
              <a:gd name="connsiteY84" fmla="*/ 829314 h 2291704"/>
              <a:gd name="connsiteX85" fmla="*/ 1622915 w 1859051"/>
              <a:gd name="connsiteY85" fmla="*/ 924774 h 2291704"/>
              <a:gd name="connsiteX86" fmla="*/ 1592770 w 1859051"/>
              <a:gd name="connsiteY86" fmla="*/ 1000136 h 2291704"/>
              <a:gd name="connsiteX87" fmla="*/ 1587746 w 1859051"/>
              <a:gd name="connsiteY87" fmla="*/ 1060426 h 2291704"/>
              <a:gd name="connsiteX88" fmla="*/ 1627939 w 1859051"/>
              <a:gd name="connsiteY88" fmla="*/ 1160910 h 2291704"/>
              <a:gd name="connsiteX89" fmla="*/ 1668133 w 1859051"/>
              <a:gd name="connsiteY89" fmla="*/ 1241297 h 2291704"/>
              <a:gd name="connsiteX90" fmla="*/ 1743495 w 1859051"/>
              <a:gd name="connsiteY90" fmla="*/ 1397046 h 2291704"/>
              <a:gd name="connsiteX91" fmla="*/ 1748520 w 1859051"/>
              <a:gd name="connsiteY91" fmla="*/ 1472409 h 2291704"/>
              <a:gd name="connsiteX92" fmla="*/ 1748520 w 1859051"/>
              <a:gd name="connsiteY92" fmla="*/ 1552796 h 2291704"/>
              <a:gd name="connsiteX93" fmla="*/ 1713350 w 1859051"/>
              <a:gd name="connsiteY93" fmla="*/ 1633182 h 2291704"/>
              <a:gd name="connsiteX94" fmla="*/ 1381755 w 1859051"/>
              <a:gd name="connsiteY94" fmla="*/ 2095407 h 2291704"/>
              <a:gd name="connsiteX95" fmla="*/ 1452093 w 1859051"/>
              <a:gd name="connsiteY95" fmla="*/ 2221011 h 2291704"/>
              <a:gd name="connsiteX96" fmla="*/ 1527456 w 1859051"/>
              <a:gd name="connsiteY96" fmla="*/ 2210963 h 2291704"/>
              <a:gd name="connsiteX97" fmla="*/ 1597794 w 1859051"/>
              <a:gd name="connsiteY97" fmla="*/ 2160721 h 2291704"/>
              <a:gd name="connsiteX98" fmla="*/ 1673157 w 1859051"/>
              <a:gd name="connsiteY98" fmla="*/ 2080334 h 2291704"/>
              <a:gd name="connsiteX99" fmla="*/ 1783689 w 1859051"/>
              <a:gd name="connsiteY99" fmla="*/ 1919560 h 2291704"/>
              <a:gd name="connsiteX100" fmla="*/ 1859051 w 1859051"/>
              <a:gd name="connsiteY100" fmla="*/ 1738690 h 2291704"/>
              <a:gd name="connsiteX0" fmla="*/ 1130546 w 1783689"/>
              <a:gd name="connsiteY0" fmla="*/ 271631 h 2291704"/>
              <a:gd name="connsiteX1" fmla="*/ 1080304 w 1783689"/>
              <a:gd name="connsiteY1" fmla="*/ 120905 h 2291704"/>
              <a:gd name="connsiteX2" fmla="*/ 803975 w 1783689"/>
              <a:gd name="connsiteY2" fmla="*/ 5349 h 2291704"/>
              <a:gd name="connsiteX3" fmla="*/ 678370 w 1783689"/>
              <a:gd name="connsiteY3" fmla="*/ 25446 h 2291704"/>
              <a:gd name="connsiteX4" fmla="*/ 572862 w 1783689"/>
              <a:gd name="connsiteY4" fmla="*/ 80712 h 2291704"/>
              <a:gd name="connsiteX5" fmla="*/ 407065 w 1783689"/>
              <a:gd name="connsiteY5" fmla="*/ 171147 h 2291704"/>
              <a:gd name="connsiteX6" fmla="*/ 296533 w 1783689"/>
              <a:gd name="connsiteY6" fmla="*/ 236461 h 2291704"/>
              <a:gd name="connsiteX7" fmla="*/ 276436 w 1783689"/>
              <a:gd name="connsiteY7" fmla="*/ 372114 h 2291704"/>
              <a:gd name="connsiteX8" fmla="*/ 201073 w 1783689"/>
              <a:gd name="connsiteY8" fmla="*/ 477622 h 2291704"/>
              <a:gd name="connsiteX9" fmla="*/ 175953 w 1783689"/>
              <a:gd name="connsiteY9" fmla="*/ 618299 h 2291704"/>
              <a:gd name="connsiteX10" fmla="*/ 196049 w 1783689"/>
              <a:gd name="connsiteY10" fmla="*/ 764000 h 2291704"/>
              <a:gd name="connsiteX11" fmla="*/ 186001 w 1783689"/>
              <a:gd name="connsiteY11" fmla="*/ 919749 h 2291704"/>
              <a:gd name="connsiteX12" fmla="*/ 115662 w 1783689"/>
              <a:gd name="connsiteY12" fmla="*/ 1050378 h 2291704"/>
              <a:gd name="connsiteX13" fmla="*/ 60397 w 1783689"/>
              <a:gd name="connsiteY13" fmla="*/ 1226224 h 2291704"/>
              <a:gd name="connsiteX14" fmla="*/ 106 w 1783689"/>
              <a:gd name="connsiteY14" fmla="*/ 1392022 h 2291704"/>
              <a:gd name="connsiteX15" fmla="*/ 45324 w 1783689"/>
              <a:gd name="connsiteY15" fmla="*/ 1447288 h 2291704"/>
              <a:gd name="connsiteX16" fmla="*/ 30251 w 1783689"/>
              <a:gd name="connsiteY16" fmla="*/ 1608061 h 2291704"/>
              <a:gd name="connsiteX17" fmla="*/ 125711 w 1783689"/>
              <a:gd name="connsiteY17" fmla="*/ 1713569 h 2291704"/>
              <a:gd name="connsiteX18" fmla="*/ 165904 w 1783689"/>
              <a:gd name="connsiteY18" fmla="*/ 1889415 h 2291704"/>
              <a:gd name="connsiteX19" fmla="*/ 296533 w 1783689"/>
              <a:gd name="connsiteY19" fmla="*/ 1994923 h 2291704"/>
              <a:gd name="connsiteX20" fmla="*/ 351799 w 1783689"/>
              <a:gd name="connsiteY20" fmla="*/ 2065261 h 2291704"/>
              <a:gd name="connsiteX21" fmla="*/ 422137 w 1783689"/>
              <a:gd name="connsiteY21" fmla="*/ 2170769 h 2291704"/>
              <a:gd name="connsiteX22" fmla="*/ 462331 w 1783689"/>
              <a:gd name="connsiteY22" fmla="*/ 2251156 h 2291704"/>
              <a:gd name="connsiteX23" fmla="*/ 547742 w 1783689"/>
              <a:gd name="connsiteY23" fmla="*/ 2286325 h 2291704"/>
              <a:gd name="connsiteX24" fmla="*/ 663298 w 1783689"/>
              <a:gd name="connsiteY24" fmla="*/ 2286325 h 2291704"/>
              <a:gd name="connsiteX25" fmla="*/ 743684 w 1783689"/>
              <a:gd name="connsiteY25" fmla="*/ 2236083 h 2291704"/>
              <a:gd name="connsiteX26" fmla="*/ 773829 w 1783689"/>
              <a:gd name="connsiteY26" fmla="*/ 2195890 h 2291704"/>
              <a:gd name="connsiteX27" fmla="*/ 783878 w 1783689"/>
              <a:gd name="connsiteY27" fmla="*/ 2155697 h 2291704"/>
              <a:gd name="connsiteX28" fmla="*/ 753733 w 1783689"/>
              <a:gd name="connsiteY28" fmla="*/ 2065261 h 2291704"/>
              <a:gd name="connsiteX29" fmla="*/ 693443 w 1783689"/>
              <a:gd name="connsiteY29" fmla="*/ 1989899 h 2291704"/>
              <a:gd name="connsiteX30" fmla="*/ 643201 w 1783689"/>
              <a:gd name="connsiteY30" fmla="*/ 1884391 h 2291704"/>
              <a:gd name="connsiteX31" fmla="*/ 643201 w 1783689"/>
              <a:gd name="connsiteY31" fmla="*/ 1809028 h 2291704"/>
              <a:gd name="connsiteX32" fmla="*/ 643201 w 1783689"/>
              <a:gd name="connsiteY32" fmla="*/ 1678400 h 2291704"/>
              <a:gd name="connsiteX33" fmla="*/ 648225 w 1783689"/>
              <a:gd name="connsiteY33" fmla="*/ 1542747 h 2291704"/>
              <a:gd name="connsiteX34" fmla="*/ 643201 w 1783689"/>
              <a:gd name="connsiteY34" fmla="*/ 1457336 h 2291704"/>
              <a:gd name="connsiteX35" fmla="*/ 623104 w 1783689"/>
              <a:gd name="connsiteY35" fmla="*/ 1316659 h 2291704"/>
              <a:gd name="connsiteX36" fmla="*/ 658273 w 1783689"/>
              <a:gd name="connsiteY36" fmla="*/ 1246321 h 2291704"/>
              <a:gd name="connsiteX37" fmla="*/ 678370 w 1783689"/>
              <a:gd name="connsiteY37" fmla="*/ 1095596 h 2291704"/>
              <a:gd name="connsiteX38" fmla="*/ 638177 w 1783689"/>
              <a:gd name="connsiteY38" fmla="*/ 924774 h 2291704"/>
              <a:gd name="connsiteX39" fmla="*/ 597983 w 1783689"/>
              <a:gd name="connsiteY39" fmla="*/ 839363 h 2291704"/>
              <a:gd name="connsiteX40" fmla="*/ 567838 w 1783689"/>
              <a:gd name="connsiteY40" fmla="*/ 683613 h 2291704"/>
              <a:gd name="connsiteX41" fmla="*/ 567838 w 1783689"/>
              <a:gd name="connsiteY41" fmla="*/ 573081 h 2291704"/>
              <a:gd name="connsiteX42" fmla="*/ 597983 w 1783689"/>
              <a:gd name="connsiteY42" fmla="*/ 442453 h 2291704"/>
              <a:gd name="connsiteX43" fmla="*/ 668322 w 1783689"/>
              <a:gd name="connsiteY43" fmla="*/ 352017 h 2291704"/>
              <a:gd name="connsiteX44" fmla="*/ 733636 w 1783689"/>
              <a:gd name="connsiteY44" fmla="*/ 321872 h 2291704"/>
              <a:gd name="connsiteX45" fmla="*/ 819047 w 1783689"/>
              <a:gd name="connsiteY45" fmla="*/ 286703 h 2291704"/>
              <a:gd name="connsiteX46" fmla="*/ 894410 w 1783689"/>
              <a:gd name="connsiteY46" fmla="*/ 276655 h 2291704"/>
              <a:gd name="connsiteX47" fmla="*/ 949676 w 1783689"/>
              <a:gd name="connsiteY47" fmla="*/ 336945 h 2291704"/>
              <a:gd name="connsiteX48" fmla="*/ 944651 w 1783689"/>
              <a:gd name="connsiteY48" fmla="*/ 437428 h 2291704"/>
              <a:gd name="connsiteX49" fmla="*/ 964748 w 1783689"/>
              <a:gd name="connsiteY49" fmla="*/ 583130 h 2291704"/>
              <a:gd name="connsiteX50" fmla="*/ 994893 w 1783689"/>
              <a:gd name="connsiteY50" fmla="*/ 688637 h 2291704"/>
              <a:gd name="connsiteX51" fmla="*/ 1009966 w 1783689"/>
              <a:gd name="connsiteY51" fmla="*/ 764000 h 2291704"/>
              <a:gd name="connsiteX52" fmla="*/ 1025038 w 1783689"/>
              <a:gd name="connsiteY52" fmla="*/ 854435 h 2291704"/>
              <a:gd name="connsiteX53" fmla="*/ 1055183 w 1783689"/>
              <a:gd name="connsiteY53" fmla="*/ 934822 h 2291704"/>
              <a:gd name="connsiteX54" fmla="*/ 1070256 w 1783689"/>
              <a:gd name="connsiteY54" fmla="*/ 969991 h 2291704"/>
              <a:gd name="connsiteX55" fmla="*/ 1095377 w 1783689"/>
              <a:gd name="connsiteY55" fmla="*/ 1005160 h 2291704"/>
              <a:gd name="connsiteX56" fmla="*/ 1140594 w 1783689"/>
              <a:gd name="connsiteY56" fmla="*/ 1145837 h 2291704"/>
              <a:gd name="connsiteX57" fmla="*/ 1195860 w 1783689"/>
              <a:gd name="connsiteY57" fmla="*/ 1281490 h 2291704"/>
              <a:gd name="connsiteX58" fmla="*/ 1251126 w 1783689"/>
              <a:gd name="connsiteY58" fmla="*/ 1397046 h 2291704"/>
              <a:gd name="connsiteX59" fmla="*/ 1351610 w 1783689"/>
              <a:gd name="connsiteY59" fmla="*/ 1472409 h 2291704"/>
              <a:gd name="connsiteX60" fmla="*/ 1442045 w 1783689"/>
              <a:gd name="connsiteY60" fmla="*/ 1472409 h 2291704"/>
              <a:gd name="connsiteX61" fmla="*/ 1477214 w 1783689"/>
              <a:gd name="connsiteY61" fmla="*/ 1432215 h 2291704"/>
              <a:gd name="connsiteX62" fmla="*/ 1437021 w 1783689"/>
              <a:gd name="connsiteY62" fmla="*/ 1361877 h 2291704"/>
              <a:gd name="connsiteX63" fmla="*/ 1406876 w 1783689"/>
              <a:gd name="connsiteY63" fmla="*/ 1286514 h 2291704"/>
              <a:gd name="connsiteX64" fmla="*/ 1381755 w 1783689"/>
              <a:gd name="connsiteY64" fmla="*/ 1231248 h 2291704"/>
              <a:gd name="connsiteX65" fmla="*/ 1351610 w 1783689"/>
              <a:gd name="connsiteY65" fmla="*/ 1110668 h 2291704"/>
              <a:gd name="connsiteX66" fmla="*/ 1331513 w 1783689"/>
              <a:gd name="connsiteY66" fmla="*/ 985064 h 2291704"/>
              <a:gd name="connsiteX67" fmla="*/ 1326489 w 1783689"/>
              <a:gd name="connsiteY67" fmla="*/ 829314 h 2291704"/>
              <a:gd name="connsiteX68" fmla="*/ 1326489 w 1783689"/>
              <a:gd name="connsiteY68" fmla="*/ 718782 h 2291704"/>
              <a:gd name="connsiteX69" fmla="*/ 1316440 w 1783689"/>
              <a:gd name="connsiteY69" fmla="*/ 603226 h 2291704"/>
              <a:gd name="connsiteX70" fmla="*/ 1301368 w 1783689"/>
              <a:gd name="connsiteY70" fmla="*/ 482646 h 2291704"/>
              <a:gd name="connsiteX71" fmla="*/ 1261175 w 1783689"/>
              <a:gd name="connsiteY71" fmla="*/ 402259 h 2291704"/>
              <a:gd name="connsiteX72" fmla="*/ 1246102 w 1783689"/>
              <a:gd name="connsiteY72" fmla="*/ 291727 h 2291704"/>
              <a:gd name="connsiteX73" fmla="*/ 1266199 w 1783689"/>
              <a:gd name="connsiteY73" fmla="*/ 226413 h 2291704"/>
              <a:gd name="connsiteX74" fmla="*/ 1281271 w 1783689"/>
              <a:gd name="connsiteY74" fmla="*/ 216365 h 2291704"/>
              <a:gd name="connsiteX75" fmla="*/ 1326489 w 1783689"/>
              <a:gd name="connsiteY75" fmla="*/ 196268 h 2291704"/>
              <a:gd name="connsiteX76" fmla="*/ 1396827 w 1783689"/>
              <a:gd name="connsiteY76" fmla="*/ 176171 h 2291704"/>
              <a:gd name="connsiteX77" fmla="*/ 1467166 w 1783689"/>
              <a:gd name="connsiteY77" fmla="*/ 181196 h 2291704"/>
              <a:gd name="connsiteX78" fmla="*/ 1517408 w 1783689"/>
              <a:gd name="connsiteY78" fmla="*/ 191244 h 2291704"/>
              <a:gd name="connsiteX79" fmla="*/ 1572673 w 1783689"/>
              <a:gd name="connsiteY79" fmla="*/ 251534 h 2291704"/>
              <a:gd name="connsiteX80" fmla="*/ 1632964 w 1783689"/>
              <a:gd name="connsiteY80" fmla="*/ 321872 h 2291704"/>
              <a:gd name="connsiteX81" fmla="*/ 1663109 w 1783689"/>
              <a:gd name="connsiteY81" fmla="*/ 568057 h 2291704"/>
              <a:gd name="connsiteX82" fmla="*/ 1663109 w 1783689"/>
              <a:gd name="connsiteY82" fmla="*/ 593178 h 2291704"/>
              <a:gd name="connsiteX83" fmla="*/ 1663109 w 1783689"/>
              <a:gd name="connsiteY83" fmla="*/ 728831 h 2291704"/>
              <a:gd name="connsiteX84" fmla="*/ 1663109 w 1783689"/>
              <a:gd name="connsiteY84" fmla="*/ 829314 h 2291704"/>
              <a:gd name="connsiteX85" fmla="*/ 1622915 w 1783689"/>
              <a:gd name="connsiteY85" fmla="*/ 924774 h 2291704"/>
              <a:gd name="connsiteX86" fmla="*/ 1592770 w 1783689"/>
              <a:gd name="connsiteY86" fmla="*/ 1000136 h 2291704"/>
              <a:gd name="connsiteX87" fmla="*/ 1587746 w 1783689"/>
              <a:gd name="connsiteY87" fmla="*/ 1060426 h 2291704"/>
              <a:gd name="connsiteX88" fmla="*/ 1627939 w 1783689"/>
              <a:gd name="connsiteY88" fmla="*/ 1160910 h 2291704"/>
              <a:gd name="connsiteX89" fmla="*/ 1668133 w 1783689"/>
              <a:gd name="connsiteY89" fmla="*/ 1241297 h 2291704"/>
              <a:gd name="connsiteX90" fmla="*/ 1743495 w 1783689"/>
              <a:gd name="connsiteY90" fmla="*/ 1397046 h 2291704"/>
              <a:gd name="connsiteX91" fmla="*/ 1748520 w 1783689"/>
              <a:gd name="connsiteY91" fmla="*/ 1472409 h 2291704"/>
              <a:gd name="connsiteX92" fmla="*/ 1748520 w 1783689"/>
              <a:gd name="connsiteY92" fmla="*/ 1552796 h 2291704"/>
              <a:gd name="connsiteX93" fmla="*/ 1713350 w 1783689"/>
              <a:gd name="connsiteY93" fmla="*/ 1633182 h 2291704"/>
              <a:gd name="connsiteX94" fmla="*/ 1381755 w 1783689"/>
              <a:gd name="connsiteY94" fmla="*/ 2095407 h 2291704"/>
              <a:gd name="connsiteX95" fmla="*/ 1452093 w 1783689"/>
              <a:gd name="connsiteY95" fmla="*/ 2221011 h 2291704"/>
              <a:gd name="connsiteX96" fmla="*/ 1527456 w 1783689"/>
              <a:gd name="connsiteY96" fmla="*/ 2210963 h 2291704"/>
              <a:gd name="connsiteX97" fmla="*/ 1597794 w 1783689"/>
              <a:gd name="connsiteY97" fmla="*/ 2160721 h 2291704"/>
              <a:gd name="connsiteX98" fmla="*/ 1673157 w 1783689"/>
              <a:gd name="connsiteY98" fmla="*/ 2080334 h 2291704"/>
              <a:gd name="connsiteX99" fmla="*/ 1783689 w 1783689"/>
              <a:gd name="connsiteY99" fmla="*/ 1919560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98" fmla="*/ 1673157 w 1751678"/>
              <a:gd name="connsiteY98" fmla="*/ 2080334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0" fmla="*/ 1130546 w 1751321"/>
              <a:gd name="connsiteY0" fmla="*/ 271631 h 2291704"/>
              <a:gd name="connsiteX1" fmla="*/ 1080304 w 1751321"/>
              <a:gd name="connsiteY1" fmla="*/ 120905 h 2291704"/>
              <a:gd name="connsiteX2" fmla="*/ 803975 w 1751321"/>
              <a:gd name="connsiteY2" fmla="*/ 5349 h 2291704"/>
              <a:gd name="connsiteX3" fmla="*/ 678370 w 1751321"/>
              <a:gd name="connsiteY3" fmla="*/ 25446 h 2291704"/>
              <a:gd name="connsiteX4" fmla="*/ 572862 w 1751321"/>
              <a:gd name="connsiteY4" fmla="*/ 80712 h 2291704"/>
              <a:gd name="connsiteX5" fmla="*/ 407065 w 1751321"/>
              <a:gd name="connsiteY5" fmla="*/ 171147 h 2291704"/>
              <a:gd name="connsiteX6" fmla="*/ 296533 w 1751321"/>
              <a:gd name="connsiteY6" fmla="*/ 236461 h 2291704"/>
              <a:gd name="connsiteX7" fmla="*/ 276436 w 1751321"/>
              <a:gd name="connsiteY7" fmla="*/ 372114 h 2291704"/>
              <a:gd name="connsiteX8" fmla="*/ 201073 w 1751321"/>
              <a:gd name="connsiteY8" fmla="*/ 477622 h 2291704"/>
              <a:gd name="connsiteX9" fmla="*/ 175953 w 1751321"/>
              <a:gd name="connsiteY9" fmla="*/ 618299 h 2291704"/>
              <a:gd name="connsiteX10" fmla="*/ 196049 w 1751321"/>
              <a:gd name="connsiteY10" fmla="*/ 764000 h 2291704"/>
              <a:gd name="connsiteX11" fmla="*/ 186001 w 1751321"/>
              <a:gd name="connsiteY11" fmla="*/ 919749 h 2291704"/>
              <a:gd name="connsiteX12" fmla="*/ 115662 w 1751321"/>
              <a:gd name="connsiteY12" fmla="*/ 1050378 h 2291704"/>
              <a:gd name="connsiteX13" fmla="*/ 60397 w 1751321"/>
              <a:gd name="connsiteY13" fmla="*/ 1226224 h 2291704"/>
              <a:gd name="connsiteX14" fmla="*/ 106 w 1751321"/>
              <a:gd name="connsiteY14" fmla="*/ 1392022 h 2291704"/>
              <a:gd name="connsiteX15" fmla="*/ 45324 w 1751321"/>
              <a:gd name="connsiteY15" fmla="*/ 1447288 h 2291704"/>
              <a:gd name="connsiteX16" fmla="*/ 30251 w 1751321"/>
              <a:gd name="connsiteY16" fmla="*/ 1608061 h 2291704"/>
              <a:gd name="connsiteX17" fmla="*/ 125711 w 1751321"/>
              <a:gd name="connsiteY17" fmla="*/ 1713569 h 2291704"/>
              <a:gd name="connsiteX18" fmla="*/ 165904 w 1751321"/>
              <a:gd name="connsiteY18" fmla="*/ 1889415 h 2291704"/>
              <a:gd name="connsiteX19" fmla="*/ 296533 w 1751321"/>
              <a:gd name="connsiteY19" fmla="*/ 1994923 h 2291704"/>
              <a:gd name="connsiteX20" fmla="*/ 351799 w 1751321"/>
              <a:gd name="connsiteY20" fmla="*/ 2065261 h 2291704"/>
              <a:gd name="connsiteX21" fmla="*/ 422137 w 1751321"/>
              <a:gd name="connsiteY21" fmla="*/ 2170769 h 2291704"/>
              <a:gd name="connsiteX22" fmla="*/ 462331 w 1751321"/>
              <a:gd name="connsiteY22" fmla="*/ 2251156 h 2291704"/>
              <a:gd name="connsiteX23" fmla="*/ 547742 w 1751321"/>
              <a:gd name="connsiteY23" fmla="*/ 2286325 h 2291704"/>
              <a:gd name="connsiteX24" fmla="*/ 663298 w 1751321"/>
              <a:gd name="connsiteY24" fmla="*/ 2286325 h 2291704"/>
              <a:gd name="connsiteX25" fmla="*/ 743684 w 1751321"/>
              <a:gd name="connsiteY25" fmla="*/ 2236083 h 2291704"/>
              <a:gd name="connsiteX26" fmla="*/ 773829 w 1751321"/>
              <a:gd name="connsiteY26" fmla="*/ 2195890 h 2291704"/>
              <a:gd name="connsiteX27" fmla="*/ 783878 w 1751321"/>
              <a:gd name="connsiteY27" fmla="*/ 2155697 h 2291704"/>
              <a:gd name="connsiteX28" fmla="*/ 753733 w 1751321"/>
              <a:gd name="connsiteY28" fmla="*/ 2065261 h 2291704"/>
              <a:gd name="connsiteX29" fmla="*/ 693443 w 1751321"/>
              <a:gd name="connsiteY29" fmla="*/ 1989899 h 2291704"/>
              <a:gd name="connsiteX30" fmla="*/ 643201 w 1751321"/>
              <a:gd name="connsiteY30" fmla="*/ 1884391 h 2291704"/>
              <a:gd name="connsiteX31" fmla="*/ 643201 w 1751321"/>
              <a:gd name="connsiteY31" fmla="*/ 1809028 h 2291704"/>
              <a:gd name="connsiteX32" fmla="*/ 643201 w 1751321"/>
              <a:gd name="connsiteY32" fmla="*/ 1678400 h 2291704"/>
              <a:gd name="connsiteX33" fmla="*/ 648225 w 1751321"/>
              <a:gd name="connsiteY33" fmla="*/ 1542747 h 2291704"/>
              <a:gd name="connsiteX34" fmla="*/ 643201 w 1751321"/>
              <a:gd name="connsiteY34" fmla="*/ 1457336 h 2291704"/>
              <a:gd name="connsiteX35" fmla="*/ 623104 w 1751321"/>
              <a:gd name="connsiteY35" fmla="*/ 1316659 h 2291704"/>
              <a:gd name="connsiteX36" fmla="*/ 658273 w 1751321"/>
              <a:gd name="connsiteY36" fmla="*/ 1246321 h 2291704"/>
              <a:gd name="connsiteX37" fmla="*/ 678370 w 1751321"/>
              <a:gd name="connsiteY37" fmla="*/ 1095596 h 2291704"/>
              <a:gd name="connsiteX38" fmla="*/ 638177 w 1751321"/>
              <a:gd name="connsiteY38" fmla="*/ 924774 h 2291704"/>
              <a:gd name="connsiteX39" fmla="*/ 597983 w 1751321"/>
              <a:gd name="connsiteY39" fmla="*/ 839363 h 2291704"/>
              <a:gd name="connsiteX40" fmla="*/ 567838 w 1751321"/>
              <a:gd name="connsiteY40" fmla="*/ 683613 h 2291704"/>
              <a:gd name="connsiteX41" fmla="*/ 567838 w 1751321"/>
              <a:gd name="connsiteY41" fmla="*/ 573081 h 2291704"/>
              <a:gd name="connsiteX42" fmla="*/ 597983 w 1751321"/>
              <a:gd name="connsiteY42" fmla="*/ 442453 h 2291704"/>
              <a:gd name="connsiteX43" fmla="*/ 668322 w 1751321"/>
              <a:gd name="connsiteY43" fmla="*/ 352017 h 2291704"/>
              <a:gd name="connsiteX44" fmla="*/ 733636 w 1751321"/>
              <a:gd name="connsiteY44" fmla="*/ 321872 h 2291704"/>
              <a:gd name="connsiteX45" fmla="*/ 819047 w 1751321"/>
              <a:gd name="connsiteY45" fmla="*/ 286703 h 2291704"/>
              <a:gd name="connsiteX46" fmla="*/ 894410 w 1751321"/>
              <a:gd name="connsiteY46" fmla="*/ 276655 h 2291704"/>
              <a:gd name="connsiteX47" fmla="*/ 949676 w 1751321"/>
              <a:gd name="connsiteY47" fmla="*/ 336945 h 2291704"/>
              <a:gd name="connsiteX48" fmla="*/ 944651 w 1751321"/>
              <a:gd name="connsiteY48" fmla="*/ 437428 h 2291704"/>
              <a:gd name="connsiteX49" fmla="*/ 964748 w 1751321"/>
              <a:gd name="connsiteY49" fmla="*/ 583130 h 2291704"/>
              <a:gd name="connsiteX50" fmla="*/ 994893 w 1751321"/>
              <a:gd name="connsiteY50" fmla="*/ 688637 h 2291704"/>
              <a:gd name="connsiteX51" fmla="*/ 1009966 w 1751321"/>
              <a:gd name="connsiteY51" fmla="*/ 764000 h 2291704"/>
              <a:gd name="connsiteX52" fmla="*/ 1025038 w 1751321"/>
              <a:gd name="connsiteY52" fmla="*/ 854435 h 2291704"/>
              <a:gd name="connsiteX53" fmla="*/ 1055183 w 1751321"/>
              <a:gd name="connsiteY53" fmla="*/ 934822 h 2291704"/>
              <a:gd name="connsiteX54" fmla="*/ 1070256 w 1751321"/>
              <a:gd name="connsiteY54" fmla="*/ 969991 h 2291704"/>
              <a:gd name="connsiteX55" fmla="*/ 1095377 w 1751321"/>
              <a:gd name="connsiteY55" fmla="*/ 1005160 h 2291704"/>
              <a:gd name="connsiteX56" fmla="*/ 1140594 w 1751321"/>
              <a:gd name="connsiteY56" fmla="*/ 1145837 h 2291704"/>
              <a:gd name="connsiteX57" fmla="*/ 1195860 w 1751321"/>
              <a:gd name="connsiteY57" fmla="*/ 1281490 h 2291704"/>
              <a:gd name="connsiteX58" fmla="*/ 1251126 w 1751321"/>
              <a:gd name="connsiteY58" fmla="*/ 1397046 h 2291704"/>
              <a:gd name="connsiteX59" fmla="*/ 1351610 w 1751321"/>
              <a:gd name="connsiteY59" fmla="*/ 1472409 h 2291704"/>
              <a:gd name="connsiteX60" fmla="*/ 1442045 w 1751321"/>
              <a:gd name="connsiteY60" fmla="*/ 1472409 h 2291704"/>
              <a:gd name="connsiteX61" fmla="*/ 1477214 w 1751321"/>
              <a:gd name="connsiteY61" fmla="*/ 1432215 h 2291704"/>
              <a:gd name="connsiteX62" fmla="*/ 1437021 w 1751321"/>
              <a:gd name="connsiteY62" fmla="*/ 1361877 h 2291704"/>
              <a:gd name="connsiteX63" fmla="*/ 1406876 w 1751321"/>
              <a:gd name="connsiteY63" fmla="*/ 1286514 h 2291704"/>
              <a:gd name="connsiteX64" fmla="*/ 1381755 w 1751321"/>
              <a:gd name="connsiteY64" fmla="*/ 1231248 h 2291704"/>
              <a:gd name="connsiteX65" fmla="*/ 1351610 w 1751321"/>
              <a:gd name="connsiteY65" fmla="*/ 1110668 h 2291704"/>
              <a:gd name="connsiteX66" fmla="*/ 1331513 w 1751321"/>
              <a:gd name="connsiteY66" fmla="*/ 985064 h 2291704"/>
              <a:gd name="connsiteX67" fmla="*/ 1326489 w 1751321"/>
              <a:gd name="connsiteY67" fmla="*/ 829314 h 2291704"/>
              <a:gd name="connsiteX68" fmla="*/ 1326489 w 1751321"/>
              <a:gd name="connsiteY68" fmla="*/ 718782 h 2291704"/>
              <a:gd name="connsiteX69" fmla="*/ 1316440 w 1751321"/>
              <a:gd name="connsiteY69" fmla="*/ 603226 h 2291704"/>
              <a:gd name="connsiteX70" fmla="*/ 1301368 w 1751321"/>
              <a:gd name="connsiteY70" fmla="*/ 482646 h 2291704"/>
              <a:gd name="connsiteX71" fmla="*/ 1261175 w 1751321"/>
              <a:gd name="connsiteY71" fmla="*/ 402259 h 2291704"/>
              <a:gd name="connsiteX72" fmla="*/ 1246102 w 1751321"/>
              <a:gd name="connsiteY72" fmla="*/ 291727 h 2291704"/>
              <a:gd name="connsiteX73" fmla="*/ 1266199 w 1751321"/>
              <a:gd name="connsiteY73" fmla="*/ 226413 h 2291704"/>
              <a:gd name="connsiteX74" fmla="*/ 1281271 w 1751321"/>
              <a:gd name="connsiteY74" fmla="*/ 216365 h 2291704"/>
              <a:gd name="connsiteX75" fmla="*/ 1326489 w 1751321"/>
              <a:gd name="connsiteY75" fmla="*/ 196268 h 2291704"/>
              <a:gd name="connsiteX76" fmla="*/ 1396827 w 1751321"/>
              <a:gd name="connsiteY76" fmla="*/ 176171 h 2291704"/>
              <a:gd name="connsiteX77" fmla="*/ 1467166 w 1751321"/>
              <a:gd name="connsiteY77" fmla="*/ 181196 h 2291704"/>
              <a:gd name="connsiteX78" fmla="*/ 1517408 w 1751321"/>
              <a:gd name="connsiteY78" fmla="*/ 191244 h 2291704"/>
              <a:gd name="connsiteX79" fmla="*/ 1572673 w 1751321"/>
              <a:gd name="connsiteY79" fmla="*/ 251534 h 2291704"/>
              <a:gd name="connsiteX80" fmla="*/ 1632964 w 1751321"/>
              <a:gd name="connsiteY80" fmla="*/ 321872 h 2291704"/>
              <a:gd name="connsiteX81" fmla="*/ 1663109 w 1751321"/>
              <a:gd name="connsiteY81" fmla="*/ 568057 h 2291704"/>
              <a:gd name="connsiteX82" fmla="*/ 1663109 w 1751321"/>
              <a:gd name="connsiteY82" fmla="*/ 593178 h 2291704"/>
              <a:gd name="connsiteX83" fmla="*/ 1663109 w 1751321"/>
              <a:gd name="connsiteY83" fmla="*/ 728831 h 2291704"/>
              <a:gd name="connsiteX84" fmla="*/ 1663109 w 1751321"/>
              <a:gd name="connsiteY84" fmla="*/ 829314 h 2291704"/>
              <a:gd name="connsiteX85" fmla="*/ 1622915 w 1751321"/>
              <a:gd name="connsiteY85" fmla="*/ 924774 h 2291704"/>
              <a:gd name="connsiteX86" fmla="*/ 1592770 w 1751321"/>
              <a:gd name="connsiteY86" fmla="*/ 1000136 h 2291704"/>
              <a:gd name="connsiteX87" fmla="*/ 1587746 w 1751321"/>
              <a:gd name="connsiteY87" fmla="*/ 1060426 h 2291704"/>
              <a:gd name="connsiteX88" fmla="*/ 1627939 w 1751321"/>
              <a:gd name="connsiteY88" fmla="*/ 1160910 h 2291704"/>
              <a:gd name="connsiteX89" fmla="*/ 1668133 w 1751321"/>
              <a:gd name="connsiteY89" fmla="*/ 1241297 h 2291704"/>
              <a:gd name="connsiteX90" fmla="*/ 1743495 w 1751321"/>
              <a:gd name="connsiteY90" fmla="*/ 1397046 h 2291704"/>
              <a:gd name="connsiteX91" fmla="*/ 1748520 w 1751321"/>
              <a:gd name="connsiteY91" fmla="*/ 1472409 h 2291704"/>
              <a:gd name="connsiteX92" fmla="*/ 1748520 w 1751321"/>
              <a:gd name="connsiteY92" fmla="*/ 1552796 h 2291704"/>
              <a:gd name="connsiteX0" fmla="*/ 1130546 w 1750834"/>
              <a:gd name="connsiteY0" fmla="*/ 271631 h 2291704"/>
              <a:gd name="connsiteX1" fmla="*/ 1080304 w 1750834"/>
              <a:gd name="connsiteY1" fmla="*/ 120905 h 2291704"/>
              <a:gd name="connsiteX2" fmla="*/ 803975 w 1750834"/>
              <a:gd name="connsiteY2" fmla="*/ 5349 h 2291704"/>
              <a:gd name="connsiteX3" fmla="*/ 678370 w 1750834"/>
              <a:gd name="connsiteY3" fmla="*/ 25446 h 2291704"/>
              <a:gd name="connsiteX4" fmla="*/ 572862 w 1750834"/>
              <a:gd name="connsiteY4" fmla="*/ 80712 h 2291704"/>
              <a:gd name="connsiteX5" fmla="*/ 407065 w 1750834"/>
              <a:gd name="connsiteY5" fmla="*/ 171147 h 2291704"/>
              <a:gd name="connsiteX6" fmla="*/ 296533 w 1750834"/>
              <a:gd name="connsiteY6" fmla="*/ 236461 h 2291704"/>
              <a:gd name="connsiteX7" fmla="*/ 276436 w 1750834"/>
              <a:gd name="connsiteY7" fmla="*/ 372114 h 2291704"/>
              <a:gd name="connsiteX8" fmla="*/ 201073 w 1750834"/>
              <a:gd name="connsiteY8" fmla="*/ 477622 h 2291704"/>
              <a:gd name="connsiteX9" fmla="*/ 175953 w 1750834"/>
              <a:gd name="connsiteY9" fmla="*/ 618299 h 2291704"/>
              <a:gd name="connsiteX10" fmla="*/ 196049 w 1750834"/>
              <a:gd name="connsiteY10" fmla="*/ 764000 h 2291704"/>
              <a:gd name="connsiteX11" fmla="*/ 186001 w 1750834"/>
              <a:gd name="connsiteY11" fmla="*/ 919749 h 2291704"/>
              <a:gd name="connsiteX12" fmla="*/ 115662 w 1750834"/>
              <a:gd name="connsiteY12" fmla="*/ 1050378 h 2291704"/>
              <a:gd name="connsiteX13" fmla="*/ 60397 w 1750834"/>
              <a:gd name="connsiteY13" fmla="*/ 1226224 h 2291704"/>
              <a:gd name="connsiteX14" fmla="*/ 106 w 1750834"/>
              <a:gd name="connsiteY14" fmla="*/ 1392022 h 2291704"/>
              <a:gd name="connsiteX15" fmla="*/ 45324 w 1750834"/>
              <a:gd name="connsiteY15" fmla="*/ 1447288 h 2291704"/>
              <a:gd name="connsiteX16" fmla="*/ 30251 w 1750834"/>
              <a:gd name="connsiteY16" fmla="*/ 1608061 h 2291704"/>
              <a:gd name="connsiteX17" fmla="*/ 125711 w 1750834"/>
              <a:gd name="connsiteY17" fmla="*/ 1713569 h 2291704"/>
              <a:gd name="connsiteX18" fmla="*/ 165904 w 1750834"/>
              <a:gd name="connsiteY18" fmla="*/ 1889415 h 2291704"/>
              <a:gd name="connsiteX19" fmla="*/ 296533 w 1750834"/>
              <a:gd name="connsiteY19" fmla="*/ 1994923 h 2291704"/>
              <a:gd name="connsiteX20" fmla="*/ 351799 w 1750834"/>
              <a:gd name="connsiteY20" fmla="*/ 2065261 h 2291704"/>
              <a:gd name="connsiteX21" fmla="*/ 422137 w 1750834"/>
              <a:gd name="connsiteY21" fmla="*/ 2170769 h 2291704"/>
              <a:gd name="connsiteX22" fmla="*/ 462331 w 1750834"/>
              <a:gd name="connsiteY22" fmla="*/ 2251156 h 2291704"/>
              <a:gd name="connsiteX23" fmla="*/ 547742 w 1750834"/>
              <a:gd name="connsiteY23" fmla="*/ 2286325 h 2291704"/>
              <a:gd name="connsiteX24" fmla="*/ 663298 w 1750834"/>
              <a:gd name="connsiteY24" fmla="*/ 2286325 h 2291704"/>
              <a:gd name="connsiteX25" fmla="*/ 743684 w 1750834"/>
              <a:gd name="connsiteY25" fmla="*/ 2236083 h 2291704"/>
              <a:gd name="connsiteX26" fmla="*/ 773829 w 1750834"/>
              <a:gd name="connsiteY26" fmla="*/ 2195890 h 2291704"/>
              <a:gd name="connsiteX27" fmla="*/ 783878 w 1750834"/>
              <a:gd name="connsiteY27" fmla="*/ 2155697 h 2291704"/>
              <a:gd name="connsiteX28" fmla="*/ 753733 w 1750834"/>
              <a:gd name="connsiteY28" fmla="*/ 2065261 h 2291704"/>
              <a:gd name="connsiteX29" fmla="*/ 693443 w 1750834"/>
              <a:gd name="connsiteY29" fmla="*/ 1989899 h 2291704"/>
              <a:gd name="connsiteX30" fmla="*/ 643201 w 1750834"/>
              <a:gd name="connsiteY30" fmla="*/ 1884391 h 2291704"/>
              <a:gd name="connsiteX31" fmla="*/ 643201 w 1750834"/>
              <a:gd name="connsiteY31" fmla="*/ 1809028 h 2291704"/>
              <a:gd name="connsiteX32" fmla="*/ 643201 w 1750834"/>
              <a:gd name="connsiteY32" fmla="*/ 1678400 h 2291704"/>
              <a:gd name="connsiteX33" fmla="*/ 648225 w 1750834"/>
              <a:gd name="connsiteY33" fmla="*/ 1542747 h 2291704"/>
              <a:gd name="connsiteX34" fmla="*/ 643201 w 1750834"/>
              <a:gd name="connsiteY34" fmla="*/ 1457336 h 2291704"/>
              <a:gd name="connsiteX35" fmla="*/ 623104 w 1750834"/>
              <a:gd name="connsiteY35" fmla="*/ 1316659 h 2291704"/>
              <a:gd name="connsiteX36" fmla="*/ 658273 w 1750834"/>
              <a:gd name="connsiteY36" fmla="*/ 1246321 h 2291704"/>
              <a:gd name="connsiteX37" fmla="*/ 678370 w 1750834"/>
              <a:gd name="connsiteY37" fmla="*/ 1095596 h 2291704"/>
              <a:gd name="connsiteX38" fmla="*/ 638177 w 1750834"/>
              <a:gd name="connsiteY38" fmla="*/ 924774 h 2291704"/>
              <a:gd name="connsiteX39" fmla="*/ 597983 w 1750834"/>
              <a:gd name="connsiteY39" fmla="*/ 839363 h 2291704"/>
              <a:gd name="connsiteX40" fmla="*/ 567838 w 1750834"/>
              <a:gd name="connsiteY40" fmla="*/ 683613 h 2291704"/>
              <a:gd name="connsiteX41" fmla="*/ 567838 w 1750834"/>
              <a:gd name="connsiteY41" fmla="*/ 573081 h 2291704"/>
              <a:gd name="connsiteX42" fmla="*/ 597983 w 1750834"/>
              <a:gd name="connsiteY42" fmla="*/ 442453 h 2291704"/>
              <a:gd name="connsiteX43" fmla="*/ 668322 w 1750834"/>
              <a:gd name="connsiteY43" fmla="*/ 352017 h 2291704"/>
              <a:gd name="connsiteX44" fmla="*/ 733636 w 1750834"/>
              <a:gd name="connsiteY44" fmla="*/ 321872 h 2291704"/>
              <a:gd name="connsiteX45" fmla="*/ 819047 w 1750834"/>
              <a:gd name="connsiteY45" fmla="*/ 286703 h 2291704"/>
              <a:gd name="connsiteX46" fmla="*/ 894410 w 1750834"/>
              <a:gd name="connsiteY46" fmla="*/ 276655 h 2291704"/>
              <a:gd name="connsiteX47" fmla="*/ 949676 w 1750834"/>
              <a:gd name="connsiteY47" fmla="*/ 336945 h 2291704"/>
              <a:gd name="connsiteX48" fmla="*/ 944651 w 1750834"/>
              <a:gd name="connsiteY48" fmla="*/ 437428 h 2291704"/>
              <a:gd name="connsiteX49" fmla="*/ 964748 w 1750834"/>
              <a:gd name="connsiteY49" fmla="*/ 583130 h 2291704"/>
              <a:gd name="connsiteX50" fmla="*/ 994893 w 1750834"/>
              <a:gd name="connsiteY50" fmla="*/ 688637 h 2291704"/>
              <a:gd name="connsiteX51" fmla="*/ 1009966 w 1750834"/>
              <a:gd name="connsiteY51" fmla="*/ 764000 h 2291704"/>
              <a:gd name="connsiteX52" fmla="*/ 1025038 w 1750834"/>
              <a:gd name="connsiteY52" fmla="*/ 854435 h 2291704"/>
              <a:gd name="connsiteX53" fmla="*/ 1055183 w 1750834"/>
              <a:gd name="connsiteY53" fmla="*/ 934822 h 2291704"/>
              <a:gd name="connsiteX54" fmla="*/ 1070256 w 1750834"/>
              <a:gd name="connsiteY54" fmla="*/ 969991 h 2291704"/>
              <a:gd name="connsiteX55" fmla="*/ 1095377 w 1750834"/>
              <a:gd name="connsiteY55" fmla="*/ 1005160 h 2291704"/>
              <a:gd name="connsiteX56" fmla="*/ 1140594 w 1750834"/>
              <a:gd name="connsiteY56" fmla="*/ 1145837 h 2291704"/>
              <a:gd name="connsiteX57" fmla="*/ 1195860 w 1750834"/>
              <a:gd name="connsiteY57" fmla="*/ 1281490 h 2291704"/>
              <a:gd name="connsiteX58" fmla="*/ 1251126 w 1750834"/>
              <a:gd name="connsiteY58" fmla="*/ 1397046 h 2291704"/>
              <a:gd name="connsiteX59" fmla="*/ 1351610 w 1750834"/>
              <a:gd name="connsiteY59" fmla="*/ 1472409 h 2291704"/>
              <a:gd name="connsiteX60" fmla="*/ 1442045 w 1750834"/>
              <a:gd name="connsiteY60" fmla="*/ 1472409 h 2291704"/>
              <a:gd name="connsiteX61" fmla="*/ 1477214 w 1750834"/>
              <a:gd name="connsiteY61" fmla="*/ 1432215 h 2291704"/>
              <a:gd name="connsiteX62" fmla="*/ 1437021 w 1750834"/>
              <a:gd name="connsiteY62" fmla="*/ 1361877 h 2291704"/>
              <a:gd name="connsiteX63" fmla="*/ 1406876 w 1750834"/>
              <a:gd name="connsiteY63" fmla="*/ 1286514 h 2291704"/>
              <a:gd name="connsiteX64" fmla="*/ 1381755 w 1750834"/>
              <a:gd name="connsiteY64" fmla="*/ 1231248 h 2291704"/>
              <a:gd name="connsiteX65" fmla="*/ 1351610 w 1750834"/>
              <a:gd name="connsiteY65" fmla="*/ 1110668 h 2291704"/>
              <a:gd name="connsiteX66" fmla="*/ 1331513 w 1750834"/>
              <a:gd name="connsiteY66" fmla="*/ 985064 h 2291704"/>
              <a:gd name="connsiteX67" fmla="*/ 1326489 w 1750834"/>
              <a:gd name="connsiteY67" fmla="*/ 829314 h 2291704"/>
              <a:gd name="connsiteX68" fmla="*/ 1326489 w 1750834"/>
              <a:gd name="connsiteY68" fmla="*/ 718782 h 2291704"/>
              <a:gd name="connsiteX69" fmla="*/ 1316440 w 1750834"/>
              <a:gd name="connsiteY69" fmla="*/ 603226 h 2291704"/>
              <a:gd name="connsiteX70" fmla="*/ 1301368 w 1750834"/>
              <a:gd name="connsiteY70" fmla="*/ 482646 h 2291704"/>
              <a:gd name="connsiteX71" fmla="*/ 1261175 w 1750834"/>
              <a:gd name="connsiteY71" fmla="*/ 402259 h 2291704"/>
              <a:gd name="connsiteX72" fmla="*/ 1246102 w 1750834"/>
              <a:gd name="connsiteY72" fmla="*/ 291727 h 2291704"/>
              <a:gd name="connsiteX73" fmla="*/ 1266199 w 1750834"/>
              <a:gd name="connsiteY73" fmla="*/ 226413 h 2291704"/>
              <a:gd name="connsiteX74" fmla="*/ 1281271 w 1750834"/>
              <a:gd name="connsiteY74" fmla="*/ 216365 h 2291704"/>
              <a:gd name="connsiteX75" fmla="*/ 1326489 w 1750834"/>
              <a:gd name="connsiteY75" fmla="*/ 196268 h 2291704"/>
              <a:gd name="connsiteX76" fmla="*/ 1396827 w 1750834"/>
              <a:gd name="connsiteY76" fmla="*/ 176171 h 2291704"/>
              <a:gd name="connsiteX77" fmla="*/ 1467166 w 1750834"/>
              <a:gd name="connsiteY77" fmla="*/ 181196 h 2291704"/>
              <a:gd name="connsiteX78" fmla="*/ 1517408 w 1750834"/>
              <a:gd name="connsiteY78" fmla="*/ 191244 h 2291704"/>
              <a:gd name="connsiteX79" fmla="*/ 1572673 w 1750834"/>
              <a:gd name="connsiteY79" fmla="*/ 251534 h 2291704"/>
              <a:gd name="connsiteX80" fmla="*/ 1632964 w 1750834"/>
              <a:gd name="connsiteY80" fmla="*/ 321872 h 2291704"/>
              <a:gd name="connsiteX81" fmla="*/ 1663109 w 1750834"/>
              <a:gd name="connsiteY81" fmla="*/ 568057 h 2291704"/>
              <a:gd name="connsiteX82" fmla="*/ 1663109 w 1750834"/>
              <a:gd name="connsiteY82" fmla="*/ 593178 h 2291704"/>
              <a:gd name="connsiteX83" fmla="*/ 1663109 w 1750834"/>
              <a:gd name="connsiteY83" fmla="*/ 728831 h 2291704"/>
              <a:gd name="connsiteX84" fmla="*/ 1663109 w 1750834"/>
              <a:gd name="connsiteY84" fmla="*/ 829314 h 2291704"/>
              <a:gd name="connsiteX85" fmla="*/ 1622915 w 1750834"/>
              <a:gd name="connsiteY85" fmla="*/ 924774 h 2291704"/>
              <a:gd name="connsiteX86" fmla="*/ 1592770 w 1750834"/>
              <a:gd name="connsiteY86" fmla="*/ 1000136 h 2291704"/>
              <a:gd name="connsiteX87" fmla="*/ 1587746 w 1750834"/>
              <a:gd name="connsiteY87" fmla="*/ 1060426 h 2291704"/>
              <a:gd name="connsiteX88" fmla="*/ 1627939 w 1750834"/>
              <a:gd name="connsiteY88" fmla="*/ 1160910 h 2291704"/>
              <a:gd name="connsiteX89" fmla="*/ 1668133 w 1750834"/>
              <a:gd name="connsiteY89" fmla="*/ 1241297 h 2291704"/>
              <a:gd name="connsiteX90" fmla="*/ 1743495 w 1750834"/>
              <a:gd name="connsiteY90" fmla="*/ 1397046 h 2291704"/>
              <a:gd name="connsiteX91" fmla="*/ 1748520 w 1750834"/>
              <a:gd name="connsiteY91" fmla="*/ 1472409 h 2291704"/>
              <a:gd name="connsiteX0" fmla="*/ 1130546 w 1743495"/>
              <a:gd name="connsiteY0" fmla="*/ 271631 h 2291704"/>
              <a:gd name="connsiteX1" fmla="*/ 1080304 w 1743495"/>
              <a:gd name="connsiteY1" fmla="*/ 120905 h 2291704"/>
              <a:gd name="connsiteX2" fmla="*/ 803975 w 1743495"/>
              <a:gd name="connsiteY2" fmla="*/ 5349 h 2291704"/>
              <a:gd name="connsiteX3" fmla="*/ 678370 w 1743495"/>
              <a:gd name="connsiteY3" fmla="*/ 25446 h 2291704"/>
              <a:gd name="connsiteX4" fmla="*/ 572862 w 1743495"/>
              <a:gd name="connsiteY4" fmla="*/ 80712 h 2291704"/>
              <a:gd name="connsiteX5" fmla="*/ 407065 w 1743495"/>
              <a:gd name="connsiteY5" fmla="*/ 171147 h 2291704"/>
              <a:gd name="connsiteX6" fmla="*/ 296533 w 1743495"/>
              <a:gd name="connsiteY6" fmla="*/ 236461 h 2291704"/>
              <a:gd name="connsiteX7" fmla="*/ 276436 w 1743495"/>
              <a:gd name="connsiteY7" fmla="*/ 372114 h 2291704"/>
              <a:gd name="connsiteX8" fmla="*/ 201073 w 1743495"/>
              <a:gd name="connsiteY8" fmla="*/ 477622 h 2291704"/>
              <a:gd name="connsiteX9" fmla="*/ 175953 w 1743495"/>
              <a:gd name="connsiteY9" fmla="*/ 618299 h 2291704"/>
              <a:gd name="connsiteX10" fmla="*/ 196049 w 1743495"/>
              <a:gd name="connsiteY10" fmla="*/ 764000 h 2291704"/>
              <a:gd name="connsiteX11" fmla="*/ 186001 w 1743495"/>
              <a:gd name="connsiteY11" fmla="*/ 919749 h 2291704"/>
              <a:gd name="connsiteX12" fmla="*/ 115662 w 1743495"/>
              <a:gd name="connsiteY12" fmla="*/ 1050378 h 2291704"/>
              <a:gd name="connsiteX13" fmla="*/ 60397 w 1743495"/>
              <a:gd name="connsiteY13" fmla="*/ 1226224 h 2291704"/>
              <a:gd name="connsiteX14" fmla="*/ 106 w 1743495"/>
              <a:gd name="connsiteY14" fmla="*/ 1392022 h 2291704"/>
              <a:gd name="connsiteX15" fmla="*/ 45324 w 1743495"/>
              <a:gd name="connsiteY15" fmla="*/ 1447288 h 2291704"/>
              <a:gd name="connsiteX16" fmla="*/ 30251 w 1743495"/>
              <a:gd name="connsiteY16" fmla="*/ 1608061 h 2291704"/>
              <a:gd name="connsiteX17" fmla="*/ 125711 w 1743495"/>
              <a:gd name="connsiteY17" fmla="*/ 1713569 h 2291704"/>
              <a:gd name="connsiteX18" fmla="*/ 165904 w 1743495"/>
              <a:gd name="connsiteY18" fmla="*/ 1889415 h 2291704"/>
              <a:gd name="connsiteX19" fmla="*/ 296533 w 1743495"/>
              <a:gd name="connsiteY19" fmla="*/ 1994923 h 2291704"/>
              <a:gd name="connsiteX20" fmla="*/ 351799 w 1743495"/>
              <a:gd name="connsiteY20" fmla="*/ 2065261 h 2291704"/>
              <a:gd name="connsiteX21" fmla="*/ 422137 w 1743495"/>
              <a:gd name="connsiteY21" fmla="*/ 2170769 h 2291704"/>
              <a:gd name="connsiteX22" fmla="*/ 462331 w 1743495"/>
              <a:gd name="connsiteY22" fmla="*/ 2251156 h 2291704"/>
              <a:gd name="connsiteX23" fmla="*/ 547742 w 1743495"/>
              <a:gd name="connsiteY23" fmla="*/ 2286325 h 2291704"/>
              <a:gd name="connsiteX24" fmla="*/ 663298 w 1743495"/>
              <a:gd name="connsiteY24" fmla="*/ 2286325 h 2291704"/>
              <a:gd name="connsiteX25" fmla="*/ 743684 w 1743495"/>
              <a:gd name="connsiteY25" fmla="*/ 2236083 h 2291704"/>
              <a:gd name="connsiteX26" fmla="*/ 773829 w 1743495"/>
              <a:gd name="connsiteY26" fmla="*/ 2195890 h 2291704"/>
              <a:gd name="connsiteX27" fmla="*/ 783878 w 1743495"/>
              <a:gd name="connsiteY27" fmla="*/ 2155697 h 2291704"/>
              <a:gd name="connsiteX28" fmla="*/ 753733 w 1743495"/>
              <a:gd name="connsiteY28" fmla="*/ 2065261 h 2291704"/>
              <a:gd name="connsiteX29" fmla="*/ 693443 w 1743495"/>
              <a:gd name="connsiteY29" fmla="*/ 1989899 h 2291704"/>
              <a:gd name="connsiteX30" fmla="*/ 643201 w 1743495"/>
              <a:gd name="connsiteY30" fmla="*/ 1884391 h 2291704"/>
              <a:gd name="connsiteX31" fmla="*/ 643201 w 1743495"/>
              <a:gd name="connsiteY31" fmla="*/ 1809028 h 2291704"/>
              <a:gd name="connsiteX32" fmla="*/ 643201 w 1743495"/>
              <a:gd name="connsiteY32" fmla="*/ 1678400 h 2291704"/>
              <a:gd name="connsiteX33" fmla="*/ 648225 w 1743495"/>
              <a:gd name="connsiteY33" fmla="*/ 1542747 h 2291704"/>
              <a:gd name="connsiteX34" fmla="*/ 643201 w 1743495"/>
              <a:gd name="connsiteY34" fmla="*/ 1457336 h 2291704"/>
              <a:gd name="connsiteX35" fmla="*/ 623104 w 1743495"/>
              <a:gd name="connsiteY35" fmla="*/ 1316659 h 2291704"/>
              <a:gd name="connsiteX36" fmla="*/ 658273 w 1743495"/>
              <a:gd name="connsiteY36" fmla="*/ 1246321 h 2291704"/>
              <a:gd name="connsiteX37" fmla="*/ 678370 w 1743495"/>
              <a:gd name="connsiteY37" fmla="*/ 1095596 h 2291704"/>
              <a:gd name="connsiteX38" fmla="*/ 638177 w 1743495"/>
              <a:gd name="connsiteY38" fmla="*/ 924774 h 2291704"/>
              <a:gd name="connsiteX39" fmla="*/ 597983 w 1743495"/>
              <a:gd name="connsiteY39" fmla="*/ 839363 h 2291704"/>
              <a:gd name="connsiteX40" fmla="*/ 567838 w 1743495"/>
              <a:gd name="connsiteY40" fmla="*/ 683613 h 2291704"/>
              <a:gd name="connsiteX41" fmla="*/ 567838 w 1743495"/>
              <a:gd name="connsiteY41" fmla="*/ 573081 h 2291704"/>
              <a:gd name="connsiteX42" fmla="*/ 597983 w 1743495"/>
              <a:gd name="connsiteY42" fmla="*/ 442453 h 2291704"/>
              <a:gd name="connsiteX43" fmla="*/ 668322 w 1743495"/>
              <a:gd name="connsiteY43" fmla="*/ 352017 h 2291704"/>
              <a:gd name="connsiteX44" fmla="*/ 733636 w 1743495"/>
              <a:gd name="connsiteY44" fmla="*/ 321872 h 2291704"/>
              <a:gd name="connsiteX45" fmla="*/ 819047 w 1743495"/>
              <a:gd name="connsiteY45" fmla="*/ 286703 h 2291704"/>
              <a:gd name="connsiteX46" fmla="*/ 894410 w 1743495"/>
              <a:gd name="connsiteY46" fmla="*/ 276655 h 2291704"/>
              <a:gd name="connsiteX47" fmla="*/ 949676 w 1743495"/>
              <a:gd name="connsiteY47" fmla="*/ 336945 h 2291704"/>
              <a:gd name="connsiteX48" fmla="*/ 944651 w 1743495"/>
              <a:gd name="connsiteY48" fmla="*/ 437428 h 2291704"/>
              <a:gd name="connsiteX49" fmla="*/ 964748 w 1743495"/>
              <a:gd name="connsiteY49" fmla="*/ 583130 h 2291704"/>
              <a:gd name="connsiteX50" fmla="*/ 994893 w 1743495"/>
              <a:gd name="connsiteY50" fmla="*/ 688637 h 2291704"/>
              <a:gd name="connsiteX51" fmla="*/ 1009966 w 1743495"/>
              <a:gd name="connsiteY51" fmla="*/ 764000 h 2291704"/>
              <a:gd name="connsiteX52" fmla="*/ 1025038 w 1743495"/>
              <a:gd name="connsiteY52" fmla="*/ 854435 h 2291704"/>
              <a:gd name="connsiteX53" fmla="*/ 1055183 w 1743495"/>
              <a:gd name="connsiteY53" fmla="*/ 934822 h 2291704"/>
              <a:gd name="connsiteX54" fmla="*/ 1070256 w 1743495"/>
              <a:gd name="connsiteY54" fmla="*/ 969991 h 2291704"/>
              <a:gd name="connsiteX55" fmla="*/ 1095377 w 1743495"/>
              <a:gd name="connsiteY55" fmla="*/ 1005160 h 2291704"/>
              <a:gd name="connsiteX56" fmla="*/ 1140594 w 1743495"/>
              <a:gd name="connsiteY56" fmla="*/ 1145837 h 2291704"/>
              <a:gd name="connsiteX57" fmla="*/ 1195860 w 1743495"/>
              <a:gd name="connsiteY57" fmla="*/ 1281490 h 2291704"/>
              <a:gd name="connsiteX58" fmla="*/ 1251126 w 1743495"/>
              <a:gd name="connsiteY58" fmla="*/ 1397046 h 2291704"/>
              <a:gd name="connsiteX59" fmla="*/ 1351610 w 1743495"/>
              <a:gd name="connsiteY59" fmla="*/ 1472409 h 2291704"/>
              <a:gd name="connsiteX60" fmla="*/ 1442045 w 1743495"/>
              <a:gd name="connsiteY60" fmla="*/ 1472409 h 2291704"/>
              <a:gd name="connsiteX61" fmla="*/ 1477214 w 1743495"/>
              <a:gd name="connsiteY61" fmla="*/ 1432215 h 2291704"/>
              <a:gd name="connsiteX62" fmla="*/ 1437021 w 1743495"/>
              <a:gd name="connsiteY62" fmla="*/ 1361877 h 2291704"/>
              <a:gd name="connsiteX63" fmla="*/ 1406876 w 1743495"/>
              <a:gd name="connsiteY63" fmla="*/ 1286514 h 2291704"/>
              <a:gd name="connsiteX64" fmla="*/ 1381755 w 1743495"/>
              <a:gd name="connsiteY64" fmla="*/ 1231248 h 2291704"/>
              <a:gd name="connsiteX65" fmla="*/ 1351610 w 1743495"/>
              <a:gd name="connsiteY65" fmla="*/ 1110668 h 2291704"/>
              <a:gd name="connsiteX66" fmla="*/ 1331513 w 1743495"/>
              <a:gd name="connsiteY66" fmla="*/ 985064 h 2291704"/>
              <a:gd name="connsiteX67" fmla="*/ 1326489 w 1743495"/>
              <a:gd name="connsiteY67" fmla="*/ 829314 h 2291704"/>
              <a:gd name="connsiteX68" fmla="*/ 1326489 w 1743495"/>
              <a:gd name="connsiteY68" fmla="*/ 718782 h 2291704"/>
              <a:gd name="connsiteX69" fmla="*/ 1316440 w 1743495"/>
              <a:gd name="connsiteY69" fmla="*/ 603226 h 2291704"/>
              <a:gd name="connsiteX70" fmla="*/ 1301368 w 1743495"/>
              <a:gd name="connsiteY70" fmla="*/ 482646 h 2291704"/>
              <a:gd name="connsiteX71" fmla="*/ 1261175 w 1743495"/>
              <a:gd name="connsiteY71" fmla="*/ 402259 h 2291704"/>
              <a:gd name="connsiteX72" fmla="*/ 1246102 w 1743495"/>
              <a:gd name="connsiteY72" fmla="*/ 291727 h 2291704"/>
              <a:gd name="connsiteX73" fmla="*/ 1266199 w 1743495"/>
              <a:gd name="connsiteY73" fmla="*/ 226413 h 2291704"/>
              <a:gd name="connsiteX74" fmla="*/ 1281271 w 1743495"/>
              <a:gd name="connsiteY74" fmla="*/ 216365 h 2291704"/>
              <a:gd name="connsiteX75" fmla="*/ 1326489 w 1743495"/>
              <a:gd name="connsiteY75" fmla="*/ 196268 h 2291704"/>
              <a:gd name="connsiteX76" fmla="*/ 1396827 w 1743495"/>
              <a:gd name="connsiteY76" fmla="*/ 176171 h 2291704"/>
              <a:gd name="connsiteX77" fmla="*/ 1467166 w 1743495"/>
              <a:gd name="connsiteY77" fmla="*/ 181196 h 2291704"/>
              <a:gd name="connsiteX78" fmla="*/ 1517408 w 1743495"/>
              <a:gd name="connsiteY78" fmla="*/ 191244 h 2291704"/>
              <a:gd name="connsiteX79" fmla="*/ 1572673 w 1743495"/>
              <a:gd name="connsiteY79" fmla="*/ 251534 h 2291704"/>
              <a:gd name="connsiteX80" fmla="*/ 1632964 w 1743495"/>
              <a:gd name="connsiteY80" fmla="*/ 321872 h 2291704"/>
              <a:gd name="connsiteX81" fmla="*/ 1663109 w 1743495"/>
              <a:gd name="connsiteY81" fmla="*/ 568057 h 2291704"/>
              <a:gd name="connsiteX82" fmla="*/ 1663109 w 1743495"/>
              <a:gd name="connsiteY82" fmla="*/ 593178 h 2291704"/>
              <a:gd name="connsiteX83" fmla="*/ 1663109 w 1743495"/>
              <a:gd name="connsiteY83" fmla="*/ 728831 h 2291704"/>
              <a:gd name="connsiteX84" fmla="*/ 1663109 w 1743495"/>
              <a:gd name="connsiteY84" fmla="*/ 829314 h 2291704"/>
              <a:gd name="connsiteX85" fmla="*/ 1622915 w 1743495"/>
              <a:gd name="connsiteY85" fmla="*/ 924774 h 2291704"/>
              <a:gd name="connsiteX86" fmla="*/ 1592770 w 1743495"/>
              <a:gd name="connsiteY86" fmla="*/ 1000136 h 2291704"/>
              <a:gd name="connsiteX87" fmla="*/ 1587746 w 1743495"/>
              <a:gd name="connsiteY87" fmla="*/ 1060426 h 2291704"/>
              <a:gd name="connsiteX88" fmla="*/ 1627939 w 1743495"/>
              <a:gd name="connsiteY88" fmla="*/ 1160910 h 2291704"/>
              <a:gd name="connsiteX89" fmla="*/ 1668133 w 1743495"/>
              <a:gd name="connsiteY89" fmla="*/ 1241297 h 2291704"/>
              <a:gd name="connsiteX90" fmla="*/ 1743495 w 1743495"/>
              <a:gd name="connsiteY90" fmla="*/ 1397046 h 2291704"/>
              <a:gd name="connsiteX0" fmla="*/ 1130546 w 1668133"/>
              <a:gd name="connsiteY0" fmla="*/ 271631 h 2291704"/>
              <a:gd name="connsiteX1" fmla="*/ 1080304 w 1668133"/>
              <a:gd name="connsiteY1" fmla="*/ 120905 h 2291704"/>
              <a:gd name="connsiteX2" fmla="*/ 803975 w 1668133"/>
              <a:gd name="connsiteY2" fmla="*/ 5349 h 2291704"/>
              <a:gd name="connsiteX3" fmla="*/ 678370 w 1668133"/>
              <a:gd name="connsiteY3" fmla="*/ 25446 h 2291704"/>
              <a:gd name="connsiteX4" fmla="*/ 572862 w 1668133"/>
              <a:gd name="connsiteY4" fmla="*/ 80712 h 2291704"/>
              <a:gd name="connsiteX5" fmla="*/ 407065 w 1668133"/>
              <a:gd name="connsiteY5" fmla="*/ 171147 h 2291704"/>
              <a:gd name="connsiteX6" fmla="*/ 296533 w 1668133"/>
              <a:gd name="connsiteY6" fmla="*/ 236461 h 2291704"/>
              <a:gd name="connsiteX7" fmla="*/ 276436 w 1668133"/>
              <a:gd name="connsiteY7" fmla="*/ 372114 h 2291704"/>
              <a:gd name="connsiteX8" fmla="*/ 201073 w 1668133"/>
              <a:gd name="connsiteY8" fmla="*/ 477622 h 2291704"/>
              <a:gd name="connsiteX9" fmla="*/ 175953 w 1668133"/>
              <a:gd name="connsiteY9" fmla="*/ 618299 h 2291704"/>
              <a:gd name="connsiteX10" fmla="*/ 196049 w 1668133"/>
              <a:gd name="connsiteY10" fmla="*/ 764000 h 2291704"/>
              <a:gd name="connsiteX11" fmla="*/ 186001 w 1668133"/>
              <a:gd name="connsiteY11" fmla="*/ 919749 h 2291704"/>
              <a:gd name="connsiteX12" fmla="*/ 115662 w 1668133"/>
              <a:gd name="connsiteY12" fmla="*/ 1050378 h 2291704"/>
              <a:gd name="connsiteX13" fmla="*/ 60397 w 1668133"/>
              <a:gd name="connsiteY13" fmla="*/ 1226224 h 2291704"/>
              <a:gd name="connsiteX14" fmla="*/ 106 w 1668133"/>
              <a:gd name="connsiteY14" fmla="*/ 1392022 h 2291704"/>
              <a:gd name="connsiteX15" fmla="*/ 45324 w 1668133"/>
              <a:gd name="connsiteY15" fmla="*/ 1447288 h 2291704"/>
              <a:gd name="connsiteX16" fmla="*/ 30251 w 1668133"/>
              <a:gd name="connsiteY16" fmla="*/ 1608061 h 2291704"/>
              <a:gd name="connsiteX17" fmla="*/ 125711 w 1668133"/>
              <a:gd name="connsiteY17" fmla="*/ 1713569 h 2291704"/>
              <a:gd name="connsiteX18" fmla="*/ 165904 w 1668133"/>
              <a:gd name="connsiteY18" fmla="*/ 1889415 h 2291704"/>
              <a:gd name="connsiteX19" fmla="*/ 296533 w 1668133"/>
              <a:gd name="connsiteY19" fmla="*/ 1994923 h 2291704"/>
              <a:gd name="connsiteX20" fmla="*/ 351799 w 1668133"/>
              <a:gd name="connsiteY20" fmla="*/ 2065261 h 2291704"/>
              <a:gd name="connsiteX21" fmla="*/ 422137 w 1668133"/>
              <a:gd name="connsiteY21" fmla="*/ 2170769 h 2291704"/>
              <a:gd name="connsiteX22" fmla="*/ 462331 w 1668133"/>
              <a:gd name="connsiteY22" fmla="*/ 2251156 h 2291704"/>
              <a:gd name="connsiteX23" fmla="*/ 547742 w 1668133"/>
              <a:gd name="connsiteY23" fmla="*/ 2286325 h 2291704"/>
              <a:gd name="connsiteX24" fmla="*/ 663298 w 1668133"/>
              <a:gd name="connsiteY24" fmla="*/ 2286325 h 2291704"/>
              <a:gd name="connsiteX25" fmla="*/ 743684 w 1668133"/>
              <a:gd name="connsiteY25" fmla="*/ 2236083 h 2291704"/>
              <a:gd name="connsiteX26" fmla="*/ 773829 w 1668133"/>
              <a:gd name="connsiteY26" fmla="*/ 2195890 h 2291704"/>
              <a:gd name="connsiteX27" fmla="*/ 783878 w 1668133"/>
              <a:gd name="connsiteY27" fmla="*/ 2155697 h 2291704"/>
              <a:gd name="connsiteX28" fmla="*/ 753733 w 1668133"/>
              <a:gd name="connsiteY28" fmla="*/ 2065261 h 2291704"/>
              <a:gd name="connsiteX29" fmla="*/ 693443 w 1668133"/>
              <a:gd name="connsiteY29" fmla="*/ 1989899 h 2291704"/>
              <a:gd name="connsiteX30" fmla="*/ 643201 w 1668133"/>
              <a:gd name="connsiteY30" fmla="*/ 1884391 h 2291704"/>
              <a:gd name="connsiteX31" fmla="*/ 643201 w 1668133"/>
              <a:gd name="connsiteY31" fmla="*/ 1809028 h 2291704"/>
              <a:gd name="connsiteX32" fmla="*/ 643201 w 1668133"/>
              <a:gd name="connsiteY32" fmla="*/ 1678400 h 2291704"/>
              <a:gd name="connsiteX33" fmla="*/ 648225 w 1668133"/>
              <a:gd name="connsiteY33" fmla="*/ 1542747 h 2291704"/>
              <a:gd name="connsiteX34" fmla="*/ 643201 w 1668133"/>
              <a:gd name="connsiteY34" fmla="*/ 1457336 h 2291704"/>
              <a:gd name="connsiteX35" fmla="*/ 623104 w 1668133"/>
              <a:gd name="connsiteY35" fmla="*/ 1316659 h 2291704"/>
              <a:gd name="connsiteX36" fmla="*/ 658273 w 1668133"/>
              <a:gd name="connsiteY36" fmla="*/ 1246321 h 2291704"/>
              <a:gd name="connsiteX37" fmla="*/ 678370 w 1668133"/>
              <a:gd name="connsiteY37" fmla="*/ 1095596 h 2291704"/>
              <a:gd name="connsiteX38" fmla="*/ 638177 w 1668133"/>
              <a:gd name="connsiteY38" fmla="*/ 924774 h 2291704"/>
              <a:gd name="connsiteX39" fmla="*/ 597983 w 1668133"/>
              <a:gd name="connsiteY39" fmla="*/ 839363 h 2291704"/>
              <a:gd name="connsiteX40" fmla="*/ 567838 w 1668133"/>
              <a:gd name="connsiteY40" fmla="*/ 683613 h 2291704"/>
              <a:gd name="connsiteX41" fmla="*/ 567838 w 1668133"/>
              <a:gd name="connsiteY41" fmla="*/ 573081 h 2291704"/>
              <a:gd name="connsiteX42" fmla="*/ 597983 w 1668133"/>
              <a:gd name="connsiteY42" fmla="*/ 442453 h 2291704"/>
              <a:gd name="connsiteX43" fmla="*/ 668322 w 1668133"/>
              <a:gd name="connsiteY43" fmla="*/ 352017 h 2291704"/>
              <a:gd name="connsiteX44" fmla="*/ 733636 w 1668133"/>
              <a:gd name="connsiteY44" fmla="*/ 321872 h 2291704"/>
              <a:gd name="connsiteX45" fmla="*/ 819047 w 1668133"/>
              <a:gd name="connsiteY45" fmla="*/ 286703 h 2291704"/>
              <a:gd name="connsiteX46" fmla="*/ 894410 w 1668133"/>
              <a:gd name="connsiteY46" fmla="*/ 276655 h 2291704"/>
              <a:gd name="connsiteX47" fmla="*/ 949676 w 1668133"/>
              <a:gd name="connsiteY47" fmla="*/ 336945 h 2291704"/>
              <a:gd name="connsiteX48" fmla="*/ 944651 w 1668133"/>
              <a:gd name="connsiteY48" fmla="*/ 437428 h 2291704"/>
              <a:gd name="connsiteX49" fmla="*/ 964748 w 1668133"/>
              <a:gd name="connsiteY49" fmla="*/ 583130 h 2291704"/>
              <a:gd name="connsiteX50" fmla="*/ 994893 w 1668133"/>
              <a:gd name="connsiteY50" fmla="*/ 688637 h 2291704"/>
              <a:gd name="connsiteX51" fmla="*/ 1009966 w 1668133"/>
              <a:gd name="connsiteY51" fmla="*/ 764000 h 2291704"/>
              <a:gd name="connsiteX52" fmla="*/ 1025038 w 1668133"/>
              <a:gd name="connsiteY52" fmla="*/ 854435 h 2291704"/>
              <a:gd name="connsiteX53" fmla="*/ 1055183 w 1668133"/>
              <a:gd name="connsiteY53" fmla="*/ 934822 h 2291704"/>
              <a:gd name="connsiteX54" fmla="*/ 1070256 w 1668133"/>
              <a:gd name="connsiteY54" fmla="*/ 969991 h 2291704"/>
              <a:gd name="connsiteX55" fmla="*/ 1095377 w 1668133"/>
              <a:gd name="connsiteY55" fmla="*/ 1005160 h 2291704"/>
              <a:gd name="connsiteX56" fmla="*/ 1140594 w 1668133"/>
              <a:gd name="connsiteY56" fmla="*/ 1145837 h 2291704"/>
              <a:gd name="connsiteX57" fmla="*/ 1195860 w 1668133"/>
              <a:gd name="connsiteY57" fmla="*/ 1281490 h 2291704"/>
              <a:gd name="connsiteX58" fmla="*/ 1251126 w 1668133"/>
              <a:gd name="connsiteY58" fmla="*/ 1397046 h 2291704"/>
              <a:gd name="connsiteX59" fmla="*/ 1351610 w 1668133"/>
              <a:gd name="connsiteY59" fmla="*/ 1472409 h 2291704"/>
              <a:gd name="connsiteX60" fmla="*/ 1442045 w 1668133"/>
              <a:gd name="connsiteY60" fmla="*/ 1472409 h 2291704"/>
              <a:gd name="connsiteX61" fmla="*/ 1477214 w 1668133"/>
              <a:gd name="connsiteY61" fmla="*/ 1432215 h 2291704"/>
              <a:gd name="connsiteX62" fmla="*/ 1437021 w 1668133"/>
              <a:gd name="connsiteY62" fmla="*/ 1361877 h 2291704"/>
              <a:gd name="connsiteX63" fmla="*/ 1406876 w 1668133"/>
              <a:gd name="connsiteY63" fmla="*/ 1286514 h 2291704"/>
              <a:gd name="connsiteX64" fmla="*/ 1381755 w 1668133"/>
              <a:gd name="connsiteY64" fmla="*/ 1231248 h 2291704"/>
              <a:gd name="connsiteX65" fmla="*/ 1351610 w 1668133"/>
              <a:gd name="connsiteY65" fmla="*/ 1110668 h 2291704"/>
              <a:gd name="connsiteX66" fmla="*/ 1331513 w 1668133"/>
              <a:gd name="connsiteY66" fmla="*/ 985064 h 2291704"/>
              <a:gd name="connsiteX67" fmla="*/ 1326489 w 1668133"/>
              <a:gd name="connsiteY67" fmla="*/ 829314 h 2291704"/>
              <a:gd name="connsiteX68" fmla="*/ 1326489 w 1668133"/>
              <a:gd name="connsiteY68" fmla="*/ 718782 h 2291704"/>
              <a:gd name="connsiteX69" fmla="*/ 1316440 w 1668133"/>
              <a:gd name="connsiteY69" fmla="*/ 603226 h 2291704"/>
              <a:gd name="connsiteX70" fmla="*/ 1301368 w 1668133"/>
              <a:gd name="connsiteY70" fmla="*/ 482646 h 2291704"/>
              <a:gd name="connsiteX71" fmla="*/ 1261175 w 1668133"/>
              <a:gd name="connsiteY71" fmla="*/ 402259 h 2291704"/>
              <a:gd name="connsiteX72" fmla="*/ 1246102 w 1668133"/>
              <a:gd name="connsiteY72" fmla="*/ 291727 h 2291704"/>
              <a:gd name="connsiteX73" fmla="*/ 1266199 w 1668133"/>
              <a:gd name="connsiteY73" fmla="*/ 226413 h 2291704"/>
              <a:gd name="connsiteX74" fmla="*/ 1281271 w 1668133"/>
              <a:gd name="connsiteY74" fmla="*/ 216365 h 2291704"/>
              <a:gd name="connsiteX75" fmla="*/ 1326489 w 1668133"/>
              <a:gd name="connsiteY75" fmla="*/ 196268 h 2291704"/>
              <a:gd name="connsiteX76" fmla="*/ 1396827 w 1668133"/>
              <a:gd name="connsiteY76" fmla="*/ 176171 h 2291704"/>
              <a:gd name="connsiteX77" fmla="*/ 1467166 w 1668133"/>
              <a:gd name="connsiteY77" fmla="*/ 181196 h 2291704"/>
              <a:gd name="connsiteX78" fmla="*/ 1517408 w 1668133"/>
              <a:gd name="connsiteY78" fmla="*/ 191244 h 2291704"/>
              <a:gd name="connsiteX79" fmla="*/ 1572673 w 1668133"/>
              <a:gd name="connsiteY79" fmla="*/ 251534 h 2291704"/>
              <a:gd name="connsiteX80" fmla="*/ 1632964 w 1668133"/>
              <a:gd name="connsiteY80" fmla="*/ 321872 h 2291704"/>
              <a:gd name="connsiteX81" fmla="*/ 1663109 w 1668133"/>
              <a:gd name="connsiteY81" fmla="*/ 568057 h 2291704"/>
              <a:gd name="connsiteX82" fmla="*/ 1663109 w 1668133"/>
              <a:gd name="connsiteY82" fmla="*/ 593178 h 2291704"/>
              <a:gd name="connsiteX83" fmla="*/ 1663109 w 1668133"/>
              <a:gd name="connsiteY83" fmla="*/ 728831 h 2291704"/>
              <a:gd name="connsiteX84" fmla="*/ 1663109 w 1668133"/>
              <a:gd name="connsiteY84" fmla="*/ 829314 h 2291704"/>
              <a:gd name="connsiteX85" fmla="*/ 1622915 w 1668133"/>
              <a:gd name="connsiteY85" fmla="*/ 924774 h 2291704"/>
              <a:gd name="connsiteX86" fmla="*/ 1592770 w 1668133"/>
              <a:gd name="connsiteY86" fmla="*/ 1000136 h 2291704"/>
              <a:gd name="connsiteX87" fmla="*/ 1587746 w 1668133"/>
              <a:gd name="connsiteY87" fmla="*/ 1060426 h 2291704"/>
              <a:gd name="connsiteX88" fmla="*/ 1627939 w 1668133"/>
              <a:gd name="connsiteY88" fmla="*/ 1160910 h 2291704"/>
              <a:gd name="connsiteX89" fmla="*/ 1668133 w 1668133"/>
              <a:gd name="connsiteY89" fmla="*/ 1241297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88" fmla="*/ 1627939 w 1666086"/>
              <a:gd name="connsiteY88" fmla="*/ 1160910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83" fmla="*/ 1663109 w 1665341"/>
              <a:gd name="connsiteY83" fmla="*/ 728831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0" fmla="*/ 1130546 w 1663109"/>
              <a:gd name="connsiteY0" fmla="*/ 271631 h 2291704"/>
              <a:gd name="connsiteX1" fmla="*/ 1080304 w 1663109"/>
              <a:gd name="connsiteY1" fmla="*/ 120905 h 2291704"/>
              <a:gd name="connsiteX2" fmla="*/ 803975 w 1663109"/>
              <a:gd name="connsiteY2" fmla="*/ 5349 h 2291704"/>
              <a:gd name="connsiteX3" fmla="*/ 678370 w 1663109"/>
              <a:gd name="connsiteY3" fmla="*/ 25446 h 2291704"/>
              <a:gd name="connsiteX4" fmla="*/ 572862 w 1663109"/>
              <a:gd name="connsiteY4" fmla="*/ 80712 h 2291704"/>
              <a:gd name="connsiteX5" fmla="*/ 407065 w 1663109"/>
              <a:gd name="connsiteY5" fmla="*/ 171147 h 2291704"/>
              <a:gd name="connsiteX6" fmla="*/ 296533 w 1663109"/>
              <a:gd name="connsiteY6" fmla="*/ 236461 h 2291704"/>
              <a:gd name="connsiteX7" fmla="*/ 276436 w 1663109"/>
              <a:gd name="connsiteY7" fmla="*/ 372114 h 2291704"/>
              <a:gd name="connsiteX8" fmla="*/ 201073 w 1663109"/>
              <a:gd name="connsiteY8" fmla="*/ 477622 h 2291704"/>
              <a:gd name="connsiteX9" fmla="*/ 175953 w 1663109"/>
              <a:gd name="connsiteY9" fmla="*/ 618299 h 2291704"/>
              <a:gd name="connsiteX10" fmla="*/ 196049 w 1663109"/>
              <a:gd name="connsiteY10" fmla="*/ 764000 h 2291704"/>
              <a:gd name="connsiteX11" fmla="*/ 186001 w 1663109"/>
              <a:gd name="connsiteY11" fmla="*/ 919749 h 2291704"/>
              <a:gd name="connsiteX12" fmla="*/ 115662 w 1663109"/>
              <a:gd name="connsiteY12" fmla="*/ 1050378 h 2291704"/>
              <a:gd name="connsiteX13" fmla="*/ 60397 w 1663109"/>
              <a:gd name="connsiteY13" fmla="*/ 1226224 h 2291704"/>
              <a:gd name="connsiteX14" fmla="*/ 106 w 1663109"/>
              <a:gd name="connsiteY14" fmla="*/ 1392022 h 2291704"/>
              <a:gd name="connsiteX15" fmla="*/ 45324 w 1663109"/>
              <a:gd name="connsiteY15" fmla="*/ 1447288 h 2291704"/>
              <a:gd name="connsiteX16" fmla="*/ 30251 w 1663109"/>
              <a:gd name="connsiteY16" fmla="*/ 1608061 h 2291704"/>
              <a:gd name="connsiteX17" fmla="*/ 125711 w 1663109"/>
              <a:gd name="connsiteY17" fmla="*/ 1713569 h 2291704"/>
              <a:gd name="connsiteX18" fmla="*/ 165904 w 1663109"/>
              <a:gd name="connsiteY18" fmla="*/ 1889415 h 2291704"/>
              <a:gd name="connsiteX19" fmla="*/ 296533 w 1663109"/>
              <a:gd name="connsiteY19" fmla="*/ 1994923 h 2291704"/>
              <a:gd name="connsiteX20" fmla="*/ 351799 w 1663109"/>
              <a:gd name="connsiteY20" fmla="*/ 2065261 h 2291704"/>
              <a:gd name="connsiteX21" fmla="*/ 422137 w 1663109"/>
              <a:gd name="connsiteY21" fmla="*/ 2170769 h 2291704"/>
              <a:gd name="connsiteX22" fmla="*/ 462331 w 1663109"/>
              <a:gd name="connsiteY22" fmla="*/ 2251156 h 2291704"/>
              <a:gd name="connsiteX23" fmla="*/ 547742 w 1663109"/>
              <a:gd name="connsiteY23" fmla="*/ 2286325 h 2291704"/>
              <a:gd name="connsiteX24" fmla="*/ 663298 w 1663109"/>
              <a:gd name="connsiteY24" fmla="*/ 2286325 h 2291704"/>
              <a:gd name="connsiteX25" fmla="*/ 743684 w 1663109"/>
              <a:gd name="connsiteY25" fmla="*/ 2236083 h 2291704"/>
              <a:gd name="connsiteX26" fmla="*/ 773829 w 1663109"/>
              <a:gd name="connsiteY26" fmla="*/ 2195890 h 2291704"/>
              <a:gd name="connsiteX27" fmla="*/ 783878 w 1663109"/>
              <a:gd name="connsiteY27" fmla="*/ 2155697 h 2291704"/>
              <a:gd name="connsiteX28" fmla="*/ 753733 w 1663109"/>
              <a:gd name="connsiteY28" fmla="*/ 2065261 h 2291704"/>
              <a:gd name="connsiteX29" fmla="*/ 693443 w 1663109"/>
              <a:gd name="connsiteY29" fmla="*/ 1989899 h 2291704"/>
              <a:gd name="connsiteX30" fmla="*/ 643201 w 1663109"/>
              <a:gd name="connsiteY30" fmla="*/ 1884391 h 2291704"/>
              <a:gd name="connsiteX31" fmla="*/ 643201 w 1663109"/>
              <a:gd name="connsiteY31" fmla="*/ 1809028 h 2291704"/>
              <a:gd name="connsiteX32" fmla="*/ 643201 w 1663109"/>
              <a:gd name="connsiteY32" fmla="*/ 1678400 h 2291704"/>
              <a:gd name="connsiteX33" fmla="*/ 648225 w 1663109"/>
              <a:gd name="connsiteY33" fmla="*/ 1542747 h 2291704"/>
              <a:gd name="connsiteX34" fmla="*/ 643201 w 1663109"/>
              <a:gd name="connsiteY34" fmla="*/ 1457336 h 2291704"/>
              <a:gd name="connsiteX35" fmla="*/ 623104 w 1663109"/>
              <a:gd name="connsiteY35" fmla="*/ 1316659 h 2291704"/>
              <a:gd name="connsiteX36" fmla="*/ 658273 w 1663109"/>
              <a:gd name="connsiteY36" fmla="*/ 1246321 h 2291704"/>
              <a:gd name="connsiteX37" fmla="*/ 678370 w 1663109"/>
              <a:gd name="connsiteY37" fmla="*/ 1095596 h 2291704"/>
              <a:gd name="connsiteX38" fmla="*/ 638177 w 1663109"/>
              <a:gd name="connsiteY38" fmla="*/ 924774 h 2291704"/>
              <a:gd name="connsiteX39" fmla="*/ 597983 w 1663109"/>
              <a:gd name="connsiteY39" fmla="*/ 839363 h 2291704"/>
              <a:gd name="connsiteX40" fmla="*/ 567838 w 1663109"/>
              <a:gd name="connsiteY40" fmla="*/ 683613 h 2291704"/>
              <a:gd name="connsiteX41" fmla="*/ 567838 w 1663109"/>
              <a:gd name="connsiteY41" fmla="*/ 573081 h 2291704"/>
              <a:gd name="connsiteX42" fmla="*/ 597983 w 1663109"/>
              <a:gd name="connsiteY42" fmla="*/ 442453 h 2291704"/>
              <a:gd name="connsiteX43" fmla="*/ 668322 w 1663109"/>
              <a:gd name="connsiteY43" fmla="*/ 352017 h 2291704"/>
              <a:gd name="connsiteX44" fmla="*/ 733636 w 1663109"/>
              <a:gd name="connsiteY44" fmla="*/ 321872 h 2291704"/>
              <a:gd name="connsiteX45" fmla="*/ 819047 w 1663109"/>
              <a:gd name="connsiteY45" fmla="*/ 286703 h 2291704"/>
              <a:gd name="connsiteX46" fmla="*/ 894410 w 1663109"/>
              <a:gd name="connsiteY46" fmla="*/ 276655 h 2291704"/>
              <a:gd name="connsiteX47" fmla="*/ 949676 w 1663109"/>
              <a:gd name="connsiteY47" fmla="*/ 336945 h 2291704"/>
              <a:gd name="connsiteX48" fmla="*/ 944651 w 1663109"/>
              <a:gd name="connsiteY48" fmla="*/ 437428 h 2291704"/>
              <a:gd name="connsiteX49" fmla="*/ 964748 w 1663109"/>
              <a:gd name="connsiteY49" fmla="*/ 583130 h 2291704"/>
              <a:gd name="connsiteX50" fmla="*/ 994893 w 1663109"/>
              <a:gd name="connsiteY50" fmla="*/ 688637 h 2291704"/>
              <a:gd name="connsiteX51" fmla="*/ 1009966 w 1663109"/>
              <a:gd name="connsiteY51" fmla="*/ 764000 h 2291704"/>
              <a:gd name="connsiteX52" fmla="*/ 1025038 w 1663109"/>
              <a:gd name="connsiteY52" fmla="*/ 854435 h 2291704"/>
              <a:gd name="connsiteX53" fmla="*/ 1055183 w 1663109"/>
              <a:gd name="connsiteY53" fmla="*/ 934822 h 2291704"/>
              <a:gd name="connsiteX54" fmla="*/ 1070256 w 1663109"/>
              <a:gd name="connsiteY54" fmla="*/ 969991 h 2291704"/>
              <a:gd name="connsiteX55" fmla="*/ 1095377 w 1663109"/>
              <a:gd name="connsiteY55" fmla="*/ 1005160 h 2291704"/>
              <a:gd name="connsiteX56" fmla="*/ 1140594 w 1663109"/>
              <a:gd name="connsiteY56" fmla="*/ 1145837 h 2291704"/>
              <a:gd name="connsiteX57" fmla="*/ 1195860 w 1663109"/>
              <a:gd name="connsiteY57" fmla="*/ 1281490 h 2291704"/>
              <a:gd name="connsiteX58" fmla="*/ 1251126 w 1663109"/>
              <a:gd name="connsiteY58" fmla="*/ 1397046 h 2291704"/>
              <a:gd name="connsiteX59" fmla="*/ 1351610 w 1663109"/>
              <a:gd name="connsiteY59" fmla="*/ 1472409 h 2291704"/>
              <a:gd name="connsiteX60" fmla="*/ 1442045 w 1663109"/>
              <a:gd name="connsiteY60" fmla="*/ 1472409 h 2291704"/>
              <a:gd name="connsiteX61" fmla="*/ 1477214 w 1663109"/>
              <a:gd name="connsiteY61" fmla="*/ 1432215 h 2291704"/>
              <a:gd name="connsiteX62" fmla="*/ 1437021 w 1663109"/>
              <a:gd name="connsiteY62" fmla="*/ 1361877 h 2291704"/>
              <a:gd name="connsiteX63" fmla="*/ 1406876 w 1663109"/>
              <a:gd name="connsiteY63" fmla="*/ 1286514 h 2291704"/>
              <a:gd name="connsiteX64" fmla="*/ 1381755 w 1663109"/>
              <a:gd name="connsiteY64" fmla="*/ 1231248 h 2291704"/>
              <a:gd name="connsiteX65" fmla="*/ 1351610 w 1663109"/>
              <a:gd name="connsiteY65" fmla="*/ 1110668 h 2291704"/>
              <a:gd name="connsiteX66" fmla="*/ 1331513 w 1663109"/>
              <a:gd name="connsiteY66" fmla="*/ 985064 h 2291704"/>
              <a:gd name="connsiteX67" fmla="*/ 1326489 w 1663109"/>
              <a:gd name="connsiteY67" fmla="*/ 829314 h 2291704"/>
              <a:gd name="connsiteX68" fmla="*/ 1326489 w 1663109"/>
              <a:gd name="connsiteY68" fmla="*/ 718782 h 2291704"/>
              <a:gd name="connsiteX69" fmla="*/ 1316440 w 1663109"/>
              <a:gd name="connsiteY69" fmla="*/ 603226 h 2291704"/>
              <a:gd name="connsiteX70" fmla="*/ 1301368 w 1663109"/>
              <a:gd name="connsiteY70" fmla="*/ 482646 h 2291704"/>
              <a:gd name="connsiteX71" fmla="*/ 1261175 w 1663109"/>
              <a:gd name="connsiteY71" fmla="*/ 402259 h 2291704"/>
              <a:gd name="connsiteX72" fmla="*/ 1246102 w 1663109"/>
              <a:gd name="connsiteY72" fmla="*/ 291727 h 2291704"/>
              <a:gd name="connsiteX73" fmla="*/ 1266199 w 1663109"/>
              <a:gd name="connsiteY73" fmla="*/ 226413 h 2291704"/>
              <a:gd name="connsiteX74" fmla="*/ 1281271 w 1663109"/>
              <a:gd name="connsiteY74" fmla="*/ 216365 h 2291704"/>
              <a:gd name="connsiteX75" fmla="*/ 1326489 w 1663109"/>
              <a:gd name="connsiteY75" fmla="*/ 196268 h 2291704"/>
              <a:gd name="connsiteX76" fmla="*/ 1396827 w 1663109"/>
              <a:gd name="connsiteY76" fmla="*/ 176171 h 2291704"/>
              <a:gd name="connsiteX77" fmla="*/ 1467166 w 1663109"/>
              <a:gd name="connsiteY77" fmla="*/ 181196 h 2291704"/>
              <a:gd name="connsiteX78" fmla="*/ 1517408 w 1663109"/>
              <a:gd name="connsiteY78" fmla="*/ 191244 h 2291704"/>
              <a:gd name="connsiteX79" fmla="*/ 1572673 w 1663109"/>
              <a:gd name="connsiteY79" fmla="*/ 251534 h 2291704"/>
              <a:gd name="connsiteX80" fmla="*/ 1632964 w 1663109"/>
              <a:gd name="connsiteY80" fmla="*/ 321872 h 2291704"/>
              <a:gd name="connsiteX81" fmla="*/ 1663109 w 1663109"/>
              <a:gd name="connsiteY81" fmla="*/ 568057 h 2291704"/>
              <a:gd name="connsiteX0" fmla="*/ 1130546 w 1632964"/>
              <a:gd name="connsiteY0" fmla="*/ 271631 h 2291704"/>
              <a:gd name="connsiteX1" fmla="*/ 1080304 w 1632964"/>
              <a:gd name="connsiteY1" fmla="*/ 120905 h 2291704"/>
              <a:gd name="connsiteX2" fmla="*/ 803975 w 1632964"/>
              <a:gd name="connsiteY2" fmla="*/ 5349 h 2291704"/>
              <a:gd name="connsiteX3" fmla="*/ 678370 w 1632964"/>
              <a:gd name="connsiteY3" fmla="*/ 25446 h 2291704"/>
              <a:gd name="connsiteX4" fmla="*/ 572862 w 1632964"/>
              <a:gd name="connsiteY4" fmla="*/ 80712 h 2291704"/>
              <a:gd name="connsiteX5" fmla="*/ 407065 w 1632964"/>
              <a:gd name="connsiteY5" fmla="*/ 171147 h 2291704"/>
              <a:gd name="connsiteX6" fmla="*/ 296533 w 1632964"/>
              <a:gd name="connsiteY6" fmla="*/ 236461 h 2291704"/>
              <a:gd name="connsiteX7" fmla="*/ 276436 w 1632964"/>
              <a:gd name="connsiteY7" fmla="*/ 372114 h 2291704"/>
              <a:gd name="connsiteX8" fmla="*/ 201073 w 1632964"/>
              <a:gd name="connsiteY8" fmla="*/ 477622 h 2291704"/>
              <a:gd name="connsiteX9" fmla="*/ 175953 w 1632964"/>
              <a:gd name="connsiteY9" fmla="*/ 618299 h 2291704"/>
              <a:gd name="connsiteX10" fmla="*/ 196049 w 1632964"/>
              <a:gd name="connsiteY10" fmla="*/ 764000 h 2291704"/>
              <a:gd name="connsiteX11" fmla="*/ 186001 w 1632964"/>
              <a:gd name="connsiteY11" fmla="*/ 919749 h 2291704"/>
              <a:gd name="connsiteX12" fmla="*/ 115662 w 1632964"/>
              <a:gd name="connsiteY12" fmla="*/ 1050378 h 2291704"/>
              <a:gd name="connsiteX13" fmla="*/ 60397 w 1632964"/>
              <a:gd name="connsiteY13" fmla="*/ 1226224 h 2291704"/>
              <a:gd name="connsiteX14" fmla="*/ 106 w 1632964"/>
              <a:gd name="connsiteY14" fmla="*/ 1392022 h 2291704"/>
              <a:gd name="connsiteX15" fmla="*/ 45324 w 1632964"/>
              <a:gd name="connsiteY15" fmla="*/ 1447288 h 2291704"/>
              <a:gd name="connsiteX16" fmla="*/ 30251 w 1632964"/>
              <a:gd name="connsiteY16" fmla="*/ 1608061 h 2291704"/>
              <a:gd name="connsiteX17" fmla="*/ 125711 w 1632964"/>
              <a:gd name="connsiteY17" fmla="*/ 1713569 h 2291704"/>
              <a:gd name="connsiteX18" fmla="*/ 165904 w 1632964"/>
              <a:gd name="connsiteY18" fmla="*/ 1889415 h 2291704"/>
              <a:gd name="connsiteX19" fmla="*/ 296533 w 1632964"/>
              <a:gd name="connsiteY19" fmla="*/ 1994923 h 2291704"/>
              <a:gd name="connsiteX20" fmla="*/ 351799 w 1632964"/>
              <a:gd name="connsiteY20" fmla="*/ 2065261 h 2291704"/>
              <a:gd name="connsiteX21" fmla="*/ 422137 w 1632964"/>
              <a:gd name="connsiteY21" fmla="*/ 2170769 h 2291704"/>
              <a:gd name="connsiteX22" fmla="*/ 462331 w 1632964"/>
              <a:gd name="connsiteY22" fmla="*/ 2251156 h 2291704"/>
              <a:gd name="connsiteX23" fmla="*/ 547742 w 1632964"/>
              <a:gd name="connsiteY23" fmla="*/ 2286325 h 2291704"/>
              <a:gd name="connsiteX24" fmla="*/ 663298 w 1632964"/>
              <a:gd name="connsiteY24" fmla="*/ 2286325 h 2291704"/>
              <a:gd name="connsiteX25" fmla="*/ 743684 w 1632964"/>
              <a:gd name="connsiteY25" fmla="*/ 2236083 h 2291704"/>
              <a:gd name="connsiteX26" fmla="*/ 773829 w 1632964"/>
              <a:gd name="connsiteY26" fmla="*/ 2195890 h 2291704"/>
              <a:gd name="connsiteX27" fmla="*/ 783878 w 1632964"/>
              <a:gd name="connsiteY27" fmla="*/ 2155697 h 2291704"/>
              <a:gd name="connsiteX28" fmla="*/ 753733 w 1632964"/>
              <a:gd name="connsiteY28" fmla="*/ 2065261 h 2291704"/>
              <a:gd name="connsiteX29" fmla="*/ 693443 w 1632964"/>
              <a:gd name="connsiteY29" fmla="*/ 1989899 h 2291704"/>
              <a:gd name="connsiteX30" fmla="*/ 643201 w 1632964"/>
              <a:gd name="connsiteY30" fmla="*/ 1884391 h 2291704"/>
              <a:gd name="connsiteX31" fmla="*/ 643201 w 1632964"/>
              <a:gd name="connsiteY31" fmla="*/ 1809028 h 2291704"/>
              <a:gd name="connsiteX32" fmla="*/ 643201 w 1632964"/>
              <a:gd name="connsiteY32" fmla="*/ 1678400 h 2291704"/>
              <a:gd name="connsiteX33" fmla="*/ 648225 w 1632964"/>
              <a:gd name="connsiteY33" fmla="*/ 1542747 h 2291704"/>
              <a:gd name="connsiteX34" fmla="*/ 643201 w 1632964"/>
              <a:gd name="connsiteY34" fmla="*/ 1457336 h 2291704"/>
              <a:gd name="connsiteX35" fmla="*/ 623104 w 1632964"/>
              <a:gd name="connsiteY35" fmla="*/ 1316659 h 2291704"/>
              <a:gd name="connsiteX36" fmla="*/ 658273 w 1632964"/>
              <a:gd name="connsiteY36" fmla="*/ 1246321 h 2291704"/>
              <a:gd name="connsiteX37" fmla="*/ 678370 w 1632964"/>
              <a:gd name="connsiteY37" fmla="*/ 1095596 h 2291704"/>
              <a:gd name="connsiteX38" fmla="*/ 638177 w 1632964"/>
              <a:gd name="connsiteY38" fmla="*/ 924774 h 2291704"/>
              <a:gd name="connsiteX39" fmla="*/ 597983 w 1632964"/>
              <a:gd name="connsiteY39" fmla="*/ 839363 h 2291704"/>
              <a:gd name="connsiteX40" fmla="*/ 567838 w 1632964"/>
              <a:gd name="connsiteY40" fmla="*/ 683613 h 2291704"/>
              <a:gd name="connsiteX41" fmla="*/ 567838 w 1632964"/>
              <a:gd name="connsiteY41" fmla="*/ 573081 h 2291704"/>
              <a:gd name="connsiteX42" fmla="*/ 597983 w 1632964"/>
              <a:gd name="connsiteY42" fmla="*/ 442453 h 2291704"/>
              <a:gd name="connsiteX43" fmla="*/ 668322 w 1632964"/>
              <a:gd name="connsiteY43" fmla="*/ 352017 h 2291704"/>
              <a:gd name="connsiteX44" fmla="*/ 733636 w 1632964"/>
              <a:gd name="connsiteY44" fmla="*/ 321872 h 2291704"/>
              <a:gd name="connsiteX45" fmla="*/ 819047 w 1632964"/>
              <a:gd name="connsiteY45" fmla="*/ 286703 h 2291704"/>
              <a:gd name="connsiteX46" fmla="*/ 894410 w 1632964"/>
              <a:gd name="connsiteY46" fmla="*/ 276655 h 2291704"/>
              <a:gd name="connsiteX47" fmla="*/ 949676 w 1632964"/>
              <a:gd name="connsiteY47" fmla="*/ 336945 h 2291704"/>
              <a:gd name="connsiteX48" fmla="*/ 944651 w 1632964"/>
              <a:gd name="connsiteY48" fmla="*/ 437428 h 2291704"/>
              <a:gd name="connsiteX49" fmla="*/ 964748 w 1632964"/>
              <a:gd name="connsiteY49" fmla="*/ 583130 h 2291704"/>
              <a:gd name="connsiteX50" fmla="*/ 994893 w 1632964"/>
              <a:gd name="connsiteY50" fmla="*/ 688637 h 2291704"/>
              <a:gd name="connsiteX51" fmla="*/ 1009966 w 1632964"/>
              <a:gd name="connsiteY51" fmla="*/ 764000 h 2291704"/>
              <a:gd name="connsiteX52" fmla="*/ 1025038 w 1632964"/>
              <a:gd name="connsiteY52" fmla="*/ 854435 h 2291704"/>
              <a:gd name="connsiteX53" fmla="*/ 1055183 w 1632964"/>
              <a:gd name="connsiteY53" fmla="*/ 934822 h 2291704"/>
              <a:gd name="connsiteX54" fmla="*/ 1070256 w 1632964"/>
              <a:gd name="connsiteY54" fmla="*/ 969991 h 2291704"/>
              <a:gd name="connsiteX55" fmla="*/ 1095377 w 1632964"/>
              <a:gd name="connsiteY55" fmla="*/ 1005160 h 2291704"/>
              <a:gd name="connsiteX56" fmla="*/ 1140594 w 1632964"/>
              <a:gd name="connsiteY56" fmla="*/ 1145837 h 2291704"/>
              <a:gd name="connsiteX57" fmla="*/ 1195860 w 1632964"/>
              <a:gd name="connsiteY57" fmla="*/ 1281490 h 2291704"/>
              <a:gd name="connsiteX58" fmla="*/ 1251126 w 1632964"/>
              <a:gd name="connsiteY58" fmla="*/ 1397046 h 2291704"/>
              <a:gd name="connsiteX59" fmla="*/ 1351610 w 1632964"/>
              <a:gd name="connsiteY59" fmla="*/ 1472409 h 2291704"/>
              <a:gd name="connsiteX60" fmla="*/ 1442045 w 1632964"/>
              <a:gd name="connsiteY60" fmla="*/ 1472409 h 2291704"/>
              <a:gd name="connsiteX61" fmla="*/ 1477214 w 1632964"/>
              <a:gd name="connsiteY61" fmla="*/ 1432215 h 2291704"/>
              <a:gd name="connsiteX62" fmla="*/ 1437021 w 1632964"/>
              <a:gd name="connsiteY62" fmla="*/ 1361877 h 2291704"/>
              <a:gd name="connsiteX63" fmla="*/ 1406876 w 1632964"/>
              <a:gd name="connsiteY63" fmla="*/ 1286514 h 2291704"/>
              <a:gd name="connsiteX64" fmla="*/ 1381755 w 1632964"/>
              <a:gd name="connsiteY64" fmla="*/ 1231248 h 2291704"/>
              <a:gd name="connsiteX65" fmla="*/ 1351610 w 1632964"/>
              <a:gd name="connsiteY65" fmla="*/ 1110668 h 2291704"/>
              <a:gd name="connsiteX66" fmla="*/ 1331513 w 1632964"/>
              <a:gd name="connsiteY66" fmla="*/ 985064 h 2291704"/>
              <a:gd name="connsiteX67" fmla="*/ 1326489 w 1632964"/>
              <a:gd name="connsiteY67" fmla="*/ 829314 h 2291704"/>
              <a:gd name="connsiteX68" fmla="*/ 1326489 w 1632964"/>
              <a:gd name="connsiteY68" fmla="*/ 718782 h 2291704"/>
              <a:gd name="connsiteX69" fmla="*/ 1316440 w 1632964"/>
              <a:gd name="connsiteY69" fmla="*/ 603226 h 2291704"/>
              <a:gd name="connsiteX70" fmla="*/ 1301368 w 1632964"/>
              <a:gd name="connsiteY70" fmla="*/ 482646 h 2291704"/>
              <a:gd name="connsiteX71" fmla="*/ 1261175 w 1632964"/>
              <a:gd name="connsiteY71" fmla="*/ 402259 h 2291704"/>
              <a:gd name="connsiteX72" fmla="*/ 1246102 w 1632964"/>
              <a:gd name="connsiteY72" fmla="*/ 291727 h 2291704"/>
              <a:gd name="connsiteX73" fmla="*/ 1266199 w 1632964"/>
              <a:gd name="connsiteY73" fmla="*/ 226413 h 2291704"/>
              <a:gd name="connsiteX74" fmla="*/ 1281271 w 1632964"/>
              <a:gd name="connsiteY74" fmla="*/ 216365 h 2291704"/>
              <a:gd name="connsiteX75" fmla="*/ 1326489 w 1632964"/>
              <a:gd name="connsiteY75" fmla="*/ 196268 h 2291704"/>
              <a:gd name="connsiteX76" fmla="*/ 1396827 w 1632964"/>
              <a:gd name="connsiteY76" fmla="*/ 176171 h 2291704"/>
              <a:gd name="connsiteX77" fmla="*/ 1467166 w 1632964"/>
              <a:gd name="connsiteY77" fmla="*/ 181196 h 2291704"/>
              <a:gd name="connsiteX78" fmla="*/ 1517408 w 1632964"/>
              <a:gd name="connsiteY78" fmla="*/ 191244 h 2291704"/>
              <a:gd name="connsiteX79" fmla="*/ 1572673 w 1632964"/>
              <a:gd name="connsiteY79" fmla="*/ 251534 h 2291704"/>
              <a:gd name="connsiteX80" fmla="*/ 1632964 w 1632964"/>
              <a:gd name="connsiteY80" fmla="*/ 321872 h 2291704"/>
              <a:gd name="connsiteX0" fmla="*/ 1130546 w 1572673"/>
              <a:gd name="connsiteY0" fmla="*/ 271631 h 2291704"/>
              <a:gd name="connsiteX1" fmla="*/ 1080304 w 1572673"/>
              <a:gd name="connsiteY1" fmla="*/ 120905 h 2291704"/>
              <a:gd name="connsiteX2" fmla="*/ 803975 w 1572673"/>
              <a:gd name="connsiteY2" fmla="*/ 5349 h 2291704"/>
              <a:gd name="connsiteX3" fmla="*/ 678370 w 1572673"/>
              <a:gd name="connsiteY3" fmla="*/ 25446 h 2291704"/>
              <a:gd name="connsiteX4" fmla="*/ 572862 w 1572673"/>
              <a:gd name="connsiteY4" fmla="*/ 80712 h 2291704"/>
              <a:gd name="connsiteX5" fmla="*/ 407065 w 1572673"/>
              <a:gd name="connsiteY5" fmla="*/ 171147 h 2291704"/>
              <a:gd name="connsiteX6" fmla="*/ 296533 w 1572673"/>
              <a:gd name="connsiteY6" fmla="*/ 236461 h 2291704"/>
              <a:gd name="connsiteX7" fmla="*/ 276436 w 1572673"/>
              <a:gd name="connsiteY7" fmla="*/ 372114 h 2291704"/>
              <a:gd name="connsiteX8" fmla="*/ 201073 w 1572673"/>
              <a:gd name="connsiteY8" fmla="*/ 477622 h 2291704"/>
              <a:gd name="connsiteX9" fmla="*/ 175953 w 1572673"/>
              <a:gd name="connsiteY9" fmla="*/ 618299 h 2291704"/>
              <a:gd name="connsiteX10" fmla="*/ 196049 w 1572673"/>
              <a:gd name="connsiteY10" fmla="*/ 764000 h 2291704"/>
              <a:gd name="connsiteX11" fmla="*/ 186001 w 1572673"/>
              <a:gd name="connsiteY11" fmla="*/ 919749 h 2291704"/>
              <a:gd name="connsiteX12" fmla="*/ 115662 w 1572673"/>
              <a:gd name="connsiteY12" fmla="*/ 1050378 h 2291704"/>
              <a:gd name="connsiteX13" fmla="*/ 60397 w 1572673"/>
              <a:gd name="connsiteY13" fmla="*/ 1226224 h 2291704"/>
              <a:gd name="connsiteX14" fmla="*/ 106 w 1572673"/>
              <a:gd name="connsiteY14" fmla="*/ 1392022 h 2291704"/>
              <a:gd name="connsiteX15" fmla="*/ 45324 w 1572673"/>
              <a:gd name="connsiteY15" fmla="*/ 1447288 h 2291704"/>
              <a:gd name="connsiteX16" fmla="*/ 30251 w 1572673"/>
              <a:gd name="connsiteY16" fmla="*/ 1608061 h 2291704"/>
              <a:gd name="connsiteX17" fmla="*/ 125711 w 1572673"/>
              <a:gd name="connsiteY17" fmla="*/ 1713569 h 2291704"/>
              <a:gd name="connsiteX18" fmla="*/ 165904 w 1572673"/>
              <a:gd name="connsiteY18" fmla="*/ 1889415 h 2291704"/>
              <a:gd name="connsiteX19" fmla="*/ 296533 w 1572673"/>
              <a:gd name="connsiteY19" fmla="*/ 1994923 h 2291704"/>
              <a:gd name="connsiteX20" fmla="*/ 351799 w 1572673"/>
              <a:gd name="connsiteY20" fmla="*/ 2065261 h 2291704"/>
              <a:gd name="connsiteX21" fmla="*/ 422137 w 1572673"/>
              <a:gd name="connsiteY21" fmla="*/ 2170769 h 2291704"/>
              <a:gd name="connsiteX22" fmla="*/ 462331 w 1572673"/>
              <a:gd name="connsiteY22" fmla="*/ 2251156 h 2291704"/>
              <a:gd name="connsiteX23" fmla="*/ 547742 w 1572673"/>
              <a:gd name="connsiteY23" fmla="*/ 2286325 h 2291704"/>
              <a:gd name="connsiteX24" fmla="*/ 663298 w 1572673"/>
              <a:gd name="connsiteY24" fmla="*/ 2286325 h 2291704"/>
              <a:gd name="connsiteX25" fmla="*/ 743684 w 1572673"/>
              <a:gd name="connsiteY25" fmla="*/ 2236083 h 2291704"/>
              <a:gd name="connsiteX26" fmla="*/ 773829 w 1572673"/>
              <a:gd name="connsiteY26" fmla="*/ 2195890 h 2291704"/>
              <a:gd name="connsiteX27" fmla="*/ 783878 w 1572673"/>
              <a:gd name="connsiteY27" fmla="*/ 2155697 h 2291704"/>
              <a:gd name="connsiteX28" fmla="*/ 753733 w 1572673"/>
              <a:gd name="connsiteY28" fmla="*/ 2065261 h 2291704"/>
              <a:gd name="connsiteX29" fmla="*/ 693443 w 1572673"/>
              <a:gd name="connsiteY29" fmla="*/ 1989899 h 2291704"/>
              <a:gd name="connsiteX30" fmla="*/ 643201 w 1572673"/>
              <a:gd name="connsiteY30" fmla="*/ 1884391 h 2291704"/>
              <a:gd name="connsiteX31" fmla="*/ 643201 w 1572673"/>
              <a:gd name="connsiteY31" fmla="*/ 1809028 h 2291704"/>
              <a:gd name="connsiteX32" fmla="*/ 643201 w 1572673"/>
              <a:gd name="connsiteY32" fmla="*/ 1678400 h 2291704"/>
              <a:gd name="connsiteX33" fmla="*/ 648225 w 1572673"/>
              <a:gd name="connsiteY33" fmla="*/ 1542747 h 2291704"/>
              <a:gd name="connsiteX34" fmla="*/ 643201 w 1572673"/>
              <a:gd name="connsiteY34" fmla="*/ 1457336 h 2291704"/>
              <a:gd name="connsiteX35" fmla="*/ 623104 w 1572673"/>
              <a:gd name="connsiteY35" fmla="*/ 1316659 h 2291704"/>
              <a:gd name="connsiteX36" fmla="*/ 658273 w 1572673"/>
              <a:gd name="connsiteY36" fmla="*/ 1246321 h 2291704"/>
              <a:gd name="connsiteX37" fmla="*/ 678370 w 1572673"/>
              <a:gd name="connsiteY37" fmla="*/ 1095596 h 2291704"/>
              <a:gd name="connsiteX38" fmla="*/ 638177 w 1572673"/>
              <a:gd name="connsiteY38" fmla="*/ 924774 h 2291704"/>
              <a:gd name="connsiteX39" fmla="*/ 597983 w 1572673"/>
              <a:gd name="connsiteY39" fmla="*/ 839363 h 2291704"/>
              <a:gd name="connsiteX40" fmla="*/ 567838 w 1572673"/>
              <a:gd name="connsiteY40" fmla="*/ 683613 h 2291704"/>
              <a:gd name="connsiteX41" fmla="*/ 567838 w 1572673"/>
              <a:gd name="connsiteY41" fmla="*/ 573081 h 2291704"/>
              <a:gd name="connsiteX42" fmla="*/ 597983 w 1572673"/>
              <a:gd name="connsiteY42" fmla="*/ 442453 h 2291704"/>
              <a:gd name="connsiteX43" fmla="*/ 668322 w 1572673"/>
              <a:gd name="connsiteY43" fmla="*/ 352017 h 2291704"/>
              <a:gd name="connsiteX44" fmla="*/ 733636 w 1572673"/>
              <a:gd name="connsiteY44" fmla="*/ 321872 h 2291704"/>
              <a:gd name="connsiteX45" fmla="*/ 819047 w 1572673"/>
              <a:gd name="connsiteY45" fmla="*/ 286703 h 2291704"/>
              <a:gd name="connsiteX46" fmla="*/ 894410 w 1572673"/>
              <a:gd name="connsiteY46" fmla="*/ 276655 h 2291704"/>
              <a:gd name="connsiteX47" fmla="*/ 949676 w 1572673"/>
              <a:gd name="connsiteY47" fmla="*/ 336945 h 2291704"/>
              <a:gd name="connsiteX48" fmla="*/ 944651 w 1572673"/>
              <a:gd name="connsiteY48" fmla="*/ 437428 h 2291704"/>
              <a:gd name="connsiteX49" fmla="*/ 964748 w 1572673"/>
              <a:gd name="connsiteY49" fmla="*/ 583130 h 2291704"/>
              <a:gd name="connsiteX50" fmla="*/ 994893 w 1572673"/>
              <a:gd name="connsiteY50" fmla="*/ 688637 h 2291704"/>
              <a:gd name="connsiteX51" fmla="*/ 1009966 w 1572673"/>
              <a:gd name="connsiteY51" fmla="*/ 764000 h 2291704"/>
              <a:gd name="connsiteX52" fmla="*/ 1025038 w 1572673"/>
              <a:gd name="connsiteY52" fmla="*/ 854435 h 2291704"/>
              <a:gd name="connsiteX53" fmla="*/ 1055183 w 1572673"/>
              <a:gd name="connsiteY53" fmla="*/ 934822 h 2291704"/>
              <a:gd name="connsiteX54" fmla="*/ 1070256 w 1572673"/>
              <a:gd name="connsiteY54" fmla="*/ 969991 h 2291704"/>
              <a:gd name="connsiteX55" fmla="*/ 1095377 w 1572673"/>
              <a:gd name="connsiteY55" fmla="*/ 1005160 h 2291704"/>
              <a:gd name="connsiteX56" fmla="*/ 1140594 w 1572673"/>
              <a:gd name="connsiteY56" fmla="*/ 1145837 h 2291704"/>
              <a:gd name="connsiteX57" fmla="*/ 1195860 w 1572673"/>
              <a:gd name="connsiteY57" fmla="*/ 1281490 h 2291704"/>
              <a:gd name="connsiteX58" fmla="*/ 1251126 w 1572673"/>
              <a:gd name="connsiteY58" fmla="*/ 1397046 h 2291704"/>
              <a:gd name="connsiteX59" fmla="*/ 1351610 w 1572673"/>
              <a:gd name="connsiteY59" fmla="*/ 1472409 h 2291704"/>
              <a:gd name="connsiteX60" fmla="*/ 1442045 w 1572673"/>
              <a:gd name="connsiteY60" fmla="*/ 1472409 h 2291704"/>
              <a:gd name="connsiteX61" fmla="*/ 1477214 w 1572673"/>
              <a:gd name="connsiteY61" fmla="*/ 1432215 h 2291704"/>
              <a:gd name="connsiteX62" fmla="*/ 1437021 w 1572673"/>
              <a:gd name="connsiteY62" fmla="*/ 1361877 h 2291704"/>
              <a:gd name="connsiteX63" fmla="*/ 1406876 w 1572673"/>
              <a:gd name="connsiteY63" fmla="*/ 1286514 h 2291704"/>
              <a:gd name="connsiteX64" fmla="*/ 1381755 w 1572673"/>
              <a:gd name="connsiteY64" fmla="*/ 1231248 h 2291704"/>
              <a:gd name="connsiteX65" fmla="*/ 1351610 w 1572673"/>
              <a:gd name="connsiteY65" fmla="*/ 1110668 h 2291704"/>
              <a:gd name="connsiteX66" fmla="*/ 1331513 w 1572673"/>
              <a:gd name="connsiteY66" fmla="*/ 985064 h 2291704"/>
              <a:gd name="connsiteX67" fmla="*/ 1326489 w 1572673"/>
              <a:gd name="connsiteY67" fmla="*/ 829314 h 2291704"/>
              <a:gd name="connsiteX68" fmla="*/ 1326489 w 1572673"/>
              <a:gd name="connsiteY68" fmla="*/ 718782 h 2291704"/>
              <a:gd name="connsiteX69" fmla="*/ 1316440 w 1572673"/>
              <a:gd name="connsiteY69" fmla="*/ 603226 h 2291704"/>
              <a:gd name="connsiteX70" fmla="*/ 1301368 w 1572673"/>
              <a:gd name="connsiteY70" fmla="*/ 482646 h 2291704"/>
              <a:gd name="connsiteX71" fmla="*/ 1261175 w 1572673"/>
              <a:gd name="connsiteY71" fmla="*/ 402259 h 2291704"/>
              <a:gd name="connsiteX72" fmla="*/ 1246102 w 1572673"/>
              <a:gd name="connsiteY72" fmla="*/ 291727 h 2291704"/>
              <a:gd name="connsiteX73" fmla="*/ 1266199 w 1572673"/>
              <a:gd name="connsiteY73" fmla="*/ 226413 h 2291704"/>
              <a:gd name="connsiteX74" fmla="*/ 1281271 w 1572673"/>
              <a:gd name="connsiteY74" fmla="*/ 216365 h 2291704"/>
              <a:gd name="connsiteX75" fmla="*/ 1326489 w 1572673"/>
              <a:gd name="connsiteY75" fmla="*/ 196268 h 2291704"/>
              <a:gd name="connsiteX76" fmla="*/ 1396827 w 1572673"/>
              <a:gd name="connsiteY76" fmla="*/ 176171 h 2291704"/>
              <a:gd name="connsiteX77" fmla="*/ 1467166 w 1572673"/>
              <a:gd name="connsiteY77" fmla="*/ 181196 h 2291704"/>
              <a:gd name="connsiteX78" fmla="*/ 1517408 w 1572673"/>
              <a:gd name="connsiteY78" fmla="*/ 191244 h 2291704"/>
              <a:gd name="connsiteX79" fmla="*/ 1572673 w 1572673"/>
              <a:gd name="connsiteY79" fmla="*/ 251534 h 2291704"/>
              <a:gd name="connsiteX0" fmla="*/ 1130546 w 1517408"/>
              <a:gd name="connsiteY0" fmla="*/ 271631 h 2291704"/>
              <a:gd name="connsiteX1" fmla="*/ 1080304 w 1517408"/>
              <a:gd name="connsiteY1" fmla="*/ 120905 h 2291704"/>
              <a:gd name="connsiteX2" fmla="*/ 803975 w 1517408"/>
              <a:gd name="connsiteY2" fmla="*/ 5349 h 2291704"/>
              <a:gd name="connsiteX3" fmla="*/ 678370 w 1517408"/>
              <a:gd name="connsiteY3" fmla="*/ 25446 h 2291704"/>
              <a:gd name="connsiteX4" fmla="*/ 572862 w 1517408"/>
              <a:gd name="connsiteY4" fmla="*/ 80712 h 2291704"/>
              <a:gd name="connsiteX5" fmla="*/ 407065 w 1517408"/>
              <a:gd name="connsiteY5" fmla="*/ 171147 h 2291704"/>
              <a:gd name="connsiteX6" fmla="*/ 296533 w 1517408"/>
              <a:gd name="connsiteY6" fmla="*/ 236461 h 2291704"/>
              <a:gd name="connsiteX7" fmla="*/ 276436 w 1517408"/>
              <a:gd name="connsiteY7" fmla="*/ 372114 h 2291704"/>
              <a:gd name="connsiteX8" fmla="*/ 201073 w 1517408"/>
              <a:gd name="connsiteY8" fmla="*/ 477622 h 2291704"/>
              <a:gd name="connsiteX9" fmla="*/ 175953 w 1517408"/>
              <a:gd name="connsiteY9" fmla="*/ 618299 h 2291704"/>
              <a:gd name="connsiteX10" fmla="*/ 196049 w 1517408"/>
              <a:gd name="connsiteY10" fmla="*/ 764000 h 2291704"/>
              <a:gd name="connsiteX11" fmla="*/ 186001 w 1517408"/>
              <a:gd name="connsiteY11" fmla="*/ 919749 h 2291704"/>
              <a:gd name="connsiteX12" fmla="*/ 115662 w 1517408"/>
              <a:gd name="connsiteY12" fmla="*/ 1050378 h 2291704"/>
              <a:gd name="connsiteX13" fmla="*/ 60397 w 1517408"/>
              <a:gd name="connsiteY13" fmla="*/ 1226224 h 2291704"/>
              <a:gd name="connsiteX14" fmla="*/ 106 w 1517408"/>
              <a:gd name="connsiteY14" fmla="*/ 1392022 h 2291704"/>
              <a:gd name="connsiteX15" fmla="*/ 45324 w 1517408"/>
              <a:gd name="connsiteY15" fmla="*/ 1447288 h 2291704"/>
              <a:gd name="connsiteX16" fmla="*/ 30251 w 1517408"/>
              <a:gd name="connsiteY16" fmla="*/ 1608061 h 2291704"/>
              <a:gd name="connsiteX17" fmla="*/ 125711 w 1517408"/>
              <a:gd name="connsiteY17" fmla="*/ 1713569 h 2291704"/>
              <a:gd name="connsiteX18" fmla="*/ 165904 w 1517408"/>
              <a:gd name="connsiteY18" fmla="*/ 1889415 h 2291704"/>
              <a:gd name="connsiteX19" fmla="*/ 296533 w 1517408"/>
              <a:gd name="connsiteY19" fmla="*/ 1994923 h 2291704"/>
              <a:gd name="connsiteX20" fmla="*/ 351799 w 1517408"/>
              <a:gd name="connsiteY20" fmla="*/ 2065261 h 2291704"/>
              <a:gd name="connsiteX21" fmla="*/ 422137 w 1517408"/>
              <a:gd name="connsiteY21" fmla="*/ 2170769 h 2291704"/>
              <a:gd name="connsiteX22" fmla="*/ 462331 w 1517408"/>
              <a:gd name="connsiteY22" fmla="*/ 2251156 h 2291704"/>
              <a:gd name="connsiteX23" fmla="*/ 547742 w 1517408"/>
              <a:gd name="connsiteY23" fmla="*/ 2286325 h 2291704"/>
              <a:gd name="connsiteX24" fmla="*/ 663298 w 1517408"/>
              <a:gd name="connsiteY24" fmla="*/ 2286325 h 2291704"/>
              <a:gd name="connsiteX25" fmla="*/ 743684 w 1517408"/>
              <a:gd name="connsiteY25" fmla="*/ 2236083 h 2291704"/>
              <a:gd name="connsiteX26" fmla="*/ 773829 w 1517408"/>
              <a:gd name="connsiteY26" fmla="*/ 2195890 h 2291704"/>
              <a:gd name="connsiteX27" fmla="*/ 783878 w 1517408"/>
              <a:gd name="connsiteY27" fmla="*/ 2155697 h 2291704"/>
              <a:gd name="connsiteX28" fmla="*/ 753733 w 1517408"/>
              <a:gd name="connsiteY28" fmla="*/ 2065261 h 2291704"/>
              <a:gd name="connsiteX29" fmla="*/ 693443 w 1517408"/>
              <a:gd name="connsiteY29" fmla="*/ 1989899 h 2291704"/>
              <a:gd name="connsiteX30" fmla="*/ 643201 w 1517408"/>
              <a:gd name="connsiteY30" fmla="*/ 1884391 h 2291704"/>
              <a:gd name="connsiteX31" fmla="*/ 643201 w 1517408"/>
              <a:gd name="connsiteY31" fmla="*/ 1809028 h 2291704"/>
              <a:gd name="connsiteX32" fmla="*/ 643201 w 1517408"/>
              <a:gd name="connsiteY32" fmla="*/ 1678400 h 2291704"/>
              <a:gd name="connsiteX33" fmla="*/ 648225 w 1517408"/>
              <a:gd name="connsiteY33" fmla="*/ 1542747 h 2291704"/>
              <a:gd name="connsiteX34" fmla="*/ 643201 w 1517408"/>
              <a:gd name="connsiteY34" fmla="*/ 1457336 h 2291704"/>
              <a:gd name="connsiteX35" fmla="*/ 623104 w 1517408"/>
              <a:gd name="connsiteY35" fmla="*/ 1316659 h 2291704"/>
              <a:gd name="connsiteX36" fmla="*/ 658273 w 1517408"/>
              <a:gd name="connsiteY36" fmla="*/ 1246321 h 2291704"/>
              <a:gd name="connsiteX37" fmla="*/ 678370 w 1517408"/>
              <a:gd name="connsiteY37" fmla="*/ 1095596 h 2291704"/>
              <a:gd name="connsiteX38" fmla="*/ 638177 w 1517408"/>
              <a:gd name="connsiteY38" fmla="*/ 924774 h 2291704"/>
              <a:gd name="connsiteX39" fmla="*/ 597983 w 1517408"/>
              <a:gd name="connsiteY39" fmla="*/ 839363 h 2291704"/>
              <a:gd name="connsiteX40" fmla="*/ 567838 w 1517408"/>
              <a:gd name="connsiteY40" fmla="*/ 683613 h 2291704"/>
              <a:gd name="connsiteX41" fmla="*/ 567838 w 1517408"/>
              <a:gd name="connsiteY41" fmla="*/ 573081 h 2291704"/>
              <a:gd name="connsiteX42" fmla="*/ 597983 w 1517408"/>
              <a:gd name="connsiteY42" fmla="*/ 442453 h 2291704"/>
              <a:gd name="connsiteX43" fmla="*/ 668322 w 1517408"/>
              <a:gd name="connsiteY43" fmla="*/ 352017 h 2291704"/>
              <a:gd name="connsiteX44" fmla="*/ 733636 w 1517408"/>
              <a:gd name="connsiteY44" fmla="*/ 321872 h 2291704"/>
              <a:gd name="connsiteX45" fmla="*/ 819047 w 1517408"/>
              <a:gd name="connsiteY45" fmla="*/ 286703 h 2291704"/>
              <a:gd name="connsiteX46" fmla="*/ 894410 w 1517408"/>
              <a:gd name="connsiteY46" fmla="*/ 276655 h 2291704"/>
              <a:gd name="connsiteX47" fmla="*/ 949676 w 1517408"/>
              <a:gd name="connsiteY47" fmla="*/ 336945 h 2291704"/>
              <a:gd name="connsiteX48" fmla="*/ 944651 w 1517408"/>
              <a:gd name="connsiteY48" fmla="*/ 437428 h 2291704"/>
              <a:gd name="connsiteX49" fmla="*/ 964748 w 1517408"/>
              <a:gd name="connsiteY49" fmla="*/ 583130 h 2291704"/>
              <a:gd name="connsiteX50" fmla="*/ 994893 w 1517408"/>
              <a:gd name="connsiteY50" fmla="*/ 688637 h 2291704"/>
              <a:gd name="connsiteX51" fmla="*/ 1009966 w 1517408"/>
              <a:gd name="connsiteY51" fmla="*/ 764000 h 2291704"/>
              <a:gd name="connsiteX52" fmla="*/ 1025038 w 1517408"/>
              <a:gd name="connsiteY52" fmla="*/ 854435 h 2291704"/>
              <a:gd name="connsiteX53" fmla="*/ 1055183 w 1517408"/>
              <a:gd name="connsiteY53" fmla="*/ 934822 h 2291704"/>
              <a:gd name="connsiteX54" fmla="*/ 1070256 w 1517408"/>
              <a:gd name="connsiteY54" fmla="*/ 969991 h 2291704"/>
              <a:gd name="connsiteX55" fmla="*/ 1095377 w 1517408"/>
              <a:gd name="connsiteY55" fmla="*/ 1005160 h 2291704"/>
              <a:gd name="connsiteX56" fmla="*/ 1140594 w 1517408"/>
              <a:gd name="connsiteY56" fmla="*/ 1145837 h 2291704"/>
              <a:gd name="connsiteX57" fmla="*/ 1195860 w 1517408"/>
              <a:gd name="connsiteY57" fmla="*/ 1281490 h 2291704"/>
              <a:gd name="connsiteX58" fmla="*/ 1251126 w 1517408"/>
              <a:gd name="connsiteY58" fmla="*/ 1397046 h 2291704"/>
              <a:gd name="connsiteX59" fmla="*/ 1351610 w 1517408"/>
              <a:gd name="connsiteY59" fmla="*/ 1472409 h 2291704"/>
              <a:gd name="connsiteX60" fmla="*/ 1442045 w 1517408"/>
              <a:gd name="connsiteY60" fmla="*/ 1472409 h 2291704"/>
              <a:gd name="connsiteX61" fmla="*/ 1477214 w 1517408"/>
              <a:gd name="connsiteY61" fmla="*/ 1432215 h 2291704"/>
              <a:gd name="connsiteX62" fmla="*/ 1437021 w 1517408"/>
              <a:gd name="connsiteY62" fmla="*/ 1361877 h 2291704"/>
              <a:gd name="connsiteX63" fmla="*/ 1406876 w 1517408"/>
              <a:gd name="connsiteY63" fmla="*/ 1286514 h 2291704"/>
              <a:gd name="connsiteX64" fmla="*/ 1381755 w 1517408"/>
              <a:gd name="connsiteY64" fmla="*/ 1231248 h 2291704"/>
              <a:gd name="connsiteX65" fmla="*/ 1351610 w 1517408"/>
              <a:gd name="connsiteY65" fmla="*/ 1110668 h 2291704"/>
              <a:gd name="connsiteX66" fmla="*/ 1331513 w 1517408"/>
              <a:gd name="connsiteY66" fmla="*/ 985064 h 2291704"/>
              <a:gd name="connsiteX67" fmla="*/ 1326489 w 1517408"/>
              <a:gd name="connsiteY67" fmla="*/ 829314 h 2291704"/>
              <a:gd name="connsiteX68" fmla="*/ 1326489 w 1517408"/>
              <a:gd name="connsiteY68" fmla="*/ 718782 h 2291704"/>
              <a:gd name="connsiteX69" fmla="*/ 1316440 w 1517408"/>
              <a:gd name="connsiteY69" fmla="*/ 603226 h 2291704"/>
              <a:gd name="connsiteX70" fmla="*/ 1301368 w 1517408"/>
              <a:gd name="connsiteY70" fmla="*/ 482646 h 2291704"/>
              <a:gd name="connsiteX71" fmla="*/ 1261175 w 1517408"/>
              <a:gd name="connsiteY71" fmla="*/ 402259 h 2291704"/>
              <a:gd name="connsiteX72" fmla="*/ 1246102 w 1517408"/>
              <a:gd name="connsiteY72" fmla="*/ 291727 h 2291704"/>
              <a:gd name="connsiteX73" fmla="*/ 1266199 w 1517408"/>
              <a:gd name="connsiteY73" fmla="*/ 226413 h 2291704"/>
              <a:gd name="connsiteX74" fmla="*/ 1281271 w 1517408"/>
              <a:gd name="connsiteY74" fmla="*/ 216365 h 2291704"/>
              <a:gd name="connsiteX75" fmla="*/ 1326489 w 1517408"/>
              <a:gd name="connsiteY75" fmla="*/ 196268 h 2291704"/>
              <a:gd name="connsiteX76" fmla="*/ 1396827 w 1517408"/>
              <a:gd name="connsiteY76" fmla="*/ 176171 h 2291704"/>
              <a:gd name="connsiteX77" fmla="*/ 1467166 w 1517408"/>
              <a:gd name="connsiteY77" fmla="*/ 181196 h 2291704"/>
              <a:gd name="connsiteX78" fmla="*/ 1517408 w 1517408"/>
              <a:gd name="connsiteY78" fmla="*/ 19124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77" fmla="*/ 1467166 w 1477247"/>
              <a:gd name="connsiteY77" fmla="*/ 18119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0" fmla="*/ 1130546 w 1442045"/>
              <a:gd name="connsiteY0" fmla="*/ 271631 h 2291704"/>
              <a:gd name="connsiteX1" fmla="*/ 1080304 w 1442045"/>
              <a:gd name="connsiteY1" fmla="*/ 120905 h 2291704"/>
              <a:gd name="connsiteX2" fmla="*/ 803975 w 1442045"/>
              <a:gd name="connsiteY2" fmla="*/ 5349 h 2291704"/>
              <a:gd name="connsiteX3" fmla="*/ 678370 w 1442045"/>
              <a:gd name="connsiteY3" fmla="*/ 25446 h 2291704"/>
              <a:gd name="connsiteX4" fmla="*/ 572862 w 1442045"/>
              <a:gd name="connsiteY4" fmla="*/ 80712 h 2291704"/>
              <a:gd name="connsiteX5" fmla="*/ 407065 w 1442045"/>
              <a:gd name="connsiteY5" fmla="*/ 171147 h 2291704"/>
              <a:gd name="connsiteX6" fmla="*/ 296533 w 1442045"/>
              <a:gd name="connsiteY6" fmla="*/ 236461 h 2291704"/>
              <a:gd name="connsiteX7" fmla="*/ 276436 w 1442045"/>
              <a:gd name="connsiteY7" fmla="*/ 372114 h 2291704"/>
              <a:gd name="connsiteX8" fmla="*/ 201073 w 1442045"/>
              <a:gd name="connsiteY8" fmla="*/ 477622 h 2291704"/>
              <a:gd name="connsiteX9" fmla="*/ 175953 w 1442045"/>
              <a:gd name="connsiteY9" fmla="*/ 618299 h 2291704"/>
              <a:gd name="connsiteX10" fmla="*/ 196049 w 1442045"/>
              <a:gd name="connsiteY10" fmla="*/ 764000 h 2291704"/>
              <a:gd name="connsiteX11" fmla="*/ 186001 w 1442045"/>
              <a:gd name="connsiteY11" fmla="*/ 919749 h 2291704"/>
              <a:gd name="connsiteX12" fmla="*/ 115662 w 1442045"/>
              <a:gd name="connsiteY12" fmla="*/ 1050378 h 2291704"/>
              <a:gd name="connsiteX13" fmla="*/ 60397 w 1442045"/>
              <a:gd name="connsiteY13" fmla="*/ 1226224 h 2291704"/>
              <a:gd name="connsiteX14" fmla="*/ 106 w 1442045"/>
              <a:gd name="connsiteY14" fmla="*/ 1392022 h 2291704"/>
              <a:gd name="connsiteX15" fmla="*/ 45324 w 1442045"/>
              <a:gd name="connsiteY15" fmla="*/ 1447288 h 2291704"/>
              <a:gd name="connsiteX16" fmla="*/ 30251 w 1442045"/>
              <a:gd name="connsiteY16" fmla="*/ 1608061 h 2291704"/>
              <a:gd name="connsiteX17" fmla="*/ 125711 w 1442045"/>
              <a:gd name="connsiteY17" fmla="*/ 1713569 h 2291704"/>
              <a:gd name="connsiteX18" fmla="*/ 165904 w 1442045"/>
              <a:gd name="connsiteY18" fmla="*/ 1889415 h 2291704"/>
              <a:gd name="connsiteX19" fmla="*/ 296533 w 1442045"/>
              <a:gd name="connsiteY19" fmla="*/ 1994923 h 2291704"/>
              <a:gd name="connsiteX20" fmla="*/ 351799 w 1442045"/>
              <a:gd name="connsiteY20" fmla="*/ 2065261 h 2291704"/>
              <a:gd name="connsiteX21" fmla="*/ 422137 w 1442045"/>
              <a:gd name="connsiteY21" fmla="*/ 2170769 h 2291704"/>
              <a:gd name="connsiteX22" fmla="*/ 462331 w 1442045"/>
              <a:gd name="connsiteY22" fmla="*/ 2251156 h 2291704"/>
              <a:gd name="connsiteX23" fmla="*/ 547742 w 1442045"/>
              <a:gd name="connsiteY23" fmla="*/ 2286325 h 2291704"/>
              <a:gd name="connsiteX24" fmla="*/ 663298 w 1442045"/>
              <a:gd name="connsiteY24" fmla="*/ 2286325 h 2291704"/>
              <a:gd name="connsiteX25" fmla="*/ 743684 w 1442045"/>
              <a:gd name="connsiteY25" fmla="*/ 2236083 h 2291704"/>
              <a:gd name="connsiteX26" fmla="*/ 773829 w 1442045"/>
              <a:gd name="connsiteY26" fmla="*/ 2195890 h 2291704"/>
              <a:gd name="connsiteX27" fmla="*/ 783878 w 1442045"/>
              <a:gd name="connsiteY27" fmla="*/ 2155697 h 2291704"/>
              <a:gd name="connsiteX28" fmla="*/ 753733 w 1442045"/>
              <a:gd name="connsiteY28" fmla="*/ 2065261 h 2291704"/>
              <a:gd name="connsiteX29" fmla="*/ 693443 w 1442045"/>
              <a:gd name="connsiteY29" fmla="*/ 1989899 h 2291704"/>
              <a:gd name="connsiteX30" fmla="*/ 643201 w 1442045"/>
              <a:gd name="connsiteY30" fmla="*/ 1884391 h 2291704"/>
              <a:gd name="connsiteX31" fmla="*/ 643201 w 1442045"/>
              <a:gd name="connsiteY31" fmla="*/ 1809028 h 2291704"/>
              <a:gd name="connsiteX32" fmla="*/ 643201 w 1442045"/>
              <a:gd name="connsiteY32" fmla="*/ 1678400 h 2291704"/>
              <a:gd name="connsiteX33" fmla="*/ 648225 w 1442045"/>
              <a:gd name="connsiteY33" fmla="*/ 1542747 h 2291704"/>
              <a:gd name="connsiteX34" fmla="*/ 643201 w 1442045"/>
              <a:gd name="connsiteY34" fmla="*/ 1457336 h 2291704"/>
              <a:gd name="connsiteX35" fmla="*/ 623104 w 1442045"/>
              <a:gd name="connsiteY35" fmla="*/ 1316659 h 2291704"/>
              <a:gd name="connsiteX36" fmla="*/ 658273 w 1442045"/>
              <a:gd name="connsiteY36" fmla="*/ 1246321 h 2291704"/>
              <a:gd name="connsiteX37" fmla="*/ 678370 w 1442045"/>
              <a:gd name="connsiteY37" fmla="*/ 1095596 h 2291704"/>
              <a:gd name="connsiteX38" fmla="*/ 638177 w 1442045"/>
              <a:gd name="connsiteY38" fmla="*/ 924774 h 2291704"/>
              <a:gd name="connsiteX39" fmla="*/ 597983 w 1442045"/>
              <a:gd name="connsiteY39" fmla="*/ 839363 h 2291704"/>
              <a:gd name="connsiteX40" fmla="*/ 567838 w 1442045"/>
              <a:gd name="connsiteY40" fmla="*/ 683613 h 2291704"/>
              <a:gd name="connsiteX41" fmla="*/ 567838 w 1442045"/>
              <a:gd name="connsiteY41" fmla="*/ 573081 h 2291704"/>
              <a:gd name="connsiteX42" fmla="*/ 597983 w 1442045"/>
              <a:gd name="connsiteY42" fmla="*/ 442453 h 2291704"/>
              <a:gd name="connsiteX43" fmla="*/ 668322 w 1442045"/>
              <a:gd name="connsiteY43" fmla="*/ 352017 h 2291704"/>
              <a:gd name="connsiteX44" fmla="*/ 733636 w 1442045"/>
              <a:gd name="connsiteY44" fmla="*/ 321872 h 2291704"/>
              <a:gd name="connsiteX45" fmla="*/ 819047 w 1442045"/>
              <a:gd name="connsiteY45" fmla="*/ 286703 h 2291704"/>
              <a:gd name="connsiteX46" fmla="*/ 894410 w 1442045"/>
              <a:gd name="connsiteY46" fmla="*/ 276655 h 2291704"/>
              <a:gd name="connsiteX47" fmla="*/ 949676 w 1442045"/>
              <a:gd name="connsiteY47" fmla="*/ 336945 h 2291704"/>
              <a:gd name="connsiteX48" fmla="*/ 944651 w 1442045"/>
              <a:gd name="connsiteY48" fmla="*/ 437428 h 2291704"/>
              <a:gd name="connsiteX49" fmla="*/ 964748 w 1442045"/>
              <a:gd name="connsiteY49" fmla="*/ 583130 h 2291704"/>
              <a:gd name="connsiteX50" fmla="*/ 994893 w 1442045"/>
              <a:gd name="connsiteY50" fmla="*/ 688637 h 2291704"/>
              <a:gd name="connsiteX51" fmla="*/ 1009966 w 1442045"/>
              <a:gd name="connsiteY51" fmla="*/ 764000 h 2291704"/>
              <a:gd name="connsiteX52" fmla="*/ 1025038 w 1442045"/>
              <a:gd name="connsiteY52" fmla="*/ 854435 h 2291704"/>
              <a:gd name="connsiteX53" fmla="*/ 1055183 w 1442045"/>
              <a:gd name="connsiteY53" fmla="*/ 934822 h 2291704"/>
              <a:gd name="connsiteX54" fmla="*/ 1070256 w 1442045"/>
              <a:gd name="connsiteY54" fmla="*/ 969991 h 2291704"/>
              <a:gd name="connsiteX55" fmla="*/ 1095377 w 1442045"/>
              <a:gd name="connsiteY55" fmla="*/ 1005160 h 2291704"/>
              <a:gd name="connsiteX56" fmla="*/ 1140594 w 1442045"/>
              <a:gd name="connsiteY56" fmla="*/ 1145837 h 2291704"/>
              <a:gd name="connsiteX57" fmla="*/ 1195860 w 1442045"/>
              <a:gd name="connsiteY57" fmla="*/ 1281490 h 2291704"/>
              <a:gd name="connsiteX58" fmla="*/ 1251126 w 1442045"/>
              <a:gd name="connsiteY58" fmla="*/ 1397046 h 2291704"/>
              <a:gd name="connsiteX59" fmla="*/ 1351610 w 1442045"/>
              <a:gd name="connsiteY59" fmla="*/ 1472409 h 2291704"/>
              <a:gd name="connsiteX60" fmla="*/ 1442045 w 1442045"/>
              <a:gd name="connsiteY60" fmla="*/ 1472409 h 2291704"/>
              <a:gd name="connsiteX0" fmla="*/ 1130546 w 1351610"/>
              <a:gd name="connsiteY0" fmla="*/ 271631 h 2291704"/>
              <a:gd name="connsiteX1" fmla="*/ 1080304 w 1351610"/>
              <a:gd name="connsiteY1" fmla="*/ 120905 h 2291704"/>
              <a:gd name="connsiteX2" fmla="*/ 803975 w 1351610"/>
              <a:gd name="connsiteY2" fmla="*/ 5349 h 2291704"/>
              <a:gd name="connsiteX3" fmla="*/ 678370 w 1351610"/>
              <a:gd name="connsiteY3" fmla="*/ 25446 h 2291704"/>
              <a:gd name="connsiteX4" fmla="*/ 572862 w 1351610"/>
              <a:gd name="connsiteY4" fmla="*/ 80712 h 2291704"/>
              <a:gd name="connsiteX5" fmla="*/ 407065 w 1351610"/>
              <a:gd name="connsiteY5" fmla="*/ 171147 h 2291704"/>
              <a:gd name="connsiteX6" fmla="*/ 296533 w 1351610"/>
              <a:gd name="connsiteY6" fmla="*/ 236461 h 2291704"/>
              <a:gd name="connsiteX7" fmla="*/ 276436 w 1351610"/>
              <a:gd name="connsiteY7" fmla="*/ 372114 h 2291704"/>
              <a:gd name="connsiteX8" fmla="*/ 201073 w 1351610"/>
              <a:gd name="connsiteY8" fmla="*/ 477622 h 2291704"/>
              <a:gd name="connsiteX9" fmla="*/ 175953 w 1351610"/>
              <a:gd name="connsiteY9" fmla="*/ 618299 h 2291704"/>
              <a:gd name="connsiteX10" fmla="*/ 196049 w 1351610"/>
              <a:gd name="connsiteY10" fmla="*/ 764000 h 2291704"/>
              <a:gd name="connsiteX11" fmla="*/ 186001 w 1351610"/>
              <a:gd name="connsiteY11" fmla="*/ 919749 h 2291704"/>
              <a:gd name="connsiteX12" fmla="*/ 115662 w 1351610"/>
              <a:gd name="connsiteY12" fmla="*/ 1050378 h 2291704"/>
              <a:gd name="connsiteX13" fmla="*/ 60397 w 1351610"/>
              <a:gd name="connsiteY13" fmla="*/ 1226224 h 2291704"/>
              <a:gd name="connsiteX14" fmla="*/ 106 w 1351610"/>
              <a:gd name="connsiteY14" fmla="*/ 1392022 h 2291704"/>
              <a:gd name="connsiteX15" fmla="*/ 45324 w 1351610"/>
              <a:gd name="connsiteY15" fmla="*/ 1447288 h 2291704"/>
              <a:gd name="connsiteX16" fmla="*/ 30251 w 1351610"/>
              <a:gd name="connsiteY16" fmla="*/ 1608061 h 2291704"/>
              <a:gd name="connsiteX17" fmla="*/ 125711 w 1351610"/>
              <a:gd name="connsiteY17" fmla="*/ 1713569 h 2291704"/>
              <a:gd name="connsiteX18" fmla="*/ 165904 w 1351610"/>
              <a:gd name="connsiteY18" fmla="*/ 1889415 h 2291704"/>
              <a:gd name="connsiteX19" fmla="*/ 296533 w 1351610"/>
              <a:gd name="connsiteY19" fmla="*/ 1994923 h 2291704"/>
              <a:gd name="connsiteX20" fmla="*/ 351799 w 1351610"/>
              <a:gd name="connsiteY20" fmla="*/ 2065261 h 2291704"/>
              <a:gd name="connsiteX21" fmla="*/ 422137 w 1351610"/>
              <a:gd name="connsiteY21" fmla="*/ 2170769 h 2291704"/>
              <a:gd name="connsiteX22" fmla="*/ 462331 w 1351610"/>
              <a:gd name="connsiteY22" fmla="*/ 2251156 h 2291704"/>
              <a:gd name="connsiteX23" fmla="*/ 547742 w 1351610"/>
              <a:gd name="connsiteY23" fmla="*/ 2286325 h 2291704"/>
              <a:gd name="connsiteX24" fmla="*/ 663298 w 1351610"/>
              <a:gd name="connsiteY24" fmla="*/ 2286325 h 2291704"/>
              <a:gd name="connsiteX25" fmla="*/ 743684 w 1351610"/>
              <a:gd name="connsiteY25" fmla="*/ 2236083 h 2291704"/>
              <a:gd name="connsiteX26" fmla="*/ 773829 w 1351610"/>
              <a:gd name="connsiteY26" fmla="*/ 2195890 h 2291704"/>
              <a:gd name="connsiteX27" fmla="*/ 783878 w 1351610"/>
              <a:gd name="connsiteY27" fmla="*/ 2155697 h 2291704"/>
              <a:gd name="connsiteX28" fmla="*/ 753733 w 1351610"/>
              <a:gd name="connsiteY28" fmla="*/ 2065261 h 2291704"/>
              <a:gd name="connsiteX29" fmla="*/ 693443 w 1351610"/>
              <a:gd name="connsiteY29" fmla="*/ 1989899 h 2291704"/>
              <a:gd name="connsiteX30" fmla="*/ 643201 w 1351610"/>
              <a:gd name="connsiteY30" fmla="*/ 1884391 h 2291704"/>
              <a:gd name="connsiteX31" fmla="*/ 643201 w 1351610"/>
              <a:gd name="connsiteY31" fmla="*/ 1809028 h 2291704"/>
              <a:gd name="connsiteX32" fmla="*/ 643201 w 1351610"/>
              <a:gd name="connsiteY32" fmla="*/ 1678400 h 2291704"/>
              <a:gd name="connsiteX33" fmla="*/ 648225 w 1351610"/>
              <a:gd name="connsiteY33" fmla="*/ 1542747 h 2291704"/>
              <a:gd name="connsiteX34" fmla="*/ 643201 w 1351610"/>
              <a:gd name="connsiteY34" fmla="*/ 1457336 h 2291704"/>
              <a:gd name="connsiteX35" fmla="*/ 623104 w 1351610"/>
              <a:gd name="connsiteY35" fmla="*/ 1316659 h 2291704"/>
              <a:gd name="connsiteX36" fmla="*/ 658273 w 1351610"/>
              <a:gd name="connsiteY36" fmla="*/ 1246321 h 2291704"/>
              <a:gd name="connsiteX37" fmla="*/ 678370 w 1351610"/>
              <a:gd name="connsiteY37" fmla="*/ 1095596 h 2291704"/>
              <a:gd name="connsiteX38" fmla="*/ 638177 w 1351610"/>
              <a:gd name="connsiteY38" fmla="*/ 924774 h 2291704"/>
              <a:gd name="connsiteX39" fmla="*/ 597983 w 1351610"/>
              <a:gd name="connsiteY39" fmla="*/ 839363 h 2291704"/>
              <a:gd name="connsiteX40" fmla="*/ 567838 w 1351610"/>
              <a:gd name="connsiteY40" fmla="*/ 683613 h 2291704"/>
              <a:gd name="connsiteX41" fmla="*/ 567838 w 1351610"/>
              <a:gd name="connsiteY41" fmla="*/ 573081 h 2291704"/>
              <a:gd name="connsiteX42" fmla="*/ 597983 w 1351610"/>
              <a:gd name="connsiteY42" fmla="*/ 442453 h 2291704"/>
              <a:gd name="connsiteX43" fmla="*/ 668322 w 1351610"/>
              <a:gd name="connsiteY43" fmla="*/ 352017 h 2291704"/>
              <a:gd name="connsiteX44" fmla="*/ 733636 w 1351610"/>
              <a:gd name="connsiteY44" fmla="*/ 321872 h 2291704"/>
              <a:gd name="connsiteX45" fmla="*/ 819047 w 1351610"/>
              <a:gd name="connsiteY45" fmla="*/ 286703 h 2291704"/>
              <a:gd name="connsiteX46" fmla="*/ 894410 w 1351610"/>
              <a:gd name="connsiteY46" fmla="*/ 276655 h 2291704"/>
              <a:gd name="connsiteX47" fmla="*/ 949676 w 1351610"/>
              <a:gd name="connsiteY47" fmla="*/ 336945 h 2291704"/>
              <a:gd name="connsiteX48" fmla="*/ 944651 w 1351610"/>
              <a:gd name="connsiteY48" fmla="*/ 437428 h 2291704"/>
              <a:gd name="connsiteX49" fmla="*/ 964748 w 1351610"/>
              <a:gd name="connsiteY49" fmla="*/ 583130 h 2291704"/>
              <a:gd name="connsiteX50" fmla="*/ 994893 w 1351610"/>
              <a:gd name="connsiteY50" fmla="*/ 688637 h 2291704"/>
              <a:gd name="connsiteX51" fmla="*/ 1009966 w 1351610"/>
              <a:gd name="connsiteY51" fmla="*/ 764000 h 2291704"/>
              <a:gd name="connsiteX52" fmla="*/ 1025038 w 1351610"/>
              <a:gd name="connsiteY52" fmla="*/ 854435 h 2291704"/>
              <a:gd name="connsiteX53" fmla="*/ 1055183 w 1351610"/>
              <a:gd name="connsiteY53" fmla="*/ 934822 h 2291704"/>
              <a:gd name="connsiteX54" fmla="*/ 1070256 w 1351610"/>
              <a:gd name="connsiteY54" fmla="*/ 969991 h 2291704"/>
              <a:gd name="connsiteX55" fmla="*/ 1095377 w 1351610"/>
              <a:gd name="connsiteY55" fmla="*/ 1005160 h 2291704"/>
              <a:gd name="connsiteX56" fmla="*/ 1140594 w 1351610"/>
              <a:gd name="connsiteY56" fmla="*/ 1145837 h 2291704"/>
              <a:gd name="connsiteX57" fmla="*/ 1195860 w 1351610"/>
              <a:gd name="connsiteY57" fmla="*/ 1281490 h 2291704"/>
              <a:gd name="connsiteX58" fmla="*/ 1251126 w 1351610"/>
              <a:gd name="connsiteY58" fmla="*/ 1397046 h 2291704"/>
              <a:gd name="connsiteX59" fmla="*/ 1351610 w 1351610"/>
              <a:gd name="connsiteY59" fmla="*/ 1472409 h 2291704"/>
              <a:gd name="connsiteX0" fmla="*/ 1130546 w 1251126"/>
              <a:gd name="connsiteY0" fmla="*/ 271631 h 2291704"/>
              <a:gd name="connsiteX1" fmla="*/ 1080304 w 1251126"/>
              <a:gd name="connsiteY1" fmla="*/ 120905 h 2291704"/>
              <a:gd name="connsiteX2" fmla="*/ 803975 w 1251126"/>
              <a:gd name="connsiteY2" fmla="*/ 5349 h 2291704"/>
              <a:gd name="connsiteX3" fmla="*/ 678370 w 1251126"/>
              <a:gd name="connsiteY3" fmla="*/ 25446 h 2291704"/>
              <a:gd name="connsiteX4" fmla="*/ 572862 w 1251126"/>
              <a:gd name="connsiteY4" fmla="*/ 80712 h 2291704"/>
              <a:gd name="connsiteX5" fmla="*/ 407065 w 1251126"/>
              <a:gd name="connsiteY5" fmla="*/ 171147 h 2291704"/>
              <a:gd name="connsiteX6" fmla="*/ 296533 w 1251126"/>
              <a:gd name="connsiteY6" fmla="*/ 236461 h 2291704"/>
              <a:gd name="connsiteX7" fmla="*/ 276436 w 1251126"/>
              <a:gd name="connsiteY7" fmla="*/ 372114 h 2291704"/>
              <a:gd name="connsiteX8" fmla="*/ 201073 w 1251126"/>
              <a:gd name="connsiteY8" fmla="*/ 477622 h 2291704"/>
              <a:gd name="connsiteX9" fmla="*/ 175953 w 1251126"/>
              <a:gd name="connsiteY9" fmla="*/ 618299 h 2291704"/>
              <a:gd name="connsiteX10" fmla="*/ 196049 w 1251126"/>
              <a:gd name="connsiteY10" fmla="*/ 764000 h 2291704"/>
              <a:gd name="connsiteX11" fmla="*/ 186001 w 1251126"/>
              <a:gd name="connsiteY11" fmla="*/ 919749 h 2291704"/>
              <a:gd name="connsiteX12" fmla="*/ 115662 w 1251126"/>
              <a:gd name="connsiteY12" fmla="*/ 1050378 h 2291704"/>
              <a:gd name="connsiteX13" fmla="*/ 60397 w 1251126"/>
              <a:gd name="connsiteY13" fmla="*/ 1226224 h 2291704"/>
              <a:gd name="connsiteX14" fmla="*/ 106 w 1251126"/>
              <a:gd name="connsiteY14" fmla="*/ 1392022 h 2291704"/>
              <a:gd name="connsiteX15" fmla="*/ 45324 w 1251126"/>
              <a:gd name="connsiteY15" fmla="*/ 1447288 h 2291704"/>
              <a:gd name="connsiteX16" fmla="*/ 30251 w 1251126"/>
              <a:gd name="connsiteY16" fmla="*/ 1608061 h 2291704"/>
              <a:gd name="connsiteX17" fmla="*/ 125711 w 1251126"/>
              <a:gd name="connsiteY17" fmla="*/ 1713569 h 2291704"/>
              <a:gd name="connsiteX18" fmla="*/ 165904 w 1251126"/>
              <a:gd name="connsiteY18" fmla="*/ 1889415 h 2291704"/>
              <a:gd name="connsiteX19" fmla="*/ 296533 w 1251126"/>
              <a:gd name="connsiteY19" fmla="*/ 1994923 h 2291704"/>
              <a:gd name="connsiteX20" fmla="*/ 351799 w 1251126"/>
              <a:gd name="connsiteY20" fmla="*/ 2065261 h 2291704"/>
              <a:gd name="connsiteX21" fmla="*/ 422137 w 1251126"/>
              <a:gd name="connsiteY21" fmla="*/ 2170769 h 2291704"/>
              <a:gd name="connsiteX22" fmla="*/ 462331 w 1251126"/>
              <a:gd name="connsiteY22" fmla="*/ 2251156 h 2291704"/>
              <a:gd name="connsiteX23" fmla="*/ 547742 w 1251126"/>
              <a:gd name="connsiteY23" fmla="*/ 2286325 h 2291704"/>
              <a:gd name="connsiteX24" fmla="*/ 663298 w 1251126"/>
              <a:gd name="connsiteY24" fmla="*/ 2286325 h 2291704"/>
              <a:gd name="connsiteX25" fmla="*/ 743684 w 1251126"/>
              <a:gd name="connsiteY25" fmla="*/ 2236083 h 2291704"/>
              <a:gd name="connsiteX26" fmla="*/ 773829 w 1251126"/>
              <a:gd name="connsiteY26" fmla="*/ 2195890 h 2291704"/>
              <a:gd name="connsiteX27" fmla="*/ 783878 w 1251126"/>
              <a:gd name="connsiteY27" fmla="*/ 2155697 h 2291704"/>
              <a:gd name="connsiteX28" fmla="*/ 753733 w 1251126"/>
              <a:gd name="connsiteY28" fmla="*/ 2065261 h 2291704"/>
              <a:gd name="connsiteX29" fmla="*/ 693443 w 1251126"/>
              <a:gd name="connsiteY29" fmla="*/ 1989899 h 2291704"/>
              <a:gd name="connsiteX30" fmla="*/ 643201 w 1251126"/>
              <a:gd name="connsiteY30" fmla="*/ 1884391 h 2291704"/>
              <a:gd name="connsiteX31" fmla="*/ 643201 w 1251126"/>
              <a:gd name="connsiteY31" fmla="*/ 1809028 h 2291704"/>
              <a:gd name="connsiteX32" fmla="*/ 643201 w 1251126"/>
              <a:gd name="connsiteY32" fmla="*/ 1678400 h 2291704"/>
              <a:gd name="connsiteX33" fmla="*/ 648225 w 1251126"/>
              <a:gd name="connsiteY33" fmla="*/ 1542747 h 2291704"/>
              <a:gd name="connsiteX34" fmla="*/ 643201 w 1251126"/>
              <a:gd name="connsiteY34" fmla="*/ 1457336 h 2291704"/>
              <a:gd name="connsiteX35" fmla="*/ 623104 w 1251126"/>
              <a:gd name="connsiteY35" fmla="*/ 1316659 h 2291704"/>
              <a:gd name="connsiteX36" fmla="*/ 658273 w 1251126"/>
              <a:gd name="connsiteY36" fmla="*/ 1246321 h 2291704"/>
              <a:gd name="connsiteX37" fmla="*/ 678370 w 1251126"/>
              <a:gd name="connsiteY37" fmla="*/ 1095596 h 2291704"/>
              <a:gd name="connsiteX38" fmla="*/ 638177 w 1251126"/>
              <a:gd name="connsiteY38" fmla="*/ 924774 h 2291704"/>
              <a:gd name="connsiteX39" fmla="*/ 597983 w 1251126"/>
              <a:gd name="connsiteY39" fmla="*/ 839363 h 2291704"/>
              <a:gd name="connsiteX40" fmla="*/ 567838 w 1251126"/>
              <a:gd name="connsiteY40" fmla="*/ 683613 h 2291704"/>
              <a:gd name="connsiteX41" fmla="*/ 567838 w 1251126"/>
              <a:gd name="connsiteY41" fmla="*/ 573081 h 2291704"/>
              <a:gd name="connsiteX42" fmla="*/ 597983 w 1251126"/>
              <a:gd name="connsiteY42" fmla="*/ 442453 h 2291704"/>
              <a:gd name="connsiteX43" fmla="*/ 668322 w 1251126"/>
              <a:gd name="connsiteY43" fmla="*/ 352017 h 2291704"/>
              <a:gd name="connsiteX44" fmla="*/ 733636 w 1251126"/>
              <a:gd name="connsiteY44" fmla="*/ 321872 h 2291704"/>
              <a:gd name="connsiteX45" fmla="*/ 819047 w 1251126"/>
              <a:gd name="connsiteY45" fmla="*/ 286703 h 2291704"/>
              <a:gd name="connsiteX46" fmla="*/ 894410 w 1251126"/>
              <a:gd name="connsiteY46" fmla="*/ 276655 h 2291704"/>
              <a:gd name="connsiteX47" fmla="*/ 949676 w 1251126"/>
              <a:gd name="connsiteY47" fmla="*/ 336945 h 2291704"/>
              <a:gd name="connsiteX48" fmla="*/ 944651 w 1251126"/>
              <a:gd name="connsiteY48" fmla="*/ 437428 h 2291704"/>
              <a:gd name="connsiteX49" fmla="*/ 964748 w 1251126"/>
              <a:gd name="connsiteY49" fmla="*/ 583130 h 2291704"/>
              <a:gd name="connsiteX50" fmla="*/ 994893 w 1251126"/>
              <a:gd name="connsiteY50" fmla="*/ 688637 h 2291704"/>
              <a:gd name="connsiteX51" fmla="*/ 1009966 w 1251126"/>
              <a:gd name="connsiteY51" fmla="*/ 764000 h 2291704"/>
              <a:gd name="connsiteX52" fmla="*/ 1025038 w 1251126"/>
              <a:gd name="connsiteY52" fmla="*/ 854435 h 2291704"/>
              <a:gd name="connsiteX53" fmla="*/ 1055183 w 1251126"/>
              <a:gd name="connsiteY53" fmla="*/ 934822 h 2291704"/>
              <a:gd name="connsiteX54" fmla="*/ 1070256 w 1251126"/>
              <a:gd name="connsiteY54" fmla="*/ 969991 h 2291704"/>
              <a:gd name="connsiteX55" fmla="*/ 1095377 w 1251126"/>
              <a:gd name="connsiteY55" fmla="*/ 1005160 h 2291704"/>
              <a:gd name="connsiteX56" fmla="*/ 1140594 w 1251126"/>
              <a:gd name="connsiteY56" fmla="*/ 1145837 h 2291704"/>
              <a:gd name="connsiteX57" fmla="*/ 1195860 w 1251126"/>
              <a:gd name="connsiteY57" fmla="*/ 1281490 h 2291704"/>
              <a:gd name="connsiteX58" fmla="*/ 1251126 w 1251126"/>
              <a:gd name="connsiteY58" fmla="*/ 1397046 h 2291704"/>
              <a:gd name="connsiteX0" fmla="*/ 1130546 w 1195860"/>
              <a:gd name="connsiteY0" fmla="*/ 271631 h 2291704"/>
              <a:gd name="connsiteX1" fmla="*/ 1080304 w 1195860"/>
              <a:gd name="connsiteY1" fmla="*/ 120905 h 2291704"/>
              <a:gd name="connsiteX2" fmla="*/ 803975 w 1195860"/>
              <a:gd name="connsiteY2" fmla="*/ 5349 h 2291704"/>
              <a:gd name="connsiteX3" fmla="*/ 678370 w 1195860"/>
              <a:gd name="connsiteY3" fmla="*/ 25446 h 2291704"/>
              <a:gd name="connsiteX4" fmla="*/ 572862 w 1195860"/>
              <a:gd name="connsiteY4" fmla="*/ 80712 h 2291704"/>
              <a:gd name="connsiteX5" fmla="*/ 407065 w 1195860"/>
              <a:gd name="connsiteY5" fmla="*/ 171147 h 2291704"/>
              <a:gd name="connsiteX6" fmla="*/ 296533 w 1195860"/>
              <a:gd name="connsiteY6" fmla="*/ 236461 h 2291704"/>
              <a:gd name="connsiteX7" fmla="*/ 276436 w 1195860"/>
              <a:gd name="connsiteY7" fmla="*/ 372114 h 2291704"/>
              <a:gd name="connsiteX8" fmla="*/ 201073 w 1195860"/>
              <a:gd name="connsiteY8" fmla="*/ 477622 h 2291704"/>
              <a:gd name="connsiteX9" fmla="*/ 175953 w 1195860"/>
              <a:gd name="connsiteY9" fmla="*/ 618299 h 2291704"/>
              <a:gd name="connsiteX10" fmla="*/ 196049 w 1195860"/>
              <a:gd name="connsiteY10" fmla="*/ 764000 h 2291704"/>
              <a:gd name="connsiteX11" fmla="*/ 186001 w 1195860"/>
              <a:gd name="connsiteY11" fmla="*/ 919749 h 2291704"/>
              <a:gd name="connsiteX12" fmla="*/ 115662 w 1195860"/>
              <a:gd name="connsiteY12" fmla="*/ 1050378 h 2291704"/>
              <a:gd name="connsiteX13" fmla="*/ 60397 w 1195860"/>
              <a:gd name="connsiteY13" fmla="*/ 1226224 h 2291704"/>
              <a:gd name="connsiteX14" fmla="*/ 106 w 1195860"/>
              <a:gd name="connsiteY14" fmla="*/ 1392022 h 2291704"/>
              <a:gd name="connsiteX15" fmla="*/ 45324 w 1195860"/>
              <a:gd name="connsiteY15" fmla="*/ 1447288 h 2291704"/>
              <a:gd name="connsiteX16" fmla="*/ 30251 w 1195860"/>
              <a:gd name="connsiteY16" fmla="*/ 1608061 h 2291704"/>
              <a:gd name="connsiteX17" fmla="*/ 125711 w 1195860"/>
              <a:gd name="connsiteY17" fmla="*/ 1713569 h 2291704"/>
              <a:gd name="connsiteX18" fmla="*/ 165904 w 1195860"/>
              <a:gd name="connsiteY18" fmla="*/ 1889415 h 2291704"/>
              <a:gd name="connsiteX19" fmla="*/ 296533 w 1195860"/>
              <a:gd name="connsiteY19" fmla="*/ 1994923 h 2291704"/>
              <a:gd name="connsiteX20" fmla="*/ 351799 w 1195860"/>
              <a:gd name="connsiteY20" fmla="*/ 2065261 h 2291704"/>
              <a:gd name="connsiteX21" fmla="*/ 422137 w 1195860"/>
              <a:gd name="connsiteY21" fmla="*/ 2170769 h 2291704"/>
              <a:gd name="connsiteX22" fmla="*/ 462331 w 1195860"/>
              <a:gd name="connsiteY22" fmla="*/ 2251156 h 2291704"/>
              <a:gd name="connsiteX23" fmla="*/ 547742 w 1195860"/>
              <a:gd name="connsiteY23" fmla="*/ 2286325 h 2291704"/>
              <a:gd name="connsiteX24" fmla="*/ 663298 w 1195860"/>
              <a:gd name="connsiteY24" fmla="*/ 2286325 h 2291704"/>
              <a:gd name="connsiteX25" fmla="*/ 743684 w 1195860"/>
              <a:gd name="connsiteY25" fmla="*/ 2236083 h 2291704"/>
              <a:gd name="connsiteX26" fmla="*/ 773829 w 1195860"/>
              <a:gd name="connsiteY26" fmla="*/ 2195890 h 2291704"/>
              <a:gd name="connsiteX27" fmla="*/ 783878 w 1195860"/>
              <a:gd name="connsiteY27" fmla="*/ 2155697 h 2291704"/>
              <a:gd name="connsiteX28" fmla="*/ 753733 w 1195860"/>
              <a:gd name="connsiteY28" fmla="*/ 2065261 h 2291704"/>
              <a:gd name="connsiteX29" fmla="*/ 693443 w 1195860"/>
              <a:gd name="connsiteY29" fmla="*/ 1989899 h 2291704"/>
              <a:gd name="connsiteX30" fmla="*/ 643201 w 1195860"/>
              <a:gd name="connsiteY30" fmla="*/ 1884391 h 2291704"/>
              <a:gd name="connsiteX31" fmla="*/ 643201 w 1195860"/>
              <a:gd name="connsiteY31" fmla="*/ 1809028 h 2291704"/>
              <a:gd name="connsiteX32" fmla="*/ 643201 w 1195860"/>
              <a:gd name="connsiteY32" fmla="*/ 1678400 h 2291704"/>
              <a:gd name="connsiteX33" fmla="*/ 648225 w 1195860"/>
              <a:gd name="connsiteY33" fmla="*/ 1542747 h 2291704"/>
              <a:gd name="connsiteX34" fmla="*/ 643201 w 1195860"/>
              <a:gd name="connsiteY34" fmla="*/ 1457336 h 2291704"/>
              <a:gd name="connsiteX35" fmla="*/ 623104 w 1195860"/>
              <a:gd name="connsiteY35" fmla="*/ 1316659 h 2291704"/>
              <a:gd name="connsiteX36" fmla="*/ 658273 w 1195860"/>
              <a:gd name="connsiteY36" fmla="*/ 1246321 h 2291704"/>
              <a:gd name="connsiteX37" fmla="*/ 678370 w 1195860"/>
              <a:gd name="connsiteY37" fmla="*/ 1095596 h 2291704"/>
              <a:gd name="connsiteX38" fmla="*/ 638177 w 1195860"/>
              <a:gd name="connsiteY38" fmla="*/ 924774 h 2291704"/>
              <a:gd name="connsiteX39" fmla="*/ 597983 w 1195860"/>
              <a:gd name="connsiteY39" fmla="*/ 839363 h 2291704"/>
              <a:gd name="connsiteX40" fmla="*/ 567838 w 1195860"/>
              <a:gd name="connsiteY40" fmla="*/ 683613 h 2291704"/>
              <a:gd name="connsiteX41" fmla="*/ 567838 w 1195860"/>
              <a:gd name="connsiteY41" fmla="*/ 573081 h 2291704"/>
              <a:gd name="connsiteX42" fmla="*/ 597983 w 1195860"/>
              <a:gd name="connsiteY42" fmla="*/ 442453 h 2291704"/>
              <a:gd name="connsiteX43" fmla="*/ 668322 w 1195860"/>
              <a:gd name="connsiteY43" fmla="*/ 352017 h 2291704"/>
              <a:gd name="connsiteX44" fmla="*/ 733636 w 1195860"/>
              <a:gd name="connsiteY44" fmla="*/ 321872 h 2291704"/>
              <a:gd name="connsiteX45" fmla="*/ 819047 w 1195860"/>
              <a:gd name="connsiteY45" fmla="*/ 286703 h 2291704"/>
              <a:gd name="connsiteX46" fmla="*/ 894410 w 1195860"/>
              <a:gd name="connsiteY46" fmla="*/ 276655 h 2291704"/>
              <a:gd name="connsiteX47" fmla="*/ 949676 w 1195860"/>
              <a:gd name="connsiteY47" fmla="*/ 336945 h 2291704"/>
              <a:gd name="connsiteX48" fmla="*/ 944651 w 1195860"/>
              <a:gd name="connsiteY48" fmla="*/ 437428 h 2291704"/>
              <a:gd name="connsiteX49" fmla="*/ 964748 w 1195860"/>
              <a:gd name="connsiteY49" fmla="*/ 583130 h 2291704"/>
              <a:gd name="connsiteX50" fmla="*/ 994893 w 1195860"/>
              <a:gd name="connsiteY50" fmla="*/ 688637 h 2291704"/>
              <a:gd name="connsiteX51" fmla="*/ 1009966 w 1195860"/>
              <a:gd name="connsiteY51" fmla="*/ 764000 h 2291704"/>
              <a:gd name="connsiteX52" fmla="*/ 1025038 w 1195860"/>
              <a:gd name="connsiteY52" fmla="*/ 854435 h 2291704"/>
              <a:gd name="connsiteX53" fmla="*/ 1055183 w 1195860"/>
              <a:gd name="connsiteY53" fmla="*/ 934822 h 2291704"/>
              <a:gd name="connsiteX54" fmla="*/ 1070256 w 1195860"/>
              <a:gd name="connsiteY54" fmla="*/ 969991 h 2291704"/>
              <a:gd name="connsiteX55" fmla="*/ 1095377 w 1195860"/>
              <a:gd name="connsiteY55" fmla="*/ 1005160 h 2291704"/>
              <a:gd name="connsiteX56" fmla="*/ 1140594 w 1195860"/>
              <a:gd name="connsiteY56" fmla="*/ 1145837 h 2291704"/>
              <a:gd name="connsiteX57" fmla="*/ 1195860 w 1195860"/>
              <a:gd name="connsiteY57" fmla="*/ 1281490 h 2291704"/>
              <a:gd name="connsiteX0" fmla="*/ 1130546 w 1140594"/>
              <a:gd name="connsiteY0" fmla="*/ 271631 h 2291704"/>
              <a:gd name="connsiteX1" fmla="*/ 1080304 w 1140594"/>
              <a:gd name="connsiteY1" fmla="*/ 120905 h 2291704"/>
              <a:gd name="connsiteX2" fmla="*/ 803975 w 1140594"/>
              <a:gd name="connsiteY2" fmla="*/ 5349 h 2291704"/>
              <a:gd name="connsiteX3" fmla="*/ 678370 w 1140594"/>
              <a:gd name="connsiteY3" fmla="*/ 25446 h 2291704"/>
              <a:gd name="connsiteX4" fmla="*/ 572862 w 1140594"/>
              <a:gd name="connsiteY4" fmla="*/ 80712 h 2291704"/>
              <a:gd name="connsiteX5" fmla="*/ 407065 w 1140594"/>
              <a:gd name="connsiteY5" fmla="*/ 171147 h 2291704"/>
              <a:gd name="connsiteX6" fmla="*/ 296533 w 1140594"/>
              <a:gd name="connsiteY6" fmla="*/ 236461 h 2291704"/>
              <a:gd name="connsiteX7" fmla="*/ 276436 w 1140594"/>
              <a:gd name="connsiteY7" fmla="*/ 372114 h 2291704"/>
              <a:gd name="connsiteX8" fmla="*/ 201073 w 1140594"/>
              <a:gd name="connsiteY8" fmla="*/ 477622 h 2291704"/>
              <a:gd name="connsiteX9" fmla="*/ 175953 w 1140594"/>
              <a:gd name="connsiteY9" fmla="*/ 618299 h 2291704"/>
              <a:gd name="connsiteX10" fmla="*/ 196049 w 1140594"/>
              <a:gd name="connsiteY10" fmla="*/ 764000 h 2291704"/>
              <a:gd name="connsiteX11" fmla="*/ 186001 w 1140594"/>
              <a:gd name="connsiteY11" fmla="*/ 919749 h 2291704"/>
              <a:gd name="connsiteX12" fmla="*/ 115662 w 1140594"/>
              <a:gd name="connsiteY12" fmla="*/ 1050378 h 2291704"/>
              <a:gd name="connsiteX13" fmla="*/ 60397 w 1140594"/>
              <a:gd name="connsiteY13" fmla="*/ 1226224 h 2291704"/>
              <a:gd name="connsiteX14" fmla="*/ 106 w 1140594"/>
              <a:gd name="connsiteY14" fmla="*/ 1392022 h 2291704"/>
              <a:gd name="connsiteX15" fmla="*/ 45324 w 1140594"/>
              <a:gd name="connsiteY15" fmla="*/ 1447288 h 2291704"/>
              <a:gd name="connsiteX16" fmla="*/ 30251 w 1140594"/>
              <a:gd name="connsiteY16" fmla="*/ 1608061 h 2291704"/>
              <a:gd name="connsiteX17" fmla="*/ 125711 w 1140594"/>
              <a:gd name="connsiteY17" fmla="*/ 1713569 h 2291704"/>
              <a:gd name="connsiteX18" fmla="*/ 165904 w 1140594"/>
              <a:gd name="connsiteY18" fmla="*/ 1889415 h 2291704"/>
              <a:gd name="connsiteX19" fmla="*/ 296533 w 1140594"/>
              <a:gd name="connsiteY19" fmla="*/ 1994923 h 2291704"/>
              <a:gd name="connsiteX20" fmla="*/ 351799 w 1140594"/>
              <a:gd name="connsiteY20" fmla="*/ 2065261 h 2291704"/>
              <a:gd name="connsiteX21" fmla="*/ 422137 w 1140594"/>
              <a:gd name="connsiteY21" fmla="*/ 2170769 h 2291704"/>
              <a:gd name="connsiteX22" fmla="*/ 462331 w 1140594"/>
              <a:gd name="connsiteY22" fmla="*/ 2251156 h 2291704"/>
              <a:gd name="connsiteX23" fmla="*/ 547742 w 1140594"/>
              <a:gd name="connsiteY23" fmla="*/ 2286325 h 2291704"/>
              <a:gd name="connsiteX24" fmla="*/ 663298 w 1140594"/>
              <a:gd name="connsiteY24" fmla="*/ 2286325 h 2291704"/>
              <a:gd name="connsiteX25" fmla="*/ 743684 w 1140594"/>
              <a:gd name="connsiteY25" fmla="*/ 2236083 h 2291704"/>
              <a:gd name="connsiteX26" fmla="*/ 773829 w 1140594"/>
              <a:gd name="connsiteY26" fmla="*/ 2195890 h 2291704"/>
              <a:gd name="connsiteX27" fmla="*/ 783878 w 1140594"/>
              <a:gd name="connsiteY27" fmla="*/ 2155697 h 2291704"/>
              <a:gd name="connsiteX28" fmla="*/ 753733 w 1140594"/>
              <a:gd name="connsiteY28" fmla="*/ 2065261 h 2291704"/>
              <a:gd name="connsiteX29" fmla="*/ 693443 w 1140594"/>
              <a:gd name="connsiteY29" fmla="*/ 1989899 h 2291704"/>
              <a:gd name="connsiteX30" fmla="*/ 643201 w 1140594"/>
              <a:gd name="connsiteY30" fmla="*/ 1884391 h 2291704"/>
              <a:gd name="connsiteX31" fmla="*/ 643201 w 1140594"/>
              <a:gd name="connsiteY31" fmla="*/ 1809028 h 2291704"/>
              <a:gd name="connsiteX32" fmla="*/ 643201 w 1140594"/>
              <a:gd name="connsiteY32" fmla="*/ 1678400 h 2291704"/>
              <a:gd name="connsiteX33" fmla="*/ 648225 w 1140594"/>
              <a:gd name="connsiteY33" fmla="*/ 1542747 h 2291704"/>
              <a:gd name="connsiteX34" fmla="*/ 643201 w 1140594"/>
              <a:gd name="connsiteY34" fmla="*/ 1457336 h 2291704"/>
              <a:gd name="connsiteX35" fmla="*/ 623104 w 1140594"/>
              <a:gd name="connsiteY35" fmla="*/ 1316659 h 2291704"/>
              <a:gd name="connsiteX36" fmla="*/ 658273 w 1140594"/>
              <a:gd name="connsiteY36" fmla="*/ 1246321 h 2291704"/>
              <a:gd name="connsiteX37" fmla="*/ 678370 w 1140594"/>
              <a:gd name="connsiteY37" fmla="*/ 1095596 h 2291704"/>
              <a:gd name="connsiteX38" fmla="*/ 638177 w 1140594"/>
              <a:gd name="connsiteY38" fmla="*/ 924774 h 2291704"/>
              <a:gd name="connsiteX39" fmla="*/ 597983 w 1140594"/>
              <a:gd name="connsiteY39" fmla="*/ 839363 h 2291704"/>
              <a:gd name="connsiteX40" fmla="*/ 567838 w 1140594"/>
              <a:gd name="connsiteY40" fmla="*/ 683613 h 2291704"/>
              <a:gd name="connsiteX41" fmla="*/ 567838 w 1140594"/>
              <a:gd name="connsiteY41" fmla="*/ 573081 h 2291704"/>
              <a:gd name="connsiteX42" fmla="*/ 597983 w 1140594"/>
              <a:gd name="connsiteY42" fmla="*/ 442453 h 2291704"/>
              <a:gd name="connsiteX43" fmla="*/ 668322 w 1140594"/>
              <a:gd name="connsiteY43" fmla="*/ 352017 h 2291704"/>
              <a:gd name="connsiteX44" fmla="*/ 733636 w 1140594"/>
              <a:gd name="connsiteY44" fmla="*/ 321872 h 2291704"/>
              <a:gd name="connsiteX45" fmla="*/ 819047 w 1140594"/>
              <a:gd name="connsiteY45" fmla="*/ 286703 h 2291704"/>
              <a:gd name="connsiteX46" fmla="*/ 894410 w 1140594"/>
              <a:gd name="connsiteY46" fmla="*/ 276655 h 2291704"/>
              <a:gd name="connsiteX47" fmla="*/ 949676 w 1140594"/>
              <a:gd name="connsiteY47" fmla="*/ 336945 h 2291704"/>
              <a:gd name="connsiteX48" fmla="*/ 944651 w 1140594"/>
              <a:gd name="connsiteY48" fmla="*/ 437428 h 2291704"/>
              <a:gd name="connsiteX49" fmla="*/ 964748 w 1140594"/>
              <a:gd name="connsiteY49" fmla="*/ 583130 h 2291704"/>
              <a:gd name="connsiteX50" fmla="*/ 994893 w 1140594"/>
              <a:gd name="connsiteY50" fmla="*/ 688637 h 2291704"/>
              <a:gd name="connsiteX51" fmla="*/ 1009966 w 1140594"/>
              <a:gd name="connsiteY51" fmla="*/ 764000 h 2291704"/>
              <a:gd name="connsiteX52" fmla="*/ 1025038 w 1140594"/>
              <a:gd name="connsiteY52" fmla="*/ 854435 h 2291704"/>
              <a:gd name="connsiteX53" fmla="*/ 1055183 w 1140594"/>
              <a:gd name="connsiteY53" fmla="*/ 934822 h 2291704"/>
              <a:gd name="connsiteX54" fmla="*/ 1070256 w 1140594"/>
              <a:gd name="connsiteY54" fmla="*/ 969991 h 2291704"/>
              <a:gd name="connsiteX55" fmla="*/ 1095377 w 1140594"/>
              <a:gd name="connsiteY55" fmla="*/ 1005160 h 2291704"/>
              <a:gd name="connsiteX56" fmla="*/ 1140594 w 1140594"/>
              <a:gd name="connsiteY56" fmla="*/ 11458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55" fmla="*/ 1095377 w 1131351"/>
              <a:gd name="connsiteY55" fmla="*/ 100516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0" fmla="*/ 1080304 w 1080304"/>
              <a:gd name="connsiteY0" fmla="*/ 120905 h 2291704"/>
              <a:gd name="connsiteX1" fmla="*/ 803975 w 1080304"/>
              <a:gd name="connsiteY1" fmla="*/ 5349 h 2291704"/>
              <a:gd name="connsiteX2" fmla="*/ 678370 w 1080304"/>
              <a:gd name="connsiteY2" fmla="*/ 25446 h 2291704"/>
              <a:gd name="connsiteX3" fmla="*/ 572862 w 1080304"/>
              <a:gd name="connsiteY3" fmla="*/ 80712 h 2291704"/>
              <a:gd name="connsiteX4" fmla="*/ 407065 w 1080304"/>
              <a:gd name="connsiteY4" fmla="*/ 171147 h 2291704"/>
              <a:gd name="connsiteX5" fmla="*/ 296533 w 1080304"/>
              <a:gd name="connsiteY5" fmla="*/ 236461 h 2291704"/>
              <a:gd name="connsiteX6" fmla="*/ 276436 w 1080304"/>
              <a:gd name="connsiteY6" fmla="*/ 372114 h 2291704"/>
              <a:gd name="connsiteX7" fmla="*/ 201073 w 1080304"/>
              <a:gd name="connsiteY7" fmla="*/ 477622 h 2291704"/>
              <a:gd name="connsiteX8" fmla="*/ 175953 w 1080304"/>
              <a:gd name="connsiteY8" fmla="*/ 618299 h 2291704"/>
              <a:gd name="connsiteX9" fmla="*/ 196049 w 1080304"/>
              <a:gd name="connsiteY9" fmla="*/ 764000 h 2291704"/>
              <a:gd name="connsiteX10" fmla="*/ 186001 w 1080304"/>
              <a:gd name="connsiteY10" fmla="*/ 919749 h 2291704"/>
              <a:gd name="connsiteX11" fmla="*/ 115662 w 1080304"/>
              <a:gd name="connsiteY11" fmla="*/ 1050378 h 2291704"/>
              <a:gd name="connsiteX12" fmla="*/ 60397 w 1080304"/>
              <a:gd name="connsiteY12" fmla="*/ 1226224 h 2291704"/>
              <a:gd name="connsiteX13" fmla="*/ 106 w 1080304"/>
              <a:gd name="connsiteY13" fmla="*/ 1392022 h 2291704"/>
              <a:gd name="connsiteX14" fmla="*/ 45324 w 1080304"/>
              <a:gd name="connsiteY14" fmla="*/ 1447288 h 2291704"/>
              <a:gd name="connsiteX15" fmla="*/ 30251 w 1080304"/>
              <a:gd name="connsiteY15" fmla="*/ 1608061 h 2291704"/>
              <a:gd name="connsiteX16" fmla="*/ 125711 w 1080304"/>
              <a:gd name="connsiteY16" fmla="*/ 1713569 h 2291704"/>
              <a:gd name="connsiteX17" fmla="*/ 165904 w 1080304"/>
              <a:gd name="connsiteY17" fmla="*/ 1889415 h 2291704"/>
              <a:gd name="connsiteX18" fmla="*/ 296533 w 1080304"/>
              <a:gd name="connsiteY18" fmla="*/ 1994923 h 2291704"/>
              <a:gd name="connsiteX19" fmla="*/ 351799 w 1080304"/>
              <a:gd name="connsiteY19" fmla="*/ 2065261 h 2291704"/>
              <a:gd name="connsiteX20" fmla="*/ 422137 w 1080304"/>
              <a:gd name="connsiteY20" fmla="*/ 2170769 h 2291704"/>
              <a:gd name="connsiteX21" fmla="*/ 462331 w 1080304"/>
              <a:gd name="connsiteY21" fmla="*/ 2251156 h 2291704"/>
              <a:gd name="connsiteX22" fmla="*/ 547742 w 1080304"/>
              <a:gd name="connsiteY22" fmla="*/ 2286325 h 2291704"/>
              <a:gd name="connsiteX23" fmla="*/ 663298 w 1080304"/>
              <a:gd name="connsiteY23" fmla="*/ 2286325 h 2291704"/>
              <a:gd name="connsiteX24" fmla="*/ 743684 w 1080304"/>
              <a:gd name="connsiteY24" fmla="*/ 2236083 h 2291704"/>
              <a:gd name="connsiteX25" fmla="*/ 773829 w 1080304"/>
              <a:gd name="connsiteY25" fmla="*/ 2195890 h 2291704"/>
              <a:gd name="connsiteX26" fmla="*/ 783878 w 1080304"/>
              <a:gd name="connsiteY26" fmla="*/ 2155697 h 2291704"/>
              <a:gd name="connsiteX27" fmla="*/ 753733 w 1080304"/>
              <a:gd name="connsiteY27" fmla="*/ 2065261 h 2291704"/>
              <a:gd name="connsiteX28" fmla="*/ 693443 w 1080304"/>
              <a:gd name="connsiteY28" fmla="*/ 1989899 h 2291704"/>
              <a:gd name="connsiteX29" fmla="*/ 643201 w 1080304"/>
              <a:gd name="connsiteY29" fmla="*/ 1884391 h 2291704"/>
              <a:gd name="connsiteX30" fmla="*/ 643201 w 1080304"/>
              <a:gd name="connsiteY30" fmla="*/ 1809028 h 2291704"/>
              <a:gd name="connsiteX31" fmla="*/ 643201 w 1080304"/>
              <a:gd name="connsiteY31" fmla="*/ 1678400 h 2291704"/>
              <a:gd name="connsiteX32" fmla="*/ 648225 w 1080304"/>
              <a:gd name="connsiteY32" fmla="*/ 1542747 h 2291704"/>
              <a:gd name="connsiteX33" fmla="*/ 643201 w 1080304"/>
              <a:gd name="connsiteY33" fmla="*/ 1457336 h 2291704"/>
              <a:gd name="connsiteX34" fmla="*/ 623104 w 1080304"/>
              <a:gd name="connsiteY34" fmla="*/ 1316659 h 2291704"/>
              <a:gd name="connsiteX35" fmla="*/ 658273 w 1080304"/>
              <a:gd name="connsiteY35" fmla="*/ 1246321 h 2291704"/>
              <a:gd name="connsiteX36" fmla="*/ 678370 w 1080304"/>
              <a:gd name="connsiteY36" fmla="*/ 1095596 h 2291704"/>
              <a:gd name="connsiteX37" fmla="*/ 638177 w 1080304"/>
              <a:gd name="connsiteY37" fmla="*/ 924774 h 2291704"/>
              <a:gd name="connsiteX38" fmla="*/ 597983 w 1080304"/>
              <a:gd name="connsiteY38" fmla="*/ 839363 h 2291704"/>
              <a:gd name="connsiteX39" fmla="*/ 567838 w 1080304"/>
              <a:gd name="connsiteY39" fmla="*/ 683613 h 2291704"/>
              <a:gd name="connsiteX40" fmla="*/ 567838 w 1080304"/>
              <a:gd name="connsiteY40" fmla="*/ 573081 h 2291704"/>
              <a:gd name="connsiteX41" fmla="*/ 597983 w 1080304"/>
              <a:gd name="connsiteY41" fmla="*/ 442453 h 2291704"/>
              <a:gd name="connsiteX42" fmla="*/ 668322 w 1080304"/>
              <a:gd name="connsiteY42" fmla="*/ 352017 h 2291704"/>
              <a:gd name="connsiteX43" fmla="*/ 733636 w 1080304"/>
              <a:gd name="connsiteY43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42" fmla="*/ 733636 w 803975"/>
              <a:gd name="connsiteY42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0" fmla="*/ 803975 w 803975"/>
              <a:gd name="connsiteY0" fmla="*/ 5349 h 2286325"/>
              <a:gd name="connsiteX1" fmla="*/ 678370 w 803975"/>
              <a:gd name="connsiteY1" fmla="*/ 25446 h 2286325"/>
              <a:gd name="connsiteX2" fmla="*/ 572862 w 803975"/>
              <a:gd name="connsiteY2" fmla="*/ 80712 h 2286325"/>
              <a:gd name="connsiteX3" fmla="*/ 407065 w 803975"/>
              <a:gd name="connsiteY3" fmla="*/ 171147 h 2286325"/>
              <a:gd name="connsiteX4" fmla="*/ 296533 w 803975"/>
              <a:gd name="connsiteY4" fmla="*/ 236461 h 2286325"/>
              <a:gd name="connsiteX5" fmla="*/ 276436 w 803975"/>
              <a:gd name="connsiteY5" fmla="*/ 372114 h 2286325"/>
              <a:gd name="connsiteX6" fmla="*/ 201073 w 803975"/>
              <a:gd name="connsiteY6" fmla="*/ 477622 h 2286325"/>
              <a:gd name="connsiteX7" fmla="*/ 175953 w 803975"/>
              <a:gd name="connsiteY7" fmla="*/ 618299 h 2286325"/>
              <a:gd name="connsiteX8" fmla="*/ 196049 w 803975"/>
              <a:gd name="connsiteY8" fmla="*/ 764000 h 2286325"/>
              <a:gd name="connsiteX9" fmla="*/ 186001 w 803975"/>
              <a:gd name="connsiteY9" fmla="*/ 919749 h 2286325"/>
              <a:gd name="connsiteX10" fmla="*/ 115662 w 803975"/>
              <a:gd name="connsiteY10" fmla="*/ 1050378 h 2286325"/>
              <a:gd name="connsiteX11" fmla="*/ 60397 w 803975"/>
              <a:gd name="connsiteY11" fmla="*/ 1226224 h 2286325"/>
              <a:gd name="connsiteX12" fmla="*/ 106 w 803975"/>
              <a:gd name="connsiteY12" fmla="*/ 1392022 h 2286325"/>
              <a:gd name="connsiteX13" fmla="*/ 45324 w 803975"/>
              <a:gd name="connsiteY13" fmla="*/ 1447288 h 2286325"/>
              <a:gd name="connsiteX14" fmla="*/ 30251 w 803975"/>
              <a:gd name="connsiteY14" fmla="*/ 1608061 h 2286325"/>
              <a:gd name="connsiteX15" fmla="*/ 125711 w 803975"/>
              <a:gd name="connsiteY15" fmla="*/ 1713569 h 2286325"/>
              <a:gd name="connsiteX16" fmla="*/ 165904 w 803975"/>
              <a:gd name="connsiteY16" fmla="*/ 1889415 h 2286325"/>
              <a:gd name="connsiteX17" fmla="*/ 296533 w 803975"/>
              <a:gd name="connsiteY17" fmla="*/ 1994923 h 2286325"/>
              <a:gd name="connsiteX18" fmla="*/ 351799 w 803975"/>
              <a:gd name="connsiteY18" fmla="*/ 2065261 h 2286325"/>
              <a:gd name="connsiteX19" fmla="*/ 422137 w 803975"/>
              <a:gd name="connsiteY19" fmla="*/ 2170769 h 2286325"/>
              <a:gd name="connsiteX20" fmla="*/ 462331 w 803975"/>
              <a:gd name="connsiteY20" fmla="*/ 2251156 h 2286325"/>
              <a:gd name="connsiteX21" fmla="*/ 547742 w 803975"/>
              <a:gd name="connsiteY21" fmla="*/ 2286325 h 2286325"/>
              <a:gd name="connsiteX0" fmla="*/ 803975 w 803975"/>
              <a:gd name="connsiteY0" fmla="*/ 5349 h 2251156"/>
              <a:gd name="connsiteX1" fmla="*/ 678370 w 803975"/>
              <a:gd name="connsiteY1" fmla="*/ 25446 h 2251156"/>
              <a:gd name="connsiteX2" fmla="*/ 572862 w 803975"/>
              <a:gd name="connsiteY2" fmla="*/ 80712 h 2251156"/>
              <a:gd name="connsiteX3" fmla="*/ 407065 w 803975"/>
              <a:gd name="connsiteY3" fmla="*/ 171147 h 2251156"/>
              <a:gd name="connsiteX4" fmla="*/ 296533 w 803975"/>
              <a:gd name="connsiteY4" fmla="*/ 236461 h 2251156"/>
              <a:gd name="connsiteX5" fmla="*/ 276436 w 803975"/>
              <a:gd name="connsiteY5" fmla="*/ 372114 h 2251156"/>
              <a:gd name="connsiteX6" fmla="*/ 201073 w 803975"/>
              <a:gd name="connsiteY6" fmla="*/ 477622 h 2251156"/>
              <a:gd name="connsiteX7" fmla="*/ 175953 w 803975"/>
              <a:gd name="connsiteY7" fmla="*/ 618299 h 2251156"/>
              <a:gd name="connsiteX8" fmla="*/ 196049 w 803975"/>
              <a:gd name="connsiteY8" fmla="*/ 764000 h 2251156"/>
              <a:gd name="connsiteX9" fmla="*/ 186001 w 803975"/>
              <a:gd name="connsiteY9" fmla="*/ 919749 h 2251156"/>
              <a:gd name="connsiteX10" fmla="*/ 115662 w 803975"/>
              <a:gd name="connsiteY10" fmla="*/ 1050378 h 2251156"/>
              <a:gd name="connsiteX11" fmla="*/ 60397 w 803975"/>
              <a:gd name="connsiteY11" fmla="*/ 1226224 h 2251156"/>
              <a:gd name="connsiteX12" fmla="*/ 106 w 803975"/>
              <a:gd name="connsiteY12" fmla="*/ 1392022 h 2251156"/>
              <a:gd name="connsiteX13" fmla="*/ 45324 w 803975"/>
              <a:gd name="connsiteY13" fmla="*/ 1447288 h 2251156"/>
              <a:gd name="connsiteX14" fmla="*/ 30251 w 803975"/>
              <a:gd name="connsiteY14" fmla="*/ 1608061 h 2251156"/>
              <a:gd name="connsiteX15" fmla="*/ 125711 w 803975"/>
              <a:gd name="connsiteY15" fmla="*/ 1713569 h 2251156"/>
              <a:gd name="connsiteX16" fmla="*/ 165904 w 803975"/>
              <a:gd name="connsiteY16" fmla="*/ 1889415 h 2251156"/>
              <a:gd name="connsiteX17" fmla="*/ 296533 w 803975"/>
              <a:gd name="connsiteY17" fmla="*/ 1994923 h 2251156"/>
              <a:gd name="connsiteX18" fmla="*/ 351799 w 803975"/>
              <a:gd name="connsiteY18" fmla="*/ 2065261 h 2251156"/>
              <a:gd name="connsiteX19" fmla="*/ 422137 w 803975"/>
              <a:gd name="connsiteY19" fmla="*/ 2170769 h 2251156"/>
              <a:gd name="connsiteX20" fmla="*/ 462331 w 803975"/>
              <a:gd name="connsiteY20" fmla="*/ 2251156 h 2251156"/>
              <a:gd name="connsiteX0" fmla="*/ 803975 w 803975"/>
              <a:gd name="connsiteY0" fmla="*/ 5349 h 2170769"/>
              <a:gd name="connsiteX1" fmla="*/ 678370 w 803975"/>
              <a:gd name="connsiteY1" fmla="*/ 25446 h 2170769"/>
              <a:gd name="connsiteX2" fmla="*/ 572862 w 803975"/>
              <a:gd name="connsiteY2" fmla="*/ 80712 h 2170769"/>
              <a:gd name="connsiteX3" fmla="*/ 407065 w 803975"/>
              <a:gd name="connsiteY3" fmla="*/ 171147 h 2170769"/>
              <a:gd name="connsiteX4" fmla="*/ 296533 w 803975"/>
              <a:gd name="connsiteY4" fmla="*/ 236461 h 2170769"/>
              <a:gd name="connsiteX5" fmla="*/ 276436 w 803975"/>
              <a:gd name="connsiteY5" fmla="*/ 372114 h 2170769"/>
              <a:gd name="connsiteX6" fmla="*/ 201073 w 803975"/>
              <a:gd name="connsiteY6" fmla="*/ 477622 h 2170769"/>
              <a:gd name="connsiteX7" fmla="*/ 175953 w 803975"/>
              <a:gd name="connsiteY7" fmla="*/ 618299 h 2170769"/>
              <a:gd name="connsiteX8" fmla="*/ 196049 w 803975"/>
              <a:gd name="connsiteY8" fmla="*/ 764000 h 2170769"/>
              <a:gd name="connsiteX9" fmla="*/ 186001 w 803975"/>
              <a:gd name="connsiteY9" fmla="*/ 919749 h 2170769"/>
              <a:gd name="connsiteX10" fmla="*/ 115662 w 803975"/>
              <a:gd name="connsiteY10" fmla="*/ 1050378 h 2170769"/>
              <a:gd name="connsiteX11" fmla="*/ 60397 w 803975"/>
              <a:gd name="connsiteY11" fmla="*/ 1226224 h 2170769"/>
              <a:gd name="connsiteX12" fmla="*/ 106 w 803975"/>
              <a:gd name="connsiteY12" fmla="*/ 1392022 h 2170769"/>
              <a:gd name="connsiteX13" fmla="*/ 45324 w 803975"/>
              <a:gd name="connsiteY13" fmla="*/ 1447288 h 2170769"/>
              <a:gd name="connsiteX14" fmla="*/ 30251 w 803975"/>
              <a:gd name="connsiteY14" fmla="*/ 1608061 h 2170769"/>
              <a:gd name="connsiteX15" fmla="*/ 125711 w 803975"/>
              <a:gd name="connsiteY15" fmla="*/ 1713569 h 2170769"/>
              <a:gd name="connsiteX16" fmla="*/ 165904 w 803975"/>
              <a:gd name="connsiteY16" fmla="*/ 1889415 h 2170769"/>
              <a:gd name="connsiteX17" fmla="*/ 296533 w 803975"/>
              <a:gd name="connsiteY17" fmla="*/ 1994923 h 2170769"/>
              <a:gd name="connsiteX18" fmla="*/ 351799 w 803975"/>
              <a:gd name="connsiteY18" fmla="*/ 2065261 h 2170769"/>
              <a:gd name="connsiteX19" fmla="*/ 422137 w 803975"/>
              <a:gd name="connsiteY19" fmla="*/ 2170769 h 2170769"/>
              <a:gd name="connsiteX0" fmla="*/ 803975 w 803975"/>
              <a:gd name="connsiteY0" fmla="*/ 5349 h 2065261"/>
              <a:gd name="connsiteX1" fmla="*/ 678370 w 803975"/>
              <a:gd name="connsiteY1" fmla="*/ 25446 h 2065261"/>
              <a:gd name="connsiteX2" fmla="*/ 572862 w 803975"/>
              <a:gd name="connsiteY2" fmla="*/ 80712 h 2065261"/>
              <a:gd name="connsiteX3" fmla="*/ 407065 w 803975"/>
              <a:gd name="connsiteY3" fmla="*/ 171147 h 2065261"/>
              <a:gd name="connsiteX4" fmla="*/ 296533 w 803975"/>
              <a:gd name="connsiteY4" fmla="*/ 236461 h 2065261"/>
              <a:gd name="connsiteX5" fmla="*/ 276436 w 803975"/>
              <a:gd name="connsiteY5" fmla="*/ 372114 h 2065261"/>
              <a:gd name="connsiteX6" fmla="*/ 201073 w 803975"/>
              <a:gd name="connsiteY6" fmla="*/ 477622 h 2065261"/>
              <a:gd name="connsiteX7" fmla="*/ 175953 w 803975"/>
              <a:gd name="connsiteY7" fmla="*/ 618299 h 2065261"/>
              <a:gd name="connsiteX8" fmla="*/ 196049 w 803975"/>
              <a:gd name="connsiteY8" fmla="*/ 764000 h 2065261"/>
              <a:gd name="connsiteX9" fmla="*/ 186001 w 803975"/>
              <a:gd name="connsiteY9" fmla="*/ 919749 h 2065261"/>
              <a:gd name="connsiteX10" fmla="*/ 115662 w 803975"/>
              <a:gd name="connsiteY10" fmla="*/ 1050378 h 2065261"/>
              <a:gd name="connsiteX11" fmla="*/ 60397 w 803975"/>
              <a:gd name="connsiteY11" fmla="*/ 1226224 h 2065261"/>
              <a:gd name="connsiteX12" fmla="*/ 106 w 803975"/>
              <a:gd name="connsiteY12" fmla="*/ 1392022 h 2065261"/>
              <a:gd name="connsiteX13" fmla="*/ 45324 w 803975"/>
              <a:gd name="connsiteY13" fmla="*/ 1447288 h 2065261"/>
              <a:gd name="connsiteX14" fmla="*/ 30251 w 803975"/>
              <a:gd name="connsiteY14" fmla="*/ 1608061 h 2065261"/>
              <a:gd name="connsiteX15" fmla="*/ 125711 w 803975"/>
              <a:gd name="connsiteY15" fmla="*/ 1713569 h 2065261"/>
              <a:gd name="connsiteX16" fmla="*/ 165904 w 803975"/>
              <a:gd name="connsiteY16" fmla="*/ 1889415 h 2065261"/>
              <a:gd name="connsiteX17" fmla="*/ 296533 w 803975"/>
              <a:gd name="connsiteY17" fmla="*/ 1994923 h 2065261"/>
              <a:gd name="connsiteX18" fmla="*/ 351799 w 803975"/>
              <a:gd name="connsiteY18" fmla="*/ 2065261 h 2065261"/>
              <a:gd name="connsiteX0" fmla="*/ 803975 w 803975"/>
              <a:gd name="connsiteY0" fmla="*/ 5349 h 1994923"/>
              <a:gd name="connsiteX1" fmla="*/ 678370 w 803975"/>
              <a:gd name="connsiteY1" fmla="*/ 25446 h 1994923"/>
              <a:gd name="connsiteX2" fmla="*/ 572862 w 803975"/>
              <a:gd name="connsiteY2" fmla="*/ 80712 h 1994923"/>
              <a:gd name="connsiteX3" fmla="*/ 407065 w 803975"/>
              <a:gd name="connsiteY3" fmla="*/ 171147 h 1994923"/>
              <a:gd name="connsiteX4" fmla="*/ 296533 w 803975"/>
              <a:gd name="connsiteY4" fmla="*/ 236461 h 1994923"/>
              <a:gd name="connsiteX5" fmla="*/ 276436 w 803975"/>
              <a:gd name="connsiteY5" fmla="*/ 372114 h 1994923"/>
              <a:gd name="connsiteX6" fmla="*/ 201073 w 803975"/>
              <a:gd name="connsiteY6" fmla="*/ 477622 h 1994923"/>
              <a:gd name="connsiteX7" fmla="*/ 175953 w 803975"/>
              <a:gd name="connsiteY7" fmla="*/ 618299 h 1994923"/>
              <a:gd name="connsiteX8" fmla="*/ 196049 w 803975"/>
              <a:gd name="connsiteY8" fmla="*/ 764000 h 1994923"/>
              <a:gd name="connsiteX9" fmla="*/ 186001 w 803975"/>
              <a:gd name="connsiteY9" fmla="*/ 919749 h 1994923"/>
              <a:gd name="connsiteX10" fmla="*/ 115662 w 803975"/>
              <a:gd name="connsiteY10" fmla="*/ 1050378 h 1994923"/>
              <a:gd name="connsiteX11" fmla="*/ 60397 w 803975"/>
              <a:gd name="connsiteY11" fmla="*/ 1226224 h 1994923"/>
              <a:gd name="connsiteX12" fmla="*/ 106 w 803975"/>
              <a:gd name="connsiteY12" fmla="*/ 1392022 h 1994923"/>
              <a:gd name="connsiteX13" fmla="*/ 45324 w 803975"/>
              <a:gd name="connsiteY13" fmla="*/ 1447288 h 1994923"/>
              <a:gd name="connsiteX14" fmla="*/ 30251 w 803975"/>
              <a:gd name="connsiteY14" fmla="*/ 1608061 h 1994923"/>
              <a:gd name="connsiteX15" fmla="*/ 125711 w 803975"/>
              <a:gd name="connsiteY15" fmla="*/ 1713569 h 1994923"/>
              <a:gd name="connsiteX16" fmla="*/ 165904 w 803975"/>
              <a:gd name="connsiteY16" fmla="*/ 1889415 h 1994923"/>
              <a:gd name="connsiteX17" fmla="*/ 296533 w 803975"/>
              <a:gd name="connsiteY17" fmla="*/ 1994923 h 1994923"/>
              <a:gd name="connsiteX0" fmla="*/ 803975 w 803975"/>
              <a:gd name="connsiteY0" fmla="*/ 5349 h 1889415"/>
              <a:gd name="connsiteX1" fmla="*/ 678370 w 803975"/>
              <a:gd name="connsiteY1" fmla="*/ 25446 h 1889415"/>
              <a:gd name="connsiteX2" fmla="*/ 572862 w 803975"/>
              <a:gd name="connsiteY2" fmla="*/ 80712 h 1889415"/>
              <a:gd name="connsiteX3" fmla="*/ 407065 w 803975"/>
              <a:gd name="connsiteY3" fmla="*/ 171147 h 1889415"/>
              <a:gd name="connsiteX4" fmla="*/ 296533 w 803975"/>
              <a:gd name="connsiteY4" fmla="*/ 236461 h 1889415"/>
              <a:gd name="connsiteX5" fmla="*/ 276436 w 803975"/>
              <a:gd name="connsiteY5" fmla="*/ 372114 h 1889415"/>
              <a:gd name="connsiteX6" fmla="*/ 201073 w 803975"/>
              <a:gd name="connsiteY6" fmla="*/ 477622 h 1889415"/>
              <a:gd name="connsiteX7" fmla="*/ 175953 w 803975"/>
              <a:gd name="connsiteY7" fmla="*/ 618299 h 1889415"/>
              <a:gd name="connsiteX8" fmla="*/ 196049 w 803975"/>
              <a:gd name="connsiteY8" fmla="*/ 764000 h 1889415"/>
              <a:gd name="connsiteX9" fmla="*/ 186001 w 803975"/>
              <a:gd name="connsiteY9" fmla="*/ 919749 h 1889415"/>
              <a:gd name="connsiteX10" fmla="*/ 115662 w 803975"/>
              <a:gd name="connsiteY10" fmla="*/ 1050378 h 1889415"/>
              <a:gd name="connsiteX11" fmla="*/ 60397 w 803975"/>
              <a:gd name="connsiteY11" fmla="*/ 1226224 h 1889415"/>
              <a:gd name="connsiteX12" fmla="*/ 106 w 803975"/>
              <a:gd name="connsiteY12" fmla="*/ 1392022 h 1889415"/>
              <a:gd name="connsiteX13" fmla="*/ 45324 w 803975"/>
              <a:gd name="connsiteY13" fmla="*/ 1447288 h 1889415"/>
              <a:gd name="connsiteX14" fmla="*/ 30251 w 803975"/>
              <a:gd name="connsiteY14" fmla="*/ 1608061 h 1889415"/>
              <a:gd name="connsiteX15" fmla="*/ 125711 w 803975"/>
              <a:gd name="connsiteY15" fmla="*/ 1713569 h 1889415"/>
              <a:gd name="connsiteX16" fmla="*/ 165904 w 803975"/>
              <a:gd name="connsiteY16" fmla="*/ 1889415 h 1889415"/>
              <a:gd name="connsiteX0" fmla="*/ 803975 w 803975"/>
              <a:gd name="connsiteY0" fmla="*/ 5349 h 1713569"/>
              <a:gd name="connsiteX1" fmla="*/ 678370 w 803975"/>
              <a:gd name="connsiteY1" fmla="*/ 25446 h 1713569"/>
              <a:gd name="connsiteX2" fmla="*/ 572862 w 803975"/>
              <a:gd name="connsiteY2" fmla="*/ 80712 h 1713569"/>
              <a:gd name="connsiteX3" fmla="*/ 407065 w 803975"/>
              <a:gd name="connsiteY3" fmla="*/ 171147 h 1713569"/>
              <a:gd name="connsiteX4" fmla="*/ 296533 w 803975"/>
              <a:gd name="connsiteY4" fmla="*/ 236461 h 1713569"/>
              <a:gd name="connsiteX5" fmla="*/ 276436 w 803975"/>
              <a:gd name="connsiteY5" fmla="*/ 372114 h 1713569"/>
              <a:gd name="connsiteX6" fmla="*/ 201073 w 803975"/>
              <a:gd name="connsiteY6" fmla="*/ 477622 h 1713569"/>
              <a:gd name="connsiteX7" fmla="*/ 175953 w 803975"/>
              <a:gd name="connsiteY7" fmla="*/ 618299 h 1713569"/>
              <a:gd name="connsiteX8" fmla="*/ 196049 w 803975"/>
              <a:gd name="connsiteY8" fmla="*/ 764000 h 1713569"/>
              <a:gd name="connsiteX9" fmla="*/ 186001 w 803975"/>
              <a:gd name="connsiteY9" fmla="*/ 919749 h 1713569"/>
              <a:gd name="connsiteX10" fmla="*/ 115662 w 803975"/>
              <a:gd name="connsiteY10" fmla="*/ 1050378 h 1713569"/>
              <a:gd name="connsiteX11" fmla="*/ 60397 w 803975"/>
              <a:gd name="connsiteY11" fmla="*/ 1226224 h 1713569"/>
              <a:gd name="connsiteX12" fmla="*/ 106 w 803975"/>
              <a:gd name="connsiteY12" fmla="*/ 1392022 h 1713569"/>
              <a:gd name="connsiteX13" fmla="*/ 45324 w 803975"/>
              <a:gd name="connsiteY13" fmla="*/ 1447288 h 1713569"/>
              <a:gd name="connsiteX14" fmla="*/ 30251 w 803975"/>
              <a:gd name="connsiteY14" fmla="*/ 1608061 h 1713569"/>
              <a:gd name="connsiteX15" fmla="*/ 125711 w 803975"/>
              <a:gd name="connsiteY15" fmla="*/ 1713569 h 1713569"/>
              <a:gd name="connsiteX0" fmla="*/ 803975 w 803975"/>
              <a:gd name="connsiteY0" fmla="*/ 5349 h 1608061"/>
              <a:gd name="connsiteX1" fmla="*/ 678370 w 803975"/>
              <a:gd name="connsiteY1" fmla="*/ 25446 h 1608061"/>
              <a:gd name="connsiteX2" fmla="*/ 572862 w 803975"/>
              <a:gd name="connsiteY2" fmla="*/ 80712 h 1608061"/>
              <a:gd name="connsiteX3" fmla="*/ 407065 w 803975"/>
              <a:gd name="connsiteY3" fmla="*/ 171147 h 1608061"/>
              <a:gd name="connsiteX4" fmla="*/ 296533 w 803975"/>
              <a:gd name="connsiteY4" fmla="*/ 236461 h 1608061"/>
              <a:gd name="connsiteX5" fmla="*/ 276436 w 803975"/>
              <a:gd name="connsiteY5" fmla="*/ 372114 h 1608061"/>
              <a:gd name="connsiteX6" fmla="*/ 201073 w 803975"/>
              <a:gd name="connsiteY6" fmla="*/ 477622 h 1608061"/>
              <a:gd name="connsiteX7" fmla="*/ 175953 w 803975"/>
              <a:gd name="connsiteY7" fmla="*/ 618299 h 1608061"/>
              <a:gd name="connsiteX8" fmla="*/ 196049 w 803975"/>
              <a:gd name="connsiteY8" fmla="*/ 764000 h 1608061"/>
              <a:gd name="connsiteX9" fmla="*/ 186001 w 803975"/>
              <a:gd name="connsiteY9" fmla="*/ 919749 h 1608061"/>
              <a:gd name="connsiteX10" fmla="*/ 115662 w 803975"/>
              <a:gd name="connsiteY10" fmla="*/ 1050378 h 1608061"/>
              <a:gd name="connsiteX11" fmla="*/ 60397 w 803975"/>
              <a:gd name="connsiteY11" fmla="*/ 1226224 h 1608061"/>
              <a:gd name="connsiteX12" fmla="*/ 106 w 803975"/>
              <a:gd name="connsiteY12" fmla="*/ 1392022 h 1608061"/>
              <a:gd name="connsiteX13" fmla="*/ 45324 w 803975"/>
              <a:gd name="connsiteY13" fmla="*/ 1447288 h 1608061"/>
              <a:gd name="connsiteX14" fmla="*/ 30251 w 803975"/>
              <a:gd name="connsiteY14" fmla="*/ 1608061 h 1608061"/>
              <a:gd name="connsiteX0" fmla="*/ 803975 w 803975"/>
              <a:gd name="connsiteY0" fmla="*/ 5349 h 1447288"/>
              <a:gd name="connsiteX1" fmla="*/ 678370 w 803975"/>
              <a:gd name="connsiteY1" fmla="*/ 25446 h 1447288"/>
              <a:gd name="connsiteX2" fmla="*/ 572862 w 803975"/>
              <a:gd name="connsiteY2" fmla="*/ 80712 h 1447288"/>
              <a:gd name="connsiteX3" fmla="*/ 407065 w 803975"/>
              <a:gd name="connsiteY3" fmla="*/ 171147 h 1447288"/>
              <a:gd name="connsiteX4" fmla="*/ 296533 w 803975"/>
              <a:gd name="connsiteY4" fmla="*/ 236461 h 1447288"/>
              <a:gd name="connsiteX5" fmla="*/ 276436 w 803975"/>
              <a:gd name="connsiteY5" fmla="*/ 372114 h 1447288"/>
              <a:gd name="connsiteX6" fmla="*/ 201073 w 803975"/>
              <a:gd name="connsiteY6" fmla="*/ 477622 h 1447288"/>
              <a:gd name="connsiteX7" fmla="*/ 175953 w 803975"/>
              <a:gd name="connsiteY7" fmla="*/ 618299 h 1447288"/>
              <a:gd name="connsiteX8" fmla="*/ 196049 w 803975"/>
              <a:gd name="connsiteY8" fmla="*/ 764000 h 1447288"/>
              <a:gd name="connsiteX9" fmla="*/ 186001 w 803975"/>
              <a:gd name="connsiteY9" fmla="*/ 919749 h 1447288"/>
              <a:gd name="connsiteX10" fmla="*/ 115662 w 803975"/>
              <a:gd name="connsiteY10" fmla="*/ 1050378 h 1447288"/>
              <a:gd name="connsiteX11" fmla="*/ 60397 w 803975"/>
              <a:gd name="connsiteY11" fmla="*/ 1226224 h 1447288"/>
              <a:gd name="connsiteX12" fmla="*/ 106 w 803975"/>
              <a:gd name="connsiteY12" fmla="*/ 1392022 h 1447288"/>
              <a:gd name="connsiteX13" fmla="*/ 45324 w 803975"/>
              <a:gd name="connsiteY13" fmla="*/ 1447288 h 1447288"/>
              <a:gd name="connsiteX0" fmla="*/ 803869 w 803869"/>
              <a:gd name="connsiteY0" fmla="*/ 5349 h 1392022"/>
              <a:gd name="connsiteX1" fmla="*/ 678264 w 803869"/>
              <a:gd name="connsiteY1" fmla="*/ 25446 h 1392022"/>
              <a:gd name="connsiteX2" fmla="*/ 572756 w 803869"/>
              <a:gd name="connsiteY2" fmla="*/ 80712 h 1392022"/>
              <a:gd name="connsiteX3" fmla="*/ 406959 w 803869"/>
              <a:gd name="connsiteY3" fmla="*/ 171147 h 1392022"/>
              <a:gd name="connsiteX4" fmla="*/ 296427 w 803869"/>
              <a:gd name="connsiteY4" fmla="*/ 236461 h 1392022"/>
              <a:gd name="connsiteX5" fmla="*/ 276330 w 803869"/>
              <a:gd name="connsiteY5" fmla="*/ 372114 h 1392022"/>
              <a:gd name="connsiteX6" fmla="*/ 200967 w 803869"/>
              <a:gd name="connsiteY6" fmla="*/ 477622 h 1392022"/>
              <a:gd name="connsiteX7" fmla="*/ 175847 w 803869"/>
              <a:gd name="connsiteY7" fmla="*/ 618299 h 1392022"/>
              <a:gd name="connsiteX8" fmla="*/ 195943 w 803869"/>
              <a:gd name="connsiteY8" fmla="*/ 764000 h 1392022"/>
              <a:gd name="connsiteX9" fmla="*/ 185895 w 803869"/>
              <a:gd name="connsiteY9" fmla="*/ 919749 h 1392022"/>
              <a:gd name="connsiteX10" fmla="*/ 115556 w 803869"/>
              <a:gd name="connsiteY10" fmla="*/ 1050378 h 1392022"/>
              <a:gd name="connsiteX11" fmla="*/ 60291 w 803869"/>
              <a:gd name="connsiteY11" fmla="*/ 1226224 h 1392022"/>
              <a:gd name="connsiteX12" fmla="*/ 0 w 803869"/>
              <a:gd name="connsiteY12" fmla="*/ 1392022 h 13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869" h="1392022">
                <a:moveTo>
                  <a:pt x="803869" y="5349"/>
                </a:moveTo>
                <a:cubicBezTo>
                  <a:pt x="736880" y="-10561"/>
                  <a:pt x="716783" y="12886"/>
                  <a:pt x="678264" y="25446"/>
                </a:cubicBezTo>
                <a:cubicBezTo>
                  <a:pt x="639745" y="38006"/>
                  <a:pt x="572756" y="80712"/>
                  <a:pt x="572756" y="80712"/>
                </a:cubicBezTo>
                <a:lnTo>
                  <a:pt x="406959" y="171147"/>
                </a:lnTo>
                <a:cubicBezTo>
                  <a:pt x="360904" y="197105"/>
                  <a:pt x="318198" y="202966"/>
                  <a:pt x="296427" y="236461"/>
                </a:cubicBezTo>
                <a:cubicBezTo>
                  <a:pt x="274655" y="269955"/>
                  <a:pt x="292240" y="331921"/>
                  <a:pt x="276330" y="372114"/>
                </a:cubicBezTo>
                <a:cubicBezTo>
                  <a:pt x="260420" y="412307"/>
                  <a:pt x="217714" y="436591"/>
                  <a:pt x="200967" y="477622"/>
                </a:cubicBezTo>
                <a:cubicBezTo>
                  <a:pt x="184220" y="518653"/>
                  <a:pt x="176684" y="570569"/>
                  <a:pt x="175847" y="618299"/>
                </a:cubicBezTo>
                <a:cubicBezTo>
                  <a:pt x="175010" y="666029"/>
                  <a:pt x="194268" y="713758"/>
                  <a:pt x="195943" y="764000"/>
                </a:cubicBezTo>
                <a:cubicBezTo>
                  <a:pt x="197618" y="814242"/>
                  <a:pt x="199293" y="872019"/>
                  <a:pt x="185895" y="919749"/>
                </a:cubicBezTo>
                <a:cubicBezTo>
                  <a:pt x="172497" y="967479"/>
                  <a:pt x="136490" y="999299"/>
                  <a:pt x="115556" y="1050378"/>
                </a:cubicBezTo>
                <a:cubicBezTo>
                  <a:pt x="94622" y="1101457"/>
                  <a:pt x="79550" y="1169283"/>
                  <a:pt x="60291" y="1226224"/>
                </a:cubicBezTo>
                <a:cubicBezTo>
                  <a:pt x="41032" y="1283165"/>
                  <a:pt x="2512" y="1355178"/>
                  <a:pt x="0" y="139202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943858" y="2643733"/>
            <a:ext cx="733530" cy="1313002"/>
          </a:xfrm>
          <a:custGeom>
            <a:avLst/>
            <a:gdLst>
              <a:gd name="connsiteX0" fmla="*/ 422140 w 979823"/>
              <a:gd name="connsiteY0" fmla="*/ 2101797 h 2101797"/>
              <a:gd name="connsiteX1" fmla="*/ 376922 w 979823"/>
              <a:gd name="connsiteY1" fmla="*/ 1986241 h 2101797"/>
              <a:gd name="connsiteX2" fmla="*/ 356825 w 979823"/>
              <a:gd name="connsiteY2" fmla="*/ 1920927 h 2101797"/>
              <a:gd name="connsiteX3" fmla="*/ 331704 w 979823"/>
              <a:gd name="connsiteY3" fmla="*/ 1885758 h 2101797"/>
              <a:gd name="connsiteX4" fmla="*/ 306584 w 979823"/>
              <a:gd name="connsiteY4" fmla="*/ 1875709 h 2101797"/>
              <a:gd name="connsiteX5" fmla="*/ 246293 w 979823"/>
              <a:gd name="connsiteY5" fmla="*/ 1860637 h 2101797"/>
              <a:gd name="connsiteX6" fmla="*/ 206100 w 979823"/>
              <a:gd name="connsiteY6" fmla="*/ 1815419 h 2101797"/>
              <a:gd name="connsiteX7" fmla="*/ 170931 w 979823"/>
              <a:gd name="connsiteY7" fmla="*/ 1790298 h 2101797"/>
              <a:gd name="connsiteX8" fmla="*/ 140786 w 979823"/>
              <a:gd name="connsiteY8" fmla="*/ 1709912 h 2101797"/>
              <a:gd name="connsiteX9" fmla="*/ 115665 w 979823"/>
              <a:gd name="connsiteY9" fmla="*/ 1629525 h 2101797"/>
              <a:gd name="connsiteX10" fmla="*/ 80496 w 979823"/>
              <a:gd name="connsiteY10" fmla="*/ 1564210 h 2101797"/>
              <a:gd name="connsiteX11" fmla="*/ 40302 w 979823"/>
              <a:gd name="connsiteY11" fmla="*/ 1513969 h 2101797"/>
              <a:gd name="connsiteX12" fmla="*/ 20205 w 979823"/>
              <a:gd name="connsiteY12" fmla="*/ 1473775 h 2101797"/>
              <a:gd name="connsiteX13" fmla="*/ 25230 w 979823"/>
              <a:gd name="connsiteY13" fmla="*/ 1413485 h 2101797"/>
              <a:gd name="connsiteX14" fmla="*/ 40302 w 979823"/>
              <a:gd name="connsiteY14" fmla="*/ 1383340 h 2101797"/>
              <a:gd name="connsiteX15" fmla="*/ 40302 w 979823"/>
              <a:gd name="connsiteY15" fmla="*/ 1358219 h 2101797"/>
              <a:gd name="connsiteX16" fmla="*/ 10157 w 979823"/>
              <a:gd name="connsiteY16" fmla="*/ 1338123 h 2101797"/>
              <a:gd name="connsiteX17" fmla="*/ 5133 w 979823"/>
              <a:gd name="connsiteY17" fmla="*/ 1313002 h 2101797"/>
              <a:gd name="connsiteX18" fmla="*/ 109 w 979823"/>
              <a:gd name="connsiteY18" fmla="*/ 1307977 h 2101797"/>
              <a:gd name="connsiteX19" fmla="*/ 10157 w 979823"/>
              <a:gd name="connsiteY19" fmla="*/ 1277832 h 2101797"/>
              <a:gd name="connsiteX20" fmla="*/ 45326 w 979823"/>
              <a:gd name="connsiteY20" fmla="*/ 1222567 h 2101797"/>
              <a:gd name="connsiteX21" fmla="*/ 55375 w 979823"/>
              <a:gd name="connsiteY21" fmla="*/ 1157252 h 2101797"/>
              <a:gd name="connsiteX22" fmla="*/ 70447 w 979823"/>
              <a:gd name="connsiteY22" fmla="*/ 1086914 h 2101797"/>
              <a:gd name="connsiteX23" fmla="*/ 70447 w 979823"/>
              <a:gd name="connsiteY23" fmla="*/ 1036672 h 2101797"/>
              <a:gd name="connsiteX24" fmla="*/ 75471 w 979823"/>
              <a:gd name="connsiteY24" fmla="*/ 1001503 h 2101797"/>
              <a:gd name="connsiteX25" fmla="*/ 100592 w 979823"/>
              <a:gd name="connsiteY25" fmla="*/ 986430 h 2101797"/>
              <a:gd name="connsiteX26" fmla="*/ 105616 w 979823"/>
              <a:gd name="connsiteY26" fmla="*/ 951261 h 2101797"/>
              <a:gd name="connsiteX27" fmla="*/ 105616 w 979823"/>
              <a:gd name="connsiteY27" fmla="*/ 951261 h 2101797"/>
              <a:gd name="connsiteX28" fmla="*/ 130737 w 979823"/>
              <a:gd name="connsiteY28" fmla="*/ 890971 h 2101797"/>
              <a:gd name="connsiteX29" fmla="*/ 135762 w 979823"/>
              <a:gd name="connsiteY29" fmla="*/ 855802 h 2101797"/>
              <a:gd name="connsiteX30" fmla="*/ 145810 w 979823"/>
              <a:gd name="connsiteY30" fmla="*/ 825657 h 2101797"/>
              <a:gd name="connsiteX31" fmla="*/ 145810 w 979823"/>
              <a:gd name="connsiteY31" fmla="*/ 800536 h 2101797"/>
              <a:gd name="connsiteX32" fmla="*/ 170931 w 979823"/>
              <a:gd name="connsiteY32" fmla="*/ 654835 h 2101797"/>
              <a:gd name="connsiteX33" fmla="*/ 170931 w 979823"/>
              <a:gd name="connsiteY33" fmla="*/ 594545 h 2101797"/>
              <a:gd name="connsiteX34" fmla="*/ 160882 w 979823"/>
              <a:gd name="connsiteY34" fmla="*/ 559375 h 2101797"/>
              <a:gd name="connsiteX35" fmla="*/ 150834 w 979823"/>
              <a:gd name="connsiteY35" fmla="*/ 494061 h 2101797"/>
              <a:gd name="connsiteX36" fmla="*/ 155858 w 979823"/>
              <a:gd name="connsiteY36" fmla="*/ 453868 h 2101797"/>
              <a:gd name="connsiteX37" fmla="*/ 180979 w 979823"/>
              <a:gd name="connsiteY37" fmla="*/ 433771 h 2101797"/>
              <a:gd name="connsiteX38" fmla="*/ 206100 w 979823"/>
              <a:gd name="connsiteY38" fmla="*/ 383529 h 2101797"/>
              <a:gd name="connsiteX39" fmla="*/ 231221 w 979823"/>
              <a:gd name="connsiteY39" fmla="*/ 348360 h 2101797"/>
              <a:gd name="connsiteX40" fmla="*/ 246293 w 979823"/>
              <a:gd name="connsiteY40" fmla="*/ 298118 h 2101797"/>
              <a:gd name="connsiteX41" fmla="*/ 261366 w 979823"/>
              <a:gd name="connsiteY41" fmla="*/ 262949 h 2101797"/>
              <a:gd name="connsiteX42" fmla="*/ 281463 w 979823"/>
              <a:gd name="connsiteY42" fmla="*/ 212707 h 2101797"/>
              <a:gd name="connsiteX43" fmla="*/ 306584 w 979823"/>
              <a:gd name="connsiteY43" fmla="*/ 177538 h 2101797"/>
              <a:gd name="connsiteX44" fmla="*/ 356825 w 979823"/>
              <a:gd name="connsiteY44" fmla="*/ 152417 h 2101797"/>
              <a:gd name="connsiteX45" fmla="*/ 422140 w 979823"/>
              <a:gd name="connsiteY45" fmla="*/ 132320 h 2101797"/>
              <a:gd name="connsiteX46" fmla="*/ 452285 w 979823"/>
              <a:gd name="connsiteY46" fmla="*/ 107199 h 2101797"/>
              <a:gd name="connsiteX47" fmla="*/ 487454 w 979823"/>
              <a:gd name="connsiteY47" fmla="*/ 92127 h 2101797"/>
              <a:gd name="connsiteX48" fmla="*/ 522623 w 979823"/>
              <a:gd name="connsiteY48" fmla="*/ 67006 h 2101797"/>
              <a:gd name="connsiteX49" fmla="*/ 567841 w 979823"/>
              <a:gd name="connsiteY49" fmla="*/ 36861 h 2101797"/>
              <a:gd name="connsiteX50" fmla="*/ 608034 w 979823"/>
              <a:gd name="connsiteY50" fmla="*/ 16764 h 2101797"/>
              <a:gd name="connsiteX51" fmla="*/ 658276 w 979823"/>
              <a:gd name="connsiteY51" fmla="*/ 6716 h 2101797"/>
              <a:gd name="connsiteX52" fmla="*/ 698469 w 979823"/>
              <a:gd name="connsiteY52" fmla="*/ 1692 h 2101797"/>
              <a:gd name="connsiteX53" fmla="*/ 738663 w 979823"/>
              <a:gd name="connsiteY53" fmla="*/ 1692 h 2101797"/>
              <a:gd name="connsiteX54" fmla="*/ 788904 w 979823"/>
              <a:gd name="connsiteY54" fmla="*/ 21788 h 2101797"/>
              <a:gd name="connsiteX55" fmla="*/ 829098 w 979823"/>
              <a:gd name="connsiteY55" fmla="*/ 26813 h 2101797"/>
              <a:gd name="connsiteX56" fmla="*/ 859243 w 979823"/>
              <a:gd name="connsiteY56" fmla="*/ 51934 h 2101797"/>
              <a:gd name="connsiteX57" fmla="*/ 879340 w 979823"/>
              <a:gd name="connsiteY57" fmla="*/ 77054 h 2101797"/>
              <a:gd name="connsiteX58" fmla="*/ 899436 w 979823"/>
              <a:gd name="connsiteY58" fmla="*/ 97151 h 2101797"/>
              <a:gd name="connsiteX59" fmla="*/ 919533 w 979823"/>
              <a:gd name="connsiteY59" fmla="*/ 112224 h 2101797"/>
              <a:gd name="connsiteX60" fmla="*/ 939630 w 979823"/>
              <a:gd name="connsiteY60" fmla="*/ 137345 h 2101797"/>
              <a:gd name="connsiteX61" fmla="*/ 939630 w 979823"/>
              <a:gd name="connsiteY61" fmla="*/ 137345 h 2101797"/>
              <a:gd name="connsiteX62" fmla="*/ 959726 w 979823"/>
              <a:gd name="connsiteY62" fmla="*/ 172514 h 2101797"/>
              <a:gd name="connsiteX63" fmla="*/ 969775 w 979823"/>
              <a:gd name="connsiteY63" fmla="*/ 217731 h 2101797"/>
              <a:gd name="connsiteX64" fmla="*/ 974799 w 979823"/>
              <a:gd name="connsiteY64" fmla="*/ 222756 h 2101797"/>
              <a:gd name="connsiteX65" fmla="*/ 979823 w 979823"/>
              <a:gd name="connsiteY65" fmla="*/ 232804 h 2101797"/>
              <a:gd name="connsiteX0" fmla="*/ 422140 w 974799"/>
              <a:gd name="connsiteY0" fmla="*/ 2101797 h 2101797"/>
              <a:gd name="connsiteX1" fmla="*/ 376922 w 974799"/>
              <a:gd name="connsiteY1" fmla="*/ 1986241 h 2101797"/>
              <a:gd name="connsiteX2" fmla="*/ 356825 w 974799"/>
              <a:gd name="connsiteY2" fmla="*/ 1920927 h 2101797"/>
              <a:gd name="connsiteX3" fmla="*/ 331704 w 974799"/>
              <a:gd name="connsiteY3" fmla="*/ 1885758 h 2101797"/>
              <a:gd name="connsiteX4" fmla="*/ 306584 w 974799"/>
              <a:gd name="connsiteY4" fmla="*/ 1875709 h 2101797"/>
              <a:gd name="connsiteX5" fmla="*/ 246293 w 974799"/>
              <a:gd name="connsiteY5" fmla="*/ 1860637 h 2101797"/>
              <a:gd name="connsiteX6" fmla="*/ 206100 w 974799"/>
              <a:gd name="connsiteY6" fmla="*/ 1815419 h 2101797"/>
              <a:gd name="connsiteX7" fmla="*/ 170931 w 974799"/>
              <a:gd name="connsiteY7" fmla="*/ 1790298 h 2101797"/>
              <a:gd name="connsiteX8" fmla="*/ 140786 w 974799"/>
              <a:gd name="connsiteY8" fmla="*/ 1709912 h 2101797"/>
              <a:gd name="connsiteX9" fmla="*/ 115665 w 974799"/>
              <a:gd name="connsiteY9" fmla="*/ 1629525 h 2101797"/>
              <a:gd name="connsiteX10" fmla="*/ 80496 w 974799"/>
              <a:gd name="connsiteY10" fmla="*/ 1564210 h 2101797"/>
              <a:gd name="connsiteX11" fmla="*/ 40302 w 974799"/>
              <a:gd name="connsiteY11" fmla="*/ 1513969 h 2101797"/>
              <a:gd name="connsiteX12" fmla="*/ 20205 w 974799"/>
              <a:gd name="connsiteY12" fmla="*/ 1473775 h 2101797"/>
              <a:gd name="connsiteX13" fmla="*/ 25230 w 974799"/>
              <a:gd name="connsiteY13" fmla="*/ 1413485 h 2101797"/>
              <a:gd name="connsiteX14" fmla="*/ 40302 w 974799"/>
              <a:gd name="connsiteY14" fmla="*/ 1383340 h 2101797"/>
              <a:gd name="connsiteX15" fmla="*/ 40302 w 974799"/>
              <a:gd name="connsiteY15" fmla="*/ 1358219 h 2101797"/>
              <a:gd name="connsiteX16" fmla="*/ 10157 w 974799"/>
              <a:gd name="connsiteY16" fmla="*/ 1338123 h 2101797"/>
              <a:gd name="connsiteX17" fmla="*/ 5133 w 974799"/>
              <a:gd name="connsiteY17" fmla="*/ 1313002 h 2101797"/>
              <a:gd name="connsiteX18" fmla="*/ 109 w 974799"/>
              <a:gd name="connsiteY18" fmla="*/ 1307977 h 2101797"/>
              <a:gd name="connsiteX19" fmla="*/ 10157 w 974799"/>
              <a:gd name="connsiteY19" fmla="*/ 1277832 h 2101797"/>
              <a:gd name="connsiteX20" fmla="*/ 45326 w 974799"/>
              <a:gd name="connsiteY20" fmla="*/ 1222567 h 2101797"/>
              <a:gd name="connsiteX21" fmla="*/ 55375 w 974799"/>
              <a:gd name="connsiteY21" fmla="*/ 1157252 h 2101797"/>
              <a:gd name="connsiteX22" fmla="*/ 70447 w 974799"/>
              <a:gd name="connsiteY22" fmla="*/ 1086914 h 2101797"/>
              <a:gd name="connsiteX23" fmla="*/ 70447 w 974799"/>
              <a:gd name="connsiteY23" fmla="*/ 1036672 h 2101797"/>
              <a:gd name="connsiteX24" fmla="*/ 75471 w 974799"/>
              <a:gd name="connsiteY24" fmla="*/ 1001503 h 2101797"/>
              <a:gd name="connsiteX25" fmla="*/ 100592 w 974799"/>
              <a:gd name="connsiteY25" fmla="*/ 986430 h 2101797"/>
              <a:gd name="connsiteX26" fmla="*/ 105616 w 974799"/>
              <a:gd name="connsiteY26" fmla="*/ 951261 h 2101797"/>
              <a:gd name="connsiteX27" fmla="*/ 105616 w 974799"/>
              <a:gd name="connsiteY27" fmla="*/ 951261 h 2101797"/>
              <a:gd name="connsiteX28" fmla="*/ 130737 w 974799"/>
              <a:gd name="connsiteY28" fmla="*/ 890971 h 2101797"/>
              <a:gd name="connsiteX29" fmla="*/ 135762 w 974799"/>
              <a:gd name="connsiteY29" fmla="*/ 855802 h 2101797"/>
              <a:gd name="connsiteX30" fmla="*/ 145810 w 974799"/>
              <a:gd name="connsiteY30" fmla="*/ 825657 h 2101797"/>
              <a:gd name="connsiteX31" fmla="*/ 145810 w 974799"/>
              <a:gd name="connsiteY31" fmla="*/ 800536 h 2101797"/>
              <a:gd name="connsiteX32" fmla="*/ 170931 w 974799"/>
              <a:gd name="connsiteY32" fmla="*/ 654835 h 2101797"/>
              <a:gd name="connsiteX33" fmla="*/ 170931 w 974799"/>
              <a:gd name="connsiteY33" fmla="*/ 594545 h 2101797"/>
              <a:gd name="connsiteX34" fmla="*/ 160882 w 974799"/>
              <a:gd name="connsiteY34" fmla="*/ 559375 h 2101797"/>
              <a:gd name="connsiteX35" fmla="*/ 150834 w 974799"/>
              <a:gd name="connsiteY35" fmla="*/ 494061 h 2101797"/>
              <a:gd name="connsiteX36" fmla="*/ 155858 w 974799"/>
              <a:gd name="connsiteY36" fmla="*/ 453868 h 2101797"/>
              <a:gd name="connsiteX37" fmla="*/ 180979 w 974799"/>
              <a:gd name="connsiteY37" fmla="*/ 433771 h 2101797"/>
              <a:gd name="connsiteX38" fmla="*/ 206100 w 974799"/>
              <a:gd name="connsiteY38" fmla="*/ 383529 h 2101797"/>
              <a:gd name="connsiteX39" fmla="*/ 231221 w 974799"/>
              <a:gd name="connsiteY39" fmla="*/ 348360 h 2101797"/>
              <a:gd name="connsiteX40" fmla="*/ 246293 w 974799"/>
              <a:gd name="connsiteY40" fmla="*/ 298118 h 2101797"/>
              <a:gd name="connsiteX41" fmla="*/ 261366 w 974799"/>
              <a:gd name="connsiteY41" fmla="*/ 262949 h 2101797"/>
              <a:gd name="connsiteX42" fmla="*/ 281463 w 974799"/>
              <a:gd name="connsiteY42" fmla="*/ 212707 h 2101797"/>
              <a:gd name="connsiteX43" fmla="*/ 306584 w 974799"/>
              <a:gd name="connsiteY43" fmla="*/ 177538 h 2101797"/>
              <a:gd name="connsiteX44" fmla="*/ 356825 w 974799"/>
              <a:gd name="connsiteY44" fmla="*/ 152417 h 2101797"/>
              <a:gd name="connsiteX45" fmla="*/ 422140 w 974799"/>
              <a:gd name="connsiteY45" fmla="*/ 132320 h 2101797"/>
              <a:gd name="connsiteX46" fmla="*/ 452285 w 974799"/>
              <a:gd name="connsiteY46" fmla="*/ 107199 h 2101797"/>
              <a:gd name="connsiteX47" fmla="*/ 487454 w 974799"/>
              <a:gd name="connsiteY47" fmla="*/ 92127 h 2101797"/>
              <a:gd name="connsiteX48" fmla="*/ 522623 w 974799"/>
              <a:gd name="connsiteY48" fmla="*/ 67006 h 2101797"/>
              <a:gd name="connsiteX49" fmla="*/ 567841 w 974799"/>
              <a:gd name="connsiteY49" fmla="*/ 36861 h 2101797"/>
              <a:gd name="connsiteX50" fmla="*/ 608034 w 974799"/>
              <a:gd name="connsiteY50" fmla="*/ 16764 h 2101797"/>
              <a:gd name="connsiteX51" fmla="*/ 658276 w 974799"/>
              <a:gd name="connsiteY51" fmla="*/ 6716 h 2101797"/>
              <a:gd name="connsiteX52" fmla="*/ 698469 w 974799"/>
              <a:gd name="connsiteY52" fmla="*/ 1692 h 2101797"/>
              <a:gd name="connsiteX53" fmla="*/ 738663 w 974799"/>
              <a:gd name="connsiteY53" fmla="*/ 1692 h 2101797"/>
              <a:gd name="connsiteX54" fmla="*/ 788904 w 974799"/>
              <a:gd name="connsiteY54" fmla="*/ 21788 h 2101797"/>
              <a:gd name="connsiteX55" fmla="*/ 829098 w 974799"/>
              <a:gd name="connsiteY55" fmla="*/ 26813 h 2101797"/>
              <a:gd name="connsiteX56" fmla="*/ 859243 w 974799"/>
              <a:gd name="connsiteY56" fmla="*/ 51934 h 2101797"/>
              <a:gd name="connsiteX57" fmla="*/ 879340 w 974799"/>
              <a:gd name="connsiteY57" fmla="*/ 77054 h 2101797"/>
              <a:gd name="connsiteX58" fmla="*/ 899436 w 974799"/>
              <a:gd name="connsiteY58" fmla="*/ 97151 h 2101797"/>
              <a:gd name="connsiteX59" fmla="*/ 919533 w 974799"/>
              <a:gd name="connsiteY59" fmla="*/ 112224 h 2101797"/>
              <a:gd name="connsiteX60" fmla="*/ 939630 w 974799"/>
              <a:gd name="connsiteY60" fmla="*/ 137345 h 2101797"/>
              <a:gd name="connsiteX61" fmla="*/ 939630 w 974799"/>
              <a:gd name="connsiteY61" fmla="*/ 137345 h 2101797"/>
              <a:gd name="connsiteX62" fmla="*/ 959726 w 974799"/>
              <a:gd name="connsiteY62" fmla="*/ 172514 h 2101797"/>
              <a:gd name="connsiteX63" fmla="*/ 969775 w 974799"/>
              <a:gd name="connsiteY63" fmla="*/ 217731 h 2101797"/>
              <a:gd name="connsiteX64" fmla="*/ 974799 w 974799"/>
              <a:gd name="connsiteY64" fmla="*/ 222756 h 2101797"/>
              <a:gd name="connsiteX0" fmla="*/ 422140 w 969775"/>
              <a:gd name="connsiteY0" fmla="*/ 2101797 h 2101797"/>
              <a:gd name="connsiteX1" fmla="*/ 376922 w 969775"/>
              <a:gd name="connsiteY1" fmla="*/ 1986241 h 2101797"/>
              <a:gd name="connsiteX2" fmla="*/ 356825 w 969775"/>
              <a:gd name="connsiteY2" fmla="*/ 1920927 h 2101797"/>
              <a:gd name="connsiteX3" fmla="*/ 331704 w 969775"/>
              <a:gd name="connsiteY3" fmla="*/ 1885758 h 2101797"/>
              <a:gd name="connsiteX4" fmla="*/ 306584 w 969775"/>
              <a:gd name="connsiteY4" fmla="*/ 1875709 h 2101797"/>
              <a:gd name="connsiteX5" fmla="*/ 246293 w 969775"/>
              <a:gd name="connsiteY5" fmla="*/ 1860637 h 2101797"/>
              <a:gd name="connsiteX6" fmla="*/ 206100 w 969775"/>
              <a:gd name="connsiteY6" fmla="*/ 1815419 h 2101797"/>
              <a:gd name="connsiteX7" fmla="*/ 170931 w 969775"/>
              <a:gd name="connsiteY7" fmla="*/ 1790298 h 2101797"/>
              <a:gd name="connsiteX8" fmla="*/ 140786 w 969775"/>
              <a:gd name="connsiteY8" fmla="*/ 1709912 h 2101797"/>
              <a:gd name="connsiteX9" fmla="*/ 115665 w 969775"/>
              <a:gd name="connsiteY9" fmla="*/ 1629525 h 2101797"/>
              <a:gd name="connsiteX10" fmla="*/ 80496 w 969775"/>
              <a:gd name="connsiteY10" fmla="*/ 1564210 h 2101797"/>
              <a:gd name="connsiteX11" fmla="*/ 40302 w 969775"/>
              <a:gd name="connsiteY11" fmla="*/ 1513969 h 2101797"/>
              <a:gd name="connsiteX12" fmla="*/ 20205 w 969775"/>
              <a:gd name="connsiteY12" fmla="*/ 1473775 h 2101797"/>
              <a:gd name="connsiteX13" fmla="*/ 25230 w 969775"/>
              <a:gd name="connsiteY13" fmla="*/ 1413485 h 2101797"/>
              <a:gd name="connsiteX14" fmla="*/ 40302 w 969775"/>
              <a:gd name="connsiteY14" fmla="*/ 1383340 h 2101797"/>
              <a:gd name="connsiteX15" fmla="*/ 40302 w 969775"/>
              <a:gd name="connsiteY15" fmla="*/ 1358219 h 2101797"/>
              <a:gd name="connsiteX16" fmla="*/ 10157 w 969775"/>
              <a:gd name="connsiteY16" fmla="*/ 1338123 h 2101797"/>
              <a:gd name="connsiteX17" fmla="*/ 5133 w 969775"/>
              <a:gd name="connsiteY17" fmla="*/ 1313002 h 2101797"/>
              <a:gd name="connsiteX18" fmla="*/ 109 w 969775"/>
              <a:gd name="connsiteY18" fmla="*/ 1307977 h 2101797"/>
              <a:gd name="connsiteX19" fmla="*/ 10157 w 969775"/>
              <a:gd name="connsiteY19" fmla="*/ 1277832 h 2101797"/>
              <a:gd name="connsiteX20" fmla="*/ 45326 w 969775"/>
              <a:gd name="connsiteY20" fmla="*/ 1222567 h 2101797"/>
              <a:gd name="connsiteX21" fmla="*/ 55375 w 969775"/>
              <a:gd name="connsiteY21" fmla="*/ 1157252 h 2101797"/>
              <a:gd name="connsiteX22" fmla="*/ 70447 w 969775"/>
              <a:gd name="connsiteY22" fmla="*/ 1086914 h 2101797"/>
              <a:gd name="connsiteX23" fmla="*/ 70447 w 969775"/>
              <a:gd name="connsiteY23" fmla="*/ 1036672 h 2101797"/>
              <a:gd name="connsiteX24" fmla="*/ 75471 w 969775"/>
              <a:gd name="connsiteY24" fmla="*/ 1001503 h 2101797"/>
              <a:gd name="connsiteX25" fmla="*/ 100592 w 969775"/>
              <a:gd name="connsiteY25" fmla="*/ 986430 h 2101797"/>
              <a:gd name="connsiteX26" fmla="*/ 105616 w 969775"/>
              <a:gd name="connsiteY26" fmla="*/ 951261 h 2101797"/>
              <a:gd name="connsiteX27" fmla="*/ 105616 w 969775"/>
              <a:gd name="connsiteY27" fmla="*/ 951261 h 2101797"/>
              <a:gd name="connsiteX28" fmla="*/ 130737 w 969775"/>
              <a:gd name="connsiteY28" fmla="*/ 890971 h 2101797"/>
              <a:gd name="connsiteX29" fmla="*/ 135762 w 969775"/>
              <a:gd name="connsiteY29" fmla="*/ 855802 h 2101797"/>
              <a:gd name="connsiteX30" fmla="*/ 145810 w 969775"/>
              <a:gd name="connsiteY30" fmla="*/ 825657 h 2101797"/>
              <a:gd name="connsiteX31" fmla="*/ 145810 w 969775"/>
              <a:gd name="connsiteY31" fmla="*/ 800536 h 2101797"/>
              <a:gd name="connsiteX32" fmla="*/ 170931 w 969775"/>
              <a:gd name="connsiteY32" fmla="*/ 654835 h 2101797"/>
              <a:gd name="connsiteX33" fmla="*/ 170931 w 969775"/>
              <a:gd name="connsiteY33" fmla="*/ 594545 h 2101797"/>
              <a:gd name="connsiteX34" fmla="*/ 160882 w 969775"/>
              <a:gd name="connsiteY34" fmla="*/ 559375 h 2101797"/>
              <a:gd name="connsiteX35" fmla="*/ 150834 w 969775"/>
              <a:gd name="connsiteY35" fmla="*/ 494061 h 2101797"/>
              <a:gd name="connsiteX36" fmla="*/ 155858 w 969775"/>
              <a:gd name="connsiteY36" fmla="*/ 453868 h 2101797"/>
              <a:gd name="connsiteX37" fmla="*/ 180979 w 969775"/>
              <a:gd name="connsiteY37" fmla="*/ 433771 h 2101797"/>
              <a:gd name="connsiteX38" fmla="*/ 206100 w 969775"/>
              <a:gd name="connsiteY38" fmla="*/ 383529 h 2101797"/>
              <a:gd name="connsiteX39" fmla="*/ 231221 w 969775"/>
              <a:gd name="connsiteY39" fmla="*/ 348360 h 2101797"/>
              <a:gd name="connsiteX40" fmla="*/ 246293 w 969775"/>
              <a:gd name="connsiteY40" fmla="*/ 298118 h 2101797"/>
              <a:gd name="connsiteX41" fmla="*/ 261366 w 969775"/>
              <a:gd name="connsiteY41" fmla="*/ 262949 h 2101797"/>
              <a:gd name="connsiteX42" fmla="*/ 281463 w 969775"/>
              <a:gd name="connsiteY42" fmla="*/ 212707 h 2101797"/>
              <a:gd name="connsiteX43" fmla="*/ 306584 w 969775"/>
              <a:gd name="connsiteY43" fmla="*/ 177538 h 2101797"/>
              <a:gd name="connsiteX44" fmla="*/ 356825 w 969775"/>
              <a:gd name="connsiteY44" fmla="*/ 152417 h 2101797"/>
              <a:gd name="connsiteX45" fmla="*/ 422140 w 969775"/>
              <a:gd name="connsiteY45" fmla="*/ 132320 h 2101797"/>
              <a:gd name="connsiteX46" fmla="*/ 452285 w 969775"/>
              <a:gd name="connsiteY46" fmla="*/ 107199 h 2101797"/>
              <a:gd name="connsiteX47" fmla="*/ 487454 w 969775"/>
              <a:gd name="connsiteY47" fmla="*/ 92127 h 2101797"/>
              <a:gd name="connsiteX48" fmla="*/ 522623 w 969775"/>
              <a:gd name="connsiteY48" fmla="*/ 67006 h 2101797"/>
              <a:gd name="connsiteX49" fmla="*/ 567841 w 969775"/>
              <a:gd name="connsiteY49" fmla="*/ 36861 h 2101797"/>
              <a:gd name="connsiteX50" fmla="*/ 608034 w 969775"/>
              <a:gd name="connsiteY50" fmla="*/ 16764 h 2101797"/>
              <a:gd name="connsiteX51" fmla="*/ 658276 w 969775"/>
              <a:gd name="connsiteY51" fmla="*/ 6716 h 2101797"/>
              <a:gd name="connsiteX52" fmla="*/ 698469 w 969775"/>
              <a:gd name="connsiteY52" fmla="*/ 1692 h 2101797"/>
              <a:gd name="connsiteX53" fmla="*/ 738663 w 969775"/>
              <a:gd name="connsiteY53" fmla="*/ 1692 h 2101797"/>
              <a:gd name="connsiteX54" fmla="*/ 788904 w 969775"/>
              <a:gd name="connsiteY54" fmla="*/ 21788 h 2101797"/>
              <a:gd name="connsiteX55" fmla="*/ 829098 w 969775"/>
              <a:gd name="connsiteY55" fmla="*/ 26813 h 2101797"/>
              <a:gd name="connsiteX56" fmla="*/ 859243 w 969775"/>
              <a:gd name="connsiteY56" fmla="*/ 51934 h 2101797"/>
              <a:gd name="connsiteX57" fmla="*/ 879340 w 969775"/>
              <a:gd name="connsiteY57" fmla="*/ 77054 h 2101797"/>
              <a:gd name="connsiteX58" fmla="*/ 899436 w 969775"/>
              <a:gd name="connsiteY58" fmla="*/ 97151 h 2101797"/>
              <a:gd name="connsiteX59" fmla="*/ 919533 w 969775"/>
              <a:gd name="connsiteY59" fmla="*/ 112224 h 2101797"/>
              <a:gd name="connsiteX60" fmla="*/ 939630 w 969775"/>
              <a:gd name="connsiteY60" fmla="*/ 137345 h 2101797"/>
              <a:gd name="connsiteX61" fmla="*/ 939630 w 969775"/>
              <a:gd name="connsiteY61" fmla="*/ 137345 h 2101797"/>
              <a:gd name="connsiteX62" fmla="*/ 959726 w 969775"/>
              <a:gd name="connsiteY62" fmla="*/ 172514 h 2101797"/>
              <a:gd name="connsiteX63" fmla="*/ 969775 w 969775"/>
              <a:gd name="connsiteY63" fmla="*/ 217731 h 2101797"/>
              <a:gd name="connsiteX0" fmla="*/ 422140 w 959726"/>
              <a:gd name="connsiteY0" fmla="*/ 2101797 h 2101797"/>
              <a:gd name="connsiteX1" fmla="*/ 376922 w 959726"/>
              <a:gd name="connsiteY1" fmla="*/ 1986241 h 2101797"/>
              <a:gd name="connsiteX2" fmla="*/ 356825 w 959726"/>
              <a:gd name="connsiteY2" fmla="*/ 1920927 h 2101797"/>
              <a:gd name="connsiteX3" fmla="*/ 331704 w 959726"/>
              <a:gd name="connsiteY3" fmla="*/ 1885758 h 2101797"/>
              <a:gd name="connsiteX4" fmla="*/ 306584 w 959726"/>
              <a:gd name="connsiteY4" fmla="*/ 1875709 h 2101797"/>
              <a:gd name="connsiteX5" fmla="*/ 246293 w 959726"/>
              <a:gd name="connsiteY5" fmla="*/ 1860637 h 2101797"/>
              <a:gd name="connsiteX6" fmla="*/ 206100 w 959726"/>
              <a:gd name="connsiteY6" fmla="*/ 1815419 h 2101797"/>
              <a:gd name="connsiteX7" fmla="*/ 170931 w 959726"/>
              <a:gd name="connsiteY7" fmla="*/ 1790298 h 2101797"/>
              <a:gd name="connsiteX8" fmla="*/ 140786 w 959726"/>
              <a:gd name="connsiteY8" fmla="*/ 1709912 h 2101797"/>
              <a:gd name="connsiteX9" fmla="*/ 115665 w 959726"/>
              <a:gd name="connsiteY9" fmla="*/ 1629525 h 2101797"/>
              <a:gd name="connsiteX10" fmla="*/ 80496 w 959726"/>
              <a:gd name="connsiteY10" fmla="*/ 1564210 h 2101797"/>
              <a:gd name="connsiteX11" fmla="*/ 40302 w 959726"/>
              <a:gd name="connsiteY11" fmla="*/ 1513969 h 2101797"/>
              <a:gd name="connsiteX12" fmla="*/ 20205 w 959726"/>
              <a:gd name="connsiteY12" fmla="*/ 1473775 h 2101797"/>
              <a:gd name="connsiteX13" fmla="*/ 25230 w 959726"/>
              <a:gd name="connsiteY13" fmla="*/ 1413485 h 2101797"/>
              <a:gd name="connsiteX14" fmla="*/ 40302 w 959726"/>
              <a:gd name="connsiteY14" fmla="*/ 1383340 h 2101797"/>
              <a:gd name="connsiteX15" fmla="*/ 40302 w 959726"/>
              <a:gd name="connsiteY15" fmla="*/ 1358219 h 2101797"/>
              <a:gd name="connsiteX16" fmla="*/ 10157 w 959726"/>
              <a:gd name="connsiteY16" fmla="*/ 1338123 h 2101797"/>
              <a:gd name="connsiteX17" fmla="*/ 5133 w 959726"/>
              <a:gd name="connsiteY17" fmla="*/ 1313002 h 2101797"/>
              <a:gd name="connsiteX18" fmla="*/ 109 w 959726"/>
              <a:gd name="connsiteY18" fmla="*/ 1307977 h 2101797"/>
              <a:gd name="connsiteX19" fmla="*/ 10157 w 959726"/>
              <a:gd name="connsiteY19" fmla="*/ 1277832 h 2101797"/>
              <a:gd name="connsiteX20" fmla="*/ 45326 w 959726"/>
              <a:gd name="connsiteY20" fmla="*/ 1222567 h 2101797"/>
              <a:gd name="connsiteX21" fmla="*/ 55375 w 959726"/>
              <a:gd name="connsiteY21" fmla="*/ 1157252 h 2101797"/>
              <a:gd name="connsiteX22" fmla="*/ 70447 w 959726"/>
              <a:gd name="connsiteY22" fmla="*/ 1086914 h 2101797"/>
              <a:gd name="connsiteX23" fmla="*/ 70447 w 959726"/>
              <a:gd name="connsiteY23" fmla="*/ 1036672 h 2101797"/>
              <a:gd name="connsiteX24" fmla="*/ 75471 w 959726"/>
              <a:gd name="connsiteY24" fmla="*/ 1001503 h 2101797"/>
              <a:gd name="connsiteX25" fmla="*/ 100592 w 959726"/>
              <a:gd name="connsiteY25" fmla="*/ 986430 h 2101797"/>
              <a:gd name="connsiteX26" fmla="*/ 105616 w 959726"/>
              <a:gd name="connsiteY26" fmla="*/ 951261 h 2101797"/>
              <a:gd name="connsiteX27" fmla="*/ 105616 w 959726"/>
              <a:gd name="connsiteY27" fmla="*/ 951261 h 2101797"/>
              <a:gd name="connsiteX28" fmla="*/ 130737 w 959726"/>
              <a:gd name="connsiteY28" fmla="*/ 890971 h 2101797"/>
              <a:gd name="connsiteX29" fmla="*/ 135762 w 959726"/>
              <a:gd name="connsiteY29" fmla="*/ 855802 h 2101797"/>
              <a:gd name="connsiteX30" fmla="*/ 145810 w 959726"/>
              <a:gd name="connsiteY30" fmla="*/ 825657 h 2101797"/>
              <a:gd name="connsiteX31" fmla="*/ 145810 w 959726"/>
              <a:gd name="connsiteY31" fmla="*/ 800536 h 2101797"/>
              <a:gd name="connsiteX32" fmla="*/ 170931 w 959726"/>
              <a:gd name="connsiteY32" fmla="*/ 654835 h 2101797"/>
              <a:gd name="connsiteX33" fmla="*/ 170931 w 959726"/>
              <a:gd name="connsiteY33" fmla="*/ 594545 h 2101797"/>
              <a:gd name="connsiteX34" fmla="*/ 160882 w 959726"/>
              <a:gd name="connsiteY34" fmla="*/ 559375 h 2101797"/>
              <a:gd name="connsiteX35" fmla="*/ 150834 w 959726"/>
              <a:gd name="connsiteY35" fmla="*/ 494061 h 2101797"/>
              <a:gd name="connsiteX36" fmla="*/ 155858 w 959726"/>
              <a:gd name="connsiteY36" fmla="*/ 453868 h 2101797"/>
              <a:gd name="connsiteX37" fmla="*/ 180979 w 959726"/>
              <a:gd name="connsiteY37" fmla="*/ 433771 h 2101797"/>
              <a:gd name="connsiteX38" fmla="*/ 206100 w 959726"/>
              <a:gd name="connsiteY38" fmla="*/ 383529 h 2101797"/>
              <a:gd name="connsiteX39" fmla="*/ 231221 w 959726"/>
              <a:gd name="connsiteY39" fmla="*/ 348360 h 2101797"/>
              <a:gd name="connsiteX40" fmla="*/ 246293 w 959726"/>
              <a:gd name="connsiteY40" fmla="*/ 298118 h 2101797"/>
              <a:gd name="connsiteX41" fmla="*/ 261366 w 959726"/>
              <a:gd name="connsiteY41" fmla="*/ 262949 h 2101797"/>
              <a:gd name="connsiteX42" fmla="*/ 281463 w 959726"/>
              <a:gd name="connsiteY42" fmla="*/ 212707 h 2101797"/>
              <a:gd name="connsiteX43" fmla="*/ 306584 w 959726"/>
              <a:gd name="connsiteY43" fmla="*/ 177538 h 2101797"/>
              <a:gd name="connsiteX44" fmla="*/ 356825 w 959726"/>
              <a:gd name="connsiteY44" fmla="*/ 152417 h 2101797"/>
              <a:gd name="connsiteX45" fmla="*/ 422140 w 959726"/>
              <a:gd name="connsiteY45" fmla="*/ 132320 h 2101797"/>
              <a:gd name="connsiteX46" fmla="*/ 452285 w 959726"/>
              <a:gd name="connsiteY46" fmla="*/ 107199 h 2101797"/>
              <a:gd name="connsiteX47" fmla="*/ 487454 w 959726"/>
              <a:gd name="connsiteY47" fmla="*/ 92127 h 2101797"/>
              <a:gd name="connsiteX48" fmla="*/ 522623 w 959726"/>
              <a:gd name="connsiteY48" fmla="*/ 67006 h 2101797"/>
              <a:gd name="connsiteX49" fmla="*/ 567841 w 959726"/>
              <a:gd name="connsiteY49" fmla="*/ 36861 h 2101797"/>
              <a:gd name="connsiteX50" fmla="*/ 608034 w 959726"/>
              <a:gd name="connsiteY50" fmla="*/ 16764 h 2101797"/>
              <a:gd name="connsiteX51" fmla="*/ 658276 w 959726"/>
              <a:gd name="connsiteY51" fmla="*/ 6716 h 2101797"/>
              <a:gd name="connsiteX52" fmla="*/ 698469 w 959726"/>
              <a:gd name="connsiteY52" fmla="*/ 1692 h 2101797"/>
              <a:gd name="connsiteX53" fmla="*/ 738663 w 959726"/>
              <a:gd name="connsiteY53" fmla="*/ 1692 h 2101797"/>
              <a:gd name="connsiteX54" fmla="*/ 788904 w 959726"/>
              <a:gd name="connsiteY54" fmla="*/ 21788 h 2101797"/>
              <a:gd name="connsiteX55" fmla="*/ 829098 w 959726"/>
              <a:gd name="connsiteY55" fmla="*/ 26813 h 2101797"/>
              <a:gd name="connsiteX56" fmla="*/ 859243 w 959726"/>
              <a:gd name="connsiteY56" fmla="*/ 51934 h 2101797"/>
              <a:gd name="connsiteX57" fmla="*/ 879340 w 959726"/>
              <a:gd name="connsiteY57" fmla="*/ 77054 h 2101797"/>
              <a:gd name="connsiteX58" fmla="*/ 899436 w 959726"/>
              <a:gd name="connsiteY58" fmla="*/ 97151 h 2101797"/>
              <a:gd name="connsiteX59" fmla="*/ 919533 w 959726"/>
              <a:gd name="connsiteY59" fmla="*/ 112224 h 2101797"/>
              <a:gd name="connsiteX60" fmla="*/ 939630 w 959726"/>
              <a:gd name="connsiteY60" fmla="*/ 137345 h 2101797"/>
              <a:gd name="connsiteX61" fmla="*/ 939630 w 959726"/>
              <a:gd name="connsiteY61" fmla="*/ 137345 h 2101797"/>
              <a:gd name="connsiteX62" fmla="*/ 959726 w 959726"/>
              <a:gd name="connsiteY62" fmla="*/ 172514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61" fmla="*/ 939630 w 939630"/>
              <a:gd name="connsiteY61" fmla="*/ 137345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0" fmla="*/ 422140 w 919533"/>
              <a:gd name="connsiteY0" fmla="*/ 2101797 h 2101797"/>
              <a:gd name="connsiteX1" fmla="*/ 376922 w 919533"/>
              <a:gd name="connsiteY1" fmla="*/ 1986241 h 2101797"/>
              <a:gd name="connsiteX2" fmla="*/ 356825 w 919533"/>
              <a:gd name="connsiteY2" fmla="*/ 1920927 h 2101797"/>
              <a:gd name="connsiteX3" fmla="*/ 331704 w 919533"/>
              <a:gd name="connsiteY3" fmla="*/ 1885758 h 2101797"/>
              <a:gd name="connsiteX4" fmla="*/ 306584 w 919533"/>
              <a:gd name="connsiteY4" fmla="*/ 1875709 h 2101797"/>
              <a:gd name="connsiteX5" fmla="*/ 246293 w 919533"/>
              <a:gd name="connsiteY5" fmla="*/ 1860637 h 2101797"/>
              <a:gd name="connsiteX6" fmla="*/ 206100 w 919533"/>
              <a:gd name="connsiteY6" fmla="*/ 1815419 h 2101797"/>
              <a:gd name="connsiteX7" fmla="*/ 170931 w 919533"/>
              <a:gd name="connsiteY7" fmla="*/ 1790298 h 2101797"/>
              <a:gd name="connsiteX8" fmla="*/ 140786 w 919533"/>
              <a:gd name="connsiteY8" fmla="*/ 1709912 h 2101797"/>
              <a:gd name="connsiteX9" fmla="*/ 115665 w 919533"/>
              <a:gd name="connsiteY9" fmla="*/ 1629525 h 2101797"/>
              <a:gd name="connsiteX10" fmla="*/ 80496 w 919533"/>
              <a:gd name="connsiteY10" fmla="*/ 1564210 h 2101797"/>
              <a:gd name="connsiteX11" fmla="*/ 40302 w 919533"/>
              <a:gd name="connsiteY11" fmla="*/ 1513969 h 2101797"/>
              <a:gd name="connsiteX12" fmla="*/ 20205 w 919533"/>
              <a:gd name="connsiteY12" fmla="*/ 1473775 h 2101797"/>
              <a:gd name="connsiteX13" fmla="*/ 25230 w 919533"/>
              <a:gd name="connsiteY13" fmla="*/ 1413485 h 2101797"/>
              <a:gd name="connsiteX14" fmla="*/ 40302 w 919533"/>
              <a:gd name="connsiteY14" fmla="*/ 1383340 h 2101797"/>
              <a:gd name="connsiteX15" fmla="*/ 40302 w 919533"/>
              <a:gd name="connsiteY15" fmla="*/ 1358219 h 2101797"/>
              <a:gd name="connsiteX16" fmla="*/ 10157 w 919533"/>
              <a:gd name="connsiteY16" fmla="*/ 1338123 h 2101797"/>
              <a:gd name="connsiteX17" fmla="*/ 5133 w 919533"/>
              <a:gd name="connsiteY17" fmla="*/ 1313002 h 2101797"/>
              <a:gd name="connsiteX18" fmla="*/ 109 w 919533"/>
              <a:gd name="connsiteY18" fmla="*/ 1307977 h 2101797"/>
              <a:gd name="connsiteX19" fmla="*/ 10157 w 919533"/>
              <a:gd name="connsiteY19" fmla="*/ 1277832 h 2101797"/>
              <a:gd name="connsiteX20" fmla="*/ 45326 w 919533"/>
              <a:gd name="connsiteY20" fmla="*/ 1222567 h 2101797"/>
              <a:gd name="connsiteX21" fmla="*/ 55375 w 919533"/>
              <a:gd name="connsiteY21" fmla="*/ 1157252 h 2101797"/>
              <a:gd name="connsiteX22" fmla="*/ 70447 w 919533"/>
              <a:gd name="connsiteY22" fmla="*/ 1086914 h 2101797"/>
              <a:gd name="connsiteX23" fmla="*/ 70447 w 919533"/>
              <a:gd name="connsiteY23" fmla="*/ 1036672 h 2101797"/>
              <a:gd name="connsiteX24" fmla="*/ 75471 w 919533"/>
              <a:gd name="connsiteY24" fmla="*/ 1001503 h 2101797"/>
              <a:gd name="connsiteX25" fmla="*/ 100592 w 919533"/>
              <a:gd name="connsiteY25" fmla="*/ 986430 h 2101797"/>
              <a:gd name="connsiteX26" fmla="*/ 105616 w 919533"/>
              <a:gd name="connsiteY26" fmla="*/ 951261 h 2101797"/>
              <a:gd name="connsiteX27" fmla="*/ 105616 w 919533"/>
              <a:gd name="connsiteY27" fmla="*/ 951261 h 2101797"/>
              <a:gd name="connsiteX28" fmla="*/ 130737 w 919533"/>
              <a:gd name="connsiteY28" fmla="*/ 890971 h 2101797"/>
              <a:gd name="connsiteX29" fmla="*/ 135762 w 919533"/>
              <a:gd name="connsiteY29" fmla="*/ 855802 h 2101797"/>
              <a:gd name="connsiteX30" fmla="*/ 145810 w 919533"/>
              <a:gd name="connsiteY30" fmla="*/ 825657 h 2101797"/>
              <a:gd name="connsiteX31" fmla="*/ 145810 w 919533"/>
              <a:gd name="connsiteY31" fmla="*/ 800536 h 2101797"/>
              <a:gd name="connsiteX32" fmla="*/ 170931 w 919533"/>
              <a:gd name="connsiteY32" fmla="*/ 654835 h 2101797"/>
              <a:gd name="connsiteX33" fmla="*/ 170931 w 919533"/>
              <a:gd name="connsiteY33" fmla="*/ 594545 h 2101797"/>
              <a:gd name="connsiteX34" fmla="*/ 160882 w 919533"/>
              <a:gd name="connsiteY34" fmla="*/ 559375 h 2101797"/>
              <a:gd name="connsiteX35" fmla="*/ 150834 w 919533"/>
              <a:gd name="connsiteY35" fmla="*/ 494061 h 2101797"/>
              <a:gd name="connsiteX36" fmla="*/ 155858 w 919533"/>
              <a:gd name="connsiteY36" fmla="*/ 453868 h 2101797"/>
              <a:gd name="connsiteX37" fmla="*/ 180979 w 919533"/>
              <a:gd name="connsiteY37" fmla="*/ 433771 h 2101797"/>
              <a:gd name="connsiteX38" fmla="*/ 206100 w 919533"/>
              <a:gd name="connsiteY38" fmla="*/ 383529 h 2101797"/>
              <a:gd name="connsiteX39" fmla="*/ 231221 w 919533"/>
              <a:gd name="connsiteY39" fmla="*/ 348360 h 2101797"/>
              <a:gd name="connsiteX40" fmla="*/ 246293 w 919533"/>
              <a:gd name="connsiteY40" fmla="*/ 298118 h 2101797"/>
              <a:gd name="connsiteX41" fmla="*/ 261366 w 919533"/>
              <a:gd name="connsiteY41" fmla="*/ 262949 h 2101797"/>
              <a:gd name="connsiteX42" fmla="*/ 281463 w 919533"/>
              <a:gd name="connsiteY42" fmla="*/ 212707 h 2101797"/>
              <a:gd name="connsiteX43" fmla="*/ 306584 w 919533"/>
              <a:gd name="connsiteY43" fmla="*/ 177538 h 2101797"/>
              <a:gd name="connsiteX44" fmla="*/ 356825 w 919533"/>
              <a:gd name="connsiteY44" fmla="*/ 152417 h 2101797"/>
              <a:gd name="connsiteX45" fmla="*/ 422140 w 919533"/>
              <a:gd name="connsiteY45" fmla="*/ 132320 h 2101797"/>
              <a:gd name="connsiteX46" fmla="*/ 452285 w 919533"/>
              <a:gd name="connsiteY46" fmla="*/ 107199 h 2101797"/>
              <a:gd name="connsiteX47" fmla="*/ 487454 w 919533"/>
              <a:gd name="connsiteY47" fmla="*/ 92127 h 2101797"/>
              <a:gd name="connsiteX48" fmla="*/ 522623 w 919533"/>
              <a:gd name="connsiteY48" fmla="*/ 67006 h 2101797"/>
              <a:gd name="connsiteX49" fmla="*/ 567841 w 919533"/>
              <a:gd name="connsiteY49" fmla="*/ 36861 h 2101797"/>
              <a:gd name="connsiteX50" fmla="*/ 608034 w 919533"/>
              <a:gd name="connsiteY50" fmla="*/ 16764 h 2101797"/>
              <a:gd name="connsiteX51" fmla="*/ 658276 w 919533"/>
              <a:gd name="connsiteY51" fmla="*/ 6716 h 2101797"/>
              <a:gd name="connsiteX52" fmla="*/ 698469 w 919533"/>
              <a:gd name="connsiteY52" fmla="*/ 1692 h 2101797"/>
              <a:gd name="connsiteX53" fmla="*/ 738663 w 919533"/>
              <a:gd name="connsiteY53" fmla="*/ 1692 h 2101797"/>
              <a:gd name="connsiteX54" fmla="*/ 788904 w 919533"/>
              <a:gd name="connsiteY54" fmla="*/ 21788 h 2101797"/>
              <a:gd name="connsiteX55" fmla="*/ 829098 w 919533"/>
              <a:gd name="connsiteY55" fmla="*/ 26813 h 2101797"/>
              <a:gd name="connsiteX56" fmla="*/ 859243 w 919533"/>
              <a:gd name="connsiteY56" fmla="*/ 51934 h 2101797"/>
              <a:gd name="connsiteX57" fmla="*/ 879340 w 919533"/>
              <a:gd name="connsiteY57" fmla="*/ 77054 h 2101797"/>
              <a:gd name="connsiteX58" fmla="*/ 899436 w 919533"/>
              <a:gd name="connsiteY58" fmla="*/ 97151 h 2101797"/>
              <a:gd name="connsiteX59" fmla="*/ 919533 w 919533"/>
              <a:gd name="connsiteY59" fmla="*/ 112224 h 2101797"/>
              <a:gd name="connsiteX0" fmla="*/ 422140 w 899436"/>
              <a:gd name="connsiteY0" fmla="*/ 2101797 h 2101797"/>
              <a:gd name="connsiteX1" fmla="*/ 376922 w 899436"/>
              <a:gd name="connsiteY1" fmla="*/ 1986241 h 2101797"/>
              <a:gd name="connsiteX2" fmla="*/ 356825 w 899436"/>
              <a:gd name="connsiteY2" fmla="*/ 1920927 h 2101797"/>
              <a:gd name="connsiteX3" fmla="*/ 331704 w 899436"/>
              <a:gd name="connsiteY3" fmla="*/ 1885758 h 2101797"/>
              <a:gd name="connsiteX4" fmla="*/ 306584 w 899436"/>
              <a:gd name="connsiteY4" fmla="*/ 1875709 h 2101797"/>
              <a:gd name="connsiteX5" fmla="*/ 246293 w 899436"/>
              <a:gd name="connsiteY5" fmla="*/ 1860637 h 2101797"/>
              <a:gd name="connsiteX6" fmla="*/ 206100 w 899436"/>
              <a:gd name="connsiteY6" fmla="*/ 1815419 h 2101797"/>
              <a:gd name="connsiteX7" fmla="*/ 170931 w 899436"/>
              <a:gd name="connsiteY7" fmla="*/ 1790298 h 2101797"/>
              <a:gd name="connsiteX8" fmla="*/ 140786 w 899436"/>
              <a:gd name="connsiteY8" fmla="*/ 1709912 h 2101797"/>
              <a:gd name="connsiteX9" fmla="*/ 115665 w 899436"/>
              <a:gd name="connsiteY9" fmla="*/ 1629525 h 2101797"/>
              <a:gd name="connsiteX10" fmla="*/ 80496 w 899436"/>
              <a:gd name="connsiteY10" fmla="*/ 1564210 h 2101797"/>
              <a:gd name="connsiteX11" fmla="*/ 40302 w 899436"/>
              <a:gd name="connsiteY11" fmla="*/ 1513969 h 2101797"/>
              <a:gd name="connsiteX12" fmla="*/ 20205 w 899436"/>
              <a:gd name="connsiteY12" fmla="*/ 1473775 h 2101797"/>
              <a:gd name="connsiteX13" fmla="*/ 25230 w 899436"/>
              <a:gd name="connsiteY13" fmla="*/ 1413485 h 2101797"/>
              <a:gd name="connsiteX14" fmla="*/ 40302 w 899436"/>
              <a:gd name="connsiteY14" fmla="*/ 1383340 h 2101797"/>
              <a:gd name="connsiteX15" fmla="*/ 40302 w 899436"/>
              <a:gd name="connsiteY15" fmla="*/ 1358219 h 2101797"/>
              <a:gd name="connsiteX16" fmla="*/ 10157 w 899436"/>
              <a:gd name="connsiteY16" fmla="*/ 1338123 h 2101797"/>
              <a:gd name="connsiteX17" fmla="*/ 5133 w 899436"/>
              <a:gd name="connsiteY17" fmla="*/ 1313002 h 2101797"/>
              <a:gd name="connsiteX18" fmla="*/ 109 w 899436"/>
              <a:gd name="connsiteY18" fmla="*/ 1307977 h 2101797"/>
              <a:gd name="connsiteX19" fmla="*/ 10157 w 899436"/>
              <a:gd name="connsiteY19" fmla="*/ 1277832 h 2101797"/>
              <a:gd name="connsiteX20" fmla="*/ 45326 w 899436"/>
              <a:gd name="connsiteY20" fmla="*/ 1222567 h 2101797"/>
              <a:gd name="connsiteX21" fmla="*/ 55375 w 899436"/>
              <a:gd name="connsiteY21" fmla="*/ 1157252 h 2101797"/>
              <a:gd name="connsiteX22" fmla="*/ 70447 w 899436"/>
              <a:gd name="connsiteY22" fmla="*/ 1086914 h 2101797"/>
              <a:gd name="connsiteX23" fmla="*/ 70447 w 899436"/>
              <a:gd name="connsiteY23" fmla="*/ 1036672 h 2101797"/>
              <a:gd name="connsiteX24" fmla="*/ 75471 w 899436"/>
              <a:gd name="connsiteY24" fmla="*/ 1001503 h 2101797"/>
              <a:gd name="connsiteX25" fmla="*/ 100592 w 899436"/>
              <a:gd name="connsiteY25" fmla="*/ 986430 h 2101797"/>
              <a:gd name="connsiteX26" fmla="*/ 105616 w 899436"/>
              <a:gd name="connsiteY26" fmla="*/ 951261 h 2101797"/>
              <a:gd name="connsiteX27" fmla="*/ 105616 w 899436"/>
              <a:gd name="connsiteY27" fmla="*/ 951261 h 2101797"/>
              <a:gd name="connsiteX28" fmla="*/ 130737 w 899436"/>
              <a:gd name="connsiteY28" fmla="*/ 890971 h 2101797"/>
              <a:gd name="connsiteX29" fmla="*/ 135762 w 899436"/>
              <a:gd name="connsiteY29" fmla="*/ 855802 h 2101797"/>
              <a:gd name="connsiteX30" fmla="*/ 145810 w 899436"/>
              <a:gd name="connsiteY30" fmla="*/ 825657 h 2101797"/>
              <a:gd name="connsiteX31" fmla="*/ 145810 w 899436"/>
              <a:gd name="connsiteY31" fmla="*/ 800536 h 2101797"/>
              <a:gd name="connsiteX32" fmla="*/ 170931 w 899436"/>
              <a:gd name="connsiteY32" fmla="*/ 654835 h 2101797"/>
              <a:gd name="connsiteX33" fmla="*/ 170931 w 899436"/>
              <a:gd name="connsiteY33" fmla="*/ 594545 h 2101797"/>
              <a:gd name="connsiteX34" fmla="*/ 160882 w 899436"/>
              <a:gd name="connsiteY34" fmla="*/ 559375 h 2101797"/>
              <a:gd name="connsiteX35" fmla="*/ 150834 w 899436"/>
              <a:gd name="connsiteY35" fmla="*/ 494061 h 2101797"/>
              <a:gd name="connsiteX36" fmla="*/ 155858 w 899436"/>
              <a:gd name="connsiteY36" fmla="*/ 453868 h 2101797"/>
              <a:gd name="connsiteX37" fmla="*/ 180979 w 899436"/>
              <a:gd name="connsiteY37" fmla="*/ 433771 h 2101797"/>
              <a:gd name="connsiteX38" fmla="*/ 206100 w 899436"/>
              <a:gd name="connsiteY38" fmla="*/ 383529 h 2101797"/>
              <a:gd name="connsiteX39" fmla="*/ 231221 w 899436"/>
              <a:gd name="connsiteY39" fmla="*/ 348360 h 2101797"/>
              <a:gd name="connsiteX40" fmla="*/ 246293 w 899436"/>
              <a:gd name="connsiteY40" fmla="*/ 298118 h 2101797"/>
              <a:gd name="connsiteX41" fmla="*/ 261366 w 899436"/>
              <a:gd name="connsiteY41" fmla="*/ 262949 h 2101797"/>
              <a:gd name="connsiteX42" fmla="*/ 281463 w 899436"/>
              <a:gd name="connsiteY42" fmla="*/ 212707 h 2101797"/>
              <a:gd name="connsiteX43" fmla="*/ 306584 w 899436"/>
              <a:gd name="connsiteY43" fmla="*/ 177538 h 2101797"/>
              <a:gd name="connsiteX44" fmla="*/ 356825 w 899436"/>
              <a:gd name="connsiteY44" fmla="*/ 152417 h 2101797"/>
              <a:gd name="connsiteX45" fmla="*/ 422140 w 899436"/>
              <a:gd name="connsiteY45" fmla="*/ 132320 h 2101797"/>
              <a:gd name="connsiteX46" fmla="*/ 452285 w 899436"/>
              <a:gd name="connsiteY46" fmla="*/ 107199 h 2101797"/>
              <a:gd name="connsiteX47" fmla="*/ 487454 w 899436"/>
              <a:gd name="connsiteY47" fmla="*/ 92127 h 2101797"/>
              <a:gd name="connsiteX48" fmla="*/ 522623 w 899436"/>
              <a:gd name="connsiteY48" fmla="*/ 67006 h 2101797"/>
              <a:gd name="connsiteX49" fmla="*/ 567841 w 899436"/>
              <a:gd name="connsiteY49" fmla="*/ 36861 h 2101797"/>
              <a:gd name="connsiteX50" fmla="*/ 608034 w 899436"/>
              <a:gd name="connsiteY50" fmla="*/ 16764 h 2101797"/>
              <a:gd name="connsiteX51" fmla="*/ 658276 w 899436"/>
              <a:gd name="connsiteY51" fmla="*/ 6716 h 2101797"/>
              <a:gd name="connsiteX52" fmla="*/ 698469 w 899436"/>
              <a:gd name="connsiteY52" fmla="*/ 1692 h 2101797"/>
              <a:gd name="connsiteX53" fmla="*/ 738663 w 899436"/>
              <a:gd name="connsiteY53" fmla="*/ 1692 h 2101797"/>
              <a:gd name="connsiteX54" fmla="*/ 788904 w 899436"/>
              <a:gd name="connsiteY54" fmla="*/ 21788 h 2101797"/>
              <a:gd name="connsiteX55" fmla="*/ 829098 w 899436"/>
              <a:gd name="connsiteY55" fmla="*/ 26813 h 2101797"/>
              <a:gd name="connsiteX56" fmla="*/ 859243 w 899436"/>
              <a:gd name="connsiteY56" fmla="*/ 51934 h 2101797"/>
              <a:gd name="connsiteX57" fmla="*/ 879340 w 899436"/>
              <a:gd name="connsiteY57" fmla="*/ 77054 h 2101797"/>
              <a:gd name="connsiteX58" fmla="*/ 899436 w 899436"/>
              <a:gd name="connsiteY58" fmla="*/ 97151 h 2101797"/>
              <a:gd name="connsiteX0" fmla="*/ 422140 w 879340"/>
              <a:gd name="connsiteY0" fmla="*/ 2101797 h 2101797"/>
              <a:gd name="connsiteX1" fmla="*/ 376922 w 879340"/>
              <a:gd name="connsiteY1" fmla="*/ 1986241 h 2101797"/>
              <a:gd name="connsiteX2" fmla="*/ 356825 w 879340"/>
              <a:gd name="connsiteY2" fmla="*/ 1920927 h 2101797"/>
              <a:gd name="connsiteX3" fmla="*/ 331704 w 879340"/>
              <a:gd name="connsiteY3" fmla="*/ 1885758 h 2101797"/>
              <a:gd name="connsiteX4" fmla="*/ 306584 w 879340"/>
              <a:gd name="connsiteY4" fmla="*/ 1875709 h 2101797"/>
              <a:gd name="connsiteX5" fmla="*/ 246293 w 879340"/>
              <a:gd name="connsiteY5" fmla="*/ 1860637 h 2101797"/>
              <a:gd name="connsiteX6" fmla="*/ 206100 w 879340"/>
              <a:gd name="connsiteY6" fmla="*/ 1815419 h 2101797"/>
              <a:gd name="connsiteX7" fmla="*/ 170931 w 879340"/>
              <a:gd name="connsiteY7" fmla="*/ 1790298 h 2101797"/>
              <a:gd name="connsiteX8" fmla="*/ 140786 w 879340"/>
              <a:gd name="connsiteY8" fmla="*/ 1709912 h 2101797"/>
              <a:gd name="connsiteX9" fmla="*/ 115665 w 879340"/>
              <a:gd name="connsiteY9" fmla="*/ 1629525 h 2101797"/>
              <a:gd name="connsiteX10" fmla="*/ 80496 w 879340"/>
              <a:gd name="connsiteY10" fmla="*/ 1564210 h 2101797"/>
              <a:gd name="connsiteX11" fmla="*/ 40302 w 879340"/>
              <a:gd name="connsiteY11" fmla="*/ 1513969 h 2101797"/>
              <a:gd name="connsiteX12" fmla="*/ 20205 w 879340"/>
              <a:gd name="connsiteY12" fmla="*/ 1473775 h 2101797"/>
              <a:gd name="connsiteX13" fmla="*/ 25230 w 879340"/>
              <a:gd name="connsiteY13" fmla="*/ 1413485 h 2101797"/>
              <a:gd name="connsiteX14" fmla="*/ 40302 w 879340"/>
              <a:gd name="connsiteY14" fmla="*/ 1383340 h 2101797"/>
              <a:gd name="connsiteX15" fmla="*/ 40302 w 879340"/>
              <a:gd name="connsiteY15" fmla="*/ 1358219 h 2101797"/>
              <a:gd name="connsiteX16" fmla="*/ 10157 w 879340"/>
              <a:gd name="connsiteY16" fmla="*/ 1338123 h 2101797"/>
              <a:gd name="connsiteX17" fmla="*/ 5133 w 879340"/>
              <a:gd name="connsiteY17" fmla="*/ 1313002 h 2101797"/>
              <a:gd name="connsiteX18" fmla="*/ 109 w 879340"/>
              <a:gd name="connsiteY18" fmla="*/ 1307977 h 2101797"/>
              <a:gd name="connsiteX19" fmla="*/ 10157 w 879340"/>
              <a:gd name="connsiteY19" fmla="*/ 1277832 h 2101797"/>
              <a:gd name="connsiteX20" fmla="*/ 45326 w 879340"/>
              <a:gd name="connsiteY20" fmla="*/ 1222567 h 2101797"/>
              <a:gd name="connsiteX21" fmla="*/ 55375 w 879340"/>
              <a:gd name="connsiteY21" fmla="*/ 1157252 h 2101797"/>
              <a:gd name="connsiteX22" fmla="*/ 70447 w 879340"/>
              <a:gd name="connsiteY22" fmla="*/ 1086914 h 2101797"/>
              <a:gd name="connsiteX23" fmla="*/ 70447 w 879340"/>
              <a:gd name="connsiteY23" fmla="*/ 1036672 h 2101797"/>
              <a:gd name="connsiteX24" fmla="*/ 75471 w 879340"/>
              <a:gd name="connsiteY24" fmla="*/ 1001503 h 2101797"/>
              <a:gd name="connsiteX25" fmla="*/ 100592 w 879340"/>
              <a:gd name="connsiteY25" fmla="*/ 986430 h 2101797"/>
              <a:gd name="connsiteX26" fmla="*/ 105616 w 879340"/>
              <a:gd name="connsiteY26" fmla="*/ 951261 h 2101797"/>
              <a:gd name="connsiteX27" fmla="*/ 105616 w 879340"/>
              <a:gd name="connsiteY27" fmla="*/ 951261 h 2101797"/>
              <a:gd name="connsiteX28" fmla="*/ 130737 w 879340"/>
              <a:gd name="connsiteY28" fmla="*/ 890971 h 2101797"/>
              <a:gd name="connsiteX29" fmla="*/ 135762 w 879340"/>
              <a:gd name="connsiteY29" fmla="*/ 855802 h 2101797"/>
              <a:gd name="connsiteX30" fmla="*/ 145810 w 879340"/>
              <a:gd name="connsiteY30" fmla="*/ 825657 h 2101797"/>
              <a:gd name="connsiteX31" fmla="*/ 145810 w 879340"/>
              <a:gd name="connsiteY31" fmla="*/ 800536 h 2101797"/>
              <a:gd name="connsiteX32" fmla="*/ 170931 w 879340"/>
              <a:gd name="connsiteY32" fmla="*/ 654835 h 2101797"/>
              <a:gd name="connsiteX33" fmla="*/ 170931 w 879340"/>
              <a:gd name="connsiteY33" fmla="*/ 594545 h 2101797"/>
              <a:gd name="connsiteX34" fmla="*/ 160882 w 879340"/>
              <a:gd name="connsiteY34" fmla="*/ 559375 h 2101797"/>
              <a:gd name="connsiteX35" fmla="*/ 150834 w 879340"/>
              <a:gd name="connsiteY35" fmla="*/ 494061 h 2101797"/>
              <a:gd name="connsiteX36" fmla="*/ 155858 w 879340"/>
              <a:gd name="connsiteY36" fmla="*/ 453868 h 2101797"/>
              <a:gd name="connsiteX37" fmla="*/ 180979 w 879340"/>
              <a:gd name="connsiteY37" fmla="*/ 433771 h 2101797"/>
              <a:gd name="connsiteX38" fmla="*/ 206100 w 879340"/>
              <a:gd name="connsiteY38" fmla="*/ 383529 h 2101797"/>
              <a:gd name="connsiteX39" fmla="*/ 231221 w 879340"/>
              <a:gd name="connsiteY39" fmla="*/ 348360 h 2101797"/>
              <a:gd name="connsiteX40" fmla="*/ 246293 w 879340"/>
              <a:gd name="connsiteY40" fmla="*/ 298118 h 2101797"/>
              <a:gd name="connsiteX41" fmla="*/ 261366 w 879340"/>
              <a:gd name="connsiteY41" fmla="*/ 262949 h 2101797"/>
              <a:gd name="connsiteX42" fmla="*/ 281463 w 879340"/>
              <a:gd name="connsiteY42" fmla="*/ 212707 h 2101797"/>
              <a:gd name="connsiteX43" fmla="*/ 306584 w 879340"/>
              <a:gd name="connsiteY43" fmla="*/ 177538 h 2101797"/>
              <a:gd name="connsiteX44" fmla="*/ 356825 w 879340"/>
              <a:gd name="connsiteY44" fmla="*/ 152417 h 2101797"/>
              <a:gd name="connsiteX45" fmla="*/ 422140 w 879340"/>
              <a:gd name="connsiteY45" fmla="*/ 132320 h 2101797"/>
              <a:gd name="connsiteX46" fmla="*/ 452285 w 879340"/>
              <a:gd name="connsiteY46" fmla="*/ 107199 h 2101797"/>
              <a:gd name="connsiteX47" fmla="*/ 487454 w 879340"/>
              <a:gd name="connsiteY47" fmla="*/ 92127 h 2101797"/>
              <a:gd name="connsiteX48" fmla="*/ 522623 w 879340"/>
              <a:gd name="connsiteY48" fmla="*/ 67006 h 2101797"/>
              <a:gd name="connsiteX49" fmla="*/ 567841 w 879340"/>
              <a:gd name="connsiteY49" fmla="*/ 36861 h 2101797"/>
              <a:gd name="connsiteX50" fmla="*/ 608034 w 879340"/>
              <a:gd name="connsiteY50" fmla="*/ 16764 h 2101797"/>
              <a:gd name="connsiteX51" fmla="*/ 658276 w 879340"/>
              <a:gd name="connsiteY51" fmla="*/ 6716 h 2101797"/>
              <a:gd name="connsiteX52" fmla="*/ 698469 w 879340"/>
              <a:gd name="connsiteY52" fmla="*/ 1692 h 2101797"/>
              <a:gd name="connsiteX53" fmla="*/ 738663 w 879340"/>
              <a:gd name="connsiteY53" fmla="*/ 1692 h 2101797"/>
              <a:gd name="connsiteX54" fmla="*/ 788904 w 879340"/>
              <a:gd name="connsiteY54" fmla="*/ 21788 h 2101797"/>
              <a:gd name="connsiteX55" fmla="*/ 829098 w 879340"/>
              <a:gd name="connsiteY55" fmla="*/ 26813 h 2101797"/>
              <a:gd name="connsiteX56" fmla="*/ 859243 w 879340"/>
              <a:gd name="connsiteY56" fmla="*/ 51934 h 2101797"/>
              <a:gd name="connsiteX57" fmla="*/ 879340 w 879340"/>
              <a:gd name="connsiteY57" fmla="*/ 77054 h 2101797"/>
              <a:gd name="connsiteX0" fmla="*/ 422140 w 859243"/>
              <a:gd name="connsiteY0" fmla="*/ 2101797 h 2101797"/>
              <a:gd name="connsiteX1" fmla="*/ 376922 w 859243"/>
              <a:gd name="connsiteY1" fmla="*/ 1986241 h 2101797"/>
              <a:gd name="connsiteX2" fmla="*/ 356825 w 859243"/>
              <a:gd name="connsiteY2" fmla="*/ 1920927 h 2101797"/>
              <a:gd name="connsiteX3" fmla="*/ 331704 w 859243"/>
              <a:gd name="connsiteY3" fmla="*/ 1885758 h 2101797"/>
              <a:gd name="connsiteX4" fmla="*/ 306584 w 859243"/>
              <a:gd name="connsiteY4" fmla="*/ 1875709 h 2101797"/>
              <a:gd name="connsiteX5" fmla="*/ 246293 w 859243"/>
              <a:gd name="connsiteY5" fmla="*/ 1860637 h 2101797"/>
              <a:gd name="connsiteX6" fmla="*/ 206100 w 859243"/>
              <a:gd name="connsiteY6" fmla="*/ 1815419 h 2101797"/>
              <a:gd name="connsiteX7" fmla="*/ 170931 w 859243"/>
              <a:gd name="connsiteY7" fmla="*/ 1790298 h 2101797"/>
              <a:gd name="connsiteX8" fmla="*/ 140786 w 859243"/>
              <a:gd name="connsiteY8" fmla="*/ 1709912 h 2101797"/>
              <a:gd name="connsiteX9" fmla="*/ 115665 w 859243"/>
              <a:gd name="connsiteY9" fmla="*/ 1629525 h 2101797"/>
              <a:gd name="connsiteX10" fmla="*/ 80496 w 859243"/>
              <a:gd name="connsiteY10" fmla="*/ 1564210 h 2101797"/>
              <a:gd name="connsiteX11" fmla="*/ 40302 w 859243"/>
              <a:gd name="connsiteY11" fmla="*/ 1513969 h 2101797"/>
              <a:gd name="connsiteX12" fmla="*/ 20205 w 859243"/>
              <a:gd name="connsiteY12" fmla="*/ 1473775 h 2101797"/>
              <a:gd name="connsiteX13" fmla="*/ 25230 w 859243"/>
              <a:gd name="connsiteY13" fmla="*/ 1413485 h 2101797"/>
              <a:gd name="connsiteX14" fmla="*/ 40302 w 859243"/>
              <a:gd name="connsiteY14" fmla="*/ 1383340 h 2101797"/>
              <a:gd name="connsiteX15" fmla="*/ 40302 w 859243"/>
              <a:gd name="connsiteY15" fmla="*/ 1358219 h 2101797"/>
              <a:gd name="connsiteX16" fmla="*/ 10157 w 859243"/>
              <a:gd name="connsiteY16" fmla="*/ 1338123 h 2101797"/>
              <a:gd name="connsiteX17" fmla="*/ 5133 w 859243"/>
              <a:gd name="connsiteY17" fmla="*/ 1313002 h 2101797"/>
              <a:gd name="connsiteX18" fmla="*/ 109 w 859243"/>
              <a:gd name="connsiteY18" fmla="*/ 1307977 h 2101797"/>
              <a:gd name="connsiteX19" fmla="*/ 10157 w 859243"/>
              <a:gd name="connsiteY19" fmla="*/ 1277832 h 2101797"/>
              <a:gd name="connsiteX20" fmla="*/ 45326 w 859243"/>
              <a:gd name="connsiteY20" fmla="*/ 1222567 h 2101797"/>
              <a:gd name="connsiteX21" fmla="*/ 55375 w 859243"/>
              <a:gd name="connsiteY21" fmla="*/ 1157252 h 2101797"/>
              <a:gd name="connsiteX22" fmla="*/ 70447 w 859243"/>
              <a:gd name="connsiteY22" fmla="*/ 1086914 h 2101797"/>
              <a:gd name="connsiteX23" fmla="*/ 70447 w 859243"/>
              <a:gd name="connsiteY23" fmla="*/ 1036672 h 2101797"/>
              <a:gd name="connsiteX24" fmla="*/ 75471 w 859243"/>
              <a:gd name="connsiteY24" fmla="*/ 1001503 h 2101797"/>
              <a:gd name="connsiteX25" fmla="*/ 100592 w 859243"/>
              <a:gd name="connsiteY25" fmla="*/ 986430 h 2101797"/>
              <a:gd name="connsiteX26" fmla="*/ 105616 w 859243"/>
              <a:gd name="connsiteY26" fmla="*/ 951261 h 2101797"/>
              <a:gd name="connsiteX27" fmla="*/ 105616 w 859243"/>
              <a:gd name="connsiteY27" fmla="*/ 951261 h 2101797"/>
              <a:gd name="connsiteX28" fmla="*/ 130737 w 859243"/>
              <a:gd name="connsiteY28" fmla="*/ 890971 h 2101797"/>
              <a:gd name="connsiteX29" fmla="*/ 135762 w 859243"/>
              <a:gd name="connsiteY29" fmla="*/ 855802 h 2101797"/>
              <a:gd name="connsiteX30" fmla="*/ 145810 w 859243"/>
              <a:gd name="connsiteY30" fmla="*/ 825657 h 2101797"/>
              <a:gd name="connsiteX31" fmla="*/ 145810 w 859243"/>
              <a:gd name="connsiteY31" fmla="*/ 800536 h 2101797"/>
              <a:gd name="connsiteX32" fmla="*/ 170931 w 859243"/>
              <a:gd name="connsiteY32" fmla="*/ 654835 h 2101797"/>
              <a:gd name="connsiteX33" fmla="*/ 170931 w 859243"/>
              <a:gd name="connsiteY33" fmla="*/ 594545 h 2101797"/>
              <a:gd name="connsiteX34" fmla="*/ 160882 w 859243"/>
              <a:gd name="connsiteY34" fmla="*/ 559375 h 2101797"/>
              <a:gd name="connsiteX35" fmla="*/ 150834 w 859243"/>
              <a:gd name="connsiteY35" fmla="*/ 494061 h 2101797"/>
              <a:gd name="connsiteX36" fmla="*/ 155858 w 859243"/>
              <a:gd name="connsiteY36" fmla="*/ 453868 h 2101797"/>
              <a:gd name="connsiteX37" fmla="*/ 180979 w 859243"/>
              <a:gd name="connsiteY37" fmla="*/ 433771 h 2101797"/>
              <a:gd name="connsiteX38" fmla="*/ 206100 w 859243"/>
              <a:gd name="connsiteY38" fmla="*/ 383529 h 2101797"/>
              <a:gd name="connsiteX39" fmla="*/ 231221 w 859243"/>
              <a:gd name="connsiteY39" fmla="*/ 348360 h 2101797"/>
              <a:gd name="connsiteX40" fmla="*/ 246293 w 859243"/>
              <a:gd name="connsiteY40" fmla="*/ 298118 h 2101797"/>
              <a:gd name="connsiteX41" fmla="*/ 261366 w 859243"/>
              <a:gd name="connsiteY41" fmla="*/ 262949 h 2101797"/>
              <a:gd name="connsiteX42" fmla="*/ 281463 w 859243"/>
              <a:gd name="connsiteY42" fmla="*/ 212707 h 2101797"/>
              <a:gd name="connsiteX43" fmla="*/ 306584 w 859243"/>
              <a:gd name="connsiteY43" fmla="*/ 177538 h 2101797"/>
              <a:gd name="connsiteX44" fmla="*/ 356825 w 859243"/>
              <a:gd name="connsiteY44" fmla="*/ 152417 h 2101797"/>
              <a:gd name="connsiteX45" fmla="*/ 422140 w 859243"/>
              <a:gd name="connsiteY45" fmla="*/ 132320 h 2101797"/>
              <a:gd name="connsiteX46" fmla="*/ 452285 w 859243"/>
              <a:gd name="connsiteY46" fmla="*/ 107199 h 2101797"/>
              <a:gd name="connsiteX47" fmla="*/ 487454 w 859243"/>
              <a:gd name="connsiteY47" fmla="*/ 92127 h 2101797"/>
              <a:gd name="connsiteX48" fmla="*/ 522623 w 859243"/>
              <a:gd name="connsiteY48" fmla="*/ 67006 h 2101797"/>
              <a:gd name="connsiteX49" fmla="*/ 567841 w 859243"/>
              <a:gd name="connsiteY49" fmla="*/ 36861 h 2101797"/>
              <a:gd name="connsiteX50" fmla="*/ 608034 w 859243"/>
              <a:gd name="connsiteY50" fmla="*/ 16764 h 2101797"/>
              <a:gd name="connsiteX51" fmla="*/ 658276 w 859243"/>
              <a:gd name="connsiteY51" fmla="*/ 6716 h 2101797"/>
              <a:gd name="connsiteX52" fmla="*/ 698469 w 859243"/>
              <a:gd name="connsiteY52" fmla="*/ 1692 h 2101797"/>
              <a:gd name="connsiteX53" fmla="*/ 738663 w 859243"/>
              <a:gd name="connsiteY53" fmla="*/ 1692 h 2101797"/>
              <a:gd name="connsiteX54" fmla="*/ 788904 w 859243"/>
              <a:gd name="connsiteY54" fmla="*/ 21788 h 2101797"/>
              <a:gd name="connsiteX55" fmla="*/ 829098 w 859243"/>
              <a:gd name="connsiteY55" fmla="*/ 26813 h 2101797"/>
              <a:gd name="connsiteX56" fmla="*/ 859243 w 859243"/>
              <a:gd name="connsiteY56" fmla="*/ 51934 h 2101797"/>
              <a:gd name="connsiteX0" fmla="*/ 422140 w 829098"/>
              <a:gd name="connsiteY0" fmla="*/ 2101797 h 2101797"/>
              <a:gd name="connsiteX1" fmla="*/ 376922 w 829098"/>
              <a:gd name="connsiteY1" fmla="*/ 1986241 h 2101797"/>
              <a:gd name="connsiteX2" fmla="*/ 356825 w 829098"/>
              <a:gd name="connsiteY2" fmla="*/ 1920927 h 2101797"/>
              <a:gd name="connsiteX3" fmla="*/ 331704 w 829098"/>
              <a:gd name="connsiteY3" fmla="*/ 1885758 h 2101797"/>
              <a:gd name="connsiteX4" fmla="*/ 306584 w 829098"/>
              <a:gd name="connsiteY4" fmla="*/ 1875709 h 2101797"/>
              <a:gd name="connsiteX5" fmla="*/ 246293 w 829098"/>
              <a:gd name="connsiteY5" fmla="*/ 1860637 h 2101797"/>
              <a:gd name="connsiteX6" fmla="*/ 206100 w 829098"/>
              <a:gd name="connsiteY6" fmla="*/ 1815419 h 2101797"/>
              <a:gd name="connsiteX7" fmla="*/ 170931 w 829098"/>
              <a:gd name="connsiteY7" fmla="*/ 1790298 h 2101797"/>
              <a:gd name="connsiteX8" fmla="*/ 140786 w 829098"/>
              <a:gd name="connsiteY8" fmla="*/ 1709912 h 2101797"/>
              <a:gd name="connsiteX9" fmla="*/ 115665 w 829098"/>
              <a:gd name="connsiteY9" fmla="*/ 1629525 h 2101797"/>
              <a:gd name="connsiteX10" fmla="*/ 80496 w 829098"/>
              <a:gd name="connsiteY10" fmla="*/ 1564210 h 2101797"/>
              <a:gd name="connsiteX11" fmla="*/ 40302 w 829098"/>
              <a:gd name="connsiteY11" fmla="*/ 1513969 h 2101797"/>
              <a:gd name="connsiteX12" fmla="*/ 20205 w 829098"/>
              <a:gd name="connsiteY12" fmla="*/ 1473775 h 2101797"/>
              <a:gd name="connsiteX13" fmla="*/ 25230 w 829098"/>
              <a:gd name="connsiteY13" fmla="*/ 1413485 h 2101797"/>
              <a:gd name="connsiteX14" fmla="*/ 40302 w 829098"/>
              <a:gd name="connsiteY14" fmla="*/ 1383340 h 2101797"/>
              <a:gd name="connsiteX15" fmla="*/ 40302 w 829098"/>
              <a:gd name="connsiteY15" fmla="*/ 1358219 h 2101797"/>
              <a:gd name="connsiteX16" fmla="*/ 10157 w 829098"/>
              <a:gd name="connsiteY16" fmla="*/ 1338123 h 2101797"/>
              <a:gd name="connsiteX17" fmla="*/ 5133 w 829098"/>
              <a:gd name="connsiteY17" fmla="*/ 1313002 h 2101797"/>
              <a:gd name="connsiteX18" fmla="*/ 109 w 829098"/>
              <a:gd name="connsiteY18" fmla="*/ 1307977 h 2101797"/>
              <a:gd name="connsiteX19" fmla="*/ 10157 w 829098"/>
              <a:gd name="connsiteY19" fmla="*/ 1277832 h 2101797"/>
              <a:gd name="connsiteX20" fmla="*/ 45326 w 829098"/>
              <a:gd name="connsiteY20" fmla="*/ 1222567 h 2101797"/>
              <a:gd name="connsiteX21" fmla="*/ 55375 w 829098"/>
              <a:gd name="connsiteY21" fmla="*/ 1157252 h 2101797"/>
              <a:gd name="connsiteX22" fmla="*/ 70447 w 829098"/>
              <a:gd name="connsiteY22" fmla="*/ 1086914 h 2101797"/>
              <a:gd name="connsiteX23" fmla="*/ 70447 w 829098"/>
              <a:gd name="connsiteY23" fmla="*/ 1036672 h 2101797"/>
              <a:gd name="connsiteX24" fmla="*/ 75471 w 829098"/>
              <a:gd name="connsiteY24" fmla="*/ 1001503 h 2101797"/>
              <a:gd name="connsiteX25" fmla="*/ 100592 w 829098"/>
              <a:gd name="connsiteY25" fmla="*/ 986430 h 2101797"/>
              <a:gd name="connsiteX26" fmla="*/ 105616 w 829098"/>
              <a:gd name="connsiteY26" fmla="*/ 951261 h 2101797"/>
              <a:gd name="connsiteX27" fmla="*/ 105616 w 829098"/>
              <a:gd name="connsiteY27" fmla="*/ 951261 h 2101797"/>
              <a:gd name="connsiteX28" fmla="*/ 130737 w 829098"/>
              <a:gd name="connsiteY28" fmla="*/ 890971 h 2101797"/>
              <a:gd name="connsiteX29" fmla="*/ 135762 w 829098"/>
              <a:gd name="connsiteY29" fmla="*/ 855802 h 2101797"/>
              <a:gd name="connsiteX30" fmla="*/ 145810 w 829098"/>
              <a:gd name="connsiteY30" fmla="*/ 825657 h 2101797"/>
              <a:gd name="connsiteX31" fmla="*/ 145810 w 829098"/>
              <a:gd name="connsiteY31" fmla="*/ 800536 h 2101797"/>
              <a:gd name="connsiteX32" fmla="*/ 170931 w 829098"/>
              <a:gd name="connsiteY32" fmla="*/ 654835 h 2101797"/>
              <a:gd name="connsiteX33" fmla="*/ 170931 w 829098"/>
              <a:gd name="connsiteY33" fmla="*/ 594545 h 2101797"/>
              <a:gd name="connsiteX34" fmla="*/ 160882 w 829098"/>
              <a:gd name="connsiteY34" fmla="*/ 559375 h 2101797"/>
              <a:gd name="connsiteX35" fmla="*/ 150834 w 829098"/>
              <a:gd name="connsiteY35" fmla="*/ 494061 h 2101797"/>
              <a:gd name="connsiteX36" fmla="*/ 155858 w 829098"/>
              <a:gd name="connsiteY36" fmla="*/ 453868 h 2101797"/>
              <a:gd name="connsiteX37" fmla="*/ 180979 w 829098"/>
              <a:gd name="connsiteY37" fmla="*/ 433771 h 2101797"/>
              <a:gd name="connsiteX38" fmla="*/ 206100 w 829098"/>
              <a:gd name="connsiteY38" fmla="*/ 383529 h 2101797"/>
              <a:gd name="connsiteX39" fmla="*/ 231221 w 829098"/>
              <a:gd name="connsiteY39" fmla="*/ 348360 h 2101797"/>
              <a:gd name="connsiteX40" fmla="*/ 246293 w 829098"/>
              <a:gd name="connsiteY40" fmla="*/ 298118 h 2101797"/>
              <a:gd name="connsiteX41" fmla="*/ 261366 w 829098"/>
              <a:gd name="connsiteY41" fmla="*/ 262949 h 2101797"/>
              <a:gd name="connsiteX42" fmla="*/ 281463 w 829098"/>
              <a:gd name="connsiteY42" fmla="*/ 212707 h 2101797"/>
              <a:gd name="connsiteX43" fmla="*/ 306584 w 829098"/>
              <a:gd name="connsiteY43" fmla="*/ 177538 h 2101797"/>
              <a:gd name="connsiteX44" fmla="*/ 356825 w 829098"/>
              <a:gd name="connsiteY44" fmla="*/ 152417 h 2101797"/>
              <a:gd name="connsiteX45" fmla="*/ 422140 w 829098"/>
              <a:gd name="connsiteY45" fmla="*/ 132320 h 2101797"/>
              <a:gd name="connsiteX46" fmla="*/ 452285 w 829098"/>
              <a:gd name="connsiteY46" fmla="*/ 107199 h 2101797"/>
              <a:gd name="connsiteX47" fmla="*/ 487454 w 829098"/>
              <a:gd name="connsiteY47" fmla="*/ 92127 h 2101797"/>
              <a:gd name="connsiteX48" fmla="*/ 522623 w 829098"/>
              <a:gd name="connsiteY48" fmla="*/ 67006 h 2101797"/>
              <a:gd name="connsiteX49" fmla="*/ 567841 w 829098"/>
              <a:gd name="connsiteY49" fmla="*/ 36861 h 2101797"/>
              <a:gd name="connsiteX50" fmla="*/ 608034 w 829098"/>
              <a:gd name="connsiteY50" fmla="*/ 16764 h 2101797"/>
              <a:gd name="connsiteX51" fmla="*/ 658276 w 829098"/>
              <a:gd name="connsiteY51" fmla="*/ 6716 h 2101797"/>
              <a:gd name="connsiteX52" fmla="*/ 698469 w 829098"/>
              <a:gd name="connsiteY52" fmla="*/ 1692 h 2101797"/>
              <a:gd name="connsiteX53" fmla="*/ 738663 w 829098"/>
              <a:gd name="connsiteY53" fmla="*/ 1692 h 2101797"/>
              <a:gd name="connsiteX54" fmla="*/ 788904 w 829098"/>
              <a:gd name="connsiteY54" fmla="*/ 21788 h 2101797"/>
              <a:gd name="connsiteX55" fmla="*/ 829098 w 829098"/>
              <a:gd name="connsiteY55" fmla="*/ 26813 h 2101797"/>
              <a:gd name="connsiteX0" fmla="*/ 422140 w 788904"/>
              <a:gd name="connsiteY0" fmla="*/ 2101797 h 2101797"/>
              <a:gd name="connsiteX1" fmla="*/ 376922 w 788904"/>
              <a:gd name="connsiteY1" fmla="*/ 1986241 h 2101797"/>
              <a:gd name="connsiteX2" fmla="*/ 356825 w 788904"/>
              <a:gd name="connsiteY2" fmla="*/ 1920927 h 2101797"/>
              <a:gd name="connsiteX3" fmla="*/ 331704 w 788904"/>
              <a:gd name="connsiteY3" fmla="*/ 1885758 h 2101797"/>
              <a:gd name="connsiteX4" fmla="*/ 306584 w 788904"/>
              <a:gd name="connsiteY4" fmla="*/ 1875709 h 2101797"/>
              <a:gd name="connsiteX5" fmla="*/ 246293 w 788904"/>
              <a:gd name="connsiteY5" fmla="*/ 1860637 h 2101797"/>
              <a:gd name="connsiteX6" fmla="*/ 206100 w 788904"/>
              <a:gd name="connsiteY6" fmla="*/ 1815419 h 2101797"/>
              <a:gd name="connsiteX7" fmla="*/ 170931 w 788904"/>
              <a:gd name="connsiteY7" fmla="*/ 1790298 h 2101797"/>
              <a:gd name="connsiteX8" fmla="*/ 140786 w 788904"/>
              <a:gd name="connsiteY8" fmla="*/ 1709912 h 2101797"/>
              <a:gd name="connsiteX9" fmla="*/ 115665 w 788904"/>
              <a:gd name="connsiteY9" fmla="*/ 1629525 h 2101797"/>
              <a:gd name="connsiteX10" fmla="*/ 80496 w 788904"/>
              <a:gd name="connsiteY10" fmla="*/ 1564210 h 2101797"/>
              <a:gd name="connsiteX11" fmla="*/ 40302 w 788904"/>
              <a:gd name="connsiteY11" fmla="*/ 1513969 h 2101797"/>
              <a:gd name="connsiteX12" fmla="*/ 20205 w 788904"/>
              <a:gd name="connsiteY12" fmla="*/ 1473775 h 2101797"/>
              <a:gd name="connsiteX13" fmla="*/ 25230 w 788904"/>
              <a:gd name="connsiteY13" fmla="*/ 1413485 h 2101797"/>
              <a:gd name="connsiteX14" fmla="*/ 40302 w 788904"/>
              <a:gd name="connsiteY14" fmla="*/ 1383340 h 2101797"/>
              <a:gd name="connsiteX15" fmla="*/ 40302 w 788904"/>
              <a:gd name="connsiteY15" fmla="*/ 1358219 h 2101797"/>
              <a:gd name="connsiteX16" fmla="*/ 10157 w 788904"/>
              <a:gd name="connsiteY16" fmla="*/ 1338123 h 2101797"/>
              <a:gd name="connsiteX17" fmla="*/ 5133 w 788904"/>
              <a:gd name="connsiteY17" fmla="*/ 1313002 h 2101797"/>
              <a:gd name="connsiteX18" fmla="*/ 109 w 788904"/>
              <a:gd name="connsiteY18" fmla="*/ 1307977 h 2101797"/>
              <a:gd name="connsiteX19" fmla="*/ 10157 w 788904"/>
              <a:gd name="connsiteY19" fmla="*/ 1277832 h 2101797"/>
              <a:gd name="connsiteX20" fmla="*/ 45326 w 788904"/>
              <a:gd name="connsiteY20" fmla="*/ 1222567 h 2101797"/>
              <a:gd name="connsiteX21" fmla="*/ 55375 w 788904"/>
              <a:gd name="connsiteY21" fmla="*/ 1157252 h 2101797"/>
              <a:gd name="connsiteX22" fmla="*/ 70447 w 788904"/>
              <a:gd name="connsiteY22" fmla="*/ 1086914 h 2101797"/>
              <a:gd name="connsiteX23" fmla="*/ 70447 w 788904"/>
              <a:gd name="connsiteY23" fmla="*/ 1036672 h 2101797"/>
              <a:gd name="connsiteX24" fmla="*/ 75471 w 788904"/>
              <a:gd name="connsiteY24" fmla="*/ 1001503 h 2101797"/>
              <a:gd name="connsiteX25" fmla="*/ 100592 w 788904"/>
              <a:gd name="connsiteY25" fmla="*/ 986430 h 2101797"/>
              <a:gd name="connsiteX26" fmla="*/ 105616 w 788904"/>
              <a:gd name="connsiteY26" fmla="*/ 951261 h 2101797"/>
              <a:gd name="connsiteX27" fmla="*/ 105616 w 788904"/>
              <a:gd name="connsiteY27" fmla="*/ 951261 h 2101797"/>
              <a:gd name="connsiteX28" fmla="*/ 130737 w 788904"/>
              <a:gd name="connsiteY28" fmla="*/ 890971 h 2101797"/>
              <a:gd name="connsiteX29" fmla="*/ 135762 w 788904"/>
              <a:gd name="connsiteY29" fmla="*/ 855802 h 2101797"/>
              <a:gd name="connsiteX30" fmla="*/ 145810 w 788904"/>
              <a:gd name="connsiteY30" fmla="*/ 825657 h 2101797"/>
              <a:gd name="connsiteX31" fmla="*/ 145810 w 788904"/>
              <a:gd name="connsiteY31" fmla="*/ 800536 h 2101797"/>
              <a:gd name="connsiteX32" fmla="*/ 170931 w 788904"/>
              <a:gd name="connsiteY32" fmla="*/ 654835 h 2101797"/>
              <a:gd name="connsiteX33" fmla="*/ 170931 w 788904"/>
              <a:gd name="connsiteY33" fmla="*/ 594545 h 2101797"/>
              <a:gd name="connsiteX34" fmla="*/ 160882 w 788904"/>
              <a:gd name="connsiteY34" fmla="*/ 559375 h 2101797"/>
              <a:gd name="connsiteX35" fmla="*/ 150834 w 788904"/>
              <a:gd name="connsiteY35" fmla="*/ 494061 h 2101797"/>
              <a:gd name="connsiteX36" fmla="*/ 155858 w 788904"/>
              <a:gd name="connsiteY36" fmla="*/ 453868 h 2101797"/>
              <a:gd name="connsiteX37" fmla="*/ 180979 w 788904"/>
              <a:gd name="connsiteY37" fmla="*/ 433771 h 2101797"/>
              <a:gd name="connsiteX38" fmla="*/ 206100 w 788904"/>
              <a:gd name="connsiteY38" fmla="*/ 383529 h 2101797"/>
              <a:gd name="connsiteX39" fmla="*/ 231221 w 788904"/>
              <a:gd name="connsiteY39" fmla="*/ 348360 h 2101797"/>
              <a:gd name="connsiteX40" fmla="*/ 246293 w 788904"/>
              <a:gd name="connsiteY40" fmla="*/ 298118 h 2101797"/>
              <a:gd name="connsiteX41" fmla="*/ 261366 w 788904"/>
              <a:gd name="connsiteY41" fmla="*/ 262949 h 2101797"/>
              <a:gd name="connsiteX42" fmla="*/ 281463 w 788904"/>
              <a:gd name="connsiteY42" fmla="*/ 212707 h 2101797"/>
              <a:gd name="connsiteX43" fmla="*/ 306584 w 788904"/>
              <a:gd name="connsiteY43" fmla="*/ 177538 h 2101797"/>
              <a:gd name="connsiteX44" fmla="*/ 356825 w 788904"/>
              <a:gd name="connsiteY44" fmla="*/ 152417 h 2101797"/>
              <a:gd name="connsiteX45" fmla="*/ 422140 w 788904"/>
              <a:gd name="connsiteY45" fmla="*/ 132320 h 2101797"/>
              <a:gd name="connsiteX46" fmla="*/ 452285 w 788904"/>
              <a:gd name="connsiteY46" fmla="*/ 107199 h 2101797"/>
              <a:gd name="connsiteX47" fmla="*/ 487454 w 788904"/>
              <a:gd name="connsiteY47" fmla="*/ 92127 h 2101797"/>
              <a:gd name="connsiteX48" fmla="*/ 522623 w 788904"/>
              <a:gd name="connsiteY48" fmla="*/ 67006 h 2101797"/>
              <a:gd name="connsiteX49" fmla="*/ 567841 w 788904"/>
              <a:gd name="connsiteY49" fmla="*/ 36861 h 2101797"/>
              <a:gd name="connsiteX50" fmla="*/ 608034 w 788904"/>
              <a:gd name="connsiteY50" fmla="*/ 16764 h 2101797"/>
              <a:gd name="connsiteX51" fmla="*/ 658276 w 788904"/>
              <a:gd name="connsiteY51" fmla="*/ 6716 h 2101797"/>
              <a:gd name="connsiteX52" fmla="*/ 698469 w 788904"/>
              <a:gd name="connsiteY52" fmla="*/ 1692 h 2101797"/>
              <a:gd name="connsiteX53" fmla="*/ 738663 w 788904"/>
              <a:gd name="connsiteY53" fmla="*/ 1692 h 2101797"/>
              <a:gd name="connsiteX54" fmla="*/ 788904 w 788904"/>
              <a:gd name="connsiteY54" fmla="*/ 21788 h 2101797"/>
              <a:gd name="connsiteX0" fmla="*/ 422140 w 738663"/>
              <a:gd name="connsiteY0" fmla="*/ 2101797 h 2101797"/>
              <a:gd name="connsiteX1" fmla="*/ 376922 w 738663"/>
              <a:gd name="connsiteY1" fmla="*/ 1986241 h 2101797"/>
              <a:gd name="connsiteX2" fmla="*/ 356825 w 738663"/>
              <a:gd name="connsiteY2" fmla="*/ 1920927 h 2101797"/>
              <a:gd name="connsiteX3" fmla="*/ 331704 w 738663"/>
              <a:gd name="connsiteY3" fmla="*/ 1885758 h 2101797"/>
              <a:gd name="connsiteX4" fmla="*/ 306584 w 738663"/>
              <a:gd name="connsiteY4" fmla="*/ 1875709 h 2101797"/>
              <a:gd name="connsiteX5" fmla="*/ 246293 w 738663"/>
              <a:gd name="connsiteY5" fmla="*/ 1860637 h 2101797"/>
              <a:gd name="connsiteX6" fmla="*/ 206100 w 738663"/>
              <a:gd name="connsiteY6" fmla="*/ 1815419 h 2101797"/>
              <a:gd name="connsiteX7" fmla="*/ 170931 w 738663"/>
              <a:gd name="connsiteY7" fmla="*/ 1790298 h 2101797"/>
              <a:gd name="connsiteX8" fmla="*/ 140786 w 738663"/>
              <a:gd name="connsiteY8" fmla="*/ 1709912 h 2101797"/>
              <a:gd name="connsiteX9" fmla="*/ 115665 w 738663"/>
              <a:gd name="connsiteY9" fmla="*/ 1629525 h 2101797"/>
              <a:gd name="connsiteX10" fmla="*/ 80496 w 738663"/>
              <a:gd name="connsiteY10" fmla="*/ 1564210 h 2101797"/>
              <a:gd name="connsiteX11" fmla="*/ 40302 w 738663"/>
              <a:gd name="connsiteY11" fmla="*/ 1513969 h 2101797"/>
              <a:gd name="connsiteX12" fmla="*/ 20205 w 738663"/>
              <a:gd name="connsiteY12" fmla="*/ 1473775 h 2101797"/>
              <a:gd name="connsiteX13" fmla="*/ 25230 w 738663"/>
              <a:gd name="connsiteY13" fmla="*/ 1413485 h 2101797"/>
              <a:gd name="connsiteX14" fmla="*/ 40302 w 738663"/>
              <a:gd name="connsiteY14" fmla="*/ 1383340 h 2101797"/>
              <a:gd name="connsiteX15" fmla="*/ 40302 w 738663"/>
              <a:gd name="connsiteY15" fmla="*/ 1358219 h 2101797"/>
              <a:gd name="connsiteX16" fmla="*/ 10157 w 738663"/>
              <a:gd name="connsiteY16" fmla="*/ 1338123 h 2101797"/>
              <a:gd name="connsiteX17" fmla="*/ 5133 w 738663"/>
              <a:gd name="connsiteY17" fmla="*/ 1313002 h 2101797"/>
              <a:gd name="connsiteX18" fmla="*/ 109 w 738663"/>
              <a:gd name="connsiteY18" fmla="*/ 1307977 h 2101797"/>
              <a:gd name="connsiteX19" fmla="*/ 10157 w 738663"/>
              <a:gd name="connsiteY19" fmla="*/ 1277832 h 2101797"/>
              <a:gd name="connsiteX20" fmla="*/ 45326 w 738663"/>
              <a:gd name="connsiteY20" fmla="*/ 1222567 h 2101797"/>
              <a:gd name="connsiteX21" fmla="*/ 55375 w 738663"/>
              <a:gd name="connsiteY21" fmla="*/ 1157252 h 2101797"/>
              <a:gd name="connsiteX22" fmla="*/ 70447 w 738663"/>
              <a:gd name="connsiteY22" fmla="*/ 1086914 h 2101797"/>
              <a:gd name="connsiteX23" fmla="*/ 70447 w 738663"/>
              <a:gd name="connsiteY23" fmla="*/ 1036672 h 2101797"/>
              <a:gd name="connsiteX24" fmla="*/ 75471 w 738663"/>
              <a:gd name="connsiteY24" fmla="*/ 1001503 h 2101797"/>
              <a:gd name="connsiteX25" fmla="*/ 100592 w 738663"/>
              <a:gd name="connsiteY25" fmla="*/ 986430 h 2101797"/>
              <a:gd name="connsiteX26" fmla="*/ 105616 w 738663"/>
              <a:gd name="connsiteY26" fmla="*/ 951261 h 2101797"/>
              <a:gd name="connsiteX27" fmla="*/ 105616 w 738663"/>
              <a:gd name="connsiteY27" fmla="*/ 951261 h 2101797"/>
              <a:gd name="connsiteX28" fmla="*/ 130737 w 738663"/>
              <a:gd name="connsiteY28" fmla="*/ 890971 h 2101797"/>
              <a:gd name="connsiteX29" fmla="*/ 135762 w 738663"/>
              <a:gd name="connsiteY29" fmla="*/ 855802 h 2101797"/>
              <a:gd name="connsiteX30" fmla="*/ 145810 w 738663"/>
              <a:gd name="connsiteY30" fmla="*/ 825657 h 2101797"/>
              <a:gd name="connsiteX31" fmla="*/ 145810 w 738663"/>
              <a:gd name="connsiteY31" fmla="*/ 800536 h 2101797"/>
              <a:gd name="connsiteX32" fmla="*/ 170931 w 738663"/>
              <a:gd name="connsiteY32" fmla="*/ 654835 h 2101797"/>
              <a:gd name="connsiteX33" fmla="*/ 170931 w 738663"/>
              <a:gd name="connsiteY33" fmla="*/ 594545 h 2101797"/>
              <a:gd name="connsiteX34" fmla="*/ 160882 w 738663"/>
              <a:gd name="connsiteY34" fmla="*/ 559375 h 2101797"/>
              <a:gd name="connsiteX35" fmla="*/ 150834 w 738663"/>
              <a:gd name="connsiteY35" fmla="*/ 494061 h 2101797"/>
              <a:gd name="connsiteX36" fmla="*/ 155858 w 738663"/>
              <a:gd name="connsiteY36" fmla="*/ 453868 h 2101797"/>
              <a:gd name="connsiteX37" fmla="*/ 180979 w 738663"/>
              <a:gd name="connsiteY37" fmla="*/ 433771 h 2101797"/>
              <a:gd name="connsiteX38" fmla="*/ 206100 w 738663"/>
              <a:gd name="connsiteY38" fmla="*/ 383529 h 2101797"/>
              <a:gd name="connsiteX39" fmla="*/ 231221 w 738663"/>
              <a:gd name="connsiteY39" fmla="*/ 348360 h 2101797"/>
              <a:gd name="connsiteX40" fmla="*/ 246293 w 738663"/>
              <a:gd name="connsiteY40" fmla="*/ 298118 h 2101797"/>
              <a:gd name="connsiteX41" fmla="*/ 261366 w 738663"/>
              <a:gd name="connsiteY41" fmla="*/ 262949 h 2101797"/>
              <a:gd name="connsiteX42" fmla="*/ 281463 w 738663"/>
              <a:gd name="connsiteY42" fmla="*/ 212707 h 2101797"/>
              <a:gd name="connsiteX43" fmla="*/ 306584 w 738663"/>
              <a:gd name="connsiteY43" fmla="*/ 177538 h 2101797"/>
              <a:gd name="connsiteX44" fmla="*/ 356825 w 738663"/>
              <a:gd name="connsiteY44" fmla="*/ 152417 h 2101797"/>
              <a:gd name="connsiteX45" fmla="*/ 422140 w 738663"/>
              <a:gd name="connsiteY45" fmla="*/ 132320 h 2101797"/>
              <a:gd name="connsiteX46" fmla="*/ 452285 w 738663"/>
              <a:gd name="connsiteY46" fmla="*/ 107199 h 2101797"/>
              <a:gd name="connsiteX47" fmla="*/ 487454 w 738663"/>
              <a:gd name="connsiteY47" fmla="*/ 92127 h 2101797"/>
              <a:gd name="connsiteX48" fmla="*/ 522623 w 738663"/>
              <a:gd name="connsiteY48" fmla="*/ 67006 h 2101797"/>
              <a:gd name="connsiteX49" fmla="*/ 567841 w 738663"/>
              <a:gd name="connsiteY49" fmla="*/ 36861 h 2101797"/>
              <a:gd name="connsiteX50" fmla="*/ 608034 w 738663"/>
              <a:gd name="connsiteY50" fmla="*/ 16764 h 2101797"/>
              <a:gd name="connsiteX51" fmla="*/ 658276 w 738663"/>
              <a:gd name="connsiteY51" fmla="*/ 6716 h 2101797"/>
              <a:gd name="connsiteX52" fmla="*/ 698469 w 738663"/>
              <a:gd name="connsiteY52" fmla="*/ 1692 h 2101797"/>
              <a:gd name="connsiteX53" fmla="*/ 738663 w 738663"/>
              <a:gd name="connsiteY53" fmla="*/ 1692 h 2101797"/>
              <a:gd name="connsiteX0" fmla="*/ 376922 w 738663"/>
              <a:gd name="connsiteY0" fmla="*/ 1986241 h 1986241"/>
              <a:gd name="connsiteX1" fmla="*/ 356825 w 738663"/>
              <a:gd name="connsiteY1" fmla="*/ 1920927 h 1986241"/>
              <a:gd name="connsiteX2" fmla="*/ 331704 w 738663"/>
              <a:gd name="connsiteY2" fmla="*/ 1885758 h 1986241"/>
              <a:gd name="connsiteX3" fmla="*/ 306584 w 738663"/>
              <a:gd name="connsiteY3" fmla="*/ 1875709 h 1986241"/>
              <a:gd name="connsiteX4" fmla="*/ 246293 w 738663"/>
              <a:gd name="connsiteY4" fmla="*/ 1860637 h 1986241"/>
              <a:gd name="connsiteX5" fmla="*/ 206100 w 738663"/>
              <a:gd name="connsiteY5" fmla="*/ 1815419 h 1986241"/>
              <a:gd name="connsiteX6" fmla="*/ 170931 w 738663"/>
              <a:gd name="connsiteY6" fmla="*/ 1790298 h 1986241"/>
              <a:gd name="connsiteX7" fmla="*/ 140786 w 738663"/>
              <a:gd name="connsiteY7" fmla="*/ 1709912 h 1986241"/>
              <a:gd name="connsiteX8" fmla="*/ 115665 w 738663"/>
              <a:gd name="connsiteY8" fmla="*/ 1629525 h 1986241"/>
              <a:gd name="connsiteX9" fmla="*/ 80496 w 738663"/>
              <a:gd name="connsiteY9" fmla="*/ 1564210 h 1986241"/>
              <a:gd name="connsiteX10" fmla="*/ 40302 w 738663"/>
              <a:gd name="connsiteY10" fmla="*/ 1513969 h 1986241"/>
              <a:gd name="connsiteX11" fmla="*/ 20205 w 738663"/>
              <a:gd name="connsiteY11" fmla="*/ 1473775 h 1986241"/>
              <a:gd name="connsiteX12" fmla="*/ 25230 w 738663"/>
              <a:gd name="connsiteY12" fmla="*/ 1413485 h 1986241"/>
              <a:gd name="connsiteX13" fmla="*/ 40302 w 738663"/>
              <a:gd name="connsiteY13" fmla="*/ 1383340 h 1986241"/>
              <a:gd name="connsiteX14" fmla="*/ 40302 w 738663"/>
              <a:gd name="connsiteY14" fmla="*/ 1358219 h 1986241"/>
              <a:gd name="connsiteX15" fmla="*/ 10157 w 738663"/>
              <a:gd name="connsiteY15" fmla="*/ 1338123 h 1986241"/>
              <a:gd name="connsiteX16" fmla="*/ 5133 w 738663"/>
              <a:gd name="connsiteY16" fmla="*/ 1313002 h 1986241"/>
              <a:gd name="connsiteX17" fmla="*/ 109 w 738663"/>
              <a:gd name="connsiteY17" fmla="*/ 1307977 h 1986241"/>
              <a:gd name="connsiteX18" fmla="*/ 10157 w 738663"/>
              <a:gd name="connsiteY18" fmla="*/ 1277832 h 1986241"/>
              <a:gd name="connsiteX19" fmla="*/ 45326 w 738663"/>
              <a:gd name="connsiteY19" fmla="*/ 1222567 h 1986241"/>
              <a:gd name="connsiteX20" fmla="*/ 55375 w 738663"/>
              <a:gd name="connsiteY20" fmla="*/ 1157252 h 1986241"/>
              <a:gd name="connsiteX21" fmla="*/ 70447 w 738663"/>
              <a:gd name="connsiteY21" fmla="*/ 1086914 h 1986241"/>
              <a:gd name="connsiteX22" fmla="*/ 70447 w 738663"/>
              <a:gd name="connsiteY22" fmla="*/ 1036672 h 1986241"/>
              <a:gd name="connsiteX23" fmla="*/ 75471 w 738663"/>
              <a:gd name="connsiteY23" fmla="*/ 1001503 h 1986241"/>
              <a:gd name="connsiteX24" fmla="*/ 100592 w 738663"/>
              <a:gd name="connsiteY24" fmla="*/ 986430 h 1986241"/>
              <a:gd name="connsiteX25" fmla="*/ 105616 w 738663"/>
              <a:gd name="connsiteY25" fmla="*/ 951261 h 1986241"/>
              <a:gd name="connsiteX26" fmla="*/ 105616 w 738663"/>
              <a:gd name="connsiteY26" fmla="*/ 951261 h 1986241"/>
              <a:gd name="connsiteX27" fmla="*/ 130737 w 738663"/>
              <a:gd name="connsiteY27" fmla="*/ 890971 h 1986241"/>
              <a:gd name="connsiteX28" fmla="*/ 135762 w 738663"/>
              <a:gd name="connsiteY28" fmla="*/ 855802 h 1986241"/>
              <a:gd name="connsiteX29" fmla="*/ 145810 w 738663"/>
              <a:gd name="connsiteY29" fmla="*/ 825657 h 1986241"/>
              <a:gd name="connsiteX30" fmla="*/ 145810 w 738663"/>
              <a:gd name="connsiteY30" fmla="*/ 800536 h 1986241"/>
              <a:gd name="connsiteX31" fmla="*/ 170931 w 738663"/>
              <a:gd name="connsiteY31" fmla="*/ 654835 h 1986241"/>
              <a:gd name="connsiteX32" fmla="*/ 170931 w 738663"/>
              <a:gd name="connsiteY32" fmla="*/ 594545 h 1986241"/>
              <a:gd name="connsiteX33" fmla="*/ 160882 w 738663"/>
              <a:gd name="connsiteY33" fmla="*/ 559375 h 1986241"/>
              <a:gd name="connsiteX34" fmla="*/ 150834 w 738663"/>
              <a:gd name="connsiteY34" fmla="*/ 494061 h 1986241"/>
              <a:gd name="connsiteX35" fmla="*/ 155858 w 738663"/>
              <a:gd name="connsiteY35" fmla="*/ 453868 h 1986241"/>
              <a:gd name="connsiteX36" fmla="*/ 180979 w 738663"/>
              <a:gd name="connsiteY36" fmla="*/ 433771 h 1986241"/>
              <a:gd name="connsiteX37" fmla="*/ 206100 w 738663"/>
              <a:gd name="connsiteY37" fmla="*/ 383529 h 1986241"/>
              <a:gd name="connsiteX38" fmla="*/ 231221 w 738663"/>
              <a:gd name="connsiteY38" fmla="*/ 348360 h 1986241"/>
              <a:gd name="connsiteX39" fmla="*/ 246293 w 738663"/>
              <a:gd name="connsiteY39" fmla="*/ 298118 h 1986241"/>
              <a:gd name="connsiteX40" fmla="*/ 261366 w 738663"/>
              <a:gd name="connsiteY40" fmla="*/ 262949 h 1986241"/>
              <a:gd name="connsiteX41" fmla="*/ 281463 w 738663"/>
              <a:gd name="connsiteY41" fmla="*/ 212707 h 1986241"/>
              <a:gd name="connsiteX42" fmla="*/ 306584 w 738663"/>
              <a:gd name="connsiteY42" fmla="*/ 177538 h 1986241"/>
              <a:gd name="connsiteX43" fmla="*/ 356825 w 738663"/>
              <a:gd name="connsiteY43" fmla="*/ 152417 h 1986241"/>
              <a:gd name="connsiteX44" fmla="*/ 422140 w 738663"/>
              <a:gd name="connsiteY44" fmla="*/ 132320 h 1986241"/>
              <a:gd name="connsiteX45" fmla="*/ 452285 w 738663"/>
              <a:gd name="connsiteY45" fmla="*/ 107199 h 1986241"/>
              <a:gd name="connsiteX46" fmla="*/ 487454 w 738663"/>
              <a:gd name="connsiteY46" fmla="*/ 92127 h 1986241"/>
              <a:gd name="connsiteX47" fmla="*/ 522623 w 738663"/>
              <a:gd name="connsiteY47" fmla="*/ 67006 h 1986241"/>
              <a:gd name="connsiteX48" fmla="*/ 567841 w 738663"/>
              <a:gd name="connsiteY48" fmla="*/ 36861 h 1986241"/>
              <a:gd name="connsiteX49" fmla="*/ 608034 w 738663"/>
              <a:gd name="connsiteY49" fmla="*/ 16764 h 1986241"/>
              <a:gd name="connsiteX50" fmla="*/ 658276 w 738663"/>
              <a:gd name="connsiteY50" fmla="*/ 6716 h 1986241"/>
              <a:gd name="connsiteX51" fmla="*/ 698469 w 738663"/>
              <a:gd name="connsiteY51" fmla="*/ 1692 h 1986241"/>
              <a:gd name="connsiteX52" fmla="*/ 738663 w 738663"/>
              <a:gd name="connsiteY52" fmla="*/ 1692 h 1986241"/>
              <a:gd name="connsiteX0" fmla="*/ 356825 w 738663"/>
              <a:gd name="connsiteY0" fmla="*/ 1920927 h 1920927"/>
              <a:gd name="connsiteX1" fmla="*/ 331704 w 738663"/>
              <a:gd name="connsiteY1" fmla="*/ 1885758 h 1920927"/>
              <a:gd name="connsiteX2" fmla="*/ 306584 w 738663"/>
              <a:gd name="connsiteY2" fmla="*/ 1875709 h 1920927"/>
              <a:gd name="connsiteX3" fmla="*/ 246293 w 738663"/>
              <a:gd name="connsiteY3" fmla="*/ 1860637 h 1920927"/>
              <a:gd name="connsiteX4" fmla="*/ 206100 w 738663"/>
              <a:gd name="connsiteY4" fmla="*/ 1815419 h 1920927"/>
              <a:gd name="connsiteX5" fmla="*/ 170931 w 738663"/>
              <a:gd name="connsiteY5" fmla="*/ 1790298 h 1920927"/>
              <a:gd name="connsiteX6" fmla="*/ 140786 w 738663"/>
              <a:gd name="connsiteY6" fmla="*/ 1709912 h 1920927"/>
              <a:gd name="connsiteX7" fmla="*/ 115665 w 738663"/>
              <a:gd name="connsiteY7" fmla="*/ 1629525 h 1920927"/>
              <a:gd name="connsiteX8" fmla="*/ 80496 w 738663"/>
              <a:gd name="connsiteY8" fmla="*/ 1564210 h 1920927"/>
              <a:gd name="connsiteX9" fmla="*/ 40302 w 738663"/>
              <a:gd name="connsiteY9" fmla="*/ 1513969 h 1920927"/>
              <a:gd name="connsiteX10" fmla="*/ 20205 w 738663"/>
              <a:gd name="connsiteY10" fmla="*/ 1473775 h 1920927"/>
              <a:gd name="connsiteX11" fmla="*/ 25230 w 738663"/>
              <a:gd name="connsiteY11" fmla="*/ 1413485 h 1920927"/>
              <a:gd name="connsiteX12" fmla="*/ 40302 w 738663"/>
              <a:gd name="connsiteY12" fmla="*/ 1383340 h 1920927"/>
              <a:gd name="connsiteX13" fmla="*/ 40302 w 738663"/>
              <a:gd name="connsiteY13" fmla="*/ 1358219 h 1920927"/>
              <a:gd name="connsiteX14" fmla="*/ 10157 w 738663"/>
              <a:gd name="connsiteY14" fmla="*/ 1338123 h 1920927"/>
              <a:gd name="connsiteX15" fmla="*/ 5133 w 738663"/>
              <a:gd name="connsiteY15" fmla="*/ 1313002 h 1920927"/>
              <a:gd name="connsiteX16" fmla="*/ 109 w 738663"/>
              <a:gd name="connsiteY16" fmla="*/ 1307977 h 1920927"/>
              <a:gd name="connsiteX17" fmla="*/ 10157 w 738663"/>
              <a:gd name="connsiteY17" fmla="*/ 1277832 h 1920927"/>
              <a:gd name="connsiteX18" fmla="*/ 45326 w 738663"/>
              <a:gd name="connsiteY18" fmla="*/ 1222567 h 1920927"/>
              <a:gd name="connsiteX19" fmla="*/ 55375 w 738663"/>
              <a:gd name="connsiteY19" fmla="*/ 1157252 h 1920927"/>
              <a:gd name="connsiteX20" fmla="*/ 70447 w 738663"/>
              <a:gd name="connsiteY20" fmla="*/ 1086914 h 1920927"/>
              <a:gd name="connsiteX21" fmla="*/ 70447 w 738663"/>
              <a:gd name="connsiteY21" fmla="*/ 1036672 h 1920927"/>
              <a:gd name="connsiteX22" fmla="*/ 75471 w 738663"/>
              <a:gd name="connsiteY22" fmla="*/ 1001503 h 1920927"/>
              <a:gd name="connsiteX23" fmla="*/ 100592 w 738663"/>
              <a:gd name="connsiteY23" fmla="*/ 986430 h 1920927"/>
              <a:gd name="connsiteX24" fmla="*/ 105616 w 738663"/>
              <a:gd name="connsiteY24" fmla="*/ 951261 h 1920927"/>
              <a:gd name="connsiteX25" fmla="*/ 105616 w 738663"/>
              <a:gd name="connsiteY25" fmla="*/ 951261 h 1920927"/>
              <a:gd name="connsiteX26" fmla="*/ 130737 w 738663"/>
              <a:gd name="connsiteY26" fmla="*/ 890971 h 1920927"/>
              <a:gd name="connsiteX27" fmla="*/ 135762 w 738663"/>
              <a:gd name="connsiteY27" fmla="*/ 855802 h 1920927"/>
              <a:gd name="connsiteX28" fmla="*/ 145810 w 738663"/>
              <a:gd name="connsiteY28" fmla="*/ 825657 h 1920927"/>
              <a:gd name="connsiteX29" fmla="*/ 145810 w 738663"/>
              <a:gd name="connsiteY29" fmla="*/ 800536 h 1920927"/>
              <a:gd name="connsiteX30" fmla="*/ 170931 w 738663"/>
              <a:gd name="connsiteY30" fmla="*/ 654835 h 1920927"/>
              <a:gd name="connsiteX31" fmla="*/ 170931 w 738663"/>
              <a:gd name="connsiteY31" fmla="*/ 594545 h 1920927"/>
              <a:gd name="connsiteX32" fmla="*/ 160882 w 738663"/>
              <a:gd name="connsiteY32" fmla="*/ 559375 h 1920927"/>
              <a:gd name="connsiteX33" fmla="*/ 150834 w 738663"/>
              <a:gd name="connsiteY33" fmla="*/ 494061 h 1920927"/>
              <a:gd name="connsiteX34" fmla="*/ 155858 w 738663"/>
              <a:gd name="connsiteY34" fmla="*/ 453868 h 1920927"/>
              <a:gd name="connsiteX35" fmla="*/ 180979 w 738663"/>
              <a:gd name="connsiteY35" fmla="*/ 433771 h 1920927"/>
              <a:gd name="connsiteX36" fmla="*/ 206100 w 738663"/>
              <a:gd name="connsiteY36" fmla="*/ 383529 h 1920927"/>
              <a:gd name="connsiteX37" fmla="*/ 231221 w 738663"/>
              <a:gd name="connsiteY37" fmla="*/ 348360 h 1920927"/>
              <a:gd name="connsiteX38" fmla="*/ 246293 w 738663"/>
              <a:gd name="connsiteY38" fmla="*/ 298118 h 1920927"/>
              <a:gd name="connsiteX39" fmla="*/ 261366 w 738663"/>
              <a:gd name="connsiteY39" fmla="*/ 262949 h 1920927"/>
              <a:gd name="connsiteX40" fmla="*/ 281463 w 738663"/>
              <a:gd name="connsiteY40" fmla="*/ 212707 h 1920927"/>
              <a:gd name="connsiteX41" fmla="*/ 306584 w 738663"/>
              <a:gd name="connsiteY41" fmla="*/ 177538 h 1920927"/>
              <a:gd name="connsiteX42" fmla="*/ 356825 w 738663"/>
              <a:gd name="connsiteY42" fmla="*/ 152417 h 1920927"/>
              <a:gd name="connsiteX43" fmla="*/ 422140 w 738663"/>
              <a:gd name="connsiteY43" fmla="*/ 132320 h 1920927"/>
              <a:gd name="connsiteX44" fmla="*/ 452285 w 738663"/>
              <a:gd name="connsiteY44" fmla="*/ 107199 h 1920927"/>
              <a:gd name="connsiteX45" fmla="*/ 487454 w 738663"/>
              <a:gd name="connsiteY45" fmla="*/ 92127 h 1920927"/>
              <a:gd name="connsiteX46" fmla="*/ 522623 w 738663"/>
              <a:gd name="connsiteY46" fmla="*/ 67006 h 1920927"/>
              <a:gd name="connsiteX47" fmla="*/ 567841 w 738663"/>
              <a:gd name="connsiteY47" fmla="*/ 36861 h 1920927"/>
              <a:gd name="connsiteX48" fmla="*/ 608034 w 738663"/>
              <a:gd name="connsiteY48" fmla="*/ 16764 h 1920927"/>
              <a:gd name="connsiteX49" fmla="*/ 658276 w 738663"/>
              <a:gd name="connsiteY49" fmla="*/ 6716 h 1920927"/>
              <a:gd name="connsiteX50" fmla="*/ 698469 w 738663"/>
              <a:gd name="connsiteY50" fmla="*/ 1692 h 1920927"/>
              <a:gd name="connsiteX51" fmla="*/ 738663 w 738663"/>
              <a:gd name="connsiteY51" fmla="*/ 1692 h 1920927"/>
              <a:gd name="connsiteX0" fmla="*/ 356825 w 738663"/>
              <a:gd name="connsiteY0" fmla="*/ 1920927 h 1920927"/>
              <a:gd name="connsiteX1" fmla="*/ 306584 w 738663"/>
              <a:gd name="connsiteY1" fmla="*/ 1875709 h 1920927"/>
              <a:gd name="connsiteX2" fmla="*/ 246293 w 738663"/>
              <a:gd name="connsiteY2" fmla="*/ 1860637 h 1920927"/>
              <a:gd name="connsiteX3" fmla="*/ 206100 w 738663"/>
              <a:gd name="connsiteY3" fmla="*/ 1815419 h 1920927"/>
              <a:gd name="connsiteX4" fmla="*/ 170931 w 738663"/>
              <a:gd name="connsiteY4" fmla="*/ 1790298 h 1920927"/>
              <a:gd name="connsiteX5" fmla="*/ 140786 w 738663"/>
              <a:gd name="connsiteY5" fmla="*/ 1709912 h 1920927"/>
              <a:gd name="connsiteX6" fmla="*/ 115665 w 738663"/>
              <a:gd name="connsiteY6" fmla="*/ 1629525 h 1920927"/>
              <a:gd name="connsiteX7" fmla="*/ 80496 w 738663"/>
              <a:gd name="connsiteY7" fmla="*/ 1564210 h 1920927"/>
              <a:gd name="connsiteX8" fmla="*/ 40302 w 738663"/>
              <a:gd name="connsiteY8" fmla="*/ 1513969 h 1920927"/>
              <a:gd name="connsiteX9" fmla="*/ 20205 w 738663"/>
              <a:gd name="connsiteY9" fmla="*/ 1473775 h 1920927"/>
              <a:gd name="connsiteX10" fmla="*/ 25230 w 738663"/>
              <a:gd name="connsiteY10" fmla="*/ 1413485 h 1920927"/>
              <a:gd name="connsiteX11" fmla="*/ 40302 w 738663"/>
              <a:gd name="connsiteY11" fmla="*/ 1383340 h 1920927"/>
              <a:gd name="connsiteX12" fmla="*/ 40302 w 738663"/>
              <a:gd name="connsiteY12" fmla="*/ 1358219 h 1920927"/>
              <a:gd name="connsiteX13" fmla="*/ 10157 w 738663"/>
              <a:gd name="connsiteY13" fmla="*/ 1338123 h 1920927"/>
              <a:gd name="connsiteX14" fmla="*/ 5133 w 738663"/>
              <a:gd name="connsiteY14" fmla="*/ 1313002 h 1920927"/>
              <a:gd name="connsiteX15" fmla="*/ 109 w 738663"/>
              <a:gd name="connsiteY15" fmla="*/ 1307977 h 1920927"/>
              <a:gd name="connsiteX16" fmla="*/ 10157 w 738663"/>
              <a:gd name="connsiteY16" fmla="*/ 1277832 h 1920927"/>
              <a:gd name="connsiteX17" fmla="*/ 45326 w 738663"/>
              <a:gd name="connsiteY17" fmla="*/ 1222567 h 1920927"/>
              <a:gd name="connsiteX18" fmla="*/ 55375 w 738663"/>
              <a:gd name="connsiteY18" fmla="*/ 1157252 h 1920927"/>
              <a:gd name="connsiteX19" fmla="*/ 70447 w 738663"/>
              <a:gd name="connsiteY19" fmla="*/ 1086914 h 1920927"/>
              <a:gd name="connsiteX20" fmla="*/ 70447 w 738663"/>
              <a:gd name="connsiteY20" fmla="*/ 1036672 h 1920927"/>
              <a:gd name="connsiteX21" fmla="*/ 75471 w 738663"/>
              <a:gd name="connsiteY21" fmla="*/ 1001503 h 1920927"/>
              <a:gd name="connsiteX22" fmla="*/ 100592 w 738663"/>
              <a:gd name="connsiteY22" fmla="*/ 986430 h 1920927"/>
              <a:gd name="connsiteX23" fmla="*/ 105616 w 738663"/>
              <a:gd name="connsiteY23" fmla="*/ 951261 h 1920927"/>
              <a:gd name="connsiteX24" fmla="*/ 105616 w 738663"/>
              <a:gd name="connsiteY24" fmla="*/ 951261 h 1920927"/>
              <a:gd name="connsiteX25" fmla="*/ 130737 w 738663"/>
              <a:gd name="connsiteY25" fmla="*/ 890971 h 1920927"/>
              <a:gd name="connsiteX26" fmla="*/ 135762 w 738663"/>
              <a:gd name="connsiteY26" fmla="*/ 855802 h 1920927"/>
              <a:gd name="connsiteX27" fmla="*/ 145810 w 738663"/>
              <a:gd name="connsiteY27" fmla="*/ 825657 h 1920927"/>
              <a:gd name="connsiteX28" fmla="*/ 145810 w 738663"/>
              <a:gd name="connsiteY28" fmla="*/ 800536 h 1920927"/>
              <a:gd name="connsiteX29" fmla="*/ 170931 w 738663"/>
              <a:gd name="connsiteY29" fmla="*/ 654835 h 1920927"/>
              <a:gd name="connsiteX30" fmla="*/ 170931 w 738663"/>
              <a:gd name="connsiteY30" fmla="*/ 594545 h 1920927"/>
              <a:gd name="connsiteX31" fmla="*/ 160882 w 738663"/>
              <a:gd name="connsiteY31" fmla="*/ 559375 h 1920927"/>
              <a:gd name="connsiteX32" fmla="*/ 150834 w 738663"/>
              <a:gd name="connsiteY32" fmla="*/ 494061 h 1920927"/>
              <a:gd name="connsiteX33" fmla="*/ 155858 w 738663"/>
              <a:gd name="connsiteY33" fmla="*/ 453868 h 1920927"/>
              <a:gd name="connsiteX34" fmla="*/ 180979 w 738663"/>
              <a:gd name="connsiteY34" fmla="*/ 433771 h 1920927"/>
              <a:gd name="connsiteX35" fmla="*/ 206100 w 738663"/>
              <a:gd name="connsiteY35" fmla="*/ 383529 h 1920927"/>
              <a:gd name="connsiteX36" fmla="*/ 231221 w 738663"/>
              <a:gd name="connsiteY36" fmla="*/ 348360 h 1920927"/>
              <a:gd name="connsiteX37" fmla="*/ 246293 w 738663"/>
              <a:gd name="connsiteY37" fmla="*/ 298118 h 1920927"/>
              <a:gd name="connsiteX38" fmla="*/ 261366 w 738663"/>
              <a:gd name="connsiteY38" fmla="*/ 262949 h 1920927"/>
              <a:gd name="connsiteX39" fmla="*/ 281463 w 738663"/>
              <a:gd name="connsiteY39" fmla="*/ 212707 h 1920927"/>
              <a:gd name="connsiteX40" fmla="*/ 306584 w 738663"/>
              <a:gd name="connsiteY40" fmla="*/ 177538 h 1920927"/>
              <a:gd name="connsiteX41" fmla="*/ 356825 w 738663"/>
              <a:gd name="connsiteY41" fmla="*/ 152417 h 1920927"/>
              <a:gd name="connsiteX42" fmla="*/ 422140 w 738663"/>
              <a:gd name="connsiteY42" fmla="*/ 132320 h 1920927"/>
              <a:gd name="connsiteX43" fmla="*/ 452285 w 738663"/>
              <a:gd name="connsiteY43" fmla="*/ 107199 h 1920927"/>
              <a:gd name="connsiteX44" fmla="*/ 487454 w 738663"/>
              <a:gd name="connsiteY44" fmla="*/ 92127 h 1920927"/>
              <a:gd name="connsiteX45" fmla="*/ 522623 w 738663"/>
              <a:gd name="connsiteY45" fmla="*/ 67006 h 1920927"/>
              <a:gd name="connsiteX46" fmla="*/ 567841 w 738663"/>
              <a:gd name="connsiteY46" fmla="*/ 36861 h 1920927"/>
              <a:gd name="connsiteX47" fmla="*/ 608034 w 738663"/>
              <a:gd name="connsiteY47" fmla="*/ 16764 h 1920927"/>
              <a:gd name="connsiteX48" fmla="*/ 658276 w 738663"/>
              <a:gd name="connsiteY48" fmla="*/ 6716 h 1920927"/>
              <a:gd name="connsiteX49" fmla="*/ 698469 w 738663"/>
              <a:gd name="connsiteY49" fmla="*/ 1692 h 1920927"/>
              <a:gd name="connsiteX50" fmla="*/ 738663 w 738663"/>
              <a:gd name="connsiteY50" fmla="*/ 1692 h 1920927"/>
              <a:gd name="connsiteX0" fmla="*/ 306584 w 738663"/>
              <a:gd name="connsiteY0" fmla="*/ 1875709 h 1875709"/>
              <a:gd name="connsiteX1" fmla="*/ 246293 w 738663"/>
              <a:gd name="connsiteY1" fmla="*/ 1860637 h 1875709"/>
              <a:gd name="connsiteX2" fmla="*/ 206100 w 738663"/>
              <a:gd name="connsiteY2" fmla="*/ 1815419 h 1875709"/>
              <a:gd name="connsiteX3" fmla="*/ 170931 w 738663"/>
              <a:gd name="connsiteY3" fmla="*/ 1790298 h 1875709"/>
              <a:gd name="connsiteX4" fmla="*/ 140786 w 738663"/>
              <a:gd name="connsiteY4" fmla="*/ 1709912 h 1875709"/>
              <a:gd name="connsiteX5" fmla="*/ 115665 w 738663"/>
              <a:gd name="connsiteY5" fmla="*/ 1629525 h 1875709"/>
              <a:gd name="connsiteX6" fmla="*/ 80496 w 738663"/>
              <a:gd name="connsiteY6" fmla="*/ 1564210 h 1875709"/>
              <a:gd name="connsiteX7" fmla="*/ 40302 w 738663"/>
              <a:gd name="connsiteY7" fmla="*/ 1513969 h 1875709"/>
              <a:gd name="connsiteX8" fmla="*/ 20205 w 738663"/>
              <a:gd name="connsiteY8" fmla="*/ 1473775 h 1875709"/>
              <a:gd name="connsiteX9" fmla="*/ 25230 w 738663"/>
              <a:gd name="connsiteY9" fmla="*/ 1413485 h 1875709"/>
              <a:gd name="connsiteX10" fmla="*/ 40302 w 738663"/>
              <a:gd name="connsiteY10" fmla="*/ 1383340 h 1875709"/>
              <a:gd name="connsiteX11" fmla="*/ 40302 w 738663"/>
              <a:gd name="connsiteY11" fmla="*/ 1358219 h 1875709"/>
              <a:gd name="connsiteX12" fmla="*/ 10157 w 738663"/>
              <a:gd name="connsiteY12" fmla="*/ 1338123 h 1875709"/>
              <a:gd name="connsiteX13" fmla="*/ 5133 w 738663"/>
              <a:gd name="connsiteY13" fmla="*/ 1313002 h 1875709"/>
              <a:gd name="connsiteX14" fmla="*/ 109 w 738663"/>
              <a:gd name="connsiteY14" fmla="*/ 1307977 h 1875709"/>
              <a:gd name="connsiteX15" fmla="*/ 10157 w 738663"/>
              <a:gd name="connsiteY15" fmla="*/ 1277832 h 1875709"/>
              <a:gd name="connsiteX16" fmla="*/ 45326 w 738663"/>
              <a:gd name="connsiteY16" fmla="*/ 1222567 h 1875709"/>
              <a:gd name="connsiteX17" fmla="*/ 55375 w 738663"/>
              <a:gd name="connsiteY17" fmla="*/ 1157252 h 1875709"/>
              <a:gd name="connsiteX18" fmla="*/ 70447 w 738663"/>
              <a:gd name="connsiteY18" fmla="*/ 1086914 h 1875709"/>
              <a:gd name="connsiteX19" fmla="*/ 70447 w 738663"/>
              <a:gd name="connsiteY19" fmla="*/ 1036672 h 1875709"/>
              <a:gd name="connsiteX20" fmla="*/ 75471 w 738663"/>
              <a:gd name="connsiteY20" fmla="*/ 1001503 h 1875709"/>
              <a:gd name="connsiteX21" fmla="*/ 100592 w 738663"/>
              <a:gd name="connsiteY21" fmla="*/ 986430 h 1875709"/>
              <a:gd name="connsiteX22" fmla="*/ 105616 w 738663"/>
              <a:gd name="connsiteY22" fmla="*/ 951261 h 1875709"/>
              <a:gd name="connsiteX23" fmla="*/ 105616 w 738663"/>
              <a:gd name="connsiteY23" fmla="*/ 951261 h 1875709"/>
              <a:gd name="connsiteX24" fmla="*/ 130737 w 738663"/>
              <a:gd name="connsiteY24" fmla="*/ 890971 h 1875709"/>
              <a:gd name="connsiteX25" fmla="*/ 135762 w 738663"/>
              <a:gd name="connsiteY25" fmla="*/ 855802 h 1875709"/>
              <a:gd name="connsiteX26" fmla="*/ 145810 w 738663"/>
              <a:gd name="connsiteY26" fmla="*/ 825657 h 1875709"/>
              <a:gd name="connsiteX27" fmla="*/ 145810 w 738663"/>
              <a:gd name="connsiteY27" fmla="*/ 800536 h 1875709"/>
              <a:gd name="connsiteX28" fmla="*/ 170931 w 738663"/>
              <a:gd name="connsiteY28" fmla="*/ 654835 h 1875709"/>
              <a:gd name="connsiteX29" fmla="*/ 170931 w 738663"/>
              <a:gd name="connsiteY29" fmla="*/ 594545 h 1875709"/>
              <a:gd name="connsiteX30" fmla="*/ 160882 w 738663"/>
              <a:gd name="connsiteY30" fmla="*/ 559375 h 1875709"/>
              <a:gd name="connsiteX31" fmla="*/ 150834 w 738663"/>
              <a:gd name="connsiteY31" fmla="*/ 494061 h 1875709"/>
              <a:gd name="connsiteX32" fmla="*/ 155858 w 738663"/>
              <a:gd name="connsiteY32" fmla="*/ 453868 h 1875709"/>
              <a:gd name="connsiteX33" fmla="*/ 180979 w 738663"/>
              <a:gd name="connsiteY33" fmla="*/ 433771 h 1875709"/>
              <a:gd name="connsiteX34" fmla="*/ 206100 w 738663"/>
              <a:gd name="connsiteY34" fmla="*/ 383529 h 1875709"/>
              <a:gd name="connsiteX35" fmla="*/ 231221 w 738663"/>
              <a:gd name="connsiteY35" fmla="*/ 348360 h 1875709"/>
              <a:gd name="connsiteX36" fmla="*/ 246293 w 738663"/>
              <a:gd name="connsiteY36" fmla="*/ 298118 h 1875709"/>
              <a:gd name="connsiteX37" fmla="*/ 261366 w 738663"/>
              <a:gd name="connsiteY37" fmla="*/ 262949 h 1875709"/>
              <a:gd name="connsiteX38" fmla="*/ 281463 w 738663"/>
              <a:gd name="connsiteY38" fmla="*/ 212707 h 1875709"/>
              <a:gd name="connsiteX39" fmla="*/ 306584 w 738663"/>
              <a:gd name="connsiteY39" fmla="*/ 177538 h 1875709"/>
              <a:gd name="connsiteX40" fmla="*/ 356825 w 738663"/>
              <a:gd name="connsiteY40" fmla="*/ 152417 h 1875709"/>
              <a:gd name="connsiteX41" fmla="*/ 422140 w 738663"/>
              <a:gd name="connsiteY41" fmla="*/ 132320 h 1875709"/>
              <a:gd name="connsiteX42" fmla="*/ 452285 w 738663"/>
              <a:gd name="connsiteY42" fmla="*/ 107199 h 1875709"/>
              <a:gd name="connsiteX43" fmla="*/ 487454 w 738663"/>
              <a:gd name="connsiteY43" fmla="*/ 92127 h 1875709"/>
              <a:gd name="connsiteX44" fmla="*/ 522623 w 738663"/>
              <a:gd name="connsiteY44" fmla="*/ 67006 h 1875709"/>
              <a:gd name="connsiteX45" fmla="*/ 567841 w 738663"/>
              <a:gd name="connsiteY45" fmla="*/ 36861 h 1875709"/>
              <a:gd name="connsiteX46" fmla="*/ 608034 w 738663"/>
              <a:gd name="connsiteY46" fmla="*/ 16764 h 1875709"/>
              <a:gd name="connsiteX47" fmla="*/ 658276 w 738663"/>
              <a:gd name="connsiteY47" fmla="*/ 6716 h 1875709"/>
              <a:gd name="connsiteX48" fmla="*/ 698469 w 738663"/>
              <a:gd name="connsiteY48" fmla="*/ 1692 h 1875709"/>
              <a:gd name="connsiteX49" fmla="*/ 738663 w 738663"/>
              <a:gd name="connsiteY49" fmla="*/ 1692 h 1875709"/>
              <a:gd name="connsiteX0" fmla="*/ 246293 w 738663"/>
              <a:gd name="connsiteY0" fmla="*/ 1860637 h 1860637"/>
              <a:gd name="connsiteX1" fmla="*/ 206100 w 738663"/>
              <a:gd name="connsiteY1" fmla="*/ 1815419 h 1860637"/>
              <a:gd name="connsiteX2" fmla="*/ 170931 w 738663"/>
              <a:gd name="connsiteY2" fmla="*/ 1790298 h 1860637"/>
              <a:gd name="connsiteX3" fmla="*/ 140786 w 738663"/>
              <a:gd name="connsiteY3" fmla="*/ 1709912 h 1860637"/>
              <a:gd name="connsiteX4" fmla="*/ 115665 w 738663"/>
              <a:gd name="connsiteY4" fmla="*/ 1629525 h 1860637"/>
              <a:gd name="connsiteX5" fmla="*/ 80496 w 738663"/>
              <a:gd name="connsiteY5" fmla="*/ 1564210 h 1860637"/>
              <a:gd name="connsiteX6" fmla="*/ 40302 w 738663"/>
              <a:gd name="connsiteY6" fmla="*/ 1513969 h 1860637"/>
              <a:gd name="connsiteX7" fmla="*/ 20205 w 738663"/>
              <a:gd name="connsiteY7" fmla="*/ 1473775 h 1860637"/>
              <a:gd name="connsiteX8" fmla="*/ 25230 w 738663"/>
              <a:gd name="connsiteY8" fmla="*/ 1413485 h 1860637"/>
              <a:gd name="connsiteX9" fmla="*/ 40302 w 738663"/>
              <a:gd name="connsiteY9" fmla="*/ 1383340 h 1860637"/>
              <a:gd name="connsiteX10" fmla="*/ 40302 w 738663"/>
              <a:gd name="connsiteY10" fmla="*/ 1358219 h 1860637"/>
              <a:gd name="connsiteX11" fmla="*/ 10157 w 738663"/>
              <a:gd name="connsiteY11" fmla="*/ 1338123 h 1860637"/>
              <a:gd name="connsiteX12" fmla="*/ 5133 w 738663"/>
              <a:gd name="connsiteY12" fmla="*/ 1313002 h 1860637"/>
              <a:gd name="connsiteX13" fmla="*/ 109 w 738663"/>
              <a:gd name="connsiteY13" fmla="*/ 1307977 h 1860637"/>
              <a:gd name="connsiteX14" fmla="*/ 10157 w 738663"/>
              <a:gd name="connsiteY14" fmla="*/ 1277832 h 1860637"/>
              <a:gd name="connsiteX15" fmla="*/ 45326 w 738663"/>
              <a:gd name="connsiteY15" fmla="*/ 1222567 h 1860637"/>
              <a:gd name="connsiteX16" fmla="*/ 55375 w 738663"/>
              <a:gd name="connsiteY16" fmla="*/ 1157252 h 1860637"/>
              <a:gd name="connsiteX17" fmla="*/ 70447 w 738663"/>
              <a:gd name="connsiteY17" fmla="*/ 1086914 h 1860637"/>
              <a:gd name="connsiteX18" fmla="*/ 70447 w 738663"/>
              <a:gd name="connsiteY18" fmla="*/ 1036672 h 1860637"/>
              <a:gd name="connsiteX19" fmla="*/ 75471 w 738663"/>
              <a:gd name="connsiteY19" fmla="*/ 1001503 h 1860637"/>
              <a:gd name="connsiteX20" fmla="*/ 100592 w 738663"/>
              <a:gd name="connsiteY20" fmla="*/ 986430 h 1860637"/>
              <a:gd name="connsiteX21" fmla="*/ 105616 w 738663"/>
              <a:gd name="connsiteY21" fmla="*/ 951261 h 1860637"/>
              <a:gd name="connsiteX22" fmla="*/ 105616 w 738663"/>
              <a:gd name="connsiteY22" fmla="*/ 951261 h 1860637"/>
              <a:gd name="connsiteX23" fmla="*/ 130737 w 738663"/>
              <a:gd name="connsiteY23" fmla="*/ 890971 h 1860637"/>
              <a:gd name="connsiteX24" fmla="*/ 135762 w 738663"/>
              <a:gd name="connsiteY24" fmla="*/ 855802 h 1860637"/>
              <a:gd name="connsiteX25" fmla="*/ 145810 w 738663"/>
              <a:gd name="connsiteY25" fmla="*/ 825657 h 1860637"/>
              <a:gd name="connsiteX26" fmla="*/ 145810 w 738663"/>
              <a:gd name="connsiteY26" fmla="*/ 800536 h 1860637"/>
              <a:gd name="connsiteX27" fmla="*/ 170931 w 738663"/>
              <a:gd name="connsiteY27" fmla="*/ 654835 h 1860637"/>
              <a:gd name="connsiteX28" fmla="*/ 170931 w 738663"/>
              <a:gd name="connsiteY28" fmla="*/ 594545 h 1860637"/>
              <a:gd name="connsiteX29" fmla="*/ 160882 w 738663"/>
              <a:gd name="connsiteY29" fmla="*/ 559375 h 1860637"/>
              <a:gd name="connsiteX30" fmla="*/ 150834 w 738663"/>
              <a:gd name="connsiteY30" fmla="*/ 494061 h 1860637"/>
              <a:gd name="connsiteX31" fmla="*/ 155858 w 738663"/>
              <a:gd name="connsiteY31" fmla="*/ 453868 h 1860637"/>
              <a:gd name="connsiteX32" fmla="*/ 180979 w 738663"/>
              <a:gd name="connsiteY32" fmla="*/ 433771 h 1860637"/>
              <a:gd name="connsiteX33" fmla="*/ 206100 w 738663"/>
              <a:gd name="connsiteY33" fmla="*/ 383529 h 1860637"/>
              <a:gd name="connsiteX34" fmla="*/ 231221 w 738663"/>
              <a:gd name="connsiteY34" fmla="*/ 348360 h 1860637"/>
              <a:gd name="connsiteX35" fmla="*/ 246293 w 738663"/>
              <a:gd name="connsiteY35" fmla="*/ 298118 h 1860637"/>
              <a:gd name="connsiteX36" fmla="*/ 261366 w 738663"/>
              <a:gd name="connsiteY36" fmla="*/ 262949 h 1860637"/>
              <a:gd name="connsiteX37" fmla="*/ 281463 w 738663"/>
              <a:gd name="connsiteY37" fmla="*/ 212707 h 1860637"/>
              <a:gd name="connsiteX38" fmla="*/ 306584 w 738663"/>
              <a:gd name="connsiteY38" fmla="*/ 177538 h 1860637"/>
              <a:gd name="connsiteX39" fmla="*/ 356825 w 738663"/>
              <a:gd name="connsiteY39" fmla="*/ 152417 h 1860637"/>
              <a:gd name="connsiteX40" fmla="*/ 422140 w 738663"/>
              <a:gd name="connsiteY40" fmla="*/ 132320 h 1860637"/>
              <a:gd name="connsiteX41" fmla="*/ 452285 w 738663"/>
              <a:gd name="connsiteY41" fmla="*/ 107199 h 1860637"/>
              <a:gd name="connsiteX42" fmla="*/ 487454 w 738663"/>
              <a:gd name="connsiteY42" fmla="*/ 92127 h 1860637"/>
              <a:gd name="connsiteX43" fmla="*/ 522623 w 738663"/>
              <a:gd name="connsiteY43" fmla="*/ 67006 h 1860637"/>
              <a:gd name="connsiteX44" fmla="*/ 567841 w 738663"/>
              <a:gd name="connsiteY44" fmla="*/ 36861 h 1860637"/>
              <a:gd name="connsiteX45" fmla="*/ 608034 w 738663"/>
              <a:gd name="connsiteY45" fmla="*/ 16764 h 1860637"/>
              <a:gd name="connsiteX46" fmla="*/ 658276 w 738663"/>
              <a:gd name="connsiteY46" fmla="*/ 6716 h 1860637"/>
              <a:gd name="connsiteX47" fmla="*/ 698469 w 738663"/>
              <a:gd name="connsiteY47" fmla="*/ 1692 h 1860637"/>
              <a:gd name="connsiteX48" fmla="*/ 738663 w 738663"/>
              <a:gd name="connsiteY48" fmla="*/ 1692 h 1860637"/>
              <a:gd name="connsiteX0" fmla="*/ 206100 w 738663"/>
              <a:gd name="connsiteY0" fmla="*/ 1815419 h 1815419"/>
              <a:gd name="connsiteX1" fmla="*/ 170931 w 738663"/>
              <a:gd name="connsiteY1" fmla="*/ 1790298 h 1815419"/>
              <a:gd name="connsiteX2" fmla="*/ 140786 w 738663"/>
              <a:gd name="connsiteY2" fmla="*/ 1709912 h 1815419"/>
              <a:gd name="connsiteX3" fmla="*/ 115665 w 738663"/>
              <a:gd name="connsiteY3" fmla="*/ 1629525 h 1815419"/>
              <a:gd name="connsiteX4" fmla="*/ 80496 w 738663"/>
              <a:gd name="connsiteY4" fmla="*/ 1564210 h 1815419"/>
              <a:gd name="connsiteX5" fmla="*/ 40302 w 738663"/>
              <a:gd name="connsiteY5" fmla="*/ 1513969 h 1815419"/>
              <a:gd name="connsiteX6" fmla="*/ 20205 w 738663"/>
              <a:gd name="connsiteY6" fmla="*/ 1473775 h 1815419"/>
              <a:gd name="connsiteX7" fmla="*/ 25230 w 738663"/>
              <a:gd name="connsiteY7" fmla="*/ 1413485 h 1815419"/>
              <a:gd name="connsiteX8" fmla="*/ 40302 w 738663"/>
              <a:gd name="connsiteY8" fmla="*/ 1383340 h 1815419"/>
              <a:gd name="connsiteX9" fmla="*/ 40302 w 738663"/>
              <a:gd name="connsiteY9" fmla="*/ 1358219 h 1815419"/>
              <a:gd name="connsiteX10" fmla="*/ 10157 w 738663"/>
              <a:gd name="connsiteY10" fmla="*/ 1338123 h 1815419"/>
              <a:gd name="connsiteX11" fmla="*/ 5133 w 738663"/>
              <a:gd name="connsiteY11" fmla="*/ 1313002 h 1815419"/>
              <a:gd name="connsiteX12" fmla="*/ 109 w 738663"/>
              <a:gd name="connsiteY12" fmla="*/ 1307977 h 1815419"/>
              <a:gd name="connsiteX13" fmla="*/ 10157 w 738663"/>
              <a:gd name="connsiteY13" fmla="*/ 1277832 h 1815419"/>
              <a:gd name="connsiteX14" fmla="*/ 45326 w 738663"/>
              <a:gd name="connsiteY14" fmla="*/ 1222567 h 1815419"/>
              <a:gd name="connsiteX15" fmla="*/ 55375 w 738663"/>
              <a:gd name="connsiteY15" fmla="*/ 1157252 h 1815419"/>
              <a:gd name="connsiteX16" fmla="*/ 70447 w 738663"/>
              <a:gd name="connsiteY16" fmla="*/ 1086914 h 1815419"/>
              <a:gd name="connsiteX17" fmla="*/ 70447 w 738663"/>
              <a:gd name="connsiteY17" fmla="*/ 1036672 h 1815419"/>
              <a:gd name="connsiteX18" fmla="*/ 75471 w 738663"/>
              <a:gd name="connsiteY18" fmla="*/ 1001503 h 1815419"/>
              <a:gd name="connsiteX19" fmla="*/ 100592 w 738663"/>
              <a:gd name="connsiteY19" fmla="*/ 986430 h 1815419"/>
              <a:gd name="connsiteX20" fmla="*/ 105616 w 738663"/>
              <a:gd name="connsiteY20" fmla="*/ 951261 h 1815419"/>
              <a:gd name="connsiteX21" fmla="*/ 105616 w 738663"/>
              <a:gd name="connsiteY21" fmla="*/ 951261 h 1815419"/>
              <a:gd name="connsiteX22" fmla="*/ 130737 w 738663"/>
              <a:gd name="connsiteY22" fmla="*/ 890971 h 1815419"/>
              <a:gd name="connsiteX23" fmla="*/ 135762 w 738663"/>
              <a:gd name="connsiteY23" fmla="*/ 855802 h 1815419"/>
              <a:gd name="connsiteX24" fmla="*/ 145810 w 738663"/>
              <a:gd name="connsiteY24" fmla="*/ 825657 h 1815419"/>
              <a:gd name="connsiteX25" fmla="*/ 145810 w 738663"/>
              <a:gd name="connsiteY25" fmla="*/ 800536 h 1815419"/>
              <a:gd name="connsiteX26" fmla="*/ 170931 w 738663"/>
              <a:gd name="connsiteY26" fmla="*/ 654835 h 1815419"/>
              <a:gd name="connsiteX27" fmla="*/ 170931 w 738663"/>
              <a:gd name="connsiteY27" fmla="*/ 594545 h 1815419"/>
              <a:gd name="connsiteX28" fmla="*/ 160882 w 738663"/>
              <a:gd name="connsiteY28" fmla="*/ 559375 h 1815419"/>
              <a:gd name="connsiteX29" fmla="*/ 150834 w 738663"/>
              <a:gd name="connsiteY29" fmla="*/ 494061 h 1815419"/>
              <a:gd name="connsiteX30" fmla="*/ 155858 w 738663"/>
              <a:gd name="connsiteY30" fmla="*/ 453868 h 1815419"/>
              <a:gd name="connsiteX31" fmla="*/ 180979 w 738663"/>
              <a:gd name="connsiteY31" fmla="*/ 433771 h 1815419"/>
              <a:gd name="connsiteX32" fmla="*/ 206100 w 738663"/>
              <a:gd name="connsiteY32" fmla="*/ 383529 h 1815419"/>
              <a:gd name="connsiteX33" fmla="*/ 231221 w 738663"/>
              <a:gd name="connsiteY33" fmla="*/ 348360 h 1815419"/>
              <a:gd name="connsiteX34" fmla="*/ 246293 w 738663"/>
              <a:gd name="connsiteY34" fmla="*/ 298118 h 1815419"/>
              <a:gd name="connsiteX35" fmla="*/ 261366 w 738663"/>
              <a:gd name="connsiteY35" fmla="*/ 262949 h 1815419"/>
              <a:gd name="connsiteX36" fmla="*/ 281463 w 738663"/>
              <a:gd name="connsiteY36" fmla="*/ 212707 h 1815419"/>
              <a:gd name="connsiteX37" fmla="*/ 306584 w 738663"/>
              <a:gd name="connsiteY37" fmla="*/ 177538 h 1815419"/>
              <a:gd name="connsiteX38" fmla="*/ 356825 w 738663"/>
              <a:gd name="connsiteY38" fmla="*/ 152417 h 1815419"/>
              <a:gd name="connsiteX39" fmla="*/ 422140 w 738663"/>
              <a:gd name="connsiteY39" fmla="*/ 132320 h 1815419"/>
              <a:gd name="connsiteX40" fmla="*/ 452285 w 738663"/>
              <a:gd name="connsiteY40" fmla="*/ 107199 h 1815419"/>
              <a:gd name="connsiteX41" fmla="*/ 487454 w 738663"/>
              <a:gd name="connsiteY41" fmla="*/ 92127 h 1815419"/>
              <a:gd name="connsiteX42" fmla="*/ 522623 w 738663"/>
              <a:gd name="connsiteY42" fmla="*/ 67006 h 1815419"/>
              <a:gd name="connsiteX43" fmla="*/ 567841 w 738663"/>
              <a:gd name="connsiteY43" fmla="*/ 36861 h 1815419"/>
              <a:gd name="connsiteX44" fmla="*/ 608034 w 738663"/>
              <a:gd name="connsiteY44" fmla="*/ 16764 h 1815419"/>
              <a:gd name="connsiteX45" fmla="*/ 658276 w 738663"/>
              <a:gd name="connsiteY45" fmla="*/ 6716 h 1815419"/>
              <a:gd name="connsiteX46" fmla="*/ 698469 w 738663"/>
              <a:gd name="connsiteY46" fmla="*/ 1692 h 1815419"/>
              <a:gd name="connsiteX47" fmla="*/ 738663 w 738663"/>
              <a:gd name="connsiteY47" fmla="*/ 1692 h 1815419"/>
              <a:gd name="connsiteX0" fmla="*/ 170931 w 738663"/>
              <a:gd name="connsiteY0" fmla="*/ 1790298 h 1790298"/>
              <a:gd name="connsiteX1" fmla="*/ 140786 w 738663"/>
              <a:gd name="connsiteY1" fmla="*/ 1709912 h 1790298"/>
              <a:gd name="connsiteX2" fmla="*/ 115665 w 738663"/>
              <a:gd name="connsiteY2" fmla="*/ 1629525 h 1790298"/>
              <a:gd name="connsiteX3" fmla="*/ 80496 w 738663"/>
              <a:gd name="connsiteY3" fmla="*/ 1564210 h 1790298"/>
              <a:gd name="connsiteX4" fmla="*/ 40302 w 738663"/>
              <a:gd name="connsiteY4" fmla="*/ 1513969 h 1790298"/>
              <a:gd name="connsiteX5" fmla="*/ 20205 w 738663"/>
              <a:gd name="connsiteY5" fmla="*/ 1473775 h 1790298"/>
              <a:gd name="connsiteX6" fmla="*/ 25230 w 738663"/>
              <a:gd name="connsiteY6" fmla="*/ 1413485 h 1790298"/>
              <a:gd name="connsiteX7" fmla="*/ 40302 w 738663"/>
              <a:gd name="connsiteY7" fmla="*/ 1383340 h 1790298"/>
              <a:gd name="connsiteX8" fmla="*/ 40302 w 738663"/>
              <a:gd name="connsiteY8" fmla="*/ 1358219 h 1790298"/>
              <a:gd name="connsiteX9" fmla="*/ 10157 w 738663"/>
              <a:gd name="connsiteY9" fmla="*/ 1338123 h 1790298"/>
              <a:gd name="connsiteX10" fmla="*/ 5133 w 738663"/>
              <a:gd name="connsiteY10" fmla="*/ 1313002 h 1790298"/>
              <a:gd name="connsiteX11" fmla="*/ 109 w 738663"/>
              <a:gd name="connsiteY11" fmla="*/ 1307977 h 1790298"/>
              <a:gd name="connsiteX12" fmla="*/ 10157 w 738663"/>
              <a:gd name="connsiteY12" fmla="*/ 1277832 h 1790298"/>
              <a:gd name="connsiteX13" fmla="*/ 45326 w 738663"/>
              <a:gd name="connsiteY13" fmla="*/ 1222567 h 1790298"/>
              <a:gd name="connsiteX14" fmla="*/ 55375 w 738663"/>
              <a:gd name="connsiteY14" fmla="*/ 1157252 h 1790298"/>
              <a:gd name="connsiteX15" fmla="*/ 70447 w 738663"/>
              <a:gd name="connsiteY15" fmla="*/ 1086914 h 1790298"/>
              <a:gd name="connsiteX16" fmla="*/ 70447 w 738663"/>
              <a:gd name="connsiteY16" fmla="*/ 1036672 h 1790298"/>
              <a:gd name="connsiteX17" fmla="*/ 75471 w 738663"/>
              <a:gd name="connsiteY17" fmla="*/ 1001503 h 1790298"/>
              <a:gd name="connsiteX18" fmla="*/ 100592 w 738663"/>
              <a:gd name="connsiteY18" fmla="*/ 986430 h 1790298"/>
              <a:gd name="connsiteX19" fmla="*/ 105616 w 738663"/>
              <a:gd name="connsiteY19" fmla="*/ 951261 h 1790298"/>
              <a:gd name="connsiteX20" fmla="*/ 105616 w 738663"/>
              <a:gd name="connsiteY20" fmla="*/ 951261 h 1790298"/>
              <a:gd name="connsiteX21" fmla="*/ 130737 w 738663"/>
              <a:gd name="connsiteY21" fmla="*/ 890971 h 1790298"/>
              <a:gd name="connsiteX22" fmla="*/ 135762 w 738663"/>
              <a:gd name="connsiteY22" fmla="*/ 855802 h 1790298"/>
              <a:gd name="connsiteX23" fmla="*/ 145810 w 738663"/>
              <a:gd name="connsiteY23" fmla="*/ 825657 h 1790298"/>
              <a:gd name="connsiteX24" fmla="*/ 145810 w 738663"/>
              <a:gd name="connsiteY24" fmla="*/ 800536 h 1790298"/>
              <a:gd name="connsiteX25" fmla="*/ 170931 w 738663"/>
              <a:gd name="connsiteY25" fmla="*/ 654835 h 1790298"/>
              <a:gd name="connsiteX26" fmla="*/ 170931 w 738663"/>
              <a:gd name="connsiteY26" fmla="*/ 594545 h 1790298"/>
              <a:gd name="connsiteX27" fmla="*/ 160882 w 738663"/>
              <a:gd name="connsiteY27" fmla="*/ 559375 h 1790298"/>
              <a:gd name="connsiteX28" fmla="*/ 150834 w 738663"/>
              <a:gd name="connsiteY28" fmla="*/ 494061 h 1790298"/>
              <a:gd name="connsiteX29" fmla="*/ 155858 w 738663"/>
              <a:gd name="connsiteY29" fmla="*/ 453868 h 1790298"/>
              <a:gd name="connsiteX30" fmla="*/ 180979 w 738663"/>
              <a:gd name="connsiteY30" fmla="*/ 433771 h 1790298"/>
              <a:gd name="connsiteX31" fmla="*/ 206100 w 738663"/>
              <a:gd name="connsiteY31" fmla="*/ 383529 h 1790298"/>
              <a:gd name="connsiteX32" fmla="*/ 231221 w 738663"/>
              <a:gd name="connsiteY32" fmla="*/ 348360 h 1790298"/>
              <a:gd name="connsiteX33" fmla="*/ 246293 w 738663"/>
              <a:gd name="connsiteY33" fmla="*/ 298118 h 1790298"/>
              <a:gd name="connsiteX34" fmla="*/ 261366 w 738663"/>
              <a:gd name="connsiteY34" fmla="*/ 262949 h 1790298"/>
              <a:gd name="connsiteX35" fmla="*/ 281463 w 738663"/>
              <a:gd name="connsiteY35" fmla="*/ 212707 h 1790298"/>
              <a:gd name="connsiteX36" fmla="*/ 306584 w 738663"/>
              <a:gd name="connsiteY36" fmla="*/ 177538 h 1790298"/>
              <a:gd name="connsiteX37" fmla="*/ 356825 w 738663"/>
              <a:gd name="connsiteY37" fmla="*/ 152417 h 1790298"/>
              <a:gd name="connsiteX38" fmla="*/ 422140 w 738663"/>
              <a:gd name="connsiteY38" fmla="*/ 132320 h 1790298"/>
              <a:gd name="connsiteX39" fmla="*/ 452285 w 738663"/>
              <a:gd name="connsiteY39" fmla="*/ 107199 h 1790298"/>
              <a:gd name="connsiteX40" fmla="*/ 487454 w 738663"/>
              <a:gd name="connsiteY40" fmla="*/ 92127 h 1790298"/>
              <a:gd name="connsiteX41" fmla="*/ 522623 w 738663"/>
              <a:gd name="connsiteY41" fmla="*/ 67006 h 1790298"/>
              <a:gd name="connsiteX42" fmla="*/ 567841 w 738663"/>
              <a:gd name="connsiteY42" fmla="*/ 36861 h 1790298"/>
              <a:gd name="connsiteX43" fmla="*/ 608034 w 738663"/>
              <a:gd name="connsiteY43" fmla="*/ 16764 h 1790298"/>
              <a:gd name="connsiteX44" fmla="*/ 658276 w 738663"/>
              <a:gd name="connsiteY44" fmla="*/ 6716 h 1790298"/>
              <a:gd name="connsiteX45" fmla="*/ 698469 w 738663"/>
              <a:gd name="connsiteY45" fmla="*/ 1692 h 1790298"/>
              <a:gd name="connsiteX46" fmla="*/ 738663 w 738663"/>
              <a:gd name="connsiteY46" fmla="*/ 1692 h 1790298"/>
              <a:gd name="connsiteX0" fmla="*/ 140786 w 738663"/>
              <a:gd name="connsiteY0" fmla="*/ 1709912 h 1709912"/>
              <a:gd name="connsiteX1" fmla="*/ 115665 w 738663"/>
              <a:gd name="connsiteY1" fmla="*/ 1629525 h 1709912"/>
              <a:gd name="connsiteX2" fmla="*/ 80496 w 738663"/>
              <a:gd name="connsiteY2" fmla="*/ 1564210 h 1709912"/>
              <a:gd name="connsiteX3" fmla="*/ 40302 w 738663"/>
              <a:gd name="connsiteY3" fmla="*/ 1513969 h 1709912"/>
              <a:gd name="connsiteX4" fmla="*/ 20205 w 738663"/>
              <a:gd name="connsiteY4" fmla="*/ 1473775 h 1709912"/>
              <a:gd name="connsiteX5" fmla="*/ 25230 w 738663"/>
              <a:gd name="connsiteY5" fmla="*/ 1413485 h 1709912"/>
              <a:gd name="connsiteX6" fmla="*/ 40302 w 738663"/>
              <a:gd name="connsiteY6" fmla="*/ 1383340 h 1709912"/>
              <a:gd name="connsiteX7" fmla="*/ 40302 w 738663"/>
              <a:gd name="connsiteY7" fmla="*/ 1358219 h 1709912"/>
              <a:gd name="connsiteX8" fmla="*/ 10157 w 738663"/>
              <a:gd name="connsiteY8" fmla="*/ 1338123 h 1709912"/>
              <a:gd name="connsiteX9" fmla="*/ 5133 w 738663"/>
              <a:gd name="connsiteY9" fmla="*/ 1313002 h 1709912"/>
              <a:gd name="connsiteX10" fmla="*/ 109 w 738663"/>
              <a:gd name="connsiteY10" fmla="*/ 1307977 h 1709912"/>
              <a:gd name="connsiteX11" fmla="*/ 10157 w 738663"/>
              <a:gd name="connsiteY11" fmla="*/ 1277832 h 1709912"/>
              <a:gd name="connsiteX12" fmla="*/ 45326 w 738663"/>
              <a:gd name="connsiteY12" fmla="*/ 1222567 h 1709912"/>
              <a:gd name="connsiteX13" fmla="*/ 55375 w 738663"/>
              <a:gd name="connsiteY13" fmla="*/ 1157252 h 1709912"/>
              <a:gd name="connsiteX14" fmla="*/ 70447 w 738663"/>
              <a:gd name="connsiteY14" fmla="*/ 1086914 h 1709912"/>
              <a:gd name="connsiteX15" fmla="*/ 70447 w 738663"/>
              <a:gd name="connsiteY15" fmla="*/ 1036672 h 1709912"/>
              <a:gd name="connsiteX16" fmla="*/ 75471 w 738663"/>
              <a:gd name="connsiteY16" fmla="*/ 1001503 h 1709912"/>
              <a:gd name="connsiteX17" fmla="*/ 100592 w 738663"/>
              <a:gd name="connsiteY17" fmla="*/ 986430 h 1709912"/>
              <a:gd name="connsiteX18" fmla="*/ 105616 w 738663"/>
              <a:gd name="connsiteY18" fmla="*/ 951261 h 1709912"/>
              <a:gd name="connsiteX19" fmla="*/ 105616 w 738663"/>
              <a:gd name="connsiteY19" fmla="*/ 951261 h 1709912"/>
              <a:gd name="connsiteX20" fmla="*/ 130737 w 738663"/>
              <a:gd name="connsiteY20" fmla="*/ 890971 h 1709912"/>
              <a:gd name="connsiteX21" fmla="*/ 135762 w 738663"/>
              <a:gd name="connsiteY21" fmla="*/ 855802 h 1709912"/>
              <a:gd name="connsiteX22" fmla="*/ 145810 w 738663"/>
              <a:gd name="connsiteY22" fmla="*/ 825657 h 1709912"/>
              <a:gd name="connsiteX23" fmla="*/ 145810 w 738663"/>
              <a:gd name="connsiteY23" fmla="*/ 800536 h 1709912"/>
              <a:gd name="connsiteX24" fmla="*/ 170931 w 738663"/>
              <a:gd name="connsiteY24" fmla="*/ 654835 h 1709912"/>
              <a:gd name="connsiteX25" fmla="*/ 170931 w 738663"/>
              <a:gd name="connsiteY25" fmla="*/ 594545 h 1709912"/>
              <a:gd name="connsiteX26" fmla="*/ 160882 w 738663"/>
              <a:gd name="connsiteY26" fmla="*/ 559375 h 1709912"/>
              <a:gd name="connsiteX27" fmla="*/ 150834 w 738663"/>
              <a:gd name="connsiteY27" fmla="*/ 494061 h 1709912"/>
              <a:gd name="connsiteX28" fmla="*/ 155858 w 738663"/>
              <a:gd name="connsiteY28" fmla="*/ 453868 h 1709912"/>
              <a:gd name="connsiteX29" fmla="*/ 180979 w 738663"/>
              <a:gd name="connsiteY29" fmla="*/ 433771 h 1709912"/>
              <a:gd name="connsiteX30" fmla="*/ 206100 w 738663"/>
              <a:gd name="connsiteY30" fmla="*/ 383529 h 1709912"/>
              <a:gd name="connsiteX31" fmla="*/ 231221 w 738663"/>
              <a:gd name="connsiteY31" fmla="*/ 348360 h 1709912"/>
              <a:gd name="connsiteX32" fmla="*/ 246293 w 738663"/>
              <a:gd name="connsiteY32" fmla="*/ 298118 h 1709912"/>
              <a:gd name="connsiteX33" fmla="*/ 261366 w 738663"/>
              <a:gd name="connsiteY33" fmla="*/ 262949 h 1709912"/>
              <a:gd name="connsiteX34" fmla="*/ 281463 w 738663"/>
              <a:gd name="connsiteY34" fmla="*/ 212707 h 1709912"/>
              <a:gd name="connsiteX35" fmla="*/ 306584 w 738663"/>
              <a:gd name="connsiteY35" fmla="*/ 177538 h 1709912"/>
              <a:gd name="connsiteX36" fmla="*/ 356825 w 738663"/>
              <a:gd name="connsiteY36" fmla="*/ 152417 h 1709912"/>
              <a:gd name="connsiteX37" fmla="*/ 422140 w 738663"/>
              <a:gd name="connsiteY37" fmla="*/ 132320 h 1709912"/>
              <a:gd name="connsiteX38" fmla="*/ 452285 w 738663"/>
              <a:gd name="connsiteY38" fmla="*/ 107199 h 1709912"/>
              <a:gd name="connsiteX39" fmla="*/ 487454 w 738663"/>
              <a:gd name="connsiteY39" fmla="*/ 92127 h 1709912"/>
              <a:gd name="connsiteX40" fmla="*/ 522623 w 738663"/>
              <a:gd name="connsiteY40" fmla="*/ 67006 h 1709912"/>
              <a:gd name="connsiteX41" fmla="*/ 567841 w 738663"/>
              <a:gd name="connsiteY41" fmla="*/ 36861 h 1709912"/>
              <a:gd name="connsiteX42" fmla="*/ 608034 w 738663"/>
              <a:gd name="connsiteY42" fmla="*/ 16764 h 1709912"/>
              <a:gd name="connsiteX43" fmla="*/ 658276 w 738663"/>
              <a:gd name="connsiteY43" fmla="*/ 6716 h 1709912"/>
              <a:gd name="connsiteX44" fmla="*/ 698469 w 738663"/>
              <a:gd name="connsiteY44" fmla="*/ 1692 h 1709912"/>
              <a:gd name="connsiteX45" fmla="*/ 738663 w 738663"/>
              <a:gd name="connsiteY45" fmla="*/ 1692 h 1709912"/>
              <a:gd name="connsiteX0" fmla="*/ 115665 w 738663"/>
              <a:gd name="connsiteY0" fmla="*/ 1629525 h 1629525"/>
              <a:gd name="connsiteX1" fmla="*/ 80496 w 738663"/>
              <a:gd name="connsiteY1" fmla="*/ 1564210 h 1629525"/>
              <a:gd name="connsiteX2" fmla="*/ 40302 w 738663"/>
              <a:gd name="connsiteY2" fmla="*/ 1513969 h 1629525"/>
              <a:gd name="connsiteX3" fmla="*/ 20205 w 738663"/>
              <a:gd name="connsiteY3" fmla="*/ 1473775 h 1629525"/>
              <a:gd name="connsiteX4" fmla="*/ 25230 w 738663"/>
              <a:gd name="connsiteY4" fmla="*/ 1413485 h 1629525"/>
              <a:gd name="connsiteX5" fmla="*/ 40302 w 738663"/>
              <a:gd name="connsiteY5" fmla="*/ 1383340 h 1629525"/>
              <a:gd name="connsiteX6" fmla="*/ 40302 w 738663"/>
              <a:gd name="connsiteY6" fmla="*/ 1358219 h 1629525"/>
              <a:gd name="connsiteX7" fmla="*/ 10157 w 738663"/>
              <a:gd name="connsiteY7" fmla="*/ 1338123 h 1629525"/>
              <a:gd name="connsiteX8" fmla="*/ 5133 w 738663"/>
              <a:gd name="connsiteY8" fmla="*/ 1313002 h 1629525"/>
              <a:gd name="connsiteX9" fmla="*/ 109 w 738663"/>
              <a:gd name="connsiteY9" fmla="*/ 1307977 h 1629525"/>
              <a:gd name="connsiteX10" fmla="*/ 10157 w 738663"/>
              <a:gd name="connsiteY10" fmla="*/ 1277832 h 1629525"/>
              <a:gd name="connsiteX11" fmla="*/ 45326 w 738663"/>
              <a:gd name="connsiteY11" fmla="*/ 1222567 h 1629525"/>
              <a:gd name="connsiteX12" fmla="*/ 55375 w 738663"/>
              <a:gd name="connsiteY12" fmla="*/ 1157252 h 1629525"/>
              <a:gd name="connsiteX13" fmla="*/ 70447 w 738663"/>
              <a:gd name="connsiteY13" fmla="*/ 1086914 h 1629525"/>
              <a:gd name="connsiteX14" fmla="*/ 70447 w 738663"/>
              <a:gd name="connsiteY14" fmla="*/ 1036672 h 1629525"/>
              <a:gd name="connsiteX15" fmla="*/ 75471 w 738663"/>
              <a:gd name="connsiteY15" fmla="*/ 1001503 h 1629525"/>
              <a:gd name="connsiteX16" fmla="*/ 100592 w 738663"/>
              <a:gd name="connsiteY16" fmla="*/ 986430 h 1629525"/>
              <a:gd name="connsiteX17" fmla="*/ 105616 w 738663"/>
              <a:gd name="connsiteY17" fmla="*/ 951261 h 1629525"/>
              <a:gd name="connsiteX18" fmla="*/ 105616 w 738663"/>
              <a:gd name="connsiteY18" fmla="*/ 951261 h 1629525"/>
              <a:gd name="connsiteX19" fmla="*/ 130737 w 738663"/>
              <a:gd name="connsiteY19" fmla="*/ 890971 h 1629525"/>
              <a:gd name="connsiteX20" fmla="*/ 135762 w 738663"/>
              <a:gd name="connsiteY20" fmla="*/ 855802 h 1629525"/>
              <a:gd name="connsiteX21" fmla="*/ 145810 w 738663"/>
              <a:gd name="connsiteY21" fmla="*/ 825657 h 1629525"/>
              <a:gd name="connsiteX22" fmla="*/ 145810 w 738663"/>
              <a:gd name="connsiteY22" fmla="*/ 800536 h 1629525"/>
              <a:gd name="connsiteX23" fmla="*/ 170931 w 738663"/>
              <a:gd name="connsiteY23" fmla="*/ 654835 h 1629525"/>
              <a:gd name="connsiteX24" fmla="*/ 170931 w 738663"/>
              <a:gd name="connsiteY24" fmla="*/ 594545 h 1629525"/>
              <a:gd name="connsiteX25" fmla="*/ 160882 w 738663"/>
              <a:gd name="connsiteY25" fmla="*/ 559375 h 1629525"/>
              <a:gd name="connsiteX26" fmla="*/ 150834 w 738663"/>
              <a:gd name="connsiteY26" fmla="*/ 494061 h 1629525"/>
              <a:gd name="connsiteX27" fmla="*/ 155858 w 738663"/>
              <a:gd name="connsiteY27" fmla="*/ 453868 h 1629525"/>
              <a:gd name="connsiteX28" fmla="*/ 180979 w 738663"/>
              <a:gd name="connsiteY28" fmla="*/ 433771 h 1629525"/>
              <a:gd name="connsiteX29" fmla="*/ 206100 w 738663"/>
              <a:gd name="connsiteY29" fmla="*/ 383529 h 1629525"/>
              <a:gd name="connsiteX30" fmla="*/ 231221 w 738663"/>
              <a:gd name="connsiteY30" fmla="*/ 348360 h 1629525"/>
              <a:gd name="connsiteX31" fmla="*/ 246293 w 738663"/>
              <a:gd name="connsiteY31" fmla="*/ 298118 h 1629525"/>
              <a:gd name="connsiteX32" fmla="*/ 261366 w 738663"/>
              <a:gd name="connsiteY32" fmla="*/ 262949 h 1629525"/>
              <a:gd name="connsiteX33" fmla="*/ 281463 w 738663"/>
              <a:gd name="connsiteY33" fmla="*/ 212707 h 1629525"/>
              <a:gd name="connsiteX34" fmla="*/ 306584 w 738663"/>
              <a:gd name="connsiteY34" fmla="*/ 177538 h 1629525"/>
              <a:gd name="connsiteX35" fmla="*/ 356825 w 738663"/>
              <a:gd name="connsiteY35" fmla="*/ 152417 h 1629525"/>
              <a:gd name="connsiteX36" fmla="*/ 422140 w 738663"/>
              <a:gd name="connsiteY36" fmla="*/ 132320 h 1629525"/>
              <a:gd name="connsiteX37" fmla="*/ 452285 w 738663"/>
              <a:gd name="connsiteY37" fmla="*/ 107199 h 1629525"/>
              <a:gd name="connsiteX38" fmla="*/ 487454 w 738663"/>
              <a:gd name="connsiteY38" fmla="*/ 92127 h 1629525"/>
              <a:gd name="connsiteX39" fmla="*/ 522623 w 738663"/>
              <a:gd name="connsiteY39" fmla="*/ 67006 h 1629525"/>
              <a:gd name="connsiteX40" fmla="*/ 567841 w 738663"/>
              <a:gd name="connsiteY40" fmla="*/ 36861 h 1629525"/>
              <a:gd name="connsiteX41" fmla="*/ 608034 w 738663"/>
              <a:gd name="connsiteY41" fmla="*/ 16764 h 1629525"/>
              <a:gd name="connsiteX42" fmla="*/ 658276 w 738663"/>
              <a:gd name="connsiteY42" fmla="*/ 6716 h 1629525"/>
              <a:gd name="connsiteX43" fmla="*/ 698469 w 738663"/>
              <a:gd name="connsiteY43" fmla="*/ 1692 h 1629525"/>
              <a:gd name="connsiteX44" fmla="*/ 738663 w 738663"/>
              <a:gd name="connsiteY44" fmla="*/ 1692 h 1629525"/>
              <a:gd name="connsiteX0" fmla="*/ 80496 w 738663"/>
              <a:gd name="connsiteY0" fmla="*/ 1564210 h 1564210"/>
              <a:gd name="connsiteX1" fmla="*/ 40302 w 738663"/>
              <a:gd name="connsiteY1" fmla="*/ 1513969 h 1564210"/>
              <a:gd name="connsiteX2" fmla="*/ 20205 w 738663"/>
              <a:gd name="connsiteY2" fmla="*/ 1473775 h 1564210"/>
              <a:gd name="connsiteX3" fmla="*/ 25230 w 738663"/>
              <a:gd name="connsiteY3" fmla="*/ 1413485 h 1564210"/>
              <a:gd name="connsiteX4" fmla="*/ 40302 w 738663"/>
              <a:gd name="connsiteY4" fmla="*/ 1383340 h 1564210"/>
              <a:gd name="connsiteX5" fmla="*/ 40302 w 738663"/>
              <a:gd name="connsiteY5" fmla="*/ 1358219 h 1564210"/>
              <a:gd name="connsiteX6" fmla="*/ 10157 w 738663"/>
              <a:gd name="connsiteY6" fmla="*/ 1338123 h 1564210"/>
              <a:gd name="connsiteX7" fmla="*/ 5133 w 738663"/>
              <a:gd name="connsiteY7" fmla="*/ 1313002 h 1564210"/>
              <a:gd name="connsiteX8" fmla="*/ 109 w 738663"/>
              <a:gd name="connsiteY8" fmla="*/ 1307977 h 1564210"/>
              <a:gd name="connsiteX9" fmla="*/ 10157 w 738663"/>
              <a:gd name="connsiteY9" fmla="*/ 1277832 h 1564210"/>
              <a:gd name="connsiteX10" fmla="*/ 45326 w 738663"/>
              <a:gd name="connsiteY10" fmla="*/ 1222567 h 1564210"/>
              <a:gd name="connsiteX11" fmla="*/ 55375 w 738663"/>
              <a:gd name="connsiteY11" fmla="*/ 1157252 h 1564210"/>
              <a:gd name="connsiteX12" fmla="*/ 70447 w 738663"/>
              <a:gd name="connsiteY12" fmla="*/ 1086914 h 1564210"/>
              <a:gd name="connsiteX13" fmla="*/ 70447 w 738663"/>
              <a:gd name="connsiteY13" fmla="*/ 1036672 h 1564210"/>
              <a:gd name="connsiteX14" fmla="*/ 75471 w 738663"/>
              <a:gd name="connsiteY14" fmla="*/ 1001503 h 1564210"/>
              <a:gd name="connsiteX15" fmla="*/ 100592 w 738663"/>
              <a:gd name="connsiteY15" fmla="*/ 986430 h 1564210"/>
              <a:gd name="connsiteX16" fmla="*/ 105616 w 738663"/>
              <a:gd name="connsiteY16" fmla="*/ 951261 h 1564210"/>
              <a:gd name="connsiteX17" fmla="*/ 105616 w 738663"/>
              <a:gd name="connsiteY17" fmla="*/ 951261 h 1564210"/>
              <a:gd name="connsiteX18" fmla="*/ 130737 w 738663"/>
              <a:gd name="connsiteY18" fmla="*/ 890971 h 1564210"/>
              <a:gd name="connsiteX19" fmla="*/ 135762 w 738663"/>
              <a:gd name="connsiteY19" fmla="*/ 855802 h 1564210"/>
              <a:gd name="connsiteX20" fmla="*/ 145810 w 738663"/>
              <a:gd name="connsiteY20" fmla="*/ 825657 h 1564210"/>
              <a:gd name="connsiteX21" fmla="*/ 145810 w 738663"/>
              <a:gd name="connsiteY21" fmla="*/ 800536 h 1564210"/>
              <a:gd name="connsiteX22" fmla="*/ 170931 w 738663"/>
              <a:gd name="connsiteY22" fmla="*/ 654835 h 1564210"/>
              <a:gd name="connsiteX23" fmla="*/ 170931 w 738663"/>
              <a:gd name="connsiteY23" fmla="*/ 594545 h 1564210"/>
              <a:gd name="connsiteX24" fmla="*/ 160882 w 738663"/>
              <a:gd name="connsiteY24" fmla="*/ 559375 h 1564210"/>
              <a:gd name="connsiteX25" fmla="*/ 150834 w 738663"/>
              <a:gd name="connsiteY25" fmla="*/ 494061 h 1564210"/>
              <a:gd name="connsiteX26" fmla="*/ 155858 w 738663"/>
              <a:gd name="connsiteY26" fmla="*/ 453868 h 1564210"/>
              <a:gd name="connsiteX27" fmla="*/ 180979 w 738663"/>
              <a:gd name="connsiteY27" fmla="*/ 433771 h 1564210"/>
              <a:gd name="connsiteX28" fmla="*/ 206100 w 738663"/>
              <a:gd name="connsiteY28" fmla="*/ 383529 h 1564210"/>
              <a:gd name="connsiteX29" fmla="*/ 231221 w 738663"/>
              <a:gd name="connsiteY29" fmla="*/ 348360 h 1564210"/>
              <a:gd name="connsiteX30" fmla="*/ 246293 w 738663"/>
              <a:gd name="connsiteY30" fmla="*/ 298118 h 1564210"/>
              <a:gd name="connsiteX31" fmla="*/ 261366 w 738663"/>
              <a:gd name="connsiteY31" fmla="*/ 262949 h 1564210"/>
              <a:gd name="connsiteX32" fmla="*/ 281463 w 738663"/>
              <a:gd name="connsiteY32" fmla="*/ 212707 h 1564210"/>
              <a:gd name="connsiteX33" fmla="*/ 306584 w 738663"/>
              <a:gd name="connsiteY33" fmla="*/ 177538 h 1564210"/>
              <a:gd name="connsiteX34" fmla="*/ 356825 w 738663"/>
              <a:gd name="connsiteY34" fmla="*/ 152417 h 1564210"/>
              <a:gd name="connsiteX35" fmla="*/ 422140 w 738663"/>
              <a:gd name="connsiteY35" fmla="*/ 132320 h 1564210"/>
              <a:gd name="connsiteX36" fmla="*/ 452285 w 738663"/>
              <a:gd name="connsiteY36" fmla="*/ 107199 h 1564210"/>
              <a:gd name="connsiteX37" fmla="*/ 487454 w 738663"/>
              <a:gd name="connsiteY37" fmla="*/ 92127 h 1564210"/>
              <a:gd name="connsiteX38" fmla="*/ 522623 w 738663"/>
              <a:gd name="connsiteY38" fmla="*/ 67006 h 1564210"/>
              <a:gd name="connsiteX39" fmla="*/ 567841 w 738663"/>
              <a:gd name="connsiteY39" fmla="*/ 36861 h 1564210"/>
              <a:gd name="connsiteX40" fmla="*/ 608034 w 738663"/>
              <a:gd name="connsiteY40" fmla="*/ 16764 h 1564210"/>
              <a:gd name="connsiteX41" fmla="*/ 658276 w 738663"/>
              <a:gd name="connsiteY41" fmla="*/ 6716 h 1564210"/>
              <a:gd name="connsiteX42" fmla="*/ 698469 w 738663"/>
              <a:gd name="connsiteY42" fmla="*/ 1692 h 1564210"/>
              <a:gd name="connsiteX43" fmla="*/ 738663 w 738663"/>
              <a:gd name="connsiteY43" fmla="*/ 1692 h 1564210"/>
              <a:gd name="connsiteX0" fmla="*/ 40302 w 738663"/>
              <a:gd name="connsiteY0" fmla="*/ 1513969 h 1513969"/>
              <a:gd name="connsiteX1" fmla="*/ 20205 w 738663"/>
              <a:gd name="connsiteY1" fmla="*/ 1473775 h 1513969"/>
              <a:gd name="connsiteX2" fmla="*/ 25230 w 738663"/>
              <a:gd name="connsiteY2" fmla="*/ 1413485 h 1513969"/>
              <a:gd name="connsiteX3" fmla="*/ 40302 w 738663"/>
              <a:gd name="connsiteY3" fmla="*/ 1383340 h 1513969"/>
              <a:gd name="connsiteX4" fmla="*/ 40302 w 738663"/>
              <a:gd name="connsiteY4" fmla="*/ 1358219 h 1513969"/>
              <a:gd name="connsiteX5" fmla="*/ 10157 w 738663"/>
              <a:gd name="connsiteY5" fmla="*/ 1338123 h 1513969"/>
              <a:gd name="connsiteX6" fmla="*/ 5133 w 738663"/>
              <a:gd name="connsiteY6" fmla="*/ 1313002 h 1513969"/>
              <a:gd name="connsiteX7" fmla="*/ 109 w 738663"/>
              <a:gd name="connsiteY7" fmla="*/ 1307977 h 1513969"/>
              <a:gd name="connsiteX8" fmla="*/ 10157 w 738663"/>
              <a:gd name="connsiteY8" fmla="*/ 1277832 h 1513969"/>
              <a:gd name="connsiteX9" fmla="*/ 45326 w 738663"/>
              <a:gd name="connsiteY9" fmla="*/ 1222567 h 1513969"/>
              <a:gd name="connsiteX10" fmla="*/ 55375 w 738663"/>
              <a:gd name="connsiteY10" fmla="*/ 1157252 h 1513969"/>
              <a:gd name="connsiteX11" fmla="*/ 70447 w 738663"/>
              <a:gd name="connsiteY11" fmla="*/ 1086914 h 1513969"/>
              <a:gd name="connsiteX12" fmla="*/ 70447 w 738663"/>
              <a:gd name="connsiteY12" fmla="*/ 1036672 h 1513969"/>
              <a:gd name="connsiteX13" fmla="*/ 75471 w 738663"/>
              <a:gd name="connsiteY13" fmla="*/ 1001503 h 1513969"/>
              <a:gd name="connsiteX14" fmla="*/ 100592 w 738663"/>
              <a:gd name="connsiteY14" fmla="*/ 986430 h 1513969"/>
              <a:gd name="connsiteX15" fmla="*/ 105616 w 738663"/>
              <a:gd name="connsiteY15" fmla="*/ 951261 h 1513969"/>
              <a:gd name="connsiteX16" fmla="*/ 105616 w 738663"/>
              <a:gd name="connsiteY16" fmla="*/ 951261 h 1513969"/>
              <a:gd name="connsiteX17" fmla="*/ 130737 w 738663"/>
              <a:gd name="connsiteY17" fmla="*/ 890971 h 1513969"/>
              <a:gd name="connsiteX18" fmla="*/ 135762 w 738663"/>
              <a:gd name="connsiteY18" fmla="*/ 855802 h 1513969"/>
              <a:gd name="connsiteX19" fmla="*/ 145810 w 738663"/>
              <a:gd name="connsiteY19" fmla="*/ 825657 h 1513969"/>
              <a:gd name="connsiteX20" fmla="*/ 145810 w 738663"/>
              <a:gd name="connsiteY20" fmla="*/ 800536 h 1513969"/>
              <a:gd name="connsiteX21" fmla="*/ 170931 w 738663"/>
              <a:gd name="connsiteY21" fmla="*/ 654835 h 1513969"/>
              <a:gd name="connsiteX22" fmla="*/ 170931 w 738663"/>
              <a:gd name="connsiteY22" fmla="*/ 594545 h 1513969"/>
              <a:gd name="connsiteX23" fmla="*/ 160882 w 738663"/>
              <a:gd name="connsiteY23" fmla="*/ 559375 h 1513969"/>
              <a:gd name="connsiteX24" fmla="*/ 150834 w 738663"/>
              <a:gd name="connsiteY24" fmla="*/ 494061 h 1513969"/>
              <a:gd name="connsiteX25" fmla="*/ 155858 w 738663"/>
              <a:gd name="connsiteY25" fmla="*/ 453868 h 1513969"/>
              <a:gd name="connsiteX26" fmla="*/ 180979 w 738663"/>
              <a:gd name="connsiteY26" fmla="*/ 433771 h 1513969"/>
              <a:gd name="connsiteX27" fmla="*/ 206100 w 738663"/>
              <a:gd name="connsiteY27" fmla="*/ 383529 h 1513969"/>
              <a:gd name="connsiteX28" fmla="*/ 231221 w 738663"/>
              <a:gd name="connsiteY28" fmla="*/ 348360 h 1513969"/>
              <a:gd name="connsiteX29" fmla="*/ 246293 w 738663"/>
              <a:gd name="connsiteY29" fmla="*/ 298118 h 1513969"/>
              <a:gd name="connsiteX30" fmla="*/ 261366 w 738663"/>
              <a:gd name="connsiteY30" fmla="*/ 262949 h 1513969"/>
              <a:gd name="connsiteX31" fmla="*/ 281463 w 738663"/>
              <a:gd name="connsiteY31" fmla="*/ 212707 h 1513969"/>
              <a:gd name="connsiteX32" fmla="*/ 306584 w 738663"/>
              <a:gd name="connsiteY32" fmla="*/ 177538 h 1513969"/>
              <a:gd name="connsiteX33" fmla="*/ 356825 w 738663"/>
              <a:gd name="connsiteY33" fmla="*/ 152417 h 1513969"/>
              <a:gd name="connsiteX34" fmla="*/ 422140 w 738663"/>
              <a:gd name="connsiteY34" fmla="*/ 132320 h 1513969"/>
              <a:gd name="connsiteX35" fmla="*/ 452285 w 738663"/>
              <a:gd name="connsiteY35" fmla="*/ 107199 h 1513969"/>
              <a:gd name="connsiteX36" fmla="*/ 487454 w 738663"/>
              <a:gd name="connsiteY36" fmla="*/ 92127 h 1513969"/>
              <a:gd name="connsiteX37" fmla="*/ 522623 w 738663"/>
              <a:gd name="connsiteY37" fmla="*/ 67006 h 1513969"/>
              <a:gd name="connsiteX38" fmla="*/ 567841 w 738663"/>
              <a:gd name="connsiteY38" fmla="*/ 36861 h 1513969"/>
              <a:gd name="connsiteX39" fmla="*/ 608034 w 738663"/>
              <a:gd name="connsiteY39" fmla="*/ 16764 h 1513969"/>
              <a:gd name="connsiteX40" fmla="*/ 658276 w 738663"/>
              <a:gd name="connsiteY40" fmla="*/ 6716 h 1513969"/>
              <a:gd name="connsiteX41" fmla="*/ 698469 w 738663"/>
              <a:gd name="connsiteY41" fmla="*/ 1692 h 1513969"/>
              <a:gd name="connsiteX42" fmla="*/ 738663 w 738663"/>
              <a:gd name="connsiteY42" fmla="*/ 1692 h 1513969"/>
              <a:gd name="connsiteX0" fmla="*/ 20205 w 738663"/>
              <a:gd name="connsiteY0" fmla="*/ 1473775 h 1473775"/>
              <a:gd name="connsiteX1" fmla="*/ 25230 w 738663"/>
              <a:gd name="connsiteY1" fmla="*/ 1413485 h 1473775"/>
              <a:gd name="connsiteX2" fmla="*/ 40302 w 738663"/>
              <a:gd name="connsiteY2" fmla="*/ 1383340 h 1473775"/>
              <a:gd name="connsiteX3" fmla="*/ 40302 w 738663"/>
              <a:gd name="connsiteY3" fmla="*/ 1358219 h 1473775"/>
              <a:gd name="connsiteX4" fmla="*/ 10157 w 738663"/>
              <a:gd name="connsiteY4" fmla="*/ 1338123 h 1473775"/>
              <a:gd name="connsiteX5" fmla="*/ 5133 w 738663"/>
              <a:gd name="connsiteY5" fmla="*/ 1313002 h 1473775"/>
              <a:gd name="connsiteX6" fmla="*/ 109 w 738663"/>
              <a:gd name="connsiteY6" fmla="*/ 1307977 h 1473775"/>
              <a:gd name="connsiteX7" fmla="*/ 10157 w 738663"/>
              <a:gd name="connsiteY7" fmla="*/ 1277832 h 1473775"/>
              <a:gd name="connsiteX8" fmla="*/ 45326 w 738663"/>
              <a:gd name="connsiteY8" fmla="*/ 1222567 h 1473775"/>
              <a:gd name="connsiteX9" fmla="*/ 55375 w 738663"/>
              <a:gd name="connsiteY9" fmla="*/ 1157252 h 1473775"/>
              <a:gd name="connsiteX10" fmla="*/ 70447 w 738663"/>
              <a:gd name="connsiteY10" fmla="*/ 1086914 h 1473775"/>
              <a:gd name="connsiteX11" fmla="*/ 70447 w 738663"/>
              <a:gd name="connsiteY11" fmla="*/ 1036672 h 1473775"/>
              <a:gd name="connsiteX12" fmla="*/ 75471 w 738663"/>
              <a:gd name="connsiteY12" fmla="*/ 1001503 h 1473775"/>
              <a:gd name="connsiteX13" fmla="*/ 100592 w 738663"/>
              <a:gd name="connsiteY13" fmla="*/ 986430 h 1473775"/>
              <a:gd name="connsiteX14" fmla="*/ 105616 w 738663"/>
              <a:gd name="connsiteY14" fmla="*/ 951261 h 1473775"/>
              <a:gd name="connsiteX15" fmla="*/ 105616 w 738663"/>
              <a:gd name="connsiteY15" fmla="*/ 951261 h 1473775"/>
              <a:gd name="connsiteX16" fmla="*/ 130737 w 738663"/>
              <a:gd name="connsiteY16" fmla="*/ 890971 h 1473775"/>
              <a:gd name="connsiteX17" fmla="*/ 135762 w 738663"/>
              <a:gd name="connsiteY17" fmla="*/ 855802 h 1473775"/>
              <a:gd name="connsiteX18" fmla="*/ 145810 w 738663"/>
              <a:gd name="connsiteY18" fmla="*/ 825657 h 1473775"/>
              <a:gd name="connsiteX19" fmla="*/ 145810 w 738663"/>
              <a:gd name="connsiteY19" fmla="*/ 800536 h 1473775"/>
              <a:gd name="connsiteX20" fmla="*/ 170931 w 738663"/>
              <a:gd name="connsiteY20" fmla="*/ 654835 h 1473775"/>
              <a:gd name="connsiteX21" fmla="*/ 170931 w 738663"/>
              <a:gd name="connsiteY21" fmla="*/ 594545 h 1473775"/>
              <a:gd name="connsiteX22" fmla="*/ 160882 w 738663"/>
              <a:gd name="connsiteY22" fmla="*/ 559375 h 1473775"/>
              <a:gd name="connsiteX23" fmla="*/ 150834 w 738663"/>
              <a:gd name="connsiteY23" fmla="*/ 494061 h 1473775"/>
              <a:gd name="connsiteX24" fmla="*/ 155858 w 738663"/>
              <a:gd name="connsiteY24" fmla="*/ 453868 h 1473775"/>
              <a:gd name="connsiteX25" fmla="*/ 180979 w 738663"/>
              <a:gd name="connsiteY25" fmla="*/ 433771 h 1473775"/>
              <a:gd name="connsiteX26" fmla="*/ 206100 w 738663"/>
              <a:gd name="connsiteY26" fmla="*/ 383529 h 1473775"/>
              <a:gd name="connsiteX27" fmla="*/ 231221 w 738663"/>
              <a:gd name="connsiteY27" fmla="*/ 348360 h 1473775"/>
              <a:gd name="connsiteX28" fmla="*/ 246293 w 738663"/>
              <a:gd name="connsiteY28" fmla="*/ 298118 h 1473775"/>
              <a:gd name="connsiteX29" fmla="*/ 261366 w 738663"/>
              <a:gd name="connsiteY29" fmla="*/ 262949 h 1473775"/>
              <a:gd name="connsiteX30" fmla="*/ 281463 w 738663"/>
              <a:gd name="connsiteY30" fmla="*/ 212707 h 1473775"/>
              <a:gd name="connsiteX31" fmla="*/ 306584 w 738663"/>
              <a:gd name="connsiteY31" fmla="*/ 177538 h 1473775"/>
              <a:gd name="connsiteX32" fmla="*/ 356825 w 738663"/>
              <a:gd name="connsiteY32" fmla="*/ 152417 h 1473775"/>
              <a:gd name="connsiteX33" fmla="*/ 422140 w 738663"/>
              <a:gd name="connsiteY33" fmla="*/ 132320 h 1473775"/>
              <a:gd name="connsiteX34" fmla="*/ 452285 w 738663"/>
              <a:gd name="connsiteY34" fmla="*/ 107199 h 1473775"/>
              <a:gd name="connsiteX35" fmla="*/ 487454 w 738663"/>
              <a:gd name="connsiteY35" fmla="*/ 92127 h 1473775"/>
              <a:gd name="connsiteX36" fmla="*/ 522623 w 738663"/>
              <a:gd name="connsiteY36" fmla="*/ 67006 h 1473775"/>
              <a:gd name="connsiteX37" fmla="*/ 567841 w 738663"/>
              <a:gd name="connsiteY37" fmla="*/ 36861 h 1473775"/>
              <a:gd name="connsiteX38" fmla="*/ 608034 w 738663"/>
              <a:gd name="connsiteY38" fmla="*/ 16764 h 1473775"/>
              <a:gd name="connsiteX39" fmla="*/ 658276 w 738663"/>
              <a:gd name="connsiteY39" fmla="*/ 6716 h 1473775"/>
              <a:gd name="connsiteX40" fmla="*/ 698469 w 738663"/>
              <a:gd name="connsiteY40" fmla="*/ 1692 h 1473775"/>
              <a:gd name="connsiteX41" fmla="*/ 738663 w 738663"/>
              <a:gd name="connsiteY41" fmla="*/ 1692 h 1473775"/>
              <a:gd name="connsiteX0" fmla="*/ 25230 w 738663"/>
              <a:gd name="connsiteY0" fmla="*/ 1413485 h 1413485"/>
              <a:gd name="connsiteX1" fmla="*/ 40302 w 738663"/>
              <a:gd name="connsiteY1" fmla="*/ 1383340 h 1413485"/>
              <a:gd name="connsiteX2" fmla="*/ 40302 w 738663"/>
              <a:gd name="connsiteY2" fmla="*/ 1358219 h 1413485"/>
              <a:gd name="connsiteX3" fmla="*/ 10157 w 738663"/>
              <a:gd name="connsiteY3" fmla="*/ 1338123 h 1413485"/>
              <a:gd name="connsiteX4" fmla="*/ 5133 w 738663"/>
              <a:gd name="connsiteY4" fmla="*/ 1313002 h 1413485"/>
              <a:gd name="connsiteX5" fmla="*/ 109 w 738663"/>
              <a:gd name="connsiteY5" fmla="*/ 1307977 h 1413485"/>
              <a:gd name="connsiteX6" fmla="*/ 10157 w 738663"/>
              <a:gd name="connsiteY6" fmla="*/ 1277832 h 1413485"/>
              <a:gd name="connsiteX7" fmla="*/ 45326 w 738663"/>
              <a:gd name="connsiteY7" fmla="*/ 1222567 h 1413485"/>
              <a:gd name="connsiteX8" fmla="*/ 55375 w 738663"/>
              <a:gd name="connsiteY8" fmla="*/ 1157252 h 1413485"/>
              <a:gd name="connsiteX9" fmla="*/ 70447 w 738663"/>
              <a:gd name="connsiteY9" fmla="*/ 1086914 h 1413485"/>
              <a:gd name="connsiteX10" fmla="*/ 70447 w 738663"/>
              <a:gd name="connsiteY10" fmla="*/ 1036672 h 1413485"/>
              <a:gd name="connsiteX11" fmla="*/ 75471 w 738663"/>
              <a:gd name="connsiteY11" fmla="*/ 1001503 h 1413485"/>
              <a:gd name="connsiteX12" fmla="*/ 100592 w 738663"/>
              <a:gd name="connsiteY12" fmla="*/ 986430 h 1413485"/>
              <a:gd name="connsiteX13" fmla="*/ 105616 w 738663"/>
              <a:gd name="connsiteY13" fmla="*/ 951261 h 1413485"/>
              <a:gd name="connsiteX14" fmla="*/ 105616 w 738663"/>
              <a:gd name="connsiteY14" fmla="*/ 951261 h 1413485"/>
              <a:gd name="connsiteX15" fmla="*/ 130737 w 738663"/>
              <a:gd name="connsiteY15" fmla="*/ 890971 h 1413485"/>
              <a:gd name="connsiteX16" fmla="*/ 135762 w 738663"/>
              <a:gd name="connsiteY16" fmla="*/ 855802 h 1413485"/>
              <a:gd name="connsiteX17" fmla="*/ 145810 w 738663"/>
              <a:gd name="connsiteY17" fmla="*/ 825657 h 1413485"/>
              <a:gd name="connsiteX18" fmla="*/ 145810 w 738663"/>
              <a:gd name="connsiteY18" fmla="*/ 800536 h 1413485"/>
              <a:gd name="connsiteX19" fmla="*/ 170931 w 738663"/>
              <a:gd name="connsiteY19" fmla="*/ 654835 h 1413485"/>
              <a:gd name="connsiteX20" fmla="*/ 170931 w 738663"/>
              <a:gd name="connsiteY20" fmla="*/ 594545 h 1413485"/>
              <a:gd name="connsiteX21" fmla="*/ 160882 w 738663"/>
              <a:gd name="connsiteY21" fmla="*/ 559375 h 1413485"/>
              <a:gd name="connsiteX22" fmla="*/ 150834 w 738663"/>
              <a:gd name="connsiteY22" fmla="*/ 494061 h 1413485"/>
              <a:gd name="connsiteX23" fmla="*/ 155858 w 738663"/>
              <a:gd name="connsiteY23" fmla="*/ 453868 h 1413485"/>
              <a:gd name="connsiteX24" fmla="*/ 180979 w 738663"/>
              <a:gd name="connsiteY24" fmla="*/ 433771 h 1413485"/>
              <a:gd name="connsiteX25" fmla="*/ 206100 w 738663"/>
              <a:gd name="connsiteY25" fmla="*/ 383529 h 1413485"/>
              <a:gd name="connsiteX26" fmla="*/ 231221 w 738663"/>
              <a:gd name="connsiteY26" fmla="*/ 348360 h 1413485"/>
              <a:gd name="connsiteX27" fmla="*/ 246293 w 738663"/>
              <a:gd name="connsiteY27" fmla="*/ 298118 h 1413485"/>
              <a:gd name="connsiteX28" fmla="*/ 261366 w 738663"/>
              <a:gd name="connsiteY28" fmla="*/ 262949 h 1413485"/>
              <a:gd name="connsiteX29" fmla="*/ 281463 w 738663"/>
              <a:gd name="connsiteY29" fmla="*/ 212707 h 1413485"/>
              <a:gd name="connsiteX30" fmla="*/ 306584 w 738663"/>
              <a:gd name="connsiteY30" fmla="*/ 177538 h 1413485"/>
              <a:gd name="connsiteX31" fmla="*/ 356825 w 738663"/>
              <a:gd name="connsiteY31" fmla="*/ 152417 h 1413485"/>
              <a:gd name="connsiteX32" fmla="*/ 422140 w 738663"/>
              <a:gd name="connsiteY32" fmla="*/ 132320 h 1413485"/>
              <a:gd name="connsiteX33" fmla="*/ 452285 w 738663"/>
              <a:gd name="connsiteY33" fmla="*/ 107199 h 1413485"/>
              <a:gd name="connsiteX34" fmla="*/ 487454 w 738663"/>
              <a:gd name="connsiteY34" fmla="*/ 92127 h 1413485"/>
              <a:gd name="connsiteX35" fmla="*/ 522623 w 738663"/>
              <a:gd name="connsiteY35" fmla="*/ 67006 h 1413485"/>
              <a:gd name="connsiteX36" fmla="*/ 567841 w 738663"/>
              <a:gd name="connsiteY36" fmla="*/ 36861 h 1413485"/>
              <a:gd name="connsiteX37" fmla="*/ 608034 w 738663"/>
              <a:gd name="connsiteY37" fmla="*/ 16764 h 1413485"/>
              <a:gd name="connsiteX38" fmla="*/ 658276 w 738663"/>
              <a:gd name="connsiteY38" fmla="*/ 6716 h 1413485"/>
              <a:gd name="connsiteX39" fmla="*/ 698469 w 738663"/>
              <a:gd name="connsiteY39" fmla="*/ 1692 h 1413485"/>
              <a:gd name="connsiteX40" fmla="*/ 738663 w 738663"/>
              <a:gd name="connsiteY40" fmla="*/ 1692 h 1413485"/>
              <a:gd name="connsiteX0" fmla="*/ 40302 w 738663"/>
              <a:gd name="connsiteY0" fmla="*/ 1383340 h 1383340"/>
              <a:gd name="connsiteX1" fmla="*/ 40302 w 738663"/>
              <a:gd name="connsiteY1" fmla="*/ 1358219 h 1383340"/>
              <a:gd name="connsiteX2" fmla="*/ 10157 w 738663"/>
              <a:gd name="connsiteY2" fmla="*/ 1338123 h 1383340"/>
              <a:gd name="connsiteX3" fmla="*/ 5133 w 738663"/>
              <a:gd name="connsiteY3" fmla="*/ 1313002 h 1383340"/>
              <a:gd name="connsiteX4" fmla="*/ 109 w 738663"/>
              <a:gd name="connsiteY4" fmla="*/ 1307977 h 1383340"/>
              <a:gd name="connsiteX5" fmla="*/ 10157 w 738663"/>
              <a:gd name="connsiteY5" fmla="*/ 1277832 h 1383340"/>
              <a:gd name="connsiteX6" fmla="*/ 45326 w 738663"/>
              <a:gd name="connsiteY6" fmla="*/ 1222567 h 1383340"/>
              <a:gd name="connsiteX7" fmla="*/ 55375 w 738663"/>
              <a:gd name="connsiteY7" fmla="*/ 1157252 h 1383340"/>
              <a:gd name="connsiteX8" fmla="*/ 70447 w 738663"/>
              <a:gd name="connsiteY8" fmla="*/ 1086914 h 1383340"/>
              <a:gd name="connsiteX9" fmla="*/ 70447 w 738663"/>
              <a:gd name="connsiteY9" fmla="*/ 1036672 h 1383340"/>
              <a:gd name="connsiteX10" fmla="*/ 75471 w 738663"/>
              <a:gd name="connsiteY10" fmla="*/ 1001503 h 1383340"/>
              <a:gd name="connsiteX11" fmla="*/ 100592 w 738663"/>
              <a:gd name="connsiteY11" fmla="*/ 986430 h 1383340"/>
              <a:gd name="connsiteX12" fmla="*/ 105616 w 738663"/>
              <a:gd name="connsiteY12" fmla="*/ 951261 h 1383340"/>
              <a:gd name="connsiteX13" fmla="*/ 105616 w 738663"/>
              <a:gd name="connsiteY13" fmla="*/ 951261 h 1383340"/>
              <a:gd name="connsiteX14" fmla="*/ 130737 w 738663"/>
              <a:gd name="connsiteY14" fmla="*/ 890971 h 1383340"/>
              <a:gd name="connsiteX15" fmla="*/ 135762 w 738663"/>
              <a:gd name="connsiteY15" fmla="*/ 855802 h 1383340"/>
              <a:gd name="connsiteX16" fmla="*/ 145810 w 738663"/>
              <a:gd name="connsiteY16" fmla="*/ 825657 h 1383340"/>
              <a:gd name="connsiteX17" fmla="*/ 145810 w 738663"/>
              <a:gd name="connsiteY17" fmla="*/ 800536 h 1383340"/>
              <a:gd name="connsiteX18" fmla="*/ 170931 w 738663"/>
              <a:gd name="connsiteY18" fmla="*/ 654835 h 1383340"/>
              <a:gd name="connsiteX19" fmla="*/ 170931 w 738663"/>
              <a:gd name="connsiteY19" fmla="*/ 594545 h 1383340"/>
              <a:gd name="connsiteX20" fmla="*/ 160882 w 738663"/>
              <a:gd name="connsiteY20" fmla="*/ 559375 h 1383340"/>
              <a:gd name="connsiteX21" fmla="*/ 150834 w 738663"/>
              <a:gd name="connsiteY21" fmla="*/ 494061 h 1383340"/>
              <a:gd name="connsiteX22" fmla="*/ 155858 w 738663"/>
              <a:gd name="connsiteY22" fmla="*/ 453868 h 1383340"/>
              <a:gd name="connsiteX23" fmla="*/ 180979 w 738663"/>
              <a:gd name="connsiteY23" fmla="*/ 433771 h 1383340"/>
              <a:gd name="connsiteX24" fmla="*/ 206100 w 738663"/>
              <a:gd name="connsiteY24" fmla="*/ 383529 h 1383340"/>
              <a:gd name="connsiteX25" fmla="*/ 231221 w 738663"/>
              <a:gd name="connsiteY25" fmla="*/ 348360 h 1383340"/>
              <a:gd name="connsiteX26" fmla="*/ 246293 w 738663"/>
              <a:gd name="connsiteY26" fmla="*/ 298118 h 1383340"/>
              <a:gd name="connsiteX27" fmla="*/ 261366 w 738663"/>
              <a:gd name="connsiteY27" fmla="*/ 262949 h 1383340"/>
              <a:gd name="connsiteX28" fmla="*/ 281463 w 738663"/>
              <a:gd name="connsiteY28" fmla="*/ 212707 h 1383340"/>
              <a:gd name="connsiteX29" fmla="*/ 306584 w 738663"/>
              <a:gd name="connsiteY29" fmla="*/ 177538 h 1383340"/>
              <a:gd name="connsiteX30" fmla="*/ 356825 w 738663"/>
              <a:gd name="connsiteY30" fmla="*/ 152417 h 1383340"/>
              <a:gd name="connsiteX31" fmla="*/ 422140 w 738663"/>
              <a:gd name="connsiteY31" fmla="*/ 132320 h 1383340"/>
              <a:gd name="connsiteX32" fmla="*/ 452285 w 738663"/>
              <a:gd name="connsiteY32" fmla="*/ 107199 h 1383340"/>
              <a:gd name="connsiteX33" fmla="*/ 487454 w 738663"/>
              <a:gd name="connsiteY33" fmla="*/ 92127 h 1383340"/>
              <a:gd name="connsiteX34" fmla="*/ 522623 w 738663"/>
              <a:gd name="connsiteY34" fmla="*/ 67006 h 1383340"/>
              <a:gd name="connsiteX35" fmla="*/ 567841 w 738663"/>
              <a:gd name="connsiteY35" fmla="*/ 36861 h 1383340"/>
              <a:gd name="connsiteX36" fmla="*/ 608034 w 738663"/>
              <a:gd name="connsiteY36" fmla="*/ 16764 h 1383340"/>
              <a:gd name="connsiteX37" fmla="*/ 658276 w 738663"/>
              <a:gd name="connsiteY37" fmla="*/ 6716 h 1383340"/>
              <a:gd name="connsiteX38" fmla="*/ 698469 w 738663"/>
              <a:gd name="connsiteY38" fmla="*/ 1692 h 1383340"/>
              <a:gd name="connsiteX39" fmla="*/ 738663 w 738663"/>
              <a:gd name="connsiteY39" fmla="*/ 1692 h 1383340"/>
              <a:gd name="connsiteX0" fmla="*/ 40302 w 738663"/>
              <a:gd name="connsiteY0" fmla="*/ 1383340 h 1383340"/>
              <a:gd name="connsiteX1" fmla="*/ 10157 w 738663"/>
              <a:gd name="connsiteY1" fmla="*/ 1338123 h 1383340"/>
              <a:gd name="connsiteX2" fmla="*/ 5133 w 738663"/>
              <a:gd name="connsiteY2" fmla="*/ 1313002 h 1383340"/>
              <a:gd name="connsiteX3" fmla="*/ 109 w 738663"/>
              <a:gd name="connsiteY3" fmla="*/ 1307977 h 1383340"/>
              <a:gd name="connsiteX4" fmla="*/ 10157 w 738663"/>
              <a:gd name="connsiteY4" fmla="*/ 1277832 h 1383340"/>
              <a:gd name="connsiteX5" fmla="*/ 45326 w 738663"/>
              <a:gd name="connsiteY5" fmla="*/ 1222567 h 1383340"/>
              <a:gd name="connsiteX6" fmla="*/ 55375 w 738663"/>
              <a:gd name="connsiteY6" fmla="*/ 1157252 h 1383340"/>
              <a:gd name="connsiteX7" fmla="*/ 70447 w 738663"/>
              <a:gd name="connsiteY7" fmla="*/ 1086914 h 1383340"/>
              <a:gd name="connsiteX8" fmla="*/ 70447 w 738663"/>
              <a:gd name="connsiteY8" fmla="*/ 1036672 h 1383340"/>
              <a:gd name="connsiteX9" fmla="*/ 75471 w 738663"/>
              <a:gd name="connsiteY9" fmla="*/ 1001503 h 1383340"/>
              <a:gd name="connsiteX10" fmla="*/ 100592 w 738663"/>
              <a:gd name="connsiteY10" fmla="*/ 986430 h 1383340"/>
              <a:gd name="connsiteX11" fmla="*/ 105616 w 738663"/>
              <a:gd name="connsiteY11" fmla="*/ 951261 h 1383340"/>
              <a:gd name="connsiteX12" fmla="*/ 105616 w 738663"/>
              <a:gd name="connsiteY12" fmla="*/ 951261 h 1383340"/>
              <a:gd name="connsiteX13" fmla="*/ 130737 w 738663"/>
              <a:gd name="connsiteY13" fmla="*/ 890971 h 1383340"/>
              <a:gd name="connsiteX14" fmla="*/ 135762 w 738663"/>
              <a:gd name="connsiteY14" fmla="*/ 855802 h 1383340"/>
              <a:gd name="connsiteX15" fmla="*/ 145810 w 738663"/>
              <a:gd name="connsiteY15" fmla="*/ 825657 h 1383340"/>
              <a:gd name="connsiteX16" fmla="*/ 145810 w 738663"/>
              <a:gd name="connsiteY16" fmla="*/ 800536 h 1383340"/>
              <a:gd name="connsiteX17" fmla="*/ 170931 w 738663"/>
              <a:gd name="connsiteY17" fmla="*/ 654835 h 1383340"/>
              <a:gd name="connsiteX18" fmla="*/ 170931 w 738663"/>
              <a:gd name="connsiteY18" fmla="*/ 594545 h 1383340"/>
              <a:gd name="connsiteX19" fmla="*/ 160882 w 738663"/>
              <a:gd name="connsiteY19" fmla="*/ 559375 h 1383340"/>
              <a:gd name="connsiteX20" fmla="*/ 150834 w 738663"/>
              <a:gd name="connsiteY20" fmla="*/ 494061 h 1383340"/>
              <a:gd name="connsiteX21" fmla="*/ 155858 w 738663"/>
              <a:gd name="connsiteY21" fmla="*/ 453868 h 1383340"/>
              <a:gd name="connsiteX22" fmla="*/ 180979 w 738663"/>
              <a:gd name="connsiteY22" fmla="*/ 433771 h 1383340"/>
              <a:gd name="connsiteX23" fmla="*/ 206100 w 738663"/>
              <a:gd name="connsiteY23" fmla="*/ 383529 h 1383340"/>
              <a:gd name="connsiteX24" fmla="*/ 231221 w 738663"/>
              <a:gd name="connsiteY24" fmla="*/ 348360 h 1383340"/>
              <a:gd name="connsiteX25" fmla="*/ 246293 w 738663"/>
              <a:gd name="connsiteY25" fmla="*/ 298118 h 1383340"/>
              <a:gd name="connsiteX26" fmla="*/ 261366 w 738663"/>
              <a:gd name="connsiteY26" fmla="*/ 262949 h 1383340"/>
              <a:gd name="connsiteX27" fmla="*/ 281463 w 738663"/>
              <a:gd name="connsiteY27" fmla="*/ 212707 h 1383340"/>
              <a:gd name="connsiteX28" fmla="*/ 306584 w 738663"/>
              <a:gd name="connsiteY28" fmla="*/ 177538 h 1383340"/>
              <a:gd name="connsiteX29" fmla="*/ 356825 w 738663"/>
              <a:gd name="connsiteY29" fmla="*/ 152417 h 1383340"/>
              <a:gd name="connsiteX30" fmla="*/ 422140 w 738663"/>
              <a:gd name="connsiteY30" fmla="*/ 132320 h 1383340"/>
              <a:gd name="connsiteX31" fmla="*/ 452285 w 738663"/>
              <a:gd name="connsiteY31" fmla="*/ 107199 h 1383340"/>
              <a:gd name="connsiteX32" fmla="*/ 487454 w 738663"/>
              <a:gd name="connsiteY32" fmla="*/ 92127 h 1383340"/>
              <a:gd name="connsiteX33" fmla="*/ 522623 w 738663"/>
              <a:gd name="connsiteY33" fmla="*/ 67006 h 1383340"/>
              <a:gd name="connsiteX34" fmla="*/ 567841 w 738663"/>
              <a:gd name="connsiteY34" fmla="*/ 36861 h 1383340"/>
              <a:gd name="connsiteX35" fmla="*/ 608034 w 738663"/>
              <a:gd name="connsiteY35" fmla="*/ 16764 h 1383340"/>
              <a:gd name="connsiteX36" fmla="*/ 658276 w 738663"/>
              <a:gd name="connsiteY36" fmla="*/ 6716 h 1383340"/>
              <a:gd name="connsiteX37" fmla="*/ 698469 w 738663"/>
              <a:gd name="connsiteY37" fmla="*/ 1692 h 1383340"/>
              <a:gd name="connsiteX38" fmla="*/ 738663 w 738663"/>
              <a:gd name="connsiteY38" fmla="*/ 1692 h 1383340"/>
              <a:gd name="connsiteX0" fmla="*/ 40751 w 739112"/>
              <a:gd name="connsiteY0" fmla="*/ 1383340 h 1383340"/>
              <a:gd name="connsiteX1" fmla="*/ 5582 w 739112"/>
              <a:gd name="connsiteY1" fmla="*/ 1313002 h 1383340"/>
              <a:gd name="connsiteX2" fmla="*/ 558 w 739112"/>
              <a:gd name="connsiteY2" fmla="*/ 1307977 h 1383340"/>
              <a:gd name="connsiteX3" fmla="*/ 10606 w 739112"/>
              <a:gd name="connsiteY3" fmla="*/ 1277832 h 1383340"/>
              <a:gd name="connsiteX4" fmla="*/ 45775 w 739112"/>
              <a:gd name="connsiteY4" fmla="*/ 1222567 h 1383340"/>
              <a:gd name="connsiteX5" fmla="*/ 55824 w 739112"/>
              <a:gd name="connsiteY5" fmla="*/ 1157252 h 1383340"/>
              <a:gd name="connsiteX6" fmla="*/ 70896 w 739112"/>
              <a:gd name="connsiteY6" fmla="*/ 1086914 h 1383340"/>
              <a:gd name="connsiteX7" fmla="*/ 70896 w 739112"/>
              <a:gd name="connsiteY7" fmla="*/ 1036672 h 1383340"/>
              <a:gd name="connsiteX8" fmla="*/ 75920 w 739112"/>
              <a:gd name="connsiteY8" fmla="*/ 1001503 h 1383340"/>
              <a:gd name="connsiteX9" fmla="*/ 101041 w 739112"/>
              <a:gd name="connsiteY9" fmla="*/ 986430 h 1383340"/>
              <a:gd name="connsiteX10" fmla="*/ 106065 w 739112"/>
              <a:gd name="connsiteY10" fmla="*/ 951261 h 1383340"/>
              <a:gd name="connsiteX11" fmla="*/ 106065 w 739112"/>
              <a:gd name="connsiteY11" fmla="*/ 951261 h 1383340"/>
              <a:gd name="connsiteX12" fmla="*/ 131186 w 739112"/>
              <a:gd name="connsiteY12" fmla="*/ 890971 h 1383340"/>
              <a:gd name="connsiteX13" fmla="*/ 136211 w 739112"/>
              <a:gd name="connsiteY13" fmla="*/ 855802 h 1383340"/>
              <a:gd name="connsiteX14" fmla="*/ 146259 w 739112"/>
              <a:gd name="connsiteY14" fmla="*/ 825657 h 1383340"/>
              <a:gd name="connsiteX15" fmla="*/ 146259 w 739112"/>
              <a:gd name="connsiteY15" fmla="*/ 800536 h 1383340"/>
              <a:gd name="connsiteX16" fmla="*/ 171380 w 739112"/>
              <a:gd name="connsiteY16" fmla="*/ 654835 h 1383340"/>
              <a:gd name="connsiteX17" fmla="*/ 171380 w 739112"/>
              <a:gd name="connsiteY17" fmla="*/ 594545 h 1383340"/>
              <a:gd name="connsiteX18" fmla="*/ 161331 w 739112"/>
              <a:gd name="connsiteY18" fmla="*/ 559375 h 1383340"/>
              <a:gd name="connsiteX19" fmla="*/ 151283 w 739112"/>
              <a:gd name="connsiteY19" fmla="*/ 494061 h 1383340"/>
              <a:gd name="connsiteX20" fmla="*/ 156307 w 739112"/>
              <a:gd name="connsiteY20" fmla="*/ 453868 h 1383340"/>
              <a:gd name="connsiteX21" fmla="*/ 181428 w 739112"/>
              <a:gd name="connsiteY21" fmla="*/ 433771 h 1383340"/>
              <a:gd name="connsiteX22" fmla="*/ 206549 w 739112"/>
              <a:gd name="connsiteY22" fmla="*/ 383529 h 1383340"/>
              <a:gd name="connsiteX23" fmla="*/ 231670 w 739112"/>
              <a:gd name="connsiteY23" fmla="*/ 348360 h 1383340"/>
              <a:gd name="connsiteX24" fmla="*/ 246742 w 739112"/>
              <a:gd name="connsiteY24" fmla="*/ 298118 h 1383340"/>
              <a:gd name="connsiteX25" fmla="*/ 261815 w 739112"/>
              <a:gd name="connsiteY25" fmla="*/ 262949 h 1383340"/>
              <a:gd name="connsiteX26" fmla="*/ 281912 w 739112"/>
              <a:gd name="connsiteY26" fmla="*/ 212707 h 1383340"/>
              <a:gd name="connsiteX27" fmla="*/ 307033 w 739112"/>
              <a:gd name="connsiteY27" fmla="*/ 177538 h 1383340"/>
              <a:gd name="connsiteX28" fmla="*/ 357274 w 739112"/>
              <a:gd name="connsiteY28" fmla="*/ 152417 h 1383340"/>
              <a:gd name="connsiteX29" fmla="*/ 422589 w 739112"/>
              <a:gd name="connsiteY29" fmla="*/ 132320 h 1383340"/>
              <a:gd name="connsiteX30" fmla="*/ 452734 w 739112"/>
              <a:gd name="connsiteY30" fmla="*/ 107199 h 1383340"/>
              <a:gd name="connsiteX31" fmla="*/ 487903 w 739112"/>
              <a:gd name="connsiteY31" fmla="*/ 92127 h 1383340"/>
              <a:gd name="connsiteX32" fmla="*/ 523072 w 739112"/>
              <a:gd name="connsiteY32" fmla="*/ 67006 h 1383340"/>
              <a:gd name="connsiteX33" fmla="*/ 568290 w 739112"/>
              <a:gd name="connsiteY33" fmla="*/ 36861 h 1383340"/>
              <a:gd name="connsiteX34" fmla="*/ 608483 w 739112"/>
              <a:gd name="connsiteY34" fmla="*/ 16764 h 1383340"/>
              <a:gd name="connsiteX35" fmla="*/ 658725 w 739112"/>
              <a:gd name="connsiteY35" fmla="*/ 6716 h 1383340"/>
              <a:gd name="connsiteX36" fmla="*/ 698918 w 739112"/>
              <a:gd name="connsiteY36" fmla="*/ 1692 h 1383340"/>
              <a:gd name="connsiteX37" fmla="*/ 739112 w 739112"/>
              <a:gd name="connsiteY37" fmla="*/ 1692 h 1383340"/>
              <a:gd name="connsiteX0" fmla="*/ 5582 w 739112"/>
              <a:gd name="connsiteY0" fmla="*/ 1313002 h 1313002"/>
              <a:gd name="connsiteX1" fmla="*/ 558 w 739112"/>
              <a:gd name="connsiteY1" fmla="*/ 1307977 h 1313002"/>
              <a:gd name="connsiteX2" fmla="*/ 10606 w 739112"/>
              <a:gd name="connsiteY2" fmla="*/ 1277832 h 1313002"/>
              <a:gd name="connsiteX3" fmla="*/ 45775 w 739112"/>
              <a:gd name="connsiteY3" fmla="*/ 1222567 h 1313002"/>
              <a:gd name="connsiteX4" fmla="*/ 55824 w 739112"/>
              <a:gd name="connsiteY4" fmla="*/ 1157252 h 1313002"/>
              <a:gd name="connsiteX5" fmla="*/ 70896 w 739112"/>
              <a:gd name="connsiteY5" fmla="*/ 1086914 h 1313002"/>
              <a:gd name="connsiteX6" fmla="*/ 70896 w 739112"/>
              <a:gd name="connsiteY6" fmla="*/ 1036672 h 1313002"/>
              <a:gd name="connsiteX7" fmla="*/ 75920 w 739112"/>
              <a:gd name="connsiteY7" fmla="*/ 1001503 h 1313002"/>
              <a:gd name="connsiteX8" fmla="*/ 101041 w 739112"/>
              <a:gd name="connsiteY8" fmla="*/ 986430 h 1313002"/>
              <a:gd name="connsiteX9" fmla="*/ 106065 w 739112"/>
              <a:gd name="connsiteY9" fmla="*/ 951261 h 1313002"/>
              <a:gd name="connsiteX10" fmla="*/ 106065 w 739112"/>
              <a:gd name="connsiteY10" fmla="*/ 951261 h 1313002"/>
              <a:gd name="connsiteX11" fmla="*/ 131186 w 739112"/>
              <a:gd name="connsiteY11" fmla="*/ 890971 h 1313002"/>
              <a:gd name="connsiteX12" fmla="*/ 136211 w 739112"/>
              <a:gd name="connsiteY12" fmla="*/ 855802 h 1313002"/>
              <a:gd name="connsiteX13" fmla="*/ 146259 w 739112"/>
              <a:gd name="connsiteY13" fmla="*/ 825657 h 1313002"/>
              <a:gd name="connsiteX14" fmla="*/ 146259 w 739112"/>
              <a:gd name="connsiteY14" fmla="*/ 800536 h 1313002"/>
              <a:gd name="connsiteX15" fmla="*/ 171380 w 739112"/>
              <a:gd name="connsiteY15" fmla="*/ 654835 h 1313002"/>
              <a:gd name="connsiteX16" fmla="*/ 171380 w 739112"/>
              <a:gd name="connsiteY16" fmla="*/ 594545 h 1313002"/>
              <a:gd name="connsiteX17" fmla="*/ 161331 w 739112"/>
              <a:gd name="connsiteY17" fmla="*/ 559375 h 1313002"/>
              <a:gd name="connsiteX18" fmla="*/ 151283 w 739112"/>
              <a:gd name="connsiteY18" fmla="*/ 494061 h 1313002"/>
              <a:gd name="connsiteX19" fmla="*/ 156307 w 739112"/>
              <a:gd name="connsiteY19" fmla="*/ 453868 h 1313002"/>
              <a:gd name="connsiteX20" fmla="*/ 181428 w 739112"/>
              <a:gd name="connsiteY20" fmla="*/ 433771 h 1313002"/>
              <a:gd name="connsiteX21" fmla="*/ 206549 w 739112"/>
              <a:gd name="connsiteY21" fmla="*/ 383529 h 1313002"/>
              <a:gd name="connsiteX22" fmla="*/ 231670 w 739112"/>
              <a:gd name="connsiteY22" fmla="*/ 348360 h 1313002"/>
              <a:gd name="connsiteX23" fmla="*/ 246742 w 739112"/>
              <a:gd name="connsiteY23" fmla="*/ 298118 h 1313002"/>
              <a:gd name="connsiteX24" fmla="*/ 261815 w 739112"/>
              <a:gd name="connsiteY24" fmla="*/ 262949 h 1313002"/>
              <a:gd name="connsiteX25" fmla="*/ 281912 w 739112"/>
              <a:gd name="connsiteY25" fmla="*/ 212707 h 1313002"/>
              <a:gd name="connsiteX26" fmla="*/ 307033 w 739112"/>
              <a:gd name="connsiteY26" fmla="*/ 177538 h 1313002"/>
              <a:gd name="connsiteX27" fmla="*/ 357274 w 739112"/>
              <a:gd name="connsiteY27" fmla="*/ 152417 h 1313002"/>
              <a:gd name="connsiteX28" fmla="*/ 422589 w 739112"/>
              <a:gd name="connsiteY28" fmla="*/ 132320 h 1313002"/>
              <a:gd name="connsiteX29" fmla="*/ 452734 w 739112"/>
              <a:gd name="connsiteY29" fmla="*/ 107199 h 1313002"/>
              <a:gd name="connsiteX30" fmla="*/ 487903 w 739112"/>
              <a:gd name="connsiteY30" fmla="*/ 92127 h 1313002"/>
              <a:gd name="connsiteX31" fmla="*/ 523072 w 739112"/>
              <a:gd name="connsiteY31" fmla="*/ 67006 h 1313002"/>
              <a:gd name="connsiteX32" fmla="*/ 568290 w 739112"/>
              <a:gd name="connsiteY32" fmla="*/ 36861 h 1313002"/>
              <a:gd name="connsiteX33" fmla="*/ 608483 w 739112"/>
              <a:gd name="connsiteY33" fmla="*/ 16764 h 1313002"/>
              <a:gd name="connsiteX34" fmla="*/ 658725 w 739112"/>
              <a:gd name="connsiteY34" fmla="*/ 6716 h 1313002"/>
              <a:gd name="connsiteX35" fmla="*/ 698918 w 739112"/>
              <a:gd name="connsiteY35" fmla="*/ 1692 h 1313002"/>
              <a:gd name="connsiteX36" fmla="*/ 739112 w 739112"/>
              <a:gd name="connsiteY36" fmla="*/ 1692 h 1313002"/>
              <a:gd name="connsiteX0" fmla="*/ 0 w 733530"/>
              <a:gd name="connsiteY0" fmla="*/ 1313002 h 1313002"/>
              <a:gd name="connsiteX1" fmla="*/ 5024 w 733530"/>
              <a:gd name="connsiteY1" fmla="*/ 1277832 h 1313002"/>
              <a:gd name="connsiteX2" fmla="*/ 40193 w 733530"/>
              <a:gd name="connsiteY2" fmla="*/ 1222567 h 1313002"/>
              <a:gd name="connsiteX3" fmla="*/ 50242 w 733530"/>
              <a:gd name="connsiteY3" fmla="*/ 1157252 h 1313002"/>
              <a:gd name="connsiteX4" fmla="*/ 65314 w 733530"/>
              <a:gd name="connsiteY4" fmla="*/ 1086914 h 1313002"/>
              <a:gd name="connsiteX5" fmla="*/ 65314 w 733530"/>
              <a:gd name="connsiteY5" fmla="*/ 1036672 h 1313002"/>
              <a:gd name="connsiteX6" fmla="*/ 70338 w 733530"/>
              <a:gd name="connsiteY6" fmla="*/ 1001503 h 1313002"/>
              <a:gd name="connsiteX7" fmla="*/ 95459 w 733530"/>
              <a:gd name="connsiteY7" fmla="*/ 986430 h 1313002"/>
              <a:gd name="connsiteX8" fmla="*/ 100483 w 733530"/>
              <a:gd name="connsiteY8" fmla="*/ 951261 h 1313002"/>
              <a:gd name="connsiteX9" fmla="*/ 100483 w 733530"/>
              <a:gd name="connsiteY9" fmla="*/ 951261 h 1313002"/>
              <a:gd name="connsiteX10" fmla="*/ 125604 w 733530"/>
              <a:gd name="connsiteY10" fmla="*/ 890971 h 1313002"/>
              <a:gd name="connsiteX11" fmla="*/ 130629 w 733530"/>
              <a:gd name="connsiteY11" fmla="*/ 855802 h 1313002"/>
              <a:gd name="connsiteX12" fmla="*/ 140677 w 733530"/>
              <a:gd name="connsiteY12" fmla="*/ 825657 h 1313002"/>
              <a:gd name="connsiteX13" fmla="*/ 140677 w 733530"/>
              <a:gd name="connsiteY13" fmla="*/ 800536 h 1313002"/>
              <a:gd name="connsiteX14" fmla="*/ 165798 w 733530"/>
              <a:gd name="connsiteY14" fmla="*/ 654835 h 1313002"/>
              <a:gd name="connsiteX15" fmla="*/ 165798 w 733530"/>
              <a:gd name="connsiteY15" fmla="*/ 594545 h 1313002"/>
              <a:gd name="connsiteX16" fmla="*/ 155749 w 733530"/>
              <a:gd name="connsiteY16" fmla="*/ 559375 h 1313002"/>
              <a:gd name="connsiteX17" fmla="*/ 145701 w 733530"/>
              <a:gd name="connsiteY17" fmla="*/ 494061 h 1313002"/>
              <a:gd name="connsiteX18" fmla="*/ 150725 w 733530"/>
              <a:gd name="connsiteY18" fmla="*/ 453868 h 1313002"/>
              <a:gd name="connsiteX19" fmla="*/ 175846 w 733530"/>
              <a:gd name="connsiteY19" fmla="*/ 433771 h 1313002"/>
              <a:gd name="connsiteX20" fmla="*/ 200967 w 733530"/>
              <a:gd name="connsiteY20" fmla="*/ 383529 h 1313002"/>
              <a:gd name="connsiteX21" fmla="*/ 226088 w 733530"/>
              <a:gd name="connsiteY21" fmla="*/ 348360 h 1313002"/>
              <a:gd name="connsiteX22" fmla="*/ 241160 w 733530"/>
              <a:gd name="connsiteY22" fmla="*/ 298118 h 1313002"/>
              <a:gd name="connsiteX23" fmla="*/ 256233 w 733530"/>
              <a:gd name="connsiteY23" fmla="*/ 262949 h 1313002"/>
              <a:gd name="connsiteX24" fmla="*/ 276330 w 733530"/>
              <a:gd name="connsiteY24" fmla="*/ 212707 h 1313002"/>
              <a:gd name="connsiteX25" fmla="*/ 301451 w 733530"/>
              <a:gd name="connsiteY25" fmla="*/ 177538 h 1313002"/>
              <a:gd name="connsiteX26" fmla="*/ 351692 w 733530"/>
              <a:gd name="connsiteY26" fmla="*/ 152417 h 1313002"/>
              <a:gd name="connsiteX27" fmla="*/ 417007 w 733530"/>
              <a:gd name="connsiteY27" fmla="*/ 132320 h 1313002"/>
              <a:gd name="connsiteX28" fmla="*/ 447152 w 733530"/>
              <a:gd name="connsiteY28" fmla="*/ 107199 h 1313002"/>
              <a:gd name="connsiteX29" fmla="*/ 482321 w 733530"/>
              <a:gd name="connsiteY29" fmla="*/ 92127 h 1313002"/>
              <a:gd name="connsiteX30" fmla="*/ 517490 w 733530"/>
              <a:gd name="connsiteY30" fmla="*/ 67006 h 1313002"/>
              <a:gd name="connsiteX31" fmla="*/ 562708 w 733530"/>
              <a:gd name="connsiteY31" fmla="*/ 36861 h 1313002"/>
              <a:gd name="connsiteX32" fmla="*/ 602901 w 733530"/>
              <a:gd name="connsiteY32" fmla="*/ 16764 h 1313002"/>
              <a:gd name="connsiteX33" fmla="*/ 653143 w 733530"/>
              <a:gd name="connsiteY33" fmla="*/ 6716 h 1313002"/>
              <a:gd name="connsiteX34" fmla="*/ 693336 w 733530"/>
              <a:gd name="connsiteY34" fmla="*/ 1692 h 1313002"/>
              <a:gd name="connsiteX35" fmla="*/ 733530 w 733530"/>
              <a:gd name="connsiteY35" fmla="*/ 1692 h 13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3530" h="1313002">
                <a:moveTo>
                  <a:pt x="0" y="1313002"/>
                </a:moveTo>
                <a:cubicBezTo>
                  <a:pt x="1047" y="1305675"/>
                  <a:pt x="-1675" y="1292905"/>
                  <a:pt x="5024" y="1277832"/>
                </a:cubicBezTo>
                <a:cubicBezTo>
                  <a:pt x="11723" y="1262760"/>
                  <a:pt x="32657" y="1242664"/>
                  <a:pt x="40193" y="1222567"/>
                </a:cubicBezTo>
                <a:cubicBezTo>
                  <a:pt x="47729" y="1202470"/>
                  <a:pt x="46055" y="1179861"/>
                  <a:pt x="50242" y="1157252"/>
                </a:cubicBezTo>
                <a:cubicBezTo>
                  <a:pt x="54429" y="1134643"/>
                  <a:pt x="62802" y="1107011"/>
                  <a:pt x="65314" y="1086914"/>
                </a:cubicBezTo>
                <a:cubicBezTo>
                  <a:pt x="67826" y="1066817"/>
                  <a:pt x="64477" y="1050907"/>
                  <a:pt x="65314" y="1036672"/>
                </a:cubicBezTo>
                <a:cubicBezTo>
                  <a:pt x="66151" y="1022437"/>
                  <a:pt x="65314" y="1009877"/>
                  <a:pt x="70338" y="1001503"/>
                </a:cubicBezTo>
                <a:cubicBezTo>
                  <a:pt x="75362" y="993129"/>
                  <a:pt x="90435" y="994804"/>
                  <a:pt x="95459" y="986430"/>
                </a:cubicBezTo>
                <a:cubicBezTo>
                  <a:pt x="100483" y="978056"/>
                  <a:pt x="100483" y="951261"/>
                  <a:pt x="100483" y="951261"/>
                </a:cubicBezTo>
                <a:lnTo>
                  <a:pt x="100483" y="951261"/>
                </a:lnTo>
                <a:cubicBezTo>
                  <a:pt x="104670" y="941213"/>
                  <a:pt x="120580" y="906881"/>
                  <a:pt x="125604" y="890971"/>
                </a:cubicBezTo>
                <a:cubicBezTo>
                  <a:pt x="130628" y="875061"/>
                  <a:pt x="128117" y="866688"/>
                  <a:pt x="130629" y="855802"/>
                </a:cubicBezTo>
                <a:cubicBezTo>
                  <a:pt x="133141" y="844916"/>
                  <a:pt x="139002" y="834868"/>
                  <a:pt x="140677" y="825657"/>
                </a:cubicBezTo>
                <a:cubicBezTo>
                  <a:pt x="142352" y="816446"/>
                  <a:pt x="136490" y="829006"/>
                  <a:pt x="140677" y="800536"/>
                </a:cubicBezTo>
                <a:cubicBezTo>
                  <a:pt x="144864" y="772066"/>
                  <a:pt x="161611" y="689167"/>
                  <a:pt x="165798" y="654835"/>
                </a:cubicBezTo>
                <a:cubicBezTo>
                  <a:pt x="169985" y="620503"/>
                  <a:pt x="167473" y="610455"/>
                  <a:pt x="165798" y="594545"/>
                </a:cubicBezTo>
                <a:cubicBezTo>
                  <a:pt x="164123" y="578635"/>
                  <a:pt x="159098" y="576122"/>
                  <a:pt x="155749" y="559375"/>
                </a:cubicBezTo>
                <a:cubicBezTo>
                  <a:pt x="152400" y="542628"/>
                  <a:pt x="146538" y="511645"/>
                  <a:pt x="145701" y="494061"/>
                </a:cubicBezTo>
                <a:cubicBezTo>
                  <a:pt x="144864" y="476477"/>
                  <a:pt x="145701" y="463916"/>
                  <a:pt x="150725" y="453868"/>
                </a:cubicBezTo>
                <a:cubicBezTo>
                  <a:pt x="155749" y="443820"/>
                  <a:pt x="167472" y="445494"/>
                  <a:pt x="175846" y="433771"/>
                </a:cubicBezTo>
                <a:cubicBezTo>
                  <a:pt x="184220" y="422048"/>
                  <a:pt x="192593" y="397764"/>
                  <a:pt x="200967" y="383529"/>
                </a:cubicBezTo>
                <a:cubicBezTo>
                  <a:pt x="209341" y="369294"/>
                  <a:pt x="219389" y="362595"/>
                  <a:pt x="226088" y="348360"/>
                </a:cubicBezTo>
                <a:cubicBezTo>
                  <a:pt x="232787" y="334125"/>
                  <a:pt x="236136" y="312353"/>
                  <a:pt x="241160" y="298118"/>
                </a:cubicBezTo>
                <a:cubicBezTo>
                  <a:pt x="246184" y="283883"/>
                  <a:pt x="250371" y="277184"/>
                  <a:pt x="256233" y="262949"/>
                </a:cubicBezTo>
                <a:cubicBezTo>
                  <a:pt x="262095" y="248714"/>
                  <a:pt x="268794" y="226942"/>
                  <a:pt x="276330" y="212707"/>
                </a:cubicBezTo>
                <a:cubicBezTo>
                  <a:pt x="283866" y="198472"/>
                  <a:pt x="288891" y="187586"/>
                  <a:pt x="301451" y="177538"/>
                </a:cubicBezTo>
                <a:cubicBezTo>
                  <a:pt x="314011" y="167490"/>
                  <a:pt x="332433" y="159953"/>
                  <a:pt x="351692" y="152417"/>
                </a:cubicBezTo>
                <a:cubicBezTo>
                  <a:pt x="370951" y="144881"/>
                  <a:pt x="401097" y="139856"/>
                  <a:pt x="417007" y="132320"/>
                </a:cubicBezTo>
                <a:cubicBezTo>
                  <a:pt x="432917" y="124784"/>
                  <a:pt x="436266" y="113898"/>
                  <a:pt x="447152" y="107199"/>
                </a:cubicBezTo>
                <a:cubicBezTo>
                  <a:pt x="458038" y="100500"/>
                  <a:pt x="470598" y="98826"/>
                  <a:pt x="482321" y="92127"/>
                </a:cubicBezTo>
                <a:cubicBezTo>
                  <a:pt x="494044" y="85428"/>
                  <a:pt x="504092" y="76217"/>
                  <a:pt x="517490" y="67006"/>
                </a:cubicBezTo>
                <a:cubicBezTo>
                  <a:pt x="530888" y="57795"/>
                  <a:pt x="548473" y="45235"/>
                  <a:pt x="562708" y="36861"/>
                </a:cubicBezTo>
                <a:cubicBezTo>
                  <a:pt x="576943" y="28487"/>
                  <a:pt x="587828" y="21788"/>
                  <a:pt x="602901" y="16764"/>
                </a:cubicBezTo>
                <a:cubicBezTo>
                  <a:pt x="617974" y="11740"/>
                  <a:pt x="638071" y="9228"/>
                  <a:pt x="653143" y="6716"/>
                </a:cubicBezTo>
                <a:cubicBezTo>
                  <a:pt x="668216" y="4204"/>
                  <a:pt x="679938" y="2529"/>
                  <a:pt x="693336" y="1692"/>
                </a:cubicBezTo>
                <a:cubicBezTo>
                  <a:pt x="706734" y="855"/>
                  <a:pt x="718458" y="-1657"/>
                  <a:pt x="733530" y="169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405589" y="2818661"/>
            <a:ext cx="445896" cy="118370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89663 w 1219619"/>
              <a:gd name="connsiteY0" fmla="*/ 1889775 h 2053753"/>
              <a:gd name="connsiteX1" fmla="*/ 129373 w 1219619"/>
              <a:gd name="connsiteY1" fmla="*/ 1814413 h 2053753"/>
              <a:gd name="connsiteX2" fmla="*/ 79131 w 1219619"/>
              <a:gd name="connsiteY2" fmla="*/ 1708905 h 2053753"/>
              <a:gd name="connsiteX3" fmla="*/ 79131 w 1219619"/>
              <a:gd name="connsiteY3" fmla="*/ 1633542 h 2053753"/>
              <a:gd name="connsiteX4" fmla="*/ 79131 w 1219619"/>
              <a:gd name="connsiteY4" fmla="*/ 1502914 h 2053753"/>
              <a:gd name="connsiteX5" fmla="*/ 84155 w 1219619"/>
              <a:gd name="connsiteY5" fmla="*/ 1367261 h 2053753"/>
              <a:gd name="connsiteX6" fmla="*/ 79131 w 1219619"/>
              <a:gd name="connsiteY6" fmla="*/ 1281850 h 2053753"/>
              <a:gd name="connsiteX7" fmla="*/ 59034 w 1219619"/>
              <a:gd name="connsiteY7" fmla="*/ 1141173 h 2053753"/>
              <a:gd name="connsiteX8" fmla="*/ 94203 w 1219619"/>
              <a:gd name="connsiteY8" fmla="*/ 1070835 h 2053753"/>
              <a:gd name="connsiteX9" fmla="*/ 114300 w 1219619"/>
              <a:gd name="connsiteY9" fmla="*/ 920110 h 2053753"/>
              <a:gd name="connsiteX10" fmla="*/ 74107 w 1219619"/>
              <a:gd name="connsiteY10" fmla="*/ 749288 h 2053753"/>
              <a:gd name="connsiteX11" fmla="*/ 33913 w 1219619"/>
              <a:gd name="connsiteY11" fmla="*/ 663877 h 2053753"/>
              <a:gd name="connsiteX12" fmla="*/ 3768 w 1219619"/>
              <a:gd name="connsiteY12" fmla="*/ 508127 h 2053753"/>
              <a:gd name="connsiteX13" fmla="*/ 3768 w 1219619"/>
              <a:gd name="connsiteY13" fmla="*/ 397595 h 2053753"/>
              <a:gd name="connsiteX14" fmla="*/ 33913 w 1219619"/>
              <a:gd name="connsiteY14" fmla="*/ 266967 h 2053753"/>
              <a:gd name="connsiteX15" fmla="*/ 104252 w 1219619"/>
              <a:gd name="connsiteY15" fmla="*/ 176531 h 2053753"/>
              <a:gd name="connsiteX16" fmla="*/ 169566 w 1219619"/>
              <a:gd name="connsiteY16" fmla="*/ 146386 h 2053753"/>
              <a:gd name="connsiteX17" fmla="*/ 254977 w 1219619"/>
              <a:gd name="connsiteY17" fmla="*/ 111217 h 2053753"/>
              <a:gd name="connsiteX18" fmla="*/ 330340 w 1219619"/>
              <a:gd name="connsiteY18" fmla="*/ 101169 h 2053753"/>
              <a:gd name="connsiteX19" fmla="*/ 385606 w 1219619"/>
              <a:gd name="connsiteY19" fmla="*/ 161459 h 2053753"/>
              <a:gd name="connsiteX20" fmla="*/ 380581 w 1219619"/>
              <a:gd name="connsiteY20" fmla="*/ 261942 h 2053753"/>
              <a:gd name="connsiteX21" fmla="*/ 400678 w 1219619"/>
              <a:gd name="connsiteY21" fmla="*/ 407644 h 2053753"/>
              <a:gd name="connsiteX22" fmla="*/ 430823 w 1219619"/>
              <a:gd name="connsiteY22" fmla="*/ 513151 h 2053753"/>
              <a:gd name="connsiteX23" fmla="*/ 445896 w 1219619"/>
              <a:gd name="connsiteY23" fmla="*/ 588514 h 2053753"/>
              <a:gd name="connsiteX24" fmla="*/ 460968 w 1219619"/>
              <a:gd name="connsiteY24" fmla="*/ 678949 h 2053753"/>
              <a:gd name="connsiteX25" fmla="*/ 491113 w 1219619"/>
              <a:gd name="connsiteY25" fmla="*/ 759336 h 2053753"/>
              <a:gd name="connsiteX26" fmla="*/ 842806 w 1219619"/>
              <a:gd name="connsiteY26" fmla="*/ 1111028 h 2053753"/>
              <a:gd name="connsiteX27" fmla="*/ 817685 w 1219619"/>
              <a:gd name="connsiteY27" fmla="*/ 1055762 h 2053753"/>
              <a:gd name="connsiteX28" fmla="*/ 787540 w 1219619"/>
              <a:gd name="connsiteY28" fmla="*/ 935182 h 2053753"/>
              <a:gd name="connsiteX29" fmla="*/ 767443 w 1219619"/>
              <a:gd name="connsiteY29" fmla="*/ 809578 h 2053753"/>
              <a:gd name="connsiteX30" fmla="*/ 762419 w 1219619"/>
              <a:gd name="connsiteY30" fmla="*/ 653828 h 2053753"/>
              <a:gd name="connsiteX31" fmla="*/ 762419 w 1219619"/>
              <a:gd name="connsiteY31" fmla="*/ 543296 h 2053753"/>
              <a:gd name="connsiteX32" fmla="*/ 752370 w 1219619"/>
              <a:gd name="connsiteY32" fmla="*/ 427740 h 2053753"/>
              <a:gd name="connsiteX33" fmla="*/ 737298 w 1219619"/>
              <a:gd name="connsiteY33" fmla="*/ 307160 h 2053753"/>
              <a:gd name="connsiteX34" fmla="*/ 697105 w 1219619"/>
              <a:gd name="connsiteY34" fmla="*/ 226773 h 2053753"/>
              <a:gd name="connsiteX35" fmla="*/ 682032 w 1219619"/>
              <a:gd name="connsiteY35" fmla="*/ 116241 h 2053753"/>
              <a:gd name="connsiteX36" fmla="*/ 702129 w 1219619"/>
              <a:gd name="connsiteY36" fmla="*/ 50927 h 2053753"/>
              <a:gd name="connsiteX37" fmla="*/ 717201 w 1219619"/>
              <a:gd name="connsiteY37" fmla="*/ 40879 h 2053753"/>
              <a:gd name="connsiteX38" fmla="*/ 762419 w 1219619"/>
              <a:gd name="connsiteY38" fmla="*/ 20782 h 2053753"/>
              <a:gd name="connsiteX39" fmla="*/ 832757 w 1219619"/>
              <a:gd name="connsiteY39" fmla="*/ 685 h 2053753"/>
              <a:gd name="connsiteX40" fmla="*/ 903096 w 1219619"/>
              <a:gd name="connsiteY40" fmla="*/ 5710 h 2053753"/>
              <a:gd name="connsiteX41" fmla="*/ 953338 w 1219619"/>
              <a:gd name="connsiteY41" fmla="*/ 15758 h 2053753"/>
              <a:gd name="connsiteX42" fmla="*/ 1008603 w 1219619"/>
              <a:gd name="connsiteY42" fmla="*/ 76048 h 2053753"/>
              <a:gd name="connsiteX43" fmla="*/ 1068894 w 1219619"/>
              <a:gd name="connsiteY43" fmla="*/ 146386 h 2053753"/>
              <a:gd name="connsiteX44" fmla="*/ 1099039 w 1219619"/>
              <a:gd name="connsiteY44" fmla="*/ 392571 h 2053753"/>
              <a:gd name="connsiteX45" fmla="*/ 1099039 w 1219619"/>
              <a:gd name="connsiteY45" fmla="*/ 417692 h 2053753"/>
              <a:gd name="connsiteX46" fmla="*/ 1099039 w 1219619"/>
              <a:gd name="connsiteY46" fmla="*/ 553345 h 2053753"/>
              <a:gd name="connsiteX47" fmla="*/ 1099039 w 1219619"/>
              <a:gd name="connsiteY47" fmla="*/ 653828 h 2053753"/>
              <a:gd name="connsiteX48" fmla="*/ 1058845 w 1219619"/>
              <a:gd name="connsiteY48" fmla="*/ 749288 h 2053753"/>
              <a:gd name="connsiteX49" fmla="*/ 1028700 w 1219619"/>
              <a:gd name="connsiteY49" fmla="*/ 824650 h 2053753"/>
              <a:gd name="connsiteX50" fmla="*/ 1023676 w 1219619"/>
              <a:gd name="connsiteY50" fmla="*/ 884940 h 2053753"/>
              <a:gd name="connsiteX51" fmla="*/ 1063869 w 1219619"/>
              <a:gd name="connsiteY51" fmla="*/ 985424 h 2053753"/>
              <a:gd name="connsiteX52" fmla="*/ 1104063 w 1219619"/>
              <a:gd name="connsiteY52" fmla="*/ 1065811 h 2053753"/>
              <a:gd name="connsiteX53" fmla="*/ 1179425 w 1219619"/>
              <a:gd name="connsiteY53" fmla="*/ 1221560 h 2053753"/>
              <a:gd name="connsiteX54" fmla="*/ 1184450 w 1219619"/>
              <a:gd name="connsiteY54" fmla="*/ 1296923 h 2053753"/>
              <a:gd name="connsiteX55" fmla="*/ 1184450 w 1219619"/>
              <a:gd name="connsiteY55" fmla="*/ 1377310 h 2053753"/>
              <a:gd name="connsiteX56" fmla="*/ 1149280 w 1219619"/>
              <a:gd name="connsiteY56" fmla="*/ 1457696 h 2053753"/>
              <a:gd name="connsiteX57" fmla="*/ 817685 w 1219619"/>
              <a:gd name="connsiteY57" fmla="*/ 1919921 h 2053753"/>
              <a:gd name="connsiteX58" fmla="*/ 888023 w 1219619"/>
              <a:gd name="connsiteY58" fmla="*/ 2045525 h 2053753"/>
              <a:gd name="connsiteX59" fmla="*/ 963386 w 1219619"/>
              <a:gd name="connsiteY59" fmla="*/ 2035477 h 2053753"/>
              <a:gd name="connsiteX60" fmla="*/ 1033724 w 1219619"/>
              <a:gd name="connsiteY60" fmla="*/ 1985235 h 2053753"/>
              <a:gd name="connsiteX61" fmla="*/ 1109087 w 1219619"/>
              <a:gd name="connsiteY61" fmla="*/ 1904848 h 2053753"/>
              <a:gd name="connsiteX62" fmla="*/ 1219619 w 1219619"/>
              <a:gd name="connsiteY62" fmla="*/ 1744074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61" fmla="*/ 1109087 w 1187608"/>
              <a:gd name="connsiteY61" fmla="*/ 1904848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0" fmla="*/ 189663 w 1187608"/>
              <a:gd name="connsiteY0" fmla="*/ 1889775 h 2045525"/>
              <a:gd name="connsiteX1" fmla="*/ 129373 w 1187608"/>
              <a:gd name="connsiteY1" fmla="*/ 1814413 h 2045525"/>
              <a:gd name="connsiteX2" fmla="*/ 79131 w 1187608"/>
              <a:gd name="connsiteY2" fmla="*/ 1708905 h 2045525"/>
              <a:gd name="connsiteX3" fmla="*/ 79131 w 1187608"/>
              <a:gd name="connsiteY3" fmla="*/ 1633542 h 2045525"/>
              <a:gd name="connsiteX4" fmla="*/ 79131 w 1187608"/>
              <a:gd name="connsiteY4" fmla="*/ 1502914 h 2045525"/>
              <a:gd name="connsiteX5" fmla="*/ 84155 w 1187608"/>
              <a:gd name="connsiteY5" fmla="*/ 1367261 h 2045525"/>
              <a:gd name="connsiteX6" fmla="*/ 79131 w 1187608"/>
              <a:gd name="connsiteY6" fmla="*/ 1281850 h 2045525"/>
              <a:gd name="connsiteX7" fmla="*/ 59034 w 1187608"/>
              <a:gd name="connsiteY7" fmla="*/ 1141173 h 2045525"/>
              <a:gd name="connsiteX8" fmla="*/ 94203 w 1187608"/>
              <a:gd name="connsiteY8" fmla="*/ 1070835 h 2045525"/>
              <a:gd name="connsiteX9" fmla="*/ 114300 w 1187608"/>
              <a:gd name="connsiteY9" fmla="*/ 920110 h 2045525"/>
              <a:gd name="connsiteX10" fmla="*/ 74107 w 1187608"/>
              <a:gd name="connsiteY10" fmla="*/ 749288 h 2045525"/>
              <a:gd name="connsiteX11" fmla="*/ 33913 w 1187608"/>
              <a:gd name="connsiteY11" fmla="*/ 663877 h 2045525"/>
              <a:gd name="connsiteX12" fmla="*/ 3768 w 1187608"/>
              <a:gd name="connsiteY12" fmla="*/ 508127 h 2045525"/>
              <a:gd name="connsiteX13" fmla="*/ 3768 w 1187608"/>
              <a:gd name="connsiteY13" fmla="*/ 397595 h 2045525"/>
              <a:gd name="connsiteX14" fmla="*/ 33913 w 1187608"/>
              <a:gd name="connsiteY14" fmla="*/ 266967 h 2045525"/>
              <a:gd name="connsiteX15" fmla="*/ 104252 w 1187608"/>
              <a:gd name="connsiteY15" fmla="*/ 176531 h 2045525"/>
              <a:gd name="connsiteX16" fmla="*/ 169566 w 1187608"/>
              <a:gd name="connsiteY16" fmla="*/ 146386 h 2045525"/>
              <a:gd name="connsiteX17" fmla="*/ 254977 w 1187608"/>
              <a:gd name="connsiteY17" fmla="*/ 111217 h 2045525"/>
              <a:gd name="connsiteX18" fmla="*/ 330340 w 1187608"/>
              <a:gd name="connsiteY18" fmla="*/ 101169 h 2045525"/>
              <a:gd name="connsiteX19" fmla="*/ 385606 w 1187608"/>
              <a:gd name="connsiteY19" fmla="*/ 161459 h 2045525"/>
              <a:gd name="connsiteX20" fmla="*/ 380581 w 1187608"/>
              <a:gd name="connsiteY20" fmla="*/ 261942 h 2045525"/>
              <a:gd name="connsiteX21" fmla="*/ 400678 w 1187608"/>
              <a:gd name="connsiteY21" fmla="*/ 407644 h 2045525"/>
              <a:gd name="connsiteX22" fmla="*/ 430823 w 1187608"/>
              <a:gd name="connsiteY22" fmla="*/ 513151 h 2045525"/>
              <a:gd name="connsiteX23" fmla="*/ 445896 w 1187608"/>
              <a:gd name="connsiteY23" fmla="*/ 588514 h 2045525"/>
              <a:gd name="connsiteX24" fmla="*/ 460968 w 1187608"/>
              <a:gd name="connsiteY24" fmla="*/ 678949 h 2045525"/>
              <a:gd name="connsiteX25" fmla="*/ 491113 w 1187608"/>
              <a:gd name="connsiteY25" fmla="*/ 759336 h 2045525"/>
              <a:gd name="connsiteX26" fmla="*/ 842806 w 1187608"/>
              <a:gd name="connsiteY26" fmla="*/ 1111028 h 2045525"/>
              <a:gd name="connsiteX27" fmla="*/ 817685 w 1187608"/>
              <a:gd name="connsiteY27" fmla="*/ 1055762 h 2045525"/>
              <a:gd name="connsiteX28" fmla="*/ 787540 w 1187608"/>
              <a:gd name="connsiteY28" fmla="*/ 935182 h 2045525"/>
              <a:gd name="connsiteX29" fmla="*/ 767443 w 1187608"/>
              <a:gd name="connsiteY29" fmla="*/ 809578 h 2045525"/>
              <a:gd name="connsiteX30" fmla="*/ 762419 w 1187608"/>
              <a:gd name="connsiteY30" fmla="*/ 653828 h 2045525"/>
              <a:gd name="connsiteX31" fmla="*/ 762419 w 1187608"/>
              <a:gd name="connsiteY31" fmla="*/ 543296 h 2045525"/>
              <a:gd name="connsiteX32" fmla="*/ 752370 w 1187608"/>
              <a:gd name="connsiteY32" fmla="*/ 427740 h 2045525"/>
              <a:gd name="connsiteX33" fmla="*/ 737298 w 1187608"/>
              <a:gd name="connsiteY33" fmla="*/ 307160 h 2045525"/>
              <a:gd name="connsiteX34" fmla="*/ 697105 w 1187608"/>
              <a:gd name="connsiteY34" fmla="*/ 226773 h 2045525"/>
              <a:gd name="connsiteX35" fmla="*/ 682032 w 1187608"/>
              <a:gd name="connsiteY35" fmla="*/ 116241 h 2045525"/>
              <a:gd name="connsiteX36" fmla="*/ 702129 w 1187608"/>
              <a:gd name="connsiteY36" fmla="*/ 50927 h 2045525"/>
              <a:gd name="connsiteX37" fmla="*/ 717201 w 1187608"/>
              <a:gd name="connsiteY37" fmla="*/ 40879 h 2045525"/>
              <a:gd name="connsiteX38" fmla="*/ 762419 w 1187608"/>
              <a:gd name="connsiteY38" fmla="*/ 20782 h 2045525"/>
              <a:gd name="connsiteX39" fmla="*/ 832757 w 1187608"/>
              <a:gd name="connsiteY39" fmla="*/ 685 h 2045525"/>
              <a:gd name="connsiteX40" fmla="*/ 903096 w 1187608"/>
              <a:gd name="connsiteY40" fmla="*/ 5710 h 2045525"/>
              <a:gd name="connsiteX41" fmla="*/ 953338 w 1187608"/>
              <a:gd name="connsiteY41" fmla="*/ 15758 h 2045525"/>
              <a:gd name="connsiteX42" fmla="*/ 1008603 w 1187608"/>
              <a:gd name="connsiteY42" fmla="*/ 76048 h 2045525"/>
              <a:gd name="connsiteX43" fmla="*/ 1068894 w 1187608"/>
              <a:gd name="connsiteY43" fmla="*/ 146386 h 2045525"/>
              <a:gd name="connsiteX44" fmla="*/ 1099039 w 1187608"/>
              <a:gd name="connsiteY44" fmla="*/ 392571 h 2045525"/>
              <a:gd name="connsiteX45" fmla="*/ 1099039 w 1187608"/>
              <a:gd name="connsiteY45" fmla="*/ 417692 h 2045525"/>
              <a:gd name="connsiteX46" fmla="*/ 1099039 w 1187608"/>
              <a:gd name="connsiteY46" fmla="*/ 553345 h 2045525"/>
              <a:gd name="connsiteX47" fmla="*/ 1099039 w 1187608"/>
              <a:gd name="connsiteY47" fmla="*/ 653828 h 2045525"/>
              <a:gd name="connsiteX48" fmla="*/ 1058845 w 1187608"/>
              <a:gd name="connsiteY48" fmla="*/ 749288 h 2045525"/>
              <a:gd name="connsiteX49" fmla="*/ 1028700 w 1187608"/>
              <a:gd name="connsiteY49" fmla="*/ 824650 h 2045525"/>
              <a:gd name="connsiteX50" fmla="*/ 1023676 w 1187608"/>
              <a:gd name="connsiteY50" fmla="*/ 884940 h 2045525"/>
              <a:gd name="connsiteX51" fmla="*/ 1063869 w 1187608"/>
              <a:gd name="connsiteY51" fmla="*/ 985424 h 2045525"/>
              <a:gd name="connsiteX52" fmla="*/ 1104063 w 1187608"/>
              <a:gd name="connsiteY52" fmla="*/ 1065811 h 2045525"/>
              <a:gd name="connsiteX53" fmla="*/ 1179425 w 1187608"/>
              <a:gd name="connsiteY53" fmla="*/ 1221560 h 2045525"/>
              <a:gd name="connsiteX54" fmla="*/ 1184450 w 1187608"/>
              <a:gd name="connsiteY54" fmla="*/ 1296923 h 2045525"/>
              <a:gd name="connsiteX55" fmla="*/ 1184450 w 1187608"/>
              <a:gd name="connsiteY55" fmla="*/ 1377310 h 2045525"/>
              <a:gd name="connsiteX56" fmla="*/ 1149280 w 1187608"/>
              <a:gd name="connsiteY56" fmla="*/ 1457696 h 2045525"/>
              <a:gd name="connsiteX57" fmla="*/ 817685 w 1187608"/>
              <a:gd name="connsiteY57" fmla="*/ 1919921 h 2045525"/>
              <a:gd name="connsiteX58" fmla="*/ 888023 w 1187608"/>
              <a:gd name="connsiteY58" fmla="*/ 2045525 h 2045525"/>
              <a:gd name="connsiteX0" fmla="*/ 189663 w 1187608"/>
              <a:gd name="connsiteY0" fmla="*/ 1889775 h 1919921"/>
              <a:gd name="connsiteX1" fmla="*/ 129373 w 1187608"/>
              <a:gd name="connsiteY1" fmla="*/ 1814413 h 1919921"/>
              <a:gd name="connsiteX2" fmla="*/ 79131 w 1187608"/>
              <a:gd name="connsiteY2" fmla="*/ 1708905 h 1919921"/>
              <a:gd name="connsiteX3" fmla="*/ 79131 w 1187608"/>
              <a:gd name="connsiteY3" fmla="*/ 1633542 h 1919921"/>
              <a:gd name="connsiteX4" fmla="*/ 79131 w 1187608"/>
              <a:gd name="connsiteY4" fmla="*/ 1502914 h 1919921"/>
              <a:gd name="connsiteX5" fmla="*/ 84155 w 1187608"/>
              <a:gd name="connsiteY5" fmla="*/ 1367261 h 1919921"/>
              <a:gd name="connsiteX6" fmla="*/ 79131 w 1187608"/>
              <a:gd name="connsiteY6" fmla="*/ 1281850 h 1919921"/>
              <a:gd name="connsiteX7" fmla="*/ 59034 w 1187608"/>
              <a:gd name="connsiteY7" fmla="*/ 1141173 h 1919921"/>
              <a:gd name="connsiteX8" fmla="*/ 94203 w 1187608"/>
              <a:gd name="connsiteY8" fmla="*/ 1070835 h 1919921"/>
              <a:gd name="connsiteX9" fmla="*/ 114300 w 1187608"/>
              <a:gd name="connsiteY9" fmla="*/ 920110 h 1919921"/>
              <a:gd name="connsiteX10" fmla="*/ 74107 w 1187608"/>
              <a:gd name="connsiteY10" fmla="*/ 749288 h 1919921"/>
              <a:gd name="connsiteX11" fmla="*/ 33913 w 1187608"/>
              <a:gd name="connsiteY11" fmla="*/ 663877 h 1919921"/>
              <a:gd name="connsiteX12" fmla="*/ 3768 w 1187608"/>
              <a:gd name="connsiteY12" fmla="*/ 508127 h 1919921"/>
              <a:gd name="connsiteX13" fmla="*/ 3768 w 1187608"/>
              <a:gd name="connsiteY13" fmla="*/ 397595 h 1919921"/>
              <a:gd name="connsiteX14" fmla="*/ 33913 w 1187608"/>
              <a:gd name="connsiteY14" fmla="*/ 266967 h 1919921"/>
              <a:gd name="connsiteX15" fmla="*/ 104252 w 1187608"/>
              <a:gd name="connsiteY15" fmla="*/ 176531 h 1919921"/>
              <a:gd name="connsiteX16" fmla="*/ 169566 w 1187608"/>
              <a:gd name="connsiteY16" fmla="*/ 146386 h 1919921"/>
              <a:gd name="connsiteX17" fmla="*/ 254977 w 1187608"/>
              <a:gd name="connsiteY17" fmla="*/ 111217 h 1919921"/>
              <a:gd name="connsiteX18" fmla="*/ 330340 w 1187608"/>
              <a:gd name="connsiteY18" fmla="*/ 101169 h 1919921"/>
              <a:gd name="connsiteX19" fmla="*/ 385606 w 1187608"/>
              <a:gd name="connsiteY19" fmla="*/ 161459 h 1919921"/>
              <a:gd name="connsiteX20" fmla="*/ 380581 w 1187608"/>
              <a:gd name="connsiteY20" fmla="*/ 261942 h 1919921"/>
              <a:gd name="connsiteX21" fmla="*/ 400678 w 1187608"/>
              <a:gd name="connsiteY21" fmla="*/ 407644 h 1919921"/>
              <a:gd name="connsiteX22" fmla="*/ 430823 w 1187608"/>
              <a:gd name="connsiteY22" fmla="*/ 513151 h 1919921"/>
              <a:gd name="connsiteX23" fmla="*/ 445896 w 1187608"/>
              <a:gd name="connsiteY23" fmla="*/ 588514 h 1919921"/>
              <a:gd name="connsiteX24" fmla="*/ 460968 w 1187608"/>
              <a:gd name="connsiteY24" fmla="*/ 678949 h 1919921"/>
              <a:gd name="connsiteX25" fmla="*/ 491113 w 1187608"/>
              <a:gd name="connsiteY25" fmla="*/ 759336 h 1919921"/>
              <a:gd name="connsiteX26" fmla="*/ 842806 w 1187608"/>
              <a:gd name="connsiteY26" fmla="*/ 1111028 h 1919921"/>
              <a:gd name="connsiteX27" fmla="*/ 817685 w 1187608"/>
              <a:gd name="connsiteY27" fmla="*/ 1055762 h 1919921"/>
              <a:gd name="connsiteX28" fmla="*/ 787540 w 1187608"/>
              <a:gd name="connsiteY28" fmla="*/ 935182 h 1919921"/>
              <a:gd name="connsiteX29" fmla="*/ 767443 w 1187608"/>
              <a:gd name="connsiteY29" fmla="*/ 809578 h 1919921"/>
              <a:gd name="connsiteX30" fmla="*/ 762419 w 1187608"/>
              <a:gd name="connsiteY30" fmla="*/ 653828 h 1919921"/>
              <a:gd name="connsiteX31" fmla="*/ 762419 w 1187608"/>
              <a:gd name="connsiteY31" fmla="*/ 543296 h 1919921"/>
              <a:gd name="connsiteX32" fmla="*/ 752370 w 1187608"/>
              <a:gd name="connsiteY32" fmla="*/ 427740 h 1919921"/>
              <a:gd name="connsiteX33" fmla="*/ 737298 w 1187608"/>
              <a:gd name="connsiteY33" fmla="*/ 307160 h 1919921"/>
              <a:gd name="connsiteX34" fmla="*/ 697105 w 1187608"/>
              <a:gd name="connsiteY34" fmla="*/ 226773 h 1919921"/>
              <a:gd name="connsiteX35" fmla="*/ 682032 w 1187608"/>
              <a:gd name="connsiteY35" fmla="*/ 116241 h 1919921"/>
              <a:gd name="connsiteX36" fmla="*/ 702129 w 1187608"/>
              <a:gd name="connsiteY36" fmla="*/ 50927 h 1919921"/>
              <a:gd name="connsiteX37" fmla="*/ 717201 w 1187608"/>
              <a:gd name="connsiteY37" fmla="*/ 40879 h 1919921"/>
              <a:gd name="connsiteX38" fmla="*/ 762419 w 1187608"/>
              <a:gd name="connsiteY38" fmla="*/ 20782 h 1919921"/>
              <a:gd name="connsiteX39" fmla="*/ 832757 w 1187608"/>
              <a:gd name="connsiteY39" fmla="*/ 685 h 1919921"/>
              <a:gd name="connsiteX40" fmla="*/ 903096 w 1187608"/>
              <a:gd name="connsiteY40" fmla="*/ 5710 h 1919921"/>
              <a:gd name="connsiteX41" fmla="*/ 953338 w 1187608"/>
              <a:gd name="connsiteY41" fmla="*/ 15758 h 1919921"/>
              <a:gd name="connsiteX42" fmla="*/ 1008603 w 1187608"/>
              <a:gd name="connsiteY42" fmla="*/ 76048 h 1919921"/>
              <a:gd name="connsiteX43" fmla="*/ 1068894 w 1187608"/>
              <a:gd name="connsiteY43" fmla="*/ 146386 h 1919921"/>
              <a:gd name="connsiteX44" fmla="*/ 1099039 w 1187608"/>
              <a:gd name="connsiteY44" fmla="*/ 392571 h 1919921"/>
              <a:gd name="connsiteX45" fmla="*/ 1099039 w 1187608"/>
              <a:gd name="connsiteY45" fmla="*/ 417692 h 1919921"/>
              <a:gd name="connsiteX46" fmla="*/ 1099039 w 1187608"/>
              <a:gd name="connsiteY46" fmla="*/ 553345 h 1919921"/>
              <a:gd name="connsiteX47" fmla="*/ 1099039 w 1187608"/>
              <a:gd name="connsiteY47" fmla="*/ 653828 h 1919921"/>
              <a:gd name="connsiteX48" fmla="*/ 1058845 w 1187608"/>
              <a:gd name="connsiteY48" fmla="*/ 749288 h 1919921"/>
              <a:gd name="connsiteX49" fmla="*/ 1028700 w 1187608"/>
              <a:gd name="connsiteY49" fmla="*/ 824650 h 1919921"/>
              <a:gd name="connsiteX50" fmla="*/ 1023676 w 1187608"/>
              <a:gd name="connsiteY50" fmla="*/ 884940 h 1919921"/>
              <a:gd name="connsiteX51" fmla="*/ 1063869 w 1187608"/>
              <a:gd name="connsiteY51" fmla="*/ 985424 h 1919921"/>
              <a:gd name="connsiteX52" fmla="*/ 1104063 w 1187608"/>
              <a:gd name="connsiteY52" fmla="*/ 1065811 h 1919921"/>
              <a:gd name="connsiteX53" fmla="*/ 1179425 w 1187608"/>
              <a:gd name="connsiteY53" fmla="*/ 1221560 h 1919921"/>
              <a:gd name="connsiteX54" fmla="*/ 1184450 w 1187608"/>
              <a:gd name="connsiteY54" fmla="*/ 1296923 h 1919921"/>
              <a:gd name="connsiteX55" fmla="*/ 1184450 w 1187608"/>
              <a:gd name="connsiteY55" fmla="*/ 1377310 h 1919921"/>
              <a:gd name="connsiteX56" fmla="*/ 1149280 w 1187608"/>
              <a:gd name="connsiteY56" fmla="*/ 1457696 h 1919921"/>
              <a:gd name="connsiteX57" fmla="*/ 817685 w 1187608"/>
              <a:gd name="connsiteY57" fmla="*/ 1919921 h 1919921"/>
              <a:gd name="connsiteX0" fmla="*/ 189663 w 1187608"/>
              <a:gd name="connsiteY0" fmla="*/ 1889775 h 1889775"/>
              <a:gd name="connsiteX1" fmla="*/ 129373 w 1187608"/>
              <a:gd name="connsiteY1" fmla="*/ 1814413 h 1889775"/>
              <a:gd name="connsiteX2" fmla="*/ 79131 w 1187608"/>
              <a:gd name="connsiteY2" fmla="*/ 1708905 h 1889775"/>
              <a:gd name="connsiteX3" fmla="*/ 79131 w 1187608"/>
              <a:gd name="connsiteY3" fmla="*/ 1633542 h 1889775"/>
              <a:gd name="connsiteX4" fmla="*/ 79131 w 1187608"/>
              <a:gd name="connsiteY4" fmla="*/ 1502914 h 1889775"/>
              <a:gd name="connsiteX5" fmla="*/ 84155 w 1187608"/>
              <a:gd name="connsiteY5" fmla="*/ 1367261 h 1889775"/>
              <a:gd name="connsiteX6" fmla="*/ 79131 w 1187608"/>
              <a:gd name="connsiteY6" fmla="*/ 1281850 h 1889775"/>
              <a:gd name="connsiteX7" fmla="*/ 59034 w 1187608"/>
              <a:gd name="connsiteY7" fmla="*/ 1141173 h 1889775"/>
              <a:gd name="connsiteX8" fmla="*/ 94203 w 1187608"/>
              <a:gd name="connsiteY8" fmla="*/ 1070835 h 1889775"/>
              <a:gd name="connsiteX9" fmla="*/ 114300 w 1187608"/>
              <a:gd name="connsiteY9" fmla="*/ 920110 h 1889775"/>
              <a:gd name="connsiteX10" fmla="*/ 74107 w 1187608"/>
              <a:gd name="connsiteY10" fmla="*/ 749288 h 1889775"/>
              <a:gd name="connsiteX11" fmla="*/ 33913 w 1187608"/>
              <a:gd name="connsiteY11" fmla="*/ 663877 h 1889775"/>
              <a:gd name="connsiteX12" fmla="*/ 3768 w 1187608"/>
              <a:gd name="connsiteY12" fmla="*/ 508127 h 1889775"/>
              <a:gd name="connsiteX13" fmla="*/ 3768 w 1187608"/>
              <a:gd name="connsiteY13" fmla="*/ 397595 h 1889775"/>
              <a:gd name="connsiteX14" fmla="*/ 33913 w 1187608"/>
              <a:gd name="connsiteY14" fmla="*/ 266967 h 1889775"/>
              <a:gd name="connsiteX15" fmla="*/ 104252 w 1187608"/>
              <a:gd name="connsiteY15" fmla="*/ 176531 h 1889775"/>
              <a:gd name="connsiteX16" fmla="*/ 169566 w 1187608"/>
              <a:gd name="connsiteY16" fmla="*/ 146386 h 1889775"/>
              <a:gd name="connsiteX17" fmla="*/ 254977 w 1187608"/>
              <a:gd name="connsiteY17" fmla="*/ 111217 h 1889775"/>
              <a:gd name="connsiteX18" fmla="*/ 330340 w 1187608"/>
              <a:gd name="connsiteY18" fmla="*/ 101169 h 1889775"/>
              <a:gd name="connsiteX19" fmla="*/ 385606 w 1187608"/>
              <a:gd name="connsiteY19" fmla="*/ 161459 h 1889775"/>
              <a:gd name="connsiteX20" fmla="*/ 380581 w 1187608"/>
              <a:gd name="connsiteY20" fmla="*/ 261942 h 1889775"/>
              <a:gd name="connsiteX21" fmla="*/ 400678 w 1187608"/>
              <a:gd name="connsiteY21" fmla="*/ 407644 h 1889775"/>
              <a:gd name="connsiteX22" fmla="*/ 430823 w 1187608"/>
              <a:gd name="connsiteY22" fmla="*/ 513151 h 1889775"/>
              <a:gd name="connsiteX23" fmla="*/ 445896 w 1187608"/>
              <a:gd name="connsiteY23" fmla="*/ 588514 h 1889775"/>
              <a:gd name="connsiteX24" fmla="*/ 460968 w 1187608"/>
              <a:gd name="connsiteY24" fmla="*/ 678949 h 1889775"/>
              <a:gd name="connsiteX25" fmla="*/ 491113 w 1187608"/>
              <a:gd name="connsiteY25" fmla="*/ 759336 h 1889775"/>
              <a:gd name="connsiteX26" fmla="*/ 842806 w 1187608"/>
              <a:gd name="connsiteY26" fmla="*/ 1111028 h 1889775"/>
              <a:gd name="connsiteX27" fmla="*/ 817685 w 1187608"/>
              <a:gd name="connsiteY27" fmla="*/ 1055762 h 1889775"/>
              <a:gd name="connsiteX28" fmla="*/ 787540 w 1187608"/>
              <a:gd name="connsiteY28" fmla="*/ 935182 h 1889775"/>
              <a:gd name="connsiteX29" fmla="*/ 767443 w 1187608"/>
              <a:gd name="connsiteY29" fmla="*/ 809578 h 1889775"/>
              <a:gd name="connsiteX30" fmla="*/ 762419 w 1187608"/>
              <a:gd name="connsiteY30" fmla="*/ 653828 h 1889775"/>
              <a:gd name="connsiteX31" fmla="*/ 762419 w 1187608"/>
              <a:gd name="connsiteY31" fmla="*/ 543296 h 1889775"/>
              <a:gd name="connsiteX32" fmla="*/ 752370 w 1187608"/>
              <a:gd name="connsiteY32" fmla="*/ 427740 h 1889775"/>
              <a:gd name="connsiteX33" fmla="*/ 737298 w 1187608"/>
              <a:gd name="connsiteY33" fmla="*/ 307160 h 1889775"/>
              <a:gd name="connsiteX34" fmla="*/ 697105 w 1187608"/>
              <a:gd name="connsiteY34" fmla="*/ 226773 h 1889775"/>
              <a:gd name="connsiteX35" fmla="*/ 682032 w 1187608"/>
              <a:gd name="connsiteY35" fmla="*/ 116241 h 1889775"/>
              <a:gd name="connsiteX36" fmla="*/ 702129 w 1187608"/>
              <a:gd name="connsiteY36" fmla="*/ 50927 h 1889775"/>
              <a:gd name="connsiteX37" fmla="*/ 717201 w 1187608"/>
              <a:gd name="connsiteY37" fmla="*/ 40879 h 1889775"/>
              <a:gd name="connsiteX38" fmla="*/ 762419 w 1187608"/>
              <a:gd name="connsiteY38" fmla="*/ 20782 h 1889775"/>
              <a:gd name="connsiteX39" fmla="*/ 832757 w 1187608"/>
              <a:gd name="connsiteY39" fmla="*/ 685 h 1889775"/>
              <a:gd name="connsiteX40" fmla="*/ 903096 w 1187608"/>
              <a:gd name="connsiteY40" fmla="*/ 5710 h 1889775"/>
              <a:gd name="connsiteX41" fmla="*/ 953338 w 1187608"/>
              <a:gd name="connsiteY41" fmla="*/ 15758 h 1889775"/>
              <a:gd name="connsiteX42" fmla="*/ 1008603 w 1187608"/>
              <a:gd name="connsiteY42" fmla="*/ 76048 h 1889775"/>
              <a:gd name="connsiteX43" fmla="*/ 1068894 w 1187608"/>
              <a:gd name="connsiteY43" fmla="*/ 146386 h 1889775"/>
              <a:gd name="connsiteX44" fmla="*/ 1099039 w 1187608"/>
              <a:gd name="connsiteY44" fmla="*/ 392571 h 1889775"/>
              <a:gd name="connsiteX45" fmla="*/ 1099039 w 1187608"/>
              <a:gd name="connsiteY45" fmla="*/ 417692 h 1889775"/>
              <a:gd name="connsiteX46" fmla="*/ 1099039 w 1187608"/>
              <a:gd name="connsiteY46" fmla="*/ 553345 h 1889775"/>
              <a:gd name="connsiteX47" fmla="*/ 1099039 w 1187608"/>
              <a:gd name="connsiteY47" fmla="*/ 653828 h 1889775"/>
              <a:gd name="connsiteX48" fmla="*/ 1058845 w 1187608"/>
              <a:gd name="connsiteY48" fmla="*/ 749288 h 1889775"/>
              <a:gd name="connsiteX49" fmla="*/ 1028700 w 1187608"/>
              <a:gd name="connsiteY49" fmla="*/ 824650 h 1889775"/>
              <a:gd name="connsiteX50" fmla="*/ 1023676 w 1187608"/>
              <a:gd name="connsiteY50" fmla="*/ 884940 h 1889775"/>
              <a:gd name="connsiteX51" fmla="*/ 1063869 w 1187608"/>
              <a:gd name="connsiteY51" fmla="*/ 985424 h 1889775"/>
              <a:gd name="connsiteX52" fmla="*/ 1104063 w 1187608"/>
              <a:gd name="connsiteY52" fmla="*/ 1065811 h 1889775"/>
              <a:gd name="connsiteX53" fmla="*/ 1179425 w 1187608"/>
              <a:gd name="connsiteY53" fmla="*/ 1221560 h 1889775"/>
              <a:gd name="connsiteX54" fmla="*/ 1184450 w 1187608"/>
              <a:gd name="connsiteY54" fmla="*/ 1296923 h 1889775"/>
              <a:gd name="connsiteX55" fmla="*/ 1184450 w 1187608"/>
              <a:gd name="connsiteY55" fmla="*/ 1377310 h 1889775"/>
              <a:gd name="connsiteX56" fmla="*/ 1149280 w 1187608"/>
              <a:gd name="connsiteY56" fmla="*/ 1457696 h 1889775"/>
              <a:gd name="connsiteX0" fmla="*/ 189663 w 1187251"/>
              <a:gd name="connsiteY0" fmla="*/ 1889775 h 1889775"/>
              <a:gd name="connsiteX1" fmla="*/ 129373 w 1187251"/>
              <a:gd name="connsiteY1" fmla="*/ 1814413 h 1889775"/>
              <a:gd name="connsiteX2" fmla="*/ 79131 w 1187251"/>
              <a:gd name="connsiteY2" fmla="*/ 1708905 h 1889775"/>
              <a:gd name="connsiteX3" fmla="*/ 79131 w 1187251"/>
              <a:gd name="connsiteY3" fmla="*/ 1633542 h 1889775"/>
              <a:gd name="connsiteX4" fmla="*/ 79131 w 1187251"/>
              <a:gd name="connsiteY4" fmla="*/ 1502914 h 1889775"/>
              <a:gd name="connsiteX5" fmla="*/ 84155 w 1187251"/>
              <a:gd name="connsiteY5" fmla="*/ 1367261 h 1889775"/>
              <a:gd name="connsiteX6" fmla="*/ 79131 w 1187251"/>
              <a:gd name="connsiteY6" fmla="*/ 1281850 h 1889775"/>
              <a:gd name="connsiteX7" fmla="*/ 59034 w 1187251"/>
              <a:gd name="connsiteY7" fmla="*/ 1141173 h 1889775"/>
              <a:gd name="connsiteX8" fmla="*/ 94203 w 1187251"/>
              <a:gd name="connsiteY8" fmla="*/ 1070835 h 1889775"/>
              <a:gd name="connsiteX9" fmla="*/ 114300 w 1187251"/>
              <a:gd name="connsiteY9" fmla="*/ 920110 h 1889775"/>
              <a:gd name="connsiteX10" fmla="*/ 74107 w 1187251"/>
              <a:gd name="connsiteY10" fmla="*/ 749288 h 1889775"/>
              <a:gd name="connsiteX11" fmla="*/ 33913 w 1187251"/>
              <a:gd name="connsiteY11" fmla="*/ 663877 h 1889775"/>
              <a:gd name="connsiteX12" fmla="*/ 3768 w 1187251"/>
              <a:gd name="connsiteY12" fmla="*/ 508127 h 1889775"/>
              <a:gd name="connsiteX13" fmla="*/ 3768 w 1187251"/>
              <a:gd name="connsiteY13" fmla="*/ 397595 h 1889775"/>
              <a:gd name="connsiteX14" fmla="*/ 33913 w 1187251"/>
              <a:gd name="connsiteY14" fmla="*/ 266967 h 1889775"/>
              <a:gd name="connsiteX15" fmla="*/ 104252 w 1187251"/>
              <a:gd name="connsiteY15" fmla="*/ 176531 h 1889775"/>
              <a:gd name="connsiteX16" fmla="*/ 169566 w 1187251"/>
              <a:gd name="connsiteY16" fmla="*/ 146386 h 1889775"/>
              <a:gd name="connsiteX17" fmla="*/ 254977 w 1187251"/>
              <a:gd name="connsiteY17" fmla="*/ 111217 h 1889775"/>
              <a:gd name="connsiteX18" fmla="*/ 330340 w 1187251"/>
              <a:gd name="connsiteY18" fmla="*/ 101169 h 1889775"/>
              <a:gd name="connsiteX19" fmla="*/ 385606 w 1187251"/>
              <a:gd name="connsiteY19" fmla="*/ 161459 h 1889775"/>
              <a:gd name="connsiteX20" fmla="*/ 380581 w 1187251"/>
              <a:gd name="connsiteY20" fmla="*/ 261942 h 1889775"/>
              <a:gd name="connsiteX21" fmla="*/ 400678 w 1187251"/>
              <a:gd name="connsiteY21" fmla="*/ 407644 h 1889775"/>
              <a:gd name="connsiteX22" fmla="*/ 430823 w 1187251"/>
              <a:gd name="connsiteY22" fmla="*/ 513151 h 1889775"/>
              <a:gd name="connsiteX23" fmla="*/ 445896 w 1187251"/>
              <a:gd name="connsiteY23" fmla="*/ 588514 h 1889775"/>
              <a:gd name="connsiteX24" fmla="*/ 460968 w 1187251"/>
              <a:gd name="connsiteY24" fmla="*/ 678949 h 1889775"/>
              <a:gd name="connsiteX25" fmla="*/ 491113 w 1187251"/>
              <a:gd name="connsiteY25" fmla="*/ 759336 h 1889775"/>
              <a:gd name="connsiteX26" fmla="*/ 842806 w 1187251"/>
              <a:gd name="connsiteY26" fmla="*/ 1111028 h 1889775"/>
              <a:gd name="connsiteX27" fmla="*/ 817685 w 1187251"/>
              <a:gd name="connsiteY27" fmla="*/ 1055762 h 1889775"/>
              <a:gd name="connsiteX28" fmla="*/ 787540 w 1187251"/>
              <a:gd name="connsiteY28" fmla="*/ 935182 h 1889775"/>
              <a:gd name="connsiteX29" fmla="*/ 767443 w 1187251"/>
              <a:gd name="connsiteY29" fmla="*/ 809578 h 1889775"/>
              <a:gd name="connsiteX30" fmla="*/ 762419 w 1187251"/>
              <a:gd name="connsiteY30" fmla="*/ 653828 h 1889775"/>
              <a:gd name="connsiteX31" fmla="*/ 762419 w 1187251"/>
              <a:gd name="connsiteY31" fmla="*/ 543296 h 1889775"/>
              <a:gd name="connsiteX32" fmla="*/ 752370 w 1187251"/>
              <a:gd name="connsiteY32" fmla="*/ 427740 h 1889775"/>
              <a:gd name="connsiteX33" fmla="*/ 737298 w 1187251"/>
              <a:gd name="connsiteY33" fmla="*/ 307160 h 1889775"/>
              <a:gd name="connsiteX34" fmla="*/ 697105 w 1187251"/>
              <a:gd name="connsiteY34" fmla="*/ 226773 h 1889775"/>
              <a:gd name="connsiteX35" fmla="*/ 682032 w 1187251"/>
              <a:gd name="connsiteY35" fmla="*/ 116241 h 1889775"/>
              <a:gd name="connsiteX36" fmla="*/ 702129 w 1187251"/>
              <a:gd name="connsiteY36" fmla="*/ 50927 h 1889775"/>
              <a:gd name="connsiteX37" fmla="*/ 717201 w 1187251"/>
              <a:gd name="connsiteY37" fmla="*/ 40879 h 1889775"/>
              <a:gd name="connsiteX38" fmla="*/ 762419 w 1187251"/>
              <a:gd name="connsiteY38" fmla="*/ 20782 h 1889775"/>
              <a:gd name="connsiteX39" fmla="*/ 832757 w 1187251"/>
              <a:gd name="connsiteY39" fmla="*/ 685 h 1889775"/>
              <a:gd name="connsiteX40" fmla="*/ 903096 w 1187251"/>
              <a:gd name="connsiteY40" fmla="*/ 5710 h 1889775"/>
              <a:gd name="connsiteX41" fmla="*/ 953338 w 1187251"/>
              <a:gd name="connsiteY41" fmla="*/ 15758 h 1889775"/>
              <a:gd name="connsiteX42" fmla="*/ 1008603 w 1187251"/>
              <a:gd name="connsiteY42" fmla="*/ 76048 h 1889775"/>
              <a:gd name="connsiteX43" fmla="*/ 1068894 w 1187251"/>
              <a:gd name="connsiteY43" fmla="*/ 146386 h 1889775"/>
              <a:gd name="connsiteX44" fmla="*/ 1099039 w 1187251"/>
              <a:gd name="connsiteY44" fmla="*/ 392571 h 1889775"/>
              <a:gd name="connsiteX45" fmla="*/ 1099039 w 1187251"/>
              <a:gd name="connsiteY45" fmla="*/ 417692 h 1889775"/>
              <a:gd name="connsiteX46" fmla="*/ 1099039 w 1187251"/>
              <a:gd name="connsiteY46" fmla="*/ 553345 h 1889775"/>
              <a:gd name="connsiteX47" fmla="*/ 1099039 w 1187251"/>
              <a:gd name="connsiteY47" fmla="*/ 653828 h 1889775"/>
              <a:gd name="connsiteX48" fmla="*/ 1058845 w 1187251"/>
              <a:gd name="connsiteY48" fmla="*/ 749288 h 1889775"/>
              <a:gd name="connsiteX49" fmla="*/ 1028700 w 1187251"/>
              <a:gd name="connsiteY49" fmla="*/ 824650 h 1889775"/>
              <a:gd name="connsiteX50" fmla="*/ 1023676 w 1187251"/>
              <a:gd name="connsiteY50" fmla="*/ 884940 h 1889775"/>
              <a:gd name="connsiteX51" fmla="*/ 1063869 w 1187251"/>
              <a:gd name="connsiteY51" fmla="*/ 985424 h 1889775"/>
              <a:gd name="connsiteX52" fmla="*/ 1104063 w 1187251"/>
              <a:gd name="connsiteY52" fmla="*/ 1065811 h 1889775"/>
              <a:gd name="connsiteX53" fmla="*/ 1179425 w 1187251"/>
              <a:gd name="connsiteY53" fmla="*/ 1221560 h 1889775"/>
              <a:gd name="connsiteX54" fmla="*/ 1184450 w 1187251"/>
              <a:gd name="connsiteY54" fmla="*/ 1296923 h 1889775"/>
              <a:gd name="connsiteX55" fmla="*/ 1184450 w 1187251"/>
              <a:gd name="connsiteY55" fmla="*/ 1377310 h 1889775"/>
              <a:gd name="connsiteX0" fmla="*/ 189663 w 1186764"/>
              <a:gd name="connsiteY0" fmla="*/ 1889775 h 1889775"/>
              <a:gd name="connsiteX1" fmla="*/ 129373 w 1186764"/>
              <a:gd name="connsiteY1" fmla="*/ 1814413 h 1889775"/>
              <a:gd name="connsiteX2" fmla="*/ 79131 w 1186764"/>
              <a:gd name="connsiteY2" fmla="*/ 1708905 h 1889775"/>
              <a:gd name="connsiteX3" fmla="*/ 79131 w 1186764"/>
              <a:gd name="connsiteY3" fmla="*/ 1633542 h 1889775"/>
              <a:gd name="connsiteX4" fmla="*/ 79131 w 1186764"/>
              <a:gd name="connsiteY4" fmla="*/ 1502914 h 1889775"/>
              <a:gd name="connsiteX5" fmla="*/ 84155 w 1186764"/>
              <a:gd name="connsiteY5" fmla="*/ 1367261 h 1889775"/>
              <a:gd name="connsiteX6" fmla="*/ 79131 w 1186764"/>
              <a:gd name="connsiteY6" fmla="*/ 1281850 h 1889775"/>
              <a:gd name="connsiteX7" fmla="*/ 59034 w 1186764"/>
              <a:gd name="connsiteY7" fmla="*/ 1141173 h 1889775"/>
              <a:gd name="connsiteX8" fmla="*/ 94203 w 1186764"/>
              <a:gd name="connsiteY8" fmla="*/ 1070835 h 1889775"/>
              <a:gd name="connsiteX9" fmla="*/ 114300 w 1186764"/>
              <a:gd name="connsiteY9" fmla="*/ 920110 h 1889775"/>
              <a:gd name="connsiteX10" fmla="*/ 74107 w 1186764"/>
              <a:gd name="connsiteY10" fmla="*/ 749288 h 1889775"/>
              <a:gd name="connsiteX11" fmla="*/ 33913 w 1186764"/>
              <a:gd name="connsiteY11" fmla="*/ 663877 h 1889775"/>
              <a:gd name="connsiteX12" fmla="*/ 3768 w 1186764"/>
              <a:gd name="connsiteY12" fmla="*/ 508127 h 1889775"/>
              <a:gd name="connsiteX13" fmla="*/ 3768 w 1186764"/>
              <a:gd name="connsiteY13" fmla="*/ 397595 h 1889775"/>
              <a:gd name="connsiteX14" fmla="*/ 33913 w 1186764"/>
              <a:gd name="connsiteY14" fmla="*/ 266967 h 1889775"/>
              <a:gd name="connsiteX15" fmla="*/ 104252 w 1186764"/>
              <a:gd name="connsiteY15" fmla="*/ 176531 h 1889775"/>
              <a:gd name="connsiteX16" fmla="*/ 169566 w 1186764"/>
              <a:gd name="connsiteY16" fmla="*/ 146386 h 1889775"/>
              <a:gd name="connsiteX17" fmla="*/ 254977 w 1186764"/>
              <a:gd name="connsiteY17" fmla="*/ 111217 h 1889775"/>
              <a:gd name="connsiteX18" fmla="*/ 330340 w 1186764"/>
              <a:gd name="connsiteY18" fmla="*/ 101169 h 1889775"/>
              <a:gd name="connsiteX19" fmla="*/ 385606 w 1186764"/>
              <a:gd name="connsiteY19" fmla="*/ 161459 h 1889775"/>
              <a:gd name="connsiteX20" fmla="*/ 380581 w 1186764"/>
              <a:gd name="connsiteY20" fmla="*/ 261942 h 1889775"/>
              <a:gd name="connsiteX21" fmla="*/ 400678 w 1186764"/>
              <a:gd name="connsiteY21" fmla="*/ 407644 h 1889775"/>
              <a:gd name="connsiteX22" fmla="*/ 430823 w 1186764"/>
              <a:gd name="connsiteY22" fmla="*/ 513151 h 1889775"/>
              <a:gd name="connsiteX23" fmla="*/ 445896 w 1186764"/>
              <a:gd name="connsiteY23" fmla="*/ 588514 h 1889775"/>
              <a:gd name="connsiteX24" fmla="*/ 460968 w 1186764"/>
              <a:gd name="connsiteY24" fmla="*/ 678949 h 1889775"/>
              <a:gd name="connsiteX25" fmla="*/ 491113 w 1186764"/>
              <a:gd name="connsiteY25" fmla="*/ 759336 h 1889775"/>
              <a:gd name="connsiteX26" fmla="*/ 842806 w 1186764"/>
              <a:gd name="connsiteY26" fmla="*/ 1111028 h 1889775"/>
              <a:gd name="connsiteX27" fmla="*/ 817685 w 1186764"/>
              <a:gd name="connsiteY27" fmla="*/ 1055762 h 1889775"/>
              <a:gd name="connsiteX28" fmla="*/ 787540 w 1186764"/>
              <a:gd name="connsiteY28" fmla="*/ 935182 h 1889775"/>
              <a:gd name="connsiteX29" fmla="*/ 767443 w 1186764"/>
              <a:gd name="connsiteY29" fmla="*/ 809578 h 1889775"/>
              <a:gd name="connsiteX30" fmla="*/ 762419 w 1186764"/>
              <a:gd name="connsiteY30" fmla="*/ 653828 h 1889775"/>
              <a:gd name="connsiteX31" fmla="*/ 762419 w 1186764"/>
              <a:gd name="connsiteY31" fmla="*/ 543296 h 1889775"/>
              <a:gd name="connsiteX32" fmla="*/ 752370 w 1186764"/>
              <a:gd name="connsiteY32" fmla="*/ 427740 h 1889775"/>
              <a:gd name="connsiteX33" fmla="*/ 737298 w 1186764"/>
              <a:gd name="connsiteY33" fmla="*/ 307160 h 1889775"/>
              <a:gd name="connsiteX34" fmla="*/ 697105 w 1186764"/>
              <a:gd name="connsiteY34" fmla="*/ 226773 h 1889775"/>
              <a:gd name="connsiteX35" fmla="*/ 682032 w 1186764"/>
              <a:gd name="connsiteY35" fmla="*/ 116241 h 1889775"/>
              <a:gd name="connsiteX36" fmla="*/ 702129 w 1186764"/>
              <a:gd name="connsiteY36" fmla="*/ 50927 h 1889775"/>
              <a:gd name="connsiteX37" fmla="*/ 717201 w 1186764"/>
              <a:gd name="connsiteY37" fmla="*/ 40879 h 1889775"/>
              <a:gd name="connsiteX38" fmla="*/ 762419 w 1186764"/>
              <a:gd name="connsiteY38" fmla="*/ 20782 h 1889775"/>
              <a:gd name="connsiteX39" fmla="*/ 832757 w 1186764"/>
              <a:gd name="connsiteY39" fmla="*/ 685 h 1889775"/>
              <a:gd name="connsiteX40" fmla="*/ 903096 w 1186764"/>
              <a:gd name="connsiteY40" fmla="*/ 5710 h 1889775"/>
              <a:gd name="connsiteX41" fmla="*/ 953338 w 1186764"/>
              <a:gd name="connsiteY41" fmla="*/ 15758 h 1889775"/>
              <a:gd name="connsiteX42" fmla="*/ 1008603 w 1186764"/>
              <a:gd name="connsiteY42" fmla="*/ 76048 h 1889775"/>
              <a:gd name="connsiteX43" fmla="*/ 1068894 w 1186764"/>
              <a:gd name="connsiteY43" fmla="*/ 146386 h 1889775"/>
              <a:gd name="connsiteX44" fmla="*/ 1099039 w 1186764"/>
              <a:gd name="connsiteY44" fmla="*/ 392571 h 1889775"/>
              <a:gd name="connsiteX45" fmla="*/ 1099039 w 1186764"/>
              <a:gd name="connsiteY45" fmla="*/ 417692 h 1889775"/>
              <a:gd name="connsiteX46" fmla="*/ 1099039 w 1186764"/>
              <a:gd name="connsiteY46" fmla="*/ 553345 h 1889775"/>
              <a:gd name="connsiteX47" fmla="*/ 1099039 w 1186764"/>
              <a:gd name="connsiteY47" fmla="*/ 653828 h 1889775"/>
              <a:gd name="connsiteX48" fmla="*/ 1058845 w 1186764"/>
              <a:gd name="connsiteY48" fmla="*/ 749288 h 1889775"/>
              <a:gd name="connsiteX49" fmla="*/ 1028700 w 1186764"/>
              <a:gd name="connsiteY49" fmla="*/ 824650 h 1889775"/>
              <a:gd name="connsiteX50" fmla="*/ 1023676 w 1186764"/>
              <a:gd name="connsiteY50" fmla="*/ 884940 h 1889775"/>
              <a:gd name="connsiteX51" fmla="*/ 1063869 w 1186764"/>
              <a:gd name="connsiteY51" fmla="*/ 985424 h 1889775"/>
              <a:gd name="connsiteX52" fmla="*/ 1104063 w 1186764"/>
              <a:gd name="connsiteY52" fmla="*/ 1065811 h 1889775"/>
              <a:gd name="connsiteX53" fmla="*/ 1179425 w 1186764"/>
              <a:gd name="connsiteY53" fmla="*/ 1221560 h 1889775"/>
              <a:gd name="connsiteX54" fmla="*/ 1184450 w 1186764"/>
              <a:gd name="connsiteY54" fmla="*/ 1296923 h 1889775"/>
              <a:gd name="connsiteX0" fmla="*/ 189663 w 1179425"/>
              <a:gd name="connsiteY0" fmla="*/ 1889775 h 1889775"/>
              <a:gd name="connsiteX1" fmla="*/ 129373 w 1179425"/>
              <a:gd name="connsiteY1" fmla="*/ 1814413 h 1889775"/>
              <a:gd name="connsiteX2" fmla="*/ 79131 w 1179425"/>
              <a:gd name="connsiteY2" fmla="*/ 1708905 h 1889775"/>
              <a:gd name="connsiteX3" fmla="*/ 79131 w 1179425"/>
              <a:gd name="connsiteY3" fmla="*/ 1633542 h 1889775"/>
              <a:gd name="connsiteX4" fmla="*/ 79131 w 1179425"/>
              <a:gd name="connsiteY4" fmla="*/ 1502914 h 1889775"/>
              <a:gd name="connsiteX5" fmla="*/ 84155 w 1179425"/>
              <a:gd name="connsiteY5" fmla="*/ 1367261 h 1889775"/>
              <a:gd name="connsiteX6" fmla="*/ 79131 w 1179425"/>
              <a:gd name="connsiteY6" fmla="*/ 1281850 h 1889775"/>
              <a:gd name="connsiteX7" fmla="*/ 59034 w 1179425"/>
              <a:gd name="connsiteY7" fmla="*/ 1141173 h 1889775"/>
              <a:gd name="connsiteX8" fmla="*/ 94203 w 1179425"/>
              <a:gd name="connsiteY8" fmla="*/ 1070835 h 1889775"/>
              <a:gd name="connsiteX9" fmla="*/ 114300 w 1179425"/>
              <a:gd name="connsiteY9" fmla="*/ 920110 h 1889775"/>
              <a:gd name="connsiteX10" fmla="*/ 74107 w 1179425"/>
              <a:gd name="connsiteY10" fmla="*/ 749288 h 1889775"/>
              <a:gd name="connsiteX11" fmla="*/ 33913 w 1179425"/>
              <a:gd name="connsiteY11" fmla="*/ 663877 h 1889775"/>
              <a:gd name="connsiteX12" fmla="*/ 3768 w 1179425"/>
              <a:gd name="connsiteY12" fmla="*/ 508127 h 1889775"/>
              <a:gd name="connsiteX13" fmla="*/ 3768 w 1179425"/>
              <a:gd name="connsiteY13" fmla="*/ 397595 h 1889775"/>
              <a:gd name="connsiteX14" fmla="*/ 33913 w 1179425"/>
              <a:gd name="connsiteY14" fmla="*/ 266967 h 1889775"/>
              <a:gd name="connsiteX15" fmla="*/ 104252 w 1179425"/>
              <a:gd name="connsiteY15" fmla="*/ 176531 h 1889775"/>
              <a:gd name="connsiteX16" fmla="*/ 169566 w 1179425"/>
              <a:gd name="connsiteY16" fmla="*/ 146386 h 1889775"/>
              <a:gd name="connsiteX17" fmla="*/ 254977 w 1179425"/>
              <a:gd name="connsiteY17" fmla="*/ 111217 h 1889775"/>
              <a:gd name="connsiteX18" fmla="*/ 330340 w 1179425"/>
              <a:gd name="connsiteY18" fmla="*/ 101169 h 1889775"/>
              <a:gd name="connsiteX19" fmla="*/ 385606 w 1179425"/>
              <a:gd name="connsiteY19" fmla="*/ 161459 h 1889775"/>
              <a:gd name="connsiteX20" fmla="*/ 380581 w 1179425"/>
              <a:gd name="connsiteY20" fmla="*/ 261942 h 1889775"/>
              <a:gd name="connsiteX21" fmla="*/ 400678 w 1179425"/>
              <a:gd name="connsiteY21" fmla="*/ 407644 h 1889775"/>
              <a:gd name="connsiteX22" fmla="*/ 430823 w 1179425"/>
              <a:gd name="connsiteY22" fmla="*/ 513151 h 1889775"/>
              <a:gd name="connsiteX23" fmla="*/ 445896 w 1179425"/>
              <a:gd name="connsiteY23" fmla="*/ 588514 h 1889775"/>
              <a:gd name="connsiteX24" fmla="*/ 460968 w 1179425"/>
              <a:gd name="connsiteY24" fmla="*/ 678949 h 1889775"/>
              <a:gd name="connsiteX25" fmla="*/ 491113 w 1179425"/>
              <a:gd name="connsiteY25" fmla="*/ 759336 h 1889775"/>
              <a:gd name="connsiteX26" fmla="*/ 842806 w 1179425"/>
              <a:gd name="connsiteY26" fmla="*/ 1111028 h 1889775"/>
              <a:gd name="connsiteX27" fmla="*/ 817685 w 1179425"/>
              <a:gd name="connsiteY27" fmla="*/ 1055762 h 1889775"/>
              <a:gd name="connsiteX28" fmla="*/ 787540 w 1179425"/>
              <a:gd name="connsiteY28" fmla="*/ 935182 h 1889775"/>
              <a:gd name="connsiteX29" fmla="*/ 767443 w 1179425"/>
              <a:gd name="connsiteY29" fmla="*/ 809578 h 1889775"/>
              <a:gd name="connsiteX30" fmla="*/ 762419 w 1179425"/>
              <a:gd name="connsiteY30" fmla="*/ 653828 h 1889775"/>
              <a:gd name="connsiteX31" fmla="*/ 762419 w 1179425"/>
              <a:gd name="connsiteY31" fmla="*/ 543296 h 1889775"/>
              <a:gd name="connsiteX32" fmla="*/ 752370 w 1179425"/>
              <a:gd name="connsiteY32" fmla="*/ 427740 h 1889775"/>
              <a:gd name="connsiteX33" fmla="*/ 737298 w 1179425"/>
              <a:gd name="connsiteY33" fmla="*/ 307160 h 1889775"/>
              <a:gd name="connsiteX34" fmla="*/ 697105 w 1179425"/>
              <a:gd name="connsiteY34" fmla="*/ 226773 h 1889775"/>
              <a:gd name="connsiteX35" fmla="*/ 682032 w 1179425"/>
              <a:gd name="connsiteY35" fmla="*/ 116241 h 1889775"/>
              <a:gd name="connsiteX36" fmla="*/ 702129 w 1179425"/>
              <a:gd name="connsiteY36" fmla="*/ 50927 h 1889775"/>
              <a:gd name="connsiteX37" fmla="*/ 717201 w 1179425"/>
              <a:gd name="connsiteY37" fmla="*/ 40879 h 1889775"/>
              <a:gd name="connsiteX38" fmla="*/ 762419 w 1179425"/>
              <a:gd name="connsiteY38" fmla="*/ 20782 h 1889775"/>
              <a:gd name="connsiteX39" fmla="*/ 832757 w 1179425"/>
              <a:gd name="connsiteY39" fmla="*/ 685 h 1889775"/>
              <a:gd name="connsiteX40" fmla="*/ 903096 w 1179425"/>
              <a:gd name="connsiteY40" fmla="*/ 5710 h 1889775"/>
              <a:gd name="connsiteX41" fmla="*/ 953338 w 1179425"/>
              <a:gd name="connsiteY41" fmla="*/ 15758 h 1889775"/>
              <a:gd name="connsiteX42" fmla="*/ 1008603 w 1179425"/>
              <a:gd name="connsiteY42" fmla="*/ 76048 h 1889775"/>
              <a:gd name="connsiteX43" fmla="*/ 1068894 w 1179425"/>
              <a:gd name="connsiteY43" fmla="*/ 146386 h 1889775"/>
              <a:gd name="connsiteX44" fmla="*/ 1099039 w 1179425"/>
              <a:gd name="connsiteY44" fmla="*/ 392571 h 1889775"/>
              <a:gd name="connsiteX45" fmla="*/ 1099039 w 1179425"/>
              <a:gd name="connsiteY45" fmla="*/ 417692 h 1889775"/>
              <a:gd name="connsiteX46" fmla="*/ 1099039 w 1179425"/>
              <a:gd name="connsiteY46" fmla="*/ 553345 h 1889775"/>
              <a:gd name="connsiteX47" fmla="*/ 1099039 w 1179425"/>
              <a:gd name="connsiteY47" fmla="*/ 653828 h 1889775"/>
              <a:gd name="connsiteX48" fmla="*/ 1058845 w 1179425"/>
              <a:gd name="connsiteY48" fmla="*/ 749288 h 1889775"/>
              <a:gd name="connsiteX49" fmla="*/ 1028700 w 1179425"/>
              <a:gd name="connsiteY49" fmla="*/ 824650 h 1889775"/>
              <a:gd name="connsiteX50" fmla="*/ 1023676 w 1179425"/>
              <a:gd name="connsiteY50" fmla="*/ 884940 h 1889775"/>
              <a:gd name="connsiteX51" fmla="*/ 1063869 w 1179425"/>
              <a:gd name="connsiteY51" fmla="*/ 985424 h 1889775"/>
              <a:gd name="connsiteX52" fmla="*/ 1104063 w 1179425"/>
              <a:gd name="connsiteY52" fmla="*/ 1065811 h 1889775"/>
              <a:gd name="connsiteX53" fmla="*/ 1179425 w 1179425"/>
              <a:gd name="connsiteY53" fmla="*/ 1221560 h 1889775"/>
              <a:gd name="connsiteX0" fmla="*/ 189663 w 1104063"/>
              <a:gd name="connsiteY0" fmla="*/ 1889775 h 1889775"/>
              <a:gd name="connsiteX1" fmla="*/ 129373 w 1104063"/>
              <a:gd name="connsiteY1" fmla="*/ 1814413 h 1889775"/>
              <a:gd name="connsiteX2" fmla="*/ 79131 w 1104063"/>
              <a:gd name="connsiteY2" fmla="*/ 1708905 h 1889775"/>
              <a:gd name="connsiteX3" fmla="*/ 79131 w 1104063"/>
              <a:gd name="connsiteY3" fmla="*/ 1633542 h 1889775"/>
              <a:gd name="connsiteX4" fmla="*/ 79131 w 1104063"/>
              <a:gd name="connsiteY4" fmla="*/ 1502914 h 1889775"/>
              <a:gd name="connsiteX5" fmla="*/ 84155 w 1104063"/>
              <a:gd name="connsiteY5" fmla="*/ 1367261 h 1889775"/>
              <a:gd name="connsiteX6" fmla="*/ 79131 w 1104063"/>
              <a:gd name="connsiteY6" fmla="*/ 1281850 h 1889775"/>
              <a:gd name="connsiteX7" fmla="*/ 59034 w 1104063"/>
              <a:gd name="connsiteY7" fmla="*/ 1141173 h 1889775"/>
              <a:gd name="connsiteX8" fmla="*/ 94203 w 1104063"/>
              <a:gd name="connsiteY8" fmla="*/ 1070835 h 1889775"/>
              <a:gd name="connsiteX9" fmla="*/ 114300 w 1104063"/>
              <a:gd name="connsiteY9" fmla="*/ 920110 h 1889775"/>
              <a:gd name="connsiteX10" fmla="*/ 74107 w 1104063"/>
              <a:gd name="connsiteY10" fmla="*/ 749288 h 1889775"/>
              <a:gd name="connsiteX11" fmla="*/ 33913 w 1104063"/>
              <a:gd name="connsiteY11" fmla="*/ 663877 h 1889775"/>
              <a:gd name="connsiteX12" fmla="*/ 3768 w 1104063"/>
              <a:gd name="connsiteY12" fmla="*/ 508127 h 1889775"/>
              <a:gd name="connsiteX13" fmla="*/ 3768 w 1104063"/>
              <a:gd name="connsiteY13" fmla="*/ 397595 h 1889775"/>
              <a:gd name="connsiteX14" fmla="*/ 33913 w 1104063"/>
              <a:gd name="connsiteY14" fmla="*/ 266967 h 1889775"/>
              <a:gd name="connsiteX15" fmla="*/ 104252 w 1104063"/>
              <a:gd name="connsiteY15" fmla="*/ 176531 h 1889775"/>
              <a:gd name="connsiteX16" fmla="*/ 169566 w 1104063"/>
              <a:gd name="connsiteY16" fmla="*/ 146386 h 1889775"/>
              <a:gd name="connsiteX17" fmla="*/ 254977 w 1104063"/>
              <a:gd name="connsiteY17" fmla="*/ 111217 h 1889775"/>
              <a:gd name="connsiteX18" fmla="*/ 330340 w 1104063"/>
              <a:gd name="connsiteY18" fmla="*/ 101169 h 1889775"/>
              <a:gd name="connsiteX19" fmla="*/ 385606 w 1104063"/>
              <a:gd name="connsiteY19" fmla="*/ 161459 h 1889775"/>
              <a:gd name="connsiteX20" fmla="*/ 380581 w 1104063"/>
              <a:gd name="connsiteY20" fmla="*/ 261942 h 1889775"/>
              <a:gd name="connsiteX21" fmla="*/ 400678 w 1104063"/>
              <a:gd name="connsiteY21" fmla="*/ 407644 h 1889775"/>
              <a:gd name="connsiteX22" fmla="*/ 430823 w 1104063"/>
              <a:gd name="connsiteY22" fmla="*/ 513151 h 1889775"/>
              <a:gd name="connsiteX23" fmla="*/ 445896 w 1104063"/>
              <a:gd name="connsiteY23" fmla="*/ 588514 h 1889775"/>
              <a:gd name="connsiteX24" fmla="*/ 460968 w 1104063"/>
              <a:gd name="connsiteY24" fmla="*/ 678949 h 1889775"/>
              <a:gd name="connsiteX25" fmla="*/ 491113 w 1104063"/>
              <a:gd name="connsiteY25" fmla="*/ 759336 h 1889775"/>
              <a:gd name="connsiteX26" fmla="*/ 842806 w 1104063"/>
              <a:gd name="connsiteY26" fmla="*/ 1111028 h 1889775"/>
              <a:gd name="connsiteX27" fmla="*/ 817685 w 1104063"/>
              <a:gd name="connsiteY27" fmla="*/ 1055762 h 1889775"/>
              <a:gd name="connsiteX28" fmla="*/ 787540 w 1104063"/>
              <a:gd name="connsiteY28" fmla="*/ 935182 h 1889775"/>
              <a:gd name="connsiteX29" fmla="*/ 767443 w 1104063"/>
              <a:gd name="connsiteY29" fmla="*/ 809578 h 1889775"/>
              <a:gd name="connsiteX30" fmla="*/ 762419 w 1104063"/>
              <a:gd name="connsiteY30" fmla="*/ 653828 h 1889775"/>
              <a:gd name="connsiteX31" fmla="*/ 762419 w 1104063"/>
              <a:gd name="connsiteY31" fmla="*/ 543296 h 1889775"/>
              <a:gd name="connsiteX32" fmla="*/ 752370 w 1104063"/>
              <a:gd name="connsiteY32" fmla="*/ 427740 h 1889775"/>
              <a:gd name="connsiteX33" fmla="*/ 737298 w 1104063"/>
              <a:gd name="connsiteY33" fmla="*/ 307160 h 1889775"/>
              <a:gd name="connsiteX34" fmla="*/ 697105 w 1104063"/>
              <a:gd name="connsiteY34" fmla="*/ 226773 h 1889775"/>
              <a:gd name="connsiteX35" fmla="*/ 682032 w 1104063"/>
              <a:gd name="connsiteY35" fmla="*/ 116241 h 1889775"/>
              <a:gd name="connsiteX36" fmla="*/ 702129 w 1104063"/>
              <a:gd name="connsiteY36" fmla="*/ 50927 h 1889775"/>
              <a:gd name="connsiteX37" fmla="*/ 717201 w 1104063"/>
              <a:gd name="connsiteY37" fmla="*/ 40879 h 1889775"/>
              <a:gd name="connsiteX38" fmla="*/ 762419 w 1104063"/>
              <a:gd name="connsiteY38" fmla="*/ 20782 h 1889775"/>
              <a:gd name="connsiteX39" fmla="*/ 832757 w 1104063"/>
              <a:gd name="connsiteY39" fmla="*/ 685 h 1889775"/>
              <a:gd name="connsiteX40" fmla="*/ 903096 w 1104063"/>
              <a:gd name="connsiteY40" fmla="*/ 5710 h 1889775"/>
              <a:gd name="connsiteX41" fmla="*/ 953338 w 1104063"/>
              <a:gd name="connsiteY41" fmla="*/ 15758 h 1889775"/>
              <a:gd name="connsiteX42" fmla="*/ 1008603 w 1104063"/>
              <a:gd name="connsiteY42" fmla="*/ 76048 h 1889775"/>
              <a:gd name="connsiteX43" fmla="*/ 1068894 w 1104063"/>
              <a:gd name="connsiteY43" fmla="*/ 146386 h 1889775"/>
              <a:gd name="connsiteX44" fmla="*/ 1099039 w 1104063"/>
              <a:gd name="connsiteY44" fmla="*/ 392571 h 1889775"/>
              <a:gd name="connsiteX45" fmla="*/ 1099039 w 1104063"/>
              <a:gd name="connsiteY45" fmla="*/ 417692 h 1889775"/>
              <a:gd name="connsiteX46" fmla="*/ 1099039 w 1104063"/>
              <a:gd name="connsiteY46" fmla="*/ 553345 h 1889775"/>
              <a:gd name="connsiteX47" fmla="*/ 1099039 w 1104063"/>
              <a:gd name="connsiteY47" fmla="*/ 653828 h 1889775"/>
              <a:gd name="connsiteX48" fmla="*/ 1058845 w 1104063"/>
              <a:gd name="connsiteY48" fmla="*/ 749288 h 1889775"/>
              <a:gd name="connsiteX49" fmla="*/ 1028700 w 1104063"/>
              <a:gd name="connsiteY49" fmla="*/ 824650 h 1889775"/>
              <a:gd name="connsiteX50" fmla="*/ 1023676 w 1104063"/>
              <a:gd name="connsiteY50" fmla="*/ 884940 h 1889775"/>
              <a:gd name="connsiteX51" fmla="*/ 1063869 w 1104063"/>
              <a:gd name="connsiteY51" fmla="*/ 985424 h 1889775"/>
              <a:gd name="connsiteX52" fmla="*/ 1104063 w 1104063"/>
              <a:gd name="connsiteY52" fmla="*/ 1065811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51" fmla="*/ 1063869 w 1102016"/>
              <a:gd name="connsiteY51" fmla="*/ 985424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46" fmla="*/ 1099039 w 1101271"/>
              <a:gd name="connsiteY46" fmla="*/ 553345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0" fmla="*/ 189663 w 1099039"/>
              <a:gd name="connsiteY0" fmla="*/ 1889775 h 1889775"/>
              <a:gd name="connsiteX1" fmla="*/ 129373 w 1099039"/>
              <a:gd name="connsiteY1" fmla="*/ 1814413 h 1889775"/>
              <a:gd name="connsiteX2" fmla="*/ 79131 w 1099039"/>
              <a:gd name="connsiteY2" fmla="*/ 1708905 h 1889775"/>
              <a:gd name="connsiteX3" fmla="*/ 79131 w 1099039"/>
              <a:gd name="connsiteY3" fmla="*/ 1633542 h 1889775"/>
              <a:gd name="connsiteX4" fmla="*/ 79131 w 1099039"/>
              <a:gd name="connsiteY4" fmla="*/ 1502914 h 1889775"/>
              <a:gd name="connsiteX5" fmla="*/ 84155 w 1099039"/>
              <a:gd name="connsiteY5" fmla="*/ 1367261 h 1889775"/>
              <a:gd name="connsiteX6" fmla="*/ 79131 w 1099039"/>
              <a:gd name="connsiteY6" fmla="*/ 1281850 h 1889775"/>
              <a:gd name="connsiteX7" fmla="*/ 59034 w 1099039"/>
              <a:gd name="connsiteY7" fmla="*/ 1141173 h 1889775"/>
              <a:gd name="connsiteX8" fmla="*/ 94203 w 1099039"/>
              <a:gd name="connsiteY8" fmla="*/ 1070835 h 1889775"/>
              <a:gd name="connsiteX9" fmla="*/ 114300 w 1099039"/>
              <a:gd name="connsiteY9" fmla="*/ 920110 h 1889775"/>
              <a:gd name="connsiteX10" fmla="*/ 74107 w 1099039"/>
              <a:gd name="connsiteY10" fmla="*/ 749288 h 1889775"/>
              <a:gd name="connsiteX11" fmla="*/ 33913 w 1099039"/>
              <a:gd name="connsiteY11" fmla="*/ 663877 h 1889775"/>
              <a:gd name="connsiteX12" fmla="*/ 3768 w 1099039"/>
              <a:gd name="connsiteY12" fmla="*/ 508127 h 1889775"/>
              <a:gd name="connsiteX13" fmla="*/ 3768 w 1099039"/>
              <a:gd name="connsiteY13" fmla="*/ 397595 h 1889775"/>
              <a:gd name="connsiteX14" fmla="*/ 33913 w 1099039"/>
              <a:gd name="connsiteY14" fmla="*/ 266967 h 1889775"/>
              <a:gd name="connsiteX15" fmla="*/ 104252 w 1099039"/>
              <a:gd name="connsiteY15" fmla="*/ 176531 h 1889775"/>
              <a:gd name="connsiteX16" fmla="*/ 169566 w 1099039"/>
              <a:gd name="connsiteY16" fmla="*/ 146386 h 1889775"/>
              <a:gd name="connsiteX17" fmla="*/ 254977 w 1099039"/>
              <a:gd name="connsiteY17" fmla="*/ 111217 h 1889775"/>
              <a:gd name="connsiteX18" fmla="*/ 330340 w 1099039"/>
              <a:gd name="connsiteY18" fmla="*/ 101169 h 1889775"/>
              <a:gd name="connsiteX19" fmla="*/ 385606 w 1099039"/>
              <a:gd name="connsiteY19" fmla="*/ 161459 h 1889775"/>
              <a:gd name="connsiteX20" fmla="*/ 380581 w 1099039"/>
              <a:gd name="connsiteY20" fmla="*/ 261942 h 1889775"/>
              <a:gd name="connsiteX21" fmla="*/ 400678 w 1099039"/>
              <a:gd name="connsiteY21" fmla="*/ 407644 h 1889775"/>
              <a:gd name="connsiteX22" fmla="*/ 430823 w 1099039"/>
              <a:gd name="connsiteY22" fmla="*/ 513151 h 1889775"/>
              <a:gd name="connsiteX23" fmla="*/ 445896 w 1099039"/>
              <a:gd name="connsiteY23" fmla="*/ 588514 h 1889775"/>
              <a:gd name="connsiteX24" fmla="*/ 460968 w 1099039"/>
              <a:gd name="connsiteY24" fmla="*/ 678949 h 1889775"/>
              <a:gd name="connsiteX25" fmla="*/ 491113 w 1099039"/>
              <a:gd name="connsiteY25" fmla="*/ 759336 h 1889775"/>
              <a:gd name="connsiteX26" fmla="*/ 842806 w 1099039"/>
              <a:gd name="connsiteY26" fmla="*/ 1111028 h 1889775"/>
              <a:gd name="connsiteX27" fmla="*/ 817685 w 1099039"/>
              <a:gd name="connsiteY27" fmla="*/ 1055762 h 1889775"/>
              <a:gd name="connsiteX28" fmla="*/ 787540 w 1099039"/>
              <a:gd name="connsiteY28" fmla="*/ 935182 h 1889775"/>
              <a:gd name="connsiteX29" fmla="*/ 767443 w 1099039"/>
              <a:gd name="connsiteY29" fmla="*/ 809578 h 1889775"/>
              <a:gd name="connsiteX30" fmla="*/ 762419 w 1099039"/>
              <a:gd name="connsiteY30" fmla="*/ 653828 h 1889775"/>
              <a:gd name="connsiteX31" fmla="*/ 762419 w 1099039"/>
              <a:gd name="connsiteY31" fmla="*/ 543296 h 1889775"/>
              <a:gd name="connsiteX32" fmla="*/ 752370 w 1099039"/>
              <a:gd name="connsiteY32" fmla="*/ 427740 h 1889775"/>
              <a:gd name="connsiteX33" fmla="*/ 737298 w 1099039"/>
              <a:gd name="connsiteY33" fmla="*/ 307160 h 1889775"/>
              <a:gd name="connsiteX34" fmla="*/ 697105 w 1099039"/>
              <a:gd name="connsiteY34" fmla="*/ 226773 h 1889775"/>
              <a:gd name="connsiteX35" fmla="*/ 682032 w 1099039"/>
              <a:gd name="connsiteY35" fmla="*/ 116241 h 1889775"/>
              <a:gd name="connsiteX36" fmla="*/ 702129 w 1099039"/>
              <a:gd name="connsiteY36" fmla="*/ 50927 h 1889775"/>
              <a:gd name="connsiteX37" fmla="*/ 717201 w 1099039"/>
              <a:gd name="connsiteY37" fmla="*/ 40879 h 1889775"/>
              <a:gd name="connsiteX38" fmla="*/ 762419 w 1099039"/>
              <a:gd name="connsiteY38" fmla="*/ 20782 h 1889775"/>
              <a:gd name="connsiteX39" fmla="*/ 832757 w 1099039"/>
              <a:gd name="connsiteY39" fmla="*/ 685 h 1889775"/>
              <a:gd name="connsiteX40" fmla="*/ 903096 w 1099039"/>
              <a:gd name="connsiteY40" fmla="*/ 5710 h 1889775"/>
              <a:gd name="connsiteX41" fmla="*/ 953338 w 1099039"/>
              <a:gd name="connsiteY41" fmla="*/ 15758 h 1889775"/>
              <a:gd name="connsiteX42" fmla="*/ 1008603 w 1099039"/>
              <a:gd name="connsiteY42" fmla="*/ 76048 h 1889775"/>
              <a:gd name="connsiteX43" fmla="*/ 1068894 w 1099039"/>
              <a:gd name="connsiteY43" fmla="*/ 146386 h 1889775"/>
              <a:gd name="connsiteX44" fmla="*/ 1099039 w 1099039"/>
              <a:gd name="connsiteY44" fmla="*/ 392571 h 1889775"/>
              <a:gd name="connsiteX0" fmla="*/ 189663 w 1068894"/>
              <a:gd name="connsiteY0" fmla="*/ 1889775 h 1889775"/>
              <a:gd name="connsiteX1" fmla="*/ 129373 w 1068894"/>
              <a:gd name="connsiteY1" fmla="*/ 1814413 h 1889775"/>
              <a:gd name="connsiteX2" fmla="*/ 79131 w 1068894"/>
              <a:gd name="connsiteY2" fmla="*/ 1708905 h 1889775"/>
              <a:gd name="connsiteX3" fmla="*/ 79131 w 1068894"/>
              <a:gd name="connsiteY3" fmla="*/ 1633542 h 1889775"/>
              <a:gd name="connsiteX4" fmla="*/ 79131 w 1068894"/>
              <a:gd name="connsiteY4" fmla="*/ 1502914 h 1889775"/>
              <a:gd name="connsiteX5" fmla="*/ 84155 w 1068894"/>
              <a:gd name="connsiteY5" fmla="*/ 1367261 h 1889775"/>
              <a:gd name="connsiteX6" fmla="*/ 79131 w 1068894"/>
              <a:gd name="connsiteY6" fmla="*/ 1281850 h 1889775"/>
              <a:gd name="connsiteX7" fmla="*/ 59034 w 1068894"/>
              <a:gd name="connsiteY7" fmla="*/ 1141173 h 1889775"/>
              <a:gd name="connsiteX8" fmla="*/ 94203 w 1068894"/>
              <a:gd name="connsiteY8" fmla="*/ 1070835 h 1889775"/>
              <a:gd name="connsiteX9" fmla="*/ 114300 w 1068894"/>
              <a:gd name="connsiteY9" fmla="*/ 920110 h 1889775"/>
              <a:gd name="connsiteX10" fmla="*/ 74107 w 1068894"/>
              <a:gd name="connsiteY10" fmla="*/ 749288 h 1889775"/>
              <a:gd name="connsiteX11" fmla="*/ 33913 w 1068894"/>
              <a:gd name="connsiteY11" fmla="*/ 663877 h 1889775"/>
              <a:gd name="connsiteX12" fmla="*/ 3768 w 1068894"/>
              <a:gd name="connsiteY12" fmla="*/ 508127 h 1889775"/>
              <a:gd name="connsiteX13" fmla="*/ 3768 w 1068894"/>
              <a:gd name="connsiteY13" fmla="*/ 397595 h 1889775"/>
              <a:gd name="connsiteX14" fmla="*/ 33913 w 1068894"/>
              <a:gd name="connsiteY14" fmla="*/ 266967 h 1889775"/>
              <a:gd name="connsiteX15" fmla="*/ 104252 w 1068894"/>
              <a:gd name="connsiteY15" fmla="*/ 176531 h 1889775"/>
              <a:gd name="connsiteX16" fmla="*/ 169566 w 1068894"/>
              <a:gd name="connsiteY16" fmla="*/ 146386 h 1889775"/>
              <a:gd name="connsiteX17" fmla="*/ 254977 w 1068894"/>
              <a:gd name="connsiteY17" fmla="*/ 111217 h 1889775"/>
              <a:gd name="connsiteX18" fmla="*/ 330340 w 1068894"/>
              <a:gd name="connsiteY18" fmla="*/ 101169 h 1889775"/>
              <a:gd name="connsiteX19" fmla="*/ 385606 w 1068894"/>
              <a:gd name="connsiteY19" fmla="*/ 161459 h 1889775"/>
              <a:gd name="connsiteX20" fmla="*/ 380581 w 1068894"/>
              <a:gd name="connsiteY20" fmla="*/ 261942 h 1889775"/>
              <a:gd name="connsiteX21" fmla="*/ 400678 w 1068894"/>
              <a:gd name="connsiteY21" fmla="*/ 407644 h 1889775"/>
              <a:gd name="connsiteX22" fmla="*/ 430823 w 1068894"/>
              <a:gd name="connsiteY22" fmla="*/ 513151 h 1889775"/>
              <a:gd name="connsiteX23" fmla="*/ 445896 w 1068894"/>
              <a:gd name="connsiteY23" fmla="*/ 588514 h 1889775"/>
              <a:gd name="connsiteX24" fmla="*/ 460968 w 1068894"/>
              <a:gd name="connsiteY24" fmla="*/ 678949 h 1889775"/>
              <a:gd name="connsiteX25" fmla="*/ 491113 w 1068894"/>
              <a:gd name="connsiteY25" fmla="*/ 759336 h 1889775"/>
              <a:gd name="connsiteX26" fmla="*/ 842806 w 1068894"/>
              <a:gd name="connsiteY26" fmla="*/ 1111028 h 1889775"/>
              <a:gd name="connsiteX27" fmla="*/ 817685 w 1068894"/>
              <a:gd name="connsiteY27" fmla="*/ 1055762 h 1889775"/>
              <a:gd name="connsiteX28" fmla="*/ 787540 w 1068894"/>
              <a:gd name="connsiteY28" fmla="*/ 935182 h 1889775"/>
              <a:gd name="connsiteX29" fmla="*/ 767443 w 1068894"/>
              <a:gd name="connsiteY29" fmla="*/ 809578 h 1889775"/>
              <a:gd name="connsiteX30" fmla="*/ 762419 w 1068894"/>
              <a:gd name="connsiteY30" fmla="*/ 653828 h 1889775"/>
              <a:gd name="connsiteX31" fmla="*/ 762419 w 1068894"/>
              <a:gd name="connsiteY31" fmla="*/ 543296 h 1889775"/>
              <a:gd name="connsiteX32" fmla="*/ 752370 w 1068894"/>
              <a:gd name="connsiteY32" fmla="*/ 427740 h 1889775"/>
              <a:gd name="connsiteX33" fmla="*/ 737298 w 1068894"/>
              <a:gd name="connsiteY33" fmla="*/ 307160 h 1889775"/>
              <a:gd name="connsiteX34" fmla="*/ 697105 w 1068894"/>
              <a:gd name="connsiteY34" fmla="*/ 226773 h 1889775"/>
              <a:gd name="connsiteX35" fmla="*/ 682032 w 1068894"/>
              <a:gd name="connsiteY35" fmla="*/ 116241 h 1889775"/>
              <a:gd name="connsiteX36" fmla="*/ 702129 w 1068894"/>
              <a:gd name="connsiteY36" fmla="*/ 50927 h 1889775"/>
              <a:gd name="connsiteX37" fmla="*/ 717201 w 1068894"/>
              <a:gd name="connsiteY37" fmla="*/ 40879 h 1889775"/>
              <a:gd name="connsiteX38" fmla="*/ 762419 w 1068894"/>
              <a:gd name="connsiteY38" fmla="*/ 20782 h 1889775"/>
              <a:gd name="connsiteX39" fmla="*/ 832757 w 1068894"/>
              <a:gd name="connsiteY39" fmla="*/ 685 h 1889775"/>
              <a:gd name="connsiteX40" fmla="*/ 903096 w 1068894"/>
              <a:gd name="connsiteY40" fmla="*/ 5710 h 1889775"/>
              <a:gd name="connsiteX41" fmla="*/ 953338 w 1068894"/>
              <a:gd name="connsiteY41" fmla="*/ 15758 h 1889775"/>
              <a:gd name="connsiteX42" fmla="*/ 1008603 w 1068894"/>
              <a:gd name="connsiteY42" fmla="*/ 76048 h 1889775"/>
              <a:gd name="connsiteX43" fmla="*/ 1068894 w 1068894"/>
              <a:gd name="connsiteY43" fmla="*/ 146386 h 1889775"/>
              <a:gd name="connsiteX0" fmla="*/ 189663 w 1008603"/>
              <a:gd name="connsiteY0" fmla="*/ 1889775 h 1889775"/>
              <a:gd name="connsiteX1" fmla="*/ 129373 w 1008603"/>
              <a:gd name="connsiteY1" fmla="*/ 1814413 h 1889775"/>
              <a:gd name="connsiteX2" fmla="*/ 79131 w 1008603"/>
              <a:gd name="connsiteY2" fmla="*/ 1708905 h 1889775"/>
              <a:gd name="connsiteX3" fmla="*/ 79131 w 1008603"/>
              <a:gd name="connsiteY3" fmla="*/ 1633542 h 1889775"/>
              <a:gd name="connsiteX4" fmla="*/ 79131 w 1008603"/>
              <a:gd name="connsiteY4" fmla="*/ 1502914 h 1889775"/>
              <a:gd name="connsiteX5" fmla="*/ 84155 w 1008603"/>
              <a:gd name="connsiteY5" fmla="*/ 1367261 h 1889775"/>
              <a:gd name="connsiteX6" fmla="*/ 79131 w 1008603"/>
              <a:gd name="connsiteY6" fmla="*/ 1281850 h 1889775"/>
              <a:gd name="connsiteX7" fmla="*/ 59034 w 1008603"/>
              <a:gd name="connsiteY7" fmla="*/ 1141173 h 1889775"/>
              <a:gd name="connsiteX8" fmla="*/ 94203 w 1008603"/>
              <a:gd name="connsiteY8" fmla="*/ 1070835 h 1889775"/>
              <a:gd name="connsiteX9" fmla="*/ 114300 w 1008603"/>
              <a:gd name="connsiteY9" fmla="*/ 920110 h 1889775"/>
              <a:gd name="connsiteX10" fmla="*/ 74107 w 1008603"/>
              <a:gd name="connsiteY10" fmla="*/ 749288 h 1889775"/>
              <a:gd name="connsiteX11" fmla="*/ 33913 w 1008603"/>
              <a:gd name="connsiteY11" fmla="*/ 663877 h 1889775"/>
              <a:gd name="connsiteX12" fmla="*/ 3768 w 1008603"/>
              <a:gd name="connsiteY12" fmla="*/ 508127 h 1889775"/>
              <a:gd name="connsiteX13" fmla="*/ 3768 w 1008603"/>
              <a:gd name="connsiteY13" fmla="*/ 397595 h 1889775"/>
              <a:gd name="connsiteX14" fmla="*/ 33913 w 1008603"/>
              <a:gd name="connsiteY14" fmla="*/ 266967 h 1889775"/>
              <a:gd name="connsiteX15" fmla="*/ 104252 w 1008603"/>
              <a:gd name="connsiteY15" fmla="*/ 176531 h 1889775"/>
              <a:gd name="connsiteX16" fmla="*/ 169566 w 1008603"/>
              <a:gd name="connsiteY16" fmla="*/ 146386 h 1889775"/>
              <a:gd name="connsiteX17" fmla="*/ 254977 w 1008603"/>
              <a:gd name="connsiteY17" fmla="*/ 111217 h 1889775"/>
              <a:gd name="connsiteX18" fmla="*/ 330340 w 1008603"/>
              <a:gd name="connsiteY18" fmla="*/ 101169 h 1889775"/>
              <a:gd name="connsiteX19" fmla="*/ 385606 w 1008603"/>
              <a:gd name="connsiteY19" fmla="*/ 161459 h 1889775"/>
              <a:gd name="connsiteX20" fmla="*/ 380581 w 1008603"/>
              <a:gd name="connsiteY20" fmla="*/ 261942 h 1889775"/>
              <a:gd name="connsiteX21" fmla="*/ 400678 w 1008603"/>
              <a:gd name="connsiteY21" fmla="*/ 407644 h 1889775"/>
              <a:gd name="connsiteX22" fmla="*/ 430823 w 1008603"/>
              <a:gd name="connsiteY22" fmla="*/ 513151 h 1889775"/>
              <a:gd name="connsiteX23" fmla="*/ 445896 w 1008603"/>
              <a:gd name="connsiteY23" fmla="*/ 588514 h 1889775"/>
              <a:gd name="connsiteX24" fmla="*/ 460968 w 1008603"/>
              <a:gd name="connsiteY24" fmla="*/ 678949 h 1889775"/>
              <a:gd name="connsiteX25" fmla="*/ 491113 w 1008603"/>
              <a:gd name="connsiteY25" fmla="*/ 759336 h 1889775"/>
              <a:gd name="connsiteX26" fmla="*/ 842806 w 1008603"/>
              <a:gd name="connsiteY26" fmla="*/ 1111028 h 1889775"/>
              <a:gd name="connsiteX27" fmla="*/ 817685 w 1008603"/>
              <a:gd name="connsiteY27" fmla="*/ 1055762 h 1889775"/>
              <a:gd name="connsiteX28" fmla="*/ 787540 w 1008603"/>
              <a:gd name="connsiteY28" fmla="*/ 935182 h 1889775"/>
              <a:gd name="connsiteX29" fmla="*/ 767443 w 1008603"/>
              <a:gd name="connsiteY29" fmla="*/ 809578 h 1889775"/>
              <a:gd name="connsiteX30" fmla="*/ 762419 w 1008603"/>
              <a:gd name="connsiteY30" fmla="*/ 653828 h 1889775"/>
              <a:gd name="connsiteX31" fmla="*/ 762419 w 1008603"/>
              <a:gd name="connsiteY31" fmla="*/ 543296 h 1889775"/>
              <a:gd name="connsiteX32" fmla="*/ 752370 w 1008603"/>
              <a:gd name="connsiteY32" fmla="*/ 427740 h 1889775"/>
              <a:gd name="connsiteX33" fmla="*/ 737298 w 1008603"/>
              <a:gd name="connsiteY33" fmla="*/ 307160 h 1889775"/>
              <a:gd name="connsiteX34" fmla="*/ 697105 w 1008603"/>
              <a:gd name="connsiteY34" fmla="*/ 226773 h 1889775"/>
              <a:gd name="connsiteX35" fmla="*/ 682032 w 1008603"/>
              <a:gd name="connsiteY35" fmla="*/ 116241 h 1889775"/>
              <a:gd name="connsiteX36" fmla="*/ 702129 w 1008603"/>
              <a:gd name="connsiteY36" fmla="*/ 50927 h 1889775"/>
              <a:gd name="connsiteX37" fmla="*/ 717201 w 1008603"/>
              <a:gd name="connsiteY37" fmla="*/ 40879 h 1889775"/>
              <a:gd name="connsiteX38" fmla="*/ 762419 w 1008603"/>
              <a:gd name="connsiteY38" fmla="*/ 20782 h 1889775"/>
              <a:gd name="connsiteX39" fmla="*/ 832757 w 1008603"/>
              <a:gd name="connsiteY39" fmla="*/ 685 h 1889775"/>
              <a:gd name="connsiteX40" fmla="*/ 903096 w 1008603"/>
              <a:gd name="connsiteY40" fmla="*/ 5710 h 1889775"/>
              <a:gd name="connsiteX41" fmla="*/ 953338 w 1008603"/>
              <a:gd name="connsiteY41" fmla="*/ 15758 h 1889775"/>
              <a:gd name="connsiteX42" fmla="*/ 1008603 w 1008603"/>
              <a:gd name="connsiteY42" fmla="*/ 76048 h 1889775"/>
              <a:gd name="connsiteX0" fmla="*/ 189663 w 953338"/>
              <a:gd name="connsiteY0" fmla="*/ 1889775 h 1889775"/>
              <a:gd name="connsiteX1" fmla="*/ 129373 w 953338"/>
              <a:gd name="connsiteY1" fmla="*/ 1814413 h 1889775"/>
              <a:gd name="connsiteX2" fmla="*/ 79131 w 953338"/>
              <a:gd name="connsiteY2" fmla="*/ 1708905 h 1889775"/>
              <a:gd name="connsiteX3" fmla="*/ 79131 w 953338"/>
              <a:gd name="connsiteY3" fmla="*/ 1633542 h 1889775"/>
              <a:gd name="connsiteX4" fmla="*/ 79131 w 953338"/>
              <a:gd name="connsiteY4" fmla="*/ 1502914 h 1889775"/>
              <a:gd name="connsiteX5" fmla="*/ 84155 w 953338"/>
              <a:gd name="connsiteY5" fmla="*/ 1367261 h 1889775"/>
              <a:gd name="connsiteX6" fmla="*/ 79131 w 953338"/>
              <a:gd name="connsiteY6" fmla="*/ 1281850 h 1889775"/>
              <a:gd name="connsiteX7" fmla="*/ 59034 w 953338"/>
              <a:gd name="connsiteY7" fmla="*/ 1141173 h 1889775"/>
              <a:gd name="connsiteX8" fmla="*/ 94203 w 953338"/>
              <a:gd name="connsiteY8" fmla="*/ 1070835 h 1889775"/>
              <a:gd name="connsiteX9" fmla="*/ 114300 w 953338"/>
              <a:gd name="connsiteY9" fmla="*/ 920110 h 1889775"/>
              <a:gd name="connsiteX10" fmla="*/ 74107 w 953338"/>
              <a:gd name="connsiteY10" fmla="*/ 749288 h 1889775"/>
              <a:gd name="connsiteX11" fmla="*/ 33913 w 953338"/>
              <a:gd name="connsiteY11" fmla="*/ 663877 h 1889775"/>
              <a:gd name="connsiteX12" fmla="*/ 3768 w 953338"/>
              <a:gd name="connsiteY12" fmla="*/ 508127 h 1889775"/>
              <a:gd name="connsiteX13" fmla="*/ 3768 w 953338"/>
              <a:gd name="connsiteY13" fmla="*/ 397595 h 1889775"/>
              <a:gd name="connsiteX14" fmla="*/ 33913 w 953338"/>
              <a:gd name="connsiteY14" fmla="*/ 266967 h 1889775"/>
              <a:gd name="connsiteX15" fmla="*/ 104252 w 953338"/>
              <a:gd name="connsiteY15" fmla="*/ 176531 h 1889775"/>
              <a:gd name="connsiteX16" fmla="*/ 169566 w 953338"/>
              <a:gd name="connsiteY16" fmla="*/ 146386 h 1889775"/>
              <a:gd name="connsiteX17" fmla="*/ 254977 w 953338"/>
              <a:gd name="connsiteY17" fmla="*/ 111217 h 1889775"/>
              <a:gd name="connsiteX18" fmla="*/ 330340 w 953338"/>
              <a:gd name="connsiteY18" fmla="*/ 101169 h 1889775"/>
              <a:gd name="connsiteX19" fmla="*/ 385606 w 953338"/>
              <a:gd name="connsiteY19" fmla="*/ 161459 h 1889775"/>
              <a:gd name="connsiteX20" fmla="*/ 380581 w 953338"/>
              <a:gd name="connsiteY20" fmla="*/ 261942 h 1889775"/>
              <a:gd name="connsiteX21" fmla="*/ 400678 w 953338"/>
              <a:gd name="connsiteY21" fmla="*/ 407644 h 1889775"/>
              <a:gd name="connsiteX22" fmla="*/ 430823 w 953338"/>
              <a:gd name="connsiteY22" fmla="*/ 513151 h 1889775"/>
              <a:gd name="connsiteX23" fmla="*/ 445896 w 953338"/>
              <a:gd name="connsiteY23" fmla="*/ 588514 h 1889775"/>
              <a:gd name="connsiteX24" fmla="*/ 460968 w 953338"/>
              <a:gd name="connsiteY24" fmla="*/ 678949 h 1889775"/>
              <a:gd name="connsiteX25" fmla="*/ 491113 w 953338"/>
              <a:gd name="connsiteY25" fmla="*/ 759336 h 1889775"/>
              <a:gd name="connsiteX26" fmla="*/ 842806 w 953338"/>
              <a:gd name="connsiteY26" fmla="*/ 1111028 h 1889775"/>
              <a:gd name="connsiteX27" fmla="*/ 817685 w 953338"/>
              <a:gd name="connsiteY27" fmla="*/ 1055762 h 1889775"/>
              <a:gd name="connsiteX28" fmla="*/ 787540 w 953338"/>
              <a:gd name="connsiteY28" fmla="*/ 935182 h 1889775"/>
              <a:gd name="connsiteX29" fmla="*/ 767443 w 953338"/>
              <a:gd name="connsiteY29" fmla="*/ 809578 h 1889775"/>
              <a:gd name="connsiteX30" fmla="*/ 762419 w 953338"/>
              <a:gd name="connsiteY30" fmla="*/ 653828 h 1889775"/>
              <a:gd name="connsiteX31" fmla="*/ 762419 w 953338"/>
              <a:gd name="connsiteY31" fmla="*/ 543296 h 1889775"/>
              <a:gd name="connsiteX32" fmla="*/ 752370 w 953338"/>
              <a:gd name="connsiteY32" fmla="*/ 427740 h 1889775"/>
              <a:gd name="connsiteX33" fmla="*/ 737298 w 953338"/>
              <a:gd name="connsiteY33" fmla="*/ 307160 h 1889775"/>
              <a:gd name="connsiteX34" fmla="*/ 697105 w 953338"/>
              <a:gd name="connsiteY34" fmla="*/ 226773 h 1889775"/>
              <a:gd name="connsiteX35" fmla="*/ 682032 w 953338"/>
              <a:gd name="connsiteY35" fmla="*/ 116241 h 1889775"/>
              <a:gd name="connsiteX36" fmla="*/ 702129 w 953338"/>
              <a:gd name="connsiteY36" fmla="*/ 50927 h 1889775"/>
              <a:gd name="connsiteX37" fmla="*/ 717201 w 953338"/>
              <a:gd name="connsiteY37" fmla="*/ 40879 h 1889775"/>
              <a:gd name="connsiteX38" fmla="*/ 762419 w 953338"/>
              <a:gd name="connsiteY38" fmla="*/ 20782 h 1889775"/>
              <a:gd name="connsiteX39" fmla="*/ 832757 w 953338"/>
              <a:gd name="connsiteY39" fmla="*/ 685 h 1889775"/>
              <a:gd name="connsiteX40" fmla="*/ 903096 w 953338"/>
              <a:gd name="connsiteY40" fmla="*/ 5710 h 1889775"/>
              <a:gd name="connsiteX41" fmla="*/ 953338 w 953338"/>
              <a:gd name="connsiteY41" fmla="*/ 15758 h 1889775"/>
              <a:gd name="connsiteX0" fmla="*/ 189663 w 903096"/>
              <a:gd name="connsiteY0" fmla="*/ 1889775 h 1889775"/>
              <a:gd name="connsiteX1" fmla="*/ 129373 w 903096"/>
              <a:gd name="connsiteY1" fmla="*/ 1814413 h 1889775"/>
              <a:gd name="connsiteX2" fmla="*/ 79131 w 903096"/>
              <a:gd name="connsiteY2" fmla="*/ 1708905 h 1889775"/>
              <a:gd name="connsiteX3" fmla="*/ 79131 w 903096"/>
              <a:gd name="connsiteY3" fmla="*/ 1633542 h 1889775"/>
              <a:gd name="connsiteX4" fmla="*/ 79131 w 903096"/>
              <a:gd name="connsiteY4" fmla="*/ 1502914 h 1889775"/>
              <a:gd name="connsiteX5" fmla="*/ 84155 w 903096"/>
              <a:gd name="connsiteY5" fmla="*/ 1367261 h 1889775"/>
              <a:gd name="connsiteX6" fmla="*/ 79131 w 903096"/>
              <a:gd name="connsiteY6" fmla="*/ 1281850 h 1889775"/>
              <a:gd name="connsiteX7" fmla="*/ 59034 w 903096"/>
              <a:gd name="connsiteY7" fmla="*/ 1141173 h 1889775"/>
              <a:gd name="connsiteX8" fmla="*/ 94203 w 903096"/>
              <a:gd name="connsiteY8" fmla="*/ 1070835 h 1889775"/>
              <a:gd name="connsiteX9" fmla="*/ 114300 w 903096"/>
              <a:gd name="connsiteY9" fmla="*/ 920110 h 1889775"/>
              <a:gd name="connsiteX10" fmla="*/ 74107 w 903096"/>
              <a:gd name="connsiteY10" fmla="*/ 749288 h 1889775"/>
              <a:gd name="connsiteX11" fmla="*/ 33913 w 903096"/>
              <a:gd name="connsiteY11" fmla="*/ 663877 h 1889775"/>
              <a:gd name="connsiteX12" fmla="*/ 3768 w 903096"/>
              <a:gd name="connsiteY12" fmla="*/ 508127 h 1889775"/>
              <a:gd name="connsiteX13" fmla="*/ 3768 w 903096"/>
              <a:gd name="connsiteY13" fmla="*/ 397595 h 1889775"/>
              <a:gd name="connsiteX14" fmla="*/ 33913 w 903096"/>
              <a:gd name="connsiteY14" fmla="*/ 266967 h 1889775"/>
              <a:gd name="connsiteX15" fmla="*/ 104252 w 903096"/>
              <a:gd name="connsiteY15" fmla="*/ 176531 h 1889775"/>
              <a:gd name="connsiteX16" fmla="*/ 169566 w 903096"/>
              <a:gd name="connsiteY16" fmla="*/ 146386 h 1889775"/>
              <a:gd name="connsiteX17" fmla="*/ 254977 w 903096"/>
              <a:gd name="connsiteY17" fmla="*/ 111217 h 1889775"/>
              <a:gd name="connsiteX18" fmla="*/ 330340 w 903096"/>
              <a:gd name="connsiteY18" fmla="*/ 101169 h 1889775"/>
              <a:gd name="connsiteX19" fmla="*/ 385606 w 903096"/>
              <a:gd name="connsiteY19" fmla="*/ 161459 h 1889775"/>
              <a:gd name="connsiteX20" fmla="*/ 380581 w 903096"/>
              <a:gd name="connsiteY20" fmla="*/ 261942 h 1889775"/>
              <a:gd name="connsiteX21" fmla="*/ 400678 w 903096"/>
              <a:gd name="connsiteY21" fmla="*/ 407644 h 1889775"/>
              <a:gd name="connsiteX22" fmla="*/ 430823 w 903096"/>
              <a:gd name="connsiteY22" fmla="*/ 513151 h 1889775"/>
              <a:gd name="connsiteX23" fmla="*/ 445896 w 903096"/>
              <a:gd name="connsiteY23" fmla="*/ 588514 h 1889775"/>
              <a:gd name="connsiteX24" fmla="*/ 460968 w 903096"/>
              <a:gd name="connsiteY24" fmla="*/ 678949 h 1889775"/>
              <a:gd name="connsiteX25" fmla="*/ 491113 w 903096"/>
              <a:gd name="connsiteY25" fmla="*/ 759336 h 1889775"/>
              <a:gd name="connsiteX26" fmla="*/ 842806 w 903096"/>
              <a:gd name="connsiteY26" fmla="*/ 1111028 h 1889775"/>
              <a:gd name="connsiteX27" fmla="*/ 817685 w 903096"/>
              <a:gd name="connsiteY27" fmla="*/ 1055762 h 1889775"/>
              <a:gd name="connsiteX28" fmla="*/ 787540 w 903096"/>
              <a:gd name="connsiteY28" fmla="*/ 935182 h 1889775"/>
              <a:gd name="connsiteX29" fmla="*/ 767443 w 903096"/>
              <a:gd name="connsiteY29" fmla="*/ 809578 h 1889775"/>
              <a:gd name="connsiteX30" fmla="*/ 762419 w 903096"/>
              <a:gd name="connsiteY30" fmla="*/ 653828 h 1889775"/>
              <a:gd name="connsiteX31" fmla="*/ 762419 w 903096"/>
              <a:gd name="connsiteY31" fmla="*/ 543296 h 1889775"/>
              <a:gd name="connsiteX32" fmla="*/ 752370 w 903096"/>
              <a:gd name="connsiteY32" fmla="*/ 427740 h 1889775"/>
              <a:gd name="connsiteX33" fmla="*/ 737298 w 903096"/>
              <a:gd name="connsiteY33" fmla="*/ 307160 h 1889775"/>
              <a:gd name="connsiteX34" fmla="*/ 697105 w 903096"/>
              <a:gd name="connsiteY34" fmla="*/ 226773 h 1889775"/>
              <a:gd name="connsiteX35" fmla="*/ 682032 w 903096"/>
              <a:gd name="connsiteY35" fmla="*/ 116241 h 1889775"/>
              <a:gd name="connsiteX36" fmla="*/ 702129 w 903096"/>
              <a:gd name="connsiteY36" fmla="*/ 50927 h 1889775"/>
              <a:gd name="connsiteX37" fmla="*/ 717201 w 903096"/>
              <a:gd name="connsiteY37" fmla="*/ 40879 h 1889775"/>
              <a:gd name="connsiteX38" fmla="*/ 762419 w 903096"/>
              <a:gd name="connsiteY38" fmla="*/ 20782 h 1889775"/>
              <a:gd name="connsiteX39" fmla="*/ 832757 w 903096"/>
              <a:gd name="connsiteY39" fmla="*/ 685 h 1889775"/>
              <a:gd name="connsiteX40" fmla="*/ 903096 w 903096"/>
              <a:gd name="connsiteY40" fmla="*/ 5710 h 1889775"/>
              <a:gd name="connsiteX0" fmla="*/ 189663 w 863269"/>
              <a:gd name="connsiteY0" fmla="*/ 1889090 h 1889090"/>
              <a:gd name="connsiteX1" fmla="*/ 129373 w 863269"/>
              <a:gd name="connsiteY1" fmla="*/ 1813728 h 1889090"/>
              <a:gd name="connsiteX2" fmla="*/ 79131 w 863269"/>
              <a:gd name="connsiteY2" fmla="*/ 1708220 h 1889090"/>
              <a:gd name="connsiteX3" fmla="*/ 79131 w 863269"/>
              <a:gd name="connsiteY3" fmla="*/ 1632857 h 1889090"/>
              <a:gd name="connsiteX4" fmla="*/ 79131 w 863269"/>
              <a:gd name="connsiteY4" fmla="*/ 1502229 h 1889090"/>
              <a:gd name="connsiteX5" fmla="*/ 84155 w 863269"/>
              <a:gd name="connsiteY5" fmla="*/ 1366576 h 1889090"/>
              <a:gd name="connsiteX6" fmla="*/ 79131 w 863269"/>
              <a:gd name="connsiteY6" fmla="*/ 1281165 h 1889090"/>
              <a:gd name="connsiteX7" fmla="*/ 59034 w 863269"/>
              <a:gd name="connsiteY7" fmla="*/ 1140488 h 1889090"/>
              <a:gd name="connsiteX8" fmla="*/ 94203 w 863269"/>
              <a:gd name="connsiteY8" fmla="*/ 1070150 h 1889090"/>
              <a:gd name="connsiteX9" fmla="*/ 114300 w 863269"/>
              <a:gd name="connsiteY9" fmla="*/ 919425 h 1889090"/>
              <a:gd name="connsiteX10" fmla="*/ 74107 w 863269"/>
              <a:gd name="connsiteY10" fmla="*/ 748603 h 1889090"/>
              <a:gd name="connsiteX11" fmla="*/ 33913 w 863269"/>
              <a:gd name="connsiteY11" fmla="*/ 663192 h 1889090"/>
              <a:gd name="connsiteX12" fmla="*/ 3768 w 863269"/>
              <a:gd name="connsiteY12" fmla="*/ 507442 h 1889090"/>
              <a:gd name="connsiteX13" fmla="*/ 3768 w 863269"/>
              <a:gd name="connsiteY13" fmla="*/ 396910 h 1889090"/>
              <a:gd name="connsiteX14" fmla="*/ 33913 w 863269"/>
              <a:gd name="connsiteY14" fmla="*/ 266282 h 1889090"/>
              <a:gd name="connsiteX15" fmla="*/ 104252 w 863269"/>
              <a:gd name="connsiteY15" fmla="*/ 175846 h 1889090"/>
              <a:gd name="connsiteX16" fmla="*/ 169566 w 863269"/>
              <a:gd name="connsiteY16" fmla="*/ 145701 h 1889090"/>
              <a:gd name="connsiteX17" fmla="*/ 254977 w 863269"/>
              <a:gd name="connsiteY17" fmla="*/ 110532 h 1889090"/>
              <a:gd name="connsiteX18" fmla="*/ 330340 w 863269"/>
              <a:gd name="connsiteY18" fmla="*/ 100484 h 1889090"/>
              <a:gd name="connsiteX19" fmla="*/ 385606 w 863269"/>
              <a:gd name="connsiteY19" fmla="*/ 160774 h 1889090"/>
              <a:gd name="connsiteX20" fmla="*/ 380581 w 863269"/>
              <a:gd name="connsiteY20" fmla="*/ 261257 h 1889090"/>
              <a:gd name="connsiteX21" fmla="*/ 400678 w 863269"/>
              <a:gd name="connsiteY21" fmla="*/ 406959 h 1889090"/>
              <a:gd name="connsiteX22" fmla="*/ 430823 w 863269"/>
              <a:gd name="connsiteY22" fmla="*/ 512466 h 1889090"/>
              <a:gd name="connsiteX23" fmla="*/ 445896 w 863269"/>
              <a:gd name="connsiteY23" fmla="*/ 587829 h 1889090"/>
              <a:gd name="connsiteX24" fmla="*/ 460968 w 863269"/>
              <a:gd name="connsiteY24" fmla="*/ 678264 h 1889090"/>
              <a:gd name="connsiteX25" fmla="*/ 491113 w 863269"/>
              <a:gd name="connsiteY25" fmla="*/ 758651 h 1889090"/>
              <a:gd name="connsiteX26" fmla="*/ 842806 w 863269"/>
              <a:gd name="connsiteY26" fmla="*/ 1110343 h 1889090"/>
              <a:gd name="connsiteX27" fmla="*/ 817685 w 863269"/>
              <a:gd name="connsiteY27" fmla="*/ 1055077 h 1889090"/>
              <a:gd name="connsiteX28" fmla="*/ 787540 w 863269"/>
              <a:gd name="connsiteY28" fmla="*/ 934497 h 1889090"/>
              <a:gd name="connsiteX29" fmla="*/ 767443 w 863269"/>
              <a:gd name="connsiteY29" fmla="*/ 808893 h 1889090"/>
              <a:gd name="connsiteX30" fmla="*/ 762419 w 863269"/>
              <a:gd name="connsiteY30" fmla="*/ 653143 h 1889090"/>
              <a:gd name="connsiteX31" fmla="*/ 762419 w 863269"/>
              <a:gd name="connsiteY31" fmla="*/ 542611 h 1889090"/>
              <a:gd name="connsiteX32" fmla="*/ 752370 w 863269"/>
              <a:gd name="connsiteY32" fmla="*/ 427055 h 1889090"/>
              <a:gd name="connsiteX33" fmla="*/ 737298 w 863269"/>
              <a:gd name="connsiteY33" fmla="*/ 306475 h 1889090"/>
              <a:gd name="connsiteX34" fmla="*/ 697105 w 863269"/>
              <a:gd name="connsiteY34" fmla="*/ 226088 h 1889090"/>
              <a:gd name="connsiteX35" fmla="*/ 682032 w 863269"/>
              <a:gd name="connsiteY35" fmla="*/ 115556 h 1889090"/>
              <a:gd name="connsiteX36" fmla="*/ 702129 w 863269"/>
              <a:gd name="connsiteY36" fmla="*/ 50242 h 1889090"/>
              <a:gd name="connsiteX37" fmla="*/ 717201 w 863269"/>
              <a:gd name="connsiteY37" fmla="*/ 40194 h 1889090"/>
              <a:gd name="connsiteX38" fmla="*/ 762419 w 863269"/>
              <a:gd name="connsiteY38" fmla="*/ 20097 h 1889090"/>
              <a:gd name="connsiteX39" fmla="*/ 832757 w 863269"/>
              <a:gd name="connsiteY39" fmla="*/ 0 h 1889090"/>
              <a:gd name="connsiteX0" fmla="*/ 189663 w 863269"/>
              <a:gd name="connsiteY0" fmla="*/ 1868993 h 1868993"/>
              <a:gd name="connsiteX1" fmla="*/ 129373 w 863269"/>
              <a:gd name="connsiteY1" fmla="*/ 1793631 h 1868993"/>
              <a:gd name="connsiteX2" fmla="*/ 79131 w 863269"/>
              <a:gd name="connsiteY2" fmla="*/ 1688123 h 1868993"/>
              <a:gd name="connsiteX3" fmla="*/ 79131 w 863269"/>
              <a:gd name="connsiteY3" fmla="*/ 1612760 h 1868993"/>
              <a:gd name="connsiteX4" fmla="*/ 79131 w 863269"/>
              <a:gd name="connsiteY4" fmla="*/ 1482132 h 1868993"/>
              <a:gd name="connsiteX5" fmla="*/ 84155 w 863269"/>
              <a:gd name="connsiteY5" fmla="*/ 1346479 h 1868993"/>
              <a:gd name="connsiteX6" fmla="*/ 79131 w 863269"/>
              <a:gd name="connsiteY6" fmla="*/ 1261068 h 1868993"/>
              <a:gd name="connsiteX7" fmla="*/ 59034 w 863269"/>
              <a:gd name="connsiteY7" fmla="*/ 1120391 h 1868993"/>
              <a:gd name="connsiteX8" fmla="*/ 94203 w 863269"/>
              <a:gd name="connsiteY8" fmla="*/ 1050053 h 1868993"/>
              <a:gd name="connsiteX9" fmla="*/ 114300 w 863269"/>
              <a:gd name="connsiteY9" fmla="*/ 899328 h 1868993"/>
              <a:gd name="connsiteX10" fmla="*/ 74107 w 863269"/>
              <a:gd name="connsiteY10" fmla="*/ 728506 h 1868993"/>
              <a:gd name="connsiteX11" fmla="*/ 33913 w 863269"/>
              <a:gd name="connsiteY11" fmla="*/ 643095 h 1868993"/>
              <a:gd name="connsiteX12" fmla="*/ 3768 w 863269"/>
              <a:gd name="connsiteY12" fmla="*/ 487345 h 1868993"/>
              <a:gd name="connsiteX13" fmla="*/ 3768 w 863269"/>
              <a:gd name="connsiteY13" fmla="*/ 376813 h 1868993"/>
              <a:gd name="connsiteX14" fmla="*/ 33913 w 863269"/>
              <a:gd name="connsiteY14" fmla="*/ 246185 h 1868993"/>
              <a:gd name="connsiteX15" fmla="*/ 104252 w 863269"/>
              <a:gd name="connsiteY15" fmla="*/ 155749 h 1868993"/>
              <a:gd name="connsiteX16" fmla="*/ 169566 w 863269"/>
              <a:gd name="connsiteY16" fmla="*/ 125604 h 1868993"/>
              <a:gd name="connsiteX17" fmla="*/ 254977 w 863269"/>
              <a:gd name="connsiteY17" fmla="*/ 90435 h 1868993"/>
              <a:gd name="connsiteX18" fmla="*/ 330340 w 863269"/>
              <a:gd name="connsiteY18" fmla="*/ 80387 h 1868993"/>
              <a:gd name="connsiteX19" fmla="*/ 385606 w 863269"/>
              <a:gd name="connsiteY19" fmla="*/ 140677 h 1868993"/>
              <a:gd name="connsiteX20" fmla="*/ 380581 w 863269"/>
              <a:gd name="connsiteY20" fmla="*/ 241160 h 1868993"/>
              <a:gd name="connsiteX21" fmla="*/ 400678 w 863269"/>
              <a:gd name="connsiteY21" fmla="*/ 386862 h 1868993"/>
              <a:gd name="connsiteX22" fmla="*/ 430823 w 863269"/>
              <a:gd name="connsiteY22" fmla="*/ 492369 h 1868993"/>
              <a:gd name="connsiteX23" fmla="*/ 445896 w 863269"/>
              <a:gd name="connsiteY23" fmla="*/ 567732 h 1868993"/>
              <a:gd name="connsiteX24" fmla="*/ 460968 w 863269"/>
              <a:gd name="connsiteY24" fmla="*/ 658167 h 1868993"/>
              <a:gd name="connsiteX25" fmla="*/ 491113 w 863269"/>
              <a:gd name="connsiteY25" fmla="*/ 738554 h 1868993"/>
              <a:gd name="connsiteX26" fmla="*/ 842806 w 863269"/>
              <a:gd name="connsiteY26" fmla="*/ 1090246 h 1868993"/>
              <a:gd name="connsiteX27" fmla="*/ 817685 w 863269"/>
              <a:gd name="connsiteY27" fmla="*/ 1034980 h 1868993"/>
              <a:gd name="connsiteX28" fmla="*/ 787540 w 863269"/>
              <a:gd name="connsiteY28" fmla="*/ 914400 h 1868993"/>
              <a:gd name="connsiteX29" fmla="*/ 767443 w 863269"/>
              <a:gd name="connsiteY29" fmla="*/ 788796 h 1868993"/>
              <a:gd name="connsiteX30" fmla="*/ 762419 w 863269"/>
              <a:gd name="connsiteY30" fmla="*/ 633046 h 1868993"/>
              <a:gd name="connsiteX31" fmla="*/ 762419 w 863269"/>
              <a:gd name="connsiteY31" fmla="*/ 522514 h 1868993"/>
              <a:gd name="connsiteX32" fmla="*/ 752370 w 863269"/>
              <a:gd name="connsiteY32" fmla="*/ 406958 h 1868993"/>
              <a:gd name="connsiteX33" fmla="*/ 737298 w 863269"/>
              <a:gd name="connsiteY33" fmla="*/ 286378 h 1868993"/>
              <a:gd name="connsiteX34" fmla="*/ 697105 w 863269"/>
              <a:gd name="connsiteY34" fmla="*/ 205991 h 1868993"/>
              <a:gd name="connsiteX35" fmla="*/ 682032 w 863269"/>
              <a:gd name="connsiteY35" fmla="*/ 95459 h 1868993"/>
              <a:gd name="connsiteX36" fmla="*/ 702129 w 863269"/>
              <a:gd name="connsiteY36" fmla="*/ 30145 h 1868993"/>
              <a:gd name="connsiteX37" fmla="*/ 717201 w 863269"/>
              <a:gd name="connsiteY37" fmla="*/ 20097 h 1868993"/>
              <a:gd name="connsiteX38" fmla="*/ 762419 w 863269"/>
              <a:gd name="connsiteY38" fmla="*/ 0 h 1868993"/>
              <a:gd name="connsiteX0" fmla="*/ 189663 w 863269"/>
              <a:gd name="connsiteY0" fmla="*/ 1848896 h 1848896"/>
              <a:gd name="connsiteX1" fmla="*/ 129373 w 863269"/>
              <a:gd name="connsiteY1" fmla="*/ 1773534 h 1848896"/>
              <a:gd name="connsiteX2" fmla="*/ 79131 w 863269"/>
              <a:gd name="connsiteY2" fmla="*/ 1668026 h 1848896"/>
              <a:gd name="connsiteX3" fmla="*/ 79131 w 863269"/>
              <a:gd name="connsiteY3" fmla="*/ 1592663 h 1848896"/>
              <a:gd name="connsiteX4" fmla="*/ 79131 w 863269"/>
              <a:gd name="connsiteY4" fmla="*/ 1462035 h 1848896"/>
              <a:gd name="connsiteX5" fmla="*/ 84155 w 863269"/>
              <a:gd name="connsiteY5" fmla="*/ 1326382 h 1848896"/>
              <a:gd name="connsiteX6" fmla="*/ 79131 w 863269"/>
              <a:gd name="connsiteY6" fmla="*/ 1240971 h 1848896"/>
              <a:gd name="connsiteX7" fmla="*/ 59034 w 863269"/>
              <a:gd name="connsiteY7" fmla="*/ 1100294 h 1848896"/>
              <a:gd name="connsiteX8" fmla="*/ 94203 w 863269"/>
              <a:gd name="connsiteY8" fmla="*/ 1029956 h 1848896"/>
              <a:gd name="connsiteX9" fmla="*/ 114300 w 863269"/>
              <a:gd name="connsiteY9" fmla="*/ 879231 h 1848896"/>
              <a:gd name="connsiteX10" fmla="*/ 74107 w 863269"/>
              <a:gd name="connsiteY10" fmla="*/ 708409 h 1848896"/>
              <a:gd name="connsiteX11" fmla="*/ 33913 w 863269"/>
              <a:gd name="connsiteY11" fmla="*/ 622998 h 1848896"/>
              <a:gd name="connsiteX12" fmla="*/ 3768 w 863269"/>
              <a:gd name="connsiteY12" fmla="*/ 467248 h 1848896"/>
              <a:gd name="connsiteX13" fmla="*/ 3768 w 863269"/>
              <a:gd name="connsiteY13" fmla="*/ 356716 h 1848896"/>
              <a:gd name="connsiteX14" fmla="*/ 33913 w 863269"/>
              <a:gd name="connsiteY14" fmla="*/ 226088 h 1848896"/>
              <a:gd name="connsiteX15" fmla="*/ 104252 w 863269"/>
              <a:gd name="connsiteY15" fmla="*/ 135652 h 1848896"/>
              <a:gd name="connsiteX16" fmla="*/ 169566 w 863269"/>
              <a:gd name="connsiteY16" fmla="*/ 105507 h 1848896"/>
              <a:gd name="connsiteX17" fmla="*/ 254977 w 863269"/>
              <a:gd name="connsiteY17" fmla="*/ 70338 h 1848896"/>
              <a:gd name="connsiteX18" fmla="*/ 330340 w 863269"/>
              <a:gd name="connsiteY18" fmla="*/ 60290 h 1848896"/>
              <a:gd name="connsiteX19" fmla="*/ 385606 w 863269"/>
              <a:gd name="connsiteY19" fmla="*/ 120580 h 1848896"/>
              <a:gd name="connsiteX20" fmla="*/ 380581 w 863269"/>
              <a:gd name="connsiteY20" fmla="*/ 221063 h 1848896"/>
              <a:gd name="connsiteX21" fmla="*/ 400678 w 863269"/>
              <a:gd name="connsiteY21" fmla="*/ 366765 h 1848896"/>
              <a:gd name="connsiteX22" fmla="*/ 430823 w 863269"/>
              <a:gd name="connsiteY22" fmla="*/ 472272 h 1848896"/>
              <a:gd name="connsiteX23" fmla="*/ 445896 w 863269"/>
              <a:gd name="connsiteY23" fmla="*/ 547635 h 1848896"/>
              <a:gd name="connsiteX24" fmla="*/ 460968 w 863269"/>
              <a:gd name="connsiteY24" fmla="*/ 638070 h 1848896"/>
              <a:gd name="connsiteX25" fmla="*/ 491113 w 863269"/>
              <a:gd name="connsiteY25" fmla="*/ 718457 h 1848896"/>
              <a:gd name="connsiteX26" fmla="*/ 842806 w 863269"/>
              <a:gd name="connsiteY26" fmla="*/ 1070149 h 1848896"/>
              <a:gd name="connsiteX27" fmla="*/ 817685 w 863269"/>
              <a:gd name="connsiteY27" fmla="*/ 1014883 h 1848896"/>
              <a:gd name="connsiteX28" fmla="*/ 787540 w 863269"/>
              <a:gd name="connsiteY28" fmla="*/ 894303 h 1848896"/>
              <a:gd name="connsiteX29" fmla="*/ 767443 w 863269"/>
              <a:gd name="connsiteY29" fmla="*/ 768699 h 1848896"/>
              <a:gd name="connsiteX30" fmla="*/ 762419 w 863269"/>
              <a:gd name="connsiteY30" fmla="*/ 612949 h 1848896"/>
              <a:gd name="connsiteX31" fmla="*/ 762419 w 863269"/>
              <a:gd name="connsiteY31" fmla="*/ 502417 h 1848896"/>
              <a:gd name="connsiteX32" fmla="*/ 752370 w 863269"/>
              <a:gd name="connsiteY32" fmla="*/ 386861 h 1848896"/>
              <a:gd name="connsiteX33" fmla="*/ 737298 w 863269"/>
              <a:gd name="connsiteY33" fmla="*/ 266281 h 1848896"/>
              <a:gd name="connsiteX34" fmla="*/ 697105 w 863269"/>
              <a:gd name="connsiteY34" fmla="*/ 185894 h 1848896"/>
              <a:gd name="connsiteX35" fmla="*/ 682032 w 863269"/>
              <a:gd name="connsiteY35" fmla="*/ 75362 h 1848896"/>
              <a:gd name="connsiteX36" fmla="*/ 702129 w 863269"/>
              <a:gd name="connsiteY36" fmla="*/ 10048 h 1848896"/>
              <a:gd name="connsiteX37" fmla="*/ 717201 w 863269"/>
              <a:gd name="connsiteY37" fmla="*/ 0 h 1848896"/>
              <a:gd name="connsiteX0" fmla="*/ 189663 w 863269"/>
              <a:gd name="connsiteY0" fmla="*/ 1838848 h 1838848"/>
              <a:gd name="connsiteX1" fmla="*/ 129373 w 863269"/>
              <a:gd name="connsiteY1" fmla="*/ 1763486 h 1838848"/>
              <a:gd name="connsiteX2" fmla="*/ 79131 w 863269"/>
              <a:gd name="connsiteY2" fmla="*/ 1657978 h 1838848"/>
              <a:gd name="connsiteX3" fmla="*/ 79131 w 863269"/>
              <a:gd name="connsiteY3" fmla="*/ 1582615 h 1838848"/>
              <a:gd name="connsiteX4" fmla="*/ 79131 w 863269"/>
              <a:gd name="connsiteY4" fmla="*/ 1451987 h 1838848"/>
              <a:gd name="connsiteX5" fmla="*/ 84155 w 863269"/>
              <a:gd name="connsiteY5" fmla="*/ 1316334 h 1838848"/>
              <a:gd name="connsiteX6" fmla="*/ 79131 w 863269"/>
              <a:gd name="connsiteY6" fmla="*/ 1230923 h 1838848"/>
              <a:gd name="connsiteX7" fmla="*/ 59034 w 863269"/>
              <a:gd name="connsiteY7" fmla="*/ 1090246 h 1838848"/>
              <a:gd name="connsiteX8" fmla="*/ 94203 w 863269"/>
              <a:gd name="connsiteY8" fmla="*/ 1019908 h 1838848"/>
              <a:gd name="connsiteX9" fmla="*/ 114300 w 863269"/>
              <a:gd name="connsiteY9" fmla="*/ 869183 h 1838848"/>
              <a:gd name="connsiteX10" fmla="*/ 74107 w 863269"/>
              <a:gd name="connsiteY10" fmla="*/ 698361 h 1838848"/>
              <a:gd name="connsiteX11" fmla="*/ 33913 w 863269"/>
              <a:gd name="connsiteY11" fmla="*/ 612950 h 1838848"/>
              <a:gd name="connsiteX12" fmla="*/ 3768 w 863269"/>
              <a:gd name="connsiteY12" fmla="*/ 457200 h 1838848"/>
              <a:gd name="connsiteX13" fmla="*/ 3768 w 863269"/>
              <a:gd name="connsiteY13" fmla="*/ 346668 h 1838848"/>
              <a:gd name="connsiteX14" fmla="*/ 33913 w 863269"/>
              <a:gd name="connsiteY14" fmla="*/ 216040 h 1838848"/>
              <a:gd name="connsiteX15" fmla="*/ 104252 w 863269"/>
              <a:gd name="connsiteY15" fmla="*/ 125604 h 1838848"/>
              <a:gd name="connsiteX16" fmla="*/ 169566 w 863269"/>
              <a:gd name="connsiteY16" fmla="*/ 95459 h 1838848"/>
              <a:gd name="connsiteX17" fmla="*/ 254977 w 863269"/>
              <a:gd name="connsiteY17" fmla="*/ 60290 h 1838848"/>
              <a:gd name="connsiteX18" fmla="*/ 330340 w 863269"/>
              <a:gd name="connsiteY18" fmla="*/ 50242 h 1838848"/>
              <a:gd name="connsiteX19" fmla="*/ 385606 w 863269"/>
              <a:gd name="connsiteY19" fmla="*/ 110532 h 1838848"/>
              <a:gd name="connsiteX20" fmla="*/ 380581 w 863269"/>
              <a:gd name="connsiteY20" fmla="*/ 211015 h 1838848"/>
              <a:gd name="connsiteX21" fmla="*/ 400678 w 863269"/>
              <a:gd name="connsiteY21" fmla="*/ 356717 h 1838848"/>
              <a:gd name="connsiteX22" fmla="*/ 430823 w 863269"/>
              <a:gd name="connsiteY22" fmla="*/ 462224 h 1838848"/>
              <a:gd name="connsiteX23" fmla="*/ 445896 w 863269"/>
              <a:gd name="connsiteY23" fmla="*/ 537587 h 1838848"/>
              <a:gd name="connsiteX24" fmla="*/ 460968 w 863269"/>
              <a:gd name="connsiteY24" fmla="*/ 628022 h 1838848"/>
              <a:gd name="connsiteX25" fmla="*/ 491113 w 863269"/>
              <a:gd name="connsiteY25" fmla="*/ 708409 h 1838848"/>
              <a:gd name="connsiteX26" fmla="*/ 842806 w 863269"/>
              <a:gd name="connsiteY26" fmla="*/ 1060101 h 1838848"/>
              <a:gd name="connsiteX27" fmla="*/ 817685 w 863269"/>
              <a:gd name="connsiteY27" fmla="*/ 1004835 h 1838848"/>
              <a:gd name="connsiteX28" fmla="*/ 787540 w 863269"/>
              <a:gd name="connsiteY28" fmla="*/ 884255 h 1838848"/>
              <a:gd name="connsiteX29" fmla="*/ 767443 w 863269"/>
              <a:gd name="connsiteY29" fmla="*/ 758651 h 1838848"/>
              <a:gd name="connsiteX30" fmla="*/ 762419 w 863269"/>
              <a:gd name="connsiteY30" fmla="*/ 602901 h 1838848"/>
              <a:gd name="connsiteX31" fmla="*/ 762419 w 863269"/>
              <a:gd name="connsiteY31" fmla="*/ 492369 h 1838848"/>
              <a:gd name="connsiteX32" fmla="*/ 752370 w 863269"/>
              <a:gd name="connsiteY32" fmla="*/ 376813 h 1838848"/>
              <a:gd name="connsiteX33" fmla="*/ 737298 w 863269"/>
              <a:gd name="connsiteY33" fmla="*/ 256233 h 1838848"/>
              <a:gd name="connsiteX34" fmla="*/ 697105 w 863269"/>
              <a:gd name="connsiteY34" fmla="*/ 175846 h 1838848"/>
              <a:gd name="connsiteX35" fmla="*/ 682032 w 863269"/>
              <a:gd name="connsiteY35" fmla="*/ 65314 h 1838848"/>
              <a:gd name="connsiteX36" fmla="*/ 702129 w 863269"/>
              <a:gd name="connsiteY36" fmla="*/ 0 h 1838848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35" fmla="*/ 682032 w 863269"/>
              <a:gd name="connsiteY35" fmla="*/ 18096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0" fmla="*/ 189663 w 842806"/>
              <a:gd name="connsiteY0" fmla="*/ 1791630 h 1791630"/>
              <a:gd name="connsiteX1" fmla="*/ 129373 w 842806"/>
              <a:gd name="connsiteY1" fmla="*/ 1716268 h 1791630"/>
              <a:gd name="connsiteX2" fmla="*/ 79131 w 842806"/>
              <a:gd name="connsiteY2" fmla="*/ 1610760 h 1791630"/>
              <a:gd name="connsiteX3" fmla="*/ 79131 w 842806"/>
              <a:gd name="connsiteY3" fmla="*/ 1535397 h 1791630"/>
              <a:gd name="connsiteX4" fmla="*/ 79131 w 842806"/>
              <a:gd name="connsiteY4" fmla="*/ 1404769 h 1791630"/>
              <a:gd name="connsiteX5" fmla="*/ 84155 w 842806"/>
              <a:gd name="connsiteY5" fmla="*/ 1269116 h 1791630"/>
              <a:gd name="connsiteX6" fmla="*/ 79131 w 842806"/>
              <a:gd name="connsiteY6" fmla="*/ 1183705 h 1791630"/>
              <a:gd name="connsiteX7" fmla="*/ 59034 w 842806"/>
              <a:gd name="connsiteY7" fmla="*/ 1043028 h 1791630"/>
              <a:gd name="connsiteX8" fmla="*/ 94203 w 842806"/>
              <a:gd name="connsiteY8" fmla="*/ 972690 h 1791630"/>
              <a:gd name="connsiteX9" fmla="*/ 114300 w 842806"/>
              <a:gd name="connsiteY9" fmla="*/ 821965 h 1791630"/>
              <a:gd name="connsiteX10" fmla="*/ 74107 w 842806"/>
              <a:gd name="connsiteY10" fmla="*/ 651143 h 1791630"/>
              <a:gd name="connsiteX11" fmla="*/ 33913 w 842806"/>
              <a:gd name="connsiteY11" fmla="*/ 565732 h 1791630"/>
              <a:gd name="connsiteX12" fmla="*/ 3768 w 842806"/>
              <a:gd name="connsiteY12" fmla="*/ 409982 h 1791630"/>
              <a:gd name="connsiteX13" fmla="*/ 3768 w 842806"/>
              <a:gd name="connsiteY13" fmla="*/ 299450 h 1791630"/>
              <a:gd name="connsiteX14" fmla="*/ 33913 w 842806"/>
              <a:gd name="connsiteY14" fmla="*/ 168822 h 1791630"/>
              <a:gd name="connsiteX15" fmla="*/ 104252 w 842806"/>
              <a:gd name="connsiteY15" fmla="*/ 78386 h 1791630"/>
              <a:gd name="connsiteX16" fmla="*/ 169566 w 842806"/>
              <a:gd name="connsiteY16" fmla="*/ 48241 h 1791630"/>
              <a:gd name="connsiteX17" fmla="*/ 254977 w 842806"/>
              <a:gd name="connsiteY17" fmla="*/ 13072 h 1791630"/>
              <a:gd name="connsiteX18" fmla="*/ 330340 w 842806"/>
              <a:gd name="connsiteY18" fmla="*/ 3024 h 1791630"/>
              <a:gd name="connsiteX19" fmla="*/ 385606 w 842806"/>
              <a:gd name="connsiteY19" fmla="*/ 63314 h 1791630"/>
              <a:gd name="connsiteX20" fmla="*/ 380581 w 842806"/>
              <a:gd name="connsiteY20" fmla="*/ 163797 h 1791630"/>
              <a:gd name="connsiteX21" fmla="*/ 400678 w 842806"/>
              <a:gd name="connsiteY21" fmla="*/ 309499 h 1791630"/>
              <a:gd name="connsiteX22" fmla="*/ 430823 w 842806"/>
              <a:gd name="connsiteY22" fmla="*/ 415006 h 1791630"/>
              <a:gd name="connsiteX23" fmla="*/ 445896 w 842806"/>
              <a:gd name="connsiteY23" fmla="*/ 490369 h 1791630"/>
              <a:gd name="connsiteX24" fmla="*/ 460968 w 842806"/>
              <a:gd name="connsiteY24" fmla="*/ 580804 h 1791630"/>
              <a:gd name="connsiteX25" fmla="*/ 491113 w 842806"/>
              <a:gd name="connsiteY25" fmla="*/ 661191 h 1791630"/>
              <a:gd name="connsiteX26" fmla="*/ 842806 w 842806"/>
              <a:gd name="connsiteY26" fmla="*/ 1012883 h 1791630"/>
              <a:gd name="connsiteX0" fmla="*/ 189663 w 491113"/>
              <a:gd name="connsiteY0" fmla="*/ 1791630 h 1791630"/>
              <a:gd name="connsiteX1" fmla="*/ 129373 w 491113"/>
              <a:gd name="connsiteY1" fmla="*/ 1716268 h 1791630"/>
              <a:gd name="connsiteX2" fmla="*/ 79131 w 491113"/>
              <a:gd name="connsiteY2" fmla="*/ 1610760 h 1791630"/>
              <a:gd name="connsiteX3" fmla="*/ 79131 w 491113"/>
              <a:gd name="connsiteY3" fmla="*/ 1535397 h 1791630"/>
              <a:gd name="connsiteX4" fmla="*/ 79131 w 491113"/>
              <a:gd name="connsiteY4" fmla="*/ 1404769 h 1791630"/>
              <a:gd name="connsiteX5" fmla="*/ 84155 w 491113"/>
              <a:gd name="connsiteY5" fmla="*/ 1269116 h 1791630"/>
              <a:gd name="connsiteX6" fmla="*/ 79131 w 491113"/>
              <a:gd name="connsiteY6" fmla="*/ 1183705 h 1791630"/>
              <a:gd name="connsiteX7" fmla="*/ 59034 w 491113"/>
              <a:gd name="connsiteY7" fmla="*/ 1043028 h 1791630"/>
              <a:gd name="connsiteX8" fmla="*/ 94203 w 491113"/>
              <a:gd name="connsiteY8" fmla="*/ 972690 h 1791630"/>
              <a:gd name="connsiteX9" fmla="*/ 114300 w 491113"/>
              <a:gd name="connsiteY9" fmla="*/ 821965 h 1791630"/>
              <a:gd name="connsiteX10" fmla="*/ 74107 w 491113"/>
              <a:gd name="connsiteY10" fmla="*/ 651143 h 1791630"/>
              <a:gd name="connsiteX11" fmla="*/ 33913 w 491113"/>
              <a:gd name="connsiteY11" fmla="*/ 565732 h 1791630"/>
              <a:gd name="connsiteX12" fmla="*/ 3768 w 491113"/>
              <a:gd name="connsiteY12" fmla="*/ 409982 h 1791630"/>
              <a:gd name="connsiteX13" fmla="*/ 3768 w 491113"/>
              <a:gd name="connsiteY13" fmla="*/ 299450 h 1791630"/>
              <a:gd name="connsiteX14" fmla="*/ 33913 w 491113"/>
              <a:gd name="connsiteY14" fmla="*/ 168822 h 1791630"/>
              <a:gd name="connsiteX15" fmla="*/ 104252 w 491113"/>
              <a:gd name="connsiteY15" fmla="*/ 78386 h 1791630"/>
              <a:gd name="connsiteX16" fmla="*/ 169566 w 491113"/>
              <a:gd name="connsiteY16" fmla="*/ 48241 h 1791630"/>
              <a:gd name="connsiteX17" fmla="*/ 254977 w 491113"/>
              <a:gd name="connsiteY17" fmla="*/ 13072 h 1791630"/>
              <a:gd name="connsiteX18" fmla="*/ 330340 w 491113"/>
              <a:gd name="connsiteY18" fmla="*/ 3024 h 1791630"/>
              <a:gd name="connsiteX19" fmla="*/ 385606 w 491113"/>
              <a:gd name="connsiteY19" fmla="*/ 63314 h 1791630"/>
              <a:gd name="connsiteX20" fmla="*/ 380581 w 491113"/>
              <a:gd name="connsiteY20" fmla="*/ 163797 h 1791630"/>
              <a:gd name="connsiteX21" fmla="*/ 400678 w 491113"/>
              <a:gd name="connsiteY21" fmla="*/ 309499 h 1791630"/>
              <a:gd name="connsiteX22" fmla="*/ 430823 w 491113"/>
              <a:gd name="connsiteY22" fmla="*/ 415006 h 1791630"/>
              <a:gd name="connsiteX23" fmla="*/ 445896 w 491113"/>
              <a:gd name="connsiteY23" fmla="*/ 490369 h 1791630"/>
              <a:gd name="connsiteX24" fmla="*/ 460968 w 491113"/>
              <a:gd name="connsiteY24" fmla="*/ 580804 h 1791630"/>
              <a:gd name="connsiteX25" fmla="*/ 491113 w 491113"/>
              <a:gd name="connsiteY25" fmla="*/ 661191 h 1791630"/>
              <a:gd name="connsiteX0" fmla="*/ 129373 w 491113"/>
              <a:gd name="connsiteY0" fmla="*/ 1716268 h 1716268"/>
              <a:gd name="connsiteX1" fmla="*/ 79131 w 491113"/>
              <a:gd name="connsiteY1" fmla="*/ 1610760 h 1716268"/>
              <a:gd name="connsiteX2" fmla="*/ 79131 w 491113"/>
              <a:gd name="connsiteY2" fmla="*/ 1535397 h 1716268"/>
              <a:gd name="connsiteX3" fmla="*/ 79131 w 491113"/>
              <a:gd name="connsiteY3" fmla="*/ 1404769 h 1716268"/>
              <a:gd name="connsiteX4" fmla="*/ 84155 w 491113"/>
              <a:gd name="connsiteY4" fmla="*/ 1269116 h 1716268"/>
              <a:gd name="connsiteX5" fmla="*/ 79131 w 491113"/>
              <a:gd name="connsiteY5" fmla="*/ 1183705 h 1716268"/>
              <a:gd name="connsiteX6" fmla="*/ 59034 w 491113"/>
              <a:gd name="connsiteY6" fmla="*/ 1043028 h 1716268"/>
              <a:gd name="connsiteX7" fmla="*/ 94203 w 491113"/>
              <a:gd name="connsiteY7" fmla="*/ 972690 h 1716268"/>
              <a:gd name="connsiteX8" fmla="*/ 114300 w 491113"/>
              <a:gd name="connsiteY8" fmla="*/ 821965 h 1716268"/>
              <a:gd name="connsiteX9" fmla="*/ 74107 w 491113"/>
              <a:gd name="connsiteY9" fmla="*/ 651143 h 1716268"/>
              <a:gd name="connsiteX10" fmla="*/ 33913 w 491113"/>
              <a:gd name="connsiteY10" fmla="*/ 565732 h 1716268"/>
              <a:gd name="connsiteX11" fmla="*/ 3768 w 491113"/>
              <a:gd name="connsiteY11" fmla="*/ 409982 h 1716268"/>
              <a:gd name="connsiteX12" fmla="*/ 3768 w 491113"/>
              <a:gd name="connsiteY12" fmla="*/ 299450 h 1716268"/>
              <a:gd name="connsiteX13" fmla="*/ 33913 w 491113"/>
              <a:gd name="connsiteY13" fmla="*/ 168822 h 1716268"/>
              <a:gd name="connsiteX14" fmla="*/ 104252 w 491113"/>
              <a:gd name="connsiteY14" fmla="*/ 78386 h 1716268"/>
              <a:gd name="connsiteX15" fmla="*/ 169566 w 491113"/>
              <a:gd name="connsiteY15" fmla="*/ 48241 h 1716268"/>
              <a:gd name="connsiteX16" fmla="*/ 254977 w 491113"/>
              <a:gd name="connsiteY16" fmla="*/ 13072 h 1716268"/>
              <a:gd name="connsiteX17" fmla="*/ 330340 w 491113"/>
              <a:gd name="connsiteY17" fmla="*/ 3024 h 1716268"/>
              <a:gd name="connsiteX18" fmla="*/ 385606 w 491113"/>
              <a:gd name="connsiteY18" fmla="*/ 63314 h 1716268"/>
              <a:gd name="connsiteX19" fmla="*/ 380581 w 491113"/>
              <a:gd name="connsiteY19" fmla="*/ 163797 h 1716268"/>
              <a:gd name="connsiteX20" fmla="*/ 400678 w 491113"/>
              <a:gd name="connsiteY20" fmla="*/ 309499 h 1716268"/>
              <a:gd name="connsiteX21" fmla="*/ 430823 w 491113"/>
              <a:gd name="connsiteY21" fmla="*/ 415006 h 1716268"/>
              <a:gd name="connsiteX22" fmla="*/ 445896 w 491113"/>
              <a:gd name="connsiteY22" fmla="*/ 490369 h 1716268"/>
              <a:gd name="connsiteX23" fmla="*/ 460968 w 491113"/>
              <a:gd name="connsiteY23" fmla="*/ 580804 h 1716268"/>
              <a:gd name="connsiteX24" fmla="*/ 491113 w 491113"/>
              <a:gd name="connsiteY24" fmla="*/ 661191 h 1716268"/>
              <a:gd name="connsiteX0" fmla="*/ 79131 w 491113"/>
              <a:gd name="connsiteY0" fmla="*/ 1610760 h 1610760"/>
              <a:gd name="connsiteX1" fmla="*/ 79131 w 491113"/>
              <a:gd name="connsiteY1" fmla="*/ 1535397 h 1610760"/>
              <a:gd name="connsiteX2" fmla="*/ 79131 w 491113"/>
              <a:gd name="connsiteY2" fmla="*/ 1404769 h 1610760"/>
              <a:gd name="connsiteX3" fmla="*/ 84155 w 491113"/>
              <a:gd name="connsiteY3" fmla="*/ 1269116 h 1610760"/>
              <a:gd name="connsiteX4" fmla="*/ 79131 w 491113"/>
              <a:gd name="connsiteY4" fmla="*/ 1183705 h 1610760"/>
              <a:gd name="connsiteX5" fmla="*/ 59034 w 491113"/>
              <a:gd name="connsiteY5" fmla="*/ 1043028 h 1610760"/>
              <a:gd name="connsiteX6" fmla="*/ 94203 w 491113"/>
              <a:gd name="connsiteY6" fmla="*/ 972690 h 1610760"/>
              <a:gd name="connsiteX7" fmla="*/ 114300 w 491113"/>
              <a:gd name="connsiteY7" fmla="*/ 821965 h 1610760"/>
              <a:gd name="connsiteX8" fmla="*/ 74107 w 491113"/>
              <a:gd name="connsiteY8" fmla="*/ 651143 h 1610760"/>
              <a:gd name="connsiteX9" fmla="*/ 33913 w 491113"/>
              <a:gd name="connsiteY9" fmla="*/ 565732 h 1610760"/>
              <a:gd name="connsiteX10" fmla="*/ 3768 w 491113"/>
              <a:gd name="connsiteY10" fmla="*/ 409982 h 1610760"/>
              <a:gd name="connsiteX11" fmla="*/ 3768 w 491113"/>
              <a:gd name="connsiteY11" fmla="*/ 299450 h 1610760"/>
              <a:gd name="connsiteX12" fmla="*/ 33913 w 491113"/>
              <a:gd name="connsiteY12" fmla="*/ 168822 h 1610760"/>
              <a:gd name="connsiteX13" fmla="*/ 104252 w 491113"/>
              <a:gd name="connsiteY13" fmla="*/ 78386 h 1610760"/>
              <a:gd name="connsiteX14" fmla="*/ 169566 w 491113"/>
              <a:gd name="connsiteY14" fmla="*/ 48241 h 1610760"/>
              <a:gd name="connsiteX15" fmla="*/ 254977 w 491113"/>
              <a:gd name="connsiteY15" fmla="*/ 13072 h 1610760"/>
              <a:gd name="connsiteX16" fmla="*/ 330340 w 491113"/>
              <a:gd name="connsiteY16" fmla="*/ 3024 h 1610760"/>
              <a:gd name="connsiteX17" fmla="*/ 385606 w 491113"/>
              <a:gd name="connsiteY17" fmla="*/ 63314 h 1610760"/>
              <a:gd name="connsiteX18" fmla="*/ 380581 w 491113"/>
              <a:gd name="connsiteY18" fmla="*/ 163797 h 1610760"/>
              <a:gd name="connsiteX19" fmla="*/ 400678 w 491113"/>
              <a:gd name="connsiteY19" fmla="*/ 309499 h 1610760"/>
              <a:gd name="connsiteX20" fmla="*/ 430823 w 491113"/>
              <a:gd name="connsiteY20" fmla="*/ 415006 h 1610760"/>
              <a:gd name="connsiteX21" fmla="*/ 445896 w 491113"/>
              <a:gd name="connsiteY21" fmla="*/ 490369 h 1610760"/>
              <a:gd name="connsiteX22" fmla="*/ 460968 w 491113"/>
              <a:gd name="connsiteY22" fmla="*/ 580804 h 1610760"/>
              <a:gd name="connsiteX23" fmla="*/ 491113 w 491113"/>
              <a:gd name="connsiteY23" fmla="*/ 661191 h 1610760"/>
              <a:gd name="connsiteX0" fmla="*/ 79131 w 491113"/>
              <a:gd name="connsiteY0" fmla="*/ 1535397 h 1535397"/>
              <a:gd name="connsiteX1" fmla="*/ 79131 w 491113"/>
              <a:gd name="connsiteY1" fmla="*/ 1404769 h 1535397"/>
              <a:gd name="connsiteX2" fmla="*/ 84155 w 491113"/>
              <a:gd name="connsiteY2" fmla="*/ 1269116 h 1535397"/>
              <a:gd name="connsiteX3" fmla="*/ 79131 w 491113"/>
              <a:gd name="connsiteY3" fmla="*/ 1183705 h 1535397"/>
              <a:gd name="connsiteX4" fmla="*/ 59034 w 491113"/>
              <a:gd name="connsiteY4" fmla="*/ 1043028 h 1535397"/>
              <a:gd name="connsiteX5" fmla="*/ 94203 w 491113"/>
              <a:gd name="connsiteY5" fmla="*/ 972690 h 1535397"/>
              <a:gd name="connsiteX6" fmla="*/ 114300 w 491113"/>
              <a:gd name="connsiteY6" fmla="*/ 821965 h 1535397"/>
              <a:gd name="connsiteX7" fmla="*/ 74107 w 491113"/>
              <a:gd name="connsiteY7" fmla="*/ 651143 h 1535397"/>
              <a:gd name="connsiteX8" fmla="*/ 33913 w 491113"/>
              <a:gd name="connsiteY8" fmla="*/ 565732 h 1535397"/>
              <a:gd name="connsiteX9" fmla="*/ 3768 w 491113"/>
              <a:gd name="connsiteY9" fmla="*/ 409982 h 1535397"/>
              <a:gd name="connsiteX10" fmla="*/ 3768 w 491113"/>
              <a:gd name="connsiteY10" fmla="*/ 299450 h 1535397"/>
              <a:gd name="connsiteX11" fmla="*/ 33913 w 491113"/>
              <a:gd name="connsiteY11" fmla="*/ 168822 h 1535397"/>
              <a:gd name="connsiteX12" fmla="*/ 104252 w 491113"/>
              <a:gd name="connsiteY12" fmla="*/ 78386 h 1535397"/>
              <a:gd name="connsiteX13" fmla="*/ 169566 w 491113"/>
              <a:gd name="connsiteY13" fmla="*/ 48241 h 1535397"/>
              <a:gd name="connsiteX14" fmla="*/ 254977 w 491113"/>
              <a:gd name="connsiteY14" fmla="*/ 13072 h 1535397"/>
              <a:gd name="connsiteX15" fmla="*/ 330340 w 491113"/>
              <a:gd name="connsiteY15" fmla="*/ 3024 h 1535397"/>
              <a:gd name="connsiteX16" fmla="*/ 385606 w 491113"/>
              <a:gd name="connsiteY16" fmla="*/ 63314 h 1535397"/>
              <a:gd name="connsiteX17" fmla="*/ 380581 w 491113"/>
              <a:gd name="connsiteY17" fmla="*/ 163797 h 1535397"/>
              <a:gd name="connsiteX18" fmla="*/ 400678 w 491113"/>
              <a:gd name="connsiteY18" fmla="*/ 309499 h 1535397"/>
              <a:gd name="connsiteX19" fmla="*/ 430823 w 491113"/>
              <a:gd name="connsiteY19" fmla="*/ 415006 h 1535397"/>
              <a:gd name="connsiteX20" fmla="*/ 445896 w 491113"/>
              <a:gd name="connsiteY20" fmla="*/ 490369 h 1535397"/>
              <a:gd name="connsiteX21" fmla="*/ 460968 w 491113"/>
              <a:gd name="connsiteY21" fmla="*/ 580804 h 1535397"/>
              <a:gd name="connsiteX22" fmla="*/ 491113 w 491113"/>
              <a:gd name="connsiteY22" fmla="*/ 661191 h 1535397"/>
              <a:gd name="connsiteX0" fmla="*/ 79131 w 491113"/>
              <a:gd name="connsiteY0" fmla="*/ 1404769 h 1404769"/>
              <a:gd name="connsiteX1" fmla="*/ 84155 w 491113"/>
              <a:gd name="connsiteY1" fmla="*/ 1269116 h 1404769"/>
              <a:gd name="connsiteX2" fmla="*/ 79131 w 491113"/>
              <a:gd name="connsiteY2" fmla="*/ 1183705 h 1404769"/>
              <a:gd name="connsiteX3" fmla="*/ 59034 w 491113"/>
              <a:gd name="connsiteY3" fmla="*/ 1043028 h 1404769"/>
              <a:gd name="connsiteX4" fmla="*/ 94203 w 491113"/>
              <a:gd name="connsiteY4" fmla="*/ 972690 h 1404769"/>
              <a:gd name="connsiteX5" fmla="*/ 114300 w 491113"/>
              <a:gd name="connsiteY5" fmla="*/ 821965 h 1404769"/>
              <a:gd name="connsiteX6" fmla="*/ 74107 w 491113"/>
              <a:gd name="connsiteY6" fmla="*/ 651143 h 1404769"/>
              <a:gd name="connsiteX7" fmla="*/ 33913 w 491113"/>
              <a:gd name="connsiteY7" fmla="*/ 565732 h 1404769"/>
              <a:gd name="connsiteX8" fmla="*/ 3768 w 491113"/>
              <a:gd name="connsiteY8" fmla="*/ 409982 h 1404769"/>
              <a:gd name="connsiteX9" fmla="*/ 3768 w 491113"/>
              <a:gd name="connsiteY9" fmla="*/ 299450 h 1404769"/>
              <a:gd name="connsiteX10" fmla="*/ 33913 w 491113"/>
              <a:gd name="connsiteY10" fmla="*/ 168822 h 1404769"/>
              <a:gd name="connsiteX11" fmla="*/ 104252 w 491113"/>
              <a:gd name="connsiteY11" fmla="*/ 78386 h 1404769"/>
              <a:gd name="connsiteX12" fmla="*/ 169566 w 491113"/>
              <a:gd name="connsiteY12" fmla="*/ 48241 h 1404769"/>
              <a:gd name="connsiteX13" fmla="*/ 254977 w 491113"/>
              <a:gd name="connsiteY13" fmla="*/ 13072 h 1404769"/>
              <a:gd name="connsiteX14" fmla="*/ 330340 w 491113"/>
              <a:gd name="connsiteY14" fmla="*/ 3024 h 1404769"/>
              <a:gd name="connsiteX15" fmla="*/ 385606 w 491113"/>
              <a:gd name="connsiteY15" fmla="*/ 63314 h 1404769"/>
              <a:gd name="connsiteX16" fmla="*/ 380581 w 491113"/>
              <a:gd name="connsiteY16" fmla="*/ 163797 h 1404769"/>
              <a:gd name="connsiteX17" fmla="*/ 400678 w 491113"/>
              <a:gd name="connsiteY17" fmla="*/ 309499 h 1404769"/>
              <a:gd name="connsiteX18" fmla="*/ 430823 w 491113"/>
              <a:gd name="connsiteY18" fmla="*/ 415006 h 1404769"/>
              <a:gd name="connsiteX19" fmla="*/ 445896 w 491113"/>
              <a:gd name="connsiteY19" fmla="*/ 490369 h 1404769"/>
              <a:gd name="connsiteX20" fmla="*/ 460968 w 491113"/>
              <a:gd name="connsiteY20" fmla="*/ 580804 h 1404769"/>
              <a:gd name="connsiteX21" fmla="*/ 491113 w 491113"/>
              <a:gd name="connsiteY21" fmla="*/ 661191 h 1404769"/>
              <a:gd name="connsiteX0" fmla="*/ 84155 w 491113"/>
              <a:gd name="connsiteY0" fmla="*/ 1269116 h 1269116"/>
              <a:gd name="connsiteX1" fmla="*/ 79131 w 491113"/>
              <a:gd name="connsiteY1" fmla="*/ 1183705 h 1269116"/>
              <a:gd name="connsiteX2" fmla="*/ 59034 w 491113"/>
              <a:gd name="connsiteY2" fmla="*/ 1043028 h 1269116"/>
              <a:gd name="connsiteX3" fmla="*/ 94203 w 491113"/>
              <a:gd name="connsiteY3" fmla="*/ 972690 h 1269116"/>
              <a:gd name="connsiteX4" fmla="*/ 114300 w 491113"/>
              <a:gd name="connsiteY4" fmla="*/ 821965 h 1269116"/>
              <a:gd name="connsiteX5" fmla="*/ 74107 w 491113"/>
              <a:gd name="connsiteY5" fmla="*/ 651143 h 1269116"/>
              <a:gd name="connsiteX6" fmla="*/ 33913 w 491113"/>
              <a:gd name="connsiteY6" fmla="*/ 565732 h 1269116"/>
              <a:gd name="connsiteX7" fmla="*/ 3768 w 491113"/>
              <a:gd name="connsiteY7" fmla="*/ 409982 h 1269116"/>
              <a:gd name="connsiteX8" fmla="*/ 3768 w 491113"/>
              <a:gd name="connsiteY8" fmla="*/ 299450 h 1269116"/>
              <a:gd name="connsiteX9" fmla="*/ 33913 w 491113"/>
              <a:gd name="connsiteY9" fmla="*/ 168822 h 1269116"/>
              <a:gd name="connsiteX10" fmla="*/ 104252 w 491113"/>
              <a:gd name="connsiteY10" fmla="*/ 78386 h 1269116"/>
              <a:gd name="connsiteX11" fmla="*/ 169566 w 491113"/>
              <a:gd name="connsiteY11" fmla="*/ 48241 h 1269116"/>
              <a:gd name="connsiteX12" fmla="*/ 254977 w 491113"/>
              <a:gd name="connsiteY12" fmla="*/ 13072 h 1269116"/>
              <a:gd name="connsiteX13" fmla="*/ 330340 w 491113"/>
              <a:gd name="connsiteY13" fmla="*/ 3024 h 1269116"/>
              <a:gd name="connsiteX14" fmla="*/ 385606 w 491113"/>
              <a:gd name="connsiteY14" fmla="*/ 63314 h 1269116"/>
              <a:gd name="connsiteX15" fmla="*/ 380581 w 491113"/>
              <a:gd name="connsiteY15" fmla="*/ 163797 h 1269116"/>
              <a:gd name="connsiteX16" fmla="*/ 400678 w 491113"/>
              <a:gd name="connsiteY16" fmla="*/ 309499 h 1269116"/>
              <a:gd name="connsiteX17" fmla="*/ 430823 w 491113"/>
              <a:gd name="connsiteY17" fmla="*/ 415006 h 1269116"/>
              <a:gd name="connsiteX18" fmla="*/ 445896 w 491113"/>
              <a:gd name="connsiteY18" fmla="*/ 490369 h 1269116"/>
              <a:gd name="connsiteX19" fmla="*/ 460968 w 491113"/>
              <a:gd name="connsiteY19" fmla="*/ 580804 h 1269116"/>
              <a:gd name="connsiteX20" fmla="*/ 491113 w 491113"/>
              <a:gd name="connsiteY20" fmla="*/ 661191 h 1269116"/>
              <a:gd name="connsiteX0" fmla="*/ 79131 w 491113"/>
              <a:gd name="connsiteY0" fmla="*/ 1183705 h 1183705"/>
              <a:gd name="connsiteX1" fmla="*/ 59034 w 491113"/>
              <a:gd name="connsiteY1" fmla="*/ 1043028 h 1183705"/>
              <a:gd name="connsiteX2" fmla="*/ 94203 w 491113"/>
              <a:gd name="connsiteY2" fmla="*/ 972690 h 1183705"/>
              <a:gd name="connsiteX3" fmla="*/ 114300 w 491113"/>
              <a:gd name="connsiteY3" fmla="*/ 821965 h 1183705"/>
              <a:gd name="connsiteX4" fmla="*/ 74107 w 491113"/>
              <a:gd name="connsiteY4" fmla="*/ 651143 h 1183705"/>
              <a:gd name="connsiteX5" fmla="*/ 33913 w 491113"/>
              <a:gd name="connsiteY5" fmla="*/ 565732 h 1183705"/>
              <a:gd name="connsiteX6" fmla="*/ 3768 w 491113"/>
              <a:gd name="connsiteY6" fmla="*/ 409982 h 1183705"/>
              <a:gd name="connsiteX7" fmla="*/ 3768 w 491113"/>
              <a:gd name="connsiteY7" fmla="*/ 299450 h 1183705"/>
              <a:gd name="connsiteX8" fmla="*/ 33913 w 491113"/>
              <a:gd name="connsiteY8" fmla="*/ 168822 h 1183705"/>
              <a:gd name="connsiteX9" fmla="*/ 104252 w 491113"/>
              <a:gd name="connsiteY9" fmla="*/ 78386 h 1183705"/>
              <a:gd name="connsiteX10" fmla="*/ 169566 w 491113"/>
              <a:gd name="connsiteY10" fmla="*/ 48241 h 1183705"/>
              <a:gd name="connsiteX11" fmla="*/ 254977 w 491113"/>
              <a:gd name="connsiteY11" fmla="*/ 13072 h 1183705"/>
              <a:gd name="connsiteX12" fmla="*/ 330340 w 491113"/>
              <a:gd name="connsiteY12" fmla="*/ 3024 h 1183705"/>
              <a:gd name="connsiteX13" fmla="*/ 385606 w 491113"/>
              <a:gd name="connsiteY13" fmla="*/ 63314 h 1183705"/>
              <a:gd name="connsiteX14" fmla="*/ 380581 w 491113"/>
              <a:gd name="connsiteY14" fmla="*/ 163797 h 1183705"/>
              <a:gd name="connsiteX15" fmla="*/ 400678 w 491113"/>
              <a:gd name="connsiteY15" fmla="*/ 309499 h 1183705"/>
              <a:gd name="connsiteX16" fmla="*/ 430823 w 491113"/>
              <a:gd name="connsiteY16" fmla="*/ 415006 h 1183705"/>
              <a:gd name="connsiteX17" fmla="*/ 445896 w 491113"/>
              <a:gd name="connsiteY17" fmla="*/ 490369 h 1183705"/>
              <a:gd name="connsiteX18" fmla="*/ 460968 w 491113"/>
              <a:gd name="connsiteY18" fmla="*/ 580804 h 1183705"/>
              <a:gd name="connsiteX19" fmla="*/ 491113 w 491113"/>
              <a:gd name="connsiteY19" fmla="*/ 661191 h 1183705"/>
              <a:gd name="connsiteX0" fmla="*/ 79131 w 460968"/>
              <a:gd name="connsiteY0" fmla="*/ 1183705 h 1183705"/>
              <a:gd name="connsiteX1" fmla="*/ 59034 w 460968"/>
              <a:gd name="connsiteY1" fmla="*/ 1043028 h 1183705"/>
              <a:gd name="connsiteX2" fmla="*/ 94203 w 460968"/>
              <a:gd name="connsiteY2" fmla="*/ 972690 h 1183705"/>
              <a:gd name="connsiteX3" fmla="*/ 114300 w 460968"/>
              <a:gd name="connsiteY3" fmla="*/ 821965 h 1183705"/>
              <a:gd name="connsiteX4" fmla="*/ 74107 w 460968"/>
              <a:gd name="connsiteY4" fmla="*/ 651143 h 1183705"/>
              <a:gd name="connsiteX5" fmla="*/ 33913 w 460968"/>
              <a:gd name="connsiteY5" fmla="*/ 565732 h 1183705"/>
              <a:gd name="connsiteX6" fmla="*/ 3768 w 460968"/>
              <a:gd name="connsiteY6" fmla="*/ 409982 h 1183705"/>
              <a:gd name="connsiteX7" fmla="*/ 3768 w 460968"/>
              <a:gd name="connsiteY7" fmla="*/ 299450 h 1183705"/>
              <a:gd name="connsiteX8" fmla="*/ 33913 w 460968"/>
              <a:gd name="connsiteY8" fmla="*/ 168822 h 1183705"/>
              <a:gd name="connsiteX9" fmla="*/ 104252 w 460968"/>
              <a:gd name="connsiteY9" fmla="*/ 78386 h 1183705"/>
              <a:gd name="connsiteX10" fmla="*/ 169566 w 460968"/>
              <a:gd name="connsiteY10" fmla="*/ 48241 h 1183705"/>
              <a:gd name="connsiteX11" fmla="*/ 254977 w 460968"/>
              <a:gd name="connsiteY11" fmla="*/ 13072 h 1183705"/>
              <a:gd name="connsiteX12" fmla="*/ 330340 w 460968"/>
              <a:gd name="connsiteY12" fmla="*/ 3024 h 1183705"/>
              <a:gd name="connsiteX13" fmla="*/ 385606 w 460968"/>
              <a:gd name="connsiteY13" fmla="*/ 63314 h 1183705"/>
              <a:gd name="connsiteX14" fmla="*/ 380581 w 460968"/>
              <a:gd name="connsiteY14" fmla="*/ 163797 h 1183705"/>
              <a:gd name="connsiteX15" fmla="*/ 400678 w 460968"/>
              <a:gd name="connsiteY15" fmla="*/ 309499 h 1183705"/>
              <a:gd name="connsiteX16" fmla="*/ 430823 w 460968"/>
              <a:gd name="connsiteY16" fmla="*/ 415006 h 1183705"/>
              <a:gd name="connsiteX17" fmla="*/ 445896 w 460968"/>
              <a:gd name="connsiteY17" fmla="*/ 490369 h 1183705"/>
              <a:gd name="connsiteX18" fmla="*/ 460968 w 460968"/>
              <a:gd name="connsiteY18" fmla="*/ 580804 h 1183705"/>
              <a:gd name="connsiteX0" fmla="*/ 79131 w 445896"/>
              <a:gd name="connsiteY0" fmla="*/ 1183705 h 1183705"/>
              <a:gd name="connsiteX1" fmla="*/ 59034 w 445896"/>
              <a:gd name="connsiteY1" fmla="*/ 1043028 h 1183705"/>
              <a:gd name="connsiteX2" fmla="*/ 94203 w 445896"/>
              <a:gd name="connsiteY2" fmla="*/ 972690 h 1183705"/>
              <a:gd name="connsiteX3" fmla="*/ 114300 w 445896"/>
              <a:gd name="connsiteY3" fmla="*/ 821965 h 1183705"/>
              <a:gd name="connsiteX4" fmla="*/ 74107 w 445896"/>
              <a:gd name="connsiteY4" fmla="*/ 651143 h 1183705"/>
              <a:gd name="connsiteX5" fmla="*/ 33913 w 445896"/>
              <a:gd name="connsiteY5" fmla="*/ 565732 h 1183705"/>
              <a:gd name="connsiteX6" fmla="*/ 3768 w 445896"/>
              <a:gd name="connsiteY6" fmla="*/ 409982 h 1183705"/>
              <a:gd name="connsiteX7" fmla="*/ 3768 w 445896"/>
              <a:gd name="connsiteY7" fmla="*/ 299450 h 1183705"/>
              <a:gd name="connsiteX8" fmla="*/ 33913 w 445896"/>
              <a:gd name="connsiteY8" fmla="*/ 168822 h 1183705"/>
              <a:gd name="connsiteX9" fmla="*/ 104252 w 445896"/>
              <a:gd name="connsiteY9" fmla="*/ 78386 h 1183705"/>
              <a:gd name="connsiteX10" fmla="*/ 169566 w 445896"/>
              <a:gd name="connsiteY10" fmla="*/ 48241 h 1183705"/>
              <a:gd name="connsiteX11" fmla="*/ 254977 w 445896"/>
              <a:gd name="connsiteY11" fmla="*/ 13072 h 1183705"/>
              <a:gd name="connsiteX12" fmla="*/ 330340 w 445896"/>
              <a:gd name="connsiteY12" fmla="*/ 3024 h 1183705"/>
              <a:gd name="connsiteX13" fmla="*/ 385606 w 445896"/>
              <a:gd name="connsiteY13" fmla="*/ 63314 h 1183705"/>
              <a:gd name="connsiteX14" fmla="*/ 380581 w 445896"/>
              <a:gd name="connsiteY14" fmla="*/ 163797 h 1183705"/>
              <a:gd name="connsiteX15" fmla="*/ 400678 w 445896"/>
              <a:gd name="connsiteY15" fmla="*/ 309499 h 1183705"/>
              <a:gd name="connsiteX16" fmla="*/ 430823 w 445896"/>
              <a:gd name="connsiteY16" fmla="*/ 415006 h 1183705"/>
              <a:gd name="connsiteX17" fmla="*/ 445896 w 445896"/>
              <a:gd name="connsiteY17" fmla="*/ 490369 h 11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5896" h="1183705">
                <a:moveTo>
                  <a:pt x="79131" y="1183705"/>
                </a:moveTo>
                <a:cubicBezTo>
                  <a:pt x="74944" y="1146024"/>
                  <a:pt x="56522" y="1078197"/>
                  <a:pt x="59034" y="1043028"/>
                </a:cubicBezTo>
                <a:cubicBezTo>
                  <a:pt x="61546" y="1007859"/>
                  <a:pt x="84992" y="1009534"/>
                  <a:pt x="94203" y="972690"/>
                </a:cubicBezTo>
                <a:cubicBezTo>
                  <a:pt x="103414" y="935846"/>
                  <a:pt x="117649" y="875556"/>
                  <a:pt x="114300" y="821965"/>
                </a:cubicBezTo>
                <a:cubicBezTo>
                  <a:pt x="110951" y="768374"/>
                  <a:pt x="87505" y="693848"/>
                  <a:pt x="74107" y="651143"/>
                </a:cubicBezTo>
                <a:cubicBezTo>
                  <a:pt x="60709" y="608438"/>
                  <a:pt x="45636" y="605926"/>
                  <a:pt x="33913" y="565732"/>
                </a:cubicBezTo>
                <a:cubicBezTo>
                  <a:pt x="22190" y="525539"/>
                  <a:pt x="8792" y="454362"/>
                  <a:pt x="3768" y="409982"/>
                </a:cubicBezTo>
                <a:cubicBezTo>
                  <a:pt x="-1256" y="365602"/>
                  <a:pt x="-1256" y="339643"/>
                  <a:pt x="3768" y="299450"/>
                </a:cubicBezTo>
                <a:cubicBezTo>
                  <a:pt x="8792" y="259257"/>
                  <a:pt x="17166" y="205666"/>
                  <a:pt x="33913" y="168822"/>
                </a:cubicBezTo>
                <a:cubicBezTo>
                  <a:pt x="50660" y="131978"/>
                  <a:pt x="81643" y="98483"/>
                  <a:pt x="104252" y="78386"/>
                </a:cubicBezTo>
                <a:cubicBezTo>
                  <a:pt x="126861" y="58289"/>
                  <a:pt x="144445" y="59127"/>
                  <a:pt x="169566" y="48241"/>
                </a:cubicBezTo>
                <a:cubicBezTo>
                  <a:pt x="194687" y="37355"/>
                  <a:pt x="228181" y="20608"/>
                  <a:pt x="254977" y="13072"/>
                </a:cubicBezTo>
                <a:cubicBezTo>
                  <a:pt x="281773" y="5536"/>
                  <a:pt x="308569" y="-5350"/>
                  <a:pt x="330340" y="3024"/>
                </a:cubicBezTo>
                <a:cubicBezTo>
                  <a:pt x="352111" y="11398"/>
                  <a:pt x="377233" y="36519"/>
                  <a:pt x="385606" y="63314"/>
                </a:cubicBezTo>
                <a:cubicBezTo>
                  <a:pt x="393979" y="90109"/>
                  <a:pt x="378069" y="122766"/>
                  <a:pt x="380581" y="163797"/>
                </a:cubicBezTo>
                <a:cubicBezTo>
                  <a:pt x="383093" y="204828"/>
                  <a:pt x="392304" y="267631"/>
                  <a:pt x="400678" y="309499"/>
                </a:cubicBezTo>
                <a:cubicBezTo>
                  <a:pt x="409052" y="351367"/>
                  <a:pt x="423287" y="384861"/>
                  <a:pt x="430823" y="415006"/>
                </a:cubicBezTo>
                <a:cubicBezTo>
                  <a:pt x="438359" y="445151"/>
                  <a:pt x="440872" y="462736"/>
                  <a:pt x="445896" y="49036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4490455" y="2890569"/>
            <a:ext cx="292146" cy="1069039"/>
          </a:xfrm>
          <a:custGeom>
            <a:avLst/>
            <a:gdLst>
              <a:gd name="connsiteX0" fmla="*/ 166542 w 347557"/>
              <a:gd name="connsiteY0" fmla="*/ 1702085 h 1702085"/>
              <a:gd name="connsiteX1" fmla="*/ 106252 w 347557"/>
              <a:gd name="connsiteY1" fmla="*/ 1631747 h 1702085"/>
              <a:gd name="connsiteX2" fmla="*/ 81131 w 347557"/>
              <a:gd name="connsiteY2" fmla="*/ 1566432 h 1702085"/>
              <a:gd name="connsiteX3" fmla="*/ 81131 w 347557"/>
              <a:gd name="connsiteY3" fmla="*/ 1536287 h 1702085"/>
              <a:gd name="connsiteX4" fmla="*/ 96203 w 347557"/>
              <a:gd name="connsiteY4" fmla="*/ 1465949 h 1702085"/>
              <a:gd name="connsiteX5" fmla="*/ 96203 w 347557"/>
              <a:gd name="connsiteY5" fmla="*/ 1415707 h 1702085"/>
              <a:gd name="connsiteX6" fmla="*/ 71082 w 347557"/>
              <a:gd name="connsiteY6" fmla="*/ 1315224 h 1702085"/>
              <a:gd name="connsiteX7" fmla="*/ 71082 w 347557"/>
              <a:gd name="connsiteY7" fmla="*/ 1244885 h 1702085"/>
              <a:gd name="connsiteX8" fmla="*/ 71082 w 347557"/>
              <a:gd name="connsiteY8" fmla="*/ 1174547 h 1702085"/>
              <a:gd name="connsiteX9" fmla="*/ 71082 w 347557"/>
              <a:gd name="connsiteY9" fmla="*/ 1154450 h 1702085"/>
              <a:gd name="connsiteX10" fmla="*/ 66058 w 347557"/>
              <a:gd name="connsiteY10" fmla="*/ 1069039 h 1702085"/>
              <a:gd name="connsiteX11" fmla="*/ 66058 w 347557"/>
              <a:gd name="connsiteY11" fmla="*/ 1003725 h 1702085"/>
              <a:gd name="connsiteX12" fmla="*/ 71082 w 347557"/>
              <a:gd name="connsiteY12" fmla="*/ 953483 h 1702085"/>
              <a:gd name="connsiteX13" fmla="*/ 71082 w 347557"/>
              <a:gd name="connsiteY13" fmla="*/ 893193 h 1702085"/>
              <a:gd name="connsiteX14" fmla="*/ 91179 w 347557"/>
              <a:gd name="connsiteY14" fmla="*/ 757540 h 1702085"/>
              <a:gd name="connsiteX15" fmla="*/ 81131 w 347557"/>
              <a:gd name="connsiteY15" fmla="*/ 742468 h 1702085"/>
              <a:gd name="connsiteX16" fmla="*/ 76107 w 347557"/>
              <a:gd name="connsiteY16" fmla="*/ 712323 h 1702085"/>
              <a:gd name="connsiteX17" fmla="*/ 56010 w 347557"/>
              <a:gd name="connsiteY17" fmla="*/ 652032 h 1702085"/>
              <a:gd name="connsiteX18" fmla="*/ 50986 w 347557"/>
              <a:gd name="connsiteY18" fmla="*/ 611839 h 1702085"/>
              <a:gd name="connsiteX19" fmla="*/ 35913 w 347557"/>
              <a:gd name="connsiteY19" fmla="*/ 571646 h 1702085"/>
              <a:gd name="connsiteX20" fmla="*/ 25865 w 347557"/>
              <a:gd name="connsiteY20" fmla="*/ 511356 h 1702085"/>
              <a:gd name="connsiteX21" fmla="*/ 20841 w 347557"/>
              <a:gd name="connsiteY21" fmla="*/ 451065 h 1702085"/>
              <a:gd name="connsiteX22" fmla="*/ 10792 w 347557"/>
              <a:gd name="connsiteY22" fmla="*/ 415896 h 1702085"/>
              <a:gd name="connsiteX23" fmla="*/ 744 w 347557"/>
              <a:gd name="connsiteY23" fmla="*/ 360630 h 1702085"/>
              <a:gd name="connsiteX24" fmla="*/ 744 w 347557"/>
              <a:gd name="connsiteY24" fmla="*/ 280243 h 1702085"/>
              <a:gd name="connsiteX25" fmla="*/ 744 w 347557"/>
              <a:gd name="connsiteY25" fmla="*/ 235026 h 1702085"/>
              <a:gd name="connsiteX26" fmla="*/ 5768 w 347557"/>
              <a:gd name="connsiteY26" fmla="*/ 214929 h 1702085"/>
              <a:gd name="connsiteX27" fmla="*/ 25865 w 347557"/>
              <a:gd name="connsiteY27" fmla="*/ 174736 h 1702085"/>
              <a:gd name="connsiteX28" fmla="*/ 40937 w 347557"/>
              <a:gd name="connsiteY28" fmla="*/ 139566 h 1702085"/>
              <a:gd name="connsiteX29" fmla="*/ 61034 w 347557"/>
              <a:gd name="connsiteY29" fmla="*/ 99373 h 1702085"/>
              <a:gd name="connsiteX30" fmla="*/ 86155 w 347557"/>
              <a:gd name="connsiteY30" fmla="*/ 69228 h 1702085"/>
              <a:gd name="connsiteX31" fmla="*/ 106252 w 347557"/>
              <a:gd name="connsiteY31" fmla="*/ 49131 h 1702085"/>
              <a:gd name="connsiteX32" fmla="*/ 131373 w 347557"/>
              <a:gd name="connsiteY32" fmla="*/ 29035 h 1702085"/>
              <a:gd name="connsiteX33" fmla="*/ 161518 w 347557"/>
              <a:gd name="connsiteY33" fmla="*/ 8938 h 1702085"/>
              <a:gd name="connsiteX34" fmla="*/ 201711 w 347557"/>
              <a:gd name="connsiteY34" fmla="*/ 3914 h 1702085"/>
              <a:gd name="connsiteX35" fmla="*/ 221808 w 347557"/>
              <a:gd name="connsiteY35" fmla="*/ 3914 h 1702085"/>
              <a:gd name="connsiteX36" fmla="*/ 221808 w 347557"/>
              <a:gd name="connsiteY36" fmla="*/ 54156 h 1702085"/>
              <a:gd name="connsiteX37" fmla="*/ 231856 w 347557"/>
              <a:gd name="connsiteY37" fmla="*/ 114446 h 1702085"/>
              <a:gd name="connsiteX38" fmla="*/ 231856 w 347557"/>
              <a:gd name="connsiteY38" fmla="*/ 159663 h 1702085"/>
              <a:gd name="connsiteX39" fmla="*/ 231856 w 347557"/>
              <a:gd name="connsiteY39" fmla="*/ 209905 h 1702085"/>
              <a:gd name="connsiteX40" fmla="*/ 236880 w 347557"/>
              <a:gd name="connsiteY40" fmla="*/ 265171 h 1702085"/>
              <a:gd name="connsiteX41" fmla="*/ 256977 w 347557"/>
              <a:gd name="connsiteY41" fmla="*/ 305364 h 1702085"/>
              <a:gd name="connsiteX42" fmla="*/ 267025 w 347557"/>
              <a:gd name="connsiteY42" fmla="*/ 350582 h 1702085"/>
              <a:gd name="connsiteX43" fmla="*/ 287122 w 347557"/>
              <a:gd name="connsiteY43" fmla="*/ 410872 h 1702085"/>
              <a:gd name="connsiteX44" fmla="*/ 292146 w 347557"/>
              <a:gd name="connsiteY44" fmla="*/ 435993 h 1702085"/>
              <a:gd name="connsiteX45" fmla="*/ 312243 w 347557"/>
              <a:gd name="connsiteY45" fmla="*/ 506331 h 1702085"/>
              <a:gd name="connsiteX46" fmla="*/ 327315 w 347557"/>
              <a:gd name="connsiteY46" fmla="*/ 541501 h 1702085"/>
              <a:gd name="connsiteX47" fmla="*/ 337364 w 347557"/>
              <a:gd name="connsiteY47" fmla="*/ 581694 h 1702085"/>
              <a:gd name="connsiteX48" fmla="*/ 347412 w 347557"/>
              <a:gd name="connsiteY48" fmla="*/ 616863 h 1702085"/>
              <a:gd name="connsiteX49" fmla="*/ 342388 w 347557"/>
              <a:gd name="connsiteY49" fmla="*/ 611839 h 1702085"/>
              <a:gd name="connsiteX0" fmla="*/ 106252 w 347557"/>
              <a:gd name="connsiteY0" fmla="*/ 1631747 h 1631747"/>
              <a:gd name="connsiteX1" fmla="*/ 81131 w 347557"/>
              <a:gd name="connsiteY1" fmla="*/ 1566432 h 1631747"/>
              <a:gd name="connsiteX2" fmla="*/ 81131 w 347557"/>
              <a:gd name="connsiteY2" fmla="*/ 1536287 h 1631747"/>
              <a:gd name="connsiteX3" fmla="*/ 96203 w 347557"/>
              <a:gd name="connsiteY3" fmla="*/ 1465949 h 1631747"/>
              <a:gd name="connsiteX4" fmla="*/ 96203 w 347557"/>
              <a:gd name="connsiteY4" fmla="*/ 1415707 h 1631747"/>
              <a:gd name="connsiteX5" fmla="*/ 71082 w 347557"/>
              <a:gd name="connsiteY5" fmla="*/ 1315224 h 1631747"/>
              <a:gd name="connsiteX6" fmla="*/ 71082 w 347557"/>
              <a:gd name="connsiteY6" fmla="*/ 1244885 h 1631747"/>
              <a:gd name="connsiteX7" fmla="*/ 71082 w 347557"/>
              <a:gd name="connsiteY7" fmla="*/ 1174547 h 1631747"/>
              <a:gd name="connsiteX8" fmla="*/ 71082 w 347557"/>
              <a:gd name="connsiteY8" fmla="*/ 1154450 h 1631747"/>
              <a:gd name="connsiteX9" fmla="*/ 66058 w 347557"/>
              <a:gd name="connsiteY9" fmla="*/ 1069039 h 1631747"/>
              <a:gd name="connsiteX10" fmla="*/ 66058 w 347557"/>
              <a:gd name="connsiteY10" fmla="*/ 1003725 h 1631747"/>
              <a:gd name="connsiteX11" fmla="*/ 71082 w 347557"/>
              <a:gd name="connsiteY11" fmla="*/ 953483 h 1631747"/>
              <a:gd name="connsiteX12" fmla="*/ 71082 w 347557"/>
              <a:gd name="connsiteY12" fmla="*/ 893193 h 1631747"/>
              <a:gd name="connsiteX13" fmla="*/ 91179 w 347557"/>
              <a:gd name="connsiteY13" fmla="*/ 757540 h 1631747"/>
              <a:gd name="connsiteX14" fmla="*/ 81131 w 347557"/>
              <a:gd name="connsiteY14" fmla="*/ 742468 h 1631747"/>
              <a:gd name="connsiteX15" fmla="*/ 76107 w 347557"/>
              <a:gd name="connsiteY15" fmla="*/ 712323 h 1631747"/>
              <a:gd name="connsiteX16" fmla="*/ 56010 w 347557"/>
              <a:gd name="connsiteY16" fmla="*/ 652032 h 1631747"/>
              <a:gd name="connsiteX17" fmla="*/ 50986 w 347557"/>
              <a:gd name="connsiteY17" fmla="*/ 611839 h 1631747"/>
              <a:gd name="connsiteX18" fmla="*/ 35913 w 347557"/>
              <a:gd name="connsiteY18" fmla="*/ 571646 h 1631747"/>
              <a:gd name="connsiteX19" fmla="*/ 25865 w 347557"/>
              <a:gd name="connsiteY19" fmla="*/ 511356 h 1631747"/>
              <a:gd name="connsiteX20" fmla="*/ 20841 w 347557"/>
              <a:gd name="connsiteY20" fmla="*/ 451065 h 1631747"/>
              <a:gd name="connsiteX21" fmla="*/ 10792 w 347557"/>
              <a:gd name="connsiteY21" fmla="*/ 415896 h 1631747"/>
              <a:gd name="connsiteX22" fmla="*/ 744 w 347557"/>
              <a:gd name="connsiteY22" fmla="*/ 360630 h 1631747"/>
              <a:gd name="connsiteX23" fmla="*/ 744 w 347557"/>
              <a:gd name="connsiteY23" fmla="*/ 280243 h 1631747"/>
              <a:gd name="connsiteX24" fmla="*/ 744 w 347557"/>
              <a:gd name="connsiteY24" fmla="*/ 235026 h 1631747"/>
              <a:gd name="connsiteX25" fmla="*/ 5768 w 347557"/>
              <a:gd name="connsiteY25" fmla="*/ 214929 h 1631747"/>
              <a:gd name="connsiteX26" fmla="*/ 25865 w 347557"/>
              <a:gd name="connsiteY26" fmla="*/ 174736 h 1631747"/>
              <a:gd name="connsiteX27" fmla="*/ 40937 w 347557"/>
              <a:gd name="connsiteY27" fmla="*/ 139566 h 1631747"/>
              <a:gd name="connsiteX28" fmla="*/ 61034 w 347557"/>
              <a:gd name="connsiteY28" fmla="*/ 99373 h 1631747"/>
              <a:gd name="connsiteX29" fmla="*/ 86155 w 347557"/>
              <a:gd name="connsiteY29" fmla="*/ 69228 h 1631747"/>
              <a:gd name="connsiteX30" fmla="*/ 106252 w 347557"/>
              <a:gd name="connsiteY30" fmla="*/ 49131 h 1631747"/>
              <a:gd name="connsiteX31" fmla="*/ 131373 w 347557"/>
              <a:gd name="connsiteY31" fmla="*/ 29035 h 1631747"/>
              <a:gd name="connsiteX32" fmla="*/ 161518 w 347557"/>
              <a:gd name="connsiteY32" fmla="*/ 8938 h 1631747"/>
              <a:gd name="connsiteX33" fmla="*/ 201711 w 347557"/>
              <a:gd name="connsiteY33" fmla="*/ 3914 h 1631747"/>
              <a:gd name="connsiteX34" fmla="*/ 221808 w 347557"/>
              <a:gd name="connsiteY34" fmla="*/ 3914 h 1631747"/>
              <a:gd name="connsiteX35" fmla="*/ 221808 w 347557"/>
              <a:gd name="connsiteY35" fmla="*/ 54156 h 1631747"/>
              <a:gd name="connsiteX36" fmla="*/ 231856 w 347557"/>
              <a:gd name="connsiteY36" fmla="*/ 114446 h 1631747"/>
              <a:gd name="connsiteX37" fmla="*/ 231856 w 347557"/>
              <a:gd name="connsiteY37" fmla="*/ 159663 h 1631747"/>
              <a:gd name="connsiteX38" fmla="*/ 231856 w 347557"/>
              <a:gd name="connsiteY38" fmla="*/ 209905 h 1631747"/>
              <a:gd name="connsiteX39" fmla="*/ 236880 w 347557"/>
              <a:gd name="connsiteY39" fmla="*/ 265171 h 1631747"/>
              <a:gd name="connsiteX40" fmla="*/ 256977 w 347557"/>
              <a:gd name="connsiteY40" fmla="*/ 305364 h 1631747"/>
              <a:gd name="connsiteX41" fmla="*/ 267025 w 347557"/>
              <a:gd name="connsiteY41" fmla="*/ 350582 h 1631747"/>
              <a:gd name="connsiteX42" fmla="*/ 287122 w 347557"/>
              <a:gd name="connsiteY42" fmla="*/ 410872 h 1631747"/>
              <a:gd name="connsiteX43" fmla="*/ 292146 w 347557"/>
              <a:gd name="connsiteY43" fmla="*/ 435993 h 1631747"/>
              <a:gd name="connsiteX44" fmla="*/ 312243 w 347557"/>
              <a:gd name="connsiteY44" fmla="*/ 506331 h 1631747"/>
              <a:gd name="connsiteX45" fmla="*/ 327315 w 347557"/>
              <a:gd name="connsiteY45" fmla="*/ 541501 h 1631747"/>
              <a:gd name="connsiteX46" fmla="*/ 337364 w 347557"/>
              <a:gd name="connsiteY46" fmla="*/ 581694 h 1631747"/>
              <a:gd name="connsiteX47" fmla="*/ 347412 w 347557"/>
              <a:gd name="connsiteY47" fmla="*/ 616863 h 1631747"/>
              <a:gd name="connsiteX48" fmla="*/ 342388 w 347557"/>
              <a:gd name="connsiteY48" fmla="*/ 611839 h 1631747"/>
              <a:gd name="connsiteX0" fmla="*/ 81131 w 347557"/>
              <a:gd name="connsiteY0" fmla="*/ 1566432 h 1566432"/>
              <a:gd name="connsiteX1" fmla="*/ 81131 w 347557"/>
              <a:gd name="connsiteY1" fmla="*/ 1536287 h 1566432"/>
              <a:gd name="connsiteX2" fmla="*/ 96203 w 347557"/>
              <a:gd name="connsiteY2" fmla="*/ 1465949 h 1566432"/>
              <a:gd name="connsiteX3" fmla="*/ 96203 w 347557"/>
              <a:gd name="connsiteY3" fmla="*/ 1415707 h 1566432"/>
              <a:gd name="connsiteX4" fmla="*/ 71082 w 347557"/>
              <a:gd name="connsiteY4" fmla="*/ 1315224 h 1566432"/>
              <a:gd name="connsiteX5" fmla="*/ 71082 w 347557"/>
              <a:gd name="connsiteY5" fmla="*/ 1244885 h 1566432"/>
              <a:gd name="connsiteX6" fmla="*/ 71082 w 347557"/>
              <a:gd name="connsiteY6" fmla="*/ 1174547 h 1566432"/>
              <a:gd name="connsiteX7" fmla="*/ 71082 w 347557"/>
              <a:gd name="connsiteY7" fmla="*/ 1154450 h 1566432"/>
              <a:gd name="connsiteX8" fmla="*/ 66058 w 347557"/>
              <a:gd name="connsiteY8" fmla="*/ 1069039 h 1566432"/>
              <a:gd name="connsiteX9" fmla="*/ 66058 w 347557"/>
              <a:gd name="connsiteY9" fmla="*/ 1003725 h 1566432"/>
              <a:gd name="connsiteX10" fmla="*/ 71082 w 347557"/>
              <a:gd name="connsiteY10" fmla="*/ 953483 h 1566432"/>
              <a:gd name="connsiteX11" fmla="*/ 71082 w 347557"/>
              <a:gd name="connsiteY11" fmla="*/ 893193 h 1566432"/>
              <a:gd name="connsiteX12" fmla="*/ 91179 w 347557"/>
              <a:gd name="connsiteY12" fmla="*/ 757540 h 1566432"/>
              <a:gd name="connsiteX13" fmla="*/ 81131 w 347557"/>
              <a:gd name="connsiteY13" fmla="*/ 742468 h 1566432"/>
              <a:gd name="connsiteX14" fmla="*/ 76107 w 347557"/>
              <a:gd name="connsiteY14" fmla="*/ 712323 h 1566432"/>
              <a:gd name="connsiteX15" fmla="*/ 56010 w 347557"/>
              <a:gd name="connsiteY15" fmla="*/ 652032 h 1566432"/>
              <a:gd name="connsiteX16" fmla="*/ 50986 w 347557"/>
              <a:gd name="connsiteY16" fmla="*/ 611839 h 1566432"/>
              <a:gd name="connsiteX17" fmla="*/ 35913 w 347557"/>
              <a:gd name="connsiteY17" fmla="*/ 571646 h 1566432"/>
              <a:gd name="connsiteX18" fmla="*/ 25865 w 347557"/>
              <a:gd name="connsiteY18" fmla="*/ 511356 h 1566432"/>
              <a:gd name="connsiteX19" fmla="*/ 20841 w 347557"/>
              <a:gd name="connsiteY19" fmla="*/ 451065 h 1566432"/>
              <a:gd name="connsiteX20" fmla="*/ 10792 w 347557"/>
              <a:gd name="connsiteY20" fmla="*/ 415896 h 1566432"/>
              <a:gd name="connsiteX21" fmla="*/ 744 w 347557"/>
              <a:gd name="connsiteY21" fmla="*/ 360630 h 1566432"/>
              <a:gd name="connsiteX22" fmla="*/ 744 w 347557"/>
              <a:gd name="connsiteY22" fmla="*/ 280243 h 1566432"/>
              <a:gd name="connsiteX23" fmla="*/ 744 w 347557"/>
              <a:gd name="connsiteY23" fmla="*/ 235026 h 1566432"/>
              <a:gd name="connsiteX24" fmla="*/ 5768 w 347557"/>
              <a:gd name="connsiteY24" fmla="*/ 214929 h 1566432"/>
              <a:gd name="connsiteX25" fmla="*/ 25865 w 347557"/>
              <a:gd name="connsiteY25" fmla="*/ 174736 h 1566432"/>
              <a:gd name="connsiteX26" fmla="*/ 40937 w 347557"/>
              <a:gd name="connsiteY26" fmla="*/ 139566 h 1566432"/>
              <a:gd name="connsiteX27" fmla="*/ 61034 w 347557"/>
              <a:gd name="connsiteY27" fmla="*/ 99373 h 1566432"/>
              <a:gd name="connsiteX28" fmla="*/ 86155 w 347557"/>
              <a:gd name="connsiteY28" fmla="*/ 69228 h 1566432"/>
              <a:gd name="connsiteX29" fmla="*/ 106252 w 347557"/>
              <a:gd name="connsiteY29" fmla="*/ 49131 h 1566432"/>
              <a:gd name="connsiteX30" fmla="*/ 131373 w 347557"/>
              <a:gd name="connsiteY30" fmla="*/ 29035 h 1566432"/>
              <a:gd name="connsiteX31" fmla="*/ 161518 w 347557"/>
              <a:gd name="connsiteY31" fmla="*/ 8938 h 1566432"/>
              <a:gd name="connsiteX32" fmla="*/ 201711 w 347557"/>
              <a:gd name="connsiteY32" fmla="*/ 3914 h 1566432"/>
              <a:gd name="connsiteX33" fmla="*/ 221808 w 347557"/>
              <a:gd name="connsiteY33" fmla="*/ 3914 h 1566432"/>
              <a:gd name="connsiteX34" fmla="*/ 221808 w 347557"/>
              <a:gd name="connsiteY34" fmla="*/ 54156 h 1566432"/>
              <a:gd name="connsiteX35" fmla="*/ 231856 w 347557"/>
              <a:gd name="connsiteY35" fmla="*/ 114446 h 1566432"/>
              <a:gd name="connsiteX36" fmla="*/ 231856 w 347557"/>
              <a:gd name="connsiteY36" fmla="*/ 159663 h 1566432"/>
              <a:gd name="connsiteX37" fmla="*/ 231856 w 347557"/>
              <a:gd name="connsiteY37" fmla="*/ 209905 h 1566432"/>
              <a:gd name="connsiteX38" fmla="*/ 236880 w 347557"/>
              <a:gd name="connsiteY38" fmla="*/ 265171 h 1566432"/>
              <a:gd name="connsiteX39" fmla="*/ 256977 w 347557"/>
              <a:gd name="connsiteY39" fmla="*/ 305364 h 1566432"/>
              <a:gd name="connsiteX40" fmla="*/ 267025 w 347557"/>
              <a:gd name="connsiteY40" fmla="*/ 350582 h 1566432"/>
              <a:gd name="connsiteX41" fmla="*/ 287122 w 347557"/>
              <a:gd name="connsiteY41" fmla="*/ 410872 h 1566432"/>
              <a:gd name="connsiteX42" fmla="*/ 292146 w 347557"/>
              <a:gd name="connsiteY42" fmla="*/ 435993 h 1566432"/>
              <a:gd name="connsiteX43" fmla="*/ 312243 w 347557"/>
              <a:gd name="connsiteY43" fmla="*/ 506331 h 1566432"/>
              <a:gd name="connsiteX44" fmla="*/ 327315 w 347557"/>
              <a:gd name="connsiteY44" fmla="*/ 541501 h 1566432"/>
              <a:gd name="connsiteX45" fmla="*/ 337364 w 347557"/>
              <a:gd name="connsiteY45" fmla="*/ 581694 h 1566432"/>
              <a:gd name="connsiteX46" fmla="*/ 347412 w 347557"/>
              <a:gd name="connsiteY46" fmla="*/ 616863 h 1566432"/>
              <a:gd name="connsiteX47" fmla="*/ 342388 w 347557"/>
              <a:gd name="connsiteY47" fmla="*/ 611839 h 1566432"/>
              <a:gd name="connsiteX0" fmla="*/ 81131 w 347557"/>
              <a:gd name="connsiteY0" fmla="*/ 1536287 h 1536287"/>
              <a:gd name="connsiteX1" fmla="*/ 96203 w 347557"/>
              <a:gd name="connsiteY1" fmla="*/ 1465949 h 1536287"/>
              <a:gd name="connsiteX2" fmla="*/ 96203 w 347557"/>
              <a:gd name="connsiteY2" fmla="*/ 1415707 h 1536287"/>
              <a:gd name="connsiteX3" fmla="*/ 71082 w 347557"/>
              <a:gd name="connsiteY3" fmla="*/ 1315224 h 1536287"/>
              <a:gd name="connsiteX4" fmla="*/ 71082 w 347557"/>
              <a:gd name="connsiteY4" fmla="*/ 1244885 h 1536287"/>
              <a:gd name="connsiteX5" fmla="*/ 71082 w 347557"/>
              <a:gd name="connsiteY5" fmla="*/ 1174547 h 1536287"/>
              <a:gd name="connsiteX6" fmla="*/ 71082 w 347557"/>
              <a:gd name="connsiteY6" fmla="*/ 1154450 h 1536287"/>
              <a:gd name="connsiteX7" fmla="*/ 66058 w 347557"/>
              <a:gd name="connsiteY7" fmla="*/ 1069039 h 1536287"/>
              <a:gd name="connsiteX8" fmla="*/ 66058 w 347557"/>
              <a:gd name="connsiteY8" fmla="*/ 1003725 h 1536287"/>
              <a:gd name="connsiteX9" fmla="*/ 71082 w 347557"/>
              <a:gd name="connsiteY9" fmla="*/ 953483 h 1536287"/>
              <a:gd name="connsiteX10" fmla="*/ 71082 w 347557"/>
              <a:gd name="connsiteY10" fmla="*/ 893193 h 1536287"/>
              <a:gd name="connsiteX11" fmla="*/ 91179 w 347557"/>
              <a:gd name="connsiteY11" fmla="*/ 757540 h 1536287"/>
              <a:gd name="connsiteX12" fmla="*/ 81131 w 347557"/>
              <a:gd name="connsiteY12" fmla="*/ 742468 h 1536287"/>
              <a:gd name="connsiteX13" fmla="*/ 76107 w 347557"/>
              <a:gd name="connsiteY13" fmla="*/ 712323 h 1536287"/>
              <a:gd name="connsiteX14" fmla="*/ 56010 w 347557"/>
              <a:gd name="connsiteY14" fmla="*/ 652032 h 1536287"/>
              <a:gd name="connsiteX15" fmla="*/ 50986 w 347557"/>
              <a:gd name="connsiteY15" fmla="*/ 611839 h 1536287"/>
              <a:gd name="connsiteX16" fmla="*/ 35913 w 347557"/>
              <a:gd name="connsiteY16" fmla="*/ 571646 h 1536287"/>
              <a:gd name="connsiteX17" fmla="*/ 25865 w 347557"/>
              <a:gd name="connsiteY17" fmla="*/ 511356 h 1536287"/>
              <a:gd name="connsiteX18" fmla="*/ 20841 w 347557"/>
              <a:gd name="connsiteY18" fmla="*/ 451065 h 1536287"/>
              <a:gd name="connsiteX19" fmla="*/ 10792 w 347557"/>
              <a:gd name="connsiteY19" fmla="*/ 415896 h 1536287"/>
              <a:gd name="connsiteX20" fmla="*/ 744 w 347557"/>
              <a:gd name="connsiteY20" fmla="*/ 360630 h 1536287"/>
              <a:gd name="connsiteX21" fmla="*/ 744 w 347557"/>
              <a:gd name="connsiteY21" fmla="*/ 280243 h 1536287"/>
              <a:gd name="connsiteX22" fmla="*/ 744 w 347557"/>
              <a:gd name="connsiteY22" fmla="*/ 235026 h 1536287"/>
              <a:gd name="connsiteX23" fmla="*/ 5768 w 347557"/>
              <a:gd name="connsiteY23" fmla="*/ 214929 h 1536287"/>
              <a:gd name="connsiteX24" fmla="*/ 25865 w 347557"/>
              <a:gd name="connsiteY24" fmla="*/ 174736 h 1536287"/>
              <a:gd name="connsiteX25" fmla="*/ 40937 w 347557"/>
              <a:gd name="connsiteY25" fmla="*/ 139566 h 1536287"/>
              <a:gd name="connsiteX26" fmla="*/ 61034 w 347557"/>
              <a:gd name="connsiteY26" fmla="*/ 99373 h 1536287"/>
              <a:gd name="connsiteX27" fmla="*/ 86155 w 347557"/>
              <a:gd name="connsiteY27" fmla="*/ 69228 h 1536287"/>
              <a:gd name="connsiteX28" fmla="*/ 106252 w 347557"/>
              <a:gd name="connsiteY28" fmla="*/ 49131 h 1536287"/>
              <a:gd name="connsiteX29" fmla="*/ 131373 w 347557"/>
              <a:gd name="connsiteY29" fmla="*/ 29035 h 1536287"/>
              <a:gd name="connsiteX30" fmla="*/ 161518 w 347557"/>
              <a:gd name="connsiteY30" fmla="*/ 8938 h 1536287"/>
              <a:gd name="connsiteX31" fmla="*/ 201711 w 347557"/>
              <a:gd name="connsiteY31" fmla="*/ 3914 h 1536287"/>
              <a:gd name="connsiteX32" fmla="*/ 221808 w 347557"/>
              <a:gd name="connsiteY32" fmla="*/ 3914 h 1536287"/>
              <a:gd name="connsiteX33" fmla="*/ 221808 w 347557"/>
              <a:gd name="connsiteY33" fmla="*/ 54156 h 1536287"/>
              <a:gd name="connsiteX34" fmla="*/ 231856 w 347557"/>
              <a:gd name="connsiteY34" fmla="*/ 114446 h 1536287"/>
              <a:gd name="connsiteX35" fmla="*/ 231856 w 347557"/>
              <a:gd name="connsiteY35" fmla="*/ 159663 h 1536287"/>
              <a:gd name="connsiteX36" fmla="*/ 231856 w 347557"/>
              <a:gd name="connsiteY36" fmla="*/ 209905 h 1536287"/>
              <a:gd name="connsiteX37" fmla="*/ 236880 w 347557"/>
              <a:gd name="connsiteY37" fmla="*/ 265171 h 1536287"/>
              <a:gd name="connsiteX38" fmla="*/ 256977 w 347557"/>
              <a:gd name="connsiteY38" fmla="*/ 305364 h 1536287"/>
              <a:gd name="connsiteX39" fmla="*/ 267025 w 347557"/>
              <a:gd name="connsiteY39" fmla="*/ 350582 h 1536287"/>
              <a:gd name="connsiteX40" fmla="*/ 287122 w 347557"/>
              <a:gd name="connsiteY40" fmla="*/ 410872 h 1536287"/>
              <a:gd name="connsiteX41" fmla="*/ 292146 w 347557"/>
              <a:gd name="connsiteY41" fmla="*/ 435993 h 1536287"/>
              <a:gd name="connsiteX42" fmla="*/ 312243 w 347557"/>
              <a:gd name="connsiteY42" fmla="*/ 506331 h 1536287"/>
              <a:gd name="connsiteX43" fmla="*/ 327315 w 347557"/>
              <a:gd name="connsiteY43" fmla="*/ 541501 h 1536287"/>
              <a:gd name="connsiteX44" fmla="*/ 337364 w 347557"/>
              <a:gd name="connsiteY44" fmla="*/ 581694 h 1536287"/>
              <a:gd name="connsiteX45" fmla="*/ 347412 w 347557"/>
              <a:gd name="connsiteY45" fmla="*/ 616863 h 1536287"/>
              <a:gd name="connsiteX46" fmla="*/ 342388 w 347557"/>
              <a:gd name="connsiteY46" fmla="*/ 611839 h 1536287"/>
              <a:gd name="connsiteX0" fmla="*/ 96203 w 347557"/>
              <a:gd name="connsiteY0" fmla="*/ 1465949 h 1465949"/>
              <a:gd name="connsiteX1" fmla="*/ 96203 w 347557"/>
              <a:gd name="connsiteY1" fmla="*/ 1415707 h 1465949"/>
              <a:gd name="connsiteX2" fmla="*/ 71082 w 347557"/>
              <a:gd name="connsiteY2" fmla="*/ 1315224 h 1465949"/>
              <a:gd name="connsiteX3" fmla="*/ 71082 w 347557"/>
              <a:gd name="connsiteY3" fmla="*/ 1244885 h 1465949"/>
              <a:gd name="connsiteX4" fmla="*/ 71082 w 347557"/>
              <a:gd name="connsiteY4" fmla="*/ 1174547 h 1465949"/>
              <a:gd name="connsiteX5" fmla="*/ 71082 w 347557"/>
              <a:gd name="connsiteY5" fmla="*/ 1154450 h 1465949"/>
              <a:gd name="connsiteX6" fmla="*/ 66058 w 347557"/>
              <a:gd name="connsiteY6" fmla="*/ 1069039 h 1465949"/>
              <a:gd name="connsiteX7" fmla="*/ 66058 w 347557"/>
              <a:gd name="connsiteY7" fmla="*/ 1003725 h 1465949"/>
              <a:gd name="connsiteX8" fmla="*/ 71082 w 347557"/>
              <a:gd name="connsiteY8" fmla="*/ 953483 h 1465949"/>
              <a:gd name="connsiteX9" fmla="*/ 71082 w 347557"/>
              <a:gd name="connsiteY9" fmla="*/ 893193 h 1465949"/>
              <a:gd name="connsiteX10" fmla="*/ 91179 w 347557"/>
              <a:gd name="connsiteY10" fmla="*/ 757540 h 1465949"/>
              <a:gd name="connsiteX11" fmla="*/ 81131 w 347557"/>
              <a:gd name="connsiteY11" fmla="*/ 742468 h 1465949"/>
              <a:gd name="connsiteX12" fmla="*/ 76107 w 347557"/>
              <a:gd name="connsiteY12" fmla="*/ 712323 h 1465949"/>
              <a:gd name="connsiteX13" fmla="*/ 56010 w 347557"/>
              <a:gd name="connsiteY13" fmla="*/ 652032 h 1465949"/>
              <a:gd name="connsiteX14" fmla="*/ 50986 w 347557"/>
              <a:gd name="connsiteY14" fmla="*/ 611839 h 1465949"/>
              <a:gd name="connsiteX15" fmla="*/ 35913 w 347557"/>
              <a:gd name="connsiteY15" fmla="*/ 571646 h 1465949"/>
              <a:gd name="connsiteX16" fmla="*/ 25865 w 347557"/>
              <a:gd name="connsiteY16" fmla="*/ 511356 h 1465949"/>
              <a:gd name="connsiteX17" fmla="*/ 20841 w 347557"/>
              <a:gd name="connsiteY17" fmla="*/ 451065 h 1465949"/>
              <a:gd name="connsiteX18" fmla="*/ 10792 w 347557"/>
              <a:gd name="connsiteY18" fmla="*/ 415896 h 1465949"/>
              <a:gd name="connsiteX19" fmla="*/ 744 w 347557"/>
              <a:gd name="connsiteY19" fmla="*/ 360630 h 1465949"/>
              <a:gd name="connsiteX20" fmla="*/ 744 w 347557"/>
              <a:gd name="connsiteY20" fmla="*/ 280243 h 1465949"/>
              <a:gd name="connsiteX21" fmla="*/ 744 w 347557"/>
              <a:gd name="connsiteY21" fmla="*/ 235026 h 1465949"/>
              <a:gd name="connsiteX22" fmla="*/ 5768 w 347557"/>
              <a:gd name="connsiteY22" fmla="*/ 214929 h 1465949"/>
              <a:gd name="connsiteX23" fmla="*/ 25865 w 347557"/>
              <a:gd name="connsiteY23" fmla="*/ 174736 h 1465949"/>
              <a:gd name="connsiteX24" fmla="*/ 40937 w 347557"/>
              <a:gd name="connsiteY24" fmla="*/ 139566 h 1465949"/>
              <a:gd name="connsiteX25" fmla="*/ 61034 w 347557"/>
              <a:gd name="connsiteY25" fmla="*/ 99373 h 1465949"/>
              <a:gd name="connsiteX26" fmla="*/ 86155 w 347557"/>
              <a:gd name="connsiteY26" fmla="*/ 69228 h 1465949"/>
              <a:gd name="connsiteX27" fmla="*/ 106252 w 347557"/>
              <a:gd name="connsiteY27" fmla="*/ 49131 h 1465949"/>
              <a:gd name="connsiteX28" fmla="*/ 131373 w 347557"/>
              <a:gd name="connsiteY28" fmla="*/ 29035 h 1465949"/>
              <a:gd name="connsiteX29" fmla="*/ 161518 w 347557"/>
              <a:gd name="connsiteY29" fmla="*/ 8938 h 1465949"/>
              <a:gd name="connsiteX30" fmla="*/ 201711 w 347557"/>
              <a:gd name="connsiteY30" fmla="*/ 3914 h 1465949"/>
              <a:gd name="connsiteX31" fmla="*/ 221808 w 347557"/>
              <a:gd name="connsiteY31" fmla="*/ 3914 h 1465949"/>
              <a:gd name="connsiteX32" fmla="*/ 221808 w 347557"/>
              <a:gd name="connsiteY32" fmla="*/ 54156 h 1465949"/>
              <a:gd name="connsiteX33" fmla="*/ 231856 w 347557"/>
              <a:gd name="connsiteY33" fmla="*/ 114446 h 1465949"/>
              <a:gd name="connsiteX34" fmla="*/ 231856 w 347557"/>
              <a:gd name="connsiteY34" fmla="*/ 159663 h 1465949"/>
              <a:gd name="connsiteX35" fmla="*/ 231856 w 347557"/>
              <a:gd name="connsiteY35" fmla="*/ 209905 h 1465949"/>
              <a:gd name="connsiteX36" fmla="*/ 236880 w 347557"/>
              <a:gd name="connsiteY36" fmla="*/ 265171 h 1465949"/>
              <a:gd name="connsiteX37" fmla="*/ 256977 w 347557"/>
              <a:gd name="connsiteY37" fmla="*/ 305364 h 1465949"/>
              <a:gd name="connsiteX38" fmla="*/ 267025 w 347557"/>
              <a:gd name="connsiteY38" fmla="*/ 350582 h 1465949"/>
              <a:gd name="connsiteX39" fmla="*/ 287122 w 347557"/>
              <a:gd name="connsiteY39" fmla="*/ 410872 h 1465949"/>
              <a:gd name="connsiteX40" fmla="*/ 292146 w 347557"/>
              <a:gd name="connsiteY40" fmla="*/ 435993 h 1465949"/>
              <a:gd name="connsiteX41" fmla="*/ 312243 w 347557"/>
              <a:gd name="connsiteY41" fmla="*/ 506331 h 1465949"/>
              <a:gd name="connsiteX42" fmla="*/ 327315 w 347557"/>
              <a:gd name="connsiteY42" fmla="*/ 541501 h 1465949"/>
              <a:gd name="connsiteX43" fmla="*/ 337364 w 347557"/>
              <a:gd name="connsiteY43" fmla="*/ 581694 h 1465949"/>
              <a:gd name="connsiteX44" fmla="*/ 347412 w 347557"/>
              <a:gd name="connsiteY44" fmla="*/ 616863 h 1465949"/>
              <a:gd name="connsiteX45" fmla="*/ 342388 w 347557"/>
              <a:gd name="connsiteY45" fmla="*/ 611839 h 1465949"/>
              <a:gd name="connsiteX0" fmla="*/ 96203 w 347557"/>
              <a:gd name="connsiteY0" fmla="*/ 1415707 h 1415707"/>
              <a:gd name="connsiteX1" fmla="*/ 71082 w 347557"/>
              <a:gd name="connsiteY1" fmla="*/ 1315224 h 1415707"/>
              <a:gd name="connsiteX2" fmla="*/ 71082 w 347557"/>
              <a:gd name="connsiteY2" fmla="*/ 1244885 h 1415707"/>
              <a:gd name="connsiteX3" fmla="*/ 71082 w 347557"/>
              <a:gd name="connsiteY3" fmla="*/ 1174547 h 1415707"/>
              <a:gd name="connsiteX4" fmla="*/ 71082 w 347557"/>
              <a:gd name="connsiteY4" fmla="*/ 1154450 h 1415707"/>
              <a:gd name="connsiteX5" fmla="*/ 66058 w 347557"/>
              <a:gd name="connsiteY5" fmla="*/ 1069039 h 1415707"/>
              <a:gd name="connsiteX6" fmla="*/ 66058 w 347557"/>
              <a:gd name="connsiteY6" fmla="*/ 1003725 h 1415707"/>
              <a:gd name="connsiteX7" fmla="*/ 71082 w 347557"/>
              <a:gd name="connsiteY7" fmla="*/ 953483 h 1415707"/>
              <a:gd name="connsiteX8" fmla="*/ 71082 w 347557"/>
              <a:gd name="connsiteY8" fmla="*/ 893193 h 1415707"/>
              <a:gd name="connsiteX9" fmla="*/ 91179 w 347557"/>
              <a:gd name="connsiteY9" fmla="*/ 757540 h 1415707"/>
              <a:gd name="connsiteX10" fmla="*/ 81131 w 347557"/>
              <a:gd name="connsiteY10" fmla="*/ 742468 h 1415707"/>
              <a:gd name="connsiteX11" fmla="*/ 76107 w 347557"/>
              <a:gd name="connsiteY11" fmla="*/ 712323 h 1415707"/>
              <a:gd name="connsiteX12" fmla="*/ 56010 w 347557"/>
              <a:gd name="connsiteY12" fmla="*/ 652032 h 1415707"/>
              <a:gd name="connsiteX13" fmla="*/ 50986 w 347557"/>
              <a:gd name="connsiteY13" fmla="*/ 611839 h 1415707"/>
              <a:gd name="connsiteX14" fmla="*/ 35913 w 347557"/>
              <a:gd name="connsiteY14" fmla="*/ 571646 h 1415707"/>
              <a:gd name="connsiteX15" fmla="*/ 25865 w 347557"/>
              <a:gd name="connsiteY15" fmla="*/ 511356 h 1415707"/>
              <a:gd name="connsiteX16" fmla="*/ 20841 w 347557"/>
              <a:gd name="connsiteY16" fmla="*/ 451065 h 1415707"/>
              <a:gd name="connsiteX17" fmla="*/ 10792 w 347557"/>
              <a:gd name="connsiteY17" fmla="*/ 415896 h 1415707"/>
              <a:gd name="connsiteX18" fmla="*/ 744 w 347557"/>
              <a:gd name="connsiteY18" fmla="*/ 360630 h 1415707"/>
              <a:gd name="connsiteX19" fmla="*/ 744 w 347557"/>
              <a:gd name="connsiteY19" fmla="*/ 280243 h 1415707"/>
              <a:gd name="connsiteX20" fmla="*/ 744 w 347557"/>
              <a:gd name="connsiteY20" fmla="*/ 235026 h 1415707"/>
              <a:gd name="connsiteX21" fmla="*/ 5768 w 347557"/>
              <a:gd name="connsiteY21" fmla="*/ 214929 h 1415707"/>
              <a:gd name="connsiteX22" fmla="*/ 25865 w 347557"/>
              <a:gd name="connsiteY22" fmla="*/ 174736 h 1415707"/>
              <a:gd name="connsiteX23" fmla="*/ 40937 w 347557"/>
              <a:gd name="connsiteY23" fmla="*/ 139566 h 1415707"/>
              <a:gd name="connsiteX24" fmla="*/ 61034 w 347557"/>
              <a:gd name="connsiteY24" fmla="*/ 99373 h 1415707"/>
              <a:gd name="connsiteX25" fmla="*/ 86155 w 347557"/>
              <a:gd name="connsiteY25" fmla="*/ 69228 h 1415707"/>
              <a:gd name="connsiteX26" fmla="*/ 106252 w 347557"/>
              <a:gd name="connsiteY26" fmla="*/ 49131 h 1415707"/>
              <a:gd name="connsiteX27" fmla="*/ 131373 w 347557"/>
              <a:gd name="connsiteY27" fmla="*/ 29035 h 1415707"/>
              <a:gd name="connsiteX28" fmla="*/ 161518 w 347557"/>
              <a:gd name="connsiteY28" fmla="*/ 8938 h 1415707"/>
              <a:gd name="connsiteX29" fmla="*/ 201711 w 347557"/>
              <a:gd name="connsiteY29" fmla="*/ 3914 h 1415707"/>
              <a:gd name="connsiteX30" fmla="*/ 221808 w 347557"/>
              <a:gd name="connsiteY30" fmla="*/ 3914 h 1415707"/>
              <a:gd name="connsiteX31" fmla="*/ 221808 w 347557"/>
              <a:gd name="connsiteY31" fmla="*/ 54156 h 1415707"/>
              <a:gd name="connsiteX32" fmla="*/ 231856 w 347557"/>
              <a:gd name="connsiteY32" fmla="*/ 114446 h 1415707"/>
              <a:gd name="connsiteX33" fmla="*/ 231856 w 347557"/>
              <a:gd name="connsiteY33" fmla="*/ 159663 h 1415707"/>
              <a:gd name="connsiteX34" fmla="*/ 231856 w 347557"/>
              <a:gd name="connsiteY34" fmla="*/ 209905 h 1415707"/>
              <a:gd name="connsiteX35" fmla="*/ 236880 w 347557"/>
              <a:gd name="connsiteY35" fmla="*/ 265171 h 1415707"/>
              <a:gd name="connsiteX36" fmla="*/ 256977 w 347557"/>
              <a:gd name="connsiteY36" fmla="*/ 305364 h 1415707"/>
              <a:gd name="connsiteX37" fmla="*/ 267025 w 347557"/>
              <a:gd name="connsiteY37" fmla="*/ 350582 h 1415707"/>
              <a:gd name="connsiteX38" fmla="*/ 287122 w 347557"/>
              <a:gd name="connsiteY38" fmla="*/ 410872 h 1415707"/>
              <a:gd name="connsiteX39" fmla="*/ 292146 w 347557"/>
              <a:gd name="connsiteY39" fmla="*/ 435993 h 1415707"/>
              <a:gd name="connsiteX40" fmla="*/ 312243 w 347557"/>
              <a:gd name="connsiteY40" fmla="*/ 506331 h 1415707"/>
              <a:gd name="connsiteX41" fmla="*/ 327315 w 347557"/>
              <a:gd name="connsiteY41" fmla="*/ 541501 h 1415707"/>
              <a:gd name="connsiteX42" fmla="*/ 337364 w 347557"/>
              <a:gd name="connsiteY42" fmla="*/ 581694 h 1415707"/>
              <a:gd name="connsiteX43" fmla="*/ 347412 w 347557"/>
              <a:gd name="connsiteY43" fmla="*/ 616863 h 1415707"/>
              <a:gd name="connsiteX44" fmla="*/ 342388 w 347557"/>
              <a:gd name="connsiteY44" fmla="*/ 611839 h 1415707"/>
              <a:gd name="connsiteX0" fmla="*/ 71082 w 347557"/>
              <a:gd name="connsiteY0" fmla="*/ 1315224 h 1315224"/>
              <a:gd name="connsiteX1" fmla="*/ 71082 w 347557"/>
              <a:gd name="connsiteY1" fmla="*/ 1244885 h 1315224"/>
              <a:gd name="connsiteX2" fmla="*/ 71082 w 347557"/>
              <a:gd name="connsiteY2" fmla="*/ 1174547 h 1315224"/>
              <a:gd name="connsiteX3" fmla="*/ 71082 w 347557"/>
              <a:gd name="connsiteY3" fmla="*/ 1154450 h 1315224"/>
              <a:gd name="connsiteX4" fmla="*/ 66058 w 347557"/>
              <a:gd name="connsiteY4" fmla="*/ 1069039 h 1315224"/>
              <a:gd name="connsiteX5" fmla="*/ 66058 w 347557"/>
              <a:gd name="connsiteY5" fmla="*/ 1003725 h 1315224"/>
              <a:gd name="connsiteX6" fmla="*/ 71082 w 347557"/>
              <a:gd name="connsiteY6" fmla="*/ 953483 h 1315224"/>
              <a:gd name="connsiteX7" fmla="*/ 71082 w 347557"/>
              <a:gd name="connsiteY7" fmla="*/ 893193 h 1315224"/>
              <a:gd name="connsiteX8" fmla="*/ 91179 w 347557"/>
              <a:gd name="connsiteY8" fmla="*/ 757540 h 1315224"/>
              <a:gd name="connsiteX9" fmla="*/ 81131 w 347557"/>
              <a:gd name="connsiteY9" fmla="*/ 742468 h 1315224"/>
              <a:gd name="connsiteX10" fmla="*/ 76107 w 347557"/>
              <a:gd name="connsiteY10" fmla="*/ 712323 h 1315224"/>
              <a:gd name="connsiteX11" fmla="*/ 56010 w 347557"/>
              <a:gd name="connsiteY11" fmla="*/ 652032 h 1315224"/>
              <a:gd name="connsiteX12" fmla="*/ 50986 w 347557"/>
              <a:gd name="connsiteY12" fmla="*/ 611839 h 1315224"/>
              <a:gd name="connsiteX13" fmla="*/ 35913 w 347557"/>
              <a:gd name="connsiteY13" fmla="*/ 571646 h 1315224"/>
              <a:gd name="connsiteX14" fmla="*/ 25865 w 347557"/>
              <a:gd name="connsiteY14" fmla="*/ 511356 h 1315224"/>
              <a:gd name="connsiteX15" fmla="*/ 20841 w 347557"/>
              <a:gd name="connsiteY15" fmla="*/ 451065 h 1315224"/>
              <a:gd name="connsiteX16" fmla="*/ 10792 w 347557"/>
              <a:gd name="connsiteY16" fmla="*/ 415896 h 1315224"/>
              <a:gd name="connsiteX17" fmla="*/ 744 w 347557"/>
              <a:gd name="connsiteY17" fmla="*/ 360630 h 1315224"/>
              <a:gd name="connsiteX18" fmla="*/ 744 w 347557"/>
              <a:gd name="connsiteY18" fmla="*/ 280243 h 1315224"/>
              <a:gd name="connsiteX19" fmla="*/ 744 w 347557"/>
              <a:gd name="connsiteY19" fmla="*/ 235026 h 1315224"/>
              <a:gd name="connsiteX20" fmla="*/ 5768 w 347557"/>
              <a:gd name="connsiteY20" fmla="*/ 214929 h 1315224"/>
              <a:gd name="connsiteX21" fmla="*/ 25865 w 347557"/>
              <a:gd name="connsiteY21" fmla="*/ 174736 h 1315224"/>
              <a:gd name="connsiteX22" fmla="*/ 40937 w 347557"/>
              <a:gd name="connsiteY22" fmla="*/ 139566 h 1315224"/>
              <a:gd name="connsiteX23" fmla="*/ 61034 w 347557"/>
              <a:gd name="connsiteY23" fmla="*/ 99373 h 1315224"/>
              <a:gd name="connsiteX24" fmla="*/ 86155 w 347557"/>
              <a:gd name="connsiteY24" fmla="*/ 69228 h 1315224"/>
              <a:gd name="connsiteX25" fmla="*/ 106252 w 347557"/>
              <a:gd name="connsiteY25" fmla="*/ 49131 h 1315224"/>
              <a:gd name="connsiteX26" fmla="*/ 131373 w 347557"/>
              <a:gd name="connsiteY26" fmla="*/ 29035 h 1315224"/>
              <a:gd name="connsiteX27" fmla="*/ 161518 w 347557"/>
              <a:gd name="connsiteY27" fmla="*/ 8938 h 1315224"/>
              <a:gd name="connsiteX28" fmla="*/ 201711 w 347557"/>
              <a:gd name="connsiteY28" fmla="*/ 3914 h 1315224"/>
              <a:gd name="connsiteX29" fmla="*/ 221808 w 347557"/>
              <a:gd name="connsiteY29" fmla="*/ 3914 h 1315224"/>
              <a:gd name="connsiteX30" fmla="*/ 221808 w 347557"/>
              <a:gd name="connsiteY30" fmla="*/ 54156 h 1315224"/>
              <a:gd name="connsiteX31" fmla="*/ 231856 w 347557"/>
              <a:gd name="connsiteY31" fmla="*/ 114446 h 1315224"/>
              <a:gd name="connsiteX32" fmla="*/ 231856 w 347557"/>
              <a:gd name="connsiteY32" fmla="*/ 159663 h 1315224"/>
              <a:gd name="connsiteX33" fmla="*/ 231856 w 347557"/>
              <a:gd name="connsiteY33" fmla="*/ 209905 h 1315224"/>
              <a:gd name="connsiteX34" fmla="*/ 236880 w 347557"/>
              <a:gd name="connsiteY34" fmla="*/ 265171 h 1315224"/>
              <a:gd name="connsiteX35" fmla="*/ 256977 w 347557"/>
              <a:gd name="connsiteY35" fmla="*/ 305364 h 1315224"/>
              <a:gd name="connsiteX36" fmla="*/ 267025 w 347557"/>
              <a:gd name="connsiteY36" fmla="*/ 350582 h 1315224"/>
              <a:gd name="connsiteX37" fmla="*/ 287122 w 347557"/>
              <a:gd name="connsiteY37" fmla="*/ 410872 h 1315224"/>
              <a:gd name="connsiteX38" fmla="*/ 292146 w 347557"/>
              <a:gd name="connsiteY38" fmla="*/ 435993 h 1315224"/>
              <a:gd name="connsiteX39" fmla="*/ 312243 w 347557"/>
              <a:gd name="connsiteY39" fmla="*/ 506331 h 1315224"/>
              <a:gd name="connsiteX40" fmla="*/ 327315 w 347557"/>
              <a:gd name="connsiteY40" fmla="*/ 541501 h 1315224"/>
              <a:gd name="connsiteX41" fmla="*/ 337364 w 347557"/>
              <a:gd name="connsiteY41" fmla="*/ 581694 h 1315224"/>
              <a:gd name="connsiteX42" fmla="*/ 347412 w 347557"/>
              <a:gd name="connsiteY42" fmla="*/ 616863 h 1315224"/>
              <a:gd name="connsiteX43" fmla="*/ 342388 w 347557"/>
              <a:gd name="connsiteY43" fmla="*/ 611839 h 1315224"/>
              <a:gd name="connsiteX0" fmla="*/ 71082 w 347557"/>
              <a:gd name="connsiteY0" fmla="*/ 1244885 h 1244885"/>
              <a:gd name="connsiteX1" fmla="*/ 71082 w 347557"/>
              <a:gd name="connsiteY1" fmla="*/ 1174547 h 1244885"/>
              <a:gd name="connsiteX2" fmla="*/ 71082 w 347557"/>
              <a:gd name="connsiteY2" fmla="*/ 1154450 h 1244885"/>
              <a:gd name="connsiteX3" fmla="*/ 66058 w 347557"/>
              <a:gd name="connsiteY3" fmla="*/ 1069039 h 1244885"/>
              <a:gd name="connsiteX4" fmla="*/ 66058 w 347557"/>
              <a:gd name="connsiteY4" fmla="*/ 1003725 h 1244885"/>
              <a:gd name="connsiteX5" fmla="*/ 71082 w 347557"/>
              <a:gd name="connsiteY5" fmla="*/ 953483 h 1244885"/>
              <a:gd name="connsiteX6" fmla="*/ 71082 w 347557"/>
              <a:gd name="connsiteY6" fmla="*/ 893193 h 1244885"/>
              <a:gd name="connsiteX7" fmla="*/ 91179 w 347557"/>
              <a:gd name="connsiteY7" fmla="*/ 757540 h 1244885"/>
              <a:gd name="connsiteX8" fmla="*/ 81131 w 347557"/>
              <a:gd name="connsiteY8" fmla="*/ 742468 h 1244885"/>
              <a:gd name="connsiteX9" fmla="*/ 76107 w 347557"/>
              <a:gd name="connsiteY9" fmla="*/ 712323 h 1244885"/>
              <a:gd name="connsiteX10" fmla="*/ 56010 w 347557"/>
              <a:gd name="connsiteY10" fmla="*/ 652032 h 1244885"/>
              <a:gd name="connsiteX11" fmla="*/ 50986 w 347557"/>
              <a:gd name="connsiteY11" fmla="*/ 611839 h 1244885"/>
              <a:gd name="connsiteX12" fmla="*/ 35913 w 347557"/>
              <a:gd name="connsiteY12" fmla="*/ 571646 h 1244885"/>
              <a:gd name="connsiteX13" fmla="*/ 25865 w 347557"/>
              <a:gd name="connsiteY13" fmla="*/ 511356 h 1244885"/>
              <a:gd name="connsiteX14" fmla="*/ 20841 w 347557"/>
              <a:gd name="connsiteY14" fmla="*/ 451065 h 1244885"/>
              <a:gd name="connsiteX15" fmla="*/ 10792 w 347557"/>
              <a:gd name="connsiteY15" fmla="*/ 415896 h 1244885"/>
              <a:gd name="connsiteX16" fmla="*/ 744 w 347557"/>
              <a:gd name="connsiteY16" fmla="*/ 360630 h 1244885"/>
              <a:gd name="connsiteX17" fmla="*/ 744 w 347557"/>
              <a:gd name="connsiteY17" fmla="*/ 280243 h 1244885"/>
              <a:gd name="connsiteX18" fmla="*/ 744 w 347557"/>
              <a:gd name="connsiteY18" fmla="*/ 235026 h 1244885"/>
              <a:gd name="connsiteX19" fmla="*/ 5768 w 347557"/>
              <a:gd name="connsiteY19" fmla="*/ 214929 h 1244885"/>
              <a:gd name="connsiteX20" fmla="*/ 25865 w 347557"/>
              <a:gd name="connsiteY20" fmla="*/ 174736 h 1244885"/>
              <a:gd name="connsiteX21" fmla="*/ 40937 w 347557"/>
              <a:gd name="connsiteY21" fmla="*/ 139566 h 1244885"/>
              <a:gd name="connsiteX22" fmla="*/ 61034 w 347557"/>
              <a:gd name="connsiteY22" fmla="*/ 99373 h 1244885"/>
              <a:gd name="connsiteX23" fmla="*/ 86155 w 347557"/>
              <a:gd name="connsiteY23" fmla="*/ 69228 h 1244885"/>
              <a:gd name="connsiteX24" fmla="*/ 106252 w 347557"/>
              <a:gd name="connsiteY24" fmla="*/ 49131 h 1244885"/>
              <a:gd name="connsiteX25" fmla="*/ 131373 w 347557"/>
              <a:gd name="connsiteY25" fmla="*/ 29035 h 1244885"/>
              <a:gd name="connsiteX26" fmla="*/ 161518 w 347557"/>
              <a:gd name="connsiteY26" fmla="*/ 8938 h 1244885"/>
              <a:gd name="connsiteX27" fmla="*/ 201711 w 347557"/>
              <a:gd name="connsiteY27" fmla="*/ 3914 h 1244885"/>
              <a:gd name="connsiteX28" fmla="*/ 221808 w 347557"/>
              <a:gd name="connsiteY28" fmla="*/ 3914 h 1244885"/>
              <a:gd name="connsiteX29" fmla="*/ 221808 w 347557"/>
              <a:gd name="connsiteY29" fmla="*/ 54156 h 1244885"/>
              <a:gd name="connsiteX30" fmla="*/ 231856 w 347557"/>
              <a:gd name="connsiteY30" fmla="*/ 114446 h 1244885"/>
              <a:gd name="connsiteX31" fmla="*/ 231856 w 347557"/>
              <a:gd name="connsiteY31" fmla="*/ 159663 h 1244885"/>
              <a:gd name="connsiteX32" fmla="*/ 231856 w 347557"/>
              <a:gd name="connsiteY32" fmla="*/ 209905 h 1244885"/>
              <a:gd name="connsiteX33" fmla="*/ 236880 w 347557"/>
              <a:gd name="connsiteY33" fmla="*/ 265171 h 1244885"/>
              <a:gd name="connsiteX34" fmla="*/ 256977 w 347557"/>
              <a:gd name="connsiteY34" fmla="*/ 305364 h 1244885"/>
              <a:gd name="connsiteX35" fmla="*/ 267025 w 347557"/>
              <a:gd name="connsiteY35" fmla="*/ 350582 h 1244885"/>
              <a:gd name="connsiteX36" fmla="*/ 287122 w 347557"/>
              <a:gd name="connsiteY36" fmla="*/ 410872 h 1244885"/>
              <a:gd name="connsiteX37" fmla="*/ 292146 w 347557"/>
              <a:gd name="connsiteY37" fmla="*/ 435993 h 1244885"/>
              <a:gd name="connsiteX38" fmla="*/ 312243 w 347557"/>
              <a:gd name="connsiteY38" fmla="*/ 506331 h 1244885"/>
              <a:gd name="connsiteX39" fmla="*/ 327315 w 347557"/>
              <a:gd name="connsiteY39" fmla="*/ 541501 h 1244885"/>
              <a:gd name="connsiteX40" fmla="*/ 337364 w 347557"/>
              <a:gd name="connsiteY40" fmla="*/ 581694 h 1244885"/>
              <a:gd name="connsiteX41" fmla="*/ 347412 w 347557"/>
              <a:gd name="connsiteY41" fmla="*/ 616863 h 1244885"/>
              <a:gd name="connsiteX42" fmla="*/ 342388 w 347557"/>
              <a:gd name="connsiteY42" fmla="*/ 611839 h 1244885"/>
              <a:gd name="connsiteX0" fmla="*/ 71082 w 347557"/>
              <a:gd name="connsiteY0" fmla="*/ 1174547 h 1174547"/>
              <a:gd name="connsiteX1" fmla="*/ 71082 w 347557"/>
              <a:gd name="connsiteY1" fmla="*/ 1154450 h 1174547"/>
              <a:gd name="connsiteX2" fmla="*/ 66058 w 347557"/>
              <a:gd name="connsiteY2" fmla="*/ 1069039 h 1174547"/>
              <a:gd name="connsiteX3" fmla="*/ 66058 w 347557"/>
              <a:gd name="connsiteY3" fmla="*/ 1003725 h 1174547"/>
              <a:gd name="connsiteX4" fmla="*/ 71082 w 347557"/>
              <a:gd name="connsiteY4" fmla="*/ 953483 h 1174547"/>
              <a:gd name="connsiteX5" fmla="*/ 71082 w 347557"/>
              <a:gd name="connsiteY5" fmla="*/ 893193 h 1174547"/>
              <a:gd name="connsiteX6" fmla="*/ 91179 w 347557"/>
              <a:gd name="connsiteY6" fmla="*/ 757540 h 1174547"/>
              <a:gd name="connsiteX7" fmla="*/ 81131 w 347557"/>
              <a:gd name="connsiteY7" fmla="*/ 742468 h 1174547"/>
              <a:gd name="connsiteX8" fmla="*/ 76107 w 347557"/>
              <a:gd name="connsiteY8" fmla="*/ 712323 h 1174547"/>
              <a:gd name="connsiteX9" fmla="*/ 56010 w 347557"/>
              <a:gd name="connsiteY9" fmla="*/ 652032 h 1174547"/>
              <a:gd name="connsiteX10" fmla="*/ 50986 w 347557"/>
              <a:gd name="connsiteY10" fmla="*/ 611839 h 1174547"/>
              <a:gd name="connsiteX11" fmla="*/ 35913 w 347557"/>
              <a:gd name="connsiteY11" fmla="*/ 571646 h 1174547"/>
              <a:gd name="connsiteX12" fmla="*/ 25865 w 347557"/>
              <a:gd name="connsiteY12" fmla="*/ 511356 h 1174547"/>
              <a:gd name="connsiteX13" fmla="*/ 20841 w 347557"/>
              <a:gd name="connsiteY13" fmla="*/ 451065 h 1174547"/>
              <a:gd name="connsiteX14" fmla="*/ 10792 w 347557"/>
              <a:gd name="connsiteY14" fmla="*/ 415896 h 1174547"/>
              <a:gd name="connsiteX15" fmla="*/ 744 w 347557"/>
              <a:gd name="connsiteY15" fmla="*/ 360630 h 1174547"/>
              <a:gd name="connsiteX16" fmla="*/ 744 w 347557"/>
              <a:gd name="connsiteY16" fmla="*/ 280243 h 1174547"/>
              <a:gd name="connsiteX17" fmla="*/ 744 w 347557"/>
              <a:gd name="connsiteY17" fmla="*/ 235026 h 1174547"/>
              <a:gd name="connsiteX18" fmla="*/ 5768 w 347557"/>
              <a:gd name="connsiteY18" fmla="*/ 214929 h 1174547"/>
              <a:gd name="connsiteX19" fmla="*/ 25865 w 347557"/>
              <a:gd name="connsiteY19" fmla="*/ 174736 h 1174547"/>
              <a:gd name="connsiteX20" fmla="*/ 40937 w 347557"/>
              <a:gd name="connsiteY20" fmla="*/ 139566 h 1174547"/>
              <a:gd name="connsiteX21" fmla="*/ 61034 w 347557"/>
              <a:gd name="connsiteY21" fmla="*/ 99373 h 1174547"/>
              <a:gd name="connsiteX22" fmla="*/ 86155 w 347557"/>
              <a:gd name="connsiteY22" fmla="*/ 69228 h 1174547"/>
              <a:gd name="connsiteX23" fmla="*/ 106252 w 347557"/>
              <a:gd name="connsiteY23" fmla="*/ 49131 h 1174547"/>
              <a:gd name="connsiteX24" fmla="*/ 131373 w 347557"/>
              <a:gd name="connsiteY24" fmla="*/ 29035 h 1174547"/>
              <a:gd name="connsiteX25" fmla="*/ 161518 w 347557"/>
              <a:gd name="connsiteY25" fmla="*/ 8938 h 1174547"/>
              <a:gd name="connsiteX26" fmla="*/ 201711 w 347557"/>
              <a:gd name="connsiteY26" fmla="*/ 3914 h 1174547"/>
              <a:gd name="connsiteX27" fmla="*/ 221808 w 347557"/>
              <a:gd name="connsiteY27" fmla="*/ 3914 h 1174547"/>
              <a:gd name="connsiteX28" fmla="*/ 221808 w 347557"/>
              <a:gd name="connsiteY28" fmla="*/ 54156 h 1174547"/>
              <a:gd name="connsiteX29" fmla="*/ 231856 w 347557"/>
              <a:gd name="connsiteY29" fmla="*/ 114446 h 1174547"/>
              <a:gd name="connsiteX30" fmla="*/ 231856 w 347557"/>
              <a:gd name="connsiteY30" fmla="*/ 159663 h 1174547"/>
              <a:gd name="connsiteX31" fmla="*/ 231856 w 347557"/>
              <a:gd name="connsiteY31" fmla="*/ 209905 h 1174547"/>
              <a:gd name="connsiteX32" fmla="*/ 236880 w 347557"/>
              <a:gd name="connsiteY32" fmla="*/ 265171 h 1174547"/>
              <a:gd name="connsiteX33" fmla="*/ 256977 w 347557"/>
              <a:gd name="connsiteY33" fmla="*/ 305364 h 1174547"/>
              <a:gd name="connsiteX34" fmla="*/ 267025 w 347557"/>
              <a:gd name="connsiteY34" fmla="*/ 350582 h 1174547"/>
              <a:gd name="connsiteX35" fmla="*/ 287122 w 347557"/>
              <a:gd name="connsiteY35" fmla="*/ 410872 h 1174547"/>
              <a:gd name="connsiteX36" fmla="*/ 292146 w 347557"/>
              <a:gd name="connsiteY36" fmla="*/ 435993 h 1174547"/>
              <a:gd name="connsiteX37" fmla="*/ 312243 w 347557"/>
              <a:gd name="connsiteY37" fmla="*/ 506331 h 1174547"/>
              <a:gd name="connsiteX38" fmla="*/ 327315 w 347557"/>
              <a:gd name="connsiteY38" fmla="*/ 541501 h 1174547"/>
              <a:gd name="connsiteX39" fmla="*/ 337364 w 347557"/>
              <a:gd name="connsiteY39" fmla="*/ 581694 h 1174547"/>
              <a:gd name="connsiteX40" fmla="*/ 347412 w 347557"/>
              <a:gd name="connsiteY40" fmla="*/ 616863 h 1174547"/>
              <a:gd name="connsiteX41" fmla="*/ 342388 w 347557"/>
              <a:gd name="connsiteY41" fmla="*/ 611839 h 1174547"/>
              <a:gd name="connsiteX0" fmla="*/ 71082 w 347557"/>
              <a:gd name="connsiteY0" fmla="*/ 1174547 h 1174547"/>
              <a:gd name="connsiteX1" fmla="*/ 66058 w 347557"/>
              <a:gd name="connsiteY1" fmla="*/ 1069039 h 1174547"/>
              <a:gd name="connsiteX2" fmla="*/ 66058 w 347557"/>
              <a:gd name="connsiteY2" fmla="*/ 1003725 h 1174547"/>
              <a:gd name="connsiteX3" fmla="*/ 71082 w 347557"/>
              <a:gd name="connsiteY3" fmla="*/ 953483 h 1174547"/>
              <a:gd name="connsiteX4" fmla="*/ 71082 w 347557"/>
              <a:gd name="connsiteY4" fmla="*/ 893193 h 1174547"/>
              <a:gd name="connsiteX5" fmla="*/ 91179 w 347557"/>
              <a:gd name="connsiteY5" fmla="*/ 757540 h 1174547"/>
              <a:gd name="connsiteX6" fmla="*/ 81131 w 347557"/>
              <a:gd name="connsiteY6" fmla="*/ 742468 h 1174547"/>
              <a:gd name="connsiteX7" fmla="*/ 76107 w 347557"/>
              <a:gd name="connsiteY7" fmla="*/ 712323 h 1174547"/>
              <a:gd name="connsiteX8" fmla="*/ 56010 w 347557"/>
              <a:gd name="connsiteY8" fmla="*/ 652032 h 1174547"/>
              <a:gd name="connsiteX9" fmla="*/ 50986 w 347557"/>
              <a:gd name="connsiteY9" fmla="*/ 611839 h 1174547"/>
              <a:gd name="connsiteX10" fmla="*/ 35913 w 347557"/>
              <a:gd name="connsiteY10" fmla="*/ 571646 h 1174547"/>
              <a:gd name="connsiteX11" fmla="*/ 25865 w 347557"/>
              <a:gd name="connsiteY11" fmla="*/ 511356 h 1174547"/>
              <a:gd name="connsiteX12" fmla="*/ 20841 w 347557"/>
              <a:gd name="connsiteY12" fmla="*/ 451065 h 1174547"/>
              <a:gd name="connsiteX13" fmla="*/ 10792 w 347557"/>
              <a:gd name="connsiteY13" fmla="*/ 415896 h 1174547"/>
              <a:gd name="connsiteX14" fmla="*/ 744 w 347557"/>
              <a:gd name="connsiteY14" fmla="*/ 360630 h 1174547"/>
              <a:gd name="connsiteX15" fmla="*/ 744 w 347557"/>
              <a:gd name="connsiteY15" fmla="*/ 280243 h 1174547"/>
              <a:gd name="connsiteX16" fmla="*/ 744 w 347557"/>
              <a:gd name="connsiteY16" fmla="*/ 235026 h 1174547"/>
              <a:gd name="connsiteX17" fmla="*/ 5768 w 347557"/>
              <a:gd name="connsiteY17" fmla="*/ 214929 h 1174547"/>
              <a:gd name="connsiteX18" fmla="*/ 25865 w 347557"/>
              <a:gd name="connsiteY18" fmla="*/ 174736 h 1174547"/>
              <a:gd name="connsiteX19" fmla="*/ 40937 w 347557"/>
              <a:gd name="connsiteY19" fmla="*/ 139566 h 1174547"/>
              <a:gd name="connsiteX20" fmla="*/ 61034 w 347557"/>
              <a:gd name="connsiteY20" fmla="*/ 99373 h 1174547"/>
              <a:gd name="connsiteX21" fmla="*/ 86155 w 347557"/>
              <a:gd name="connsiteY21" fmla="*/ 69228 h 1174547"/>
              <a:gd name="connsiteX22" fmla="*/ 106252 w 347557"/>
              <a:gd name="connsiteY22" fmla="*/ 49131 h 1174547"/>
              <a:gd name="connsiteX23" fmla="*/ 131373 w 347557"/>
              <a:gd name="connsiteY23" fmla="*/ 29035 h 1174547"/>
              <a:gd name="connsiteX24" fmla="*/ 161518 w 347557"/>
              <a:gd name="connsiteY24" fmla="*/ 8938 h 1174547"/>
              <a:gd name="connsiteX25" fmla="*/ 201711 w 347557"/>
              <a:gd name="connsiteY25" fmla="*/ 3914 h 1174547"/>
              <a:gd name="connsiteX26" fmla="*/ 221808 w 347557"/>
              <a:gd name="connsiteY26" fmla="*/ 3914 h 1174547"/>
              <a:gd name="connsiteX27" fmla="*/ 221808 w 347557"/>
              <a:gd name="connsiteY27" fmla="*/ 54156 h 1174547"/>
              <a:gd name="connsiteX28" fmla="*/ 231856 w 347557"/>
              <a:gd name="connsiteY28" fmla="*/ 114446 h 1174547"/>
              <a:gd name="connsiteX29" fmla="*/ 231856 w 347557"/>
              <a:gd name="connsiteY29" fmla="*/ 159663 h 1174547"/>
              <a:gd name="connsiteX30" fmla="*/ 231856 w 347557"/>
              <a:gd name="connsiteY30" fmla="*/ 209905 h 1174547"/>
              <a:gd name="connsiteX31" fmla="*/ 236880 w 347557"/>
              <a:gd name="connsiteY31" fmla="*/ 265171 h 1174547"/>
              <a:gd name="connsiteX32" fmla="*/ 256977 w 347557"/>
              <a:gd name="connsiteY32" fmla="*/ 305364 h 1174547"/>
              <a:gd name="connsiteX33" fmla="*/ 267025 w 347557"/>
              <a:gd name="connsiteY33" fmla="*/ 350582 h 1174547"/>
              <a:gd name="connsiteX34" fmla="*/ 287122 w 347557"/>
              <a:gd name="connsiteY34" fmla="*/ 410872 h 1174547"/>
              <a:gd name="connsiteX35" fmla="*/ 292146 w 347557"/>
              <a:gd name="connsiteY35" fmla="*/ 435993 h 1174547"/>
              <a:gd name="connsiteX36" fmla="*/ 312243 w 347557"/>
              <a:gd name="connsiteY36" fmla="*/ 506331 h 1174547"/>
              <a:gd name="connsiteX37" fmla="*/ 327315 w 347557"/>
              <a:gd name="connsiteY37" fmla="*/ 541501 h 1174547"/>
              <a:gd name="connsiteX38" fmla="*/ 337364 w 347557"/>
              <a:gd name="connsiteY38" fmla="*/ 581694 h 1174547"/>
              <a:gd name="connsiteX39" fmla="*/ 347412 w 347557"/>
              <a:gd name="connsiteY39" fmla="*/ 616863 h 1174547"/>
              <a:gd name="connsiteX40" fmla="*/ 342388 w 347557"/>
              <a:gd name="connsiteY40" fmla="*/ 611839 h 1174547"/>
              <a:gd name="connsiteX0" fmla="*/ 66058 w 347557"/>
              <a:gd name="connsiteY0" fmla="*/ 1069039 h 1069039"/>
              <a:gd name="connsiteX1" fmla="*/ 66058 w 347557"/>
              <a:gd name="connsiteY1" fmla="*/ 1003725 h 1069039"/>
              <a:gd name="connsiteX2" fmla="*/ 71082 w 347557"/>
              <a:gd name="connsiteY2" fmla="*/ 953483 h 1069039"/>
              <a:gd name="connsiteX3" fmla="*/ 71082 w 347557"/>
              <a:gd name="connsiteY3" fmla="*/ 893193 h 1069039"/>
              <a:gd name="connsiteX4" fmla="*/ 91179 w 347557"/>
              <a:gd name="connsiteY4" fmla="*/ 757540 h 1069039"/>
              <a:gd name="connsiteX5" fmla="*/ 81131 w 347557"/>
              <a:gd name="connsiteY5" fmla="*/ 742468 h 1069039"/>
              <a:gd name="connsiteX6" fmla="*/ 76107 w 347557"/>
              <a:gd name="connsiteY6" fmla="*/ 712323 h 1069039"/>
              <a:gd name="connsiteX7" fmla="*/ 56010 w 347557"/>
              <a:gd name="connsiteY7" fmla="*/ 652032 h 1069039"/>
              <a:gd name="connsiteX8" fmla="*/ 50986 w 347557"/>
              <a:gd name="connsiteY8" fmla="*/ 611839 h 1069039"/>
              <a:gd name="connsiteX9" fmla="*/ 35913 w 347557"/>
              <a:gd name="connsiteY9" fmla="*/ 571646 h 1069039"/>
              <a:gd name="connsiteX10" fmla="*/ 25865 w 347557"/>
              <a:gd name="connsiteY10" fmla="*/ 511356 h 1069039"/>
              <a:gd name="connsiteX11" fmla="*/ 20841 w 347557"/>
              <a:gd name="connsiteY11" fmla="*/ 451065 h 1069039"/>
              <a:gd name="connsiteX12" fmla="*/ 10792 w 347557"/>
              <a:gd name="connsiteY12" fmla="*/ 415896 h 1069039"/>
              <a:gd name="connsiteX13" fmla="*/ 744 w 347557"/>
              <a:gd name="connsiteY13" fmla="*/ 360630 h 1069039"/>
              <a:gd name="connsiteX14" fmla="*/ 744 w 347557"/>
              <a:gd name="connsiteY14" fmla="*/ 280243 h 1069039"/>
              <a:gd name="connsiteX15" fmla="*/ 744 w 347557"/>
              <a:gd name="connsiteY15" fmla="*/ 235026 h 1069039"/>
              <a:gd name="connsiteX16" fmla="*/ 5768 w 347557"/>
              <a:gd name="connsiteY16" fmla="*/ 214929 h 1069039"/>
              <a:gd name="connsiteX17" fmla="*/ 25865 w 347557"/>
              <a:gd name="connsiteY17" fmla="*/ 174736 h 1069039"/>
              <a:gd name="connsiteX18" fmla="*/ 40937 w 347557"/>
              <a:gd name="connsiteY18" fmla="*/ 139566 h 1069039"/>
              <a:gd name="connsiteX19" fmla="*/ 61034 w 347557"/>
              <a:gd name="connsiteY19" fmla="*/ 99373 h 1069039"/>
              <a:gd name="connsiteX20" fmla="*/ 86155 w 347557"/>
              <a:gd name="connsiteY20" fmla="*/ 69228 h 1069039"/>
              <a:gd name="connsiteX21" fmla="*/ 106252 w 347557"/>
              <a:gd name="connsiteY21" fmla="*/ 49131 h 1069039"/>
              <a:gd name="connsiteX22" fmla="*/ 131373 w 347557"/>
              <a:gd name="connsiteY22" fmla="*/ 29035 h 1069039"/>
              <a:gd name="connsiteX23" fmla="*/ 161518 w 347557"/>
              <a:gd name="connsiteY23" fmla="*/ 8938 h 1069039"/>
              <a:gd name="connsiteX24" fmla="*/ 201711 w 347557"/>
              <a:gd name="connsiteY24" fmla="*/ 3914 h 1069039"/>
              <a:gd name="connsiteX25" fmla="*/ 221808 w 347557"/>
              <a:gd name="connsiteY25" fmla="*/ 3914 h 1069039"/>
              <a:gd name="connsiteX26" fmla="*/ 221808 w 347557"/>
              <a:gd name="connsiteY26" fmla="*/ 54156 h 1069039"/>
              <a:gd name="connsiteX27" fmla="*/ 231856 w 347557"/>
              <a:gd name="connsiteY27" fmla="*/ 114446 h 1069039"/>
              <a:gd name="connsiteX28" fmla="*/ 231856 w 347557"/>
              <a:gd name="connsiteY28" fmla="*/ 159663 h 1069039"/>
              <a:gd name="connsiteX29" fmla="*/ 231856 w 347557"/>
              <a:gd name="connsiteY29" fmla="*/ 209905 h 1069039"/>
              <a:gd name="connsiteX30" fmla="*/ 236880 w 347557"/>
              <a:gd name="connsiteY30" fmla="*/ 265171 h 1069039"/>
              <a:gd name="connsiteX31" fmla="*/ 256977 w 347557"/>
              <a:gd name="connsiteY31" fmla="*/ 305364 h 1069039"/>
              <a:gd name="connsiteX32" fmla="*/ 267025 w 347557"/>
              <a:gd name="connsiteY32" fmla="*/ 350582 h 1069039"/>
              <a:gd name="connsiteX33" fmla="*/ 287122 w 347557"/>
              <a:gd name="connsiteY33" fmla="*/ 410872 h 1069039"/>
              <a:gd name="connsiteX34" fmla="*/ 292146 w 347557"/>
              <a:gd name="connsiteY34" fmla="*/ 435993 h 1069039"/>
              <a:gd name="connsiteX35" fmla="*/ 312243 w 347557"/>
              <a:gd name="connsiteY35" fmla="*/ 506331 h 1069039"/>
              <a:gd name="connsiteX36" fmla="*/ 327315 w 347557"/>
              <a:gd name="connsiteY36" fmla="*/ 541501 h 1069039"/>
              <a:gd name="connsiteX37" fmla="*/ 337364 w 347557"/>
              <a:gd name="connsiteY37" fmla="*/ 581694 h 1069039"/>
              <a:gd name="connsiteX38" fmla="*/ 347412 w 347557"/>
              <a:gd name="connsiteY38" fmla="*/ 616863 h 1069039"/>
              <a:gd name="connsiteX39" fmla="*/ 342388 w 347557"/>
              <a:gd name="connsiteY39" fmla="*/ 611839 h 1069039"/>
              <a:gd name="connsiteX0" fmla="*/ 66058 w 347412"/>
              <a:gd name="connsiteY0" fmla="*/ 1069039 h 1069039"/>
              <a:gd name="connsiteX1" fmla="*/ 66058 w 347412"/>
              <a:gd name="connsiteY1" fmla="*/ 1003725 h 1069039"/>
              <a:gd name="connsiteX2" fmla="*/ 71082 w 347412"/>
              <a:gd name="connsiteY2" fmla="*/ 953483 h 1069039"/>
              <a:gd name="connsiteX3" fmla="*/ 71082 w 347412"/>
              <a:gd name="connsiteY3" fmla="*/ 893193 h 1069039"/>
              <a:gd name="connsiteX4" fmla="*/ 91179 w 347412"/>
              <a:gd name="connsiteY4" fmla="*/ 757540 h 1069039"/>
              <a:gd name="connsiteX5" fmla="*/ 81131 w 347412"/>
              <a:gd name="connsiteY5" fmla="*/ 742468 h 1069039"/>
              <a:gd name="connsiteX6" fmla="*/ 76107 w 347412"/>
              <a:gd name="connsiteY6" fmla="*/ 712323 h 1069039"/>
              <a:gd name="connsiteX7" fmla="*/ 56010 w 347412"/>
              <a:gd name="connsiteY7" fmla="*/ 652032 h 1069039"/>
              <a:gd name="connsiteX8" fmla="*/ 50986 w 347412"/>
              <a:gd name="connsiteY8" fmla="*/ 611839 h 1069039"/>
              <a:gd name="connsiteX9" fmla="*/ 35913 w 347412"/>
              <a:gd name="connsiteY9" fmla="*/ 571646 h 1069039"/>
              <a:gd name="connsiteX10" fmla="*/ 25865 w 347412"/>
              <a:gd name="connsiteY10" fmla="*/ 511356 h 1069039"/>
              <a:gd name="connsiteX11" fmla="*/ 20841 w 347412"/>
              <a:gd name="connsiteY11" fmla="*/ 451065 h 1069039"/>
              <a:gd name="connsiteX12" fmla="*/ 10792 w 347412"/>
              <a:gd name="connsiteY12" fmla="*/ 415896 h 1069039"/>
              <a:gd name="connsiteX13" fmla="*/ 744 w 347412"/>
              <a:gd name="connsiteY13" fmla="*/ 360630 h 1069039"/>
              <a:gd name="connsiteX14" fmla="*/ 744 w 347412"/>
              <a:gd name="connsiteY14" fmla="*/ 280243 h 1069039"/>
              <a:gd name="connsiteX15" fmla="*/ 744 w 347412"/>
              <a:gd name="connsiteY15" fmla="*/ 235026 h 1069039"/>
              <a:gd name="connsiteX16" fmla="*/ 5768 w 347412"/>
              <a:gd name="connsiteY16" fmla="*/ 214929 h 1069039"/>
              <a:gd name="connsiteX17" fmla="*/ 25865 w 347412"/>
              <a:gd name="connsiteY17" fmla="*/ 174736 h 1069039"/>
              <a:gd name="connsiteX18" fmla="*/ 40937 w 347412"/>
              <a:gd name="connsiteY18" fmla="*/ 139566 h 1069039"/>
              <a:gd name="connsiteX19" fmla="*/ 61034 w 347412"/>
              <a:gd name="connsiteY19" fmla="*/ 99373 h 1069039"/>
              <a:gd name="connsiteX20" fmla="*/ 86155 w 347412"/>
              <a:gd name="connsiteY20" fmla="*/ 69228 h 1069039"/>
              <a:gd name="connsiteX21" fmla="*/ 106252 w 347412"/>
              <a:gd name="connsiteY21" fmla="*/ 49131 h 1069039"/>
              <a:gd name="connsiteX22" fmla="*/ 131373 w 347412"/>
              <a:gd name="connsiteY22" fmla="*/ 29035 h 1069039"/>
              <a:gd name="connsiteX23" fmla="*/ 161518 w 347412"/>
              <a:gd name="connsiteY23" fmla="*/ 8938 h 1069039"/>
              <a:gd name="connsiteX24" fmla="*/ 201711 w 347412"/>
              <a:gd name="connsiteY24" fmla="*/ 3914 h 1069039"/>
              <a:gd name="connsiteX25" fmla="*/ 221808 w 347412"/>
              <a:gd name="connsiteY25" fmla="*/ 3914 h 1069039"/>
              <a:gd name="connsiteX26" fmla="*/ 221808 w 347412"/>
              <a:gd name="connsiteY26" fmla="*/ 54156 h 1069039"/>
              <a:gd name="connsiteX27" fmla="*/ 231856 w 347412"/>
              <a:gd name="connsiteY27" fmla="*/ 114446 h 1069039"/>
              <a:gd name="connsiteX28" fmla="*/ 231856 w 347412"/>
              <a:gd name="connsiteY28" fmla="*/ 159663 h 1069039"/>
              <a:gd name="connsiteX29" fmla="*/ 231856 w 347412"/>
              <a:gd name="connsiteY29" fmla="*/ 209905 h 1069039"/>
              <a:gd name="connsiteX30" fmla="*/ 236880 w 347412"/>
              <a:gd name="connsiteY30" fmla="*/ 265171 h 1069039"/>
              <a:gd name="connsiteX31" fmla="*/ 256977 w 347412"/>
              <a:gd name="connsiteY31" fmla="*/ 305364 h 1069039"/>
              <a:gd name="connsiteX32" fmla="*/ 267025 w 347412"/>
              <a:gd name="connsiteY32" fmla="*/ 350582 h 1069039"/>
              <a:gd name="connsiteX33" fmla="*/ 287122 w 347412"/>
              <a:gd name="connsiteY33" fmla="*/ 410872 h 1069039"/>
              <a:gd name="connsiteX34" fmla="*/ 292146 w 347412"/>
              <a:gd name="connsiteY34" fmla="*/ 435993 h 1069039"/>
              <a:gd name="connsiteX35" fmla="*/ 312243 w 347412"/>
              <a:gd name="connsiteY35" fmla="*/ 506331 h 1069039"/>
              <a:gd name="connsiteX36" fmla="*/ 327315 w 347412"/>
              <a:gd name="connsiteY36" fmla="*/ 541501 h 1069039"/>
              <a:gd name="connsiteX37" fmla="*/ 337364 w 347412"/>
              <a:gd name="connsiteY37" fmla="*/ 581694 h 1069039"/>
              <a:gd name="connsiteX38" fmla="*/ 347412 w 347412"/>
              <a:gd name="connsiteY38" fmla="*/ 616863 h 1069039"/>
              <a:gd name="connsiteX0" fmla="*/ 66058 w 337364"/>
              <a:gd name="connsiteY0" fmla="*/ 1069039 h 1069039"/>
              <a:gd name="connsiteX1" fmla="*/ 66058 w 337364"/>
              <a:gd name="connsiteY1" fmla="*/ 1003725 h 1069039"/>
              <a:gd name="connsiteX2" fmla="*/ 71082 w 337364"/>
              <a:gd name="connsiteY2" fmla="*/ 953483 h 1069039"/>
              <a:gd name="connsiteX3" fmla="*/ 71082 w 337364"/>
              <a:gd name="connsiteY3" fmla="*/ 893193 h 1069039"/>
              <a:gd name="connsiteX4" fmla="*/ 91179 w 337364"/>
              <a:gd name="connsiteY4" fmla="*/ 757540 h 1069039"/>
              <a:gd name="connsiteX5" fmla="*/ 81131 w 337364"/>
              <a:gd name="connsiteY5" fmla="*/ 742468 h 1069039"/>
              <a:gd name="connsiteX6" fmla="*/ 76107 w 337364"/>
              <a:gd name="connsiteY6" fmla="*/ 712323 h 1069039"/>
              <a:gd name="connsiteX7" fmla="*/ 56010 w 337364"/>
              <a:gd name="connsiteY7" fmla="*/ 652032 h 1069039"/>
              <a:gd name="connsiteX8" fmla="*/ 50986 w 337364"/>
              <a:gd name="connsiteY8" fmla="*/ 611839 h 1069039"/>
              <a:gd name="connsiteX9" fmla="*/ 35913 w 337364"/>
              <a:gd name="connsiteY9" fmla="*/ 571646 h 1069039"/>
              <a:gd name="connsiteX10" fmla="*/ 25865 w 337364"/>
              <a:gd name="connsiteY10" fmla="*/ 511356 h 1069039"/>
              <a:gd name="connsiteX11" fmla="*/ 20841 w 337364"/>
              <a:gd name="connsiteY11" fmla="*/ 451065 h 1069039"/>
              <a:gd name="connsiteX12" fmla="*/ 10792 w 337364"/>
              <a:gd name="connsiteY12" fmla="*/ 415896 h 1069039"/>
              <a:gd name="connsiteX13" fmla="*/ 744 w 337364"/>
              <a:gd name="connsiteY13" fmla="*/ 360630 h 1069039"/>
              <a:gd name="connsiteX14" fmla="*/ 744 w 337364"/>
              <a:gd name="connsiteY14" fmla="*/ 280243 h 1069039"/>
              <a:gd name="connsiteX15" fmla="*/ 744 w 337364"/>
              <a:gd name="connsiteY15" fmla="*/ 235026 h 1069039"/>
              <a:gd name="connsiteX16" fmla="*/ 5768 w 337364"/>
              <a:gd name="connsiteY16" fmla="*/ 214929 h 1069039"/>
              <a:gd name="connsiteX17" fmla="*/ 25865 w 337364"/>
              <a:gd name="connsiteY17" fmla="*/ 174736 h 1069039"/>
              <a:gd name="connsiteX18" fmla="*/ 40937 w 337364"/>
              <a:gd name="connsiteY18" fmla="*/ 139566 h 1069039"/>
              <a:gd name="connsiteX19" fmla="*/ 61034 w 337364"/>
              <a:gd name="connsiteY19" fmla="*/ 99373 h 1069039"/>
              <a:gd name="connsiteX20" fmla="*/ 86155 w 337364"/>
              <a:gd name="connsiteY20" fmla="*/ 69228 h 1069039"/>
              <a:gd name="connsiteX21" fmla="*/ 106252 w 337364"/>
              <a:gd name="connsiteY21" fmla="*/ 49131 h 1069039"/>
              <a:gd name="connsiteX22" fmla="*/ 131373 w 337364"/>
              <a:gd name="connsiteY22" fmla="*/ 29035 h 1069039"/>
              <a:gd name="connsiteX23" fmla="*/ 161518 w 337364"/>
              <a:gd name="connsiteY23" fmla="*/ 8938 h 1069039"/>
              <a:gd name="connsiteX24" fmla="*/ 201711 w 337364"/>
              <a:gd name="connsiteY24" fmla="*/ 3914 h 1069039"/>
              <a:gd name="connsiteX25" fmla="*/ 221808 w 337364"/>
              <a:gd name="connsiteY25" fmla="*/ 3914 h 1069039"/>
              <a:gd name="connsiteX26" fmla="*/ 221808 w 337364"/>
              <a:gd name="connsiteY26" fmla="*/ 54156 h 1069039"/>
              <a:gd name="connsiteX27" fmla="*/ 231856 w 337364"/>
              <a:gd name="connsiteY27" fmla="*/ 114446 h 1069039"/>
              <a:gd name="connsiteX28" fmla="*/ 231856 w 337364"/>
              <a:gd name="connsiteY28" fmla="*/ 159663 h 1069039"/>
              <a:gd name="connsiteX29" fmla="*/ 231856 w 337364"/>
              <a:gd name="connsiteY29" fmla="*/ 209905 h 1069039"/>
              <a:gd name="connsiteX30" fmla="*/ 236880 w 337364"/>
              <a:gd name="connsiteY30" fmla="*/ 265171 h 1069039"/>
              <a:gd name="connsiteX31" fmla="*/ 256977 w 337364"/>
              <a:gd name="connsiteY31" fmla="*/ 305364 h 1069039"/>
              <a:gd name="connsiteX32" fmla="*/ 267025 w 337364"/>
              <a:gd name="connsiteY32" fmla="*/ 350582 h 1069039"/>
              <a:gd name="connsiteX33" fmla="*/ 287122 w 337364"/>
              <a:gd name="connsiteY33" fmla="*/ 410872 h 1069039"/>
              <a:gd name="connsiteX34" fmla="*/ 292146 w 337364"/>
              <a:gd name="connsiteY34" fmla="*/ 435993 h 1069039"/>
              <a:gd name="connsiteX35" fmla="*/ 312243 w 337364"/>
              <a:gd name="connsiteY35" fmla="*/ 506331 h 1069039"/>
              <a:gd name="connsiteX36" fmla="*/ 327315 w 337364"/>
              <a:gd name="connsiteY36" fmla="*/ 541501 h 1069039"/>
              <a:gd name="connsiteX37" fmla="*/ 337364 w 337364"/>
              <a:gd name="connsiteY37" fmla="*/ 581694 h 1069039"/>
              <a:gd name="connsiteX0" fmla="*/ 66058 w 327315"/>
              <a:gd name="connsiteY0" fmla="*/ 1069039 h 1069039"/>
              <a:gd name="connsiteX1" fmla="*/ 66058 w 327315"/>
              <a:gd name="connsiteY1" fmla="*/ 1003725 h 1069039"/>
              <a:gd name="connsiteX2" fmla="*/ 71082 w 327315"/>
              <a:gd name="connsiteY2" fmla="*/ 953483 h 1069039"/>
              <a:gd name="connsiteX3" fmla="*/ 71082 w 327315"/>
              <a:gd name="connsiteY3" fmla="*/ 893193 h 1069039"/>
              <a:gd name="connsiteX4" fmla="*/ 91179 w 327315"/>
              <a:gd name="connsiteY4" fmla="*/ 757540 h 1069039"/>
              <a:gd name="connsiteX5" fmla="*/ 81131 w 327315"/>
              <a:gd name="connsiteY5" fmla="*/ 742468 h 1069039"/>
              <a:gd name="connsiteX6" fmla="*/ 76107 w 327315"/>
              <a:gd name="connsiteY6" fmla="*/ 712323 h 1069039"/>
              <a:gd name="connsiteX7" fmla="*/ 56010 w 327315"/>
              <a:gd name="connsiteY7" fmla="*/ 652032 h 1069039"/>
              <a:gd name="connsiteX8" fmla="*/ 50986 w 327315"/>
              <a:gd name="connsiteY8" fmla="*/ 611839 h 1069039"/>
              <a:gd name="connsiteX9" fmla="*/ 35913 w 327315"/>
              <a:gd name="connsiteY9" fmla="*/ 571646 h 1069039"/>
              <a:gd name="connsiteX10" fmla="*/ 25865 w 327315"/>
              <a:gd name="connsiteY10" fmla="*/ 511356 h 1069039"/>
              <a:gd name="connsiteX11" fmla="*/ 20841 w 327315"/>
              <a:gd name="connsiteY11" fmla="*/ 451065 h 1069039"/>
              <a:gd name="connsiteX12" fmla="*/ 10792 w 327315"/>
              <a:gd name="connsiteY12" fmla="*/ 415896 h 1069039"/>
              <a:gd name="connsiteX13" fmla="*/ 744 w 327315"/>
              <a:gd name="connsiteY13" fmla="*/ 360630 h 1069039"/>
              <a:gd name="connsiteX14" fmla="*/ 744 w 327315"/>
              <a:gd name="connsiteY14" fmla="*/ 280243 h 1069039"/>
              <a:gd name="connsiteX15" fmla="*/ 744 w 327315"/>
              <a:gd name="connsiteY15" fmla="*/ 235026 h 1069039"/>
              <a:gd name="connsiteX16" fmla="*/ 5768 w 327315"/>
              <a:gd name="connsiteY16" fmla="*/ 214929 h 1069039"/>
              <a:gd name="connsiteX17" fmla="*/ 25865 w 327315"/>
              <a:gd name="connsiteY17" fmla="*/ 174736 h 1069039"/>
              <a:gd name="connsiteX18" fmla="*/ 40937 w 327315"/>
              <a:gd name="connsiteY18" fmla="*/ 139566 h 1069039"/>
              <a:gd name="connsiteX19" fmla="*/ 61034 w 327315"/>
              <a:gd name="connsiteY19" fmla="*/ 99373 h 1069039"/>
              <a:gd name="connsiteX20" fmla="*/ 86155 w 327315"/>
              <a:gd name="connsiteY20" fmla="*/ 69228 h 1069039"/>
              <a:gd name="connsiteX21" fmla="*/ 106252 w 327315"/>
              <a:gd name="connsiteY21" fmla="*/ 49131 h 1069039"/>
              <a:gd name="connsiteX22" fmla="*/ 131373 w 327315"/>
              <a:gd name="connsiteY22" fmla="*/ 29035 h 1069039"/>
              <a:gd name="connsiteX23" fmla="*/ 161518 w 327315"/>
              <a:gd name="connsiteY23" fmla="*/ 8938 h 1069039"/>
              <a:gd name="connsiteX24" fmla="*/ 201711 w 327315"/>
              <a:gd name="connsiteY24" fmla="*/ 3914 h 1069039"/>
              <a:gd name="connsiteX25" fmla="*/ 221808 w 327315"/>
              <a:gd name="connsiteY25" fmla="*/ 3914 h 1069039"/>
              <a:gd name="connsiteX26" fmla="*/ 221808 w 327315"/>
              <a:gd name="connsiteY26" fmla="*/ 54156 h 1069039"/>
              <a:gd name="connsiteX27" fmla="*/ 231856 w 327315"/>
              <a:gd name="connsiteY27" fmla="*/ 114446 h 1069039"/>
              <a:gd name="connsiteX28" fmla="*/ 231856 w 327315"/>
              <a:gd name="connsiteY28" fmla="*/ 159663 h 1069039"/>
              <a:gd name="connsiteX29" fmla="*/ 231856 w 327315"/>
              <a:gd name="connsiteY29" fmla="*/ 209905 h 1069039"/>
              <a:gd name="connsiteX30" fmla="*/ 236880 w 327315"/>
              <a:gd name="connsiteY30" fmla="*/ 265171 h 1069039"/>
              <a:gd name="connsiteX31" fmla="*/ 256977 w 327315"/>
              <a:gd name="connsiteY31" fmla="*/ 305364 h 1069039"/>
              <a:gd name="connsiteX32" fmla="*/ 267025 w 327315"/>
              <a:gd name="connsiteY32" fmla="*/ 350582 h 1069039"/>
              <a:gd name="connsiteX33" fmla="*/ 287122 w 327315"/>
              <a:gd name="connsiteY33" fmla="*/ 410872 h 1069039"/>
              <a:gd name="connsiteX34" fmla="*/ 292146 w 327315"/>
              <a:gd name="connsiteY34" fmla="*/ 435993 h 1069039"/>
              <a:gd name="connsiteX35" fmla="*/ 312243 w 327315"/>
              <a:gd name="connsiteY35" fmla="*/ 506331 h 1069039"/>
              <a:gd name="connsiteX36" fmla="*/ 327315 w 327315"/>
              <a:gd name="connsiteY36" fmla="*/ 541501 h 1069039"/>
              <a:gd name="connsiteX0" fmla="*/ 66058 w 312243"/>
              <a:gd name="connsiteY0" fmla="*/ 1069039 h 1069039"/>
              <a:gd name="connsiteX1" fmla="*/ 66058 w 312243"/>
              <a:gd name="connsiteY1" fmla="*/ 1003725 h 1069039"/>
              <a:gd name="connsiteX2" fmla="*/ 71082 w 312243"/>
              <a:gd name="connsiteY2" fmla="*/ 953483 h 1069039"/>
              <a:gd name="connsiteX3" fmla="*/ 71082 w 312243"/>
              <a:gd name="connsiteY3" fmla="*/ 893193 h 1069039"/>
              <a:gd name="connsiteX4" fmla="*/ 91179 w 312243"/>
              <a:gd name="connsiteY4" fmla="*/ 757540 h 1069039"/>
              <a:gd name="connsiteX5" fmla="*/ 81131 w 312243"/>
              <a:gd name="connsiteY5" fmla="*/ 742468 h 1069039"/>
              <a:gd name="connsiteX6" fmla="*/ 76107 w 312243"/>
              <a:gd name="connsiteY6" fmla="*/ 712323 h 1069039"/>
              <a:gd name="connsiteX7" fmla="*/ 56010 w 312243"/>
              <a:gd name="connsiteY7" fmla="*/ 652032 h 1069039"/>
              <a:gd name="connsiteX8" fmla="*/ 50986 w 312243"/>
              <a:gd name="connsiteY8" fmla="*/ 611839 h 1069039"/>
              <a:gd name="connsiteX9" fmla="*/ 35913 w 312243"/>
              <a:gd name="connsiteY9" fmla="*/ 571646 h 1069039"/>
              <a:gd name="connsiteX10" fmla="*/ 25865 w 312243"/>
              <a:gd name="connsiteY10" fmla="*/ 511356 h 1069039"/>
              <a:gd name="connsiteX11" fmla="*/ 20841 w 312243"/>
              <a:gd name="connsiteY11" fmla="*/ 451065 h 1069039"/>
              <a:gd name="connsiteX12" fmla="*/ 10792 w 312243"/>
              <a:gd name="connsiteY12" fmla="*/ 415896 h 1069039"/>
              <a:gd name="connsiteX13" fmla="*/ 744 w 312243"/>
              <a:gd name="connsiteY13" fmla="*/ 360630 h 1069039"/>
              <a:gd name="connsiteX14" fmla="*/ 744 w 312243"/>
              <a:gd name="connsiteY14" fmla="*/ 280243 h 1069039"/>
              <a:gd name="connsiteX15" fmla="*/ 744 w 312243"/>
              <a:gd name="connsiteY15" fmla="*/ 235026 h 1069039"/>
              <a:gd name="connsiteX16" fmla="*/ 5768 w 312243"/>
              <a:gd name="connsiteY16" fmla="*/ 214929 h 1069039"/>
              <a:gd name="connsiteX17" fmla="*/ 25865 w 312243"/>
              <a:gd name="connsiteY17" fmla="*/ 174736 h 1069039"/>
              <a:gd name="connsiteX18" fmla="*/ 40937 w 312243"/>
              <a:gd name="connsiteY18" fmla="*/ 139566 h 1069039"/>
              <a:gd name="connsiteX19" fmla="*/ 61034 w 312243"/>
              <a:gd name="connsiteY19" fmla="*/ 99373 h 1069039"/>
              <a:gd name="connsiteX20" fmla="*/ 86155 w 312243"/>
              <a:gd name="connsiteY20" fmla="*/ 69228 h 1069039"/>
              <a:gd name="connsiteX21" fmla="*/ 106252 w 312243"/>
              <a:gd name="connsiteY21" fmla="*/ 49131 h 1069039"/>
              <a:gd name="connsiteX22" fmla="*/ 131373 w 312243"/>
              <a:gd name="connsiteY22" fmla="*/ 29035 h 1069039"/>
              <a:gd name="connsiteX23" fmla="*/ 161518 w 312243"/>
              <a:gd name="connsiteY23" fmla="*/ 8938 h 1069039"/>
              <a:gd name="connsiteX24" fmla="*/ 201711 w 312243"/>
              <a:gd name="connsiteY24" fmla="*/ 3914 h 1069039"/>
              <a:gd name="connsiteX25" fmla="*/ 221808 w 312243"/>
              <a:gd name="connsiteY25" fmla="*/ 3914 h 1069039"/>
              <a:gd name="connsiteX26" fmla="*/ 221808 w 312243"/>
              <a:gd name="connsiteY26" fmla="*/ 54156 h 1069039"/>
              <a:gd name="connsiteX27" fmla="*/ 231856 w 312243"/>
              <a:gd name="connsiteY27" fmla="*/ 114446 h 1069039"/>
              <a:gd name="connsiteX28" fmla="*/ 231856 w 312243"/>
              <a:gd name="connsiteY28" fmla="*/ 159663 h 1069039"/>
              <a:gd name="connsiteX29" fmla="*/ 231856 w 312243"/>
              <a:gd name="connsiteY29" fmla="*/ 209905 h 1069039"/>
              <a:gd name="connsiteX30" fmla="*/ 236880 w 312243"/>
              <a:gd name="connsiteY30" fmla="*/ 265171 h 1069039"/>
              <a:gd name="connsiteX31" fmla="*/ 256977 w 312243"/>
              <a:gd name="connsiteY31" fmla="*/ 305364 h 1069039"/>
              <a:gd name="connsiteX32" fmla="*/ 267025 w 312243"/>
              <a:gd name="connsiteY32" fmla="*/ 350582 h 1069039"/>
              <a:gd name="connsiteX33" fmla="*/ 287122 w 312243"/>
              <a:gd name="connsiteY33" fmla="*/ 410872 h 1069039"/>
              <a:gd name="connsiteX34" fmla="*/ 292146 w 312243"/>
              <a:gd name="connsiteY34" fmla="*/ 435993 h 1069039"/>
              <a:gd name="connsiteX35" fmla="*/ 312243 w 312243"/>
              <a:gd name="connsiteY35" fmla="*/ 506331 h 1069039"/>
              <a:gd name="connsiteX0" fmla="*/ 66058 w 292146"/>
              <a:gd name="connsiteY0" fmla="*/ 1069039 h 1069039"/>
              <a:gd name="connsiteX1" fmla="*/ 66058 w 292146"/>
              <a:gd name="connsiteY1" fmla="*/ 1003725 h 1069039"/>
              <a:gd name="connsiteX2" fmla="*/ 71082 w 292146"/>
              <a:gd name="connsiteY2" fmla="*/ 953483 h 1069039"/>
              <a:gd name="connsiteX3" fmla="*/ 71082 w 292146"/>
              <a:gd name="connsiteY3" fmla="*/ 893193 h 1069039"/>
              <a:gd name="connsiteX4" fmla="*/ 91179 w 292146"/>
              <a:gd name="connsiteY4" fmla="*/ 757540 h 1069039"/>
              <a:gd name="connsiteX5" fmla="*/ 81131 w 292146"/>
              <a:gd name="connsiteY5" fmla="*/ 742468 h 1069039"/>
              <a:gd name="connsiteX6" fmla="*/ 76107 w 292146"/>
              <a:gd name="connsiteY6" fmla="*/ 712323 h 1069039"/>
              <a:gd name="connsiteX7" fmla="*/ 56010 w 292146"/>
              <a:gd name="connsiteY7" fmla="*/ 652032 h 1069039"/>
              <a:gd name="connsiteX8" fmla="*/ 50986 w 292146"/>
              <a:gd name="connsiteY8" fmla="*/ 611839 h 1069039"/>
              <a:gd name="connsiteX9" fmla="*/ 35913 w 292146"/>
              <a:gd name="connsiteY9" fmla="*/ 571646 h 1069039"/>
              <a:gd name="connsiteX10" fmla="*/ 25865 w 292146"/>
              <a:gd name="connsiteY10" fmla="*/ 511356 h 1069039"/>
              <a:gd name="connsiteX11" fmla="*/ 20841 w 292146"/>
              <a:gd name="connsiteY11" fmla="*/ 451065 h 1069039"/>
              <a:gd name="connsiteX12" fmla="*/ 10792 w 292146"/>
              <a:gd name="connsiteY12" fmla="*/ 415896 h 1069039"/>
              <a:gd name="connsiteX13" fmla="*/ 744 w 292146"/>
              <a:gd name="connsiteY13" fmla="*/ 360630 h 1069039"/>
              <a:gd name="connsiteX14" fmla="*/ 744 w 292146"/>
              <a:gd name="connsiteY14" fmla="*/ 280243 h 1069039"/>
              <a:gd name="connsiteX15" fmla="*/ 744 w 292146"/>
              <a:gd name="connsiteY15" fmla="*/ 235026 h 1069039"/>
              <a:gd name="connsiteX16" fmla="*/ 5768 w 292146"/>
              <a:gd name="connsiteY16" fmla="*/ 214929 h 1069039"/>
              <a:gd name="connsiteX17" fmla="*/ 25865 w 292146"/>
              <a:gd name="connsiteY17" fmla="*/ 174736 h 1069039"/>
              <a:gd name="connsiteX18" fmla="*/ 40937 w 292146"/>
              <a:gd name="connsiteY18" fmla="*/ 139566 h 1069039"/>
              <a:gd name="connsiteX19" fmla="*/ 61034 w 292146"/>
              <a:gd name="connsiteY19" fmla="*/ 99373 h 1069039"/>
              <a:gd name="connsiteX20" fmla="*/ 86155 w 292146"/>
              <a:gd name="connsiteY20" fmla="*/ 69228 h 1069039"/>
              <a:gd name="connsiteX21" fmla="*/ 106252 w 292146"/>
              <a:gd name="connsiteY21" fmla="*/ 49131 h 1069039"/>
              <a:gd name="connsiteX22" fmla="*/ 131373 w 292146"/>
              <a:gd name="connsiteY22" fmla="*/ 29035 h 1069039"/>
              <a:gd name="connsiteX23" fmla="*/ 161518 w 292146"/>
              <a:gd name="connsiteY23" fmla="*/ 8938 h 1069039"/>
              <a:gd name="connsiteX24" fmla="*/ 201711 w 292146"/>
              <a:gd name="connsiteY24" fmla="*/ 3914 h 1069039"/>
              <a:gd name="connsiteX25" fmla="*/ 221808 w 292146"/>
              <a:gd name="connsiteY25" fmla="*/ 3914 h 1069039"/>
              <a:gd name="connsiteX26" fmla="*/ 221808 w 292146"/>
              <a:gd name="connsiteY26" fmla="*/ 54156 h 1069039"/>
              <a:gd name="connsiteX27" fmla="*/ 231856 w 292146"/>
              <a:gd name="connsiteY27" fmla="*/ 114446 h 1069039"/>
              <a:gd name="connsiteX28" fmla="*/ 231856 w 292146"/>
              <a:gd name="connsiteY28" fmla="*/ 159663 h 1069039"/>
              <a:gd name="connsiteX29" fmla="*/ 231856 w 292146"/>
              <a:gd name="connsiteY29" fmla="*/ 209905 h 1069039"/>
              <a:gd name="connsiteX30" fmla="*/ 236880 w 292146"/>
              <a:gd name="connsiteY30" fmla="*/ 265171 h 1069039"/>
              <a:gd name="connsiteX31" fmla="*/ 256977 w 292146"/>
              <a:gd name="connsiteY31" fmla="*/ 305364 h 1069039"/>
              <a:gd name="connsiteX32" fmla="*/ 267025 w 292146"/>
              <a:gd name="connsiteY32" fmla="*/ 350582 h 1069039"/>
              <a:gd name="connsiteX33" fmla="*/ 287122 w 292146"/>
              <a:gd name="connsiteY33" fmla="*/ 410872 h 1069039"/>
              <a:gd name="connsiteX34" fmla="*/ 292146 w 292146"/>
              <a:gd name="connsiteY34" fmla="*/ 435993 h 106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2146" h="1069039">
                <a:moveTo>
                  <a:pt x="66058" y="1069039"/>
                </a:moveTo>
                <a:cubicBezTo>
                  <a:pt x="65221" y="1040569"/>
                  <a:pt x="65221" y="1022984"/>
                  <a:pt x="66058" y="1003725"/>
                </a:cubicBezTo>
                <a:cubicBezTo>
                  <a:pt x="66895" y="984466"/>
                  <a:pt x="70245" y="971905"/>
                  <a:pt x="71082" y="953483"/>
                </a:cubicBezTo>
                <a:cubicBezTo>
                  <a:pt x="71919" y="935061"/>
                  <a:pt x="67733" y="925850"/>
                  <a:pt x="71082" y="893193"/>
                </a:cubicBezTo>
                <a:cubicBezTo>
                  <a:pt x="74431" y="860536"/>
                  <a:pt x="89504" y="782661"/>
                  <a:pt x="91179" y="757540"/>
                </a:cubicBezTo>
                <a:cubicBezTo>
                  <a:pt x="92854" y="732419"/>
                  <a:pt x="83643" y="750004"/>
                  <a:pt x="81131" y="742468"/>
                </a:cubicBezTo>
                <a:cubicBezTo>
                  <a:pt x="78619" y="734932"/>
                  <a:pt x="80294" y="727396"/>
                  <a:pt x="76107" y="712323"/>
                </a:cubicBezTo>
                <a:cubicBezTo>
                  <a:pt x="71920" y="697250"/>
                  <a:pt x="60197" y="668779"/>
                  <a:pt x="56010" y="652032"/>
                </a:cubicBezTo>
                <a:cubicBezTo>
                  <a:pt x="51823" y="635285"/>
                  <a:pt x="54335" y="625237"/>
                  <a:pt x="50986" y="611839"/>
                </a:cubicBezTo>
                <a:cubicBezTo>
                  <a:pt x="47636" y="598441"/>
                  <a:pt x="40100" y="588393"/>
                  <a:pt x="35913" y="571646"/>
                </a:cubicBezTo>
                <a:cubicBezTo>
                  <a:pt x="31726" y="554899"/>
                  <a:pt x="28377" y="531453"/>
                  <a:pt x="25865" y="511356"/>
                </a:cubicBezTo>
                <a:cubicBezTo>
                  <a:pt x="23353" y="491259"/>
                  <a:pt x="23353" y="466975"/>
                  <a:pt x="20841" y="451065"/>
                </a:cubicBezTo>
                <a:cubicBezTo>
                  <a:pt x="18329" y="435155"/>
                  <a:pt x="14141" y="430968"/>
                  <a:pt x="10792" y="415896"/>
                </a:cubicBezTo>
                <a:cubicBezTo>
                  <a:pt x="7443" y="400824"/>
                  <a:pt x="2419" y="383239"/>
                  <a:pt x="744" y="360630"/>
                </a:cubicBezTo>
                <a:cubicBezTo>
                  <a:pt x="-931" y="338021"/>
                  <a:pt x="744" y="280243"/>
                  <a:pt x="744" y="280243"/>
                </a:cubicBezTo>
                <a:cubicBezTo>
                  <a:pt x="744" y="259309"/>
                  <a:pt x="-93" y="245912"/>
                  <a:pt x="744" y="235026"/>
                </a:cubicBezTo>
                <a:cubicBezTo>
                  <a:pt x="1581" y="224140"/>
                  <a:pt x="1581" y="224977"/>
                  <a:pt x="5768" y="214929"/>
                </a:cubicBezTo>
                <a:cubicBezTo>
                  <a:pt x="9955" y="204881"/>
                  <a:pt x="20003" y="187296"/>
                  <a:pt x="25865" y="174736"/>
                </a:cubicBezTo>
                <a:cubicBezTo>
                  <a:pt x="31726" y="162175"/>
                  <a:pt x="35075" y="152126"/>
                  <a:pt x="40937" y="139566"/>
                </a:cubicBezTo>
                <a:cubicBezTo>
                  <a:pt x="46798" y="127005"/>
                  <a:pt x="53498" y="111096"/>
                  <a:pt x="61034" y="99373"/>
                </a:cubicBezTo>
                <a:cubicBezTo>
                  <a:pt x="68570" y="87650"/>
                  <a:pt x="78619" y="77602"/>
                  <a:pt x="86155" y="69228"/>
                </a:cubicBezTo>
                <a:cubicBezTo>
                  <a:pt x="93691" y="60854"/>
                  <a:pt x="98716" y="55830"/>
                  <a:pt x="106252" y="49131"/>
                </a:cubicBezTo>
                <a:cubicBezTo>
                  <a:pt x="113788" y="42432"/>
                  <a:pt x="122162" y="35734"/>
                  <a:pt x="131373" y="29035"/>
                </a:cubicBezTo>
                <a:cubicBezTo>
                  <a:pt x="140584" y="22336"/>
                  <a:pt x="149795" y="13125"/>
                  <a:pt x="161518" y="8938"/>
                </a:cubicBezTo>
                <a:cubicBezTo>
                  <a:pt x="173241" y="4751"/>
                  <a:pt x="191663" y="4751"/>
                  <a:pt x="201711" y="3914"/>
                </a:cubicBezTo>
                <a:cubicBezTo>
                  <a:pt x="211759" y="3077"/>
                  <a:pt x="218459" y="-4460"/>
                  <a:pt x="221808" y="3914"/>
                </a:cubicBezTo>
                <a:cubicBezTo>
                  <a:pt x="225157" y="12288"/>
                  <a:pt x="220133" y="35734"/>
                  <a:pt x="221808" y="54156"/>
                </a:cubicBezTo>
                <a:cubicBezTo>
                  <a:pt x="223483" y="72578"/>
                  <a:pt x="230181" y="96861"/>
                  <a:pt x="231856" y="114446"/>
                </a:cubicBezTo>
                <a:cubicBezTo>
                  <a:pt x="233531" y="132031"/>
                  <a:pt x="231856" y="159663"/>
                  <a:pt x="231856" y="159663"/>
                </a:cubicBezTo>
                <a:cubicBezTo>
                  <a:pt x="231856" y="175573"/>
                  <a:pt x="231019" y="192320"/>
                  <a:pt x="231856" y="209905"/>
                </a:cubicBezTo>
                <a:cubicBezTo>
                  <a:pt x="232693" y="227490"/>
                  <a:pt x="232693" y="249261"/>
                  <a:pt x="236880" y="265171"/>
                </a:cubicBezTo>
                <a:cubicBezTo>
                  <a:pt x="241067" y="281081"/>
                  <a:pt x="251953" y="291129"/>
                  <a:pt x="256977" y="305364"/>
                </a:cubicBezTo>
                <a:cubicBezTo>
                  <a:pt x="262001" y="319599"/>
                  <a:pt x="262001" y="332997"/>
                  <a:pt x="267025" y="350582"/>
                </a:cubicBezTo>
                <a:cubicBezTo>
                  <a:pt x="272049" y="368167"/>
                  <a:pt x="282935" y="396637"/>
                  <a:pt x="287122" y="410872"/>
                </a:cubicBezTo>
                <a:cubicBezTo>
                  <a:pt x="291309" y="425107"/>
                  <a:pt x="287959" y="420083"/>
                  <a:pt x="292146" y="435993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211523" y="3113088"/>
            <a:ext cx="381685" cy="1661182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29373 w 1294981"/>
              <a:gd name="connsiteY0" fmla="*/ 1814413 h 2053753"/>
              <a:gd name="connsiteX1" fmla="*/ 79131 w 1294981"/>
              <a:gd name="connsiteY1" fmla="*/ 1708905 h 2053753"/>
              <a:gd name="connsiteX2" fmla="*/ 79131 w 1294981"/>
              <a:gd name="connsiteY2" fmla="*/ 1633542 h 2053753"/>
              <a:gd name="connsiteX3" fmla="*/ 79131 w 1294981"/>
              <a:gd name="connsiteY3" fmla="*/ 1502914 h 2053753"/>
              <a:gd name="connsiteX4" fmla="*/ 84155 w 1294981"/>
              <a:gd name="connsiteY4" fmla="*/ 1367261 h 2053753"/>
              <a:gd name="connsiteX5" fmla="*/ 79131 w 1294981"/>
              <a:gd name="connsiteY5" fmla="*/ 1281850 h 2053753"/>
              <a:gd name="connsiteX6" fmla="*/ 59034 w 1294981"/>
              <a:gd name="connsiteY6" fmla="*/ 1141173 h 2053753"/>
              <a:gd name="connsiteX7" fmla="*/ 94203 w 1294981"/>
              <a:gd name="connsiteY7" fmla="*/ 1070835 h 2053753"/>
              <a:gd name="connsiteX8" fmla="*/ 114300 w 1294981"/>
              <a:gd name="connsiteY8" fmla="*/ 920110 h 2053753"/>
              <a:gd name="connsiteX9" fmla="*/ 74107 w 1294981"/>
              <a:gd name="connsiteY9" fmla="*/ 749288 h 2053753"/>
              <a:gd name="connsiteX10" fmla="*/ 33913 w 1294981"/>
              <a:gd name="connsiteY10" fmla="*/ 663877 h 2053753"/>
              <a:gd name="connsiteX11" fmla="*/ 3768 w 1294981"/>
              <a:gd name="connsiteY11" fmla="*/ 508127 h 2053753"/>
              <a:gd name="connsiteX12" fmla="*/ 3768 w 1294981"/>
              <a:gd name="connsiteY12" fmla="*/ 397595 h 2053753"/>
              <a:gd name="connsiteX13" fmla="*/ 33913 w 1294981"/>
              <a:gd name="connsiteY13" fmla="*/ 266967 h 2053753"/>
              <a:gd name="connsiteX14" fmla="*/ 104252 w 1294981"/>
              <a:gd name="connsiteY14" fmla="*/ 176531 h 2053753"/>
              <a:gd name="connsiteX15" fmla="*/ 169566 w 1294981"/>
              <a:gd name="connsiteY15" fmla="*/ 146386 h 2053753"/>
              <a:gd name="connsiteX16" fmla="*/ 254977 w 1294981"/>
              <a:gd name="connsiteY16" fmla="*/ 111217 h 2053753"/>
              <a:gd name="connsiteX17" fmla="*/ 330340 w 1294981"/>
              <a:gd name="connsiteY17" fmla="*/ 101169 h 2053753"/>
              <a:gd name="connsiteX18" fmla="*/ 385606 w 1294981"/>
              <a:gd name="connsiteY18" fmla="*/ 161459 h 2053753"/>
              <a:gd name="connsiteX19" fmla="*/ 380581 w 1294981"/>
              <a:gd name="connsiteY19" fmla="*/ 261942 h 2053753"/>
              <a:gd name="connsiteX20" fmla="*/ 400678 w 1294981"/>
              <a:gd name="connsiteY20" fmla="*/ 407644 h 2053753"/>
              <a:gd name="connsiteX21" fmla="*/ 430823 w 1294981"/>
              <a:gd name="connsiteY21" fmla="*/ 513151 h 2053753"/>
              <a:gd name="connsiteX22" fmla="*/ 445896 w 1294981"/>
              <a:gd name="connsiteY22" fmla="*/ 588514 h 2053753"/>
              <a:gd name="connsiteX23" fmla="*/ 460968 w 1294981"/>
              <a:gd name="connsiteY23" fmla="*/ 678949 h 2053753"/>
              <a:gd name="connsiteX24" fmla="*/ 491113 w 1294981"/>
              <a:gd name="connsiteY24" fmla="*/ 759336 h 2053753"/>
              <a:gd name="connsiteX25" fmla="*/ 842806 w 1294981"/>
              <a:gd name="connsiteY25" fmla="*/ 1111028 h 2053753"/>
              <a:gd name="connsiteX26" fmla="*/ 817685 w 1294981"/>
              <a:gd name="connsiteY26" fmla="*/ 1055762 h 2053753"/>
              <a:gd name="connsiteX27" fmla="*/ 787540 w 1294981"/>
              <a:gd name="connsiteY27" fmla="*/ 935182 h 2053753"/>
              <a:gd name="connsiteX28" fmla="*/ 767443 w 1294981"/>
              <a:gd name="connsiteY28" fmla="*/ 809578 h 2053753"/>
              <a:gd name="connsiteX29" fmla="*/ 762419 w 1294981"/>
              <a:gd name="connsiteY29" fmla="*/ 653828 h 2053753"/>
              <a:gd name="connsiteX30" fmla="*/ 762419 w 1294981"/>
              <a:gd name="connsiteY30" fmla="*/ 543296 h 2053753"/>
              <a:gd name="connsiteX31" fmla="*/ 752370 w 1294981"/>
              <a:gd name="connsiteY31" fmla="*/ 427740 h 2053753"/>
              <a:gd name="connsiteX32" fmla="*/ 737298 w 1294981"/>
              <a:gd name="connsiteY32" fmla="*/ 307160 h 2053753"/>
              <a:gd name="connsiteX33" fmla="*/ 697105 w 1294981"/>
              <a:gd name="connsiteY33" fmla="*/ 226773 h 2053753"/>
              <a:gd name="connsiteX34" fmla="*/ 682032 w 1294981"/>
              <a:gd name="connsiteY34" fmla="*/ 116241 h 2053753"/>
              <a:gd name="connsiteX35" fmla="*/ 702129 w 1294981"/>
              <a:gd name="connsiteY35" fmla="*/ 50927 h 2053753"/>
              <a:gd name="connsiteX36" fmla="*/ 717201 w 1294981"/>
              <a:gd name="connsiteY36" fmla="*/ 40879 h 2053753"/>
              <a:gd name="connsiteX37" fmla="*/ 762419 w 1294981"/>
              <a:gd name="connsiteY37" fmla="*/ 20782 h 2053753"/>
              <a:gd name="connsiteX38" fmla="*/ 832757 w 1294981"/>
              <a:gd name="connsiteY38" fmla="*/ 685 h 2053753"/>
              <a:gd name="connsiteX39" fmla="*/ 903096 w 1294981"/>
              <a:gd name="connsiteY39" fmla="*/ 5710 h 2053753"/>
              <a:gd name="connsiteX40" fmla="*/ 953338 w 1294981"/>
              <a:gd name="connsiteY40" fmla="*/ 15758 h 2053753"/>
              <a:gd name="connsiteX41" fmla="*/ 1008603 w 1294981"/>
              <a:gd name="connsiteY41" fmla="*/ 76048 h 2053753"/>
              <a:gd name="connsiteX42" fmla="*/ 1068894 w 1294981"/>
              <a:gd name="connsiteY42" fmla="*/ 146386 h 2053753"/>
              <a:gd name="connsiteX43" fmla="*/ 1099039 w 1294981"/>
              <a:gd name="connsiteY43" fmla="*/ 392571 h 2053753"/>
              <a:gd name="connsiteX44" fmla="*/ 1099039 w 1294981"/>
              <a:gd name="connsiteY44" fmla="*/ 417692 h 2053753"/>
              <a:gd name="connsiteX45" fmla="*/ 1099039 w 1294981"/>
              <a:gd name="connsiteY45" fmla="*/ 553345 h 2053753"/>
              <a:gd name="connsiteX46" fmla="*/ 1099039 w 1294981"/>
              <a:gd name="connsiteY46" fmla="*/ 653828 h 2053753"/>
              <a:gd name="connsiteX47" fmla="*/ 1058845 w 1294981"/>
              <a:gd name="connsiteY47" fmla="*/ 749288 h 2053753"/>
              <a:gd name="connsiteX48" fmla="*/ 1028700 w 1294981"/>
              <a:gd name="connsiteY48" fmla="*/ 824650 h 2053753"/>
              <a:gd name="connsiteX49" fmla="*/ 1023676 w 1294981"/>
              <a:gd name="connsiteY49" fmla="*/ 884940 h 2053753"/>
              <a:gd name="connsiteX50" fmla="*/ 1063869 w 1294981"/>
              <a:gd name="connsiteY50" fmla="*/ 985424 h 2053753"/>
              <a:gd name="connsiteX51" fmla="*/ 1104063 w 1294981"/>
              <a:gd name="connsiteY51" fmla="*/ 1065811 h 2053753"/>
              <a:gd name="connsiteX52" fmla="*/ 1179425 w 1294981"/>
              <a:gd name="connsiteY52" fmla="*/ 1221560 h 2053753"/>
              <a:gd name="connsiteX53" fmla="*/ 1184450 w 1294981"/>
              <a:gd name="connsiteY53" fmla="*/ 1296923 h 2053753"/>
              <a:gd name="connsiteX54" fmla="*/ 1184450 w 1294981"/>
              <a:gd name="connsiteY54" fmla="*/ 1377310 h 2053753"/>
              <a:gd name="connsiteX55" fmla="*/ 1149280 w 1294981"/>
              <a:gd name="connsiteY55" fmla="*/ 1457696 h 2053753"/>
              <a:gd name="connsiteX56" fmla="*/ 817685 w 1294981"/>
              <a:gd name="connsiteY56" fmla="*/ 1919921 h 2053753"/>
              <a:gd name="connsiteX57" fmla="*/ 888023 w 1294981"/>
              <a:gd name="connsiteY57" fmla="*/ 2045525 h 2053753"/>
              <a:gd name="connsiteX58" fmla="*/ 963386 w 1294981"/>
              <a:gd name="connsiteY58" fmla="*/ 2035477 h 2053753"/>
              <a:gd name="connsiteX59" fmla="*/ 1033724 w 1294981"/>
              <a:gd name="connsiteY59" fmla="*/ 1985235 h 2053753"/>
              <a:gd name="connsiteX60" fmla="*/ 1109087 w 1294981"/>
              <a:gd name="connsiteY60" fmla="*/ 1904848 h 2053753"/>
              <a:gd name="connsiteX61" fmla="*/ 1219619 w 1294981"/>
              <a:gd name="connsiteY61" fmla="*/ 1744074 h 2053753"/>
              <a:gd name="connsiteX62" fmla="*/ 1294981 w 1294981"/>
              <a:gd name="connsiteY62" fmla="*/ 1563204 h 2053753"/>
              <a:gd name="connsiteX0" fmla="*/ 79131 w 1294981"/>
              <a:gd name="connsiteY0" fmla="*/ 1708905 h 2053753"/>
              <a:gd name="connsiteX1" fmla="*/ 79131 w 1294981"/>
              <a:gd name="connsiteY1" fmla="*/ 1633542 h 2053753"/>
              <a:gd name="connsiteX2" fmla="*/ 79131 w 1294981"/>
              <a:gd name="connsiteY2" fmla="*/ 1502914 h 2053753"/>
              <a:gd name="connsiteX3" fmla="*/ 84155 w 1294981"/>
              <a:gd name="connsiteY3" fmla="*/ 1367261 h 2053753"/>
              <a:gd name="connsiteX4" fmla="*/ 79131 w 1294981"/>
              <a:gd name="connsiteY4" fmla="*/ 1281850 h 2053753"/>
              <a:gd name="connsiteX5" fmla="*/ 59034 w 1294981"/>
              <a:gd name="connsiteY5" fmla="*/ 1141173 h 2053753"/>
              <a:gd name="connsiteX6" fmla="*/ 94203 w 1294981"/>
              <a:gd name="connsiteY6" fmla="*/ 1070835 h 2053753"/>
              <a:gd name="connsiteX7" fmla="*/ 114300 w 1294981"/>
              <a:gd name="connsiteY7" fmla="*/ 920110 h 2053753"/>
              <a:gd name="connsiteX8" fmla="*/ 74107 w 1294981"/>
              <a:gd name="connsiteY8" fmla="*/ 749288 h 2053753"/>
              <a:gd name="connsiteX9" fmla="*/ 33913 w 1294981"/>
              <a:gd name="connsiteY9" fmla="*/ 663877 h 2053753"/>
              <a:gd name="connsiteX10" fmla="*/ 3768 w 1294981"/>
              <a:gd name="connsiteY10" fmla="*/ 508127 h 2053753"/>
              <a:gd name="connsiteX11" fmla="*/ 3768 w 1294981"/>
              <a:gd name="connsiteY11" fmla="*/ 397595 h 2053753"/>
              <a:gd name="connsiteX12" fmla="*/ 33913 w 1294981"/>
              <a:gd name="connsiteY12" fmla="*/ 266967 h 2053753"/>
              <a:gd name="connsiteX13" fmla="*/ 104252 w 1294981"/>
              <a:gd name="connsiteY13" fmla="*/ 176531 h 2053753"/>
              <a:gd name="connsiteX14" fmla="*/ 169566 w 1294981"/>
              <a:gd name="connsiteY14" fmla="*/ 146386 h 2053753"/>
              <a:gd name="connsiteX15" fmla="*/ 254977 w 1294981"/>
              <a:gd name="connsiteY15" fmla="*/ 111217 h 2053753"/>
              <a:gd name="connsiteX16" fmla="*/ 330340 w 1294981"/>
              <a:gd name="connsiteY16" fmla="*/ 101169 h 2053753"/>
              <a:gd name="connsiteX17" fmla="*/ 385606 w 1294981"/>
              <a:gd name="connsiteY17" fmla="*/ 161459 h 2053753"/>
              <a:gd name="connsiteX18" fmla="*/ 380581 w 1294981"/>
              <a:gd name="connsiteY18" fmla="*/ 261942 h 2053753"/>
              <a:gd name="connsiteX19" fmla="*/ 400678 w 1294981"/>
              <a:gd name="connsiteY19" fmla="*/ 407644 h 2053753"/>
              <a:gd name="connsiteX20" fmla="*/ 430823 w 1294981"/>
              <a:gd name="connsiteY20" fmla="*/ 513151 h 2053753"/>
              <a:gd name="connsiteX21" fmla="*/ 445896 w 1294981"/>
              <a:gd name="connsiteY21" fmla="*/ 588514 h 2053753"/>
              <a:gd name="connsiteX22" fmla="*/ 460968 w 1294981"/>
              <a:gd name="connsiteY22" fmla="*/ 678949 h 2053753"/>
              <a:gd name="connsiteX23" fmla="*/ 491113 w 1294981"/>
              <a:gd name="connsiteY23" fmla="*/ 759336 h 2053753"/>
              <a:gd name="connsiteX24" fmla="*/ 842806 w 1294981"/>
              <a:gd name="connsiteY24" fmla="*/ 1111028 h 2053753"/>
              <a:gd name="connsiteX25" fmla="*/ 817685 w 1294981"/>
              <a:gd name="connsiteY25" fmla="*/ 1055762 h 2053753"/>
              <a:gd name="connsiteX26" fmla="*/ 787540 w 1294981"/>
              <a:gd name="connsiteY26" fmla="*/ 935182 h 2053753"/>
              <a:gd name="connsiteX27" fmla="*/ 767443 w 1294981"/>
              <a:gd name="connsiteY27" fmla="*/ 809578 h 2053753"/>
              <a:gd name="connsiteX28" fmla="*/ 762419 w 1294981"/>
              <a:gd name="connsiteY28" fmla="*/ 653828 h 2053753"/>
              <a:gd name="connsiteX29" fmla="*/ 762419 w 1294981"/>
              <a:gd name="connsiteY29" fmla="*/ 543296 h 2053753"/>
              <a:gd name="connsiteX30" fmla="*/ 752370 w 1294981"/>
              <a:gd name="connsiteY30" fmla="*/ 427740 h 2053753"/>
              <a:gd name="connsiteX31" fmla="*/ 737298 w 1294981"/>
              <a:gd name="connsiteY31" fmla="*/ 307160 h 2053753"/>
              <a:gd name="connsiteX32" fmla="*/ 697105 w 1294981"/>
              <a:gd name="connsiteY32" fmla="*/ 226773 h 2053753"/>
              <a:gd name="connsiteX33" fmla="*/ 682032 w 1294981"/>
              <a:gd name="connsiteY33" fmla="*/ 116241 h 2053753"/>
              <a:gd name="connsiteX34" fmla="*/ 702129 w 1294981"/>
              <a:gd name="connsiteY34" fmla="*/ 50927 h 2053753"/>
              <a:gd name="connsiteX35" fmla="*/ 717201 w 1294981"/>
              <a:gd name="connsiteY35" fmla="*/ 40879 h 2053753"/>
              <a:gd name="connsiteX36" fmla="*/ 762419 w 1294981"/>
              <a:gd name="connsiteY36" fmla="*/ 20782 h 2053753"/>
              <a:gd name="connsiteX37" fmla="*/ 832757 w 1294981"/>
              <a:gd name="connsiteY37" fmla="*/ 685 h 2053753"/>
              <a:gd name="connsiteX38" fmla="*/ 903096 w 1294981"/>
              <a:gd name="connsiteY38" fmla="*/ 5710 h 2053753"/>
              <a:gd name="connsiteX39" fmla="*/ 953338 w 1294981"/>
              <a:gd name="connsiteY39" fmla="*/ 15758 h 2053753"/>
              <a:gd name="connsiteX40" fmla="*/ 1008603 w 1294981"/>
              <a:gd name="connsiteY40" fmla="*/ 76048 h 2053753"/>
              <a:gd name="connsiteX41" fmla="*/ 1068894 w 1294981"/>
              <a:gd name="connsiteY41" fmla="*/ 146386 h 2053753"/>
              <a:gd name="connsiteX42" fmla="*/ 1099039 w 1294981"/>
              <a:gd name="connsiteY42" fmla="*/ 392571 h 2053753"/>
              <a:gd name="connsiteX43" fmla="*/ 1099039 w 1294981"/>
              <a:gd name="connsiteY43" fmla="*/ 417692 h 2053753"/>
              <a:gd name="connsiteX44" fmla="*/ 1099039 w 1294981"/>
              <a:gd name="connsiteY44" fmla="*/ 553345 h 2053753"/>
              <a:gd name="connsiteX45" fmla="*/ 1099039 w 1294981"/>
              <a:gd name="connsiteY45" fmla="*/ 653828 h 2053753"/>
              <a:gd name="connsiteX46" fmla="*/ 1058845 w 1294981"/>
              <a:gd name="connsiteY46" fmla="*/ 749288 h 2053753"/>
              <a:gd name="connsiteX47" fmla="*/ 1028700 w 1294981"/>
              <a:gd name="connsiteY47" fmla="*/ 824650 h 2053753"/>
              <a:gd name="connsiteX48" fmla="*/ 1023676 w 1294981"/>
              <a:gd name="connsiteY48" fmla="*/ 884940 h 2053753"/>
              <a:gd name="connsiteX49" fmla="*/ 1063869 w 1294981"/>
              <a:gd name="connsiteY49" fmla="*/ 985424 h 2053753"/>
              <a:gd name="connsiteX50" fmla="*/ 1104063 w 1294981"/>
              <a:gd name="connsiteY50" fmla="*/ 1065811 h 2053753"/>
              <a:gd name="connsiteX51" fmla="*/ 1179425 w 1294981"/>
              <a:gd name="connsiteY51" fmla="*/ 1221560 h 2053753"/>
              <a:gd name="connsiteX52" fmla="*/ 1184450 w 1294981"/>
              <a:gd name="connsiteY52" fmla="*/ 1296923 h 2053753"/>
              <a:gd name="connsiteX53" fmla="*/ 1184450 w 1294981"/>
              <a:gd name="connsiteY53" fmla="*/ 1377310 h 2053753"/>
              <a:gd name="connsiteX54" fmla="*/ 1149280 w 1294981"/>
              <a:gd name="connsiteY54" fmla="*/ 1457696 h 2053753"/>
              <a:gd name="connsiteX55" fmla="*/ 817685 w 1294981"/>
              <a:gd name="connsiteY55" fmla="*/ 1919921 h 2053753"/>
              <a:gd name="connsiteX56" fmla="*/ 888023 w 1294981"/>
              <a:gd name="connsiteY56" fmla="*/ 2045525 h 2053753"/>
              <a:gd name="connsiteX57" fmla="*/ 963386 w 1294981"/>
              <a:gd name="connsiteY57" fmla="*/ 2035477 h 2053753"/>
              <a:gd name="connsiteX58" fmla="*/ 1033724 w 1294981"/>
              <a:gd name="connsiteY58" fmla="*/ 1985235 h 2053753"/>
              <a:gd name="connsiteX59" fmla="*/ 1109087 w 1294981"/>
              <a:gd name="connsiteY59" fmla="*/ 1904848 h 2053753"/>
              <a:gd name="connsiteX60" fmla="*/ 1219619 w 1294981"/>
              <a:gd name="connsiteY60" fmla="*/ 1744074 h 2053753"/>
              <a:gd name="connsiteX61" fmla="*/ 1294981 w 1294981"/>
              <a:gd name="connsiteY61" fmla="*/ 1563204 h 2053753"/>
              <a:gd name="connsiteX0" fmla="*/ 79131 w 1294981"/>
              <a:gd name="connsiteY0" fmla="*/ 1633542 h 2053753"/>
              <a:gd name="connsiteX1" fmla="*/ 79131 w 1294981"/>
              <a:gd name="connsiteY1" fmla="*/ 1502914 h 2053753"/>
              <a:gd name="connsiteX2" fmla="*/ 84155 w 1294981"/>
              <a:gd name="connsiteY2" fmla="*/ 1367261 h 2053753"/>
              <a:gd name="connsiteX3" fmla="*/ 79131 w 1294981"/>
              <a:gd name="connsiteY3" fmla="*/ 1281850 h 2053753"/>
              <a:gd name="connsiteX4" fmla="*/ 59034 w 1294981"/>
              <a:gd name="connsiteY4" fmla="*/ 1141173 h 2053753"/>
              <a:gd name="connsiteX5" fmla="*/ 94203 w 1294981"/>
              <a:gd name="connsiteY5" fmla="*/ 1070835 h 2053753"/>
              <a:gd name="connsiteX6" fmla="*/ 114300 w 1294981"/>
              <a:gd name="connsiteY6" fmla="*/ 920110 h 2053753"/>
              <a:gd name="connsiteX7" fmla="*/ 74107 w 1294981"/>
              <a:gd name="connsiteY7" fmla="*/ 749288 h 2053753"/>
              <a:gd name="connsiteX8" fmla="*/ 33913 w 1294981"/>
              <a:gd name="connsiteY8" fmla="*/ 663877 h 2053753"/>
              <a:gd name="connsiteX9" fmla="*/ 3768 w 1294981"/>
              <a:gd name="connsiteY9" fmla="*/ 508127 h 2053753"/>
              <a:gd name="connsiteX10" fmla="*/ 3768 w 1294981"/>
              <a:gd name="connsiteY10" fmla="*/ 397595 h 2053753"/>
              <a:gd name="connsiteX11" fmla="*/ 33913 w 1294981"/>
              <a:gd name="connsiteY11" fmla="*/ 266967 h 2053753"/>
              <a:gd name="connsiteX12" fmla="*/ 104252 w 1294981"/>
              <a:gd name="connsiteY12" fmla="*/ 176531 h 2053753"/>
              <a:gd name="connsiteX13" fmla="*/ 169566 w 1294981"/>
              <a:gd name="connsiteY13" fmla="*/ 146386 h 2053753"/>
              <a:gd name="connsiteX14" fmla="*/ 254977 w 1294981"/>
              <a:gd name="connsiteY14" fmla="*/ 111217 h 2053753"/>
              <a:gd name="connsiteX15" fmla="*/ 330340 w 1294981"/>
              <a:gd name="connsiteY15" fmla="*/ 101169 h 2053753"/>
              <a:gd name="connsiteX16" fmla="*/ 385606 w 1294981"/>
              <a:gd name="connsiteY16" fmla="*/ 161459 h 2053753"/>
              <a:gd name="connsiteX17" fmla="*/ 380581 w 1294981"/>
              <a:gd name="connsiteY17" fmla="*/ 261942 h 2053753"/>
              <a:gd name="connsiteX18" fmla="*/ 400678 w 1294981"/>
              <a:gd name="connsiteY18" fmla="*/ 407644 h 2053753"/>
              <a:gd name="connsiteX19" fmla="*/ 430823 w 1294981"/>
              <a:gd name="connsiteY19" fmla="*/ 513151 h 2053753"/>
              <a:gd name="connsiteX20" fmla="*/ 445896 w 1294981"/>
              <a:gd name="connsiteY20" fmla="*/ 588514 h 2053753"/>
              <a:gd name="connsiteX21" fmla="*/ 460968 w 1294981"/>
              <a:gd name="connsiteY21" fmla="*/ 678949 h 2053753"/>
              <a:gd name="connsiteX22" fmla="*/ 491113 w 1294981"/>
              <a:gd name="connsiteY22" fmla="*/ 759336 h 2053753"/>
              <a:gd name="connsiteX23" fmla="*/ 842806 w 1294981"/>
              <a:gd name="connsiteY23" fmla="*/ 1111028 h 2053753"/>
              <a:gd name="connsiteX24" fmla="*/ 817685 w 1294981"/>
              <a:gd name="connsiteY24" fmla="*/ 1055762 h 2053753"/>
              <a:gd name="connsiteX25" fmla="*/ 787540 w 1294981"/>
              <a:gd name="connsiteY25" fmla="*/ 935182 h 2053753"/>
              <a:gd name="connsiteX26" fmla="*/ 767443 w 1294981"/>
              <a:gd name="connsiteY26" fmla="*/ 809578 h 2053753"/>
              <a:gd name="connsiteX27" fmla="*/ 762419 w 1294981"/>
              <a:gd name="connsiteY27" fmla="*/ 653828 h 2053753"/>
              <a:gd name="connsiteX28" fmla="*/ 762419 w 1294981"/>
              <a:gd name="connsiteY28" fmla="*/ 543296 h 2053753"/>
              <a:gd name="connsiteX29" fmla="*/ 752370 w 1294981"/>
              <a:gd name="connsiteY29" fmla="*/ 427740 h 2053753"/>
              <a:gd name="connsiteX30" fmla="*/ 737298 w 1294981"/>
              <a:gd name="connsiteY30" fmla="*/ 307160 h 2053753"/>
              <a:gd name="connsiteX31" fmla="*/ 697105 w 1294981"/>
              <a:gd name="connsiteY31" fmla="*/ 226773 h 2053753"/>
              <a:gd name="connsiteX32" fmla="*/ 682032 w 1294981"/>
              <a:gd name="connsiteY32" fmla="*/ 116241 h 2053753"/>
              <a:gd name="connsiteX33" fmla="*/ 702129 w 1294981"/>
              <a:gd name="connsiteY33" fmla="*/ 50927 h 2053753"/>
              <a:gd name="connsiteX34" fmla="*/ 717201 w 1294981"/>
              <a:gd name="connsiteY34" fmla="*/ 40879 h 2053753"/>
              <a:gd name="connsiteX35" fmla="*/ 762419 w 1294981"/>
              <a:gd name="connsiteY35" fmla="*/ 20782 h 2053753"/>
              <a:gd name="connsiteX36" fmla="*/ 832757 w 1294981"/>
              <a:gd name="connsiteY36" fmla="*/ 685 h 2053753"/>
              <a:gd name="connsiteX37" fmla="*/ 903096 w 1294981"/>
              <a:gd name="connsiteY37" fmla="*/ 5710 h 2053753"/>
              <a:gd name="connsiteX38" fmla="*/ 953338 w 1294981"/>
              <a:gd name="connsiteY38" fmla="*/ 15758 h 2053753"/>
              <a:gd name="connsiteX39" fmla="*/ 1008603 w 1294981"/>
              <a:gd name="connsiteY39" fmla="*/ 76048 h 2053753"/>
              <a:gd name="connsiteX40" fmla="*/ 1068894 w 1294981"/>
              <a:gd name="connsiteY40" fmla="*/ 146386 h 2053753"/>
              <a:gd name="connsiteX41" fmla="*/ 1099039 w 1294981"/>
              <a:gd name="connsiteY41" fmla="*/ 392571 h 2053753"/>
              <a:gd name="connsiteX42" fmla="*/ 1099039 w 1294981"/>
              <a:gd name="connsiteY42" fmla="*/ 417692 h 2053753"/>
              <a:gd name="connsiteX43" fmla="*/ 1099039 w 1294981"/>
              <a:gd name="connsiteY43" fmla="*/ 553345 h 2053753"/>
              <a:gd name="connsiteX44" fmla="*/ 1099039 w 1294981"/>
              <a:gd name="connsiteY44" fmla="*/ 653828 h 2053753"/>
              <a:gd name="connsiteX45" fmla="*/ 1058845 w 1294981"/>
              <a:gd name="connsiteY45" fmla="*/ 749288 h 2053753"/>
              <a:gd name="connsiteX46" fmla="*/ 1028700 w 1294981"/>
              <a:gd name="connsiteY46" fmla="*/ 824650 h 2053753"/>
              <a:gd name="connsiteX47" fmla="*/ 1023676 w 1294981"/>
              <a:gd name="connsiteY47" fmla="*/ 884940 h 2053753"/>
              <a:gd name="connsiteX48" fmla="*/ 1063869 w 1294981"/>
              <a:gd name="connsiteY48" fmla="*/ 985424 h 2053753"/>
              <a:gd name="connsiteX49" fmla="*/ 1104063 w 1294981"/>
              <a:gd name="connsiteY49" fmla="*/ 1065811 h 2053753"/>
              <a:gd name="connsiteX50" fmla="*/ 1179425 w 1294981"/>
              <a:gd name="connsiteY50" fmla="*/ 1221560 h 2053753"/>
              <a:gd name="connsiteX51" fmla="*/ 1184450 w 1294981"/>
              <a:gd name="connsiteY51" fmla="*/ 1296923 h 2053753"/>
              <a:gd name="connsiteX52" fmla="*/ 1184450 w 1294981"/>
              <a:gd name="connsiteY52" fmla="*/ 1377310 h 2053753"/>
              <a:gd name="connsiteX53" fmla="*/ 1149280 w 1294981"/>
              <a:gd name="connsiteY53" fmla="*/ 1457696 h 2053753"/>
              <a:gd name="connsiteX54" fmla="*/ 817685 w 1294981"/>
              <a:gd name="connsiteY54" fmla="*/ 1919921 h 2053753"/>
              <a:gd name="connsiteX55" fmla="*/ 888023 w 1294981"/>
              <a:gd name="connsiteY55" fmla="*/ 2045525 h 2053753"/>
              <a:gd name="connsiteX56" fmla="*/ 963386 w 1294981"/>
              <a:gd name="connsiteY56" fmla="*/ 2035477 h 2053753"/>
              <a:gd name="connsiteX57" fmla="*/ 1033724 w 1294981"/>
              <a:gd name="connsiteY57" fmla="*/ 1985235 h 2053753"/>
              <a:gd name="connsiteX58" fmla="*/ 1109087 w 1294981"/>
              <a:gd name="connsiteY58" fmla="*/ 1904848 h 2053753"/>
              <a:gd name="connsiteX59" fmla="*/ 1219619 w 1294981"/>
              <a:gd name="connsiteY59" fmla="*/ 1744074 h 2053753"/>
              <a:gd name="connsiteX60" fmla="*/ 1294981 w 1294981"/>
              <a:gd name="connsiteY60" fmla="*/ 1563204 h 2053753"/>
              <a:gd name="connsiteX0" fmla="*/ 79131 w 1294981"/>
              <a:gd name="connsiteY0" fmla="*/ 1502914 h 2053753"/>
              <a:gd name="connsiteX1" fmla="*/ 84155 w 1294981"/>
              <a:gd name="connsiteY1" fmla="*/ 1367261 h 2053753"/>
              <a:gd name="connsiteX2" fmla="*/ 79131 w 1294981"/>
              <a:gd name="connsiteY2" fmla="*/ 1281850 h 2053753"/>
              <a:gd name="connsiteX3" fmla="*/ 59034 w 1294981"/>
              <a:gd name="connsiteY3" fmla="*/ 1141173 h 2053753"/>
              <a:gd name="connsiteX4" fmla="*/ 94203 w 1294981"/>
              <a:gd name="connsiteY4" fmla="*/ 1070835 h 2053753"/>
              <a:gd name="connsiteX5" fmla="*/ 114300 w 1294981"/>
              <a:gd name="connsiteY5" fmla="*/ 920110 h 2053753"/>
              <a:gd name="connsiteX6" fmla="*/ 74107 w 1294981"/>
              <a:gd name="connsiteY6" fmla="*/ 749288 h 2053753"/>
              <a:gd name="connsiteX7" fmla="*/ 33913 w 1294981"/>
              <a:gd name="connsiteY7" fmla="*/ 663877 h 2053753"/>
              <a:gd name="connsiteX8" fmla="*/ 3768 w 1294981"/>
              <a:gd name="connsiteY8" fmla="*/ 508127 h 2053753"/>
              <a:gd name="connsiteX9" fmla="*/ 3768 w 1294981"/>
              <a:gd name="connsiteY9" fmla="*/ 397595 h 2053753"/>
              <a:gd name="connsiteX10" fmla="*/ 33913 w 1294981"/>
              <a:gd name="connsiteY10" fmla="*/ 266967 h 2053753"/>
              <a:gd name="connsiteX11" fmla="*/ 104252 w 1294981"/>
              <a:gd name="connsiteY11" fmla="*/ 176531 h 2053753"/>
              <a:gd name="connsiteX12" fmla="*/ 169566 w 1294981"/>
              <a:gd name="connsiteY12" fmla="*/ 146386 h 2053753"/>
              <a:gd name="connsiteX13" fmla="*/ 254977 w 1294981"/>
              <a:gd name="connsiteY13" fmla="*/ 111217 h 2053753"/>
              <a:gd name="connsiteX14" fmla="*/ 330340 w 1294981"/>
              <a:gd name="connsiteY14" fmla="*/ 101169 h 2053753"/>
              <a:gd name="connsiteX15" fmla="*/ 385606 w 1294981"/>
              <a:gd name="connsiteY15" fmla="*/ 161459 h 2053753"/>
              <a:gd name="connsiteX16" fmla="*/ 380581 w 1294981"/>
              <a:gd name="connsiteY16" fmla="*/ 261942 h 2053753"/>
              <a:gd name="connsiteX17" fmla="*/ 400678 w 1294981"/>
              <a:gd name="connsiteY17" fmla="*/ 407644 h 2053753"/>
              <a:gd name="connsiteX18" fmla="*/ 430823 w 1294981"/>
              <a:gd name="connsiteY18" fmla="*/ 513151 h 2053753"/>
              <a:gd name="connsiteX19" fmla="*/ 445896 w 1294981"/>
              <a:gd name="connsiteY19" fmla="*/ 588514 h 2053753"/>
              <a:gd name="connsiteX20" fmla="*/ 460968 w 1294981"/>
              <a:gd name="connsiteY20" fmla="*/ 678949 h 2053753"/>
              <a:gd name="connsiteX21" fmla="*/ 491113 w 1294981"/>
              <a:gd name="connsiteY21" fmla="*/ 759336 h 2053753"/>
              <a:gd name="connsiteX22" fmla="*/ 842806 w 1294981"/>
              <a:gd name="connsiteY22" fmla="*/ 1111028 h 2053753"/>
              <a:gd name="connsiteX23" fmla="*/ 817685 w 1294981"/>
              <a:gd name="connsiteY23" fmla="*/ 1055762 h 2053753"/>
              <a:gd name="connsiteX24" fmla="*/ 787540 w 1294981"/>
              <a:gd name="connsiteY24" fmla="*/ 935182 h 2053753"/>
              <a:gd name="connsiteX25" fmla="*/ 767443 w 1294981"/>
              <a:gd name="connsiteY25" fmla="*/ 809578 h 2053753"/>
              <a:gd name="connsiteX26" fmla="*/ 762419 w 1294981"/>
              <a:gd name="connsiteY26" fmla="*/ 653828 h 2053753"/>
              <a:gd name="connsiteX27" fmla="*/ 762419 w 1294981"/>
              <a:gd name="connsiteY27" fmla="*/ 543296 h 2053753"/>
              <a:gd name="connsiteX28" fmla="*/ 752370 w 1294981"/>
              <a:gd name="connsiteY28" fmla="*/ 427740 h 2053753"/>
              <a:gd name="connsiteX29" fmla="*/ 737298 w 1294981"/>
              <a:gd name="connsiteY29" fmla="*/ 307160 h 2053753"/>
              <a:gd name="connsiteX30" fmla="*/ 697105 w 1294981"/>
              <a:gd name="connsiteY30" fmla="*/ 226773 h 2053753"/>
              <a:gd name="connsiteX31" fmla="*/ 682032 w 1294981"/>
              <a:gd name="connsiteY31" fmla="*/ 116241 h 2053753"/>
              <a:gd name="connsiteX32" fmla="*/ 702129 w 1294981"/>
              <a:gd name="connsiteY32" fmla="*/ 50927 h 2053753"/>
              <a:gd name="connsiteX33" fmla="*/ 717201 w 1294981"/>
              <a:gd name="connsiteY33" fmla="*/ 40879 h 2053753"/>
              <a:gd name="connsiteX34" fmla="*/ 762419 w 1294981"/>
              <a:gd name="connsiteY34" fmla="*/ 20782 h 2053753"/>
              <a:gd name="connsiteX35" fmla="*/ 832757 w 1294981"/>
              <a:gd name="connsiteY35" fmla="*/ 685 h 2053753"/>
              <a:gd name="connsiteX36" fmla="*/ 903096 w 1294981"/>
              <a:gd name="connsiteY36" fmla="*/ 5710 h 2053753"/>
              <a:gd name="connsiteX37" fmla="*/ 953338 w 1294981"/>
              <a:gd name="connsiteY37" fmla="*/ 15758 h 2053753"/>
              <a:gd name="connsiteX38" fmla="*/ 1008603 w 1294981"/>
              <a:gd name="connsiteY38" fmla="*/ 76048 h 2053753"/>
              <a:gd name="connsiteX39" fmla="*/ 1068894 w 1294981"/>
              <a:gd name="connsiteY39" fmla="*/ 146386 h 2053753"/>
              <a:gd name="connsiteX40" fmla="*/ 1099039 w 1294981"/>
              <a:gd name="connsiteY40" fmla="*/ 392571 h 2053753"/>
              <a:gd name="connsiteX41" fmla="*/ 1099039 w 1294981"/>
              <a:gd name="connsiteY41" fmla="*/ 417692 h 2053753"/>
              <a:gd name="connsiteX42" fmla="*/ 1099039 w 1294981"/>
              <a:gd name="connsiteY42" fmla="*/ 553345 h 2053753"/>
              <a:gd name="connsiteX43" fmla="*/ 1099039 w 1294981"/>
              <a:gd name="connsiteY43" fmla="*/ 653828 h 2053753"/>
              <a:gd name="connsiteX44" fmla="*/ 1058845 w 1294981"/>
              <a:gd name="connsiteY44" fmla="*/ 749288 h 2053753"/>
              <a:gd name="connsiteX45" fmla="*/ 1028700 w 1294981"/>
              <a:gd name="connsiteY45" fmla="*/ 824650 h 2053753"/>
              <a:gd name="connsiteX46" fmla="*/ 1023676 w 1294981"/>
              <a:gd name="connsiteY46" fmla="*/ 884940 h 2053753"/>
              <a:gd name="connsiteX47" fmla="*/ 1063869 w 1294981"/>
              <a:gd name="connsiteY47" fmla="*/ 985424 h 2053753"/>
              <a:gd name="connsiteX48" fmla="*/ 1104063 w 1294981"/>
              <a:gd name="connsiteY48" fmla="*/ 1065811 h 2053753"/>
              <a:gd name="connsiteX49" fmla="*/ 1179425 w 1294981"/>
              <a:gd name="connsiteY49" fmla="*/ 1221560 h 2053753"/>
              <a:gd name="connsiteX50" fmla="*/ 1184450 w 1294981"/>
              <a:gd name="connsiteY50" fmla="*/ 1296923 h 2053753"/>
              <a:gd name="connsiteX51" fmla="*/ 1184450 w 1294981"/>
              <a:gd name="connsiteY51" fmla="*/ 1377310 h 2053753"/>
              <a:gd name="connsiteX52" fmla="*/ 1149280 w 1294981"/>
              <a:gd name="connsiteY52" fmla="*/ 1457696 h 2053753"/>
              <a:gd name="connsiteX53" fmla="*/ 817685 w 1294981"/>
              <a:gd name="connsiteY53" fmla="*/ 1919921 h 2053753"/>
              <a:gd name="connsiteX54" fmla="*/ 888023 w 1294981"/>
              <a:gd name="connsiteY54" fmla="*/ 2045525 h 2053753"/>
              <a:gd name="connsiteX55" fmla="*/ 963386 w 1294981"/>
              <a:gd name="connsiteY55" fmla="*/ 2035477 h 2053753"/>
              <a:gd name="connsiteX56" fmla="*/ 1033724 w 1294981"/>
              <a:gd name="connsiteY56" fmla="*/ 1985235 h 2053753"/>
              <a:gd name="connsiteX57" fmla="*/ 1109087 w 1294981"/>
              <a:gd name="connsiteY57" fmla="*/ 1904848 h 2053753"/>
              <a:gd name="connsiteX58" fmla="*/ 1219619 w 1294981"/>
              <a:gd name="connsiteY58" fmla="*/ 1744074 h 2053753"/>
              <a:gd name="connsiteX59" fmla="*/ 1294981 w 1294981"/>
              <a:gd name="connsiteY59" fmla="*/ 1563204 h 2053753"/>
              <a:gd name="connsiteX0" fmla="*/ 84155 w 1294981"/>
              <a:gd name="connsiteY0" fmla="*/ 1367261 h 2053753"/>
              <a:gd name="connsiteX1" fmla="*/ 79131 w 1294981"/>
              <a:gd name="connsiteY1" fmla="*/ 1281850 h 2053753"/>
              <a:gd name="connsiteX2" fmla="*/ 59034 w 1294981"/>
              <a:gd name="connsiteY2" fmla="*/ 1141173 h 2053753"/>
              <a:gd name="connsiteX3" fmla="*/ 94203 w 1294981"/>
              <a:gd name="connsiteY3" fmla="*/ 1070835 h 2053753"/>
              <a:gd name="connsiteX4" fmla="*/ 114300 w 1294981"/>
              <a:gd name="connsiteY4" fmla="*/ 920110 h 2053753"/>
              <a:gd name="connsiteX5" fmla="*/ 74107 w 1294981"/>
              <a:gd name="connsiteY5" fmla="*/ 749288 h 2053753"/>
              <a:gd name="connsiteX6" fmla="*/ 33913 w 1294981"/>
              <a:gd name="connsiteY6" fmla="*/ 663877 h 2053753"/>
              <a:gd name="connsiteX7" fmla="*/ 3768 w 1294981"/>
              <a:gd name="connsiteY7" fmla="*/ 508127 h 2053753"/>
              <a:gd name="connsiteX8" fmla="*/ 3768 w 1294981"/>
              <a:gd name="connsiteY8" fmla="*/ 397595 h 2053753"/>
              <a:gd name="connsiteX9" fmla="*/ 33913 w 1294981"/>
              <a:gd name="connsiteY9" fmla="*/ 266967 h 2053753"/>
              <a:gd name="connsiteX10" fmla="*/ 104252 w 1294981"/>
              <a:gd name="connsiteY10" fmla="*/ 176531 h 2053753"/>
              <a:gd name="connsiteX11" fmla="*/ 169566 w 1294981"/>
              <a:gd name="connsiteY11" fmla="*/ 146386 h 2053753"/>
              <a:gd name="connsiteX12" fmla="*/ 254977 w 1294981"/>
              <a:gd name="connsiteY12" fmla="*/ 111217 h 2053753"/>
              <a:gd name="connsiteX13" fmla="*/ 330340 w 1294981"/>
              <a:gd name="connsiteY13" fmla="*/ 101169 h 2053753"/>
              <a:gd name="connsiteX14" fmla="*/ 385606 w 1294981"/>
              <a:gd name="connsiteY14" fmla="*/ 161459 h 2053753"/>
              <a:gd name="connsiteX15" fmla="*/ 380581 w 1294981"/>
              <a:gd name="connsiteY15" fmla="*/ 261942 h 2053753"/>
              <a:gd name="connsiteX16" fmla="*/ 400678 w 1294981"/>
              <a:gd name="connsiteY16" fmla="*/ 407644 h 2053753"/>
              <a:gd name="connsiteX17" fmla="*/ 430823 w 1294981"/>
              <a:gd name="connsiteY17" fmla="*/ 513151 h 2053753"/>
              <a:gd name="connsiteX18" fmla="*/ 445896 w 1294981"/>
              <a:gd name="connsiteY18" fmla="*/ 588514 h 2053753"/>
              <a:gd name="connsiteX19" fmla="*/ 460968 w 1294981"/>
              <a:gd name="connsiteY19" fmla="*/ 678949 h 2053753"/>
              <a:gd name="connsiteX20" fmla="*/ 491113 w 1294981"/>
              <a:gd name="connsiteY20" fmla="*/ 759336 h 2053753"/>
              <a:gd name="connsiteX21" fmla="*/ 842806 w 1294981"/>
              <a:gd name="connsiteY21" fmla="*/ 1111028 h 2053753"/>
              <a:gd name="connsiteX22" fmla="*/ 817685 w 1294981"/>
              <a:gd name="connsiteY22" fmla="*/ 1055762 h 2053753"/>
              <a:gd name="connsiteX23" fmla="*/ 787540 w 1294981"/>
              <a:gd name="connsiteY23" fmla="*/ 935182 h 2053753"/>
              <a:gd name="connsiteX24" fmla="*/ 767443 w 1294981"/>
              <a:gd name="connsiteY24" fmla="*/ 809578 h 2053753"/>
              <a:gd name="connsiteX25" fmla="*/ 762419 w 1294981"/>
              <a:gd name="connsiteY25" fmla="*/ 653828 h 2053753"/>
              <a:gd name="connsiteX26" fmla="*/ 762419 w 1294981"/>
              <a:gd name="connsiteY26" fmla="*/ 543296 h 2053753"/>
              <a:gd name="connsiteX27" fmla="*/ 752370 w 1294981"/>
              <a:gd name="connsiteY27" fmla="*/ 427740 h 2053753"/>
              <a:gd name="connsiteX28" fmla="*/ 737298 w 1294981"/>
              <a:gd name="connsiteY28" fmla="*/ 307160 h 2053753"/>
              <a:gd name="connsiteX29" fmla="*/ 697105 w 1294981"/>
              <a:gd name="connsiteY29" fmla="*/ 226773 h 2053753"/>
              <a:gd name="connsiteX30" fmla="*/ 682032 w 1294981"/>
              <a:gd name="connsiteY30" fmla="*/ 116241 h 2053753"/>
              <a:gd name="connsiteX31" fmla="*/ 702129 w 1294981"/>
              <a:gd name="connsiteY31" fmla="*/ 50927 h 2053753"/>
              <a:gd name="connsiteX32" fmla="*/ 717201 w 1294981"/>
              <a:gd name="connsiteY32" fmla="*/ 40879 h 2053753"/>
              <a:gd name="connsiteX33" fmla="*/ 762419 w 1294981"/>
              <a:gd name="connsiteY33" fmla="*/ 20782 h 2053753"/>
              <a:gd name="connsiteX34" fmla="*/ 832757 w 1294981"/>
              <a:gd name="connsiteY34" fmla="*/ 685 h 2053753"/>
              <a:gd name="connsiteX35" fmla="*/ 903096 w 1294981"/>
              <a:gd name="connsiteY35" fmla="*/ 5710 h 2053753"/>
              <a:gd name="connsiteX36" fmla="*/ 953338 w 1294981"/>
              <a:gd name="connsiteY36" fmla="*/ 15758 h 2053753"/>
              <a:gd name="connsiteX37" fmla="*/ 1008603 w 1294981"/>
              <a:gd name="connsiteY37" fmla="*/ 76048 h 2053753"/>
              <a:gd name="connsiteX38" fmla="*/ 1068894 w 1294981"/>
              <a:gd name="connsiteY38" fmla="*/ 146386 h 2053753"/>
              <a:gd name="connsiteX39" fmla="*/ 1099039 w 1294981"/>
              <a:gd name="connsiteY39" fmla="*/ 392571 h 2053753"/>
              <a:gd name="connsiteX40" fmla="*/ 1099039 w 1294981"/>
              <a:gd name="connsiteY40" fmla="*/ 417692 h 2053753"/>
              <a:gd name="connsiteX41" fmla="*/ 1099039 w 1294981"/>
              <a:gd name="connsiteY41" fmla="*/ 553345 h 2053753"/>
              <a:gd name="connsiteX42" fmla="*/ 1099039 w 1294981"/>
              <a:gd name="connsiteY42" fmla="*/ 653828 h 2053753"/>
              <a:gd name="connsiteX43" fmla="*/ 1058845 w 1294981"/>
              <a:gd name="connsiteY43" fmla="*/ 749288 h 2053753"/>
              <a:gd name="connsiteX44" fmla="*/ 1028700 w 1294981"/>
              <a:gd name="connsiteY44" fmla="*/ 824650 h 2053753"/>
              <a:gd name="connsiteX45" fmla="*/ 1023676 w 1294981"/>
              <a:gd name="connsiteY45" fmla="*/ 884940 h 2053753"/>
              <a:gd name="connsiteX46" fmla="*/ 1063869 w 1294981"/>
              <a:gd name="connsiteY46" fmla="*/ 985424 h 2053753"/>
              <a:gd name="connsiteX47" fmla="*/ 1104063 w 1294981"/>
              <a:gd name="connsiteY47" fmla="*/ 1065811 h 2053753"/>
              <a:gd name="connsiteX48" fmla="*/ 1179425 w 1294981"/>
              <a:gd name="connsiteY48" fmla="*/ 1221560 h 2053753"/>
              <a:gd name="connsiteX49" fmla="*/ 1184450 w 1294981"/>
              <a:gd name="connsiteY49" fmla="*/ 1296923 h 2053753"/>
              <a:gd name="connsiteX50" fmla="*/ 1184450 w 1294981"/>
              <a:gd name="connsiteY50" fmla="*/ 1377310 h 2053753"/>
              <a:gd name="connsiteX51" fmla="*/ 1149280 w 1294981"/>
              <a:gd name="connsiteY51" fmla="*/ 1457696 h 2053753"/>
              <a:gd name="connsiteX52" fmla="*/ 817685 w 1294981"/>
              <a:gd name="connsiteY52" fmla="*/ 1919921 h 2053753"/>
              <a:gd name="connsiteX53" fmla="*/ 888023 w 1294981"/>
              <a:gd name="connsiteY53" fmla="*/ 2045525 h 2053753"/>
              <a:gd name="connsiteX54" fmla="*/ 963386 w 1294981"/>
              <a:gd name="connsiteY54" fmla="*/ 2035477 h 2053753"/>
              <a:gd name="connsiteX55" fmla="*/ 1033724 w 1294981"/>
              <a:gd name="connsiteY55" fmla="*/ 1985235 h 2053753"/>
              <a:gd name="connsiteX56" fmla="*/ 1109087 w 1294981"/>
              <a:gd name="connsiteY56" fmla="*/ 1904848 h 2053753"/>
              <a:gd name="connsiteX57" fmla="*/ 1219619 w 1294981"/>
              <a:gd name="connsiteY57" fmla="*/ 1744074 h 2053753"/>
              <a:gd name="connsiteX58" fmla="*/ 1294981 w 1294981"/>
              <a:gd name="connsiteY58" fmla="*/ 1563204 h 2053753"/>
              <a:gd name="connsiteX0" fmla="*/ 79131 w 1294981"/>
              <a:gd name="connsiteY0" fmla="*/ 1281850 h 2053753"/>
              <a:gd name="connsiteX1" fmla="*/ 59034 w 1294981"/>
              <a:gd name="connsiteY1" fmla="*/ 1141173 h 2053753"/>
              <a:gd name="connsiteX2" fmla="*/ 94203 w 1294981"/>
              <a:gd name="connsiteY2" fmla="*/ 1070835 h 2053753"/>
              <a:gd name="connsiteX3" fmla="*/ 114300 w 1294981"/>
              <a:gd name="connsiteY3" fmla="*/ 920110 h 2053753"/>
              <a:gd name="connsiteX4" fmla="*/ 74107 w 1294981"/>
              <a:gd name="connsiteY4" fmla="*/ 749288 h 2053753"/>
              <a:gd name="connsiteX5" fmla="*/ 33913 w 1294981"/>
              <a:gd name="connsiteY5" fmla="*/ 663877 h 2053753"/>
              <a:gd name="connsiteX6" fmla="*/ 3768 w 1294981"/>
              <a:gd name="connsiteY6" fmla="*/ 508127 h 2053753"/>
              <a:gd name="connsiteX7" fmla="*/ 3768 w 1294981"/>
              <a:gd name="connsiteY7" fmla="*/ 397595 h 2053753"/>
              <a:gd name="connsiteX8" fmla="*/ 33913 w 1294981"/>
              <a:gd name="connsiteY8" fmla="*/ 266967 h 2053753"/>
              <a:gd name="connsiteX9" fmla="*/ 104252 w 1294981"/>
              <a:gd name="connsiteY9" fmla="*/ 176531 h 2053753"/>
              <a:gd name="connsiteX10" fmla="*/ 169566 w 1294981"/>
              <a:gd name="connsiteY10" fmla="*/ 146386 h 2053753"/>
              <a:gd name="connsiteX11" fmla="*/ 254977 w 1294981"/>
              <a:gd name="connsiteY11" fmla="*/ 111217 h 2053753"/>
              <a:gd name="connsiteX12" fmla="*/ 330340 w 1294981"/>
              <a:gd name="connsiteY12" fmla="*/ 101169 h 2053753"/>
              <a:gd name="connsiteX13" fmla="*/ 385606 w 1294981"/>
              <a:gd name="connsiteY13" fmla="*/ 161459 h 2053753"/>
              <a:gd name="connsiteX14" fmla="*/ 380581 w 1294981"/>
              <a:gd name="connsiteY14" fmla="*/ 261942 h 2053753"/>
              <a:gd name="connsiteX15" fmla="*/ 400678 w 1294981"/>
              <a:gd name="connsiteY15" fmla="*/ 407644 h 2053753"/>
              <a:gd name="connsiteX16" fmla="*/ 430823 w 1294981"/>
              <a:gd name="connsiteY16" fmla="*/ 513151 h 2053753"/>
              <a:gd name="connsiteX17" fmla="*/ 445896 w 1294981"/>
              <a:gd name="connsiteY17" fmla="*/ 588514 h 2053753"/>
              <a:gd name="connsiteX18" fmla="*/ 460968 w 1294981"/>
              <a:gd name="connsiteY18" fmla="*/ 678949 h 2053753"/>
              <a:gd name="connsiteX19" fmla="*/ 491113 w 1294981"/>
              <a:gd name="connsiteY19" fmla="*/ 759336 h 2053753"/>
              <a:gd name="connsiteX20" fmla="*/ 842806 w 1294981"/>
              <a:gd name="connsiteY20" fmla="*/ 1111028 h 2053753"/>
              <a:gd name="connsiteX21" fmla="*/ 817685 w 1294981"/>
              <a:gd name="connsiteY21" fmla="*/ 1055762 h 2053753"/>
              <a:gd name="connsiteX22" fmla="*/ 787540 w 1294981"/>
              <a:gd name="connsiteY22" fmla="*/ 935182 h 2053753"/>
              <a:gd name="connsiteX23" fmla="*/ 767443 w 1294981"/>
              <a:gd name="connsiteY23" fmla="*/ 809578 h 2053753"/>
              <a:gd name="connsiteX24" fmla="*/ 762419 w 1294981"/>
              <a:gd name="connsiteY24" fmla="*/ 653828 h 2053753"/>
              <a:gd name="connsiteX25" fmla="*/ 762419 w 1294981"/>
              <a:gd name="connsiteY25" fmla="*/ 543296 h 2053753"/>
              <a:gd name="connsiteX26" fmla="*/ 752370 w 1294981"/>
              <a:gd name="connsiteY26" fmla="*/ 427740 h 2053753"/>
              <a:gd name="connsiteX27" fmla="*/ 737298 w 1294981"/>
              <a:gd name="connsiteY27" fmla="*/ 307160 h 2053753"/>
              <a:gd name="connsiteX28" fmla="*/ 697105 w 1294981"/>
              <a:gd name="connsiteY28" fmla="*/ 226773 h 2053753"/>
              <a:gd name="connsiteX29" fmla="*/ 682032 w 1294981"/>
              <a:gd name="connsiteY29" fmla="*/ 116241 h 2053753"/>
              <a:gd name="connsiteX30" fmla="*/ 702129 w 1294981"/>
              <a:gd name="connsiteY30" fmla="*/ 50927 h 2053753"/>
              <a:gd name="connsiteX31" fmla="*/ 717201 w 1294981"/>
              <a:gd name="connsiteY31" fmla="*/ 40879 h 2053753"/>
              <a:gd name="connsiteX32" fmla="*/ 762419 w 1294981"/>
              <a:gd name="connsiteY32" fmla="*/ 20782 h 2053753"/>
              <a:gd name="connsiteX33" fmla="*/ 832757 w 1294981"/>
              <a:gd name="connsiteY33" fmla="*/ 685 h 2053753"/>
              <a:gd name="connsiteX34" fmla="*/ 903096 w 1294981"/>
              <a:gd name="connsiteY34" fmla="*/ 5710 h 2053753"/>
              <a:gd name="connsiteX35" fmla="*/ 953338 w 1294981"/>
              <a:gd name="connsiteY35" fmla="*/ 15758 h 2053753"/>
              <a:gd name="connsiteX36" fmla="*/ 1008603 w 1294981"/>
              <a:gd name="connsiteY36" fmla="*/ 76048 h 2053753"/>
              <a:gd name="connsiteX37" fmla="*/ 1068894 w 1294981"/>
              <a:gd name="connsiteY37" fmla="*/ 146386 h 2053753"/>
              <a:gd name="connsiteX38" fmla="*/ 1099039 w 1294981"/>
              <a:gd name="connsiteY38" fmla="*/ 392571 h 2053753"/>
              <a:gd name="connsiteX39" fmla="*/ 1099039 w 1294981"/>
              <a:gd name="connsiteY39" fmla="*/ 417692 h 2053753"/>
              <a:gd name="connsiteX40" fmla="*/ 1099039 w 1294981"/>
              <a:gd name="connsiteY40" fmla="*/ 553345 h 2053753"/>
              <a:gd name="connsiteX41" fmla="*/ 1099039 w 1294981"/>
              <a:gd name="connsiteY41" fmla="*/ 653828 h 2053753"/>
              <a:gd name="connsiteX42" fmla="*/ 1058845 w 1294981"/>
              <a:gd name="connsiteY42" fmla="*/ 749288 h 2053753"/>
              <a:gd name="connsiteX43" fmla="*/ 1028700 w 1294981"/>
              <a:gd name="connsiteY43" fmla="*/ 824650 h 2053753"/>
              <a:gd name="connsiteX44" fmla="*/ 1023676 w 1294981"/>
              <a:gd name="connsiteY44" fmla="*/ 884940 h 2053753"/>
              <a:gd name="connsiteX45" fmla="*/ 1063869 w 1294981"/>
              <a:gd name="connsiteY45" fmla="*/ 985424 h 2053753"/>
              <a:gd name="connsiteX46" fmla="*/ 1104063 w 1294981"/>
              <a:gd name="connsiteY46" fmla="*/ 1065811 h 2053753"/>
              <a:gd name="connsiteX47" fmla="*/ 1179425 w 1294981"/>
              <a:gd name="connsiteY47" fmla="*/ 1221560 h 2053753"/>
              <a:gd name="connsiteX48" fmla="*/ 1184450 w 1294981"/>
              <a:gd name="connsiteY48" fmla="*/ 1296923 h 2053753"/>
              <a:gd name="connsiteX49" fmla="*/ 1184450 w 1294981"/>
              <a:gd name="connsiteY49" fmla="*/ 1377310 h 2053753"/>
              <a:gd name="connsiteX50" fmla="*/ 1149280 w 1294981"/>
              <a:gd name="connsiteY50" fmla="*/ 1457696 h 2053753"/>
              <a:gd name="connsiteX51" fmla="*/ 817685 w 1294981"/>
              <a:gd name="connsiteY51" fmla="*/ 1919921 h 2053753"/>
              <a:gd name="connsiteX52" fmla="*/ 888023 w 1294981"/>
              <a:gd name="connsiteY52" fmla="*/ 2045525 h 2053753"/>
              <a:gd name="connsiteX53" fmla="*/ 963386 w 1294981"/>
              <a:gd name="connsiteY53" fmla="*/ 2035477 h 2053753"/>
              <a:gd name="connsiteX54" fmla="*/ 1033724 w 1294981"/>
              <a:gd name="connsiteY54" fmla="*/ 1985235 h 2053753"/>
              <a:gd name="connsiteX55" fmla="*/ 1109087 w 1294981"/>
              <a:gd name="connsiteY55" fmla="*/ 1904848 h 2053753"/>
              <a:gd name="connsiteX56" fmla="*/ 1219619 w 1294981"/>
              <a:gd name="connsiteY56" fmla="*/ 1744074 h 2053753"/>
              <a:gd name="connsiteX57" fmla="*/ 1294981 w 1294981"/>
              <a:gd name="connsiteY57" fmla="*/ 1563204 h 2053753"/>
              <a:gd name="connsiteX0" fmla="*/ 59034 w 1294981"/>
              <a:gd name="connsiteY0" fmla="*/ 1141173 h 2053753"/>
              <a:gd name="connsiteX1" fmla="*/ 94203 w 1294981"/>
              <a:gd name="connsiteY1" fmla="*/ 1070835 h 2053753"/>
              <a:gd name="connsiteX2" fmla="*/ 114300 w 1294981"/>
              <a:gd name="connsiteY2" fmla="*/ 920110 h 2053753"/>
              <a:gd name="connsiteX3" fmla="*/ 74107 w 1294981"/>
              <a:gd name="connsiteY3" fmla="*/ 749288 h 2053753"/>
              <a:gd name="connsiteX4" fmla="*/ 33913 w 1294981"/>
              <a:gd name="connsiteY4" fmla="*/ 663877 h 2053753"/>
              <a:gd name="connsiteX5" fmla="*/ 3768 w 1294981"/>
              <a:gd name="connsiteY5" fmla="*/ 508127 h 2053753"/>
              <a:gd name="connsiteX6" fmla="*/ 3768 w 1294981"/>
              <a:gd name="connsiteY6" fmla="*/ 397595 h 2053753"/>
              <a:gd name="connsiteX7" fmla="*/ 33913 w 1294981"/>
              <a:gd name="connsiteY7" fmla="*/ 266967 h 2053753"/>
              <a:gd name="connsiteX8" fmla="*/ 104252 w 1294981"/>
              <a:gd name="connsiteY8" fmla="*/ 176531 h 2053753"/>
              <a:gd name="connsiteX9" fmla="*/ 169566 w 1294981"/>
              <a:gd name="connsiteY9" fmla="*/ 146386 h 2053753"/>
              <a:gd name="connsiteX10" fmla="*/ 254977 w 1294981"/>
              <a:gd name="connsiteY10" fmla="*/ 111217 h 2053753"/>
              <a:gd name="connsiteX11" fmla="*/ 330340 w 1294981"/>
              <a:gd name="connsiteY11" fmla="*/ 101169 h 2053753"/>
              <a:gd name="connsiteX12" fmla="*/ 385606 w 1294981"/>
              <a:gd name="connsiteY12" fmla="*/ 161459 h 2053753"/>
              <a:gd name="connsiteX13" fmla="*/ 380581 w 1294981"/>
              <a:gd name="connsiteY13" fmla="*/ 261942 h 2053753"/>
              <a:gd name="connsiteX14" fmla="*/ 400678 w 1294981"/>
              <a:gd name="connsiteY14" fmla="*/ 407644 h 2053753"/>
              <a:gd name="connsiteX15" fmla="*/ 430823 w 1294981"/>
              <a:gd name="connsiteY15" fmla="*/ 513151 h 2053753"/>
              <a:gd name="connsiteX16" fmla="*/ 445896 w 1294981"/>
              <a:gd name="connsiteY16" fmla="*/ 588514 h 2053753"/>
              <a:gd name="connsiteX17" fmla="*/ 460968 w 1294981"/>
              <a:gd name="connsiteY17" fmla="*/ 678949 h 2053753"/>
              <a:gd name="connsiteX18" fmla="*/ 491113 w 1294981"/>
              <a:gd name="connsiteY18" fmla="*/ 759336 h 2053753"/>
              <a:gd name="connsiteX19" fmla="*/ 842806 w 1294981"/>
              <a:gd name="connsiteY19" fmla="*/ 1111028 h 2053753"/>
              <a:gd name="connsiteX20" fmla="*/ 817685 w 1294981"/>
              <a:gd name="connsiteY20" fmla="*/ 1055762 h 2053753"/>
              <a:gd name="connsiteX21" fmla="*/ 787540 w 1294981"/>
              <a:gd name="connsiteY21" fmla="*/ 935182 h 2053753"/>
              <a:gd name="connsiteX22" fmla="*/ 767443 w 1294981"/>
              <a:gd name="connsiteY22" fmla="*/ 809578 h 2053753"/>
              <a:gd name="connsiteX23" fmla="*/ 762419 w 1294981"/>
              <a:gd name="connsiteY23" fmla="*/ 653828 h 2053753"/>
              <a:gd name="connsiteX24" fmla="*/ 762419 w 1294981"/>
              <a:gd name="connsiteY24" fmla="*/ 543296 h 2053753"/>
              <a:gd name="connsiteX25" fmla="*/ 752370 w 1294981"/>
              <a:gd name="connsiteY25" fmla="*/ 427740 h 2053753"/>
              <a:gd name="connsiteX26" fmla="*/ 737298 w 1294981"/>
              <a:gd name="connsiteY26" fmla="*/ 307160 h 2053753"/>
              <a:gd name="connsiteX27" fmla="*/ 697105 w 1294981"/>
              <a:gd name="connsiteY27" fmla="*/ 226773 h 2053753"/>
              <a:gd name="connsiteX28" fmla="*/ 682032 w 1294981"/>
              <a:gd name="connsiteY28" fmla="*/ 116241 h 2053753"/>
              <a:gd name="connsiteX29" fmla="*/ 702129 w 1294981"/>
              <a:gd name="connsiteY29" fmla="*/ 50927 h 2053753"/>
              <a:gd name="connsiteX30" fmla="*/ 717201 w 1294981"/>
              <a:gd name="connsiteY30" fmla="*/ 40879 h 2053753"/>
              <a:gd name="connsiteX31" fmla="*/ 762419 w 1294981"/>
              <a:gd name="connsiteY31" fmla="*/ 20782 h 2053753"/>
              <a:gd name="connsiteX32" fmla="*/ 832757 w 1294981"/>
              <a:gd name="connsiteY32" fmla="*/ 685 h 2053753"/>
              <a:gd name="connsiteX33" fmla="*/ 903096 w 1294981"/>
              <a:gd name="connsiteY33" fmla="*/ 5710 h 2053753"/>
              <a:gd name="connsiteX34" fmla="*/ 953338 w 1294981"/>
              <a:gd name="connsiteY34" fmla="*/ 15758 h 2053753"/>
              <a:gd name="connsiteX35" fmla="*/ 1008603 w 1294981"/>
              <a:gd name="connsiteY35" fmla="*/ 76048 h 2053753"/>
              <a:gd name="connsiteX36" fmla="*/ 1068894 w 1294981"/>
              <a:gd name="connsiteY36" fmla="*/ 146386 h 2053753"/>
              <a:gd name="connsiteX37" fmla="*/ 1099039 w 1294981"/>
              <a:gd name="connsiteY37" fmla="*/ 392571 h 2053753"/>
              <a:gd name="connsiteX38" fmla="*/ 1099039 w 1294981"/>
              <a:gd name="connsiteY38" fmla="*/ 417692 h 2053753"/>
              <a:gd name="connsiteX39" fmla="*/ 1099039 w 1294981"/>
              <a:gd name="connsiteY39" fmla="*/ 553345 h 2053753"/>
              <a:gd name="connsiteX40" fmla="*/ 1099039 w 1294981"/>
              <a:gd name="connsiteY40" fmla="*/ 653828 h 2053753"/>
              <a:gd name="connsiteX41" fmla="*/ 1058845 w 1294981"/>
              <a:gd name="connsiteY41" fmla="*/ 749288 h 2053753"/>
              <a:gd name="connsiteX42" fmla="*/ 1028700 w 1294981"/>
              <a:gd name="connsiteY42" fmla="*/ 824650 h 2053753"/>
              <a:gd name="connsiteX43" fmla="*/ 1023676 w 1294981"/>
              <a:gd name="connsiteY43" fmla="*/ 884940 h 2053753"/>
              <a:gd name="connsiteX44" fmla="*/ 1063869 w 1294981"/>
              <a:gd name="connsiteY44" fmla="*/ 985424 h 2053753"/>
              <a:gd name="connsiteX45" fmla="*/ 1104063 w 1294981"/>
              <a:gd name="connsiteY45" fmla="*/ 1065811 h 2053753"/>
              <a:gd name="connsiteX46" fmla="*/ 1179425 w 1294981"/>
              <a:gd name="connsiteY46" fmla="*/ 1221560 h 2053753"/>
              <a:gd name="connsiteX47" fmla="*/ 1184450 w 1294981"/>
              <a:gd name="connsiteY47" fmla="*/ 1296923 h 2053753"/>
              <a:gd name="connsiteX48" fmla="*/ 1184450 w 1294981"/>
              <a:gd name="connsiteY48" fmla="*/ 1377310 h 2053753"/>
              <a:gd name="connsiteX49" fmla="*/ 1149280 w 1294981"/>
              <a:gd name="connsiteY49" fmla="*/ 1457696 h 2053753"/>
              <a:gd name="connsiteX50" fmla="*/ 817685 w 1294981"/>
              <a:gd name="connsiteY50" fmla="*/ 1919921 h 2053753"/>
              <a:gd name="connsiteX51" fmla="*/ 888023 w 1294981"/>
              <a:gd name="connsiteY51" fmla="*/ 2045525 h 2053753"/>
              <a:gd name="connsiteX52" fmla="*/ 963386 w 1294981"/>
              <a:gd name="connsiteY52" fmla="*/ 2035477 h 2053753"/>
              <a:gd name="connsiteX53" fmla="*/ 1033724 w 1294981"/>
              <a:gd name="connsiteY53" fmla="*/ 1985235 h 2053753"/>
              <a:gd name="connsiteX54" fmla="*/ 1109087 w 1294981"/>
              <a:gd name="connsiteY54" fmla="*/ 1904848 h 2053753"/>
              <a:gd name="connsiteX55" fmla="*/ 1219619 w 1294981"/>
              <a:gd name="connsiteY55" fmla="*/ 1744074 h 2053753"/>
              <a:gd name="connsiteX56" fmla="*/ 1294981 w 1294981"/>
              <a:gd name="connsiteY56" fmla="*/ 1563204 h 2053753"/>
              <a:gd name="connsiteX0" fmla="*/ 94203 w 1294981"/>
              <a:gd name="connsiteY0" fmla="*/ 1070835 h 2053753"/>
              <a:gd name="connsiteX1" fmla="*/ 114300 w 1294981"/>
              <a:gd name="connsiteY1" fmla="*/ 920110 h 2053753"/>
              <a:gd name="connsiteX2" fmla="*/ 74107 w 1294981"/>
              <a:gd name="connsiteY2" fmla="*/ 749288 h 2053753"/>
              <a:gd name="connsiteX3" fmla="*/ 33913 w 1294981"/>
              <a:gd name="connsiteY3" fmla="*/ 663877 h 2053753"/>
              <a:gd name="connsiteX4" fmla="*/ 3768 w 1294981"/>
              <a:gd name="connsiteY4" fmla="*/ 508127 h 2053753"/>
              <a:gd name="connsiteX5" fmla="*/ 3768 w 1294981"/>
              <a:gd name="connsiteY5" fmla="*/ 397595 h 2053753"/>
              <a:gd name="connsiteX6" fmla="*/ 33913 w 1294981"/>
              <a:gd name="connsiteY6" fmla="*/ 266967 h 2053753"/>
              <a:gd name="connsiteX7" fmla="*/ 104252 w 1294981"/>
              <a:gd name="connsiteY7" fmla="*/ 176531 h 2053753"/>
              <a:gd name="connsiteX8" fmla="*/ 169566 w 1294981"/>
              <a:gd name="connsiteY8" fmla="*/ 146386 h 2053753"/>
              <a:gd name="connsiteX9" fmla="*/ 254977 w 1294981"/>
              <a:gd name="connsiteY9" fmla="*/ 111217 h 2053753"/>
              <a:gd name="connsiteX10" fmla="*/ 330340 w 1294981"/>
              <a:gd name="connsiteY10" fmla="*/ 101169 h 2053753"/>
              <a:gd name="connsiteX11" fmla="*/ 385606 w 1294981"/>
              <a:gd name="connsiteY11" fmla="*/ 161459 h 2053753"/>
              <a:gd name="connsiteX12" fmla="*/ 380581 w 1294981"/>
              <a:gd name="connsiteY12" fmla="*/ 261942 h 2053753"/>
              <a:gd name="connsiteX13" fmla="*/ 400678 w 1294981"/>
              <a:gd name="connsiteY13" fmla="*/ 407644 h 2053753"/>
              <a:gd name="connsiteX14" fmla="*/ 430823 w 1294981"/>
              <a:gd name="connsiteY14" fmla="*/ 513151 h 2053753"/>
              <a:gd name="connsiteX15" fmla="*/ 445896 w 1294981"/>
              <a:gd name="connsiteY15" fmla="*/ 588514 h 2053753"/>
              <a:gd name="connsiteX16" fmla="*/ 460968 w 1294981"/>
              <a:gd name="connsiteY16" fmla="*/ 678949 h 2053753"/>
              <a:gd name="connsiteX17" fmla="*/ 491113 w 1294981"/>
              <a:gd name="connsiteY17" fmla="*/ 759336 h 2053753"/>
              <a:gd name="connsiteX18" fmla="*/ 842806 w 1294981"/>
              <a:gd name="connsiteY18" fmla="*/ 1111028 h 2053753"/>
              <a:gd name="connsiteX19" fmla="*/ 817685 w 1294981"/>
              <a:gd name="connsiteY19" fmla="*/ 1055762 h 2053753"/>
              <a:gd name="connsiteX20" fmla="*/ 787540 w 1294981"/>
              <a:gd name="connsiteY20" fmla="*/ 935182 h 2053753"/>
              <a:gd name="connsiteX21" fmla="*/ 767443 w 1294981"/>
              <a:gd name="connsiteY21" fmla="*/ 809578 h 2053753"/>
              <a:gd name="connsiteX22" fmla="*/ 762419 w 1294981"/>
              <a:gd name="connsiteY22" fmla="*/ 653828 h 2053753"/>
              <a:gd name="connsiteX23" fmla="*/ 762419 w 1294981"/>
              <a:gd name="connsiteY23" fmla="*/ 543296 h 2053753"/>
              <a:gd name="connsiteX24" fmla="*/ 752370 w 1294981"/>
              <a:gd name="connsiteY24" fmla="*/ 427740 h 2053753"/>
              <a:gd name="connsiteX25" fmla="*/ 737298 w 1294981"/>
              <a:gd name="connsiteY25" fmla="*/ 307160 h 2053753"/>
              <a:gd name="connsiteX26" fmla="*/ 697105 w 1294981"/>
              <a:gd name="connsiteY26" fmla="*/ 226773 h 2053753"/>
              <a:gd name="connsiteX27" fmla="*/ 682032 w 1294981"/>
              <a:gd name="connsiteY27" fmla="*/ 116241 h 2053753"/>
              <a:gd name="connsiteX28" fmla="*/ 702129 w 1294981"/>
              <a:gd name="connsiteY28" fmla="*/ 50927 h 2053753"/>
              <a:gd name="connsiteX29" fmla="*/ 717201 w 1294981"/>
              <a:gd name="connsiteY29" fmla="*/ 40879 h 2053753"/>
              <a:gd name="connsiteX30" fmla="*/ 762419 w 1294981"/>
              <a:gd name="connsiteY30" fmla="*/ 20782 h 2053753"/>
              <a:gd name="connsiteX31" fmla="*/ 832757 w 1294981"/>
              <a:gd name="connsiteY31" fmla="*/ 685 h 2053753"/>
              <a:gd name="connsiteX32" fmla="*/ 903096 w 1294981"/>
              <a:gd name="connsiteY32" fmla="*/ 5710 h 2053753"/>
              <a:gd name="connsiteX33" fmla="*/ 953338 w 1294981"/>
              <a:gd name="connsiteY33" fmla="*/ 15758 h 2053753"/>
              <a:gd name="connsiteX34" fmla="*/ 1008603 w 1294981"/>
              <a:gd name="connsiteY34" fmla="*/ 76048 h 2053753"/>
              <a:gd name="connsiteX35" fmla="*/ 1068894 w 1294981"/>
              <a:gd name="connsiteY35" fmla="*/ 146386 h 2053753"/>
              <a:gd name="connsiteX36" fmla="*/ 1099039 w 1294981"/>
              <a:gd name="connsiteY36" fmla="*/ 392571 h 2053753"/>
              <a:gd name="connsiteX37" fmla="*/ 1099039 w 1294981"/>
              <a:gd name="connsiteY37" fmla="*/ 417692 h 2053753"/>
              <a:gd name="connsiteX38" fmla="*/ 1099039 w 1294981"/>
              <a:gd name="connsiteY38" fmla="*/ 553345 h 2053753"/>
              <a:gd name="connsiteX39" fmla="*/ 1099039 w 1294981"/>
              <a:gd name="connsiteY39" fmla="*/ 653828 h 2053753"/>
              <a:gd name="connsiteX40" fmla="*/ 1058845 w 1294981"/>
              <a:gd name="connsiteY40" fmla="*/ 749288 h 2053753"/>
              <a:gd name="connsiteX41" fmla="*/ 1028700 w 1294981"/>
              <a:gd name="connsiteY41" fmla="*/ 824650 h 2053753"/>
              <a:gd name="connsiteX42" fmla="*/ 1023676 w 1294981"/>
              <a:gd name="connsiteY42" fmla="*/ 884940 h 2053753"/>
              <a:gd name="connsiteX43" fmla="*/ 1063869 w 1294981"/>
              <a:gd name="connsiteY43" fmla="*/ 985424 h 2053753"/>
              <a:gd name="connsiteX44" fmla="*/ 1104063 w 1294981"/>
              <a:gd name="connsiteY44" fmla="*/ 1065811 h 2053753"/>
              <a:gd name="connsiteX45" fmla="*/ 1179425 w 1294981"/>
              <a:gd name="connsiteY45" fmla="*/ 1221560 h 2053753"/>
              <a:gd name="connsiteX46" fmla="*/ 1184450 w 1294981"/>
              <a:gd name="connsiteY46" fmla="*/ 1296923 h 2053753"/>
              <a:gd name="connsiteX47" fmla="*/ 1184450 w 1294981"/>
              <a:gd name="connsiteY47" fmla="*/ 1377310 h 2053753"/>
              <a:gd name="connsiteX48" fmla="*/ 1149280 w 1294981"/>
              <a:gd name="connsiteY48" fmla="*/ 1457696 h 2053753"/>
              <a:gd name="connsiteX49" fmla="*/ 817685 w 1294981"/>
              <a:gd name="connsiteY49" fmla="*/ 1919921 h 2053753"/>
              <a:gd name="connsiteX50" fmla="*/ 888023 w 1294981"/>
              <a:gd name="connsiteY50" fmla="*/ 2045525 h 2053753"/>
              <a:gd name="connsiteX51" fmla="*/ 963386 w 1294981"/>
              <a:gd name="connsiteY51" fmla="*/ 2035477 h 2053753"/>
              <a:gd name="connsiteX52" fmla="*/ 1033724 w 1294981"/>
              <a:gd name="connsiteY52" fmla="*/ 1985235 h 2053753"/>
              <a:gd name="connsiteX53" fmla="*/ 1109087 w 1294981"/>
              <a:gd name="connsiteY53" fmla="*/ 1904848 h 2053753"/>
              <a:gd name="connsiteX54" fmla="*/ 1219619 w 1294981"/>
              <a:gd name="connsiteY54" fmla="*/ 1744074 h 2053753"/>
              <a:gd name="connsiteX55" fmla="*/ 1294981 w 1294981"/>
              <a:gd name="connsiteY55" fmla="*/ 1563204 h 2053753"/>
              <a:gd name="connsiteX0" fmla="*/ 114300 w 1294981"/>
              <a:gd name="connsiteY0" fmla="*/ 920110 h 2053753"/>
              <a:gd name="connsiteX1" fmla="*/ 74107 w 1294981"/>
              <a:gd name="connsiteY1" fmla="*/ 749288 h 2053753"/>
              <a:gd name="connsiteX2" fmla="*/ 33913 w 1294981"/>
              <a:gd name="connsiteY2" fmla="*/ 663877 h 2053753"/>
              <a:gd name="connsiteX3" fmla="*/ 3768 w 1294981"/>
              <a:gd name="connsiteY3" fmla="*/ 508127 h 2053753"/>
              <a:gd name="connsiteX4" fmla="*/ 3768 w 1294981"/>
              <a:gd name="connsiteY4" fmla="*/ 397595 h 2053753"/>
              <a:gd name="connsiteX5" fmla="*/ 33913 w 1294981"/>
              <a:gd name="connsiteY5" fmla="*/ 266967 h 2053753"/>
              <a:gd name="connsiteX6" fmla="*/ 104252 w 1294981"/>
              <a:gd name="connsiteY6" fmla="*/ 176531 h 2053753"/>
              <a:gd name="connsiteX7" fmla="*/ 169566 w 1294981"/>
              <a:gd name="connsiteY7" fmla="*/ 146386 h 2053753"/>
              <a:gd name="connsiteX8" fmla="*/ 254977 w 1294981"/>
              <a:gd name="connsiteY8" fmla="*/ 111217 h 2053753"/>
              <a:gd name="connsiteX9" fmla="*/ 330340 w 1294981"/>
              <a:gd name="connsiteY9" fmla="*/ 101169 h 2053753"/>
              <a:gd name="connsiteX10" fmla="*/ 385606 w 1294981"/>
              <a:gd name="connsiteY10" fmla="*/ 161459 h 2053753"/>
              <a:gd name="connsiteX11" fmla="*/ 380581 w 1294981"/>
              <a:gd name="connsiteY11" fmla="*/ 261942 h 2053753"/>
              <a:gd name="connsiteX12" fmla="*/ 400678 w 1294981"/>
              <a:gd name="connsiteY12" fmla="*/ 407644 h 2053753"/>
              <a:gd name="connsiteX13" fmla="*/ 430823 w 1294981"/>
              <a:gd name="connsiteY13" fmla="*/ 513151 h 2053753"/>
              <a:gd name="connsiteX14" fmla="*/ 445896 w 1294981"/>
              <a:gd name="connsiteY14" fmla="*/ 588514 h 2053753"/>
              <a:gd name="connsiteX15" fmla="*/ 460968 w 1294981"/>
              <a:gd name="connsiteY15" fmla="*/ 678949 h 2053753"/>
              <a:gd name="connsiteX16" fmla="*/ 491113 w 1294981"/>
              <a:gd name="connsiteY16" fmla="*/ 759336 h 2053753"/>
              <a:gd name="connsiteX17" fmla="*/ 842806 w 1294981"/>
              <a:gd name="connsiteY17" fmla="*/ 1111028 h 2053753"/>
              <a:gd name="connsiteX18" fmla="*/ 817685 w 1294981"/>
              <a:gd name="connsiteY18" fmla="*/ 1055762 h 2053753"/>
              <a:gd name="connsiteX19" fmla="*/ 787540 w 1294981"/>
              <a:gd name="connsiteY19" fmla="*/ 935182 h 2053753"/>
              <a:gd name="connsiteX20" fmla="*/ 767443 w 1294981"/>
              <a:gd name="connsiteY20" fmla="*/ 809578 h 2053753"/>
              <a:gd name="connsiteX21" fmla="*/ 762419 w 1294981"/>
              <a:gd name="connsiteY21" fmla="*/ 653828 h 2053753"/>
              <a:gd name="connsiteX22" fmla="*/ 762419 w 1294981"/>
              <a:gd name="connsiteY22" fmla="*/ 543296 h 2053753"/>
              <a:gd name="connsiteX23" fmla="*/ 752370 w 1294981"/>
              <a:gd name="connsiteY23" fmla="*/ 427740 h 2053753"/>
              <a:gd name="connsiteX24" fmla="*/ 737298 w 1294981"/>
              <a:gd name="connsiteY24" fmla="*/ 307160 h 2053753"/>
              <a:gd name="connsiteX25" fmla="*/ 697105 w 1294981"/>
              <a:gd name="connsiteY25" fmla="*/ 226773 h 2053753"/>
              <a:gd name="connsiteX26" fmla="*/ 682032 w 1294981"/>
              <a:gd name="connsiteY26" fmla="*/ 116241 h 2053753"/>
              <a:gd name="connsiteX27" fmla="*/ 702129 w 1294981"/>
              <a:gd name="connsiteY27" fmla="*/ 50927 h 2053753"/>
              <a:gd name="connsiteX28" fmla="*/ 717201 w 1294981"/>
              <a:gd name="connsiteY28" fmla="*/ 40879 h 2053753"/>
              <a:gd name="connsiteX29" fmla="*/ 762419 w 1294981"/>
              <a:gd name="connsiteY29" fmla="*/ 20782 h 2053753"/>
              <a:gd name="connsiteX30" fmla="*/ 832757 w 1294981"/>
              <a:gd name="connsiteY30" fmla="*/ 685 h 2053753"/>
              <a:gd name="connsiteX31" fmla="*/ 903096 w 1294981"/>
              <a:gd name="connsiteY31" fmla="*/ 5710 h 2053753"/>
              <a:gd name="connsiteX32" fmla="*/ 953338 w 1294981"/>
              <a:gd name="connsiteY32" fmla="*/ 15758 h 2053753"/>
              <a:gd name="connsiteX33" fmla="*/ 1008603 w 1294981"/>
              <a:gd name="connsiteY33" fmla="*/ 76048 h 2053753"/>
              <a:gd name="connsiteX34" fmla="*/ 1068894 w 1294981"/>
              <a:gd name="connsiteY34" fmla="*/ 146386 h 2053753"/>
              <a:gd name="connsiteX35" fmla="*/ 1099039 w 1294981"/>
              <a:gd name="connsiteY35" fmla="*/ 392571 h 2053753"/>
              <a:gd name="connsiteX36" fmla="*/ 1099039 w 1294981"/>
              <a:gd name="connsiteY36" fmla="*/ 417692 h 2053753"/>
              <a:gd name="connsiteX37" fmla="*/ 1099039 w 1294981"/>
              <a:gd name="connsiteY37" fmla="*/ 553345 h 2053753"/>
              <a:gd name="connsiteX38" fmla="*/ 1099039 w 1294981"/>
              <a:gd name="connsiteY38" fmla="*/ 653828 h 2053753"/>
              <a:gd name="connsiteX39" fmla="*/ 1058845 w 1294981"/>
              <a:gd name="connsiteY39" fmla="*/ 749288 h 2053753"/>
              <a:gd name="connsiteX40" fmla="*/ 1028700 w 1294981"/>
              <a:gd name="connsiteY40" fmla="*/ 824650 h 2053753"/>
              <a:gd name="connsiteX41" fmla="*/ 1023676 w 1294981"/>
              <a:gd name="connsiteY41" fmla="*/ 884940 h 2053753"/>
              <a:gd name="connsiteX42" fmla="*/ 1063869 w 1294981"/>
              <a:gd name="connsiteY42" fmla="*/ 985424 h 2053753"/>
              <a:gd name="connsiteX43" fmla="*/ 1104063 w 1294981"/>
              <a:gd name="connsiteY43" fmla="*/ 1065811 h 2053753"/>
              <a:gd name="connsiteX44" fmla="*/ 1179425 w 1294981"/>
              <a:gd name="connsiteY44" fmla="*/ 1221560 h 2053753"/>
              <a:gd name="connsiteX45" fmla="*/ 1184450 w 1294981"/>
              <a:gd name="connsiteY45" fmla="*/ 1296923 h 2053753"/>
              <a:gd name="connsiteX46" fmla="*/ 1184450 w 1294981"/>
              <a:gd name="connsiteY46" fmla="*/ 1377310 h 2053753"/>
              <a:gd name="connsiteX47" fmla="*/ 1149280 w 1294981"/>
              <a:gd name="connsiteY47" fmla="*/ 1457696 h 2053753"/>
              <a:gd name="connsiteX48" fmla="*/ 817685 w 1294981"/>
              <a:gd name="connsiteY48" fmla="*/ 1919921 h 2053753"/>
              <a:gd name="connsiteX49" fmla="*/ 888023 w 1294981"/>
              <a:gd name="connsiteY49" fmla="*/ 2045525 h 2053753"/>
              <a:gd name="connsiteX50" fmla="*/ 963386 w 1294981"/>
              <a:gd name="connsiteY50" fmla="*/ 2035477 h 2053753"/>
              <a:gd name="connsiteX51" fmla="*/ 1033724 w 1294981"/>
              <a:gd name="connsiteY51" fmla="*/ 1985235 h 2053753"/>
              <a:gd name="connsiteX52" fmla="*/ 1109087 w 1294981"/>
              <a:gd name="connsiteY52" fmla="*/ 1904848 h 2053753"/>
              <a:gd name="connsiteX53" fmla="*/ 1219619 w 1294981"/>
              <a:gd name="connsiteY53" fmla="*/ 1744074 h 2053753"/>
              <a:gd name="connsiteX54" fmla="*/ 1294981 w 1294981"/>
              <a:gd name="connsiteY54" fmla="*/ 1563204 h 2053753"/>
              <a:gd name="connsiteX0" fmla="*/ 74107 w 1294981"/>
              <a:gd name="connsiteY0" fmla="*/ 749288 h 2053753"/>
              <a:gd name="connsiteX1" fmla="*/ 33913 w 1294981"/>
              <a:gd name="connsiteY1" fmla="*/ 663877 h 2053753"/>
              <a:gd name="connsiteX2" fmla="*/ 3768 w 1294981"/>
              <a:gd name="connsiteY2" fmla="*/ 508127 h 2053753"/>
              <a:gd name="connsiteX3" fmla="*/ 3768 w 1294981"/>
              <a:gd name="connsiteY3" fmla="*/ 397595 h 2053753"/>
              <a:gd name="connsiteX4" fmla="*/ 33913 w 1294981"/>
              <a:gd name="connsiteY4" fmla="*/ 266967 h 2053753"/>
              <a:gd name="connsiteX5" fmla="*/ 104252 w 1294981"/>
              <a:gd name="connsiteY5" fmla="*/ 176531 h 2053753"/>
              <a:gd name="connsiteX6" fmla="*/ 169566 w 1294981"/>
              <a:gd name="connsiteY6" fmla="*/ 146386 h 2053753"/>
              <a:gd name="connsiteX7" fmla="*/ 254977 w 1294981"/>
              <a:gd name="connsiteY7" fmla="*/ 111217 h 2053753"/>
              <a:gd name="connsiteX8" fmla="*/ 330340 w 1294981"/>
              <a:gd name="connsiteY8" fmla="*/ 101169 h 2053753"/>
              <a:gd name="connsiteX9" fmla="*/ 385606 w 1294981"/>
              <a:gd name="connsiteY9" fmla="*/ 161459 h 2053753"/>
              <a:gd name="connsiteX10" fmla="*/ 380581 w 1294981"/>
              <a:gd name="connsiteY10" fmla="*/ 261942 h 2053753"/>
              <a:gd name="connsiteX11" fmla="*/ 400678 w 1294981"/>
              <a:gd name="connsiteY11" fmla="*/ 407644 h 2053753"/>
              <a:gd name="connsiteX12" fmla="*/ 430823 w 1294981"/>
              <a:gd name="connsiteY12" fmla="*/ 513151 h 2053753"/>
              <a:gd name="connsiteX13" fmla="*/ 445896 w 1294981"/>
              <a:gd name="connsiteY13" fmla="*/ 588514 h 2053753"/>
              <a:gd name="connsiteX14" fmla="*/ 460968 w 1294981"/>
              <a:gd name="connsiteY14" fmla="*/ 678949 h 2053753"/>
              <a:gd name="connsiteX15" fmla="*/ 491113 w 1294981"/>
              <a:gd name="connsiteY15" fmla="*/ 759336 h 2053753"/>
              <a:gd name="connsiteX16" fmla="*/ 842806 w 1294981"/>
              <a:gd name="connsiteY16" fmla="*/ 1111028 h 2053753"/>
              <a:gd name="connsiteX17" fmla="*/ 817685 w 1294981"/>
              <a:gd name="connsiteY17" fmla="*/ 1055762 h 2053753"/>
              <a:gd name="connsiteX18" fmla="*/ 787540 w 1294981"/>
              <a:gd name="connsiteY18" fmla="*/ 935182 h 2053753"/>
              <a:gd name="connsiteX19" fmla="*/ 767443 w 1294981"/>
              <a:gd name="connsiteY19" fmla="*/ 809578 h 2053753"/>
              <a:gd name="connsiteX20" fmla="*/ 762419 w 1294981"/>
              <a:gd name="connsiteY20" fmla="*/ 653828 h 2053753"/>
              <a:gd name="connsiteX21" fmla="*/ 762419 w 1294981"/>
              <a:gd name="connsiteY21" fmla="*/ 543296 h 2053753"/>
              <a:gd name="connsiteX22" fmla="*/ 752370 w 1294981"/>
              <a:gd name="connsiteY22" fmla="*/ 427740 h 2053753"/>
              <a:gd name="connsiteX23" fmla="*/ 737298 w 1294981"/>
              <a:gd name="connsiteY23" fmla="*/ 307160 h 2053753"/>
              <a:gd name="connsiteX24" fmla="*/ 697105 w 1294981"/>
              <a:gd name="connsiteY24" fmla="*/ 226773 h 2053753"/>
              <a:gd name="connsiteX25" fmla="*/ 682032 w 1294981"/>
              <a:gd name="connsiteY25" fmla="*/ 116241 h 2053753"/>
              <a:gd name="connsiteX26" fmla="*/ 702129 w 1294981"/>
              <a:gd name="connsiteY26" fmla="*/ 50927 h 2053753"/>
              <a:gd name="connsiteX27" fmla="*/ 717201 w 1294981"/>
              <a:gd name="connsiteY27" fmla="*/ 40879 h 2053753"/>
              <a:gd name="connsiteX28" fmla="*/ 762419 w 1294981"/>
              <a:gd name="connsiteY28" fmla="*/ 20782 h 2053753"/>
              <a:gd name="connsiteX29" fmla="*/ 832757 w 1294981"/>
              <a:gd name="connsiteY29" fmla="*/ 685 h 2053753"/>
              <a:gd name="connsiteX30" fmla="*/ 903096 w 1294981"/>
              <a:gd name="connsiteY30" fmla="*/ 5710 h 2053753"/>
              <a:gd name="connsiteX31" fmla="*/ 953338 w 1294981"/>
              <a:gd name="connsiteY31" fmla="*/ 15758 h 2053753"/>
              <a:gd name="connsiteX32" fmla="*/ 1008603 w 1294981"/>
              <a:gd name="connsiteY32" fmla="*/ 76048 h 2053753"/>
              <a:gd name="connsiteX33" fmla="*/ 1068894 w 1294981"/>
              <a:gd name="connsiteY33" fmla="*/ 146386 h 2053753"/>
              <a:gd name="connsiteX34" fmla="*/ 1099039 w 1294981"/>
              <a:gd name="connsiteY34" fmla="*/ 392571 h 2053753"/>
              <a:gd name="connsiteX35" fmla="*/ 1099039 w 1294981"/>
              <a:gd name="connsiteY35" fmla="*/ 417692 h 2053753"/>
              <a:gd name="connsiteX36" fmla="*/ 1099039 w 1294981"/>
              <a:gd name="connsiteY36" fmla="*/ 553345 h 2053753"/>
              <a:gd name="connsiteX37" fmla="*/ 1099039 w 1294981"/>
              <a:gd name="connsiteY37" fmla="*/ 653828 h 2053753"/>
              <a:gd name="connsiteX38" fmla="*/ 1058845 w 1294981"/>
              <a:gd name="connsiteY38" fmla="*/ 749288 h 2053753"/>
              <a:gd name="connsiteX39" fmla="*/ 1028700 w 1294981"/>
              <a:gd name="connsiteY39" fmla="*/ 824650 h 2053753"/>
              <a:gd name="connsiteX40" fmla="*/ 1023676 w 1294981"/>
              <a:gd name="connsiteY40" fmla="*/ 884940 h 2053753"/>
              <a:gd name="connsiteX41" fmla="*/ 1063869 w 1294981"/>
              <a:gd name="connsiteY41" fmla="*/ 985424 h 2053753"/>
              <a:gd name="connsiteX42" fmla="*/ 1104063 w 1294981"/>
              <a:gd name="connsiteY42" fmla="*/ 1065811 h 2053753"/>
              <a:gd name="connsiteX43" fmla="*/ 1179425 w 1294981"/>
              <a:gd name="connsiteY43" fmla="*/ 1221560 h 2053753"/>
              <a:gd name="connsiteX44" fmla="*/ 1184450 w 1294981"/>
              <a:gd name="connsiteY44" fmla="*/ 1296923 h 2053753"/>
              <a:gd name="connsiteX45" fmla="*/ 1184450 w 1294981"/>
              <a:gd name="connsiteY45" fmla="*/ 1377310 h 2053753"/>
              <a:gd name="connsiteX46" fmla="*/ 1149280 w 1294981"/>
              <a:gd name="connsiteY46" fmla="*/ 1457696 h 2053753"/>
              <a:gd name="connsiteX47" fmla="*/ 817685 w 1294981"/>
              <a:gd name="connsiteY47" fmla="*/ 1919921 h 2053753"/>
              <a:gd name="connsiteX48" fmla="*/ 888023 w 1294981"/>
              <a:gd name="connsiteY48" fmla="*/ 2045525 h 2053753"/>
              <a:gd name="connsiteX49" fmla="*/ 963386 w 1294981"/>
              <a:gd name="connsiteY49" fmla="*/ 2035477 h 2053753"/>
              <a:gd name="connsiteX50" fmla="*/ 1033724 w 1294981"/>
              <a:gd name="connsiteY50" fmla="*/ 1985235 h 2053753"/>
              <a:gd name="connsiteX51" fmla="*/ 1109087 w 1294981"/>
              <a:gd name="connsiteY51" fmla="*/ 1904848 h 2053753"/>
              <a:gd name="connsiteX52" fmla="*/ 1219619 w 1294981"/>
              <a:gd name="connsiteY52" fmla="*/ 1744074 h 2053753"/>
              <a:gd name="connsiteX53" fmla="*/ 1294981 w 1294981"/>
              <a:gd name="connsiteY53" fmla="*/ 1563204 h 2053753"/>
              <a:gd name="connsiteX0" fmla="*/ 33913 w 1294981"/>
              <a:gd name="connsiteY0" fmla="*/ 663877 h 2053753"/>
              <a:gd name="connsiteX1" fmla="*/ 3768 w 1294981"/>
              <a:gd name="connsiteY1" fmla="*/ 508127 h 2053753"/>
              <a:gd name="connsiteX2" fmla="*/ 3768 w 1294981"/>
              <a:gd name="connsiteY2" fmla="*/ 397595 h 2053753"/>
              <a:gd name="connsiteX3" fmla="*/ 33913 w 1294981"/>
              <a:gd name="connsiteY3" fmla="*/ 266967 h 2053753"/>
              <a:gd name="connsiteX4" fmla="*/ 104252 w 1294981"/>
              <a:gd name="connsiteY4" fmla="*/ 176531 h 2053753"/>
              <a:gd name="connsiteX5" fmla="*/ 169566 w 1294981"/>
              <a:gd name="connsiteY5" fmla="*/ 146386 h 2053753"/>
              <a:gd name="connsiteX6" fmla="*/ 254977 w 1294981"/>
              <a:gd name="connsiteY6" fmla="*/ 111217 h 2053753"/>
              <a:gd name="connsiteX7" fmla="*/ 330340 w 1294981"/>
              <a:gd name="connsiteY7" fmla="*/ 101169 h 2053753"/>
              <a:gd name="connsiteX8" fmla="*/ 385606 w 1294981"/>
              <a:gd name="connsiteY8" fmla="*/ 161459 h 2053753"/>
              <a:gd name="connsiteX9" fmla="*/ 380581 w 1294981"/>
              <a:gd name="connsiteY9" fmla="*/ 261942 h 2053753"/>
              <a:gd name="connsiteX10" fmla="*/ 400678 w 1294981"/>
              <a:gd name="connsiteY10" fmla="*/ 407644 h 2053753"/>
              <a:gd name="connsiteX11" fmla="*/ 430823 w 1294981"/>
              <a:gd name="connsiteY11" fmla="*/ 513151 h 2053753"/>
              <a:gd name="connsiteX12" fmla="*/ 445896 w 1294981"/>
              <a:gd name="connsiteY12" fmla="*/ 588514 h 2053753"/>
              <a:gd name="connsiteX13" fmla="*/ 460968 w 1294981"/>
              <a:gd name="connsiteY13" fmla="*/ 678949 h 2053753"/>
              <a:gd name="connsiteX14" fmla="*/ 491113 w 1294981"/>
              <a:gd name="connsiteY14" fmla="*/ 759336 h 2053753"/>
              <a:gd name="connsiteX15" fmla="*/ 842806 w 1294981"/>
              <a:gd name="connsiteY15" fmla="*/ 1111028 h 2053753"/>
              <a:gd name="connsiteX16" fmla="*/ 817685 w 1294981"/>
              <a:gd name="connsiteY16" fmla="*/ 1055762 h 2053753"/>
              <a:gd name="connsiteX17" fmla="*/ 787540 w 1294981"/>
              <a:gd name="connsiteY17" fmla="*/ 935182 h 2053753"/>
              <a:gd name="connsiteX18" fmla="*/ 767443 w 1294981"/>
              <a:gd name="connsiteY18" fmla="*/ 809578 h 2053753"/>
              <a:gd name="connsiteX19" fmla="*/ 762419 w 1294981"/>
              <a:gd name="connsiteY19" fmla="*/ 653828 h 2053753"/>
              <a:gd name="connsiteX20" fmla="*/ 762419 w 1294981"/>
              <a:gd name="connsiteY20" fmla="*/ 543296 h 2053753"/>
              <a:gd name="connsiteX21" fmla="*/ 752370 w 1294981"/>
              <a:gd name="connsiteY21" fmla="*/ 427740 h 2053753"/>
              <a:gd name="connsiteX22" fmla="*/ 737298 w 1294981"/>
              <a:gd name="connsiteY22" fmla="*/ 307160 h 2053753"/>
              <a:gd name="connsiteX23" fmla="*/ 697105 w 1294981"/>
              <a:gd name="connsiteY23" fmla="*/ 226773 h 2053753"/>
              <a:gd name="connsiteX24" fmla="*/ 682032 w 1294981"/>
              <a:gd name="connsiteY24" fmla="*/ 116241 h 2053753"/>
              <a:gd name="connsiteX25" fmla="*/ 702129 w 1294981"/>
              <a:gd name="connsiteY25" fmla="*/ 50927 h 2053753"/>
              <a:gd name="connsiteX26" fmla="*/ 717201 w 1294981"/>
              <a:gd name="connsiteY26" fmla="*/ 40879 h 2053753"/>
              <a:gd name="connsiteX27" fmla="*/ 762419 w 1294981"/>
              <a:gd name="connsiteY27" fmla="*/ 20782 h 2053753"/>
              <a:gd name="connsiteX28" fmla="*/ 832757 w 1294981"/>
              <a:gd name="connsiteY28" fmla="*/ 685 h 2053753"/>
              <a:gd name="connsiteX29" fmla="*/ 903096 w 1294981"/>
              <a:gd name="connsiteY29" fmla="*/ 5710 h 2053753"/>
              <a:gd name="connsiteX30" fmla="*/ 953338 w 1294981"/>
              <a:gd name="connsiteY30" fmla="*/ 15758 h 2053753"/>
              <a:gd name="connsiteX31" fmla="*/ 1008603 w 1294981"/>
              <a:gd name="connsiteY31" fmla="*/ 76048 h 2053753"/>
              <a:gd name="connsiteX32" fmla="*/ 1068894 w 1294981"/>
              <a:gd name="connsiteY32" fmla="*/ 146386 h 2053753"/>
              <a:gd name="connsiteX33" fmla="*/ 1099039 w 1294981"/>
              <a:gd name="connsiteY33" fmla="*/ 392571 h 2053753"/>
              <a:gd name="connsiteX34" fmla="*/ 1099039 w 1294981"/>
              <a:gd name="connsiteY34" fmla="*/ 417692 h 2053753"/>
              <a:gd name="connsiteX35" fmla="*/ 1099039 w 1294981"/>
              <a:gd name="connsiteY35" fmla="*/ 553345 h 2053753"/>
              <a:gd name="connsiteX36" fmla="*/ 1099039 w 1294981"/>
              <a:gd name="connsiteY36" fmla="*/ 653828 h 2053753"/>
              <a:gd name="connsiteX37" fmla="*/ 1058845 w 1294981"/>
              <a:gd name="connsiteY37" fmla="*/ 749288 h 2053753"/>
              <a:gd name="connsiteX38" fmla="*/ 1028700 w 1294981"/>
              <a:gd name="connsiteY38" fmla="*/ 824650 h 2053753"/>
              <a:gd name="connsiteX39" fmla="*/ 1023676 w 1294981"/>
              <a:gd name="connsiteY39" fmla="*/ 884940 h 2053753"/>
              <a:gd name="connsiteX40" fmla="*/ 1063869 w 1294981"/>
              <a:gd name="connsiteY40" fmla="*/ 985424 h 2053753"/>
              <a:gd name="connsiteX41" fmla="*/ 1104063 w 1294981"/>
              <a:gd name="connsiteY41" fmla="*/ 1065811 h 2053753"/>
              <a:gd name="connsiteX42" fmla="*/ 1179425 w 1294981"/>
              <a:gd name="connsiteY42" fmla="*/ 1221560 h 2053753"/>
              <a:gd name="connsiteX43" fmla="*/ 1184450 w 1294981"/>
              <a:gd name="connsiteY43" fmla="*/ 1296923 h 2053753"/>
              <a:gd name="connsiteX44" fmla="*/ 1184450 w 1294981"/>
              <a:gd name="connsiteY44" fmla="*/ 1377310 h 2053753"/>
              <a:gd name="connsiteX45" fmla="*/ 1149280 w 1294981"/>
              <a:gd name="connsiteY45" fmla="*/ 1457696 h 2053753"/>
              <a:gd name="connsiteX46" fmla="*/ 817685 w 1294981"/>
              <a:gd name="connsiteY46" fmla="*/ 1919921 h 2053753"/>
              <a:gd name="connsiteX47" fmla="*/ 888023 w 1294981"/>
              <a:gd name="connsiteY47" fmla="*/ 2045525 h 2053753"/>
              <a:gd name="connsiteX48" fmla="*/ 963386 w 1294981"/>
              <a:gd name="connsiteY48" fmla="*/ 2035477 h 2053753"/>
              <a:gd name="connsiteX49" fmla="*/ 1033724 w 1294981"/>
              <a:gd name="connsiteY49" fmla="*/ 1985235 h 2053753"/>
              <a:gd name="connsiteX50" fmla="*/ 1109087 w 1294981"/>
              <a:gd name="connsiteY50" fmla="*/ 1904848 h 2053753"/>
              <a:gd name="connsiteX51" fmla="*/ 1219619 w 1294981"/>
              <a:gd name="connsiteY51" fmla="*/ 1744074 h 2053753"/>
              <a:gd name="connsiteX52" fmla="*/ 1294981 w 1294981"/>
              <a:gd name="connsiteY52" fmla="*/ 1563204 h 2053753"/>
              <a:gd name="connsiteX0" fmla="*/ 3768 w 1294981"/>
              <a:gd name="connsiteY0" fmla="*/ 508127 h 2053753"/>
              <a:gd name="connsiteX1" fmla="*/ 3768 w 1294981"/>
              <a:gd name="connsiteY1" fmla="*/ 397595 h 2053753"/>
              <a:gd name="connsiteX2" fmla="*/ 33913 w 1294981"/>
              <a:gd name="connsiteY2" fmla="*/ 266967 h 2053753"/>
              <a:gd name="connsiteX3" fmla="*/ 104252 w 1294981"/>
              <a:gd name="connsiteY3" fmla="*/ 176531 h 2053753"/>
              <a:gd name="connsiteX4" fmla="*/ 169566 w 1294981"/>
              <a:gd name="connsiteY4" fmla="*/ 146386 h 2053753"/>
              <a:gd name="connsiteX5" fmla="*/ 254977 w 1294981"/>
              <a:gd name="connsiteY5" fmla="*/ 111217 h 2053753"/>
              <a:gd name="connsiteX6" fmla="*/ 330340 w 1294981"/>
              <a:gd name="connsiteY6" fmla="*/ 101169 h 2053753"/>
              <a:gd name="connsiteX7" fmla="*/ 385606 w 1294981"/>
              <a:gd name="connsiteY7" fmla="*/ 161459 h 2053753"/>
              <a:gd name="connsiteX8" fmla="*/ 380581 w 1294981"/>
              <a:gd name="connsiteY8" fmla="*/ 261942 h 2053753"/>
              <a:gd name="connsiteX9" fmla="*/ 400678 w 1294981"/>
              <a:gd name="connsiteY9" fmla="*/ 407644 h 2053753"/>
              <a:gd name="connsiteX10" fmla="*/ 430823 w 1294981"/>
              <a:gd name="connsiteY10" fmla="*/ 513151 h 2053753"/>
              <a:gd name="connsiteX11" fmla="*/ 445896 w 1294981"/>
              <a:gd name="connsiteY11" fmla="*/ 588514 h 2053753"/>
              <a:gd name="connsiteX12" fmla="*/ 460968 w 1294981"/>
              <a:gd name="connsiteY12" fmla="*/ 678949 h 2053753"/>
              <a:gd name="connsiteX13" fmla="*/ 491113 w 1294981"/>
              <a:gd name="connsiteY13" fmla="*/ 759336 h 2053753"/>
              <a:gd name="connsiteX14" fmla="*/ 842806 w 1294981"/>
              <a:gd name="connsiteY14" fmla="*/ 1111028 h 2053753"/>
              <a:gd name="connsiteX15" fmla="*/ 817685 w 1294981"/>
              <a:gd name="connsiteY15" fmla="*/ 1055762 h 2053753"/>
              <a:gd name="connsiteX16" fmla="*/ 787540 w 1294981"/>
              <a:gd name="connsiteY16" fmla="*/ 935182 h 2053753"/>
              <a:gd name="connsiteX17" fmla="*/ 767443 w 1294981"/>
              <a:gd name="connsiteY17" fmla="*/ 809578 h 2053753"/>
              <a:gd name="connsiteX18" fmla="*/ 762419 w 1294981"/>
              <a:gd name="connsiteY18" fmla="*/ 653828 h 2053753"/>
              <a:gd name="connsiteX19" fmla="*/ 762419 w 1294981"/>
              <a:gd name="connsiteY19" fmla="*/ 543296 h 2053753"/>
              <a:gd name="connsiteX20" fmla="*/ 752370 w 1294981"/>
              <a:gd name="connsiteY20" fmla="*/ 427740 h 2053753"/>
              <a:gd name="connsiteX21" fmla="*/ 737298 w 1294981"/>
              <a:gd name="connsiteY21" fmla="*/ 307160 h 2053753"/>
              <a:gd name="connsiteX22" fmla="*/ 697105 w 1294981"/>
              <a:gd name="connsiteY22" fmla="*/ 226773 h 2053753"/>
              <a:gd name="connsiteX23" fmla="*/ 682032 w 1294981"/>
              <a:gd name="connsiteY23" fmla="*/ 116241 h 2053753"/>
              <a:gd name="connsiteX24" fmla="*/ 702129 w 1294981"/>
              <a:gd name="connsiteY24" fmla="*/ 50927 h 2053753"/>
              <a:gd name="connsiteX25" fmla="*/ 717201 w 1294981"/>
              <a:gd name="connsiteY25" fmla="*/ 40879 h 2053753"/>
              <a:gd name="connsiteX26" fmla="*/ 762419 w 1294981"/>
              <a:gd name="connsiteY26" fmla="*/ 20782 h 2053753"/>
              <a:gd name="connsiteX27" fmla="*/ 832757 w 1294981"/>
              <a:gd name="connsiteY27" fmla="*/ 685 h 2053753"/>
              <a:gd name="connsiteX28" fmla="*/ 903096 w 1294981"/>
              <a:gd name="connsiteY28" fmla="*/ 5710 h 2053753"/>
              <a:gd name="connsiteX29" fmla="*/ 953338 w 1294981"/>
              <a:gd name="connsiteY29" fmla="*/ 15758 h 2053753"/>
              <a:gd name="connsiteX30" fmla="*/ 1008603 w 1294981"/>
              <a:gd name="connsiteY30" fmla="*/ 76048 h 2053753"/>
              <a:gd name="connsiteX31" fmla="*/ 1068894 w 1294981"/>
              <a:gd name="connsiteY31" fmla="*/ 146386 h 2053753"/>
              <a:gd name="connsiteX32" fmla="*/ 1099039 w 1294981"/>
              <a:gd name="connsiteY32" fmla="*/ 392571 h 2053753"/>
              <a:gd name="connsiteX33" fmla="*/ 1099039 w 1294981"/>
              <a:gd name="connsiteY33" fmla="*/ 417692 h 2053753"/>
              <a:gd name="connsiteX34" fmla="*/ 1099039 w 1294981"/>
              <a:gd name="connsiteY34" fmla="*/ 553345 h 2053753"/>
              <a:gd name="connsiteX35" fmla="*/ 1099039 w 1294981"/>
              <a:gd name="connsiteY35" fmla="*/ 653828 h 2053753"/>
              <a:gd name="connsiteX36" fmla="*/ 1058845 w 1294981"/>
              <a:gd name="connsiteY36" fmla="*/ 749288 h 2053753"/>
              <a:gd name="connsiteX37" fmla="*/ 1028700 w 1294981"/>
              <a:gd name="connsiteY37" fmla="*/ 824650 h 2053753"/>
              <a:gd name="connsiteX38" fmla="*/ 1023676 w 1294981"/>
              <a:gd name="connsiteY38" fmla="*/ 884940 h 2053753"/>
              <a:gd name="connsiteX39" fmla="*/ 1063869 w 1294981"/>
              <a:gd name="connsiteY39" fmla="*/ 985424 h 2053753"/>
              <a:gd name="connsiteX40" fmla="*/ 1104063 w 1294981"/>
              <a:gd name="connsiteY40" fmla="*/ 1065811 h 2053753"/>
              <a:gd name="connsiteX41" fmla="*/ 1179425 w 1294981"/>
              <a:gd name="connsiteY41" fmla="*/ 1221560 h 2053753"/>
              <a:gd name="connsiteX42" fmla="*/ 1184450 w 1294981"/>
              <a:gd name="connsiteY42" fmla="*/ 1296923 h 2053753"/>
              <a:gd name="connsiteX43" fmla="*/ 1184450 w 1294981"/>
              <a:gd name="connsiteY43" fmla="*/ 1377310 h 2053753"/>
              <a:gd name="connsiteX44" fmla="*/ 1149280 w 1294981"/>
              <a:gd name="connsiteY44" fmla="*/ 1457696 h 2053753"/>
              <a:gd name="connsiteX45" fmla="*/ 817685 w 1294981"/>
              <a:gd name="connsiteY45" fmla="*/ 1919921 h 2053753"/>
              <a:gd name="connsiteX46" fmla="*/ 888023 w 1294981"/>
              <a:gd name="connsiteY46" fmla="*/ 2045525 h 2053753"/>
              <a:gd name="connsiteX47" fmla="*/ 963386 w 1294981"/>
              <a:gd name="connsiteY47" fmla="*/ 2035477 h 2053753"/>
              <a:gd name="connsiteX48" fmla="*/ 1033724 w 1294981"/>
              <a:gd name="connsiteY48" fmla="*/ 1985235 h 2053753"/>
              <a:gd name="connsiteX49" fmla="*/ 1109087 w 1294981"/>
              <a:gd name="connsiteY49" fmla="*/ 1904848 h 2053753"/>
              <a:gd name="connsiteX50" fmla="*/ 1219619 w 1294981"/>
              <a:gd name="connsiteY50" fmla="*/ 1744074 h 2053753"/>
              <a:gd name="connsiteX51" fmla="*/ 1294981 w 1294981"/>
              <a:gd name="connsiteY51" fmla="*/ 1563204 h 2053753"/>
              <a:gd name="connsiteX0" fmla="*/ 0 w 1291213"/>
              <a:gd name="connsiteY0" fmla="*/ 397595 h 2053753"/>
              <a:gd name="connsiteX1" fmla="*/ 30145 w 1291213"/>
              <a:gd name="connsiteY1" fmla="*/ 266967 h 2053753"/>
              <a:gd name="connsiteX2" fmla="*/ 100484 w 1291213"/>
              <a:gd name="connsiteY2" fmla="*/ 176531 h 2053753"/>
              <a:gd name="connsiteX3" fmla="*/ 165798 w 1291213"/>
              <a:gd name="connsiteY3" fmla="*/ 146386 h 2053753"/>
              <a:gd name="connsiteX4" fmla="*/ 251209 w 1291213"/>
              <a:gd name="connsiteY4" fmla="*/ 111217 h 2053753"/>
              <a:gd name="connsiteX5" fmla="*/ 326572 w 1291213"/>
              <a:gd name="connsiteY5" fmla="*/ 101169 h 2053753"/>
              <a:gd name="connsiteX6" fmla="*/ 381838 w 1291213"/>
              <a:gd name="connsiteY6" fmla="*/ 161459 h 2053753"/>
              <a:gd name="connsiteX7" fmla="*/ 376813 w 1291213"/>
              <a:gd name="connsiteY7" fmla="*/ 261942 h 2053753"/>
              <a:gd name="connsiteX8" fmla="*/ 396910 w 1291213"/>
              <a:gd name="connsiteY8" fmla="*/ 407644 h 2053753"/>
              <a:gd name="connsiteX9" fmla="*/ 427055 w 1291213"/>
              <a:gd name="connsiteY9" fmla="*/ 513151 h 2053753"/>
              <a:gd name="connsiteX10" fmla="*/ 442128 w 1291213"/>
              <a:gd name="connsiteY10" fmla="*/ 588514 h 2053753"/>
              <a:gd name="connsiteX11" fmla="*/ 457200 w 1291213"/>
              <a:gd name="connsiteY11" fmla="*/ 678949 h 2053753"/>
              <a:gd name="connsiteX12" fmla="*/ 487345 w 1291213"/>
              <a:gd name="connsiteY12" fmla="*/ 759336 h 2053753"/>
              <a:gd name="connsiteX13" fmla="*/ 839038 w 1291213"/>
              <a:gd name="connsiteY13" fmla="*/ 1111028 h 2053753"/>
              <a:gd name="connsiteX14" fmla="*/ 813917 w 1291213"/>
              <a:gd name="connsiteY14" fmla="*/ 1055762 h 2053753"/>
              <a:gd name="connsiteX15" fmla="*/ 783772 w 1291213"/>
              <a:gd name="connsiteY15" fmla="*/ 935182 h 2053753"/>
              <a:gd name="connsiteX16" fmla="*/ 763675 w 1291213"/>
              <a:gd name="connsiteY16" fmla="*/ 809578 h 2053753"/>
              <a:gd name="connsiteX17" fmla="*/ 758651 w 1291213"/>
              <a:gd name="connsiteY17" fmla="*/ 653828 h 2053753"/>
              <a:gd name="connsiteX18" fmla="*/ 758651 w 1291213"/>
              <a:gd name="connsiteY18" fmla="*/ 543296 h 2053753"/>
              <a:gd name="connsiteX19" fmla="*/ 748602 w 1291213"/>
              <a:gd name="connsiteY19" fmla="*/ 427740 h 2053753"/>
              <a:gd name="connsiteX20" fmla="*/ 733530 w 1291213"/>
              <a:gd name="connsiteY20" fmla="*/ 307160 h 2053753"/>
              <a:gd name="connsiteX21" fmla="*/ 693337 w 1291213"/>
              <a:gd name="connsiteY21" fmla="*/ 226773 h 2053753"/>
              <a:gd name="connsiteX22" fmla="*/ 678264 w 1291213"/>
              <a:gd name="connsiteY22" fmla="*/ 116241 h 2053753"/>
              <a:gd name="connsiteX23" fmla="*/ 698361 w 1291213"/>
              <a:gd name="connsiteY23" fmla="*/ 50927 h 2053753"/>
              <a:gd name="connsiteX24" fmla="*/ 713433 w 1291213"/>
              <a:gd name="connsiteY24" fmla="*/ 40879 h 2053753"/>
              <a:gd name="connsiteX25" fmla="*/ 758651 w 1291213"/>
              <a:gd name="connsiteY25" fmla="*/ 20782 h 2053753"/>
              <a:gd name="connsiteX26" fmla="*/ 828989 w 1291213"/>
              <a:gd name="connsiteY26" fmla="*/ 685 h 2053753"/>
              <a:gd name="connsiteX27" fmla="*/ 899328 w 1291213"/>
              <a:gd name="connsiteY27" fmla="*/ 5710 h 2053753"/>
              <a:gd name="connsiteX28" fmla="*/ 949570 w 1291213"/>
              <a:gd name="connsiteY28" fmla="*/ 15758 h 2053753"/>
              <a:gd name="connsiteX29" fmla="*/ 1004835 w 1291213"/>
              <a:gd name="connsiteY29" fmla="*/ 76048 h 2053753"/>
              <a:gd name="connsiteX30" fmla="*/ 1065126 w 1291213"/>
              <a:gd name="connsiteY30" fmla="*/ 146386 h 2053753"/>
              <a:gd name="connsiteX31" fmla="*/ 1095271 w 1291213"/>
              <a:gd name="connsiteY31" fmla="*/ 392571 h 2053753"/>
              <a:gd name="connsiteX32" fmla="*/ 1095271 w 1291213"/>
              <a:gd name="connsiteY32" fmla="*/ 417692 h 2053753"/>
              <a:gd name="connsiteX33" fmla="*/ 1095271 w 1291213"/>
              <a:gd name="connsiteY33" fmla="*/ 553345 h 2053753"/>
              <a:gd name="connsiteX34" fmla="*/ 1095271 w 1291213"/>
              <a:gd name="connsiteY34" fmla="*/ 653828 h 2053753"/>
              <a:gd name="connsiteX35" fmla="*/ 1055077 w 1291213"/>
              <a:gd name="connsiteY35" fmla="*/ 749288 h 2053753"/>
              <a:gd name="connsiteX36" fmla="*/ 1024932 w 1291213"/>
              <a:gd name="connsiteY36" fmla="*/ 824650 h 2053753"/>
              <a:gd name="connsiteX37" fmla="*/ 1019908 w 1291213"/>
              <a:gd name="connsiteY37" fmla="*/ 884940 h 2053753"/>
              <a:gd name="connsiteX38" fmla="*/ 1060101 w 1291213"/>
              <a:gd name="connsiteY38" fmla="*/ 985424 h 2053753"/>
              <a:gd name="connsiteX39" fmla="*/ 1100295 w 1291213"/>
              <a:gd name="connsiteY39" fmla="*/ 1065811 h 2053753"/>
              <a:gd name="connsiteX40" fmla="*/ 1175657 w 1291213"/>
              <a:gd name="connsiteY40" fmla="*/ 1221560 h 2053753"/>
              <a:gd name="connsiteX41" fmla="*/ 1180682 w 1291213"/>
              <a:gd name="connsiteY41" fmla="*/ 1296923 h 2053753"/>
              <a:gd name="connsiteX42" fmla="*/ 1180682 w 1291213"/>
              <a:gd name="connsiteY42" fmla="*/ 1377310 h 2053753"/>
              <a:gd name="connsiteX43" fmla="*/ 1145512 w 1291213"/>
              <a:gd name="connsiteY43" fmla="*/ 1457696 h 2053753"/>
              <a:gd name="connsiteX44" fmla="*/ 813917 w 1291213"/>
              <a:gd name="connsiteY44" fmla="*/ 1919921 h 2053753"/>
              <a:gd name="connsiteX45" fmla="*/ 884255 w 1291213"/>
              <a:gd name="connsiteY45" fmla="*/ 2045525 h 2053753"/>
              <a:gd name="connsiteX46" fmla="*/ 959618 w 1291213"/>
              <a:gd name="connsiteY46" fmla="*/ 2035477 h 2053753"/>
              <a:gd name="connsiteX47" fmla="*/ 1029956 w 1291213"/>
              <a:gd name="connsiteY47" fmla="*/ 1985235 h 2053753"/>
              <a:gd name="connsiteX48" fmla="*/ 1105319 w 1291213"/>
              <a:gd name="connsiteY48" fmla="*/ 1904848 h 2053753"/>
              <a:gd name="connsiteX49" fmla="*/ 1215851 w 1291213"/>
              <a:gd name="connsiteY49" fmla="*/ 1744074 h 2053753"/>
              <a:gd name="connsiteX50" fmla="*/ 1291213 w 1291213"/>
              <a:gd name="connsiteY50" fmla="*/ 1563204 h 2053753"/>
              <a:gd name="connsiteX0" fmla="*/ 0 w 1261068"/>
              <a:gd name="connsiteY0" fmla="*/ 266967 h 2053753"/>
              <a:gd name="connsiteX1" fmla="*/ 70339 w 1261068"/>
              <a:gd name="connsiteY1" fmla="*/ 176531 h 2053753"/>
              <a:gd name="connsiteX2" fmla="*/ 135653 w 1261068"/>
              <a:gd name="connsiteY2" fmla="*/ 146386 h 2053753"/>
              <a:gd name="connsiteX3" fmla="*/ 221064 w 1261068"/>
              <a:gd name="connsiteY3" fmla="*/ 111217 h 2053753"/>
              <a:gd name="connsiteX4" fmla="*/ 296427 w 1261068"/>
              <a:gd name="connsiteY4" fmla="*/ 101169 h 2053753"/>
              <a:gd name="connsiteX5" fmla="*/ 351693 w 1261068"/>
              <a:gd name="connsiteY5" fmla="*/ 161459 h 2053753"/>
              <a:gd name="connsiteX6" fmla="*/ 346668 w 1261068"/>
              <a:gd name="connsiteY6" fmla="*/ 261942 h 2053753"/>
              <a:gd name="connsiteX7" fmla="*/ 366765 w 1261068"/>
              <a:gd name="connsiteY7" fmla="*/ 407644 h 2053753"/>
              <a:gd name="connsiteX8" fmla="*/ 396910 w 1261068"/>
              <a:gd name="connsiteY8" fmla="*/ 513151 h 2053753"/>
              <a:gd name="connsiteX9" fmla="*/ 411983 w 1261068"/>
              <a:gd name="connsiteY9" fmla="*/ 588514 h 2053753"/>
              <a:gd name="connsiteX10" fmla="*/ 427055 w 1261068"/>
              <a:gd name="connsiteY10" fmla="*/ 678949 h 2053753"/>
              <a:gd name="connsiteX11" fmla="*/ 457200 w 1261068"/>
              <a:gd name="connsiteY11" fmla="*/ 759336 h 2053753"/>
              <a:gd name="connsiteX12" fmla="*/ 808893 w 1261068"/>
              <a:gd name="connsiteY12" fmla="*/ 1111028 h 2053753"/>
              <a:gd name="connsiteX13" fmla="*/ 783772 w 1261068"/>
              <a:gd name="connsiteY13" fmla="*/ 1055762 h 2053753"/>
              <a:gd name="connsiteX14" fmla="*/ 753627 w 1261068"/>
              <a:gd name="connsiteY14" fmla="*/ 935182 h 2053753"/>
              <a:gd name="connsiteX15" fmla="*/ 733530 w 1261068"/>
              <a:gd name="connsiteY15" fmla="*/ 809578 h 2053753"/>
              <a:gd name="connsiteX16" fmla="*/ 728506 w 1261068"/>
              <a:gd name="connsiteY16" fmla="*/ 653828 h 2053753"/>
              <a:gd name="connsiteX17" fmla="*/ 728506 w 1261068"/>
              <a:gd name="connsiteY17" fmla="*/ 543296 h 2053753"/>
              <a:gd name="connsiteX18" fmla="*/ 718457 w 1261068"/>
              <a:gd name="connsiteY18" fmla="*/ 427740 h 2053753"/>
              <a:gd name="connsiteX19" fmla="*/ 703385 w 1261068"/>
              <a:gd name="connsiteY19" fmla="*/ 307160 h 2053753"/>
              <a:gd name="connsiteX20" fmla="*/ 663192 w 1261068"/>
              <a:gd name="connsiteY20" fmla="*/ 226773 h 2053753"/>
              <a:gd name="connsiteX21" fmla="*/ 648119 w 1261068"/>
              <a:gd name="connsiteY21" fmla="*/ 116241 h 2053753"/>
              <a:gd name="connsiteX22" fmla="*/ 668216 w 1261068"/>
              <a:gd name="connsiteY22" fmla="*/ 50927 h 2053753"/>
              <a:gd name="connsiteX23" fmla="*/ 683288 w 1261068"/>
              <a:gd name="connsiteY23" fmla="*/ 40879 h 2053753"/>
              <a:gd name="connsiteX24" fmla="*/ 728506 w 1261068"/>
              <a:gd name="connsiteY24" fmla="*/ 20782 h 2053753"/>
              <a:gd name="connsiteX25" fmla="*/ 798844 w 1261068"/>
              <a:gd name="connsiteY25" fmla="*/ 685 h 2053753"/>
              <a:gd name="connsiteX26" fmla="*/ 869183 w 1261068"/>
              <a:gd name="connsiteY26" fmla="*/ 5710 h 2053753"/>
              <a:gd name="connsiteX27" fmla="*/ 919425 w 1261068"/>
              <a:gd name="connsiteY27" fmla="*/ 15758 h 2053753"/>
              <a:gd name="connsiteX28" fmla="*/ 974690 w 1261068"/>
              <a:gd name="connsiteY28" fmla="*/ 76048 h 2053753"/>
              <a:gd name="connsiteX29" fmla="*/ 1034981 w 1261068"/>
              <a:gd name="connsiteY29" fmla="*/ 146386 h 2053753"/>
              <a:gd name="connsiteX30" fmla="*/ 1065126 w 1261068"/>
              <a:gd name="connsiteY30" fmla="*/ 392571 h 2053753"/>
              <a:gd name="connsiteX31" fmla="*/ 1065126 w 1261068"/>
              <a:gd name="connsiteY31" fmla="*/ 417692 h 2053753"/>
              <a:gd name="connsiteX32" fmla="*/ 1065126 w 1261068"/>
              <a:gd name="connsiteY32" fmla="*/ 553345 h 2053753"/>
              <a:gd name="connsiteX33" fmla="*/ 1065126 w 1261068"/>
              <a:gd name="connsiteY33" fmla="*/ 653828 h 2053753"/>
              <a:gd name="connsiteX34" fmla="*/ 1024932 w 1261068"/>
              <a:gd name="connsiteY34" fmla="*/ 749288 h 2053753"/>
              <a:gd name="connsiteX35" fmla="*/ 994787 w 1261068"/>
              <a:gd name="connsiteY35" fmla="*/ 824650 h 2053753"/>
              <a:gd name="connsiteX36" fmla="*/ 989763 w 1261068"/>
              <a:gd name="connsiteY36" fmla="*/ 884940 h 2053753"/>
              <a:gd name="connsiteX37" fmla="*/ 1029956 w 1261068"/>
              <a:gd name="connsiteY37" fmla="*/ 985424 h 2053753"/>
              <a:gd name="connsiteX38" fmla="*/ 1070150 w 1261068"/>
              <a:gd name="connsiteY38" fmla="*/ 1065811 h 2053753"/>
              <a:gd name="connsiteX39" fmla="*/ 1145512 w 1261068"/>
              <a:gd name="connsiteY39" fmla="*/ 1221560 h 2053753"/>
              <a:gd name="connsiteX40" fmla="*/ 1150537 w 1261068"/>
              <a:gd name="connsiteY40" fmla="*/ 1296923 h 2053753"/>
              <a:gd name="connsiteX41" fmla="*/ 1150537 w 1261068"/>
              <a:gd name="connsiteY41" fmla="*/ 1377310 h 2053753"/>
              <a:gd name="connsiteX42" fmla="*/ 1115367 w 1261068"/>
              <a:gd name="connsiteY42" fmla="*/ 1457696 h 2053753"/>
              <a:gd name="connsiteX43" fmla="*/ 783772 w 1261068"/>
              <a:gd name="connsiteY43" fmla="*/ 1919921 h 2053753"/>
              <a:gd name="connsiteX44" fmla="*/ 854110 w 1261068"/>
              <a:gd name="connsiteY44" fmla="*/ 2045525 h 2053753"/>
              <a:gd name="connsiteX45" fmla="*/ 929473 w 1261068"/>
              <a:gd name="connsiteY45" fmla="*/ 2035477 h 2053753"/>
              <a:gd name="connsiteX46" fmla="*/ 999811 w 1261068"/>
              <a:gd name="connsiteY46" fmla="*/ 1985235 h 2053753"/>
              <a:gd name="connsiteX47" fmla="*/ 1075174 w 1261068"/>
              <a:gd name="connsiteY47" fmla="*/ 1904848 h 2053753"/>
              <a:gd name="connsiteX48" fmla="*/ 1185706 w 1261068"/>
              <a:gd name="connsiteY48" fmla="*/ 1744074 h 2053753"/>
              <a:gd name="connsiteX49" fmla="*/ 1261068 w 1261068"/>
              <a:gd name="connsiteY49" fmla="*/ 1563204 h 2053753"/>
              <a:gd name="connsiteX0" fmla="*/ 0 w 1190729"/>
              <a:gd name="connsiteY0" fmla="*/ 176531 h 2053753"/>
              <a:gd name="connsiteX1" fmla="*/ 65314 w 1190729"/>
              <a:gd name="connsiteY1" fmla="*/ 146386 h 2053753"/>
              <a:gd name="connsiteX2" fmla="*/ 150725 w 1190729"/>
              <a:gd name="connsiteY2" fmla="*/ 111217 h 2053753"/>
              <a:gd name="connsiteX3" fmla="*/ 226088 w 1190729"/>
              <a:gd name="connsiteY3" fmla="*/ 101169 h 2053753"/>
              <a:gd name="connsiteX4" fmla="*/ 281354 w 1190729"/>
              <a:gd name="connsiteY4" fmla="*/ 161459 h 2053753"/>
              <a:gd name="connsiteX5" fmla="*/ 276329 w 1190729"/>
              <a:gd name="connsiteY5" fmla="*/ 261942 h 2053753"/>
              <a:gd name="connsiteX6" fmla="*/ 296426 w 1190729"/>
              <a:gd name="connsiteY6" fmla="*/ 407644 h 2053753"/>
              <a:gd name="connsiteX7" fmla="*/ 326571 w 1190729"/>
              <a:gd name="connsiteY7" fmla="*/ 513151 h 2053753"/>
              <a:gd name="connsiteX8" fmla="*/ 341644 w 1190729"/>
              <a:gd name="connsiteY8" fmla="*/ 588514 h 2053753"/>
              <a:gd name="connsiteX9" fmla="*/ 356716 w 1190729"/>
              <a:gd name="connsiteY9" fmla="*/ 678949 h 2053753"/>
              <a:gd name="connsiteX10" fmla="*/ 386861 w 1190729"/>
              <a:gd name="connsiteY10" fmla="*/ 759336 h 2053753"/>
              <a:gd name="connsiteX11" fmla="*/ 738554 w 1190729"/>
              <a:gd name="connsiteY11" fmla="*/ 1111028 h 2053753"/>
              <a:gd name="connsiteX12" fmla="*/ 713433 w 1190729"/>
              <a:gd name="connsiteY12" fmla="*/ 1055762 h 2053753"/>
              <a:gd name="connsiteX13" fmla="*/ 683288 w 1190729"/>
              <a:gd name="connsiteY13" fmla="*/ 935182 h 2053753"/>
              <a:gd name="connsiteX14" fmla="*/ 663191 w 1190729"/>
              <a:gd name="connsiteY14" fmla="*/ 809578 h 2053753"/>
              <a:gd name="connsiteX15" fmla="*/ 658167 w 1190729"/>
              <a:gd name="connsiteY15" fmla="*/ 653828 h 2053753"/>
              <a:gd name="connsiteX16" fmla="*/ 658167 w 1190729"/>
              <a:gd name="connsiteY16" fmla="*/ 543296 h 2053753"/>
              <a:gd name="connsiteX17" fmla="*/ 648118 w 1190729"/>
              <a:gd name="connsiteY17" fmla="*/ 427740 h 2053753"/>
              <a:gd name="connsiteX18" fmla="*/ 633046 w 1190729"/>
              <a:gd name="connsiteY18" fmla="*/ 307160 h 2053753"/>
              <a:gd name="connsiteX19" fmla="*/ 592853 w 1190729"/>
              <a:gd name="connsiteY19" fmla="*/ 226773 h 2053753"/>
              <a:gd name="connsiteX20" fmla="*/ 577780 w 1190729"/>
              <a:gd name="connsiteY20" fmla="*/ 116241 h 2053753"/>
              <a:gd name="connsiteX21" fmla="*/ 597877 w 1190729"/>
              <a:gd name="connsiteY21" fmla="*/ 50927 h 2053753"/>
              <a:gd name="connsiteX22" fmla="*/ 612949 w 1190729"/>
              <a:gd name="connsiteY22" fmla="*/ 40879 h 2053753"/>
              <a:gd name="connsiteX23" fmla="*/ 658167 w 1190729"/>
              <a:gd name="connsiteY23" fmla="*/ 20782 h 2053753"/>
              <a:gd name="connsiteX24" fmla="*/ 728505 w 1190729"/>
              <a:gd name="connsiteY24" fmla="*/ 685 h 2053753"/>
              <a:gd name="connsiteX25" fmla="*/ 798844 w 1190729"/>
              <a:gd name="connsiteY25" fmla="*/ 5710 h 2053753"/>
              <a:gd name="connsiteX26" fmla="*/ 849086 w 1190729"/>
              <a:gd name="connsiteY26" fmla="*/ 15758 h 2053753"/>
              <a:gd name="connsiteX27" fmla="*/ 904351 w 1190729"/>
              <a:gd name="connsiteY27" fmla="*/ 76048 h 2053753"/>
              <a:gd name="connsiteX28" fmla="*/ 964642 w 1190729"/>
              <a:gd name="connsiteY28" fmla="*/ 146386 h 2053753"/>
              <a:gd name="connsiteX29" fmla="*/ 994787 w 1190729"/>
              <a:gd name="connsiteY29" fmla="*/ 392571 h 2053753"/>
              <a:gd name="connsiteX30" fmla="*/ 994787 w 1190729"/>
              <a:gd name="connsiteY30" fmla="*/ 417692 h 2053753"/>
              <a:gd name="connsiteX31" fmla="*/ 994787 w 1190729"/>
              <a:gd name="connsiteY31" fmla="*/ 553345 h 2053753"/>
              <a:gd name="connsiteX32" fmla="*/ 994787 w 1190729"/>
              <a:gd name="connsiteY32" fmla="*/ 653828 h 2053753"/>
              <a:gd name="connsiteX33" fmla="*/ 954593 w 1190729"/>
              <a:gd name="connsiteY33" fmla="*/ 749288 h 2053753"/>
              <a:gd name="connsiteX34" fmla="*/ 924448 w 1190729"/>
              <a:gd name="connsiteY34" fmla="*/ 824650 h 2053753"/>
              <a:gd name="connsiteX35" fmla="*/ 919424 w 1190729"/>
              <a:gd name="connsiteY35" fmla="*/ 884940 h 2053753"/>
              <a:gd name="connsiteX36" fmla="*/ 959617 w 1190729"/>
              <a:gd name="connsiteY36" fmla="*/ 985424 h 2053753"/>
              <a:gd name="connsiteX37" fmla="*/ 999811 w 1190729"/>
              <a:gd name="connsiteY37" fmla="*/ 1065811 h 2053753"/>
              <a:gd name="connsiteX38" fmla="*/ 1075173 w 1190729"/>
              <a:gd name="connsiteY38" fmla="*/ 1221560 h 2053753"/>
              <a:gd name="connsiteX39" fmla="*/ 1080198 w 1190729"/>
              <a:gd name="connsiteY39" fmla="*/ 1296923 h 2053753"/>
              <a:gd name="connsiteX40" fmla="*/ 1080198 w 1190729"/>
              <a:gd name="connsiteY40" fmla="*/ 1377310 h 2053753"/>
              <a:gd name="connsiteX41" fmla="*/ 1045028 w 1190729"/>
              <a:gd name="connsiteY41" fmla="*/ 1457696 h 2053753"/>
              <a:gd name="connsiteX42" fmla="*/ 713433 w 1190729"/>
              <a:gd name="connsiteY42" fmla="*/ 1919921 h 2053753"/>
              <a:gd name="connsiteX43" fmla="*/ 783771 w 1190729"/>
              <a:gd name="connsiteY43" fmla="*/ 2045525 h 2053753"/>
              <a:gd name="connsiteX44" fmla="*/ 859134 w 1190729"/>
              <a:gd name="connsiteY44" fmla="*/ 2035477 h 2053753"/>
              <a:gd name="connsiteX45" fmla="*/ 929472 w 1190729"/>
              <a:gd name="connsiteY45" fmla="*/ 1985235 h 2053753"/>
              <a:gd name="connsiteX46" fmla="*/ 1004835 w 1190729"/>
              <a:gd name="connsiteY46" fmla="*/ 1904848 h 2053753"/>
              <a:gd name="connsiteX47" fmla="*/ 1115367 w 1190729"/>
              <a:gd name="connsiteY47" fmla="*/ 1744074 h 2053753"/>
              <a:gd name="connsiteX48" fmla="*/ 1190729 w 1190729"/>
              <a:gd name="connsiteY48" fmla="*/ 1563204 h 2053753"/>
              <a:gd name="connsiteX0" fmla="*/ 0 w 1125415"/>
              <a:gd name="connsiteY0" fmla="*/ 146386 h 2053753"/>
              <a:gd name="connsiteX1" fmla="*/ 85411 w 1125415"/>
              <a:gd name="connsiteY1" fmla="*/ 111217 h 2053753"/>
              <a:gd name="connsiteX2" fmla="*/ 160774 w 1125415"/>
              <a:gd name="connsiteY2" fmla="*/ 101169 h 2053753"/>
              <a:gd name="connsiteX3" fmla="*/ 216040 w 1125415"/>
              <a:gd name="connsiteY3" fmla="*/ 161459 h 2053753"/>
              <a:gd name="connsiteX4" fmla="*/ 211015 w 1125415"/>
              <a:gd name="connsiteY4" fmla="*/ 261942 h 2053753"/>
              <a:gd name="connsiteX5" fmla="*/ 231112 w 1125415"/>
              <a:gd name="connsiteY5" fmla="*/ 407644 h 2053753"/>
              <a:gd name="connsiteX6" fmla="*/ 261257 w 1125415"/>
              <a:gd name="connsiteY6" fmla="*/ 513151 h 2053753"/>
              <a:gd name="connsiteX7" fmla="*/ 276330 w 1125415"/>
              <a:gd name="connsiteY7" fmla="*/ 588514 h 2053753"/>
              <a:gd name="connsiteX8" fmla="*/ 291402 w 1125415"/>
              <a:gd name="connsiteY8" fmla="*/ 678949 h 2053753"/>
              <a:gd name="connsiteX9" fmla="*/ 321547 w 1125415"/>
              <a:gd name="connsiteY9" fmla="*/ 759336 h 2053753"/>
              <a:gd name="connsiteX10" fmla="*/ 673240 w 1125415"/>
              <a:gd name="connsiteY10" fmla="*/ 1111028 h 2053753"/>
              <a:gd name="connsiteX11" fmla="*/ 648119 w 1125415"/>
              <a:gd name="connsiteY11" fmla="*/ 1055762 h 2053753"/>
              <a:gd name="connsiteX12" fmla="*/ 617974 w 1125415"/>
              <a:gd name="connsiteY12" fmla="*/ 935182 h 2053753"/>
              <a:gd name="connsiteX13" fmla="*/ 597877 w 1125415"/>
              <a:gd name="connsiteY13" fmla="*/ 809578 h 2053753"/>
              <a:gd name="connsiteX14" fmla="*/ 592853 w 1125415"/>
              <a:gd name="connsiteY14" fmla="*/ 653828 h 2053753"/>
              <a:gd name="connsiteX15" fmla="*/ 592853 w 1125415"/>
              <a:gd name="connsiteY15" fmla="*/ 543296 h 2053753"/>
              <a:gd name="connsiteX16" fmla="*/ 582804 w 1125415"/>
              <a:gd name="connsiteY16" fmla="*/ 427740 h 2053753"/>
              <a:gd name="connsiteX17" fmla="*/ 567732 w 1125415"/>
              <a:gd name="connsiteY17" fmla="*/ 307160 h 2053753"/>
              <a:gd name="connsiteX18" fmla="*/ 527539 w 1125415"/>
              <a:gd name="connsiteY18" fmla="*/ 226773 h 2053753"/>
              <a:gd name="connsiteX19" fmla="*/ 512466 w 1125415"/>
              <a:gd name="connsiteY19" fmla="*/ 116241 h 2053753"/>
              <a:gd name="connsiteX20" fmla="*/ 532563 w 1125415"/>
              <a:gd name="connsiteY20" fmla="*/ 50927 h 2053753"/>
              <a:gd name="connsiteX21" fmla="*/ 547635 w 1125415"/>
              <a:gd name="connsiteY21" fmla="*/ 40879 h 2053753"/>
              <a:gd name="connsiteX22" fmla="*/ 592853 w 1125415"/>
              <a:gd name="connsiteY22" fmla="*/ 20782 h 2053753"/>
              <a:gd name="connsiteX23" fmla="*/ 663191 w 1125415"/>
              <a:gd name="connsiteY23" fmla="*/ 685 h 2053753"/>
              <a:gd name="connsiteX24" fmla="*/ 733530 w 1125415"/>
              <a:gd name="connsiteY24" fmla="*/ 5710 h 2053753"/>
              <a:gd name="connsiteX25" fmla="*/ 783772 w 1125415"/>
              <a:gd name="connsiteY25" fmla="*/ 15758 h 2053753"/>
              <a:gd name="connsiteX26" fmla="*/ 839037 w 1125415"/>
              <a:gd name="connsiteY26" fmla="*/ 76048 h 2053753"/>
              <a:gd name="connsiteX27" fmla="*/ 899328 w 1125415"/>
              <a:gd name="connsiteY27" fmla="*/ 146386 h 2053753"/>
              <a:gd name="connsiteX28" fmla="*/ 929473 w 1125415"/>
              <a:gd name="connsiteY28" fmla="*/ 392571 h 2053753"/>
              <a:gd name="connsiteX29" fmla="*/ 929473 w 1125415"/>
              <a:gd name="connsiteY29" fmla="*/ 417692 h 2053753"/>
              <a:gd name="connsiteX30" fmla="*/ 929473 w 1125415"/>
              <a:gd name="connsiteY30" fmla="*/ 553345 h 2053753"/>
              <a:gd name="connsiteX31" fmla="*/ 929473 w 1125415"/>
              <a:gd name="connsiteY31" fmla="*/ 653828 h 2053753"/>
              <a:gd name="connsiteX32" fmla="*/ 889279 w 1125415"/>
              <a:gd name="connsiteY32" fmla="*/ 749288 h 2053753"/>
              <a:gd name="connsiteX33" fmla="*/ 859134 w 1125415"/>
              <a:gd name="connsiteY33" fmla="*/ 824650 h 2053753"/>
              <a:gd name="connsiteX34" fmla="*/ 854110 w 1125415"/>
              <a:gd name="connsiteY34" fmla="*/ 884940 h 2053753"/>
              <a:gd name="connsiteX35" fmla="*/ 894303 w 1125415"/>
              <a:gd name="connsiteY35" fmla="*/ 985424 h 2053753"/>
              <a:gd name="connsiteX36" fmla="*/ 934497 w 1125415"/>
              <a:gd name="connsiteY36" fmla="*/ 1065811 h 2053753"/>
              <a:gd name="connsiteX37" fmla="*/ 1009859 w 1125415"/>
              <a:gd name="connsiteY37" fmla="*/ 1221560 h 2053753"/>
              <a:gd name="connsiteX38" fmla="*/ 1014884 w 1125415"/>
              <a:gd name="connsiteY38" fmla="*/ 1296923 h 2053753"/>
              <a:gd name="connsiteX39" fmla="*/ 1014884 w 1125415"/>
              <a:gd name="connsiteY39" fmla="*/ 1377310 h 2053753"/>
              <a:gd name="connsiteX40" fmla="*/ 979714 w 1125415"/>
              <a:gd name="connsiteY40" fmla="*/ 1457696 h 2053753"/>
              <a:gd name="connsiteX41" fmla="*/ 648119 w 1125415"/>
              <a:gd name="connsiteY41" fmla="*/ 1919921 h 2053753"/>
              <a:gd name="connsiteX42" fmla="*/ 718457 w 1125415"/>
              <a:gd name="connsiteY42" fmla="*/ 2045525 h 2053753"/>
              <a:gd name="connsiteX43" fmla="*/ 793820 w 1125415"/>
              <a:gd name="connsiteY43" fmla="*/ 2035477 h 2053753"/>
              <a:gd name="connsiteX44" fmla="*/ 864158 w 1125415"/>
              <a:gd name="connsiteY44" fmla="*/ 1985235 h 2053753"/>
              <a:gd name="connsiteX45" fmla="*/ 939521 w 1125415"/>
              <a:gd name="connsiteY45" fmla="*/ 1904848 h 2053753"/>
              <a:gd name="connsiteX46" fmla="*/ 1050053 w 1125415"/>
              <a:gd name="connsiteY46" fmla="*/ 1744074 h 2053753"/>
              <a:gd name="connsiteX47" fmla="*/ 1125415 w 1125415"/>
              <a:gd name="connsiteY47" fmla="*/ 1563204 h 2053753"/>
              <a:gd name="connsiteX0" fmla="*/ 0 w 1040004"/>
              <a:gd name="connsiteY0" fmla="*/ 111217 h 2053753"/>
              <a:gd name="connsiteX1" fmla="*/ 75363 w 1040004"/>
              <a:gd name="connsiteY1" fmla="*/ 101169 h 2053753"/>
              <a:gd name="connsiteX2" fmla="*/ 130629 w 1040004"/>
              <a:gd name="connsiteY2" fmla="*/ 161459 h 2053753"/>
              <a:gd name="connsiteX3" fmla="*/ 125604 w 1040004"/>
              <a:gd name="connsiteY3" fmla="*/ 261942 h 2053753"/>
              <a:gd name="connsiteX4" fmla="*/ 145701 w 1040004"/>
              <a:gd name="connsiteY4" fmla="*/ 407644 h 2053753"/>
              <a:gd name="connsiteX5" fmla="*/ 175846 w 1040004"/>
              <a:gd name="connsiteY5" fmla="*/ 513151 h 2053753"/>
              <a:gd name="connsiteX6" fmla="*/ 190919 w 1040004"/>
              <a:gd name="connsiteY6" fmla="*/ 588514 h 2053753"/>
              <a:gd name="connsiteX7" fmla="*/ 205991 w 1040004"/>
              <a:gd name="connsiteY7" fmla="*/ 678949 h 2053753"/>
              <a:gd name="connsiteX8" fmla="*/ 236136 w 1040004"/>
              <a:gd name="connsiteY8" fmla="*/ 759336 h 2053753"/>
              <a:gd name="connsiteX9" fmla="*/ 587829 w 1040004"/>
              <a:gd name="connsiteY9" fmla="*/ 1111028 h 2053753"/>
              <a:gd name="connsiteX10" fmla="*/ 562708 w 1040004"/>
              <a:gd name="connsiteY10" fmla="*/ 1055762 h 2053753"/>
              <a:gd name="connsiteX11" fmla="*/ 532563 w 1040004"/>
              <a:gd name="connsiteY11" fmla="*/ 935182 h 2053753"/>
              <a:gd name="connsiteX12" fmla="*/ 512466 w 1040004"/>
              <a:gd name="connsiteY12" fmla="*/ 809578 h 2053753"/>
              <a:gd name="connsiteX13" fmla="*/ 507442 w 1040004"/>
              <a:gd name="connsiteY13" fmla="*/ 653828 h 2053753"/>
              <a:gd name="connsiteX14" fmla="*/ 507442 w 1040004"/>
              <a:gd name="connsiteY14" fmla="*/ 543296 h 2053753"/>
              <a:gd name="connsiteX15" fmla="*/ 497393 w 1040004"/>
              <a:gd name="connsiteY15" fmla="*/ 427740 h 2053753"/>
              <a:gd name="connsiteX16" fmla="*/ 482321 w 1040004"/>
              <a:gd name="connsiteY16" fmla="*/ 307160 h 2053753"/>
              <a:gd name="connsiteX17" fmla="*/ 442128 w 1040004"/>
              <a:gd name="connsiteY17" fmla="*/ 226773 h 2053753"/>
              <a:gd name="connsiteX18" fmla="*/ 427055 w 1040004"/>
              <a:gd name="connsiteY18" fmla="*/ 116241 h 2053753"/>
              <a:gd name="connsiteX19" fmla="*/ 447152 w 1040004"/>
              <a:gd name="connsiteY19" fmla="*/ 50927 h 2053753"/>
              <a:gd name="connsiteX20" fmla="*/ 462224 w 1040004"/>
              <a:gd name="connsiteY20" fmla="*/ 40879 h 2053753"/>
              <a:gd name="connsiteX21" fmla="*/ 507442 w 1040004"/>
              <a:gd name="connsiteY21" fmla="*/ 20782 h 2053753"/>
              <a:gd name="connsiteX22" fmla="*/ 577780 w 1040004"/>
              <a:gd name="connsiteY22" fmla="*/ 685 h 2053753"/>
              <a:gd name="connsiteX23" fmla="*/ 648119 w 1040004"/>
              <a:gd name="connsiteY23" fmla="*/ 5710 h 2053753"/>
              <a:gd name="connsiteX24" fmla="*/ 698361 w 1040004"/>
              <a:gd name="connsiteY24" fmla="*/ 15758 h 2053753"/>
              <a:gd name="connsiteX25" fmla="*/ 753626 w 1040004"/>
              <a:gd name="connsiteY25" fmla="*/ 76048 h 2053753"/>
              <a:gd name="connsiteX26" fmla="*/ 813917 w 1040004"/>
              <a:gd name="connsiteY26" fmla="*/ 146386 h 2053753"/>
              <a:gd name="connsiteX27" fmla="*/ 844062 w 1040004"/>
              <a:gd name="connsiteY27" fmla="*/ 392571 h 2053753"/>
              <a:gd name="connsiteX28" fmla="*/ 844062 w 1040004"/>
              <a:gd name="connsiteY28" fmla="*/ 417692 h 2053753"/>
              <a:gd name="connsiteX29" fmla="*/ 844062 w 1040004"/>
              <a:gd name="connsiteY29" fmla="*/ 553345 h 2053753"/>
              <a:gd name="connsiteX30" fmla="*/ 844062 w 1040004"/>
              <a:gd name="connsiteY30" fmla="*/ 653828 h 2053753"/>
              <a:gd name="connsiteX31" fmla="*/ 803868 w 1040004"/>
              <a:gd name="connsiteY31" fmla="*/ 749288 h 2053753"/>
              <a:gd name="connsiteX32" fmla="*/ 773723 w 1040004"/>
              <a:gd name="connsiteY32" fmla="*/ 824650 h 2053753"/>
              <a:gd name="connsiteX33" fmla="*/ 768699 w 1040004"/>
              <a:gd name="connsiteY33" fmla="*/ 884940 h 2053753"/>
              <a:gd name="connsiteX34" fmla="*/ 808892 w 1040004"/>
              <a:gd name="connsiteY34" fmla="*/ 985424 h 2053753"/>
              <a:gd name="connsiteX35" fmla="*/ 849086 w 1040004"/>
              <a:gd name="connsiteY35" fmla="*/ 1065811 h 2053753"/>
              <a:gd name="connsiteX36" fmla="*/ 924448 w 1040004"/>
              <a:gd name="connsiteY36" fmla="*/ 1221560 h 2053753"/>
              <a:gd name="connsiteX37" fmla="*/ 929473 w 1040004"/>
              <a:gd name="connsiteY37" fmla="*/ 1296923 h 2053753"/>
              <a:gd name="connsiteX38" fmla="*/ 929473 w 1040004"/>
              <a:gd name="connsiteY38" fmla="*/ 1377310 h 2053753"/>
              <a:gd name="connsiteX39" fmla="*/ 894303 w 1040004"/>
              <a:gd name="connsiteY39" fmla="*/ 1457696 h 2053753"/>
              <a:gd name="connsiteX40" fmla="*/ 562708 w 1040004"/>
              <a:gd name="connsiteY40" fmla="*/ 1919921 h 2053753"/>
              <a:gd name="connsiteX41" fmla="*/ 633046 w 1040004"/>
              <a:gd name="connsiteY41" fmla="*/ 2045525 h 2053753"/>
              <a:gd name="connsiteX42" fmla="*/ 708409 w 1040004"/>
              <a:gd name="connsiteY42" fmla="*/ 2035477 h 2053753"/>
              <a:gd name="connsiteX43" fmla="*/ 778747 w 1040004"/>
              <a:gd name="connsiteY43" fmla="*/ 1985235 h 2053753"/>
              <a:gd name="connsiteX44" fmla="*/ 854110 w 1040004"/>
              <a:gd name="connsiteY44" fmla="*/ 1904848 h 2053753"/>
              <a:gd name="connsiteX45" fmla="*/ 964642 w 1040004"/>
              <a:gd name="connsiteY45" fmla="*/ 1744074 h 2053753"/>
              <a:gd name="connsiteX46" fmla="*/ 1040004 w 1040004"/>
              <a:gd name="connsiteY46" fmla="*/ 1563204 h 2053753"/>
              <a:gd name="connsiteX0" fmla="*/ 0 w 964641"/>
              <a:gd name="connsiteY0" fmla="*/ 101169 h 2053753"/>
              <a:gd name="connsiteX1" fmla="*/ 55266 w 964641"/>
              <a:gd name="connsiteY1" fmla="*/ 161459 h 2053753"/>
              <a:gd name="connsiteX2" fmla="*/ 50241 w 964641"/>
              <a:gd name="connsiteY2" fmla="*/ 261942 h 2053753"/>
              <a:gd name="connsiteX3" fmla="*/ 70338 w 964641"/>
              <a:gd name="connsiteY3" fmla="*/ 407644 h 2053753"/>
              <a:gd name="connsiteX4" fmla="*/ 100483 w 964641"/>
              <a:gd name="connsiteY4" fmla="*/ 513151 h 2053753"/>
              <a:gd name="connsiteX5" fmla="*/ 115556 w 964641"/>
              <a:gd name="connsiteY5" fmla="*/ 588514 h 2053753"/>
              <a:gd name="connsiteX6" fmla="*/ 130628 w 964641"/>
              <a:gd name="connsiteY6" fmla="*/ 678949 h 2053753"/>
              <a:gd name="connsiteX7" fmla="*/ 160773 w 964641"/>
              <a:gd name="connsiteY7" fmla="*/ 759336 h 2053753"/>
              <a:gd name="connsiteX8" fmla="*/ 512466 w 964641"/>
              <a:gd name="connsiteY8" fmla="*/ 1111028 h 2053753"/>
              <a:gd name="connsiteX9" fmla="*/ 487345 w 964641"/>
              <a:gd name="connsiteY9" fmla="*/ 1055762 h 2053753"/>
              <a:gd name="connsiteX10" fmla="*/ 457200 w 964641"/>
              <a:gd name="connsiteY10" fmla="*/ 935182 h 2053753"/>
              <a:gd name="connsiteX11" fmla="*/ 437103 w 964641"/>
              <a:gd name="connsiteY11" fmla="*/ 809578 h 2053753"/>
              <a:gd name="connsiteX12" fmla="*/ 432079 w 964641"/>
              <a:gd name="connsiteY12" fmla="*/ 653828 h 2053753"/>
              <a:gd name="connsiteX13" fmla="*/ 432079 w 964641"/>
              <a:gd name="connsiteY13" fmla="*/ 543296 h 2053753"/>
              <a:gd name="connsiteX14" fmla="*/ 422030 w 964641"/>
              <a:gd name="connsiteY14" fmla="*/ 427740 h 2053753"/>
              <a:gd name="connsiteX15" fmla="*/ 406958 w 964641"/>
              <a:gd name="connsiteY15" fmla="*/ 307160 h 2053753"/>
              <a:gd name="connsiteX16" fmla="*/ 366765 w 964641"/>
              <a:gd name="connsiteY16" fmla="*/ 226773 h 2053753"/>
              <a:gd name="connsiteX17" fmla="*/ 351692 w 964641"/>
              <a:gd name="connsiteY17" fmla="*/ 116241 h 2053753"/>
              <a:gd name="connsiteX18" fmla="*/ 371789 w 964641"/>
              <a:gd name="connsiteY18" fmla="*/ 50927 h 2053753"/>
              <a:gd name="connsiteX19" fmla="*/ 386861 w 964641"/>
              <a:gd name="connsiteY19" fmla="*/ 40879 h 2053753"/>
              <a:gd name="connsiteX20" fmla="*/ 432079 w 964641"/>
              <a:gd name="connsiteY20" fmla="*/ 20782 h 2053753"/>
              <a:gd name="connsiteX21" fmla="*/ 502417 w 964641"/>
              <a:gd name="connsiteY21" fmla="*/ 685 h 2053753"/>
              <a:gd name="connsiteX22" fmla="*/ 572756 w 964641"/>
              <a:gd name="connsiteY22" fmla="*/ 5710 h 2053753"/>
              <a:gd name="connsiteX23" fmla="*/ 622998 w 964641"/>
              <a:gd name="connsiteY23" fmla="*/ 15758 h 2053753"/>
              <a:gd name="connsiteX24" fmla="*/ 678263 w 964641"/>
              <a:gd name="connsiteY24" fmla="*/ 76048 h 2053753"/>
              <a:gd name="connsiteX25" fmla="*/ 738554 w 964641"/>
              <a:gd name="connsiteY25" fmla="*/ 146386 h 2053753"/>
              <a:gd name="connsiteX26" fmla="*/ 768699 w 964641"/>
              <a:gd name="connsiteY26" fmla="*/ 392571 h 2053753"/>
              <a:gd name="connsiteX27" fmla="*/ 768699 w 964641"/>
              <a:gd name="connsiteY27" fmla="*/ 417692 h 2053753"/>
              <a:gd name="connsiteX28" fmla="*/ 768699 w 964641"/>
              <a:gd name="connsiteY28" fmla="*/ 553345 h 2053753"/>
              <a:gd name="connsiteX29" fmla="*/ 768699 w 964641"/>
              <a:gd name="connsiteY29" fmla="*/ 653828 h 2053753"/>
              <a:gd name="connsiteX30" fmla="*/ 728505 w 964641"/>
              <a:gd name="connsiteY30" fmla="*/ 749288 h 2053753"/>
              <a:gd name="connsiteX31" fmla="*/ 698360 w 964641"/>
              <a:gd name="connsiteY31" fmla="*/ 824650 h 2053753"/>
              <a:gd name="connsiteX32" fmla="*/ 693336 w 964641"/>
              <a:gd name="connsiteY32" fmla="*/ 884940 h 2053753"/>
              <a:gd name="connsiteX33" fmla="*/ 733529 w 964641"/>
              <a:gd name="connsiteY33" fmla="*/ 985424 h 2053753"/>
              <a:gd name="connsiteX34" fmla="*/ 773723 w 964641"/>
              <a:gd name="connsiteY34" fmla="*/ 1065811 h 2053753"/>
              <a:gd name="connsiteX35" fmla="*/ 849085 w 964641"/>
              <a:gd name="connsiteY35" fmla="*/ 1221560 h 2053753"/>
              <a:gd name="connsiteX36" fmla="*/ 854110 w 964641"/>
              <a:gd name="connsiteY36" fmla="*/ 1296923 h 2053753"/>
              <a:gd name="connsiteX37" fmla="*/ 854110 w 964641"/>
              <a:gd name="connsiteY37" fmla="*/ 1377310 h 2053753"/>
              <a:gd name="connsiteX38" fmla="*/ 818940 w 964641"/>
              <a:gd name="connsiteY38" fmla="*/ 1457696 h 2053753"/>
              <a:gd name="connsiteX39" fmla="*/ 487345 w 964641"/>
              <a:gd name="connsiteY39" fmla="*/ 1919921 h 2053753"/>
              <a:gd name="connsiteX40" fmla="*/ 557683 w 964641"/>
              <a:gd name="connsiteY40" fmla="*/ 2045525 h 2053753"/>
              <a:gd name="connsiteX41" fmla="*/ 633046 w 964641"/>
              <a:gd name="connsiteY41" fmla="*/ 2035477 h 2053753"/>
              <a:gd name="connsiteX42" fmla="*/ 703384 w 964641"/>
              <a:gd name="connsiteY42" fmla="*/ 1985235 h 2053753"/>
              <a:gd name="connsiteX43" fmla="*/ 778747 w 964641"/>
              <a:gd name="connsiteY43" fmla="*/ 1904848 h 2053753"/>
              <a:gd name="connsiteX44" fmla="*/ 889279 w 964641"/>
              <a:gd name="connsiteY44" fmla="*/ 1744074 h 2053753"/>
              <a:gd name="connsiteX45" fmla="*/ 964641 w 964641"/>
              <a:gd name="connsiteY45" fmla="*/ 1563204 h 2053753"/>
              <a:gd name="connsiteX0" fmla="*/ 5298 w 914673"/>
              <a:gd name="connsiteY0" fmla="*/ 161459 h 2053753"/>
              <a:gd name="connsiteX1" fmla="*/ 273 w 914673"/>
              <a:gd name="connsiteY1" fmla="*/ 261942 h 2053753"/>
              <a:gd name="connsiteX2" fmla="*/ 20370 w 914673"/>
              <a:gd name="connsiteY2" fmla="*/ 407644 h 2053753"/>
              <a:gd name="connsiteX3" fmla="*/ 50515 w 914673"/>
              <a:gd name="connsiteY3" fmla="*/ 513151 h 2053753"/>
              <a:gd name="connsiteX4" fmla="*/ 65588 w 914673"/>
              <a:gd name="connsiteY4" fmla="*/ 588514 h 2053753"/>
              <a:gd name="connsiteX5" fmla="*/ 80660 w 914673"/>
              <a:gd name="connsiteY5" fmla="*/ 678949 h 2053753"/>
              <a:gd name="connsiteX6" fmla="*/ 110805 w 914673"/>
              <a:gd name="connsiteY6" fmla="*/ 759336 h 2053753"/>
              <a:gd name="connsiteX7" fmla="*/ 462498 w 914673"/>
              <a:gd name="connsiteY7" fmla="*/ 1111028 h 2053753"/>
              <a:gd name="connsiteX8" fmla="*/ 437377 w 914673"/>
              <a:gd name="connsiteY8" fmla="*/ 1055762 h 2053753"/>
              <a:gd name="connsiteX9" fmla="*/ 407232 w 914673"/>
              <a:gd name="connsiteY9" fmla="*/ 935182 h 2053753"/>
              <a:gd name="connsiteX10" fmla="*/ 387135 w 914673"/>
              <a:gd name="connsiteY10" fmla="*/ 809578 h 2053753"/>
              <a:gd name="connsiteX11" fmla="*/ 382111 w 914673"/>
              <a:gd name="connsiteY11" fmla="*/ 653828 h 2053753"/>
              <a:gd name="connsiteX12" fmla="*/ 382111 w 914673"/>
              <a:gd name="connsiteY12" fmla="*/ 543296 h 2053753"/>
              <a:gd name="connsiteX13" fmla="*/ 372062 w 914673"/>
              <a:gd name="connsiteY13" fmla="*/ 427740 h 2053753"/>
              <a:gd name="connsiteX14" fmla="*/ 356990 w 914673"/>
              <a:gd name="connsiteY14" fmla="*/ 307160 h 2053753"/>
              <a:gd name="connsiteX15" fmla="*/ 316797 w 914673"/>
              <a:gd name="connsiteY15" fmla="*/ 226773 h 2053753"/>
              <a:gd name="connsiteX16" fmla="*/ 301724 w 914673"/>
              <a:gd name="connsiteY16" fmla="*/ 116241 h 2053753"/>
              <a:gd name="connsiteX17" fmla="*/ 321821 w 914673"/>
              <a:gd name="connsiteY17" fmla="*/ 50927 h 2053753"/>
              <a:gd name="connsiteX18" fmla="*/ 336893 w 914673"/>
              <a:gd name="connsiteY18" fmla="*/ 40879 h 2053753"/>
              <a:gd name="connsiteX19" fmla="*/ 382111 w 914673"/>
              <a:gd name="connsiteY19" fmla="*/ 20782 h 2053753"/>
              <a:gd name="connsiteX20" fmla="*/ 452449 w 914673"/>
              <a:gd name="connsiteY20" fmla="*/ 685 h 2053753"/>
              <a:gd name="connsiteX21" fmla="*/ 522788 w 914673"/>
              <a:gd name="connsiteY21" fmla="*/ 5710 h 2053753"/>
              <a:gd name="connsiteX22" fmla="*/ 573030 w 914673"/>
              <a:gd name="connsiteY22" fmla="*/ 15758 h 2053753"/>
              <a:gd name="connsiteX23" fmla="*/ 628295 w 914673"/>
              <a:gd name="connsiteY23" fmla="*/ 76048 h 2053753"/>
              <a:gd name="connsiteX24" fmla="*/ 688586 w 914673"/>
              <a:gd name="connsiteY24" fmla="*/ 146386 h 2053753"/>
              <a:gd name="connsiteX25" fmla="*/ 718731 w 914673"/>
              <a:gd name="connsiteY25" fmla="*/ 392571 h 2053753"/>
              <a:gd name="connsiteX26" fmla="*/ 718731 w 914673"/>
              <a:gd name="connsiteY26" fmla="*/ 417692 h 2053753"/>
              <a:gd name="connsiteX27" fmla="*/ 718731 w 914673"/>
              <a:gd name="connsiteY27" fmla="*/ 553345 h 2053753"/>
              <a:gd name="connsiteX28" fmla="*/ 718731 w 914673"/>
              <a:gd name="connsiteY28" fmla="*/ 653828 h 2053753"/>
              <a:gd name="connsiteX29" fmla="*/ 678537 w 914673"/>
              <a:gd name="connsiteY29" fmla="*/ 749288 h 2053753"/>
              <a:gd name="connsiteX30" fmla="*/ 648392 w 914673"/>
              <a:gd name="connsiteY30" fmla="*/ 824650 h 2053753"/>
              <a:gd name="connsiteX31" fmla="*/ 643368 w 914673"/>
              <a:gd name="connsiteY31" fmla="*/ 884940 h 2053753"/>
              <a:gd name="connsiteX32" fmla="*/ 683561 w 914673"/>
              <a:gd name="connsiteY32" fmla="*/ 985424 h 2053753"/>
              <a:gd name="connsiteX33" fmla="*/ 723755 w 914673"/>
              <a:gd name="connsiteY33" fmla="*/ 1065811 h 2053753"/>
              <a:gd name="connsiteX34" fmla="*/ 799117 w 914673"/>
              <a:gd name="connsiteY34" fmla="*/ 1221560 h 2053753"/>
              <a:gd name="connsiteX35" fmla="*/ 804142 w 914673"/>
              <a:gd name="connsiteY35" fmla="*/ 1296923 h 2053753"/>
              <a:gd name="connsiteX36" fmla="*/ 804142 w 914673"/>
              <a:gd name="connsiteY36" fmla="*/ 1377310 h 2053753"/>
              <a:gd name="connsiteX37" fmla="*/ 768972 w 914673"/>
              <a:gd name="connsiteY37" fmla="*/ 1457696 h 2053753"/>
              <a:gd name="connsiteX38" fmla="*/ 437377 w 914673"/>
              <a:gd name="connsiteY38" fmla="*/ 1919921 h 2053753"/>
              <a:gd name="connsiteX39" fmla="*/ 507715 w 914673"/>
              <a:gd name="connsiteY39" fmla="*/ 2045525 h 2053753"/>
              <a:gd name="connsiteX40" fmla="*/ 583078 w 914673"/>
              <a:gd name="connsiteY40" fmla="*/ 2035477 h 2053753"/>
              <a:gd name="connsiteX41" fmla="*/ 653416 w 914673"/>
              <a:gd name="connsiteY41" fmla="*/ 1985235 h 2053753"/>
              <a:gd name="connsiteX42" fmla="*/ 728779 w 914673"/>
              <a:gd name="connsiteY42" fmla="*/ 1904848 h 2053753"/>
              <a:gd name="connsiteX43" fmla="*/ 839311 w 914673"/>
              <a:gd name="connsiteY43" fmla="*/ 1744074 h 2053753"/>
              <a:gd name="connsiteX44" fmla="*/ 914673 w 914673"/>
              <a:gd name="connsiteY44" fmla="*/ 1563204 h 2053753"/>
              <a:gd name="connsiteX0" fmla="*/ 0 w 914400"/>
              <a:gd name="connsiteY0" fmla="*/ 261942 h 2053753"/>
              <a:gd name="connsiteX1" fmla="*/ 20097 w 914400"/>
              <a:gd name="connsiteY1" fmla="*/ 407644 h 2053753"/>
              <a:gd name="connsiteX2" fmla="*/ 50242 w 914400"/>
              <a:gd name="connsiteY2" fmla="*/ 513151 h 2053753"/>
              <a:gd name="connsiteX3" fmla="*/ 65315 w 914400"/>
              <a:gd name="connsiteY3" fmla="*/ 588514 h 2053753"/>
              <a:gd name="connsiteX4" fmla="*/ 80387 w 914400"/>
              <a:gd name="connsiteY4" fmla="*/ 678949 h 2053753"/>
              <a:gd name="connsiteX5" fmla="*/ 110532 w 914400"/>
              <a:gd name="connsiteY5" fmla="*/ 759336 h 2053753"/>
              <a:gd name="connsiteX6" fmla="*/ 462225 w 914400"/>
              <a:gd name="connsiteY6" fmla="*/ 1111028 h 2053753"/>
              <a:gd name="connsiteX7" fmla="*/ 437104 w 914400"/>
              <a:gd name="connsiteY7" fmla="*/ 1055762 h 2053753"/>
              <a:gd name="connsiteX8" fmla="*/ 406959 w 914400"/>
              <a:gd name="connsiteY8" fmla="*/ 935182 h 2053753"/>
              <a:gd name="connsiteX9" fmla="*/ 386862 w 914400"/>
              <a:gd name="connsiteY9" fmla="*/ 809578 h 2053753"/>
              <a:gd name="connsiteX10" fmla="*/ 381838 w 914400"/>
              <a:gd name="connsiteY10" fmla="*/ 653828 h 2053753"/>
              <a:gd name="connsiteX11" fmla="*/ 381838 w 914400"/>
              <a:gd name="connsiteY11" fmla="*/ 543296 h 2053753"/>
              <a:gd name="connsiteX12" fmla="*/ 371789 w 914400"/>
              <a:gd name="connsiteY12" fmla="*/ 427740 h 2053753"/>
              <a:gd name="connsiteX13" fmla="*/ 356717 w 914400"/>
              <a:gd name="connsiteY13" fmla="*/ 307160 h 2053753"/>
              <a:gd name="connsiteX14" fmla="*/ 316524 w 914400"/>
              <a:gd name="connsiteY14" fmla="*/ 226773 h 2053753"/>
              <a:gd name="connsiteX15" fmla="*/ 301451 w 914400"/>
              <a:gd name="connsiteY15" fmla="*/ 116241 h 2053753"/>
              <a:gd name="connsiteX16" fmla="*/ 321548 w 914400"/>
              <a:gd name="connsiteY16" fmla="*/ 50927 h 2053753"/>
              <a:gd name="connsiteX17" fmla="*/ 336620 w 914400"/>
              <a:gd name="connsiteY17" fmla="*/ 40879 h 2053753"/>
              <a:gd name="connsiteX18" fmla="*/ 381838 w 914400"/>
              <a:gd name="connsiteY18" fmla="*/ 20782 h 2053753"/>
              <a:gd name="connsiteX19" fmla="*/ 452176 w 914400"/>
              <a:gd name="connsiteY19" fmla="*/ 685 h 2053753"/>
              <a:gd name="connsiteX20" fmla="*/ 522515 w 914400"/>
              <a:gd name="connsiteY20" fmla="*/ 5710 h 2053753"/>
              <a:gd name="connsiteX21" fmla="*/ 572757 w 914400"/>
              <a:gd name="connsiteY21" fmla="*/ 15758 h 2053753"/>
              <a:gd name="connsiteX22" fmla="*/ 628022 w 914400"/>
              <a:gd name="connsiteY22" fmla="*/ 76048 h 2053753"/>
              <a:gd name="connsiteX23" fmla="*/ 688313 w 914400"/>
              <a:gd name="connsiteY23" fmla="*/ 146386 h 2053753"/>
              <a:gd name="connsiteX24" fmla="*/ 718458 w 914400"/>
              <a:gd name="connsiteY24" fmla="*/ 392571 h 2053753"/>
              <a:gd name="connsiteX25" fmla="*/ 718458 w 914400"/>
              <a:gd name="connsiteY25" fmla="*/ 417692 h 2053753"/>
              <a:gd name="connsiteX26" fmla="*/ 718458 w 914400"/>
              <a:gd name="connsiteY26" fmla="*/ 553345 h 2053753"/>
              <a:gd name="connsiteX27" fmla="*/ 718458 w 914400"/>
              <a:gd name="connsiteY27" fmla="*/ 653828 h 2053753"/>
              <a:gd name="connsiteX28" fmla="*/ 678264 w 914400"/>
              <a:gd name="connsiteY28" fmla="*/ 749288 h 2053753"/>
              <a:gd name="connsiteX29" fmla="*/ 648119 w 914400"/>
              <a:gd name="connsiteY29" fmla="*/ 824650 h 2053753"/>
              <a:gd name="connsiteX30" fmla="*/ 643095 w 914400"/>
              <a:gd name="connsiteY30" fmla="*/ 884940 h 2053753"/>
              <a:gd name="connsiteX31" fmla="*/ 683288 w 914400"/>
              <a:gd name="connsiteY31" fmla="*/ 985424 h 2053753"/>
              <a:gd name="connsiteX32" fmla="*/ 723482 w 914400"/>
              <a:gd name="connsiteY32" fmla="*/ 1065811 h 2053753"/>
              <a:gd name="connsiteX33" fmla="*/ 798844 w 914400"/>
              <a:gd name="connsiteY33" fmla="*/ 1221560 h 2053753"/>
              <a:gd name="connsiteX34" fmla="*/ 803869 w 914400"/>
              <a:gd name="connsiteY34" fmla="*/ 1296923 h 2053753"/>
              <a:gd name="connsiteX35" fmla="*/ 803869 w 914400"/>
              <a:gd name="connsiteY35" fmla="*/ 1377310 h 2053753"/>
              <a:gd name="connsiteX36" fmla="*/ 768699 w 914400"/>
              <a:gd name="connsiteY36" fmla="*/ 1457696 h 2053753"/>
              <a:gd name="connsiteX37" fmla="*/ 437104 w 914400"/>
              <a:gd name="connsiteY37" fmla="*/ 1919921 h 2053753"/>
              <a:gd name="connsiteX38" fmla="*/ 507442 w 914400"/>
              <a:gd name="connsiteY38" fmla="*/ 2045525 h 2053753"/>
              <a:gd name="connsiteX39" fmla="*/ 582805 w 914400"/>
              <a:gd name="connsiteY39" fmla="*/ 2035477 h 2053753"/>
              <a:gd name="connsiteX40" fmla="*/ 653143 w 914400"/>
              <a:gd name="connsiteY40" fmla="*/ 1985235 h 2053753"/>
              <a:gd name="connsiteX41" fmla="*/ 728506 w 914400"/>
              <a:gd name="connsiteY41" fmla="*/ 1904848 h 2053753"/>
              <a:gd name="connsiteX42" fmla="*/ 839038 w 914400"/>
              <a:gd name="connsiteY42" fmla="*/ 1744074 h 2053753"/>
              <a:gd name="connsiteX43" fmla="*/ 914400 w 914400"/>
              <a:gd name="connsiteY43" fmla="*/ 1563204 h 2053753"/>
              <a:gd name="connsiteX0" fmla="*/ 0 w 894303"/>
              <a:gd name="connsiteY0" fmla="*/ 407644 h 2053753"/>
              <a:gd name="connsiteX1" fmla="*/ 30145 w 894303"/>
              <a:gd name="connsiteY1" fmla="*/ 513151 h 2053753"/>
              <a:gd name="connsiteX2" fmla="*/ 45218 w 894303"/>
              <a:gd name="connsiteY2" fmla="*/ 588514 h 2053753"/>
              <a:gd name="connsiteX3" fmla="*/ 60290 w 894303"/>
              <a:gd name="connsiteY3" fmla="*/ 678949 h 2053753"/>
              <a:gd name="connsiteX4" fmla="*/ 90435 w 894303"/>
              <a:gd name="connsiteY4" fmla="*/ 759336 h 2053753"/>
              <a:gd name="connsiteX5" fmla="*/ 442128 w 894303"/>
              <a:gd name="connsiteY5" fmla="*/ 1111028 h 2053753"/>
              <a:gd name="connsiteX6" fmla="*/ 417007 w 894303"/>
              <a:gd name="connsiteY6" fmla="*/ 1055762 h 2053753"/>
              <a:gd name="connsiteX7" fmla="*/ 386862 w 894303"/>
              <a:gd name="connsiteY7" fmla="*/ 935182 h 2053753"/>
              <a:gd name="connsiteX8" fmla="*/ 366765 w 894303"/>
              <a:gd name="connsiteY8" fmla="*/ 809578 h 2053753"/>
              <a:gd name="connsiteX9" fmla="*/ 361741 w 894303"/>
              <a:gd name="connsiteY9" fmla="*/ 653828 h 2053753"/>
              <a:gd name="connsiteX10" fmla="*/ 361741 w 894303"/>
              <a:gd name="connsiteY10" fmla="*/ 543296 h 2053753"/>
              <a:gd name="connsiteX11" fmla="*/ 351692 w 894303"/>
              <a:gd name="connsiteY11" fmla="*/ 427740 h 2053753"/>
              <a:gd name="connsiteX12" fmla="*/ 336620 w 894303"/>
              <a:gd name="connsiteY12" fmla="*/ 307160 h 2053753"/>
              <a:gd name="connsiteX13" fmla="*/ 296427 w 894303"/>
              <a:gd name="connsiteY13" fmla="*/ 226773 h 2053753"/>
              <a:gd name="connsiteX14" fmla="*/ 281354 w 894303"/>
              <a:gd name="connsiteY14" fmla="*/ 116241 h 2053753"/>
              <a:gd name="connsiteX15" fmla="*/ 301451 w 894303"/>
              <a:gd name="connsiteY15" fmla="*/ 50927 h 2053753"/>
              <a:gd name="connsiteX16" fmla="*/ 316523 w 894303"/>
              <a:gd name="connsiteY16" fmla="*/ 40879 h 2053753"/>
              <a:gd name="connsiteX17" fmla="*/ 361741 w 894303"/>
              <a:gd name="connsiteY17" fmla="*/ 20782 h 2053753"/>
              <a:gd name="connsiteX18" fmla="*/ 432079 w 894303"/>
              <a:gd name="connsiteY18" fmla="*/ 685 h 2053753"/>
              <a:gd name="connsiteX19" fmla="*/ 502418 w 894303"/>
              <a:gd name="connsiteY19" fmla="*/ 5710 h 2053753"/>
              <a:gd name="connsiteX20" fmla="*/ 552660 w 894303"/>
              <a:gd name="connsiteY20" fmla="*/ 15758 h 2053753"/>
              <a:gd name="connsiteX21" fmla="*/ 607925 w 894303"/>
              <a:gd name="connsiteY21" fmla="*/ 76048 h 2053753"/>
              <a:gd name="connsiteX22" fmla="*/ 668216 w 894303"/>
              <a:gd name="connsiteY22" fmla="*/ 146386 h 2053753"/>
              <a:gd name="connsiteX23" fmla="*/ 698361 w 894303"/>
              <a:gd name="connsiteY23" fmla="*/ 392571 h 2053753"/>
              <a:gd name="connsiteX24" fmla="*/ 698361 w 894303"/>
              <a:gd name="connsiteY24" fmla="*/ 417692 h 2053753"/>
              <a:gd name="connsiteX25" fmla="*/ 698361 w 894303"/>
              <a:gd name="connsiteY25" fmla="*/ 553345 h 2053753"/>
              <a:gd name="connsiteX26" fmla="*/ 698361 w 894303"/>
              <a:gd name="connsiteY26" fmla="*/ 653828 h 2053753"/>
              <a:gd name="connsiteX27" fmla="*/ 658167 w 894303"/>
              <a:gd name="connsiteY27" fmla="*/ 749288 h 2053753"/>
              <a:gd name="connsiteX28" fmla="*/ 628022 w 894303"/>
              <a:gd name="connsiteY28" fmla="*/ 824650 h 2053753"/>
              <a:gd name="connsiteX29" fmla="*/ 622998 w 894303"/>
              <a:gd name="connsiteY29" fmla="*/ 884940 h 2053753"/>
              <a:gd name="connsiteX30" fmla="*/ 663191 w 894303"/>
              <a:gd name="connsiteY30" fmla="*/ 985424 h 2053753"/>
              <a:gd name="connsiteX31" fmla="*/ 703385 w 894303"/>
              <a:gd name="connsiteY31" fmla="*/ 1065811 h 2053753"/>
              <a:gd name="connsiteX32" fmla="*/ 778747 w 894303"/>
              <a:gd name="connsiteY32" fmla="*/ 1221560 h 2053753"/>
              <a:gd name="connsiteX33" fmla="*/ 783772 w 894303"/>
              <a:gd name="connsiteY33" fmla="*/ 1296923 h 2053753"/>
              <a:gd name="connsiteX34" fmla="*/ 783772 w 894303"/>
              <a:gd name="connsiteY34" fmla="*/ 1377310 h 2053753"/>
              <a:gd name="connsiteX35" fmla="*/ 748602 w 894303"/>
              <a:gd name="connsiteY35" fmla="*/ 1457696 h 2053753"/>
              <a:gd name="connsiteX36" fmla="*/ 417007 w 894303"/>
              <a:gd name="connsiteY36" fmla="*/ 1919921 h 2053753"/>
              <a:gd name="connsiteX37" fmla="*/ 487345 w 894303"/>
              <a:gd name="connsiteY37" fmla="*/ 2045525 h 2053753"/>
              <a:gd name="connsiteX38" fmla="*/ 562708 w 894303"/>
              <a:gd name="connsiteY38" fmla="*/ 2035477 h 2053753"/>
              <a:gd name="connsiteX39" fmla="*/ 633046 w 894303"/>
              <a:gd name="connsiteY39" fmla="*/ 1985235 h 2053753"/>
              <a:gd name="connsiteX40" fmla="*/ 708409 w 894303"/>
              <a:gd name="connsiteY40" fmla="*/ 1904848 h 2053753"/>
              <a:gd name="connsiteX41" fmla="*/ 818941 w 894303"/>
              <a:gd name="connsiteY41" fmla="*/ 1744074 h 2053753"/>
              <a:gd name="connsiteX42" fmla="*/ 894303 w 894303"/>
              <a:gd name="connsiteY42" fmla="*/ 1563204 h 2053753"/>
              <a:gd name="connsiteX0" fmla="*/ 0 w 864158"/>
              <a:gd name="connsiteY0" fmla="*/ 513151 h 2053753"/>
              <a:gd name="connsiteX1" fmla="*/ 15073 w 864158"/>
              <a:gd name="connsiteY1" fmla="*/ 588514 h 2053753"/>
              <a:gd name="connsiteX2" fmla="*/ 30145 w 864158"/>
              <a:gd name="connsiteY2" fmla="*/ 678949 h 2053753"/>
              <a:gd name="connsiteX3" fmla="*/ 60290 w 864158"/>
              <a:gd name="connsiteY3" fmla="*/ 759336 h 2053753"/>
              <a:gd name="connsiteX4" fmla="*/ 411983 w 864158"/>
              <a:gd name="connsiteY4" fmla="*/ 1111028 h 2053753"/>
              <a:gd name="connsiteX5" fmla="*/ 386862 w 864158"/>
              <a:gd name="connsiteY5" fmla="*/ 1055762 h 2053753"/>
              <a:gd name="connsiteX6" fmla="*/ 356717 w 864158"/>
              <a:gd name="connsiteY6" fmla="*/ 935182 h 2053753"/>
              <a:gd name="connsiteX7" fmla="*/ 336620 w 864158"/>
              <a:gd name="connsiteY7" fmla="*/ 809578 h 2053753"/>
              <a:gd name="connsiteX8" fmla="*/ 331596 w 864158"/>
              <a:gd name="connsiteY8" fmla="*/ 653828 h 2053753"/>
              <a:gd name="connsiteX9" fmla="*/ 331596 w 864158"/>
              <a:gd name="connsiteY9" fmla="*/ 543296 h 2053753"/>
              <a:gd name="connsiteX10" fmla="*/ 321547 w 864158"/>
              <a:gd name="connsiteY10" fmla="*/ 427740 h 2053753"/>
              <a:gd name="connsiteX11" fmla="*/ 306475 w 864158"/>
              <a:gd name="connsiteY11" fmla="*/ 307160 h 2053753"/>
              <a:gd name="connsiteX12" fmla="*/ 266282 w 864158"/>
              <a:gd name="connsiteY12" fmla="*/ 226773 h 2053753"/>
              <a:gd name="connsiteX13" fmla="*/ 251209 w 864158"/>
              <a:gd name="connsiteY13" fmla="*/ 116241 h 2053753"/>
              <a:gd name="connsiteX14" fmla="*/ 271306 w 864158"/>
              <a:gd name="connsiteY14" fmla="*/ 50927 h 2053753"/>
              <a:gd name="connsiteX15" fmla="*/ 286378 w 864158"/>
              <a:gd name="connsiteY15" fmla="*/ 40879 h 2053753"/>
              <a:gd name="connsiteX16" fmla="*/ 331596 w 864158"/>
              <a:gd name="connsiteY16" fmla="*/ 20782 h 2053753"/>
              <a:gd name="connsiteX17" fmla="*/ 401934 w 864158"/>
              <a:gd name="connsiteY17" fmla="*/ 685 h 2053753"/>
              <a:gd name="connsiteX18" fmla="*/ 472273 w 864158"/>
              <a:gd name="connsiteY18" fmla="*/ 5710 h 2053753"/>
              <a:gd name="connsiteX19" fmla="*/ 522515 w 864158"/>
              <a:gd name="connsiteY19" fmla="*/ 15758 h 2053753"/>
              <a:gd name="connsiteX20" fmla="*/ 577780 w 864158"/>
              <a:gd name="connsiteY20" fmla="*/ 76048 h 2053753"/>
              <a:gd name="connsiteX21" fmla="*/ 638071 w 864158"/>
              <a:gd name="connsiteY21" fmla="*/ 146386 h 2053753"/>
              <a:gd name="connsiteX22" fmla="*/ 668216 w 864158"/>
              <a:gd name="connsiteY22" fmla="*/ 392571 h 2053753"/>
              <a:gd name="connsiteX23" fmla="*/ 668216 w 864158"/>
              <a:gd name="connsiteY23" fmla="*/ 417692 h 2053753"/>
              <a:gd name="connsiteX24" fmla="*/ 668216 w 864158"/>
              <a:gd name="connsiteY24" fmla="*/ 553345 h 2053753"/>
              <a:gd name="connsiteX25" fmla="*/ 668216 w 864158"/>
              <a:gd name="connsiteY25" fmla="*/ 653828 h 2053753"/>
              <a:gd name="connsiteX26" fmla="*/ 628022 w 864158"/>
              <a:gd name="connsiteY26" fmla="*/ 749288 h 2053753"/>
              <a:gd name="connsiteX27" fmla="*/ 597877 w 864158"/>
              <a:gd name="connsiteY27" fmla="*/ 824650 h 2053753"/>
              <a:gd name="connsiteX28" fmla="*/ 592853 w 864158"/>
              <a:gd name="connsiteY28" fmla="*/ 884940 h 2053753"/>
              <a:gd name="connsiteX29" fmla="*/ 633046 w 864158"/>
              <a:gd name="connsiteY29" fmla="*/ 985424 h 2053753"/>
              <a:gd name="connsiteX30" fmla="*/ 673240 w 864158"/>
              <a:gd name="connsiteY30" fmla="*/ 1065811 h 2053753"/>
              <a:gd name="connsiteX31" fmla="*/ 748602 w 864158"/>
              <a:gd name="connsiteY31" fmla="*/ 1221560 h 2053753"/>
              <a:gd name="connsiteX32" fmla="*/ 753627 w 864158"/>
              <a:gd name="connsiteY32" fmla="*/ 1296923 h 2053753"/>
              <a:gd name="connsiteX33" fmla="*/ 753627 w 864158"/>
              <a:gd name="connsiteY33" fmla="*/ 1377310 h 2053753"/>
              <a:gd name="connsiteX34" fmla="*/ 718457 w 864158"/>
              <a:gd name="connsiteY34" fmla="*/ 1457696 h 2053753"/>
              <a:gd name="connsiteX35" fmla="*/ 386862 w 864158"/>
              <a:gd name="connsiteY35" fmla="*/ 1919921 h 2053753"/>
              <a:gd name="connsiteX36" fmla="*/ 457200 w 864158"/>
              <a:gd name="connsiteY36" fmla="*/ 2045525 h 2053753"/>
              <a:gd name="connsiteX37" fmla="*/ 532563 w 864158"/>
              <a:gd name="connsiteY37" fmla="*/ 2035477 h 2053753"/>
              <a:gd name="connsiteX38" fmla="*/ 602901 w 864158"/>
              <a:gd name="connsiteY38" fmla="*/ 1985235 h 2053753"/>
              <a:gd name="connsiteX39" fmla="*/ 678264 w 864158"/>
              <a:gd name="connsiteY39" fmla="*/ 1904848 h 2053753"/>
              <a:gd name="connsiteX40" fmla="*/ 788796 w 864158"/>
              <a:gd name="connsiteY40" fmla="*/ 1744074 h 2053753"/>
              <a:gd name="connsiteX41" fmla="*/ 864158 w 864158"/>
              <a:gd name="connsiteY41" fmla="*/ 1563204 h 2053753"/>
              <a:gd name="connsiteX0" fmla="*/ 0 w 849085"/>
              <a:gd name="connsiteY0" fmla="*/ 588514 h 2053753"/>
              <a:gd name="connsiteX1" fmla="*/ 15072 w 849085"/>
              <a:gd name="connsiteY1" fmla="*/ 678949 h 2053753"/>
              <a:gd name="connsiteX2" fmla="*/ 45217 w 849085"/>
              <a:gd name="connsiteY2" fmla="*/ 759336 h 2053753"/>
              <a:gd name="connsiteX3" fmla="*/ 396910 w 849085"/>
              <a:gd name="connsiteY3" fmla="*/ 1111028 h 2053753"/>
              <a:gd name="connsiteX4" fmla="*/ 371789 w 849085"/>
              <a:gd name="connsiteY4" fmla="*/ 1055762 h 2053753"/>
              <a:gd name="connsiteX5" fmla="*/ 341644 w 849085"/>
              <a:gd name="connsiteY5" fmla="*/ 935182 h 2053753"/>
              <a:gd name="connsiteX6" fmla="*/ 321547 w 849085"/>
              <a:gd name="connsiteY6" fmla="*/ 809578 h 2053753"/>
              <a:gd name="connsiteX7" fmla="*/ 316523 w 849085"/>
              <a:gd name="connsiteY7" fmla="*/ 653828 h 2053753"/>
              <a:gd name="connsiteX8" fmla="*/ 316523 w 849085"/>
              <a:gd name="connsiteY8" fmla="*/ 543296 h 2053753"/>
              <a:gd name="connsiteX9" fmla="*/ 306474 w 849085"/>
              <a:gd name="connsiteY9" fmla="*/ 427740 h 2053753"/>
              <a:gd name="connsiteX10" fmla="*/ 291402 w 849085"/>
              <a:gd name="connsiteY10" fmla="*/ 307160 h 2053753"/>
              <a:gd name="connsiteX11" fmla="*/ 251209 w 849085"/>
              <a:gd name="connsiteY11" fmla="*/ 226773 h 2053753"/>
              <a:gd name="connsiteX12" fmla="*/ 236136 w 849085"/>
              <a:gd name="connsiteY12" fmla="*/ 116241 h 2053753"/>
              <a:gd name="connsiteX13" fmla="*/ 256233 w 849085"/>
              <a:gd name="connsiteY13" fmla="*/ 50927 h 2053753"/>
              <a:gd name="connsiteX14" fmla="*/ 271305 w 849085"/>
              <a:gd name="connsiteY14" fmla="*/ 40879 h 2053753"/>
              <a:gd name="connsiteX15" fmla="*/ 316523 w 849085"/>
              <a:gd name="connsiteY15" fmla="*/ 20782 h 2053753"/>
              <a:gd name="connsiteX16" fmla="*/ 386861 w 849085"/>
              <a:gd name="connsiteY16" fmla="*/ 685 h 2053753"/>
              <a:gd name="connsiteX17" fmla="*/ 457200 w 849085"/>
              <a:gd name="connsiteY17" fmla="*/ 5710 h 2053753"/>
              <a:gd name="connsiteX18" fmla="*/ 507442 w 849085"/>
              <a:gd name="connsiteY18" fmla="*/ 15758 h 2053753"/>
              <a:gd name="connsiteX19" fmla="*/ 562707 w 849085"/>
              <a:gd name="connsiteY19" fmla="*/ 76048 h 2053753"/>
              <a:gd name="connsiteX20" fmla="*/ 622998 w 849085"/>
              <a:gd name="connsiteY20" fmla="*/ 146386 h 2053753"/>
              <a:gd name="connsiteX21" fmla="*/ 653143 w 849085"/>
              <a:gd name="connsiteY21" fmla="*/ 392571 h 2053753"/>
              <a:gd name="connsiteX22" fmla="*/ 653143 w 849085"/>
              <a:gd name="connsiteY22" fmla="*/ 417692 h 2053753"/>
              <a:gd name="connsiteX23" fmla="*/ 653143 w 849085"/>
              <a:gd name="connsiteY23" fmla="*/ 553345 h 2053753"/>
              <a:gd name="connsiteX24" fmla="*/ 653143 w 849085"/>
              <a:gd name="connsiteY24" fmla="*/ 653828 h 2053753"/>
              <a:gd name="connsiteX25" fmla="*/ 612949 w 849085"/>
              <a:gd name="connsiteY25" fmla="*/ 749288 h 2053753"/>
              <a:gd name="connsiteX26" fmla="*/ 582804 w 849085"/>
              <a:gd name="connsiteY26" fmla="*/ 824650 h 2053753"/>
              <a:gd name="connsiteX27" fmla="*/ 577780 w 849085"/>
              <a:gd name="connsiteY27" fmla="*/ 884940 h 2053753"/>
              <a:gd name="connsiteX28" fmla="*/ 617973 w 849085"/>
              <a:gd name="connsiteY28" fmla="*/ 985424 h 2053753"/>
              <a:gd name="connsiteX29" fmla="*/ 658167 w 849085"/>
              <a:gd name="connsiteY29" fmla="*/ 1065811 h 2053753"/>
              <a:gd name="connsiteX30" fmla="*/ 733529 w 849085"/>
              <a:gd name="connsiteY30" fmla="*/ 1221560 h 2053753"/>
              <a:gd name="connsiteX31" fmla="*/ 738554 w 849085"/>
              <a:gd name="connsiteY31" fmla="*/ 1296923 h 2053753"/>
              <a:gd name="connsiteX32" fmla="*/ 738554 w 849085"/>
              <a:gd name="connsiteY32" fmla="*/ 1377310 h 2053753"/>
              <a:gd name="connsiteX33" fmla="*/ 703384 w 849085"/>
              <a:gd name="connsiteY33" fmla="*/ 1457696 h 2053753"/>
              <a:gd name="connsiteX34" fmla="*/ 371789 w 849085"/>
              <a:gd name="connsiteY34" fmla="*/ 1919921 h 2053753"/>
              <a:gd name="connsiteX35" fmla="*/ 442127 w 849085"/>
              <a:gd name="connsiteY35" fmla="*/ 2045525 h 2053753"/>
              <a:gd name="connsiteX36" fmla="*/ 517490 w 849085"/>
              <a:gd name="connsiteY36" fmla="*/ 2035477 h 2053753"/>
              <a:gd name="connsiteX37" fmla="*/ 587828 w 849085"/>
              <a:gd name="connsiteY37" fmla="*/ 1985235 h 2053753"/>
              <a:gd name="connsiteX38" fmla="*/ 663191 w 849085"/>
              <a:gd name="connsiteY38" fmla="*/ 1904848 h 2053753"/>
              <a:gd name="connsiteX39" fmla="*/ 773723 w 849085"/>
              <a:gd name="connsiteY39" fmla="*/ 1744074 h 2053753"/>
              <a:gd name="connsiteX40" fmla="*/ 849085 w 849085"/>
              <a:gd name="connsiteY40" fmla="*/ 1563204 h 2053753"/>
              <a:gd name="connsiteX0" fmla="*/ 6150 w 840163"/>
              <a:gd name="connsiteY0" fmla="*/ 678949 h 2053753"/>
              <a:gd name="connsiteX1" fmla="*/ 36295 w 840163"/>
              <a:gd name="connsiteY1" fmla="*/ 759336 h 2053753"/>
              <a:gd name="connsiteX2" fmla="*/ 387988 w 840163"/>
              <a:gd name="connsiteY2" fmla="*/ 1111028 h 2053753"/>
              <a:gd name="connsiteX3" fmla="*/ 362867 w 840163"/>
              <a:gd name="connsiteY3" fmla="*/ 1055762 h 2053753"/>
              <a:gd name="connsiteX4" fmla="*/ 332722 w 840163"/>
              <a:gd name="connsiteY4" fmla="*/ 935182 h 2053753"/>
              <a:gd name="connsiteX5" fmla="*/ 312625 w 840163"/>
              <a:gd name="connsiteY5" fmla="*/ 809578 h 2053753"/>
              <a:gd name="connsiteX6" fmla="*/ 307601 w 840163"/>
              <a:gd name="connsiteY6" fmla="*/ 653828 h 2053753"/>
              <a:gd name="connsiteX7" fmla="*/ 307601 w 840163"/>
              <a:gd name="connsiteY7" fmla="*/ 543296 h 2053753"/>
              <a:gd name="connsiteX8" fmla="*/ 297552 w 840163"/>
              <a:gd name="connsiteY8" fmla="*/ 427740 h 2053753"/>
              <a:gd name="connsiteX9" fmla="*/ 282480 w 840163"/>
              <a:gd name="connsiteY9" fmla="*/ 307160 h 2053753"/>
              <a:gd name="connsiteX10" fmla="*/ 242287 w 840163"/>
              <a:gd name="connsiteY10" fmla="*/ 226773 h 2053753"/>
              <a:gd name="connsiteX11" fmla="*/ 227214 w 840163"/>
              <a:gd name="connsiteY11" fmla="*/ 116241 h 2053753"/>
              <a:gd name="connsiteX12" fmla="*/ 247311 w 840163"/>
              <a:gd name="connsiteY12" fmla="*/ 50927 h 2053753"/>
              <a:gd name="connsiteX13" fmla="*/ 262383 w 840163"/>
              <a:gd name="connsiteY13" fmla="*/ 40879 h 2053753"/>
              <a:gd name="connsiteX14" fmla="*/ 307601 w 840163"/>
              <a:gd name="connsiteY14" fmla="*/ 20782 h 2053753"/>
              <a:gd name="connsiteX15" fmla="*/ 377939 w 840163"/>
              <a:gd name="connsiteY15" fmla="*/ 685 h 2053753"/>
              <a:gd name="connsiteX16" fmla="*/ 448278 w 840163"/>
              <a:gd name="connsiteY16" fmla="*/ 5710 h 2053753"/>
              <a:gd name="connsiteX17" fmla="*/ 498520 w 840163"/>
              <a:gd name="connsiteY17" fmla="*/ 15758 h 2053753"/>
              <a:gd name="connsiteX18" fmla="*/ 553785 w 840163"/>
              <a:gd name="connsiteY18" fmla="*/ 76048 h 2053753"/>
              <a:gd name="connsiteX19" fmla="*/ 614076 w 840163"/>
              <a:gd name="connsiteY19" fmla="*/ 146386 h 2053753"/>
              <a:gd name="connsiteX20" fmla="*/ 644221 w 840163"/>
              <a:gd name="connsiteY20" fmla="*/ 392571 h 2053753"/>
              <a:gd name="connsiteX21" fmla="*/ 644221 w 840163"/>
              <a:gd name="connsiteY21" fmla="*/ 417692 h 2053753"/>
              <a:gd name="connsiteX22" fmla="*/ 644221 w 840163"/>
              <a:gd name="connsiteY22" fmla="*/ 553345 h 2053753"/>
              <a:gd name="connsiteX23" fmla="*/ 644221 w 840163"/>
              <a:gd name="connsiteY23" fmla="*/ 653828 h 2053753"/>
              <a:gd name="connsiteX24" fmla="*/ 604027 w 840163"/>
              <a:gd name="connsiteY24" fmla="*/ 749288 h 2053753"/>
              <a:gd name="connsiteX25" fmla="*/ 573882 w 840163"/>
              <a:gd name="connsiteY25" fmla="*/ 824650 h 2053753"/>
              <a:gd name="connsiteX26" fmla="*/ 568858 w 840163"/>
              <a:gd name="connsiteY26" fmla="*/ 884940 h 2053753"/>
              <a:gd name="connsiteX27" fmla="*/ 609051 w 840163"/>
              <a:gd name="connsiteY27" fmla="*/ 985424 h 2053753"/>
              <a:gd name="connsiteX28" fmla="*/ 649245 w 840163"/>
              <a:gd name="connsiteY28" fmla="*/ 1065811 h 2053753"/>
              <a:gd name="connsiteX29" fmla="*/ 724607 w 840163"/>
              <a:gd name="connsiteY29" fmla="*/ 1221560 h 2053753"/>
              <a:gd name="connsiteX30" fmla="*/ 729632 w 840163"/>
              <a:gd name="connsiteY30" fmla="*/ 1296923 h 2053753"/>
              <a:gd name="connsiteX31" fmla="*/ 729632 w 840163"/>
              <a:gd name="connsiteY31" fmla="*/ 1377310 h 2053753"/>
              <a:gd name="connsiteX32" fmla="*/ 694462 w 840163"/>
              <a:gd name="connsiteY32" fmla="*/ 1457696 h 2053753"/>
              <a:gd name="connsiteX33" fmla="*/ 362867 w 840163"/>
              <a:gd name="connsiteY33" fmla="*/ 1919921 h 2053753"/>
              <a:gd name="connsiteX34" fmla="*/ 433205 w 840163"/>
              <a:gd name="connsiteY34" fmla="*/ 2045525 h 2053753"/>
              <a:gd name="connsiteX35" fmla="*/ 508568 w 840163"/>
              <a:gd name="connsiteY35" fmla="*/ 2035477 h 2053753"/>
              <a:gd name="connsiteX36" fmla="*/ 578906 w 840163"/>
              <a:gd name="connsiteY36" fmla="*/ 1985235 h 2053753"/>
              <a:gd name="connsiteX37" fmla="*/ 654269 w 840163"/>
              <a:gd name="connsiteY37" fmla="*/ 1904848 h 2053753"/>
              <a:gd name="connsiteX38" fmla="*/ 764801 w 840163"/>
              <a:gd name="connsiteY38" fmla="*/ 1744074 h 2053753"/>
              <a:gd name="connsiteX39" fmla="*/ 840163 w 840163"/>
              <a:gd name="connsiteY39" fmla="*/ 1563204 h 2053753"/>
              <a:gd name="connsiteX0" fmla="*/ 0 w 803868"/>
              <a:gd name="connsiteY0" fmla="*/ 759336 h 2053753"/>
              <a:gd name="connsiteX1" fmla="*/ 351693 w 803868"/>
              <a:gd name="connsiteY1" fmla="*/ 1111028 h 2053753"/>
              <a:gd name="connsiteX2" fmla="*/ 326572 w 803868"/>
              <a:gd name="connsiteY2" fmla="*/ 1055762 h 2053753"/>
              <a:gd name="connsiteX3" fmla="*/ 296427 w 803868"/>
              <a:gd name="connsiteY3" fmla="*/ 935182 h 2053753"/>
              <a:gd name="connsiteX4" fmla="*/ 276330 w 803868"/>
              <a:gd name="connsiteY4" fmla="*/ 809578 h 2053753"/>
              <a:gd name="connsiteX5" fmla="*/ 271306 w 803868"/>
              <a:gd name="connsiteY5" fmla="*/ 653828 h 2053753"/>
              <a:gd name="connsiteX6" fmla="*/ 271306 w 803868"/>
              <a:gd name="connsiteY6" fmla="*/ 543296 h 2053753"/>
              <a:gd name="connsiteX7" fmla="*/ 261257 w 803868"/>
              <a:gd name="connsiteY7" fmla="*/ 427740 h 2053753"/>
              <a:gd name="connsiteX8" fmla="*/ 246185 w 803868"/>
              <a:gd name="connsiteY8" fmla="*/ 307160 h 2053753"/>
              <a:gd name="connsiteX9" fmla="*/ 205992 w 803868"/>
              <a:gd name="connsiteY9" fmla="*/ 226773 h 2053753"/>
              <a:gd name="connsiteX10" fmla="*/ 190919 w 803868"/>
              <a:gd name="connsiteY10" fmla="*/ 116241 h 2053753"/>
              <a:gd name="connsiteX11" fmla="*/ 211016 w 803868"/>
              <a:gd name="connsiteY11" fmla="*/ 50927 h 2053753"/>
              <a:gd name="connsiteX12" fmla="*/ 226088 w 803868"/>
              <a:gd name="connsiteY12" fmla="*/ 40879 h 2053753"/>
              <a:gd name="connsiteX13" fmla="*/ 271306 w 803868"/>
              <a:gd name="connsiteY13" fmla="*/ 20782 h 2053753"/>
              <a:gd name="connsiteX14" fmla="*/ 341644 w 803868"/>
              <a:gd name="connsiteY14" fmla="*/ 685 h 2053753"/>
              <a:gd name="connsiteX15" fmla="*/ 411983 w 803868"/>
              <a:gd name="connsiteY15" fmla="*/ 5710 h 2053753"/>
              <a:gd name="connsiteX16" fmla="*/ 462225 w 803868"/>
              <a:gd name="connsiteY16" fmla="*/ 15758 h 2053753"/>
              <a:gd name="connsiteX17" fmla="*/ 517490 w 803868"/>
              <a:gd name="connsiteY17" fmla="*/ 76048 h 2053753"/>
              <a:gd name="connsiteX18" fmla="*/ 577781 w 803868"/>
              <a:gd name="connsiteY18" fmla="*/ 146386 h 2053753"/>
              <a:gd name="connsiteX19" fmla="*/ 607926 w 803868"/>
              <a:gd name="connsiteY19" fmla="*/ 392571 h 2053753"/>
              <a:gd name="connsiteX20" fmla="*/ 607926 w 803868"/>
              <a:gd name="connsiteY20" fmla="*/ 417692 h 2053753"/>
              <a:gd name="connsiteX21" fmla="*/ 607926 w 803868"/>
              <a:gd name="connsiteY21" fmla="*/ 553345 h 2053753"/>
              <a:gd name="connsiteX22" fmla="*/ 607926 w 803868"/>
              <a:gd name="connsiteY22" fmla="*/ 653828 h 2053753"/>
              <a:gd name="connsiteX23" fmla="*/ 567732 w 803868"/>
              <a:gd name="connsiteY23" fmla="*/ 749288 h 2053753"/>
              <a:gd name="connsiteX24" fmla="*/ 537587 w 803868"/>
              <a:gd name="connsiteY24" fmla="*/ 824650 h 2053753"/>
              <a:gd name="connsiteX25" fmla="*/ 532563 w 803868"/>
              <a:gd name="connsiteY25" fmla="*/ 884940 h 2053753"/>
              <a:gd name="connsiteX26" fmla="*/ 572756 w 803868"/>
              <a:gd name="connsiteY26" fmla="*/ 985424 h 2053753"/>
              <a:gd name="connsiteX27" fmla="*/ 612950 w 803868"/>
              <a:gd name="connsiteY27" fmla="*/ 1065811 h 2053753"/>
              <a:gd name="connsiteX28" fmla="*/ 688312 w 803868"/>
              <a:gd name="connsiteY28" fmla="*/ 1221560 h 2053753"/>
              <a:gd name="connsiteX29" fmla="*/ 693337 w 803868"/>
              <a:gd name="connsiteY29" fmla="*/ 1296923 h 2053753"/>
              <a:gd name="connsiteX30" fmla="*/ 693337 w 803868"/>
              <a:gd name="connsiteY30" fmla="*/ 1377310 h 2053753"/>
              <a:gd name="connsiteX31" fmla="*/ 658167 w 803868"/>
              <a:gd name="connsiteY31" fmla="*/ 1457696 h 2053753"/>
              <a:gd name="connsiteX32" fmla="*/ 326572 w 803868"/>
              <a:gd name="connsiteY32" fmla="*/ 1919921 h 2053753"/>
              <a:gd name="connsiteX33" fmla="*/ 396910 w 803868"/>
              <a:gd name="connsiteY33" fmla="*/ 2045525 h 2053753"/>
              <a:gd name="connsiteX34" fmla="*/ 472273 w 803868"/>
              <a:gd name="connsiteY34" fmla="*/ 2035477 h 2053753"/>
              <a:gd name="connsiteX35" fmla="*/ 542611 w 803868"/>
              <a:gd name="connsiteY35" fmla="*/ 1985235 h 2053753"/>
              <a:gd name="connsiteX36" fmla="*/ 617974 w 803868"/>
              <a:gd name="connsiteY36" fmla="*/ 1904848 h 2053753"/>
              <a:gd name="connsiteX37" fmla="*/ 728506 w 803868"/>
              <a:gd name="connsiteY37" fmla="*/ 1744074 h 2053753"/>
              <a:gd name="connsiteX38" fmla="*/ 803868 w 803868"/>
              <a:gd name="connsiteY38" fmla="*/ 1563204 h 2053753"/>
              <a:gd name="connsiteX0" fmla="*/ 160845 w 613020"/>
              <a:gd name="connsiteY0" fmla="*/ 1111028 h 2053753"/>
              <a:gd name="connsiteX1" fmla="*/ 135724 w 613020"/>
              <a:gd name="connsiteY1" fmla="*/ 1055762 h 2053753"/>
              <a:gd name="connsiteX2" fmla="*/ 105579 w 613020"/>
              <a:gd name="connsiteY2" fmla="*/ 935182 h 2053753"/>
              <a:gd name="connsiteX3" fmla="*/ 85482 w 613020"/>
              <a:gd name="connsiteY3" fmla="*/ 809578 h 2053753"/>
              <a:gd name="connsiteX4" fmla="*/ 80458 w 613020"/>
              <a:gd name="connsiteY4" fmla="*/ 653828 h 2053753"/>
              <a:gd name="connsiteX5" fmla="*/ 80458 w 613020"/>
              <a:gd name="connsiteY5" fmla="*/ 543296 h 2053753"/>
              <a:gd name="connsiteX6" fmla="*/ 70409 w 613020"/>
              <a:gd name="connsiteY6" fmla="*/ 427740 h 2053753"/>
              <a:gd name="connsiteX7" fmla="*/ 55337 w 613020"/>
              <a:gd name="connsiteY7" fmla="*/ 307160 h 2053753"/>
              <a:gd name="connsiteX8" fmla="*/ 15144 w 613020"/>
              <a:gd name="connsiteY8" fmla="*/ 226773 h 2053753"/>
              <a:gd name="connsiteX9" fmla="*/ 71 w 613020"/>
              <a:gd name="connsiteY9" fmla="*/ 116241 h 2053753"/>
              <a:gd name="connsiteX10" fmla="*/ 20168 w 613020"/>
              <a:gd name="connsiteY10" fmla="*/ 50927 h 2053753"/>
              <a:gd name="connsiteX11" fmla="*/ 35240 w 613020"/>
              <a:gd name="connsiteY11" fmla="*/ 40879 h 2053753"/>
              <a:gd name="connsiteX12" fmla="*/ 80458 w 613020"/>
              <a:gd name="connsiteY12" fmla="*/ 20782 h 2053753"/>
              <a:gd name="connsiteX13" fmla="*/ 150796 w 613020"/>
              <a:gd name="connsiteY13" fmla="*/ 685 h 2053753"/>
              <a:gd name="connsiteX14" fmla="*/ 221135 w 613020"/>
              <a:gd name="connsiteY14" fmla="*/ 5710 h 2053753"/>
              <a:gd name="connsiteX15" fmla="*/ 271377 w 613020"/>
              <a:gd name="connsiteY15" fmla="*/ 15758 h 2053753"/>
              <a:gd name="connsiteX16" fmla="*/ 326642 w 613020"/>
              <a:gd name="connsiteY16" fmla="*/ 76048 h 2053753"/>
              <a:gd name="connsiteX17" fmla="*/ 386933 w 613020"/>
              <a:gd name="connsiteY17" fmla="*/ 146386 h 2053753"/>
              <a:gd name="connsiteX18" fmla="*/ 417078 w 613020"/>
              <a:gd name="connsiteY18" fmla="*/ 392571 h 2053753"/>
              <a:gd name="connsiteX19" fmla="*/ 417078 w 613020"/>
              <a:gd name="connsiteY19" fmla="*/ 417692 h 2053753"/>
              <a:gd name="connsiteX20" fmla="*/ 417078 w 613020"/>
              <a:gd name="connsiteY20" fmla="*/ 553345 h 2053753"/>
              <a:gd name="connsiteX21" fmla="*/ 417078 w 613020"/>
              <a:gd name="connsiteY21" fmla="*/ 653828 h 2053753"/>
              <a:gd name="connsiteX22" fmla="*/ 376884 w 613020"/>
              <a:gd name="connsiteY22" fmla="*/ 749288 h 2053753"/>
              <a:gd name="connsiteX23" fmla="*/ 346739 w 613020"/>
              <a:gd name="connsiteY23" fmla="*/ 824650 h 2053753"/>
              <a:gd name="connsiteX24" fmla="*/ 341715 w 613020"/>
              <a:gd name="connsiteY24" fmla="*/ 884940 h 2053753"/>
              <a:gd name="connsiteX25" fmla="*/ 381908 w 613020"/>
              <a:gd name="connsiteY25" fmla="*/ 985424 h 2053753"/>
              <a:gd name="connsiteX26" fmla="*/ 422102 w 613020"/>
              <a:gd name="connsiteY26" fmla="*/ 1065811 h 2053753"/>
              <a:gd name="connsiteX27" fmla="*/ 497464 w 613020"/>
              <a:gd name="connsiteY27" fmla="*/ 1221560 h 2053753"/>
              <a:gd name="connsiteX28" fmla="*/ 502489 w 613020"/>
              <a:gd name="connsiteY28" fmla="*/ 1296923 h 2053753"/>
              <a:gd name="connsiteX29" fmla="*/ 502489 w 613020"/>
              <a:gd name="connsiteY29" fmla="*/ 1377310 h 2053753"/>
              <a:gd name="connsiteX30" fmla="*/ 467319 w 613020"/>
              <a:gd name="connsiteY30" fmla="*/ 1457696 h 2053753"/>
              <a:gd name="connsiteX31" fmla="*/ 135724 w 613020"/>
              <a:gd name="connsiteY31" fmla="*/ 1919921 h 2053753"/>
              <a:gd name="connsiteX32" fmla="*/ 206062 w 613020"/>
              <a:gd name="connsiteY32" fmla="*/ 2045525 h 2053753"/>
              <a:gd name="connsiteX33" fmla="*/ 281425 w 613020"/>
              <a:gd name="connsiteY33" fmla="*/ 2035477 h 2053753"/>
              <a:gd name="connsiteX34" fmla="*/ 351763 w 613020"/>
              <a:gd name="connsiteY34" fmla="*/ 1985235 h 2053753"/>
              <a:gd name="connsiteX35" fmla="*/ 427126 w 613020"/>
              <a:gd name="connsiteY35" fmla="*/ 1904848 h 2053753"/>
              <a:gd name="connsiteX36" fmla="*/ 537658 w 613020"/>
              <a:gd name="connsiteY36" fmla="*/ 1744074 h 2053753"/>
              <a:gd name="connsiteX37" fmla="*/ 613020 w 613020"/>
              <a:gd name="connsiteY37" fmla="*/ 1563204 h 2053753"/>
              <a:gd name="connsiteX0" fmla="*/ 135724 w 613020"/>
              <a:gd name="connsiteY0" fmla="*/ 1055762 h 2053753"/>
              <a:gd name="connsiteX1" fmla="*/ 105579 w 613020"/>
              <a:gd name="connsiteY1" fmla="*/ 935182 h 2053753"/>
              <a:gd name="connsiteX2" fmla="*/ 85482 w 613020"/>
              <a:gd name="connsiteY2" fmla="*/ 809578 h 2053753"/>
              <a:gd name="connsiteX3" fmla="*/ 80458 w 613020"/>
              <a:gd name="connsiteY3" fmla="*/ 653828 h 2053753"/>
              <a:gd name="connsiteX4" fmla="*/ 80458 w 613020"/>
              <a:gd name="connsiteY4" fmla="*/ 543296 h 2053753"/>
              <a:gd name="connsiteX5" fmla="*/ 70409 w 613020"/>
              <a:gd name="connsiteY5" fmla="*/ 427740 h 2053753"/>
              <a:gd name="connsiteX6" fmla="*/ 55337 w 613020"/>
              <a:gd name="connsiteY6" fmla="*/ 307160 h 2053753"/>
              <a:gd name="connsiteX7" fmla="*/ 15144 w 613020"/>
              <a:gd name="connsiteY7" fmla="*/ 226773 h 2053753"/>
              <a:gd name="connsiteX8" fmla="*/ 71 w 613020"/>
              <a:gd name="connsiteY8" fmla="*/ 116241 h 2053753"/>
              <a:gd name="connsiteX9" fmla="*/ 20168 w 613020"/>
              <a:gd name="connsiteY9" fmla="*/ 50927 h 2053753"/>
              <a:gd name="connsiteX10" fmla="*/ 35240 w 613020"/>
              <a:gd name="connsiteY10" fmla="*/ 40879 h 2053753"/>
              <a:gd name="connsiteX11" fmla="*/ 80458 w 613020"/>
              <a:gd name="connsiteY11" fmla="*/ 20782 h 2053753"/>
              <a:gd name="connsiteX12" fmla="*/ 150796 w 613020"/>
              <a:gd name="connsiteY12" fmla="*/ 685 h 2053753"/>
              <a:gd name="connsiteX13" fmla="*/ 221135 w 613020"/>
              <a:gd name="connsiteY13" fmla="*/ 5710 h 2053753"/>
              <a:gd name="connsiteX14" fmla="*/ 271377 w 613020"/>
              <a:gd name="connsiteY14" fmla="*/ 15758 h 2053753"/>
              <a:gd name="connsiteX15" fmla="*/ 326642 w 613020"/>
              <a:gd name="connsiteY15" fmla="*/ 76048 h 2053753"/>
              <a:gd name="connsiteX16" fmla="*/ 386933 w 613020"/>
              <a:gd name="connsiteY16" fmla="*/ 146386 h 2053753"/>
              <a:gd name="connsiteX17" fmla="*/ 417078 w 613020"/>
              <a:gd name="connsiteY17" fmla="*/ 392571 h 2053753"/>
              <a:gd name="connsiteX18" fmla="*/ 417078 w 613020"/>
              <a:gd name="connsiteY18" fmla="*/ 417692 h 2053753"/>
              <a:gd name="connsiteX19" fmla="*/ 417078 w 613020"/>
              <a:gd name="connsiteY19" fmla="*/ 553345 h 2053753"/>
              <a:gd name="connsiteX20" fmla="*/ 417078 w 613020"/>
              <a:gd name="connsiteY20" fmla="*/ 653828 h 2053753"/>
              <a:gd name="connsiteX21" fmla="*/ 376884 w 613020"/>
              <a:gd name="connsiteY21" fmla="*/ 749288 h 2053753"/>
              <a:gd name="connsiteX22" fmla="*/ 346739 w 613020"/>
              <a:gd name="connsiteY22" fmla="*/ 824650 h 2053753"/>
              <a:gd name="connsiteX23" fmla="*/ 341715 w 613020"/>
              <a:gd name="connsiteY23" fmla="*/ 884940 h 2053753"/>
              <a:gd name="connsiteX24" fmla="*/ 381908 w 613020"/>
              <a:gd name="connsiteY24" fmla="*/ 985424 h 2053753"/>
              <a:gd name="connsiteX25" fmla="*/ 422102 w 613020"/>
              <a:gd name="connsiteY25" fmla="*/ 1065811 h 2053753"/>
              <a:gd name="connsiteX26" fmla="*/ 497464 w 613020"/>
              <a:gd name="connsiteY26" fmla="*/ 1221560 h 2053753"/>
              <a:gd name="connsiteX27" fmla="*/ 502489 w 613020"/>
              <a:gd name="connsiteY27" fmla="*/ 1296923 h 2053753"/>
              <a:gd name="connsiteX28" fmla="*/ 502489 w 613020"/>
              <a:gd name="connsiteY28" fmla="*/ 1377310 h 2053753"/>
              <a:gd name="connsiteX29" fmla="*/ 467319 w 613020"/>
              <a:gd name="connsiteY29" fmla="*/ 1457696 h 2053753"/>
              <a:gd name="connsiteX30" fmla="*/ 135724 w 613020"/>
              <a:gd name="connsiteY30" fmla="*/ 1919921 h 2053753"/>
              <a:gd name="connsiteX31" fmla="*/ 206062 w 613020"/>
              <a:gd name="connsiteY31" fmla="*/ 2045525 h 2053753"/>
              <a:gd name="connsiteX32" fmla="*/ 281425 w 613020"/>
              <a:gd name="connsiteY32" fmla="*/ 2035477 h 2053753"/>
              <a:gd name="connsiteX33" fmla="*/ 351763 w 613020"/>
              <a:gd name="connsiteY33" fmla="*/ 1985235 h 2053753"/>
              <a:gd name="connsiteX34" fmla="*/ 427126 w 613020"/>
              <a:gd name="connsiteY34" fmla="*/ 1904848 h 2053753"/>
              <a:gd name="connsiteX35" fmla="*/ 537658 w 613020"/>
              <a:gd name="connsiteY35" fmla="*/ 1744074 h 2053753"/>
              <a:gd name="connsiteX36" fmla="*/ 613020 w 613020"/>
              <a:gd name="connsiteY36" fmla="*/ 1563204 h 2053753"/>
              <a:gd name="connsiteX0" fmla="*/ 105579 w 613020"/>
              <a:gd name="connsiteY0" fmla="*/ 935182 h 2053753"/>
              <a:gd name="connsiteX1" fmla="*/ 85482 w 613020"/>
              <a:gd name="connsiteY1" fmla="*/ 809578 h 2053753"/>
              <a:gd name="connsiteX2" fmla="*/ 80458 w 613020"/>
              <a:gd name="connsiteY2" fmla="*/ 653828 h 2053753"/>
              <a:gd name="connsiteX3" fmla="*/ 80458 w 613020"/>
              <a:gd name="connsiteY3" fmla="*/ 543296 h 2053753"/>
              <a:gd name="connsiteX4" fmla="*/ 70409 w 613020"/>
              <a:gd name="connsiteY4" fmla="*/ 427740 h 2053753"/>
              <a:gd name="connsiteX5" fmla="*/ 55337 w 613020"/>
              <a:gd name="connsiteY5" fmla="*/ 307160 h 2053753"/>
              <a:gd name="connsiteX6" fmla="*/ 15144 w 613020"/>
              <a:gd name="connsiteY6" fmla="*/ 226773 h 2053753"/>
              <a:gd name="connsiteX7" fmla="*/ 71 w 613020"/>
              <a:gd name="connsiteY7" fmla="*/ 116241 h 2053753"/>
              <a:gd name="connsiteX8" fmla="*/ 20168 w 613020"/>
              <a:gd name="connsiteY8" fmla="*/ 50927 h 2053753"/>
              <a:gd name="connsiteX9" fmla="*/ 35240 w 613020"/>
              <a:gd name="connsiteY9" fmla="*/ 40879 h 2053753"/>
              <a:gd name="connsiteX10" fmla="*/ 80458 w 613020"/>
              <a:gd name="connsiteY10" fmla="*/ 20782 h 2053753"/>
              <a:gd name="connsiteX11" fmla="*/ 150796 w 613020"/>
              <a:gd name="connsiteY11" fmla="*/ 685 h 2053753"/>
              <a:gd name="connsiteX12" fmla="*/ 221135 w 613020"/>
              <a:gd name="connsiteY12" fmla="*/ 5710 h 2053753"/>
              <a:gd name="connsiteX13" fmla="*/ 271377 w 613020"/>
              <a:gd name="connsiteY13" fmla="*/ 15758 h 2053753"/>
              <a:gd name="connsiteX14" fmla="*/ 326642 w 613020"/>
              <a:gd name="connsiteY14" fmla="*/ 76048 h 2053753"/>
              <a:gd name="connsiteX15" fmla="*/ 386933 w 613020"/>
              <a:gd name="connsiteY15" fmla="*/ 146386 h 2053753"/>
              <a:gd name="connsiteX16" fmla="*/ 417078 w 613020"/>
              <a:gd name="connsiteY16" fmla="*/ 392571 h 2053753"/>
              <a:gd name="connsiteX17" fmla="*/ 417078 w 613020"/>
              <a:gd name="connsiteY17" fmla="*/ 417692 h 2053753"/>
              <a:gd name="connsiteX18" fmla="*/ 417078 w 613020"/>
              <a:gd name="connsiteY18" fmla="*/ 553345 h 2053753"/>
              <a:gd name="connsiteX19" fmla="*/ 417078 w 613020"/>
              <a:gd name="connsiteY19" fmla="*/ 653828 h 2053753"/>
              <a:gd name="connsiteX20" fmla="*/ 376884 w 613020"/>
              <a:gd name="connsiteY20" fmla="*/ 749288 h 2053753"/>
              <a:gd name="connsiteX21" fmla="*/ 346739 w 613020"/>
              <a:gd name="connsiteY21" fmla="*/ 824650 h 2053753"/>
              <a:gd name="connsiteX22" fmla="*/ 341715 w 613020"/>
              <a:gd name="connsiteY22" fmla="*/ 884940 h 2053753"/>
              <a:gd name="connsiteX23" fmla="*/ 381908 w 613020"/>
              <a:gd name="connsiteY23" fmla="*/ 985424 h 2053753"/>
              <a:gd name="connsiteX24" fmla="*/ 422102 w 613020"/>
              <a:gd name="connsiteY24" fmla="*/ 1065811 h 2053753"/>
              <a:gd name="connsiteX25" fmla="*/ 497464 w 613020"/>
              <a:gd name="connsiteY25" fmla="*/ 1221560 h 2053753"/>
              <a:gd name="connsiteX26" fmla="*/ 502489 w 613020"/>
              <a:gd name="connsiteY26" fmla="*/ 1296923 h 2053753"/>
              <a:gd name="connsiteX27" fmla="*/ 502489 w 613020"/>
              <a:gd name="connsiteY27" fmla="*/ 1377310 h 2053753"/>
              <a:gd name="connsiteX28" fmla="*/ 467319 w 613020"/>
              <a:gd name="connsiteY28" fmla="*/ 1457696 h 2053753"/>
              <a:gd name="connsiteX29" fmla="*/ 135724 w 613020"/>
              <a:gd name="connsiteY29" fmla="*/ 1919921 h 2053753"/>
              <a:gd name="connsiteX30" fmla="*/ 206062 w 613020"/>
              <a:gd name="connsiteY30" fmla="*/ 2045525 h 2053753"/>
              <a:gd name="connsiteX31" fmla="*/ 281425 w 613020"/>
              <a:gd name="connsiteY31" fmla="*/ 2035477 h 2053753"/>
              <a:gd name="connsiteX32" fmla="*/ 351763 w 613020"/>
              <a:gd name="connsiteY32" fmla="*/ 1985235 h 2053753"/>
              <a:gd name="connsiteX33" fmla="*/ 427126 w 613020"/>
              <a:gd name="connsiteY33" fmla="*/ 1904848 h 2053753"/>
              <a:gd name="connsiteX34" fmla="*/ 537658 w 613020"/>
              <a:gd name="connsiteY34" fmla="*/ 1744074 h 2053753"/>
              <a:gd name="connsiteX35" fmla="*/ 613020 w 613020"/>
              <a:gd name="connsiteY35" fmla="*/ 1563204 h 2053753"/>
              <a:gd name="connsiteX0" fmla="*/ 85482 w 613020"/>
              <a:gd name="connsiteY0" fmla="*/ 809578 h 2053753"/>
              <a:gd name="connsiteX1" fmla="*/ 80458 w 613020"/>
              <a:gd name="connsiteY1" fmla="*/ 653828 h 2053753"/>
              <a:gd name="connsiteX2" fmla="*/ 80458 w 613020"/>
              <a:gd name="connsiteY2" fmla="*/ 543296 h 2053753"/>
              <a:gd name="connsiteX3" fmla="*/ 70409 w 613020"/>
              <a:gd name="connsiteY3" fmla="*/ 427740 h 2053753"/>
              <a:gd name="connsiteX4" fmla="*/ 55337 w 613020"/>
              <a:gd name="connsiteY4" fmla="*/ 307160 h 2053753"/>
              <a:gd name="connsiteX5" fmla="*/ 15144 w 613020"/>
              <a:gd name="connsiteY5" fmla="*/ 226773 h 2053753"/>
              <a:gd name="connsiteX6" fmla="*/ 71 w 613020"/>
              <a:gd name="connsiteY6" fmla="*/ 116241 h 2053753"/>
              <a:gd name="connsiteX7" fmla="*/ 20168 w 613020"/>
              <a:gd name="connsiteY7" fmla="*/ 50927 h 2053753"/>
              <a:gd name="connsiteX8" fmla="*/ 35240 w 613020"/>
              <a:gd name="connsiteY8" fmla="*/ 40879 h 2053753"/>
              <a:gd name="connsiteX9" fmla="*/ 80458 w 613020"/>
              <a:gd name="connsiteY9" fmla="*/ 20782 h 2053753"/>
              <a:gd name="connsiteX10" fmla="*/ 150796 w 613020"/>
              <a:gd name="connsiteY10" fmla="*/ 685 h 2053753"/>
              <a:gd name="connsiteX11" fmla="*/ 221135 w 613020"/>
              <a:gd name="connsiteY11" fmla="*/ 5710 h 2053753"/>
              <a:gd name="connsiteX12" fmla="*/ 271377 w 613020"/>
              <a:gd name="connsiteY12" fmla="*/ 15758 h 2053753"/>
              <a:gd name="connsiteX13" fmla="*/ 326642 w 613020"/>
              <a:gd name="connsiteY13" fmla="*/ 76048 h 2053753"/>
              <a:gd name="connsiteX14" fmla="*/ 386933 w 613020"/>
              <a:gd name="connsiteY14" fmla="*/ 146386 h 2053753"/>
              <a:gd name="connsiteX15" fmla="*/ 417078 w 613020"/>
              <a:gd name="connsiteY15" fmla="*/ 392571 h 2053753"/>
              <a:gd name="connsiteX16" fmla="*/ 417078 w 613020"/>
              <a:gd name="connsiteY16" fmla="*/ 417692 h 2053753"/>
              <a:gd name="connsiteX17" fmla="*/ 417078 w 613020"/>
              <a:gd name="connsiteY17" fmla="*/ 553345 h 2053753"/>
              <a:gd name="connsiteX18" fmla="*/ 417078 w 613020"/>
              <a:gd name="connsiteY18" fmla="*/ 653828 h 2053753"/>
              <a:gd name="connsiteX19" fmla="*/ 376884 w 613020"/>
              <a:gd name="connsiteY19" fmla="*/ 749288 h 2053753"/>
              <a:gd name="connsiteX20" fmla="*/ 346739 w 613020"/>
              <a:gd name="connsiteY20" fmla="*/ 824650 h 2053753"/>
              <a:gd name="connsiteX21" fmla="*/ 341715 w 613020"/>
              <a:gd name="connsiteY21" fmla="*/ 884940 h 2053753"/>
              <a:gd name="connsiteX22" fmla="*/ 381908 w 613020"/>
              <a:gd name="connsiteY22" fmla="*/ 985424 h 2053753"/>
              <a:gd name="connsiteX23" fmla="*/ 422102 w 613020"/>
              <a:gd name="connsiteY23" fmla="*/ 1065811 h 2053753"/>
              <a:gd name="connsiteX24" fmla="*/ 497464 w 613020"/>
              <a:gd name="connsiteY24" fmla="*/ 1221560 h 2053753"/>
              <a:gd name="connsiteX25" fmla="*/ 502489 w 613020"/>
              <a:gd name="connsiteY25" fmla="*/ 1296923 h 2053753"/>
              <a:gd name="connsiteX26" fmla="*/ 502489 w 613020"/>
              <a:gd name="connsiteY26" fmla="*/ 1377310 h 2053753"/>
              <a:gd name="connsiteX27" fmla="*/ 467319 w 613020"/>
              <a:gd name="connsiteY27" fmla="*/ 1457696 h 2053753"/>
              <a:gd name="connsiteX28" fmla="*/ 135724 w 613020"/>
              <a:gd name="connsiteY28" fmla="*/ 1919921 h 2053753"/>
              <a:gd name="connsiteX29" fmla="*/ 206062 w 613020"/>
              <a:gd name="connsiteY29" fmla="*/ 2045525 h 2053753"/>
              <a:gd name="connsiteX30" fmla="*/ 281425 w 613020"/>
              <a:gd name="connsiteY30" fmla="*/ 2035477 h 2053753"/>
              <a:gd name="connsiteX31" fmla="*/ 351763 w 613020"/>
              <a:gd name="connsiteY31" fmla="*/ 1985235 h 2053753"/>
              <a:gd name="connsiteX32" fmla="*/ 427126 w 613020"/>
              <a:gd name="connsiteY32" fmla="*/ 1904848 h 2053753"/>
              <a:gd name="connsiteX33" fmla="*/ 537658 w 613020"/>
              <a:gd name="connsiteY33" fmla="*/ 1744074 h 2053753"/>
              <a:gd name="connsiteX34" fmla="*/ 613020 w 613020"/>
              <a:gd name="connsiteY34" fmla="*/ 1563204 h 2053753"/>
              <a:gd name="connsiteX0" fmla="*/ 80458 w 613020"/>
              <a:gd name="connsiteY0" fmla="*/ 653828 h 2053753"/>
              <a:gd name="connsiteX1" fmla="*/ 80458 w 613020"/>
              <a:gd name="connsiteY1" fmla="*/ 543296 h 2053753"/>
              <a:gd name="connsiteX2" fmla="*/ 70409 w 613020"/>
              <a:gd name="connsiteY2" fmla="*/ 427740 h 2053753"/>
              <a:gd name="connsiteX3" fmla="*/ 55337 w 613020"/>
              <a:gd name="connsiteY3" fmla="*/ 307160 h 2053753"/>
              <a:gd name="connsiteX4" fmla="*/ 15144 w 613020"/>
              <a:gd name="connsiteY4" fmla="*/ 226773 h 2053753"/>
              <a:gd name="connsiteX5" fmla="*/ 71 w 613020"/>
              <a:gd name="connsiteY5" fmla="*/ 116241 h 2053753"/>
              <a:gd name="connsiteX6" fmla="*/ 20168 w 613020"/>
              <a:gd name="connsiteY6" fmla="*/ 50927 h 2053753"/>
              <a:gd name="connsiteX7" fmla="*/ 35240 w 613020"/>
              <a:gd name="connsiteY7" fmla="*/ 40879 h 2053753"/>
              <a:gd name="connsiteX8" fmla="*/ 80458 w 613020"/>
              <a:gd name="connsiteY8" fmla="*/ 20782 h 2053753"/>
              <a:gd name="connsiteX9" fmla="*/ 150796 w 613020"/>
              <a:gd name="connsiteY9" fmla="*/ 685 h 2053753"/>
              <a:gd name="connsiteX10" fmla="*/ 221135 w 613020"/>
              <a:gd name="connsiteY10" fmla="*/ 5710 h 2053753"/>
              <a:gd name="connsiteX11" fmla="*/ 271377 w 613020"/>
              <a:gd name="connsiteY11" fmla="*/ 15758 h 2053753"/>
              <a:gd name="connsiteX12" fmla="*/ 326642 w 613020"/>
              <a:gd name="connsiteY12" fmla="*/ 76048 h 2053753"/>
              <a:gd name="connsiteX13" fmla="*/ 386933 w 613020"/>
              <a:gd name="connsiteY13" fmla="*/ 146386 h 2053753"/>
              <a:gd name="connsiteX14" fmla="*/ 417078 w 613020"/>
              <a:gd name="connsiteY14" fmla="*/ 392571 h 2053753"/>
              <a:gd name="connsiteX15" fmla="*/ 417078 w 613020"/>
              <a:gd name="connsiteY15" fmla="*/ 417692 h 2053753"/>
              <a:gd name="connsiteX16" fmla="*/ 417078 w 613020"/>
              <a:gd name="connsiteY16" fmla="*/ 553345 h 2053753"/>
              <a:gd name="connsiteX17" fmla="*/ 417078 w 613020"/>
              <a:gd name="connsiteY17" fmla="*/ 653828 h 2053753"/>
              <a:gd name="connsiteX18" fmla="*/ 376884 w 613020"/>
              <a:gd name="connsiteY18" fmla="*/ 749288 h 2053753"/>
              <a:gd name="connsiteX19" fmla="*/ 346739 w 613020"/>
              <a:gd name="connsiteY19" fmla="*/ 824650 h 2053753"/>
              <a:gd name="connsiteX20" fmla="*/ 341715 w 613020"/>
              <a:gd name="connsiteY20" fmla="*/ 884940 h 2053753"/>
              <a:gd name="connsiteX21" fmla="*/ 381908 w 613020"/>
              <a:gd name="connsiteY21" fmla="*/ 985424 h 2053753"/>
              <a:gd name="connsiteX22" fmla="*/ 422102 w 613020"/>
              <a:gd name="connsiteY22" fmla="*/ 1065811 h 2053753"/>
              <a:gd name="connsiteX23" fmla="*/ 497464 w 613020"/>
              <a:gd name="connsiteY23" fmla="*/ 1221560 h 2053753"/>
              <a:gd name="connsiteX24" fmla="*/ 502489 w 613020"/>
              <a:gd name="connsiteY24" fmla="*/ 1296923 h 2053753"/>
              <a:gd name="connsiteX25" fmla="*/ 502489 w 613020"/>
              <a:gd name="connsiteY25" fmla="*/ 1377310 h 2053753"/>
              <a:gd name="connsiteX26" fmla="*/ 467319 w 613020"/>
              <a:gd name="connsiteY26" fmla="*/ 1457696 h 2053753"/>
              <a:gd name="connsiteX27" fmla="*/ 135724 w 613020"/>
              <a:gd name="connsiteY27" fmla="*/ 1919921 h 2053753"/>
              <a:gd name="connsiteX28" fmla="*/ 206062 w 613020"/>
              <a:gd name="connsiteY28" fmla="*/ 2045525 h 2053753"/>
              <a:gd name="connsiteX29" fmla="*/ 281425 w 613020"/>
              <a:gd name="connsiteY29" fmla="*/ 2035477 h 2053753"/>
              <a:gd name="connsiteX30" fmla="*/ 351763 w 613020"/>
              <a:gd name="connsiteY30" fmla="*/ 1985235 h 2053753"/>
              <a:gd name="connsiteX31" fmla="*/ 427126 w 613020"/>
              <a:gd name="connsiteY31" fmla="*/ 1904848 h 2053753"/>
              <a:gd name="connsiteX32" fmla="*/ 537658 w 613020"/>
              <a:gd name="connsiteY32" fmla="*/ 1744074 h 2053753"/>
              <a:gd name="connsiteX33" fmla="*/ 613020 w 613020"/>
              <a:gd name="connsiteY33" fmla="*/ 1563204 h 2053753"/>
              <a:gd name="connsiteX0" fmla="*/ 80458 w 613020"/>
              <a:gd name="connsiteY0" fmla="*/ 543296 h 2053753"/>
              <a:gd name="connsiteX1" fmla="*/ 70409 w 613020"/>
              <a:gd name="connsiteY1" fmla="*/ 427740 h 2053753"/>
              <a:gd name="connsiteX2" fmla="*/ 55337 w 613020"/>
              <a:gd name="connsiteY2" fmla="*/ 307160 h 2053753"/>
              <a:gd name="connsiteX3" fmla="*/ 15144 w 613020"/>
              <a:gd name="connsiteY3" fmla="*/ 226773 h 2053753"/>
              <a:gd name="connsiteX4" fmla="*/ 71 w 613020"/>
              <a:gd name="connsiteY4" fmla="*/ 116241 h 2053753"/>
              <a:gd name="connsiteX5" fmla="*/ 20168 w 613020"/>
              <a:gd name="connsiteY5" fmla="*/ 50927 h 2053753"/>
              <a:gd name="connsiteX6" fmla="*/ 35240 w 613020"/>
              <a:gd name="connsiteY6" fmla="*/ 40879 h 2053753"/>
              <a:gd name="connsiteX7" fmla="*/ 80458 w 613020"/>
              <a:gd name="connsiteY7" fmla="*/ 20782 h 2053753"/>
              <a:gd name="connsiteX8" fmla="*/ 150796 w 613020"/>
              <a:gd name="connsiteY8" fmla="*/ 685 h 2053753"/>
              <a:gd name="connsiteX9" fmla="*/ 221135 w 613020"/>
              <a:gd name="connsiteY9" fmla="*/ 5710 h 2053753"/>
              <a:gd name="connsiteX10" fmla="*/ 271377 w 613020"/>
              <a:gd name="connsiteY10" fmla="*/ 15758 h 2053753"/>
              <a:gd name="connsiteX11" fmla="*/ 326642 w 613020"/>
              <a:gd name="connsiteY11" fmla="*/ 76048 h 2053753"/>
              <a:gd name="connsiteX12" fmla="*/ 386933 w 613020"/>
              <a:gd name="connsiteY12" fmla="*/ 146386 h 2053753"/>
              <a:gd name="connsiteX13" fmla="*/ 417078 w 613020"/>
              <a:gd name="connsiteY13" fmla="*/ 392571 h 2053753"/>
              <a:gd name="connsiteX14" fmla="*/ 417078 w 613020"/>
              <a:gd name="connsiteY14" fmla="*/ 417692 h 2053753"/>
              <a:gd name="connsiteX15" fmla="*/ 417078 w 613020"/>
              <a:gd name="connsiteY15" fmla="*/ 553345 h 2053753"/>
              <a:gd name="connsiteX16" fmla="*/ 417078 w 613020"/>
              <a:gd name="connsiteY16" fmla="*/ 653828 h 2053753"/>
              <a:gd name="connsiteX17" fmla="*/ 376884 w 613020"/>
              <a:gd name="connsiteY17" fmla="*/ 749288 h 2053753"/>
              <a:gd name="connsiteX18" fmla="*/ 346739 w 613020"/>
              <a:gd name="connsiteY18" fmla="*/ 824650 h 2053753"/>
              <a:gd name="connsiteX19" fmla="*/ 341715 w 613020"/>
              <a:gd name="connsiteY19" fmla="*/ 884940 h 2053753"/>
              <a:gd name="connsiteX20" fmla="*/ 381908 w 613020"/>
              <a:gd name="connsiteY20" fmla="*/ 985424 h 2053753"/>
              <a:gd name="connsiteX21" fmla="*/ 422102 w 613020"/>
              <a:gd name="connsiteY21" fmla="*/ 1065811 h 2053753"/>
              <a:gd name="connsiteX22" fmla="*/ 497464 w 613020"/>
              <a:gd name="connsiteY22" fmla="*/ 1221560 h 2053753"/>
              <a:gd name="connsiteX23" fmla="*/ 502489 w 613020"/>
              <a:gd name="connsiteY23" fmla="*/ 1296923 h 2053753"/>
              <a:gd name="connsiteX24" fmla="*/ 502489 w 613020"/>
              <a:gd name="connsiteY24" fmla="*/ 1377310 h 2053753"/>
              <a:gd name="connsiteX25" fmla="*/ 467319 w 613020"/>
              <a:gd name="connsiteY25" fmla="*/ 1457696 h 2053753"/>
              <a:gd name="connsiteX26" fmla="*/ 135724 w 613020"/>
              <a:gd name="connsiteY26" fmla="*/ 1919921 h 2053753"/>
              <a:gd name="connsiteX27" fmla="*/ 206062 w 613020"/>
              <a:gd name="connsiteY27" fmla="*/ 2045525 h 2053753"/>
              <a:gd name="connsiteX28" fmla="*/ 281425 w 613020"/>
              <a:gd name="connsiteY28" fmla="*/ 2035477 h 2053753"/>
              <a:gd name="connsiteX29" fmla="*/ 351763 w 613020"/>
              <a:gd name="connsiteY29" fmla="*/ 1985235 h 2053753"/>
              <a:gd name="connsiteX30" fmla="*/ 427126 w 613020"/>
              <a:gd name="connsiteY30" fmla="*/ 1904848 h 2053753"/>
              <a:gd name="connsiteX31" fmla="*/ 537658 w 613020"/>
              <a:gd name="connsiteY31" fmla="*/ 1744074 h 2053753"/>
              <a:gd name="connsiteX32" fmla="*/ 613020 w 613020"/>
              <a:gd name="connsiteY32" fmla="*/ 1563204 h 2053753"/>
              <a:gd name="connsiteX0" fmla="*/ 70409 w 613020"/>
              <a:gd name="connsiteY0" fmla="*/ 427740 h 2053753"/>
              <a:gd name="connsiteX1" fmla="*/ 55337 w 613020"/>
              <a:gd name="connsiteY1" fmla="*/ 307160 h 2053753"/>
              <a:gd name="connsiteX2" fmla="*/ 15144 w 613020"/>
              <a:gd name="connsiteY2" fmla="*/ 226773 h 2053753"/>
              <a:gd name="connsiteX3" fmla="*/ 71 w 613020"/>
              <a:gd name="connsiteY3" fmla="*/ 116241 h 2053753"/>
              <a:gd name="connsiteX4" fmla="*/ 20168 w 613020"/>
              <a:gd name="connsiteY4" fmla="*/ 50927 h 2053753"/>
              <a:gd name="connsiteX5" fmla="*/ 35240 w 613020"/>
              <a:gd name="connsiteY5" fmla="*/ 40879 h 2053753"/>
              <a:gd name="connsiteX6" fmla="*/ 80458 w 613020"/>
              <a:gd name="connsiteY6" fmla="*/ 20782 h 2053753"/>
              <a:gd name="connsiteX7" fmla="*/ 150796 w 613020"/>
              <a:gd name="connsiteY7" fmla="*/ 685 h 2053753"/>
              <a:gd name="connsiteX8" fmla="*/ 221135 w 613020"/>
              <a:gd name="connsiteY8" fmla="*/ 5710 h 2053753"/>
              <a:gd name="connsiteX9" fmla="*/ 271377 w 613020"/>
              <a:gd name="connsiteY9" fmla="*/ 15758 h 2053753"/>
              <a:gd name="connsiteX10" fmla="*/ 326642 w 613020"/>
              <a:gd name="connsiteY10" fmla="*/ 76048 h 2053753"/>
              <a:gd name="connsiteX11" fmla="*/ 386933 w 613020"/>
              <a:gd name="connsiteY11" fmla="*/ 146386 h 2053753"/>
              <a:gd name="connsiteX12" fmla="*/ 417078 w 613020"/>
              <a:gd name="connsiteY12" fmla="*/ 392571 h 2053753"/>
              <a:gd name="connsiteX13" fmla="*/ 417078 w 613020"/>
              <a:gd name="connsiteY13" fmla="*/ 417692 h 2053753"/>
              <a:gd name="connsiteX14" fmla="*/ 417078 w 613020"/>
              <a:gd name="connsiteY14" fmla="*/ 553345 h 2053753"/>
              <a:gd name="connsiteX15" fmla="*/ 417078 w 613020"/>
              <a:gd name="connsiteY15" fmla="*/ 653828 h 2053753"/>
              <a:gd name="connsiteX16" fmla="*/ 376884 w 613020"/>
              <a:gd name="connsiteY16" fmla="*/ 749288 h 2053753"/>
              <a:gd name="connsiteX17" fmla="*/ 346739 w 613020"/>
              <a:gd name="connsiteY17" fmla="*/ 824650 h 2053753"/>
              <a:gd name="connsiteX18" fmla="*/ 341715 w 613020"/>
              <a:gd name="connsiteY18" fmla="*/ 884940 h 2053753"/>
              <a:gd name="connsiteX19" fmla="*/ 381908 w 613020"/>
              <a:gd name="connsiteY19" fmla="*/ 985424 h 2053753"/>
              <a:gd name="connsiteX20" fmla="*/ 422102 w 613020"/>
              <a:gd name="connsiteY20" fmla="*/ 1065811 h 2053753"/>
              <a:gd name="connsiteX21" fmla="*/ 497464 w 613020"/>
              <a:gd name="connsiteY21" fmla="*/ 1221560 h 2053753"/>
              <a:gd name="connsiteX22" fmla="*/ 502489 w 613020"/>
              <a:gd name="connsiteY22" fmla="*/ 1296923 h 2053753"/>
              <a:gd name="connsiteX23" fmla="*/ 502489 w 613020"/>
              <a:gd name="connsiteY23" fmla="*/ 1377310 h 2053753"/>
              <a:gd name="connsiteX24" fmla="*/ 467319 w 613020"/>
              <a:gd name="connsiteY24" fmla="*/ 1457696 h 2053753"/>
              <a:gd name="connsiteX25" fmla="*/ 135724 w 613020"/>
              <a:gd name="connsiteY25" fmla="*/ 1919921 h 2053753"/>
              <a:gd name="connsiteX26" fmla="*/ 206062 w 613020"/>
              <a:gd name="connsiteY26" fmla="*/ 2045525 h 2053753"/>
              <a:gd name="connsiteX27" fmla="*/ 281425 w 613020"/>
              <a:gd name="connsiteY27" fmla="*/ 2035477 h 2053753"/>
              <a:gd name="connsiteX28" fmla="*/ 351763 w 613020"/>
              <a:gd name="connsiteY28" fmla="*/ 1985235 h 2053753"/>
              <a:gd name="connsiteX29" fmla="*/ 427126 w 613020"/>
              <a:gd name="connsiteY29" fmla="*/ 1904848 h 2053753"/>
              <a:gd name="connsiteX30" fmla="*/ 537658 w 613020"/>
              <a:gd name="connsiteY30" fmla="*/ 1744074 h 2053753"/>
              <a:gd name="connsiteX31" fmla="*/ 613020 w 613020"/>
              <a:gd name="connsiteY31" fmla="*/ 1563204 h 2053753"/>
              <a:gd name="connsiteX0" fmla="*/ 55337 w 613020"/>
              <a:gd name="connsiteY0" fmla="*/ 307160 h 2053753"/>
              <a:gd name="connsiteX1" fmla="*/ 15144 w 613020"/>
              <a:gd name="connsiteY1" fmla="*/ 226773 h 2053753"/>
              <a:gd name="connsiteX2" fmla="*/ 71 w 613020"/>
              <a:gd name="connsiteY2" fmla="*/ 116241 h 2053753"/>
              <a:gd name="connsiteX3" fmla="*/ 20168 w 613020"/>
              <a:gd name="connsiteY3" fmla="*/ 50927 h 2053753"/>
              <a:gd name="connsiteX4" fmla="*/ 35240 w 613020"/>
              <a:gd name="connsiteY4" fmla="*/ 40879 h 2053753"/>
              <a:gd name="connsiteX5" fmla="*/ 80458 w 613020"/>
              <a:gd name="connsiteY5" fmla="*/ 20782 h 2053753"/>
              <a:gd name="connsiteX6" fmla="*/ 150796 w 613020"/>
              <a:gd name="connsiteY6" fmla="*/ 685 h 2053753"/>
              <a:gd name="connsiteX7" fmla="*/ 221135 w 613020"/>
              <a:gd name="connsiteY7" fmla="*/ 5710 h 2053753"/>
              <a:gd name="connsiteX8" fmla="*/ 271377 w 613020"/>
              <a:gd name="connsiteY8" fmla="*/ 15758 h 2053753"/>
              <a:gd name="connsiteX9" fmla="*/ 326642 w 613020"/>
              <a:gd name="connsiteY9" fmla="*/ 76048 h 2053753"/>
              <a:gd name="connsiteX10" fmla="*/ 386933 w 613020"/>
              <a:gd name="connsiteY10" fmla="*/ 146386 h 2053753"/>
              <a:gd name="connsiteX11" fmla="*/ 417078 w 613020"/>
              <a:gd name="connsiteY11" fmla="*/ 392571 h 2053753"/>
              <a:gd name="connsiteX12" fmla="*/ 417078 w 613020"/>
              <a:gd name="connsiteY12" fmla="*/ 417692 h 2053753"/>
              <a:gd name="connsiteX13" fmla="*/ 417078 w 613020"/>
              <a:gd name="connsiteY13" fmla="*/ 553345 h 2053753"/>
              <a:gd name="connsiteX14" fmla="*/ 417078 w 613020"/>
              <a:gd name="connsiteY14" fmla="*/ 653828 h 2053753"/>
              <a:gd name="connsiteX15" fmla="*/ 376884 w 613020"/>
              <a:gd name="connsiteY15" fmla="*/ 749288 h 2053753"/>
              <a:gd name="connsiteX16" fmla="*/ 346739 w 613020"/>
              <a:gd name="connsiteY16" fmla="*/ 824650 h 2053753"/>
              <a:gd name="connsiteX17" fmla="*/ 341715 w 613020"/>
              <a:gd name="connsiteY17" fmla="*/ 884940 h 2053753"/>
              <a:gd name="connsiteX18" fmla="*/ 381908 w 613020"/>
              <a:gd name="connsiteY18" fmla="*/ 985424 h 2053753"/>
              <a:gd name="connsiteX19" fmla="*/ 422102 w 613020"/>
              <a:gd name="connsiteY19" fmla="*/ 1065811 h 2053753"/>
              <a:gd name="connsiteX20" fmla="*/ 497464 w 613020"/>
              <a:gd name="connsiteY20" fmla="*/ 1221560 h 2053753"/>
              <a:gd name="connsiteX21" fmla="*/ 502489 w 613020"/>
              <a:gd name="connsiteY21" fmla="*/ 1296923 h 2053753"/>
              <a:gd name="connsiteX22" fmla="*/ 502489 w 613020"/>
              <a:gd name="connsiteY22" fmla="*/ 1377310 h 2053753"/>
              <a:gd name="connsiteX23" fmla="*/ 467319 w 613020"/>
              <a:gd name="connsiteY23" fmla="*/ 1457696 h 2053753"/>
              <a:gd name="connsiteX24" fmla="*/ 135724 w 613020"/>
              <a:gd name="connsiteY24" fmla="*/ 1919921 h 2053753"/>
              <a:gd name="connsiteX25" fmla="*/ 206062 w 613020"/>
              <a:gd name="connsiteY25" fmla="*/ 2045525 h 2053753"/>
              <a:gd name="connsiteX26" fmla="*/ 281425 w 613020"/>
              <a:gd name="connsiteY26" fmla="*/ 2035477 h 2053753"/>
              <a:gd name="connsiteX27" fmla="*/ 351763 w 613020"/>
              <a:gd name="connsiteY27" fmla="*/ 1985235 h 2053753"/>
              <a:gd name="connsiteX28" fmla="*/ 427126 w 613020"/>
              <a:gd name="connsiteY28" fmla="*/ 1904848 h 2053753"/>
              <a:gd name="connsiteX29" fmla="*/ 537658 w 613020"/>
              <a:gd name="connsiteY29" fmla="*/ 1744074 h 2053753"/>
              <a:gd name="connsiteX30" fmla="*/ 613020 w 613020"/>
              <a:gd name="connsiteY30" fmla="*/ 1563204 h 2053753"/>
              <a:gd name="connsiteX0" fmla="*/ 15144 w 613020"/>
              <a:gd name="connsiteY0" fmla="*/ 226773 h 2053753"/>
              <a:gd name="connsiteX1" fmla="*/ 71 w 613020"/>
              <a:gd name="connsiteY1" fmla="*/ 116241 h 2053753"/>
              <a:gd name="connsiteX2" fmla="*/ 20168 w 613020"/>
              <a:gd name="connsiteY2" fmla="*/ 50927 h 2053753"/>
              <a:gd name="connsiteX3" fmla="*/ 35240 w 613020"/>
              <a:gd name="connsiteY3" fmla="*/ 40879 h 2053753"/>
              <a:gd name="connsiteX4" fmla="*/ 80458 w 613020"/>
              <a:gd name="connsiteY4" fmla="*/ 20782 h 2053753"/>
              <a:gd name="connsiteX5" fmla="*/ 150796 w 613020"/>
              <a:gd name="connsiteY5" fmla="*/ 685 h 2053753"/>
              <a:gd name="connsiteX6" fmla="*/ 221135 w 613020"/>
              <a:gd name="connsiteY6" fmla="*/ 5710 h 2053753"/>
              <a:gd name="connsiteX7" fmla="*/ 271377 w 613020"/>
              <a:gd name="connsiteY7" fmla="*/ 15758 h 2053753"/>
              <a:gd name="connsiteX8" fmla="*/ 326642 w 613020"/>
              <a:gd name="connsiteY8" fmla="*/ 76048 h 2053753"/>
              <a:gd name="connsiteX9" fmla="*/ 386933 w 613020"/>
              <a:gd name="connsiteY9" fmla="*/ 146386 h 2053753"/>
              <a:gd name="connsiteX10" fmla="*/ 417078 w 613020"/>
              <a:gd name="connsiteY10" fmla="*/ 392571 h 2053753"/>
              <a:gd name="connsiteX11" fmla="*/ 417078 w 613020"/>
              <a:gd name="connsiteY11" fmla="*/ 417692 h 2053753"/>
              <a:gd name="connsiteX12" fmla="*/ 417078 w 613020"/>
              <a:gd name="connsiteY12" fmla="*/ 553345 h 2053753"/>
              <a:gd name="connsiteX13" fmla="*/ 417078 w 613020"/>
              <a:gd name="connsiteY13" fmla="*/ 653828 h 2053753"/>
              <a:gd name="connsiteX14" fmla="*/ 376884 w 613020"/>
              <a:gd name="connsiteY14" fmla="*/ 749288 h 2053753"/>
              <a:gd name="connsiteX15" fmla="*/ 346739 w 613020"/>
              <a:gd name="connsiteY15" fmla="*/ 824650 h 2053753"/>
              <a:gd name="connsiteX16" fmla="*/ 341715 w 613020"/>
              <a:gd name="connsiteY16" fmla="*/ 884940 h 2053753"/>
              <a:gd name="connsiteX17" fmla="*/ 381908 w 613020"/>
              <a:gd name="connsiteY17" fmla="*/ 985424 h 2053753"/>
              <a:gd name="connsiteX18" fmla="*/ 422102 w 613020"/>
              <a:gd name="connsiteY18" fmla="*/ 1065811 h 2053753"/>
              <a:gd name="connsiteX19" fmla="*/ 497464 w 613020"/>
              <a:gd name="connsiteY19" fmla="*/ 1221560 h 2053753"/>
              <a:gd name="connsiteX20" fmla="*/ 502489 w 613020"/>
              <a:gd name="connsiteY20" fmla="*/ 1296923 h 2053753"/>
              <a:gd name="connsiteX21" fmla="*/ 502489 w 613020"/>
              <a:gd name="connsiteY21" fmla="*/ 1377310 h 2053753"/>
              <a:gd name="connsiteX22" fmla="*/ 467319 w 613020"/>
              <a:gd name="connsiteY22" fmla="*/ 1457696 h 2053753"/>
              <a:gd name="connsiteX23" fmla="*/ 135724 w 613020"/>
              <a:gd name="connsiteY23" fmla="*/ 1919921 h 2053753"/>
              <a:gd name="connsiteX24" fmla="*/ 206062 w 613020"/>
              <a:gd name="connsiteY24" fmla="*/ 2045525 h 2053753"/>
              <a:gd name="connsiteX25" fmla="*/ 281425 w 613020"/>
              <a:gd name="connsiteY25" fmla="*/ 2035477 h 2053753"/>
              <a:gd name="connsiteX26" fmla="*/ 351763 w 613020"/>
              <a:gd name="connsiteY26" fmla="*/ 1985235 h 2053753"/>
              <a:gd name="connsiteX27" fmla="*/ 427126 w 613020"/>
              <a:gd name="connsiteY27" fmla="*/ 1904848 h 2053753"/>
              <a:gd name="connsiteX28" fmla="*/ 537658 w 613020"/>
              <a:gd name="connsiteY28" fmla="*/ 1744074 h 2053753"/>
              <a:gd name="connsiteX29" fmla="*/ 613020 w 613020"/>
              <a:gd name="connsiteY29" fmla="*/ 1563204 h 2053753"/>
              <a:gd name="connsiteX0" fmla="*/ 0 w 612949"/>
              <a:gd name="connsiteY0" fmla="*/ 116241 h 2053753"/>
              <a:gd name="connsiteX1" fmla="*/ 20097 w 612949"/>
              <a:gd name="connsiteY1" fmla="*/ 50927 h 2053753"/>
              <a:gd name="connsiteX2" fmla="*/ 35169 w 612949"/>
              <a:gd name="connsiteY2" fmla="*/ 40879 h 2053753"/>
              <a:gd name="connsiteX3" fmla="*/ 80387 w 612949"/>
              <a:gd name="connsiteY3" fmla="*/ 20782 h 2053753"/>
              <a:gd name="connsiteX4" fmla="*/ 150725 w 612949"/>
              <a:gd name="connsiteY4" fmla="*/ 685 h 2053753"/>
              <a:gd name="connsiteX5" fmla="*/ 221064 w 612949"/>
              <a:gd name="connsiteY5" fmla="*/ 5710 h 2053753"/>
              <a:gd name="connsiteX6" fmla="*/ 271306 w 612949"/>
              <a:gd name="connsiteY6" fmla="*/ 15758 h 2053753"/>
              <a:gd name="connsiteX7" fmla="*/ 326571 w 612949"/>
              <a:gd name="connsiteY7" fmla="*/ 76048 h 2053753"/>
              <a:gd name="connsiteX8" fmla="*/ 386862 w 612949"/>
              <a:gd name="connsiteY8" fmla="*/ 146386 h 2053753"/>
              <a:gd name="connsiteX9" fmla="*/ 417007 w 612949"/>
              <a:gd name="connsiteY9" fmla="*/ 392571 h 2053753"/>
              <a:gd name="connsiteX10" fmla="*/ 417007 w 612949"/>
              <a:gd name="connsiteY10" fmla="*/ 417692 h 2053753"/>
              <a:gd name="connsiteX11" fmla="*/ 417007 w 612949"/>
              <a:gd name="connsiteY11" fmla="*/ 553345 h 2053753"/>
              <a:gd name="connsiteX12" fmla="*/ 417007 w 612949"/>
              <a:gd name="connsiteY12" fmla="*/ 653828 h 2053753"/>
              <a:gd name="connsiteX13" fmla="*/ 376813 w 612949"/>
              <a:gd name="connsiteY13" fmla="*/ 749288 h 2053753"/>
              <a:gd name="connsiteX14" fmla="*/ 346668 w 612949"/>
              <a:gd name="connsiteY14" fmla="*/ 824650 h 2053753"/>
              <a:gd name="connsiteX15" fmla="*/ 341644 w 612949"/>
              <a:gd name="connsiteY15" fmla="*/ 884940 h 2053753"/>
              <a:gd name="connsiteX16" fmla="*/ 381837 w 612949"/>
              <a:gd name="connsiteY16" fmla="*/ 985424 h 2053753"/>
              <a:gd name="connsiteX17" fmla="*/ 422031 w 612949"/>
              <a:gd name="connsiteY17" fmla="*/ 1065811 h 2053753"/>
              <a:gd name="connsiteX18" fmla="*/ 497393 w 612949"/>
              <a:gd name="connsiteY18" fmla="*/ 1221560 h 2053753"/>
              <a:gd name="connsiteX19" fmla="*/ 502418 w 612949"/>
              <a:gd name="connsiteY19" fmla="*/ 1296923 h 2053753"/>
              <a:gd name="connsiteX20" fmla="*/ 502418 w 612949"/>
              <a:gd name="connsiteY20" fmla="*/ 1377310 h 2053753"/>
              <a:gd name="connsiteX21" fmla="*/ 467248 w 612949"/>
              <a:gd name="connsiteY21" fmla="*/ 1457696 h 2053753"/>
              <a:gd name="connsiteX22" fmla="*/ 135653 w 612949"/>
              <a:gd name="connsiteY22" fmla="*/ 1919921 h 2053753"/>
              <a:gd name="connsiteX23" fmla="*/ 205991 w 612949"/>
              <a:gd name="connsiteY23" fmla="*/ 2045525 h 2053753"/>
              <a:gd name="connsiteX24" fmla="*/ 281354 w 612949"/>
              <a:gd name="connsiteY24" fmla="*/ 2035477 h 2053753"/>
              <a:gd name="connsiteX25" fmla="*/ 351692 w 612949"/>
              <a:gd name="connsiteY25" fmla="*/ 1985235 h 2053753"/>
              <a:gd name="connsiteX26" fmla="*/ 427055 w 612949"/>
              <a:gd name="connsiteY26" fmla="*/ 1904848 h 2053753"/>
              <a:gd name="connsiteX27" fmla="*/ 537587 w 612949"/>
              <a:gd name="connsiteY27" fmla="*/ 1744074 h 2053753"/>
              <a:gd name="connsiteX28" fmla="*/ 612949 w 612949"/>
              <a:gd name="connsiteY28" fmla="*/ 1563204 h 2053753"/>
              <a:gd name="connsiteX0" fmla="*/ 0 w 592852"/>
              <a:gd name="connsiteY0" fmla="*/ 50927 h 2053753"/>
              <a:gd name="connsiteX1" fmla="*/ 15072 w 592852"/>
              <a:gd name="connsiteY1" fmla="*/ 40879 h 2053753"/>
              <a:gd name="connsiteX2" fmla="*/ 60290 w 592852"/>
              <a:gd name="connsiteY2" fmla="*/ 20782 h 2053753"/>
              <a:gd name="connsiteX3" fmla="*/ 130628 w 592852"/>
              <a:gd name="connsiteY3" fmla="*/ 685 h 2053753"/>
              <a:gd name="connsiteX4" fmla="*/ 200967 w 592852"/>
              <a:gd name="connsiteY4" fmla="*/ 5710 h 2053753"/>
              <a:gd name="connsiteX5" fmla="*/ 251209 w 592852"/>
              <a:gd name="connsiteY5" fmla="*/ 15758 h 2053753"/>
              <a:gd name="connsiteX6" fmla="*/ 306474 w 592852"/>
              <a:gd name="connsiteY6" fmla="*/ 76048 h 2053753"/>
              <a:gd name="connsiteX7" fmla="*/ 366765 w 592852"/>
              <a:gd name="connsiteY7" fmla="*/ 146386 h 2053753"/>
              <a:gd name="connsiteX8" fmla="*/ 396910 w 592852"/>
              <a:gd name="connsiteY8" fmla="*/ 392571 h 2053753"/>
              <a:gd name="connsiteX9" fmla="*/ 396910 w 592852"/>
              <a:gd name="connsiteY9" fmla="*/ 417692 h 2053753"/>
              <a:gd name="connsiteX10" fmla="*/ 396910 w 592852"/>
              <a:gd name="connsiteY10" fmla="*/ 553345 h 2053753"/>
              <a:gd name="connsiteX11" fmla="*/ 396910 w 592852"/>
              <a:gd name="connsiteY11" fmla="*/ 653828 h 2053753"/>
              <a:gd name="connsiteX12" fmla="*/ 356716 w 592852"/>
              <a:gd name="connsiteY12" fmla="*/ 749288 h 2053753"/>
              <a:gd name="connsiteX13" fmla="*/ 326571 w 592852"/>
              <a:gd name="connsiteY13" fmla="*/ 824650 h 2053753"/>
              <a:gd name="connsiteX14" fmla="*/ 321547 w 592852"/>
              <a:gd name="connsiteY14" fmla="*/ 884940 h 2053753"/>
              <a:gd name="connsiteX15" fmla="*/ 361740 w 592852"/>
              <a:gd name="connsiteY15" fmla="*/ 985424 h 2053753"/>
              <a:gd name="connsiteX16" fmla="*/ 401934 w 592852"/>
              <a:gd name="connsiteY16" fmla="*/ 1065811 h 2053753"/>
              <a:gd name="connsiteX17" fmla="*/ 477296 w 592852"/>
              <a:gd name="connsiteY17" fmla="*/ 1221560 h 2053753"/>
              <a:gd name="connsiteX18" fmla="*/ 482321 w 592852"/>
              <a:gd name="connsiteY18" fmla="*/ 1296923 h 2053753"/>
              <a:gd name="connsiteX19" fmla="*/ 482321 w 592852"/>
              <a:gd name="connsiteY19" fmla="*/ 1377310 h 2053753"/>
              <a:gd name="connsiteX20" fmla="*/ 447151 w 592852"/>
              <a:gd name="connsiteY20" fmla="*/ 1457696 h 2053753"/>
              <a:gd name="connsiteX21" fmla="*/ 115556 w 592852"/>
              <a:gd name="connsiteY21" fmla="*/ 1919921 h 2053753"/>
              <a:gd name="connsiteX22" fmla="*/ 185894 w 592852"/>
              <a:gd name="connsiteY22" fmla="*/ 2045525 h 2053753"/>
              <a:gd name="connsiteX23" fmla="*/ 261257 w 592852"/>
              <a:gd name="connsiteY23" fmla="*/ 2035477 h 2053753"/>
              <a:gd name="connsiteX24" fmla="*/ 331595 w 592852"/>
              <a:gd name="connsiteY24" fmla="*/ 1985235 h 2053753"/>
              <a:gd name="connsiteX25" fmla="*/ 406958 w 592852"/>
              <a:gd name="connsiteY25" fmla="*/ 1904848 h 2053753"/>
              <a:gd name="connsiteX26" fmla="*/ 517490 w 592852"/>
              <a:gd name="connsiteY26" fmla="*/ 1744074 h 2053753"/>
              <a:gd name="connsiteX27" fmla="*/ 592852 w 592852"/>
              <a:gd name="connsiteY27" fmla="*/ 1563204 h 2053753"/>
              <a:gd name="connsiteX0" fmla="*/ 0 w 517490"/>
              <a:gd name="connsiteY0" fmla="*/ 50927 h 2053753"/>
              <a:gd name="connsiteX1" fmla="*/ 15072 w 517490"/>
              <a:gd name="connsiteY1" fmla="*/ 40879 h 2053753"/>
              <a:gd name="connsiteX2" fmla="*/ 60290 w 517490"/>
              <a:gd name="connsiteY2" fmla="*/ 20782 h 2053753"/>
              <a:gd name="connsiteX3" fmla="*/ 130628 w 517490"/>
              <a:gd name="connsiteY3" fmla="*/ 685 h 2053753"/>
              <a:gd name="connsiteX4" fmla="*/ 200967 w 517490"/>
              <a:gd name="connsiteY4" fmla="*/ 5710 h 2053753"/>
              <a:gd name="connsiteX5" fmla="*/ 251209 w 517490"/>
              <a:gd name="connsiteY5" fmla="*/ 15758 h 2053753"/>
              <a:gd name="connsiteX6" fmla="*/ 306474 w 517490"/>
              <a:gd name="connsiteY6" fmla="*/ 76048 h 2053753"/>
              <a:gd name="connsiteX7" fmla="*/ 366765 w 517490"/>
              <a:gd name="connsiteY7" fmla="*/ 146386 h 2053753"/>
              <a:gd name="connsiteX8" fmla="*/ 396910 w 517490"/>
              <a:gd name="connsiteY8" fmla="*/ 392571 h 2053753"/>
              <a:gd name="connsiteX9" fmla="*/ 396910 w 517490"/>
              <a:gd name="connsiteY9" fmla="*/ 417692 h 2053753"/>
              <a:gd name="connsiteX10" fmla="*/ 396910 w 517490"/>
              <a:gd name="connsiteY10" fmla="*/ 553345 h 2053753"/>
              <a:gd name="connsiteX11" fmla="*/ 396910 w 517490"/>
              <a:gd name="connsiteY11" fmla="*/ 653828 h 2053753"/>
              <a:gd name="connsiteX12" fmla="*/ 356716 w 517490"/>
              <a:gd name="connsiteY12" fmla="*/ 749288 h 2053753"/>
              <a:gd name="connsiteX13" fmla="*/ 326571 w 517490"/>
              <a:gd name="connsiteY13" fmla="*/ 824650 h 2053753"/>
              <a:gd name="connsiteX14" fmla="*/ 321547 w 517490"/>
              <a:gd name="connsiteY14" fmla="*/ 884940 h 2053753"/>
              <a:gd name="connsiteX15" fmla="*/ 361740 w 517490"/>
              <a:gd name="connsiteY15" fmla="*/ 985424 h 2053753"/>
              <a:gd name="connsiteX16" fmla="*/ 401934 w 517490"/>
              <a:gd name="connsiteY16" fmla="*/ 1065811 h 2053753"/>
              <a:gd name="connsiteX17" fmla="*/ 477296 w 517490"/>
              <a:gd name="connsiteY17" fmla="*/ 1221560 h 2053753"/>
              <a:gd name="connsiteX18" fmla="*/ 482321 w 517490"/>
              <a:gd name="connsiteY18" fmla="*/ 1296923 h 2053753"/>
              <a:gd name="connsiteX19" fmla="*/ 482321 w 517490"/>
              <a:gd name="connsiteY19" fmla="*/ 1377310 h 2053753"/>
              <a:gd name="connsiteX20" fmla="*/ 447151 w 517490"/>
              <a:gd name="connsiteY20" fmla="*/ 1457696 h 2053753"/>
              <a:gd name="connsiteX21" fmla="*/ 115556 w 517490"/>
              <a:gd name="connsiteY21" fmla="*/ 1919921 h 2053753"/>
              <a:gd name="connsiteX22" fmla="*/ 185894 w 517490"/>
              <a:gd name="connsiteY22" fmla="*/ 2045525 h 2053753"/>
              <a:gd name="connsiteX23" fmla="*/ 261257 w 517490"/>
              <a:gd name="connsiteY23" fmla="*/ 2035477 h 2053753"/>
              <a:gd name="connsiteX24" fmla="*/ 331595 w 517490"/>
              <a:gd name="connsiteY24" fmla="*/ 1985235 h 2053753"/>
              <a:gd name="connsiteX25" fmla="*/ 406958 w 517490"/>
              <a:gd name="connsiteY25" fmla="*/ 1904848 h 2053753"/>
              <a:gd name="connsiteX26" fmla="*/ 517490 w 517490"/>
              <a:gd name="connsiteY26" fmla="*/ 1744074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24" fmla="*/ 331595 w 485479"/>
              <a:gd name="connsiteY24" fmla="*/ 1985235 h 2053753"/>
              <a:gd name="connsiteX25" fmla="*/ 406958 w 485479"/>
              <a:gd name="connsiteY25" fmla="*/ 1904848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24" fmla="*/ 331595 w 485479"/>
              <a:gd name="connsiteY24" fmla="*/ 1985235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0" fmla="*/ 0 w 485479"/>
              <a:gd name="connsiteY0" fmla="*/ 50927 h 2053753"/>
              <a:gd name="connsiteX1" fmla="*/ 60290 w 485479"/>
              <a:gd name="connsiteY1" fmla="*/ 20782 h 2053753"/>
              <a:gd name="connsiteX2" fmla="*/ 130628 w 485479"/>
              <a:gd name="connsiteY2" fmla="*/ 685 h 2053753"/>
              <a:gd name="connsiteX3" fmla="*/ 200967 w 485479"/>
              <a:gd name="connsiteY3" fmla="*/ 5710 h 2053753"/>
              <a:gd name="connsiteX4" fmla="*/ 251209 w 485479"/>
              <a:gd name="connsiteY4" fmla="*/ 15758 h 2053753"/>
              <a:gd name="connsiteX5" fmla="*/ 306474 w 485479"/>
              <a:gd name="connsiteY5" fmla="*/ 76048 h 2053753"/>
              <a:gd name="connsiteX6" fmla="*/ 366765 w 485479"/>
              <a:gd name="connsiteY6" fmla="*/ 146386 h 2053753"/>
              <a:gd name="connsiteX7" fmla="*/ 396910 w 485479"/>
              <a:gd name="connsiteY7" fmla="*/ 392571 h 2053753"/>
              <a:gd name="connsiteX8" fmla="*/ 396910 w 485479"/>
              <a:gd name="connsiteY8" fmla="*/ 417692 h 2053753"/>
              <a:gd name="connsiteX9" fmla="*/ 396910 w 485479"/>
              <a:gd name="connsiteY9" fmla="*/ 553345 h 2053753"/>
              <a:gd name="connsiteX10" fmla="*/ 396910 w 485479"/>
              <a:gd name="connsiteY10" fmla="*/ 653828 h 2053753"/>
              <a:gd name="connsiteX11" fmla="*/ 356716 w 485479"/>
              <a:gd name="connsiteY11" fmla="*/ 749288 h 2053753"/>
              <a:gd name="connsiteX12" fmla="*/ 326571 w 485479"/>
              <a:gd name="connsiteY12" fmla="*/ 824650 h 2053753"/>
              <a:gd name="connsiteX13" fmla="*/ 321547 w 485479"/>
              <a:gd name="connsiteY13" fmla="*/ 884940 h 2053753"/>
              <a:gd name="connsiteX14" fmla="*/ 361740 w 485479"/>
              <a:gd name="connsiteY14" fmla="*/ 985424 h 2053753"/>
              <a:gd name="connsiteX15" fmla="*/ 401934 w 485479"/>
              <a:gd name="connsiteY15" fmla="*/ 1065811 h 2053753"/>
              <a:gd name="connsiteX16" fmla="*/ 477296 w 485479"/>
              <a:gd name="connsiteY16" fmla="*/ 1221560 h 2053753"/>
              <a:gd name="connsiteX17" fmla="*/ 482321 w 485479"/>
              <a:gd name="connsiteY17" fmla="*/ 1296923 h 2053753"/>
              <a:gd name="connsiteX18" fmla="*/ 482321 w 485479"/>
              <a:gd name="connsiteY18" fmla="*/ 1377310 h 2053753"/>
              <a:gd name="connsiteX19" fmla="*/ 447151 w 485479"/>
              <a:gd name="connsiteY19" fmla="*/ 1457696 h 2053753"/>
              <a:gd name="connsiteX20" fmla="*/ 115556 w 485479"/>
              <a:gd name="connsiteY20" fmla="*/ 1919921 h 2053753"/>
              <a:gd name="connsiteX21" fmla="*/ 185894 w 485479"/>
              <a:gd name="connsiteY21" fmla="*/ 2045525 h 2053753"/>
              <a:gd name="connsiteX22" fmla="*/ 261257 w 485479"/>
              <a:gd name="connsiteY22" fmla="*/ 2035477 h 2053753"/>
              <a:gd name="connsiteX0" fmla="*/ 0 w 425189"/>
              <a:gd name="connsiteY0" fmla="*/ 20782 h 2053753"/>
              <a:gd name="connsiteX1" fmla="*/ 70338 w 425189"/>
              <a:gd name="connsiteY1" fmla="*/ 685 h 2053753"/>
              <a:gd name="connsiteX2" fmla="*/ 140677 w 425189"/>
              <a:gd name="connsiteY2" fmla="*/ 5710 h 2053753"/>
              <a:gd name="connsiteX3" fmla="*/ 190919 w 425189"/>
              <a:gd name="connsiteY3" fmla="*/ 15758 h 2053753"/>
              <a:gd name="connsiteX4" fmla="*/ 246184 w 425189"/>
              <a:gd name="connsiteY4" fmla="*/ 76048 h 2053753"/>
              <a:gd name="connsiteX5" fmla="*/ 306475 w 425189"/>
              <a:gd name="connsiteY5" fmla="*/ 146386 h 2053753"/>
              <a:gd name="connsiteX6" fmla="*/ 336620 w 425189"/>
              <a:gd name="connsiteY6" fmla="*/ 392571 h 2053753"/>
              <a:gd name="connsiteX7" fmla="*/ 336620 w 425189"/>
              <a:gd name="connsiteY7" fmla="*/ 417692 h 2053753"/>
              <a:gd name="connsiteX8" fmla="*/ 336620 w 425189"/>
              <a:gd name="connsiteY8" fmla="*/ 553345 h 2053753"/>
              <a:gd name="connsiteX9" fmla="*/ 336620 w 425189"/>
              <a:gd name="connsiteY9" fmla="*/ 653828 h 2053753"/>
              <a:gd name="connsiteX10" fmla="*/ 296426 w 425189"/>
              <a:gd name="connsiteY10" fmla="*/ 749288 h 2053753"/>
              <a:gd name="connsiteX11" fmla="*/ 266281 w 425189"/>
              <a:gd name="connsiteY11" fmla="*/ 824650 h 2053753"/>
              <a:gd name="connsiteX12" fmla="*/ 261257 w 425189"/>
              <a:gd name="connsiteY12" fmla="*/ 884940 h 2053753"/>
              <a:gd name="connsiteX13" fmla="*/ 301450 w 425189"/>
              <a:gd name="connsiteY13" fmla="*/ 985424 h 2053753"/>
              <a:gd name="connsiteX14" fmla="*/ 341644 w 425189"/>
              <a:gd name="connsiteY14" fmla="*/ 1065811 h 2053753"/>
              <a:gd name="connsiteX15" fmla="*/ 417006 w 425189"/>
              <a:gd name="connsiteY15" fmla="*/ 1221560 h 2053753"/>
              <a:gd name="connsiteX16" fmla="*/ 422031 w 425189"/>
              <a:gd name="connsiteY16" fmla="*/ 1296923 h 2053753"/>
              <a:gd name="connsiteX17" fmla="*/ 422031 w 425189"/>
              <a:gd name="connsiteY17" fmla="*/ 1377310 h 2053753"/>
              <a:gd name="connsiteX18" fmla="*/ 386861 w 425189"/>
              <a:gd name="connsiteY18" fmla="*/ 1457696 h 2053753"/>
              <a:gd name="connsiteX19" fmla="*/ 55266 w 425189"/>
              <a:gd name="connsiteY19" fmla="*/ 1919921 h 2053753"/>
              <a:gd name="connsiteX20" fmla="*/ 125604 w 425189"/>
              <a:gd name="connsiteY20" fmla="*/ 2045525 h 2053753"/>
              <a:gd name="connsiteX21" fmla="*/ 200967 w 425189"/>
              <a:gd name="connsiteY21" fmla="*/ 2035477 h 2053753"/>
              <a:gd name="connsiteX0" fmla="*/ 26834 w 381685"/>
              <a:gd name="connsiteY0" fmla="*/ 685 h 2053753"/>
              <a:gd name="connsiteX1" fmla="*/ 97173 w 381685"/>
              <a:gd name="connsiteY1" fmla="*/ 5710 h 2053753"/>
              <a:gd name="connsiteX2" fmla="*/ 147415 w 381685"/>
              <a:gd name="connsiteY2" fmla="*/ 15758 h 2053753"/>
              <a:gd name="connsiteX3" fmla="*/ 202680 w 381685"/>
              <a:gd name="connsiteY3" fmla="*/ 76048 h 2053753"/>
              <a:gd name="connsiteX4" fmla="*/ 262971 w 381685"/>
              <a:gd name="connsiteY4" fmla="*/ 146386 h 2053753"/>
              <a:gd name="connsiteX5" fmla="*/ 293116 w 381685"/>
              <a:gd name="connsiteY5" fmla="*/ 392571 h 2053753"/>
              <a:gd name="connsiteX6" fmla="*/ 293116 w 381685"/>
              <a:gd name="connsiteY6" fmla="*/ 417692 h 2053753"/>
              <a:gd name="connsiteX7" fmla="*/ 293116 w 381685"/>
              <a:gd name="connsiteY7" fmla="*/ 553345 h 2053753"/>
              <a:gd name="connsiteX8" fmla="*/ 293116 w 381685"/>
              <a:gd name="connsiteY8" fmla="*/ 653828 h 2053753"/>
              <a:gd name="connsiteX9" fmla="*/ 252922 w 381685"/>
              <a:gd name="connsiteY9" fmla="*/ 749288 h 2053753"/>
              <a:gd name="connsiteX10" fmla="*/ 222777 w 381685"/>
              <a:gd name="connsiteY10" fmla="*/ 824650 h 2053753"/>
              <a:gd name="connsiteX11" fmla="*/ 217753 w 381685"/>
              <a:gd name="connsiteY11" fmla="*/ 884940 h 2053753"/>
              <a:gd name="connsiteX12" fmla="*/ 257946 w 381685"/>
              <a:gd name="connsiteY12" fmla="*/ 985424 h 2053753"/>
              <a:gd name="connsiteX13" fmla="*/ 298140 w 381685"/>
              <a:gd name="connsiteY13" fmla="*/ 1065811 h 2053753"/>
              <a:gd name="connsiteX14" fmla="*/ 373502 w 381685"/>
              <a:gd name="connsiteY14" fmla="*/ 1221560 h 2053753"/>
              <a:gd name="connsiteX15" fmla="*/ 378527 w 381685"/>
              <a:gd name="connsiteY15" fmla="*/ 1296923 h 2053753"/>
              <a:gd name="connsiteX16" fmla="*/ 378527 w 381685"/>
              <a:gd name="connsiteY16" fmla="*/ 1377310 h 2053753"/>
              <a:gd name="connsiteX17" fmla="*/ 343357 w 381685"/>
              <a:gd name="connsiteY17" fmla="*/ 1457696 h 2053753"/>
              <a:gd name="connsiteX18" fmla="*/ 11762 w 381685"/>
              <a:gd name="connsiteY18" fmla="*/ 1919921 h 2053753"/>
              <a:gd name="connsiteX19" fmla="*/ 82100 w 381685"/>
              <a:gd name="connsiteY19" fmla="*/ 2045525 h 2053753"/>
              <a:gd name="connsiteX20" fmla="*/ 157463 w 381685"/>
              <a:gd name="connsiteY20" fmla="*/ 2035477 h 2053753"/>
              <a:gd name="connsiteX0" fmla="*/ 97173 w 381685"/>
              <a:gd name="connsiteY0" fmla="*/ 0 h 2048043"/>
              <a:gd name="connsiteX1" fmla="*/ 147415 w 381685"/>
              <a:gd name="connsiteY1" fmla="*/ 10048 h 2048043"/>
              <a:gd name="connsiteX2" fmla="*/ 202680 w 381685"/>
              <a:gd name="connsiteY2" fmla="*/ 70338 h 2048043"/>
              <a:gd name="connsiteX3" fmla="*/ 262971 w 381685"/>
              <a:gd name="connsiteY3" fmla="*/ 140676 h 2048043"/>
              <a:gd name="connsiteX4" fmla="*/ 293116 w 381685"/>
              <a:gd name="connsiteY4" fmla="*/ 386861 h 2048043"/>
              <a:gd name="connsiteX5" fmla="*/ 293116 w 381685"/>
              <a:gd name="connsiteY5" fmla="*/ 411982 h 2048043"/>
              <a:gd name="connsiteX6" fmla="*/ 293116 w 381685"/>
              <a:gd name="connsiteY6" fmla="*/ 547635 h 2048043"/>
              <a:gd name="connsiteX7" fmla="*/ 293116 w 381685"/>
              <a:gd name="connsiteY7" fmla="*/ 648118 h 2048043"/>
              <a:gd name="connsiteX8" fmla="*/ 252922 w 381685"/>
              <a:gd name="connsiteY8" fmla="*/ 743578 h 2048043"/>
              <a:gd name="connsiteX9" fmla="*/ 222777 w 381685"/>
              <a:gd name="connsiteY9" fmla="*/ 818940 h 2048043"/>
              <a:gd name="connsiteX10" fmla="*/ 217753 w 381685"/>
              <a:gd name="connsiteY10" fmla="*/ 879230 h 2048043"/>
              <a:gd name="connsiteX11" fmla="*/ 257946 w 381685"/>
              <a:gd name="connsiteY11" fmla="*/ 979714 h 2048043"/>
              <a:gd name="connsiteX12" fmla="*/ 298140 w 381685"/>
              <a:gd name="connsiteY12" fmla="*/ 1060101 h 2048043"/>
              <a:gd name="connsiteX13" fmla="*/ 373502 w 381685"/>
              <a:gd name="connsiteY13" fmla="*/ 1215850 h 2048043"/>
              <a:gd name="connsiteX14" fmla="*/ 378527 w 381685"/>
              <a:gd name="connsiteY14" fmla="*/ 1291213 h 2048043"/>
              <a:gd name="connsiteX15" fmla="*/ 378527 w 381685"/>
              <a:gd name="connsiteY15" fmla="*/ 1371600 h 2048043"/>
              <a:gd name="connsiteX16" fmla="*/ 343357 w 381685"/>
              <a:gd name="connsiteY16" fmla="*/ 1451986 h 2048043"/>
              <a:gd name="connsiteX17" fmla="*/ 11762 w 381685"/>
              <a:gd name="connsiteY17" fmla="*/ 1914211 h 2048043"/>
              <a:gd name="connsiteX18" fmla="*/ 82100 w 381685"/>
              <a:gd name="connsiteY18" fmla="*/ 2039815 h 2048043"/>
              <a:gd name="connsiteX19" fmla="*/ 157463 w 381685"/>
              <a:gd name="connsiteY19" fmla="*/ 2029767 h 2048043"/>
              <a:gd name="connsiteX0" fmla="*/ 147415 w 381685"/>
              <a:gd name="connsiteY0" fmla="*/ 0 h 2037995"/>
              <a:gd name="connsiteX1" fmla="*/ 202680 w 381685"/>
              <a:gd name="connsiteY1" fmla="*/ 60290 h 2037995"/>
              <a:gd name="connsiteX2" fmla="*/ 262971 w 381685"/>
              <a:gd name="connsiteY2" fmla="*/ 130628 h 2037995"/>
              <a:gd name="connsiteX3" fmla="*/ 293116 w 381685"/>
              <a:gd name="connsiteY3" fmla="*/ 376813 h 2037995"/>
              <a:gd name="connsiteX4" fmla="*/ 293116 w 381685"/>
              <a:gd name="connsiteY4" fmla="*/ 401934 h 2037995"/>
              <a:gd name="connsiteX5" fmla="*/ 293116 w 381685"/>
              <a:gd name="connsiteY5" fmla="*/ 537587 h 2037995"/>
              <a:gd name="connsiteX6" fmla="*/ 293116 w 381685"/>
              <a:gd name="connsiteY6" fmla="*/ 638070 h 2037995"/>
              <a:gd name="connsiteX7" fmla="*/ 252922 w 381685"/>
              <a:gd name="connsiteY7" fmla="*/ 733530 h 2037995"/>
              <a:gd name="connsiteX8" fmla="*/ 222777 w 381685"/>
              <a:gd name="connsiteY8" fmla="*/ 808892 h 2037995"/>
              <a:gd name="connsiteX9" fmla="*/ 217753 w 381685"/>
              <a:gd name="connsiteY9" fmla="*/ 869182 h 2037995"/>
              <a:gd name="connsiteX10" fmla="*/ 257946 w 381685"/>
              <a:gd name="connsiteY10" fmla="*/ 969666 h 2037995"/>
              <a:gd name="connsiteX11" fmla="*/ 298140 w 381685"/>
              <a:gd name="connsiteY11" fmla="*/ 1050053 h 2037995"/>
              <a:gd name="connsiteX12" fmla="*/ 373502 w 381685"/>
              <a:gd name="connsiteY12" fmla="*/ 1205802 h 2037995"/>
              <a:gd name="connsiteX13" fmla="*/ 378527 w 381685"/>
              <a:gd name="connsiteY13" fmla="*/ 1281165 h 2037995"/>
              <a:gd name="connsiteX14" fmla="*/ 378527 w 381685"/>
              <a:gd name="connsiteY14" fmla="*/ 1361552 h 2037995"/>
              <a:gd name="connsiteX15" fmla="*/ 343357 w 381685"/>
              <a:gd name="connsiteY15" fmla="*/ 1441938 h 2037995"/>
              <a:gd name="connsiteX16" fmla="*/ 11762 w 381685"/>
              <a:gd name="connsiteY16" fmla="*/ 1904163 h 2037995"/>
              <a:gd name="connsiteX17" fmla="*/ 82100 w 381685"/>
              <a:gd name="connsiteY17" fmla="*/ 2029767 h 2037995"/>
              <a:gd name="connsiteX18" fmla="*/ 157463 w 381685"/>
              <a:gd name="connsiteY18" fmla="*/ 2019719 h 2037995"/>
              <a:gd name="connsiteX0" fmla="*/ 202680 w 381685"/>
              <a:gd name="connsiteY0" fmla="*/ 0 h 1977705"/>
              <a:gd name="connsiteX1" fmla="*/ 262971 w 381685"/>
              <a:gd name="connsiteY1" fmla="*/ 70338 h 1977705"/>
              <a:gd name="connsiteX2" fmla="*/ 293116 w 381685"/>
              <a:gd name="connsiteY2" fmla="*/ 316523 h 1977705"/>
              <a:gd name="connsiteX3" fmla="*/ 293116 w 381685"/>
              <a:gd name="connsiteY3" fmla="*/ 341644 h 1977705"/>
              <a:gd name="connsiteX4" fmla="*/ 293116 w 381685"/>
              <a:gd name="connsiteY4" fmla="*/ 477297 h 1977705"/>
              <a:gd name="connsiteX5" fmla="*/ 293116 w 381685"/>
              <a:gd name="connsiteY5" fmla="*/ 577780 h 1977705"/>
              <a:gd name="connsiteX6" fmla="*/ 252922 w 381685"/>
              <a:gd name="connsiteY6" fmla="*/ 673240 h 1977705"/>
              <a:gd name="connsiteX7" fmla="*/ 222777 w 381685"/>
              <a:gd name="connsiteY7" fmla="*/ 748602 h 1977705"/>
              <a:gd name="connsiteX8" fmla="*/ 217753 w 381685"/>
              <a:gd name="connsiteY8" fmla="*/ 808892 h 1977705"/>
              <a:gd name="connsiteX9" fmla="*/ 257946 w 381685"/>
              <a:gd name="connsiteY9" fmla="*/ 909376 h 1977705"/>
              <a:gd name="connsiteX10" fmla="*/ 298140 w 381685"/>
              <a:gd name="connsiteY10" fmla="*/ 989763 h 1977705"/>
              <a:gd name="connsiteX11" fmla="*/ 373502 w 381685"/>
              <a:gd name="connsiteY11" fmla="*/ 1145512 h 1977705"/>
              <a:gd name="connsiteX12" fmla="*/ 378527 w 381685"/>
              <a:gd name="connsiteY12" fmla="*/ 1220875 h 1977705"/>
              <a:gd name="connsiteX13" fmla="*/ 378527 w 381685"/>
              <a:gd name="connsiteY13" fmla="*/ 1301262 h 1977705"/>
              <a:gd name="connsiteX14" fmla="*/ 343357 w 381685"/>
              <a:gd name="connsiteY14" fmla="*/ 1381648 h 1977705"/>
              <a:gd name="connsiteX15" fmla="*/ 11762 w 381685"/>
              <a:gd name="connsiteY15" fmla="*/ 1843873 h 1977705"/>
              <a:gd name="connsiteX16" fmla="*/ 82100 w 381685"/>
              <a:gd name="connsiteY16" fmla="*/ 1969477 h 1977705"/>
              <a:gd name="connsiteX17" fmla="*/ 157463 w 381685"/>
              <a:gd name="connsiteY17" fmla="*/ 1959429 h 1977705"/>
              <a:gd name="connsiteX0" fmla="*/ 262971 w 381685"/>
              <a:gd name="connsiteY0" fmla="*/ 0 h 1907367"/>
              <a:gd name="connsiteX1" fmla="*/ 293116 w 381685"/>
              <a:gd name="connsiteY1" fmla="*/ 246185 h 1907367"/>
              <a:gd name="connsiteX2" fmla="*/ 293116 w 381685"/>
              <a:gd name="connsiteY2" fmla="*/ 271306 h 1907367"/>
              <a:gd name="connsiteX3" fmla="*/ 293116 w 381685"/>
              <a:gd name="connsiteY3" fmla="*/ 406959 h 1907367"/>
              <a:gd name="connsiteX4" fmla="*/ 293116 w 381685"/>
              <a:gd name="connsiteY4" fmla="*/ 507442 h 1907367"/>
              <a:gd name="connsiteX5" fmla="*/ 252922 w 381685"/>
              <a:gd name="connsiteY5" fmla="*/ 602902 h 1907367"/>
              <a:gd name="connsiteX6" fmla="*/ 222777 w 381685"/>
              <a:gd name="connsiteY6" fmla="*/ 678264 h 1907367"/>
              <a:gd name="connsiteX7" fmla="*/ 217753 w 381685"/>
              <a:gd name="connsiteY7" fmla="*/ 738554 h 1907367"/>
              <a:gd name="connsiteX8" fmla="*/ 257946 w 381685"/>
              <a:gd name="connsiteY8" fmla="*/ 839038 h 1907367"/>
              <a:gd name="connsiteX9" fmla="*/ 298140 w 381685"/>
              <a:gd name="connsiteY9" fmla="*/ 919425 h 1907367"/>
              <a:gd name="connsiteX10" fmla="*/ 373502 w 381685"/>
              <a:gd name="connsiteY10" fmla="*/ 1075174 h 1907367"/>
              <a:gd name="connsiteX11" fmla="*/ 378527 w 381685"/>
              <a:gd name="connsiteY11" fmla="*/ 1150537 h 1907367"/>
              <a:gd name="connsiteX12" fmla="*/ 378527 w 381685"/>
              <a:gd name="connsiteY12" fmla="*/ 1230924 h 1907367"/>
              <a:gd name="connsiteX13" fmla="*/ 343357 w 381685"/>
              <a:gd name="connsiteY13" fmla="*/ 1311310 h 1907367"/>
              <a:gd name="connsiteX14" fmla="*/ 11762 w 381685"/>
              <a:gd name="connsiteY14" fmla="*/ 1773535 h 1907367"/>
              <a:gd name="connsiteX15" fmla="*/ 82100 w 381685"/>
              <a:gd name="connsiteY15" fmla="*/ 1899139 h 1907367"/>
              <a:gd name="connsiteX16" fmla="*/ 157463 w 381685"/>
              <a:gd name="connsiteY16" fmla="*/ 1889091 h 1907367"/>
              <a:gd name="connsiteX0" fmla="*/ 293116 w 381685"/>
              <a:gd name="connsiteY0" fmla="*/ 0 h 1661182"/>
              <a:gd name="connsiteX1" fmla="*/ 293116 w 381685"/>
              <a:gd name="connsiteY1" fmla="*/ 25121 h 1661182"/>
              <a:gd name="connsiteX2" fmla="*/ 293116 w 381685"/>
              <a:gd name="connsiteY2" fmla="*/ 160774 h 1661182"/>
              <a:gd name="connsiteX3" fmla="*/ 293116 w 381685"/>
              <a:gd name="connsiteY3" fmla="*/ 261257 h 1661182"/>
              <a:gd name="connsiteX4" fmla="*/ 252922 w 381685"/>
              <a:gd name="connsiteY4" fmla="*/ 356717 h 1661182"/>
              <a:gd name="connsiteX5" fmla="*/ 222777 w 381685"/>
              <a:gd name="connsiteY5" fmla="*/ 432079 h 1661182"/>
              <a:gd name="connsiteX6" fmla="*/ 217753 w 381685"/>
              <a:gd name="connsiteY6" fmla="*/ 492369 h 1661182"/>
              <a:gd name="connsiteX7" fmla="*/ 257946 w 381685"/>
              <a:gd name="connsiteY7" fmla="*/ 592853 h 1661182"/>
              <a:gd name="connsiteX8" fmla="*/ 298140 w 381685"/>
              <a:gd name="connsiteY8" fmla="*/ 673240 h 1661182"/>
              <a:gd name="connsiteX9" fmla="*/ 373502 w 381685"/>
              <a:gd name="connsiteY9" fmla="*/ 828989 h 1661182"/>
              <a:gd name="connsiteX10" fmla="*/ 378527 w 381685"/>
              <a:gd name="connsiteY10" fmla="*/ 904352 h 1661182"/>
              <a:gd name="connsiteX11" fmla="*/ 378527 w 381685"/>
              <a:gd name="connsiteY11" fmla="*/ 984739 h 1661182"/>
              <a:gd name="connsiteX12" fmla="*/ 343357 w 381685"/>
              <a:gd name="connsiteY12" fmla="*/ 1065125 h 1661182"/>
              <a:gd name="connsiteX13" fmla="*/ 11762 w 381685"/>
              <a:gd name="connsiteY13" fmla="*/ 1527350 h 1661182"/>
              <a:gd name="connsiteX14" fmla="*/ 82100 w 381685"/>
              <a:gd name="connsiteY14" fmla="*/ 1652954 h 1661182"/>
              <a:gd name="connsiteX15" fmla="*/ 157463 w 381685"/>
              <a:gd name="connsiteY15" fmla="*/ 1642906 h 1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685" h="1661182">
                <a:moveTo>
                  <a:pt x="293116" y="0"/>
                </a:moveTo>
                <a:cubicBezTo>
                  <a:pt x="298140" y="45218"/>
                  <a:pt x="293116" y="25121"/>
                  <a:pt x="293116" y="25121"/>
                </a:cubicBezTo>
                <a:lnTo>
                  <a:pt x="293116" y="160774"/>
                </a:lnTo>
                <a:cubicBezTo>
                  <a:pt x="293116" y="200130"/>
                  <a:pt x="299815" y="228600"/>
                  <a:pt x="293116" y="261257"/>
                </a:cubicBezTo>
                <a:cubicBezTo>
                  <a:pt x="286417" y="293914"/>
                  <a:pt x="264645" y="328247"/>
                  <a:pt x="252922" y="356717"/>
                </a:cubicBezTo>
                <a:cubicBezTo>
                  <a:pt x="241199" y="385187"/>
                  <a:pt x="228638" y="409471"/>
                  <a:pt x="222777" y="432079"/>
                </a:cubicBezTo>
                <a:cubicBezTo>
                  <a:pt x="216916" y="454687"/>
                  <a:pt x="211892" y="465573"/>
                  <a:pt x="217753" y="492369"/>
                </a:cubicBezTo>
                <a:cubicBezTo>
                  <a:pt x="223615" y="519165"/>
                  <a:pt x="244548" y="562708"/>
                  <a:pt x="257946" y="592853"/>
                </a:cubicBezTo>
                <a:cubicBezTo>
                  <a:pt x="271344" y="622998"/>
                  <a:pt x="278881" y="633884"/>
                  <a:pt x="298140" y="673240"/>
                </a:cubicBezTo>
                <a:cubicBezTo>
                  <a:pt x="317399" y="712596"/>
                  <a:pt x="360104" y="790470"/>
                  <a:pt x="373502" y="828989"/>
                </a:cubicBezTo>
                <a:cubicBezTo>
                  <a:pt x="386900" y="867508"/>
                  <a:pt x="377690" y="878394"/>
                  <a:pt x="378527" y="904352"/>
                </a:cubicBezTo>
                <a:cubicBezTo>
                  <a:pt x="379364" y="930310"/>
                  <a:pt x="384389" y="957944"/>
                  <a:pt x="378527" y="984739"/>
                </a:cubicBezTo>
                <a:cubicBezTo>
                  <a:pt x="372665" y="1011534"/>
                  <a:pt x="404484" y="974690"/>
                  <a:pt x="343357" y="1065125"/>
                </a:cubicBezTo>
                <a:cubicBezTo>
                  <a:pt x="282230" y="1155560"/>
                  <a:pt x="55305" y="1429379"/>
                  <a:pt x="11762" y="1527350"/>
                </a:cubicBezTo>
                <a:cubicBezTo>
                  <a:pt x="-31781" y="1625321"/>
                  <a:pt x="57817" y="1633695"/>
                  <a:pt x="82100" y="1652954"/>
                </a:cubicBezTo>
                <a:cubicBezTo>
                  <a:pt x="106383" y="1672213"/>
                  <a:pt x="133179" y="1652954"/>
                  <a:pt x="157463" y="1642906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147920" y="3088331"/>
            <a:ext cx="360124" cy="1759949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  <a:gd name="connsiteX0" fmla="*/ 142968 w 630313"/>
              <a:gd name="connsiteY0" fmla="*/ 969797 h 2046458"/>
              <a:gd name="connsiteX1" fmla="*/ 122872 w 630313"/>
              <a:gd name="connsiteY1" fmla="*/ 889410 h 2046458"/>
              <a:gd name="connsiteX2" fmla="*/ 92727 w 630313"/>
              <a:gd name="connsiteY2" fmla="*/ 768829 h 2046458"/>
              <a:gd name="connsiteX3" fmla="*/ 92727 w 630313"/>
              <a:gd name="connsiteY3" fmla="*/ 643225 h 2046458"/>
              <a:gd name="connsiteX4" fmla="*/ 92727 w 630313"/>
              <a:gd name="connsiteY4" fmla="*/ 572887 h 2046458"/>
              <a:gd name="connsiteX5" fmla="*/ 97751 w 630313"/>
              <a:gd name="connsiteY5" fmla="*/ 437234 h 2046458"/>
              <a:gd name="connsiteX6" fmla="*/ 72630 w 630313"/>
              <a:gd name="connsiteY6" fmla="*/ 326702 h 2046458"/>
              <a:gd name="connsiteX7" fmla="*/ 57557 w 630313"/>
              <a:gd name="connsiteY7" fmla="*/ 256364 h 2046458"/>
              <a:gd name="connsiteX8" fmla="*/ 42485 w 630313"/>
              <a:gd name="connsiteY8" fmla="*/ 211146 h 2046458"/>
              <a:gd name="connsiteX9" fmla="*/ 22388 w 630313"/>
              <a:gd name="connsiteY9" fmla="*/ 110662 h 2046458"/>
              <a:gd name="connsiteX10" fmla="*/ 7316 w 630313"/>
              <a:gd name="connsiteY10" fmla="*/ 80517 h 2046458"/>
              <a:gd name="connsiteX11" fmla="*/ 7316 w 630313"/>
              <a:gd name="connsiteY11" fmla="*/ 35300 h 2046458"/>
              <a:gd name="connsiteX12" fmla="*/ 37461 w 630313"/>
              <a:gd name="connsiteY12" fmla="*/ 15203 h 2046458"/>
              <a:gd name="connsiteX13" fmla="*/ 77654 w 630313"/>
              <a:gd name="connsiteY13" fmla="*/ 5155 h 2046458"/>
              <a:gd name="connsiteX14" fmla="*/ 127896 w 630313"/>
              <a:gd name="connsiteY14" fmla="*/ 131 h 2046458"/>
              <a:gd name="connsiteX15" fmla="*/ 168089 w 630313"/>
              <a:gd name="connsiteY15" fmla="*/ 10179 h 2046458"/>
              <a:gd name="connsiteX16" fmla="*/ 208283 w 630313"/>
              <a:gd name="connsiteY16" fmla="*/ 30276 h 2046458"/>
              <a:gd name="connsiteX17" fmla="*/ 228379 w 630313"/>
              <a:gd name="connsiteY17" fmla="*/ 65445 h 2046458"/>
              <a:gd name="connsiteX18" fmla="*/ 258524 w 630313"/>
              <a:gd name="connsiteY18" fmla="*/ 135783 h 2046458"/>
              <a:gd name="connsiteX19" fmla="*/ 283645 w 630313"/>
              <a:gd name="connsiteY19" fmla="*/ 226218 h 2046458"/>
              <a:gd name="connsiteX20" fmla="*/ 293694 w 630313"/>
              <a:gd name="connsiteY20" fmla="*/ 286509 h 2046458"/>
              <a:gd name="connsiteX21" fmla="*/ 298718 w 630313"/>
              <a:gd name="connsiteY21" fmla="*/ 356847 h 2046458"/>
              <a:gd name="connsiteX22" fmla="*/ 298718 w 630313"/>
              <a:gd name="connsiteY22" fmla="*/ 442258 h 2046458"/>
              <a:gd name="connsiteX23" fmla="*/ 293694 w 630313"/>
              <a:gd name="connsiteY23" fmla="*/ 527669 h 2046458"/>
              <a:gd name="connsiteX24" fmla="*/ 253500 w 630313"/>
              <a:gd name="connsiteY24" fmla="*/ 592983 h 2046458"/>
              <a:gd name="connsiteX25" fmla="*/ 248476 w 630313"/>
              <a:gd name="connsiteY25" fmla="*/ 638201 h 2046458"/>
              <a:gd name="connsiteX26" fmla="*/ 248476 w 630313"/>
              <a:gd name="connsiteY26" fmla="*/ 638201 h 2046458"/>
              <a:gd name="connsiteX27" fmla="*/ 233403 w 630313"/>
              <a:gd name="connsiteY27" fmla="*/ 778878 h 2046458"/>
              <a:gd name="connsiteX28" fmla="*/ 228379 w 630313"/>
              <a:gd name="connsiteY28" fmla="*/ 824095 h 2046458"/>
              <a:gd name="connsiteX29" fmla="*/ 248476 w 630313"/>
              <a:gd name="connsiteY29" fmla="*/ 874337 h 2046458"/>
              <a:gd name="connsiteX30" fmla="*/ 283645 w 630313"/>
              <a:gd name="connsiteY30" fmla="*/ 934627 h 2046458"/>
              <a:gd name="connsiteX31" fmla="*/ 303742 w 630313"/>
              <a:gd name="connsiteY31" fmla="*/ 999942 h 2046458"/>
              <a:gd name="connsiteX32" fmla="*/ 338911 w 630313"/>
              <a:gd name="connsiteY32" fmla="*/ 1075304 h 2046458"/>
              <a:gd name="connsiteX33" fmla="*/ 343935 w 630313"/>
              <a:gd name="connsiteY33" fmla="*/ 1065256 h 2046458"/>
              <a:gd name="connsiteX34" fmla="*/ 359008 w 630313"/>
              <a:gd name="connsiteY34" fmla="*/ 1115498 h 2046458"/>
              <a:gd name="connsiteX35" fmla="*/ 359008 w 630313"/>
              <a:gd name="connsiteY35" fmla="*/ 1170764 h 2046458"/>
              <a:gd name="connsiteX36" fmla="*/ 359008 w 630313"/>
              <a:gd name="connsiteY36" fmla="*/ 1221005 h 2046458"/>
              <a:gd name="connsiteX37" fmla="*/ 348959 w 630313"/>
              <a:gd name="connsiteY37" fmla="*/ 1286320 h 2046458"/>
              <a:gd name="connsiteX38" fmla="*/ 313790 w 630313"/>
              <a:gd name="connsiteY38" fmla="*/ 1326513 h 2046458"/>
              <a:gd name="connsiteX39" fmla="*/ 273597 w 630313"/>
              <a:gd name="connsiteY39" fmla="*/ 1401876 h 2046458"/>
              <a:gd name="connsiteX40" fmla="*/ 238428 w 630313"/>
              <a:gd name="connsiteY40" fmla="*/ 1457142 h 2046458"/>
              <a:gd name="connsiteX41" fmla="*/ 203258 w 630313"/>
              <a:gd name="connsiteY41" fmla="*/ 1517432 h 2046458"/>
              <a:gd name="connsiteX42" fmla="*/ 153017 w 630313"/>
              <a:gd name="connsiteY42" fmla="*/ 1572698 h 2046458"/>
              <a:gd name="connsiteX43" fmla="*/ 87702 w 630313"/>
              <a:gd name="connsiteY43" fmla="*/ 1658109 h 2046458"/>
              <a:gd name="connsiteX44" fmla="*/ 32436 w 630313"/>
              <a:gd name="connsiteY44" fmla="*/ 1768640 h 2046458"/>
              <a:gd name="connsiteX45" fmla="*/ 12340 w 630313"/>
              <a:gd name="connsiteY45" fmla="*/ 1823906 h 2046458"/>
              <a:gd name="connsiteX46" fmla="*/ 2291 w 630313"/>
              <a:gd name="connsiteY46" fmla="*/ 1889221 h 2046458"/>
              <a:gd name="connsiteX47" fmla="*/ 2291 w 630313"/>
              <a:gd name="connsiteY47" fmla="*/ 1949511 h 2046458"/>
              <a:gd name="connsiteX48" fmla="*/ 27412 w 630313"/>
              <a:gd name="connsiteY48" fmla="*/ 2004777 h 2046458"/>
              <a:gd name="connsiteX49" fmla="*/ 52533 w 630313"/>
              <a:gd name="connsiteY49" fmla="*/ 2039946 h 2046458"/>
              <a:gd name="connsiteX50" fmla="*/ 67606 w 630313"/>
              <a:gd name="connsiteY50" fmla="*/ 2044970 h 2046458"/>
              <a:gd name="connsiteX51" fmla="*/ 117847 w 630313"/>
              <a:gd name="connsiteY51" fmla="*/ 2044970 h 2046458"/>
              <a:gd name="connsiteX52" fmla="*/ 183162 w 630313"/>
              <a:gd name="connsiteY52" fmla="*/ 2044970 h 2046458"/>
              <a:gd name="connsiteX53" fmla="*/ 248476 w 630313"/>
              <a:gd name="connsiteY53" fmla="*/ 2024873 h 2046458"/>
              <a:gd name="connsiteX54" fmla="*/ 308766 w 630313"/>
              <a:gd name="connsiteY54" fmla="*/ 1989704 h 2046458"/>
              <a:gd name="connsiteX55" fmla="*/ 353984 w 630313"/>
              <a:gd name="connsiteY55" fmla="*/ 1954535 h 2046458"/>
              <a:gd name="connsiteX56" fmla="*/ 439395 w 630313"/>
              <a:gd name="connsiteY56" fmla="*/ 1833955 h 2046458"/>
              <a:gd name="connsiteX57" fmla="*/ 479588 w 630313"/>
              <a:gd name="connsiteY57" fmla="*/ 1783713 h 2046458"/>
              <a:gd name="connsiteX58" fmla="*/ 519781 w 630313"/>
              <a:gd name="connsiteY58" fmla="*/ 1723423 h 2046458"/>
              <a:gd name="connsiteX59" fmla="*/ 554951 w 630313"/>
              <a:gd name="connsiteY59" fmla="*/ 1673181 h 2046458"/>
              <a:gd name="connsiteX60" fmla="*/ 600168 w 630313"/>
              <a:gd name="connsiteY60" fmla="*/ 1607867 h 2046458"/>
              <a:gd name="connsiteX61" fmla="*/ 610217 w 630313"/>
              <a:gd name="connsiteY61" fmla="*/ 1587770 h 2046458"/>
              <a:gd name="connsiteX62" fmla="*/ 620265 w 630313"/>
              <a:gd name="connsiteY62" fmla="*/ 1527480 h 2046458"/>
              <a:gd name="connsiteX63" fmla="*/ 630313 w 630313"/>
              <a:gd name="connsiteY63" fmla="*/ 1477238 h 2046458"/>
              <a:gd name="connsiteX0" fmla="*/ 122872 w 630313"/>
              <a:gd name="connsiteY0" fmla="*/ 889410 h 2046458"/>
              <a:gd name="connsiteX1" fmla="*/ 92727 w 630313"/>
              <a:gd name="connsiteY1" fmla="*/ 768829 h 2046458"/>
              <a:gd name="connsiteX2" fmla="*/ 92727 w 630313"/>
              <a:gd name="connsiteY2" fmla="*/ 643225 h 2046458"/>
              <a:gd name="connsiteX3" fmla="*/ 92727 w 630313"/>
              <a:gd name="connsiteY3" fmla="*/ 572887 h 2046458"/>
              <a:gd name="connsiteX4" fmla="*/ 97751 w 630313"/>
              <a:gd name="connsiteY4" fmla="*/ 437234 h 2046458"/>
              <a:gd name="connsiteX5" fmla="*/ 72630 w 630313"/>
              <a:gd name="connsiteY5" fmla="*/ 326702 h 2046458"/>
              <a:gd name="connsiteX6" fmla="*/ 57557 w 630313"/>
              <a:gd name="connsiteY6" fmla="*/ 256364 h 2046458"/>
              <a:gd name="connsiteX7" fmla="*/ 42485 w 630313"/>
              <a:gd name="connsiteY7" fmla="*/ 211146 h 2046458"/>
              <a:gd name="connsiteX8" fmla="*/ 22388 w 630313"/>
              <a:gd name="connsiteY8" fmla="*/ 110662 h 2046458"/>
              <a:gd name="connsiteX9" fmla="*/ 7316 w 630313"/>
              <a:gd name="connsiteY9" fmla="*/ 80517 h 2046458"/>
              <a:gd name="connsiteX10" fmla="*/ 7316 w 630313"/>
              <a:gd name="connsiteY10" fmla="*/ 35300 h 2046458"/>
              <a:gd name="connsiteX11" fmla="*/ 37461 w 630313"/>
              <a:gd name="connsiteY11" fmla="*/ 15203 h 2046458"/>
              <a:gd name="connsiteX12" fmla="*/ 77654 w 630313"/>
              <a:gd name="connsiteY12" fmla="*/ 5155 h 2046458"/>
              <a:gd name="connsiteX13" fmla="*/ 127896 w 630313"/>
              <a:gd name="connsiteY13" fmla="*/ 131 h 2046458"/>
              <a:gd name="connsiteX14" fmla="*/ 168089 w 630313"/>
              <a:gd name="connsiteY14" fmla="*/ 10179 h 2046458"/>
              <a:gd name="connsiteX15" fmla="*/ 208283 w 630313"/>
              <a:gd name="connsiteY15" fmla="*/ 30276 h 2046458"/>
              <a:gd name="connsiteX16" fmla="*/ 228379 w 630313"/>
              <a:gd name="connsiteY16" fmla="*/ 65445 h 2046458"/>
              <a:gd name="connsiteX17" fmla="*/ 258524 w 630313"/>
              <a:gd name="connsiteY17" fmla="*/ 135783 h 2046458"/>
              <a:gd name="connsiteX18" fmla="*/ 283645 w 630313"/>
              <a:gd name="connsiteY18" fmla="*/ 226218 h 2046458"/>
              <a:gd name="connsiteX19" fmla="*/ 293694 w 630313"/>
              <a:gd name="connsiteY19" fmla="*/ 286509 h 2046458"/>
              <a:gd name="connsiteX20" fmla="*/ 298718 w 630313"/>
              <a:gd name="connsiteY20" fmla="*/ 356847 h 2046458"/>
              <a:gd name="connsiteX21" fmla="*/ 298718 w 630313"/>
              <a:gd name="connsiteY21" fmla="*/ 442258 h 2046458"/>
              <a:gd name="connsiteX22" fmla="*/ 293694 w 630313"/>
              <a:gd name="connsiteY22" fmla="*/ 527669 h 2046458"/>
              <a:gd name="connsiteX23" fmla="*/ 253500 w 630313"/>
              <a:gd name="connsiteY23" fmla="*/ 592983 h 2046458"/>
              <a:gd name="connsiteX24" fmla="*/ 248476 w 630313"/>
              <a:gd name="connsiteY24" fmla="*/ 638201 h 2046458"/>
              <a:gd name="connsiteX25" fmla="*/ 248476 w 630313"/>
              <a:gd name="connsiteY25" fmla="*/ 638201 h 2046458"/>
              <a:gd name="connsiteX26" fmla="*/ 233403 w 630313"/>
              <a:gd name="connsiteY26" fmla="*/ 778878 h 2046458"/>
              <a:gd name="connsiteX27" fmla="*/ 228379 w 630313"/>
              <a:gd name="connsiteY27" fmla="*/ 824095 h 2046458"/>
              <a:gd name="connsiteX28" fmla="*/ 248476 w 630313"/>
              <a:gd name="connsiteY28" fmla="*/ 874337 h 2046458"/>
              <a:gd name="connsiteX29" fmla="*/ 283645 w 630313"/>
              <a:gd name="connsiteY29" fmla="*/ 934627 h 2046458"/>
              <a:gd name="connsiteX30" fmla="*/ 303742 w 630313"/>
              <a:gd name="connsiteY30" fmla="*/ 999942 h 2046458"/>
              <a:gd name="connsiteX31" fmla="*/ 338911 w 630313"/>
              <a:gd name="connsiteY31" fmla="*/ 1075304 h 2046458"/>
              <a:gd name="connsiteX32" fmla="*/ 343935 w 630313"/>
              <a:gd name="connsiteY32" fmla="*/ 1065256 h 2046458"/>
              <a:gd name="connsiteX33" fmla="*/ 359008 w 630313"/>
              <a:gd name="connsiteY33" fmla="*/ 1115498 h 2046458"/>
              <a:gd name="connsiteX34" fmla="*/ 359008 w 630313"/>
              <a:gd name="connsiteY34" fmla="*/ 1170764 h 2046458"/>
              <a:gd name="connsiteX35" fmla="*/ 359008 w 630313"/>
              <a:gd name="connsiteY35" fmla="*/ 1221005 h 2046458"/>
              <a:gd name="connsiteX36" fmla="*/ 348959 w 630313"/>
              <a:gd name="connsiteY36" fmla="*/ 1286320 h 2046458"/>
              <a:gd name="connsiteX37" fmla="*/ 313790 w 630313"/>
              <a:gd name="connsiteY37" fmla="*/ 1326513 h 2046458"/>
              <a:gd name="connsiteX38" fmla="*/ 273597 w 630313"/>
              <a:gd name="connsiteY38" fmla="*/ 1401876 h 2046458"/>
              <a:gd name="connsiteX39" fmla="*/ 238428 w 630313"/>
              <a:gd name="connsiteY39" fmla="*/ 1457142 h 2046458"/>
              <a:gd name="connsiteX40" fmla="*/ 203258 w 630313"/>
              <a:gd name="connsiteY40" fmla="*/ 1517432 h 2046458"/>
              <a:gd name="connsiteX41" fmla="*/ 153017 w 630313"/>
              <a:gd name="connsiteY41" fmla="*/ 1572698 h 2046458"/>
              <a:gd name="connsiteX42" fmla="*/ 87702 w 630313"/>
              <a:gd name="connsiteY42" fmla="*/ 1658109 h 2046458"/>
              <a:gd name="connsiteX43" fmla="*/ 32436 w 630313"/>
              <a:gd name="connsiteY43" fmla="*/ 1768640 h 2046458"/>
              <a:gd name="connsiteX44" fmla="*/ 12340 w 630313"/>
              <a:gd name="connsiteY44" fmla="*/ 1823906 h 2046458"/>
              <a:gd name="connsiteX45" fmla="*/ 2291 w 630313"/>
              <a:gd name="connsiteY45" fmla="*/ 1889221 h 2046458"/>
              <a:gd name="connsiteX46" fmla="*/ 2291 w 630313"/>
              <a:gd name="connsiteY46" fmla="*/ 1949511 h 2046458"/>
              <a:gd name="connsiteX47" fmla="*/ 27412 w 630313"/>
              <a:gd name="connsiteY47" fmla="*/ 2004777 h 2046458"/>
              <a:gd name="connsiteX48" fmla="*/ 52533 w 630313"/>
              <a:gd name="connsiteY48" fmla="*/ 2039946 h 2046458"/>
              <a:gd name="connsiteX49" fmla="*/ 67606 w 630313"/>
              <a:gd name="connsiteY49" fmla="*/ 2044970 h 2046458"/>
              <a:gd name="connsiteX50" fmla="*/ 117847 w 630313"/>
              <a:gd name="connsiteY50" fmla="*/ 2044970 h 2046458"/>
              <a:gd name="connsiteX51" fmla="*/ 183162 w 630313"/>
              <a:gd name="connsiteY51" fmla="*/ 2044970 h 2046458"/>
              <a:gd name="connsiteX52" fmla="*/ 248476 w 630313"/>
              <a:gd name="connsiteY52" fmla="*/ 2024873 h 2046458"/>
              <a:gd name="connsiteX53" fmla="*/ 308766 w 630313"/>
              <a:gd name="connsiteY53" fmla="*/ 1989704 h 2046458"/>
              <a:gd name="connsiteX54" fmla="*/ 353984 w 630313"/>
              <a:gd name="connsiteY54" fmla="*/ 1954535 h 2046458"/>
              <a:gd name="connsiteX55" fmla="*/ 439395 w 630313"/>
              <a:gd name="connsiteY55" fmla="*/ 1833955 h 2046458"/>
              <a:gd name="connsiteX56" fmla="*/ 479588 w 630313"/>
              <a:gd name="connsiteY56" fmla="*/ 1783713 h 2046458"/>
              <a:gd name="connsiteX57" fmla="*/ 519781 w 630313"/>
              <a:gd name="connsiteY57" fmla="*/ 1723423 h 2046458"/>
              <a:gd name="connsiteX58" fmla="*/ 554951 w 630313"/>
              <a:gd name="connsiteY58" fmla="*/ 1673181 h 2046458"/>
              <a:gd name="connsiteX59" fmla="*/ 600168 w 630313"/>
              <a:gd name="connsiteY59" fmla="*/ 1607867 h 2046458"/>
              <a:gd name="connsiteX60" fmla="*/ 610217 w 630313"/>
              <a:gd name="connsiteY60" fmla="*/ 1587770 h 2046458"/>
              <a:gd name="connsiteX61" fmla="*/ 620265 w 630313"/>
              <a:gd name="connsiteY61" fmla="*/ 1527480 h 2046458"/>
              <a:gd name="connsiteX62" fmla="*/ 630313 w 630313"/>
              <a:gd name="connsiteY62" fmla="*/ 1477238 h 2046458"/>
              <a:gd name="connsiteX0" fmla="*/ 92727 w 630313"/>
              <a:gd name="connsiteY0" fmla="*/ 768829 h 2046458"/>
              <a:gd name="connsiteX1" fmla="*/ 92727 w 630313"/>
              <a:gd name="connsiteY1" fmla="*/ 643225 h 2046458"/>
              <a:gd name="connsiteX2" fmla="*/ 92727 w 630313"/>
              <a:gd name="connsiteY2" fmla="*/ 572887 h 2046458"/>
              <a:gd name="connsiteX3" fmla="*/ 97751 w 630313"/>
              <a:gd name="connsiteY3" fmla="*/ 437234 h 2046458"/>
              <a:gd name="connsiteX4" fmla="*/ 72630 w 630313"/>
              <a:gd name="connsiteY4" fmla="*/ 326702 h 2046458"/>
              <a:gd name="connsiteX5" fmla="*/ 57557 w 630313"/>
              <a:gd name="connsiteY5" fmla="*/ 256364 h 2046458"/>
              <a:gd name="connsiteX6" fmla="*/ 42485 w 630313"/>
              <a:gd name="connsiteY6" fmla="*/ 211146 h 2046458"/>
              <a:gd name="connsiteX7" fmla="*/ 22388 w 630313"/>
              <a:gd name="connsiteY7" fmla="*/ 110662 h 2046458"/>
              <a:gd name="connsiteX8" fmla="*/ 7316 w 630313"/>
              <a:gd name="connsiteY8" fmla="*/ 80517 h 2046458"/>
              <a:gd name="connsiteX9" fmla="*/ 7316 w 630313"/>
              <a:gd name="connsiteY9" fmla="*/ 35300 h 2046458"/>
              <a:gd name="connsiteX10" fmla="*/ 37461 w 630313"/>
              <a:gd name="connsiteY10" fmla="*/ 15203 h 2046458"/>
              <a:gd name="connsiteX11" fmla="*/ 77654 w 630313"/>
              <a:gd name="connsiteY11" fmla="*/ 5155 h 2046458"/>
              <a:gd name="connsiteX12" fmla="*/ 127896 w 630313"/>
              <a:gd name="connsiteY12" fmla="*/ 131 h 2046458"/>
              <a:gd name="connsiteX13" fmla="*/ 168089 w 630313"/>
              <a:gd name="connsiteY13" fmla="*/ 10179 h 2046458"/>
              <a:gd name="connsiteX14" fmla="*/ 208283 w 630313"/>
              <a:gd name="connsiteY14" fmla="*/ 30276 h 2046458"/>
              <a:gd name="connsiteX15" fmla="*/ 228379 w 630313"/>
              <a:gd name="connsiteY15" fmla="*/ 65445 h 2046458"/>
              <a:gd name="connsiteX16" fmla="*/ 258524 w 630313"/>
              <a:gd name="connsiteY16" fmla="*/ 135783 h 2046458"/>
              <a:gd name="connsiteX17" fmla="*/ 283645 w 630313"/>
              <a:gd name="connsiteY17" fmla="*/ 226218 h 2046458"/>
              <a:gd name="connsiteX18" fmla="*/ 293694 w 630313"/>
              <a:gd name="connsiteY18" fmla="*/ 286509 h 2046458"/>
              <a:gd name="connsiteX19" fmla="*/ 298718 w 630313"/>
              <a:gd name="connsiteY19" fmla="*/ 356847 h 2046458"/>
              <a:gd name="connsiteX20" fmla="*/ 298718 w 630313"/>
              <a:gd name="connsiteY20" fmla="*/ 442258 h 2046458"/>
              <a:gd name="connsiteX21" fmla="*/ 293694 w 630313"/>
              <a:gd name="connsiteY21" fmla="*/ 527669 h 2046458"/>
              <a:gd name="connsiteX22" fmla="*/ 253500 w 630313"/>
              <a:gd name="connsiteY22" fmla="*/ 592983 h 2046458"/>
              <a:gd name="connsiteX23" fmla="*/ 248476 w 630313"/>
              <a:gd name="connsiteY23" fmla="*/ 638201 h 2046458"/>
              <a:gd name="connsiteX24" fmla="*/ 248476 w 630313"/>
              <a:gd name="connsiteY24" fmla="*/ 638201 h 2046458"/>
              <a:gd name="connsiteX25" fmla="*/ 233403 w 630313"/>
              <a:gd name="connsiteY25" fmla="*/ 778878 h 2046458"/>
              <a:gd name="connsiteX26" fmla="*/ 228379 w 630313"/>
              <a:gd name="connsiteY26" fmla="*/ 824095 h 2046458"/>
              <a:gd name="connsiteX27" fmla="*/ 248476 w 630313"/>
              <a:gd name="connsiteY27" fmla="*/ 874337 h 2046458"/>
              <a:gd name="connsiteX28" fmla="*/ 283645 w 630313"/>
              <a:gd name="connsiteY28" fmla="*/ 934627 h 2046458"/>
              <a:gd name="connsiteX29" fmla="*/ 303742 w 630313"/>
              <a:gd name="connsiteY29" fmla="*/ 999942 h 2046458"/>
              <a:gd name="connsiteX30" fmla="*/ 338911 w 630313"/>
              <a:gd name="connsiteY30" fmla="*/ 1075304 h 2046458"/>
              <a:gd name="connsiteX31" fmla="*/ 343935 w 630313"/>
              <a:gd name="connsiteY31" fmla="*/ 1065256 h 2046458"/>
              <a:gd name="connsiteX32" fmla="*/ 359008 w 630313"/>
              <a:gd name="connsiteY32" fmla="*/ 1115498 h 2046458"/>
              <a:gd name="connsiteX33" fmla="*/ 359008 w 630313"/>
              <a:gd name="connsiteY33" fmla="*/ 1170764 h 2046458"/>
              <a:gd name="connsiteX34" fmla="*/ 359008 w 630313"/>
              <a:gd name="connsiteY34" fmla="*/ 1221005 h 2046458"/>
              <a:gd name="connsiteX35" fmla="*/ 348959 w 630313"/>
              <a:gd name="connsiteY35" fmla="*/ 1286320 h 2046458"/>
              <a:gd name="connsiteX36" fmla="*/ 313790 w 630313"/>
              <a:gd name="connsiteY36" fmla="*/ 1326513 h 2046458"/>
              <a:gd name="connsiteX37" fmla="*/ 273597 w 630313"/>
              <a:gd name="connsiteY37" fmla="*/ 1401876 h 2046458"/>
              <a:gd name="connsiteX38" fmla="*/ 238428 w 630313"/>
              <a:gd name="connsiteY38" fmla="*/ 1457142 h 2046458"/>
              <a:gd name="connsiteX39" fmla="*/ 203258 w 630313"/>
              <a:gd name="connsiteY39" fmla="*/ 1517432 h 2046458"/>
              <a:gd name="connsiteX40" fmla="*/ 153017 w 630313"/>
              <a:gd name="connsiteY40" fmla="*/ 1572698 h 2046458"/>
              <a:gd name="connsiteX41" fmla="*/ 87702 w 630313"/>
              <a:gd name="connsiteY41" fmla="*/ 1658109 h 2046458"/>
              <a:gd name="connsiteX42" fmla="*/ 32436 w 630313"/>
              <a:gd name="connsiteY42" fmla="*/ 1768640 h 2046458"/>
              <a:gd name="connsiteX43" fmla="*/ 12340 w 630313"/>
              <a:gd name="connsiteY43" fmla="*/ 1823906 h 2046458"/>
              <a:gd name="connsiteX44" fmla="*/ 2291 w 630313"/>
              <a:gd name="connsiteY44" fmla="*/ 1889221 h 2046458"/>
              <a:gd name="connsiteX45" fmla="*/ 2291 w 630313"/>
              <a:gd name="connsiteY45" fmla="*/ 1949511 h 2046458"/>
              <a:gd name="connsiteX46" fmla="*/ 27412 w 630313"/>
              <a:gd name="connsiteY46" fmla="*/ 2004777 h 2046458"/>
              <a:gd name="connsiteX47" fmla="*/ 52533 w 630313"/>
              <a:gd name="connsiteY47" fmla="*/ 2039946 h 2046458"/>
              <a:gd name="connsiteX48" fmla="*/ 67606 w 630313"/>
              <a:gd name="connsiteY48" fmla="*/ 2044970 h 2046458"/>
              <a:gd name="connsiteX49" fmla="*/ 117847 w 630313"/>
              <a:gd name="connsiteY49" fmla="*/ 2044970 h 2046458"/>
              <a:gd name="connsiteX50" fmla="*/ 183162 w 630313"/>
              <a:gd name="connsiteY50" fmla="*/ 2044970 h 2046458"/>
              <a:gd name="connsiteX51" fmla="*/ 248476 w 630313"/>
              <a:gd name="connsiteY51" fmla="*/ 2024873 h 2046458"/>
              <a:gd name="connsiteX52" fmla="*/ 308766 w 630313"/>
              <a:gd name="connsiteY52" fmla="*/ 1989704 h 2046458"/>
              <a:gd name="connsiteX53" fmla="*/ 353984 w 630313"/>
              <a:gd name="connsiteY53" fmla="*/ 1954535 h 2046458"/>
              <a:gd name="connsiteX54" fmla="*/ 439395 w 630313"/>
              <a:gd name="connsiteY54" fmla="*/ 1833955 h 2046458"/>
              <a:gd name="connsiteX55" fmla="*/ 479588 w 630313"/>
              <a:gd name="connsiteY55" fmla="*/ 1783713 h 2046458"/>
              <a:gd name="connsiteX56" fmla="*/ 519781 w 630313"/>
              <a:gd name="connsiteY56" fmla="*/ 1723423 h 2046458"/>
              <a:gd name="connsiteX57" fmla="*/ 554951 w 630313"/>
              <a:gd name="connsiteY57" fmla="*/ 1673181 h 2046458"/>
              <a:gd name="connsiteX58" fmla="*/ 600168 w 630313"/>
              <a:gd name="connsiteY58" fmla="*/ 1607867 h 2046458"/>
              <a:gd name="connsiteX59" fmla="*/ 610217 w 630313"/>
              <a:gd name="connsiteY59" fmla="*/ 1587770 h 2046458"/>
              <a:gd name="connsiteX60" fmla="*/ 620265 w 630313"/>
              <a:gd name="connsiteY60" fmla="*/ 1527480 h 2046458"/>
              <a:gd name="connsiteX61" fmla="*/ 630313 w 630313"/>
              <a:gd name="connsiteY61" fmla="*/ 1477238 h 2046458"/>
              <a:gd name="connsiteX0" fmla="*/ 92727 w 630313"/>
              <a:gd name="connsiteY0" fmla="*/ 643225 h 2046458"/>
              <a:gd name="connsiteX1" fmla="*/ 92727 w 630313"/>
              <a:gd name="connsiteY1" fmla="*/ 572887 h 2046458"/>
              <a:gd name="connsiteX2" fmla="*/ 97751 w 630313"/>
              <a:gd name="connsiteY2" fmla="*/ 437234 h 2046458"/>
              <a:gd name="connsiteX3" fmla="*/ 72630 w 630313"/>
              <a:gd name="connsiteY3" fmla="*/ 326702 h 2046458"/>
              <a:gd name="connsiteX4" fmla="*/ 57557 w 630313"/>
              <a:gd name="connsiteY4" fmla="*/ 256364 h 2046458"/>
              <a:gd name="connsiteX5" fmla="*/ 42485 w 630313"/>
              <a:gd name="connsiteY5" fmla="*/ 211146 h 2046458"/>
              <a:gd name="connsiteX6" fmla="*/ 22388 w 630313"/>
              <a:gd name="connsiteY6" fmla="*/ 110662 h 2046458"/>
              <a:gd name="connsiteX7" fmla="*/ 7316 w 630313"/>
              <a:gd name="connsiteY7" fmla="*/ 80517 h 2046458"/>
              <a:gd name="connsiteX8" fmla="*/ 7316 w 630313"/>
              <a:gd name="connsiteY8" fmla="*/ 35300 h 2046458"/>
              <a:gd name="connsiteX9" fmla="*/ 37461 w 630313"/>
              <a:gd name="connsiteY9" fmla="*/ 15203 h 2046458"/>
              <a:gd name="connsiteX10" fmla="*/ 77654 w 630313"/>
              <a:gd name="connsiteY10" fmla="*/ 5155 h 2046458"/>
              <a:gd name="connsiteX11" fmla="*/ 127896 w 630313"/>
              <a:gd name="connsiteY11" fmla="*/ 131 h 2046458"/>
              <a:gd name="connsiteX12" fmla="*/ 168089 w 630313"/>
              <a:gd name="connsiteY12" fmla="*/ 10179 h 2046458"/>
              <a:gd name="connsiteX13" fmla="*/ 208283 w 630313"/>
              <a:gd name="connsiteY13" fmla="*/ 30276 h 2046458"/>
              <a:gd name="connsiteX14" fmla="*/ 228379 w 630313"/>
              <a:gd name="connsiteY14" fmla="*/ 65445 h 2046458"/>
              <a:gd name="connsiteX15" fmla="*/ 258524 w 630313"/>
              <a:gd name="connsiteY15" fmla="*/ 135783 h 2046458"/>
              <a:gd name="connsiteX16" fmla="*/ 283645 w 630313"/>
              <a:gd name="connsiteY16" fmla="*/ 226218 h 2046458"/>
              <a:gd name="connsiteX17" fmla="*/ 293694 w 630313"/>
              <a:gd name="connsiteY17" fmla="*/ 286509 h 2046458"/>
              <a:gd name="connsiteX18" fmla="*/ 298718 w 630313"/>
              <a:gd name="connsiteY18" fmla="*/ 356847 h 2046458"/>
              <a:gd name="connsiteX19" fmla="*/ 298718 w 630313"/>
              <a:gd name="connsiteY19" fmla="*/ 442258 h 2046458"/>
              <a:gd name="connsiteX20" fmla="*/ 293694 w 630313"/>
              <a:gd name="connsiteY20" fmla="*/ 527669 h 2046458"/>
              <a:gd name="connsiteX21" fmla="*/ 253500 w 630313"/>
              <a:gd name="connsiteY21" fmla="*/ 592983 h 2046458"/>
              <a:gd name="connsiteX22" fmla="*/ 248476 w 630313"/>
              <a:gd name="connsiteY22" fmla="*/ 638201 h 2046458"/>
              <a:gd name="connsiteX23" fmla="*/ 248476 w 630313"/>
              <a:gd name="connsiteY23" fmla="*/ 638201 h 2046458"/>
              <a:gd name="connsiteX24" fmla="*/ 233403 w 630313"/>
              <a:gd name="connsiteY24" fmla="*/ 778878 h 2046458"/>
              <a:gd name="connsiteX25" fmla="*/ 228379 w 630313"/>
              <a:gd name="connsiteY25" fmla="*/ 824095 h 2046458"/>
              <a:gd name="connsiteX26" fmla="*/ 248476 w 630313"/>
              <a:gd name="connsiteY26" fmla="*/ 874337 h 2046458"/>
              <a:gd name="connsiteX27" fmla="*/ 283645 w 630313"/>
              <a:gd name="connsiteY27" fmla="*/ 934627 h 2046458"/>
              <a:gd name="connsiteX28" fmla="*/ 303742 w 630313"/>
              <a:gd name="connsiteY28" fmla="*/ 999942 h 2046458"/>
              <a:gd name="connsiteX29" fmla="*/ 338911 w 630313"/>
              <a:gd name="connsiteY29" fmla="*/ 1075304 h 2046458"/>
              <a:gd name="connsiteX30" fmla="*/ 343935 w 630313"/>
              <a:gd name="connsiteY30" fmla="*/ 1065256 h 2046458"/>
              <a:gd name="connsiteX31" fmla="*/ 359008 w 630313"/>
              <a:gd name="connsiteY31" fmla="*/ 1115498 h 2046458"/>
              <a:gd name="connsiteX32" fmla="*/ 359008 w 630313"/>
              <a:gd name="connsiteY32" fmla="*/ 1170764 h 2046458"/>
              <a:gd name="connsiteX33" fmla="*/ 359008 w 630313"/>
              <a:gd name="connsiteY33" fmla="*/ 1221005 h 2046458"/>
              <a:gd name="connsiteX34" fmla="*/ 348959 w 630313"/>
              <a:gd name="connsiteY34" fmla="*/ 1286320 h 2046458"/>
              <a:gd name="connsiteX35" fmla="*/ 313790 w 630313"/>
              <a:gd name="connsiteY35" fmla="*/ 1326513 h 2046458"/>
              <a:gd name="connsiteX36" fmla="*/ 273597 w 630313"/>
              <a:gd name="connsiteY36" fmla="*/ 1401876 h 2046458"/>
              <a:gd name="connsiteX37" fmla="*/ 238428 w 630313"/>
              <a:gd name="connsiteY37" fmla="*/ 1457142 h 2046458"/>
              <a:gd name="connsiteX38" fmla="*/ 203258 w 630313"/>
              <a:gd name="connsiteY38" fmla="*/ 1517432 h 2046458"/>
              <a:gd name="connsiteX39" fmla="*/ 153017 w 630313"/>
              <a:gd name="connsiteY39" fmla="*/ 1572698 h 2046458"/>
              <a:gd name="connsiteX40" fmla="*/ 87702 w 630313"/>
              <a:gd name="connsiteY40" fmla="*/ 1658109 h 2046458"/>
              <a:gd name="connsiteX41" fmla="*/ 32436 w 630313"/>
              <a:gd name="connsiteY41" fmla="*/ 1768640 h 2046458"/>
              <a:gd name="connsiteX42" fmla="*/ 12340 w 630313"/>
              <a:gd name="connsiteY42" fmla="*/ 1823906 h 2046458"/>
              <a:gd name="connsiteX43" fmla="*/ 2291 w 630313"/>
              <a:gd name="connsiteY43" fmla="*/ 1889221 h 2046458"/>
              <a:gd name="connsiteX44" fmla="*/ 2291 w 630313"/>
              <a:gd name="connsiteY44" fmla="*/ 1949511 h 2046458"/>
              <a:gd name="connsiteX45" fmla="*/ 27412 w 630313"/>
              <a:gd name="connsiteY45" fmla="*/ 2004777 h 2046458"/>
              <a:gd name="connsiteX46" fmla="*/ 52533 w 630313"/>
              <a:gd name="connsiteY46" fmla="*/ 2039946 h 2046458"/>
              <a:gd name="connsiteX47" fmla="*/ 67606 w 630313"/>
              <a:gd name="connsiteY47" fmla="*/ 2044970 h 2046458"/>
              <a:gd name="connsiteX48" fmla="*/ 117847 w 630313"/>
              <a:gd name="connsiteY48" fmla="*/ 2044970 h 2046458"/>
              <a:gd name="connsiteX49" fmla="*/ 183162 w 630313"/>
              <a:gd name="connsiteY49" fmla="*/ 2044970 h 2046458"/>
              <a:gd name="connsiteX50" fmla="*/ 248476 w 630313"/>
              <a:gd name="connsiteY50" fmla="*/ 2024873 h 2046458"/>
              <a:gd name="connsiteX51" fmla="*/ 308766 w 630313"/>
              <a:gd name="connsiteY51" fmla="*/ 1989704 h 2046458"/>
              <a:gd name="connsiteX52" fmla="*/ 353984 w 630313"/>
              <a:gd name="connsiteY52" fmla="*/ 1954535 h 2046458"/>
              <a:gd name="connsiteX53" fmla="*/ 439395 w 630313"/>
              <a:gd name="connsiteY53" fmla="*/ 1833955 h 2046458"/>
              <a:gd name="connsiteX54" fmla="*/ 479588 w 630313"/>
              <a:gd name="connsiteY54" fmla="*/ 1783713 h 2046458"/>
              <a:gd name="connsiteX55" fmla="*/ 519781 w 630313"/>
              <a:gd name="connsiteY55" fmla="*/ 1723423 h 2046458"/>
              <a:gd name="connsiteX56" fmla="*/ 554951 w 630313"/>
              <a:gd name="connsiteY56" fmla="*/ 1673181 h 2046458"/>
              <a:gd name="connsiteX57" fmla="*/ 600168 w 630313"/>
              <a:gd name="connsiteY57" fmla="*/ 1607867 h 2046458"/>
              <a:gd name="connsiteX58" fmla="*/ 610217 w 630313"/>
              <a:gd name="connsiteY58" fmla="*/ 1587770 h 2046458"/>
              <a:gd name="connsiteX59" fmla="*/ 620265 w 630313"/>
              <a:gd name="connsiteY59" fmla="*/ 1527480 h 2046458"/>
              <a:gd name="connsiteX60" fmla="*/ 630313 w 630313"/>
              <a:gd name="connsiteY60" fmla="*/ 1477238 h 2046458"/>
              <a:gd name="connsiteX0" fmla="*/ 92727 w 630313"/>
              <a:gd name="connsiteY0" fmla="*/ 572887 h 2046458"/>
              <a:gd name="connsiteX1" fmla="*/ 97751 w 630313"/>
              <a:gd name="connsiteY1" fmla="*/ 437234 h 2046458"/>
              <a:gd name="connsiteX2" fmla="*/ 72630 w 630313"/>
              <a:gd name="connsiteY2" fmla="*/ 326702 h 2046458"/>
              <a:gd name="connsiteX3" fmla="*/ 57557 w 630313"/>
              <a:gd name="connsiteY3" fmla="*/ 256364 h 2046458"/>
              <a:gd name="connsiteX4" fmla="*/ 42485 w 630313"/>
              <a:gd name="connsiteY4" fmla="*/ 211146 h 2046458"/>
              <a:gd name="connsiteX5" fmla="*/ 22388 w 630313"/>
              <a:gd name="connsiteY5" fmla="*/ 110662 h 2046458"/>
              <a:gd name="connsiteX6" fmla="*/ 7316 w 630313"/>
              <a:gd name="connsiteY6" fmla="*/ 80517 h 2046458"/>
              <a:gd name="connsiteX7" fmla="*/ 7316 w 630313"/>
              <a:gd name="connsiteY7" fmla="*/ 35300 h 2046458"/>
              <a:gd name="connsiteX8" fmla="*/ 37461 w 630313"/>
              <a:gd name="connsiteY8" fmla="*/ 15203 h 2046458"/>
              <a:gd name="connsiteX9" fmla="*/ 77654 w 630313"/>
              <a:gd name="connsiteY9" fmla="*/ 5155 h 2046458"/>
              <a:gd name="connsiteX10" fmla="*/ 127896 w 630313"/>
              <a:gd name="connsiteY10" fmla="*/ 131 h 2046458"/>
              <a:gd name="connsiteX11" fmla="*/ 168089 w 630313"/>
              <a:gd name="connsiteY11" fmla="*/ 10179 h 2046458"/>
              <a:gd name="connsiteX12" fmla="*/ 208283 w 630313"/>
              <a:gd name="connsiteY12" fmla="*/ 30276 h 2046458"/>
              <a:gd name="connsiteX13" fmla="*/ 228379 w 630313"/>
              <a:gd name="connsiteY13" fmla="*/ 65445 h 2046458"/>
              <a:gd name="connsiteX14" fmla="*/ 258524 w 630313"/>
              <a:gd name="connsiteY14" fmla="*/ 135783 h 2046458"/>
              <a:gd name="connsiteX15" fmla="*/ 283645 w 630313"/>
              <a:gd name="connsiteY15" fmla="*/ 226218 h 2046458"/>
              <a:gd name="connsiteX16" fmla="*/ 293694 w 630313"/>
              <a:gd name="connsiteY16" fmla="*/ 286509 h 2046458"/>
              <a:gd name="connsiteX17" fmla="*/ 298718 w 630313"/>
              <a:gd name="connsiteY17" fmla="*/ 356847 h 2046458"/>
              <a:gd name="connsiteX18" fmla="*/ 298718 w 630313"/>
              <a:gd name="connsiteY18" fmla="*/ 442258 h 2046458"/>
              <a:gd name="connsiteX19" fmla="*/ 293694 w 630313"/>
              <a:gd name="connsiteY19" fmla="*/ 527669 h 2046458"/>
              <a:gd name="connsiteX20" fmla="*/ 253500 w 630313"/>
              <a:gd name="connsiteY20" fmla="*/ 592983 h 2046458"/>
              <a:gd name="connsiteX21" fmla="*/ 248476 w 630313"/>
              <a:gd name="connsiteY21" fmla="*/ 638201 h 2046458"/>
              <a:gd name="connsiteX22" fmla="*/ 248476 w 630313"/>
              <a:gd name="connsiteY22" fmla="*/ 638201 h 2046458"/>
              <a:gd name="connsiteX23" fmla="*/ 233403 w 630313"/>
              <a:gd name="connsiteY23" fmla="*/ 778878 h 2046458"/>
              <a:gd name="connsiteX24" fmla="*/ 228379 w 630313"/>
              <a:gd name="connsiteY24" fmla="*/ 824095 h 2046458"/>
              <a:gd name="connsiteX25" fmla="*/ 248476 w 630313"/>
              <a:gd name="connsiteY25" fmla="*/ 874337 h 2046458"/>
              <a:gd name="connsiteX26" fmla="*/ 283645 w 630313"/>
              <a:gd name="connsiteY26" fmla="*/ 934627 h 2046458"/>
              <a:gd name="connsiteX27" fmla="*/ 303742 w 630313"/>
              <a:gd name="connsiteY27" fmla="*/ 999942 h 2046458"/>
              <a:gd name="connsiteX28" fmla="*/ 338911 w 630313"/>
              <a:gd name="connsiteY28" fmla="*/ 1075304 h 2046458"/>
              <a:gd name="connsiteX29" fmla="*/ 343935 w 630313"/>
              <a:gd name="connsiteY29" fmla="*/ 1065256 h 2046458"/>
              <a:gd name="connsiteX30" fmla="*/ 359008 w 630313"/>
              <a:gd name="connsiteY30" fmla="*/ 1115498 h 2046458"/>
              <a:gd name="connsiteX31" fmla="*/ 359008 w 630313"/>
              <a:gd name="connsiteY31" fmla="*/ 1170764 h 2046458"/>
              <a:gd name="connsiteX32" fmla="*/ 359008 w 630313"/>
              <a:gd name="connsiteY32" fmla="*/ 1221005 h 2046458"/>
              <a:gd name="connsiteX33" fmla="*/ 348959 w 630313"/>
              <a:gd name="connsiteY33" fmla="*/ 1286320 h 2046458"/>
              <a:gd name="connsiteX34" fmla="*/ 313790 w 630313"/>
              <a:gd name="connsiteY34" fmla="*/ 1326513 h 2046458"/>
              <a:gd name="connsiteX35" fmla="*/ 273597 w 630313"/>
              <a:gd name="connsiteY35" fmla="*/ 1401876 h 2046458"/>
              <a:gd name="connsiteX36" fmla="*/ 238428 w 630313"/>
              <a:gd name="connsiteY36" fmla="*/ 1457142 h 2046458"/>
              <a:gd name="connsiteX37" fmla="*/ 203258 w 630313"/>
              <a:gd name="connsiteY37" fmla="*/ 1517432 h 2046458"/>
              <a:gd name="connsiteX38" fmla="*/ 153017 w 630313"/>
              <a:gd name="connsiteY38" fmla="*/ 1572698 h 2046458"/>
              <a:gd name="connsiteX39" fmla="*/ 87702 w 630313"/>
              <a:gd name="connsiteY39" fmla="*/ 1658109 h 2046458"/>
              <a:gd name="connsiteX40" fmla="*/ 32436 w 630313"/>
              <a:gd name="connsiteY40" fmla="*/ 1768640 h 2046458"/>
              <a:gd name="connsiteX41" fmla="*/ 12340 w 630313"/>
              <a:gd name="connsiteY41" fmla="*/ 1823906 h 2046458"/>
              <a:gd name="connsiteX42" fmla="*/ 2291 w 630313"/>
              <a:gd name="connsiteY42" fmla="*/ 1889221 h 2046458"/>
              <a:gd name="connsiteX43" fmla="*/ 2291 w 630313"/>
              <a:gd name="connsiteY43" fmla="*/ 1949511 h 2046458"/>
              <a:gd name="connsiteX44" fmla="*/ 27412 w 630313"/>
              <a:gd name="connsiteY44" fmla="*/ 2004777 h 2046458"/>
              <a:gd name="connsiteX45" fmla="*/ 52533 w 630313"/>
              <a:gd name="connsiteY45" fmla="*/ 2039946 h 2046458"/>
              <a:gd name="connsiteX46" fmla="*/ 67606 w 630313"/>
              <a:gd name="connsiteY46" fmla="*/ 2044970 h 2046458"/>
              <a:gd name="connsiteX47" fmla="*/ 117847 w 630313"/>
              <a:gd name="connsiteY47" fmla="*/ 2044970 h 2046458"/>
              <a:gd name="connsiteX48" fmla="*/ 183162 w 630313"/>
              <a:gd name="connsiteY48" fmla="*/ 2044970 h 2046458"/>
              <a:gd name="connsiteX49" fmla="*/ 248476 w 630313"/>
              <a:gd name="connsiteY49" fmla="*/ 2024873 h 2046458"/>
              <a:gd name="connsiteX50" fmla="*/ 308766 w 630313"/>
              <a:gd name="connsiteY50" fmla="*/ 1989704 h 2046458"/>
              <a:gd name="connsiteX51" fmla="*/ 353984 w 630313"/>
              <a:gd name="connsiteY51" fmla="*/ 1954535 h 2046458"/>
              <a:gd name="connsiteX52" fmla="*/ 439395 w 630313"/>
              <a:gd name="connsiteY52" fmla="*/ 1833955 h 2046458"/>
              <a:gd name="connsiteX53" fmla="*/ 479588 w 630313"/>
              <a:gd name="connsiteY53" fmla="*/ 1783713 h 2046458"/>
              <a:gd name="connsiteX54" fmla="*/ 519781 w 630313"/>
              <a:gd name="connsiteY54" fmla="*/ 1723423 h 2046458"/>
              <a:gd name="connsiteX55" fmla="*/ 554951 w 630313"/>
              <a:gd name="connsiteY55" fmla="*/ 1673181 h 2046458"/>
              <a:gd name="connsiteX56" fmla="*/ 600168 w 630313"/>
              <a:gd name="connsiteY56" fmla="*/ 1607867 h 2046458"/>
              <a:gd name="connsiteX57" fmla="*/ 610217 w 630313"/>
              <a:gd name="connsiteY57" fmla="*/ 1587770 h 2046458"/>
              <a:gd name="connsiteX58" fmla="*/ 620265 w 630313"/>
              <a:gd name="connsiteY58" fmla="*/ 1527480 h 2046458"/>
              <a:gd name="connsiteX59" fmla="*/ 630313 w 630313"/>
              <a:gd name="connsiteY59" fmla="*/ 1477238 h 2046458"/>
              <a:gd name="connsiteX0" fmla="*/ 97751 w 630313"/>
              <a:gd name="connsiteY0" fmla="*/ 437234 h 2046458"/>
              <a:gd name="connsiteX1" fmla="*/ 72630 w 630313"/>
              <a:gd name="connsiteY1" fmla="*/ 326702 h 2046458"/>
              <a:gd name="connsiteX2" fmla="*/ 57557 w 630313"/>
              <a:gd name="connsiteY2" fmla="*/ 256364 h 2046458"/>
              <a:gd name="connsiteX3" fmla="*/ 42485 w 630313"/>
              <a:gd name="connsiteY3" fmla="*/ 211146 h 2046458"/>
              <a:gd name="connsiteX4" fmla="*/ 22388 w 630313"/>
              <a:gd name="connsiteY4" fmla="*/ 110662 h 2046458"/>
              <a:gd name="connsiteX5" fmla="*/ 7316 w 630313"/>
              <a:gd name="connsiteY5" fmla="*/ 80517 h 2046458"/>
              <a:gd name="connsiteX6" fmla="*/ 7316 w 630313"/>
              <a:gd name="connsiteY6" fmla="*/ 35300 h 2046458"/>
              <a:gd name="connsiteX7" fmla="*/ 37461 w 630313"/>
              <a:gd name="connsiteY7" fmla="*/ 15203 h 2046458"/>
              <a:gd name="connsiteX8" fmla="*/ 77654 w 630313"/>
              <a:gd name="connsiteY8" fmla="*/ 5155 h 2046458"/>
              <a:gd name="connsiteX9" fmla="*/ 127896 w 630313"/>
              <a:gd name="connsiteY9" fmla="*/ 131 h 2046458"/>
              <a:gd name="connsiteX10" fmla="*/ 168089 w 630313"/>
              <a:gd name="connsiteY10" fmla="*/ 10179 h 2046458"/>
              <a:gd name="connsiteX11" fmla="*/ 208283 w 630313"/>
              <a:gd name="connsiteY11" fmla="*/ 30276 h 2046458"/>
              <a:gd name="connsiteX12" fmla="*/ 228379 w 630313"/>
              <a:gd name="connsiteY12" fmla="*/ 65445 h 2046458"/>
              <a:gd name="connsiteX13" fmla="*/ 258524 w 630313"/>
              <a:gd name="connsiteY13" fmla="*/ 135783 h 2046458"/>
              <a:gd name="connsiteX14" fmla="*/ 283645 w 630313"/>
              <a:gd name="connsiteY14" fmla="*/ 226218 h 2046458"/>
              <a:gd name="connsiteX15" fmla="*/ 293694 w 630313"/>
              <a:gd name="connsiteY15" fmla="*/ 286509 h 2046458"/>
              <a:gd name="connsiteX16" fmla="*/ 298718 w 630313"/>
              <a:gd name="connsiteY16" fmla="*/ 356847 h 2046458"/>
              <a:gd name="connsiteX17" fmla="*/ 298718 w 630313"/>
              <a:gd name="connsiteY17" fmla="*/ 442258 h 2046458"/>
              <a:gd name="connsiteX18" fmla="*/ 293694 w 630313"/>
              <a:gd name="connsiteY18" fmla="*/ 527669 h 2046458"/>
              <a:gd name="connsiteX19" fmla="*/ 253500 w 630313"/>
              <a:gd name="connsiteY19" fmla="*/ 592983 h 2046458"/>
              <a:gd name="connsiteX20" fmla="*/ 248476 w 630313"/>
              <a:gd name="connsiteY20" fmla="*/ 638201 h 2046458"/>
              <a:gd name="connsiteX21" fmla="*/ 248476 w 630313"/>
              <a:gd name="connsiteY21" fmla="*/ 638201 h 2046458"/>
              <a:gd name="connsiteX22" fmla="*/ 233403 w 630313"/>
              <a:gd name="connsiteY22" fmla="*/ 778878 h 2046458"/>
              <a:gd name="connsiteX23" fmla="*/ 228379 w 630313"/>
              <a:gd name="connsiteY23" fmla="*/ 824095 h 2046458"/>
              <a:gd name="connsiteX24" fmla="*/ 248476 w 630313"/>
              <a:gd name="connsiteY24" fmla="*/ 874337 h 2046458"/>
              <a:gd name="connsiteX25" fmla="*/ 283645 w 630313"/>
              <a:gd name="connsiteY25" fmla="*/ 934627 h 2046458"/>
              <a:gd name="connsiteX26" fmla="*/ 303742 w 630313"/>
              <a:gd name="connsiteY26" fmla="*/ 999942 h 2046458"/>
              <a:gd name="connsiteX27" fmla="*/ 338911 w 630313"/>
              <a:gd name="connsiteY27" fmla="*/ 1075304 h 2046458"/>
              <a:gd name="connsiteX28" fmla="*/ 343935 w 630313"/>
              <a:gd name="connsiteY28" fmla="*/ 1065256 h 2046458"/>
              <a:gd name="connsiteX29" fmla="*/ 359008 w 630313"/>
              <a:gd name="connsiteY29" fmla="*/ 1115498 h 2046458"/>
              <a:gd name="connsiteX30" fmla="*/ 359008 w 630313"/>
              <a:gd name="connsiteY30" fmla="*/ 1170764 h 2046458"/>
              <a:gd name="connsiteX31" fmla="*/ 359008 w 630313"/>
              <a:gd name="connsiteY31" fmla="*/ 1221005 h 2046458"/>
              <a:gd name="connsiteX32" fmla="*/ 348959 w 630313"/>
              <a:gd name="connsiteY32" fmla="*/ 1286320 h 2046458"/>
              <a:gd name="connsiteX33" fmla="*/ 313790 w 630313"/>
              <a:gd name="connsiteY33" fmla="*/ 1326513 h 2046458"/>
              <a:gd name="connsiteX34" fmla="*/ 273597 w 630313"/>
              <a:gd name="connsiteY34" fmla="*/ 1401876 h 2046458"/>
              <a:gd name="connsiteX35" fmla="*/ 238428 w 630313"/>
              <a:gd name="connsiteY35" fmla="*/ 1457142 h 2046458"/>
              <a:gd name="connsiteX36" fmla="*/ 203258 w 630313"/>
              <a:gd name="connsiteY36" fmla="*/ 1517432 h 2046458"/>
              <a:gd name="connsiteX37" fmla="*/ 153017 w 630313"/>
              <a:gd name="connsiteY37" fmla="*/ 1572698 h 2046458"/>
              <a:gd name="connsiteX38" fmla="*/ 87702 w 630313"/>
              <a:gd name="connsiteY38" fmla="*/ 1658109 h 2046458"/>
              <a:gd name="connsiteX39" fmla="*/ 32436 w 630313"/>
              <a:gd name="connsiteY39" fmla="*/ 1768640 h 2046458"/>
              <a:gd name="connsiteX40" fmla="*/ 12340 w 630313"/>
              <a:gd name="connsiteY40" fmla="*/ 1823906 h 2046458"/>
              <a:gd name="connsiteX41" fmla="*/ 2291 w 630313"/>
              <a:gd name="connsiteY41" fmla="*/ 1889221 h 2046458"/>
              <a:gd name="connsiteX42" fmla="*/ 2291 w 630313"/>
              <a:gd name="connsiteY42" fmla="*/ 1949511 h 2046458"/>
              <a:gd name="connsiteX43" fmla="*/ 27412 w 630313"/>
              <a:gd name="connsiteY43" fmla="*/ 2004777 h 2046458"/>
              <a:gd name="connsiteX44" fmla="*/ 52533 w 630313"/>
              <a:gd name="connsiteY44" fmla="*/ 2039946 h 2046458"/>
              <a:gd name="connsiteX45" fmla="*/ 67606 w 630313"/>
              <a:gd name="connsiteY45" fmla="*/ 2044970 h 2046458"/>
              <a:gd name="connsiteX46" fmla="*/ 117847 w 630313"/>
              <a:gd name="connsiteY46" fmla="*/ 2044970 h 2046458"/>
              <a:gd name="connsiteX47" fmla="*/ 183162 w 630313"/>
              <a:gd name="connsiteY47" fmla="*/ 2044970 h 2046458"/>
              <a:gd name="connsiteX48" fmla="*/ 248476 w 630313"/>
              <a:gd name="connsiteY48" fmla="*/ 2024873 h 2046458"/>
              <a:gd name="connsiteX49" fmla="*/ 308766 w 630313"/>
              <a:gd name="connsiteY49" fmla="*/ 1989704 h 2046458"/>
              <a:gd name="connsiteX50" fmla="*/ 353984 w 630313"/>
              <a:gd name="connsiteY50" fmla="*/ 1954535 h 2046458"/>
              <a:gd name="connsiteX51" fmla="*/ 439395 w 630313"/>
              <a:gd name="connsiteY51" fmla="*/ 1833955 h 2046458"/>
              <a:gd name="connsiteX52" fmla="*/ 479588 w 630313"/>
              <a:gd name="connsiteY52" fmla="*/ 1783713 h 2046458"/>
              <a:gd name="connsiteX53" fmla="*/ 519781 w 630313"/>
              <a:gd name="connsiteY53" fmla="*/ 1723423 h 2046458"/>
              <a:gd name="connsiteX54" fmla="*/ 554951 w 630313"/>
              <a:gd name="connsiteY54" fmla="*/ 1673181 h 2046458"/>
              <a:gd name="connsiteX55" fmla="*/ 600168 w 630313"/>
              <a:gd name="connsiteY55" fmla="*/ 1607867 h 2046458"/>
              <a:gd name="connsiteX56" fmla="*/ 610217 w 630313"/>
              <a:gd name="connsiteY56" fmla="*/ 1587770 h 2046458"/>
              <a:gd name="connsiteX57" fmla="*/ 620265 w 630313"/>
              <a:gd name="connsiteY57" fmla="*/ 1527480 h 2046458"/>
              <a:gd name="connsiteX58" fmla="*/ 630313 w 630313"/>
              <a:gd name="connsiteY58" fmla="*/ 1477238 h 2046458"/>
              <a:gd name="connsiteX0" fmla="*/ 72630 w 630313"/>
              <a:gd name="connsiteY0" fmla="*/ 326702 h 2046458"/>
              <a:gd name="connsiteX1" fmla="*/ 57557 w 630313"/>
              <a:gd name="connsiteY1" fmla="*/ 256364 h 2046458"/>
              <a:gd name="connsiteX2" fmla="*/ 42485 w 630313"/>
              <a:gd name="connsiteY2" fmla="*/ 211146 h 2046458"/>
              <a:gd name="connsiteX3" fmla="*/ 22388 w 630313"/>
              <a:gd name="connsiteY3" fmla="*/ 110662 h 2046458"/>
              <a:gd name="connsiteX4" fmla="*/ 7316 w 630313"/>
              <a:gd name="connsiteY4" fmla="*/ 80517 h 2046458"/>
              <a:gd name="connsiteX5" fmla="*/ 7316 w 630313"/>
              <a:gd name="connsiteY5" fmla="*/ 35300 h 2046458"/>
              <a:gd name="connsiteX6" fmla="*/ 37461 w 630313"/>
              <a:gd name="connsiteY6" fmla="*/ 15203 h 2046458"/>
              <a:gd name="connsiteX7" fmla="*/ 77654 w 630313"/>
              <a:gd name="connsiteY7" fmla="*/ 5155 h 2046458"/>
              <a:gd name="connsiteX8" fmla="*/ 127896 w 630313"/>
              <a:gd name="connsiteY8" fmla="*/ 131 h 2046458"/>
              <a:gd name="connsiteX9" fmla="*/ 168089 w 630313"/>
              <a:gd name="connsiteY9" fmla="*/ 10179 h 2046458"/>
              <a:gd name="connsiteX10" fmla="*/ 208283 w 630313"/>
              <a:gd name="connsiteY10" fmla="*/ 30276 h 2046458"/>
              <a:gd name="connsiteX11" fmla="*/ 228379 w 630313"/>
              <a:gd name="connsiteY11" fmla="*/ 65445 h 2046458"/>
              <a:gd name="connsiteX12" fmla="*/ 258524 w 630313"/>
              <a:gd name="connsiteY12" fmla="*/ 135783 h 2046458"/>
              <a:gd name="connsiteX13" fmla="*/ 283645 w 630313"/>
              <a:gd name="connsiteY13" fmla="*/ 226218 h 2046458"/>
              <a:gd name="connsiteX14" fmla="*/ 293694 w 630313"/>
              <a:gd name="connsiteY14" fmla="*/ 286509 h 2046458"/>
              <a:gd name="connsiteX15" fmla="*/ 298718 w 630313"/>
              <a:gd name="connsiteY15" fmla="*/ 356847 h 2046458"/>
              <a:gd name="connsiteX16" fmla="*/ 298718 w 630313"/>
              <a:gd name="connsiteY16" fmla="*/ 442258 h 2046458"/>
              <a:gd name="connsiteX17" fmla="*/ 293694 w 630313"/>
              <a:gd name="connsiteY17" fmla="*/ 527669 h 2046458"/>
              <a:gd name="connsiteX18" fmla="*/ 253500 w 630313"/>
              <a:gd name="connsiteY18" fmla="*/ 592983 h 2046458"/>
              <a:gd name="connsiteX19" fmla="*/ 248476 w 630313"/>
              <a:gd name="connsiteY19" fmla="*/ 638201 h 2046458"/>
              <a:gd name="connsiteX20" fmla="*/ 248476 w 630313"/>
              <a:gd name="connsiteY20" fmla="*/ 638201 h 2046458"/>
              <a:gd name="connsiteX21" fmla="*/ 233403 w 630313"/>
              <a:gd name="connsiteY21" fmla="*/ 778878 h 2046458"/>
              <a:gd name="connsiteX22" fmla="*/ 228379 w 630313"/>
              <a:gd name="connsiteY22" fmla="*/ 824095 h 2046458"/>
              <a:gd name="connsiteX23" fmla="*/ 248476 w 630313"/>
              <a:gd name="connsiteY23" fmla="*/ 874337 h 2046458"/>
              <a:gd name="connsiteX24" fmla="*/ 283645 w 630313"/>
              <a:gd name="connsiteY24" fmla="*/ 934627 h 2046458"/>
              <a:gd name="connsiteX25" fmla="*/ 303742 w 630313"/>
              <a:gd name="connsiteY25" fmla="*/ 999942 h 2046458"/>
              <a:gd name="connsiteX26" fmla="*/ 338911 w 630313"/>
              <a:gd name="connsiteY26" fmla="*/ 1075304 h 2046458"/>
              <a:gd name="connsiteX27" fmla="*/ 343935 w 630313"/>
              <a:gd name="connsiteY27" fmla="*/ 1065256 h 2046458"/>
              <a:gd name="connsiteX28" fmla="*/ 359008 w 630313"/>
              <a:gd name="connsiteY28" fmla="*/ 1115498 h 2046458"/>
              <a:gd name="connsiteX29" fmla="*/ 359008 w 630313"/>
              <a:gd name="connsiteY29" fmla="*/ 1170764 h 2046458"/>
              <a:gd name="connsiteX30" fmla="*/ 359008 w 630313"/>
              <a:gd name="connsiteY30" fmla="*/ 1221005 h 2046458"/>
              <a:gd name="connsiteX31" fmla="*/ 348959 w 630313"/>
              <a:gd name="connsiteY31" fmla="*/ 1286320 h 2046458"/>
              <a:gd name="connsiteX32" fmla="*/ 313790 w 630313"/>
              <a:gd name="connsiteY32" fmla="*/ 1326513 h 2046458"/>
              <a:gd name="connsiteX33" fmla="*/ 273597 w 630313"/>
              <a:gd name="connsiteY33" fmla="*/ 1401876 h 2046458"/>
              <a:gd name="connsiteX34" fmla="*/ 238428 w 630313"/>
              <a:gd name="connsiteY34" fmla="*/ 1457142 h 2046458"/>
              <a:gd name="connsiteX35" fmla="*/ 203258 w 630313"/>
              <a:gd name="connsiteY35" fmla="*/ 1517432 h 2046458"/>
              <a:gd name="connsiteX36" fmla="*/ 153017 w 630313"/>
              <a:gd name="connsiteY36" fmla="*/ 1572698 h 2046458"/>
              <a:gd name="connsiteX37" fmla="*/ 87702 w 630313"/>
              <a:gd name="connsiteY37" fmla="*/ 1658109 h 2046458"/>
              <a:gd name="connsiteX38" fmla="*/ 32436 w 630313"/>
              <a:gd name="connsiteY38" fmla="*/ 1768640 h 2046458"/>
              <a:gd name="connsiteX39" fmla="*/ 12340 w 630313"/>
              <a:gd name="connsiteY39" fmla="*/ 1823906 h 2046458"/>
              <a:gd name="connsiteX40" fmla="*/ 2291 w 630313"/>
              <a:gd name="connsiteY40" fmla="*/ 1889221 h 2046458"/>
              <a:gd name="connsiteX41" fmla="*/ 2291 w 630313"/>
              <a:gd name="connsiteY41" fmla="*/ 1949511 h 2046458"/>
              <a:gd name="connsiteX42" fmla="*/ 27412 w 630313"/>
              <a:gd name="connsiteY42" fmla="*/ 2004777 h 2046458"/>
              <a:gd name="connsiteX43" fmla="*/ 52533 w 630313"/>
              <a:gd name="connsiteY43" fmla="*/ 2039946 h 2046458"/>
              <a:gd name="connsiteX44" fmla="*/ 67606 w 630313"/>
              <a:gd name="connsiteY44" fmla="*/ 2044970 h 2046458"/>
              <a:gd name="connsiteX45" fmla="*/ 117847 w 630313"/>
              <a:gd name="connsiteY45" fmla="*/ 2044970 h 2046458"/>
              <a:gd name="connsiteX46" fmla="*/ 183162 w 630313"/>
              <a:gd name="connsiteY46" fmla="*/ 2044970 h 2046458"/>
              <a:gd name="connsiteX47" fmla="*/ 248476 w 630313"/>
              <a:gd name="connsiteY47" fmla="*/ 2024873 h 2046458"/>
              <a:gd name="connsiteX48" fmla="*/ 308766 w 630313"/>
              <a:gd name="connsiteY48" fmla="*/ 1989704 h 2046458"/>
              <a:gd name="connsiteX49" fmla="*/ 353984 w 630313"/>
              <a:gd name="connsiteY49" fmla="*/ 1954535 h 2046458"/>
              <a:gd name="connsiteX50" fmla="*/ 439395 w 630313"/>
              <a:gd name="connsiteY50" fmla="*/ 1833955 h 2046458"/>
              <a:gd name="connsiteX51" fmla="*/ 479588 w 630313"/>
              <a:gd name="connsiteY51" fmla="*/ 1783713 h 2046458"/>
              <a:gd name="connsiteX52" fmla="*/ 519781 w 630313"/>
              <a:gd name="connsiteY52" fmla="*/ 1723423 h 2046458"/>
              <a:gd name="connsiteX53" fmla="*/ 554951 w 630313"/>
              <a:gd name="connsiteY53" fmla="*/ 1673181 h 2046458"/>
              <a:gd name="connsiteX54" fmla="*/ 600168 w 630313"/>
              <a:gd name="connsiteY54" fmla="*/ 1607867 h 2046458"/>
              <a:gd name="connsiteX55" fmla="*/ 610217 w 630313"/>
              <a:gd name="connsiteY55" fmla="*/ 1587770 h 2046458"/>
              <a:gd name="connsiteX56" fmla="*/ 620265 w 630313"/>
              <a:gd name="connsiteY56" fmla="*/ 1527480 h 2046458"/>
              <a:gd name="connsiteX57" fmla="*/ 630313 w 630313"/>
              <a:gd name="connsiteY57" fmla="*/ 1477238 h 2046458"/>
              <a:gd name="connsiteX0" fmla="*/ 57557 w 630313"/>
              <a:gd name="connsiteY0" fmla="*/ 256364 h 2046458"/>
              <a:gd name="connsiteX1" fmla="*/ 42485 w 630313"/>
              <a:gd name="connsiteY1" fmla="*/ 211146 h 2046458"/>
              <a:gd name="connsiteX2" fmla="*/ 22388 w 630313"/>
              <a:gd name="connsiteY2" fmla="*/ 110662 h 2046458"/>
              <a:gd name="connsiteX3" fmla="*/ 7316 w 630313"/>
              <a:gd name="connsiteY3" fmla="*/ 80517 h 2046458"/>
              <a:gd name="connsiteX4" fmla="*/ 7316 w 630313"/>
              <a:gd name="connsiteY4" fmla="*/ 35300 h 2046458"/>
              <a:gd name="connsiteX5" fmla="*/ 37461 w 630313"/>
              <a:gd name="connsiteY5" fmla="*/ 15203 h 2046458"/>
              <a:gd name="connsiteX6" fmla="*/ 77654 w 630313"/>
              <a:gd name="connsiteY6" fmla="*/ 5155 h 2046458"/>
              <a:gd name="connsiteX7" fmla="*/ 127896 w 630313"/>
              <a:gd name="connsiteY7" fmla="*/ 131 h 2046458"/>
              <a:gd name="connsiteX8" fmla="*/ 168089 w 630313"/>
              <a:gd name="connsiteY8" fmla="*/ 10179 h 2046458"/>
              <a:gd name="connsiteX9" fmla="*/ 208283 w 630313"/>
              <a:gd name="connsiteY9" fmla="*/ 30276 h 2046458"/>
              <a:gd name="connsiteX10" fmla="*/ 228379 w 630313"/>
              <a:gd name="connsiteY10" fmla="*/ 65445 h 2046458"/>
              <a:gd name="connsiteX11" fmla="*/ 258524 w 630313"/>
              <a:gd name="connsiteY11" fmla="*/ 135783 h 2046458"/>
              <a:gd name="connsiteX12" fmla="*/ 283645 w 630313"/>
              <a:gd name="connsiteY12" fmla="*/ 226218 h 2046458"/>
              <a:gd name="connsiteX13" fmla="*/ 293694 w 630313"/>
              <a:gd name="connsiteY13" fmla="*/ 286509 h 2046458"/>
              <a:gd name="connsiteX14" fmla="*/ 298718 w 630313"/>
              <a:gd name="connsiteY14" fmla="*/ 356847 h 2046458"/>
              <a:gd name="connsiteX15" fmla="*/ 298718 w 630313"/>
              <a:gd name="connsiteY15" fmla="*/ 442258 h 2046458"/>
              <a:gd name="connsiteX16" fmla="*/ 293694 w 630313"/>
              <a:gd name="connsiteY16" fmla="*/ 527669 h 2046458"/>
              <a:gd name="connsiteX17" fmla="*/ 253500 w 630313"/>
              <a:gd name="connsiteY17" fmla="*/ 592983 h 2046458"/>
              <a:gd name="connsiteX18" fmla="*/ 248476 w 630313"/>
              <a:gd name="connsiteY18" fmla="*/ 638201 h 2046458"/>
              <a:gd name="connsiteX19" fmla="*/ 248476 w 630313"/>
              <a:gd name="connsiteY19" fmla="*/ 638201 h 2046458"/>
              <a:gd name="connsiteX20" fmla="*/ 233403 w 630313"/>
              <a:gd name="connsiteY20" fmla="*/ 778878 h 2046458"/>
              <a:gd name="connsiteX21" fmla="*/ 228379 w 630313"/>
              <a:gd name="connsiteY21" fmla="*/ 824095 h 2046458"/>
              <a:gd name="connsiteX22" fmla="*/ 248476 w 630313"/>
              <a:gd name="connsiteY22" fmla="*/ 874337 h 2046458"/>
              <a:gd name="connsiteX23" fmla="*/ 283645 w 630313"/>
              <a:gd name="connsiteY23" fmla="*/ 934627 h 2046458"/>
              <a:gd name="connsiteX24" fmla="*/ 303742 w 630313"/>
              <a:gd name="connsiteY24" fmla="*/ 999942 h 2046458"/>
              <a:gd name="connsiteX25" fmla="*/ 338911 w 630313"/>
              <a:gd name="connsiteY25" fmla="*/ 1075304 h 2046458"/>
              <a:gd name="connsiteX26" fmla="*/ 343935 w 630313"/>
              <a:gd name="connsiteY26" fmla="*/ 1065256 h 2046458"/>
              <a:gd name="connsiteX27" fmla="*/ 359008 w 630313"/>
              <a:gd name="connsiteY27" fmla="*/ 1115498 h 2046458"/>
              <a:gd name="connsiteX28" fmla="*/ 359008 w 630313"/>
              <a:gd name="connsiteY28" fmla="*/ 1170764 h 2046458"/>
              <a:gd name="connsiteX29" fmla="*/ 359008 w 630313"/>
              <a:gd name="connsiteY29" fmla="*/ 1221005 h 2046458"/>
              <a:gd name="connsiteX30" fmla="*/ 348959 w 630313"/>
              <a:gd name="connsiteY30" fmla="*/ 1286320 h 2046458"/>
              <a:gd name="connsiteX31" fmla="*/ 313790 w 630313"/>
              <a:gd name="connsiteY31" fmla="*/ 1326513 h 2046458"/>
              <a:gd name="connsiteX32" fmla="*/ 273597 w 630313"/>
              <a:gd name="connsiteY32" fmla="*/ 1401876 h 2046458"/>
              <a:gd name="connsiteX33" fmla="*/ 238428 w 630313"/>
              <a:gd name="connsiteY33" fmla="*/ 1457142 h 2046458"/>
              <a:gd name="connsiteX34" fmla="*/ 203258 w 630313"/>
              <a:gd name="connsiteY34" fmla="*/ 1517432 h 2046458"/>
              <a:gd name="connsiteX35" fmla="*/ 153017 w 630313"/>
              <a:gd name="connsiteY35" fmla="*/ 1572698 h 2046458"/>
              <a:gd name="connsiteX36" fmla="*/ 87702 w 630313"/>
              <a:gd name="connsiteY36" fmla="*/ 1658109 h 2046458"/>
              <a:gd name="connsiteX37" fmla="*/ 32436 w 630313"/>
              <a:gd name="connsiteY37" fmla="*/ 1768640 h 2046458"/>
              <a:gd name="connsiteX38" fmla="*/ 12340 w 630313"/>
              <a:gd name="connsiteY38" fmla="*/ 1823906 h 2046458"/>
              <a:gd name="connsiteX39" fmla="*/ 2291 w 630313"/>
              <a:gd name="connsiteY39" fmla="*/ 1889221 h 2046458"/>
              <a:gd name="connsiteX40" fmla="*/ 2291 w 630313"/>
              <a:gd name="connsiteY40" fmla="*/ 1949511 h 2046458"/>
              <a:gd name="connsiteX41" fmla="*/ 27412 w 630313"/>
              <a:gd name="connsiteY41" fmla="*/ 2004777 h 2046458"/>
              <a:gd name="connsiteX42" fmla="*/ 52533 w 630313"/>
              <a:gd name="connsiteY42" fmla="*/ 2039946 h 2046458"/>
              <a:gd name="connsiteX43" fmla="*/ 67606 w 630313"/>
              <a:gd name="connsiteY43" fmla="*/ 2044970 h 2046458"/>
              <a:gd name="connsiteX44" fmla="*/ 117847 w 630313"/>
              <a:gd name="connsiteY44" fmla="*/ 2044970 h 2046458"/>
              <a:gd name="connsiteX45" fmla="*/ 183162 w 630313"/>
              <a:gd name="connsiteY45" fmla="*/ 2044970 h 2046458"/>
              <a:gd name="connsiteX46" fmla="*/ 248476 w 630313"/>
              <a:gd name="connsiteY46" fmla="*/ 2024873 h 2046458"/>
              <a:gd name="connsiteX47" fmla="*/ 308766 w 630313"/>
              <a:gd name="connsiteY47" fmla="*/ 1989704 h 2046458"/>
              <a:gd name="connsiteX48" fmla="*/ 353984 w 630313"/>
              <a:gd name="connsiteY48" fmla="*/ 1954535 h 2046458"/>
              <a:gd name="connsiteX49" fmla="*/ 439395 w 630313"/>
              <a:gd name="connsiteY49" fmla="*/ 1833955 h 2046458"/>
              <a:gd name="connsiteX50" fmla="*/ 479588 w 630313"/>
              <a:gd name="connsiteY50" fmla="*/ 1783713 h 2046458"/>
              <a:gd name="connsiteX51" fmla="*/ 519781 w 630313"/>
              <a:gd name="connsiteY51" fmla="*/ 1723423 h 2046458"/>
              <a:gd name="connsiteX52" fmla="*/ 554951 w 630313"/>
              <a:gd name="connsiteY52" fmla="*/ 1673181 h 2046458"/>
              <a:gd name="connsiteX53" fmla="*/ 600168 w 630313"/>
              <a:gd name="connsiteY53" fmla="*/ 1607867 h 2046458"/>
              <a:gd name="connsiteX54" fmla="*/ 610217 w 630313"/>
              <a:gd name="connsiteY54" fmla="*/ 1587770 h 2046458"/>
              <a:gd name="connsiteX55" fmla="*/ 620265 w 630313"/>
              <a:gd name="connsiteY55" fmla="*/ 1527480 h 2046458"/>
              <a:gd name="connsiteX56" fmla="*/ 630313 w 630313"/>
              <a:gd name="connsiteY56" fmla="*/ 1477238 h 2046458"/>
              <a:gd name="connsiteX0" fmla="*/ 42485 w 630313"/>
              <a:gd name="connsiteY0" fmla="*/ 211146 h 2046458"/>
              <a:gd name="connsiteX1" fmla="*/ 22388 w 630313"/>
              <a:gd name="connsiteY1" fmla="*/ 110662 h 2046458"/>
              <a:gd name="connsiteX2" fmla="*/ 7316 w 630313"/>
              <a:gd name="connsiteY2" fmla="*/ 80517 h 2046458"/>
              <a:gd name="connsiteX3" fmla="*/ 7316 w 630313"/>
              <a:gd name="connsiteY3" fmla="*/ 35300 h 2046458"/>
              <a:gd name="connsiteX4" fmla="*/ 37461 w 630313"/>
              <a:gd name="connsiteY4" fmla="*/ 15203 h 2046458"/>
              <a:gd name="connsiteX5" fmla="*/ 77654 w 630313"/>
              <a:gd name="connsiteY5" fmla="*/ 5155 h 2046458"/>
              <a:gd name="connsiteX6" fmla="*/ 127896 w 630313"/>
              <a:gd name="connsiteY6" fmla="*/ 131 h 2046458"/>
              <a:gd name="connsiteX7" fmla="*/ 168089 w 630313"/>
              <a:gd name="connsiteY7" fmla="*/ 10179 h 2046458"/>
              <a:gd name="connsiteX8" fmla="*/ 208283 w 630313"/>
              <a:gd name="connsiteY8" fmla="*/ 30276 h 2046458"/>
              <a:gd name="connsiteX9" fmla="*/ 228379 w 630313"/>
              <a:gd name="connsiteY9" fmla="*/ 65445 h 2046458"/>
              <a:gd name="connsiteX10" fmla="*/ 258524 w 630313"/>
              <a:gd name="connsiteY10" fmla="*/ 135783 h 2046458"/>
              <a:gd name="connsiteX11" fmla="*/ 283645 w 630313"/>
              <a:gd name="connsiteY11" fmla="*/ 226218 h 2046458"/>
              <a:gd name="connsiteX12" fmla="*/ 293694 w 630313"/>
              <a:gd name="connsiteY12" fmla="*/ 286509 h 2046458"/>
              <a:gd name="connsiteX13" fmla="*/ 298718 w 630313"/>
              <a:gd name="connsiteY13" fmla="*/ 356847 h 2046458"/>
              <a:gd name="connsiteX14" fmla="*/ 298718 w 630313"/>
              <a:gd name="connsiteY14" fmla="*/ 442258 h 2046458"/>
              <a:gd name="connsiteX15" fmla="*/ 293694 w 630313"/>
              <a:gd name="connsiteY15" fmla="*/ 527669 h 2046458"/>
              <a:gd name="connsiteX16" fmla="*/ 253500 w 630313"/>
              <a:gd name="connsiteY16" fmla="*/ 592983 h 2046458"/>
              <a:gd name="connsiteX17" fmla="*/ 248476 w 630313"/>
              <a:gd name="connsiteY17" fmla="*/ 638201 h 2046458"/>
              <a:gd name="connsiteX18" fmla="*/ 248476 w 630313"/>
              <a:gd name="connsiteY18" fmla="*/ 638201 h 2046458"/>
              <a:gd name="connsiteX19" fmla="*/ 233403 w 630313"/>
              <a:gd name="connsiteY19" fmla="*/ 778878 h 2046458"/>
              <a:gd name="connsiteX20" fmla="*/ 228379 w 630313"/>
              <a:gd name="connsiteY20" fmla="*/ 824095 h 2046458"/>
              <a:gd name="connsiteX21" fmla="*/ 248476 w 630313"/>
              <a:gd name="connsiteY21" fmla="*/ 874337 h 2046458"/>
              <a:gd name="connsiteX22" fmla="*/ 283645 w 630313"/>
              <a:gd name="connsiteY22" fmla="*/ 934627 h 2046458"/>
              <a:gd name="connsiteX23" fmla="*/ 303742 w 630313"/>
              <a:gd name="connsiteY23" fmla="*/ 999942 h 2046458"/>
              <a:gd name="connsiteX24" fmla="*/ 338911 w 630313"/>
              <a:gd name="connsiteY24" fmla="*/ 1075304 h 2046458"/>
              <a:gd name="connsiteX25" fmla="*/ 343935 w 630313"/>
              <a:gd name="connsiteY25" fmla="*/ 1065256 h 2046458"/>
              <a:gd name="connsiteX26" fmla="*/ 359008 w 630313"/>
              <a:gd name="connsiteY26" fmla="*/ 1115498 h 2046458"/>
              <a:gd name="connsiteX27" fmla="*/ 359008 w 630313"/>
              <a:gd name="connsiteY27" fmla="*/ 1170764 h 2046458"/>
              <a:gd name="connsiteX28" fmla="*/ 359008 w 630313"/>
              <a:gd name="connsiteY28" fmla="*/ 1221005 h 2046458"/>
              <a:gd name="connsiteX29" fmla="*/ 348959 w 630313"/>
              <a:gd name="connsiteY29" fmla="*/ 1286320 h 2046458"/>
              <a:gd name="connsiteX30" fmla="*/ 313790 w 630313"/>
              <a:gd name="connsiteY30" fmla="*/ 1326513 h 2046458"/>
              <a:gd name="connsiteX31" fmla="*/ 273597 w 630313"/>
              <a:gd name="connsiteY31" fmla="*/ 1401876 h 2046458"/>
              <a:gd name="connsiteX32" fmla="*/ 238428 w 630313"/>
              <a:gd name="connsiteY32" fmla="*/ 1457142 h 2046458"/>
              <a:gd name="connsiteX33" fmla="*/ 203258 w 630313"/>
              <a:gd name="connsiteY33" fmla="*/ 1517432 h 2046458"/>
              <a:gd name="connsiteX34" fmla="*/ 153017 w 630313"/>
              <a:gd name="connsiteY34" fmla="*/ 1572698 h 2046458"/>
              <a:gd name="connsiteX35" fmla="*/ 87702 w 630313"/>
              <a:gd name="connsiteY35" fmla="*/ 1658109 h 2046458"/>
              <a:gd name="connsiteX36" fmla="*/ 32436 w 630313"/>
              <a:gd name="connsiteY36" fmla="*/ 1768640 h 2046458"/>
              <a:gd name="connsiteX37" fmla="*/ 12340 w 630313"/>
              <a:gd name="connsiteY37" fmla="*/ 1823906 h 2046458"/>
              <a:gd name="connsiteX38" fmla="*/ 2291 w 630313"/>
              <a:gd name="connsiteY38" fmla="*/ 1889221 h 2046458"/>
              <a:gd name="connsiteX39" fmla="*/ 2291 w 630313"/>
              <a:gd name="connsiteY39" fmla="*/ 1949511 h 2046458"/>
              <a:gd name="connsiteX40" fmla="*/ 27412 w 630313"/>
              <a:gd name="connsiteY40" fmla="*/ 2004777 h 2046458"/>
              <a:gd name="connsiteX41" fmla="*/ 52533 w 630313"/>
              <a:gd name="connsiteY41" fmla="*/ 2039946 h 2046458"/>
              <a:gd name="connsiteX42" fmla="*/ 67606 w 630313"/>
              <a:gd name="connsiteY42" fmla="*/ 2044970 h 2046458"/>
              <a:gd name="connsiteX43" fmla="*/ 117847 w 630313"/>
              <a:gd name="connsiteY43" fmla="*/ 2044970 h 2046458"/>
              <a:gd name="connsiteX44" fmla="*/ 183162 w 630313"/>
              <a:gd name="connsiteY44" fmla="*/ 2044970 h 2046458"/>
              <a:gd name="connsiteX45" fmla="*/ 248476 w 630313"/>
              <a:gd name="connsiteY45" fmla="*/ 2024873 h 2046458"/>
              <a:gd name="connsiteX46" fmla="*/ 308766 w 630313"/>
              <a:gd name="connsiteY46" fmla="*/ 1989704 h 2046458"/>
              <a:gd name="connsiteX47" fmla="*/ 353984 w 630313"/>
              <a:gd name="connsiteY47" fmla="*/ 1954535 h 2046458"/>
              <a:gd name="connsiteX48" fmla="*/ 439395 w 630313"/>
              <a:gd name="connsiteY48" fmla="*/ 1833955 h 2046458"/>
              <a:gd name="connsiteX49" fmla="*/ 479588 w 630313"/>
              <a:gd name="connsiteY49" fmla="*/ 1783713 h 2046458"/>
              <a:gd name="connsiteX50" fmla="*/ 519781 w 630313"/>
              <a:gd name="connsiteY50" fmla="*/ 1723423 h 2046458"/>
              <a:gd name="connsiteX51" fmla="*/ 554951 w 630313"/>
              <a:gd name="connsiteY51" fmla="*/ 1673181 h 2046458"/>
              <a:gd name="connsiteX52" fmla="*/ 600168 w 630313"/>
              <a:gd name="connsiteY52" fmla="*/ 1607867 h 2046458"/>
              <a:gd name="connsiteX53" fmla="*/ 610217 w 630313"/>
              <a:gd name="connsiteY53" fmla="*/ 1587770 h 2046458"/>
              <a:gd name="connsiteX54" fmla="*/ 620265 w 630313"/>
              <a:gd name="connsiteY54" fmla="*/ 1527480 h 2046458"/>
              <a:gd name="connsiteX55" fmla="*/ 630313 w 630313"/>
              <a:gd name="connsiteY55" fmla="*/ 1477238 h 2046458"/>
              <a:gd name="connsiteX0" fmla="*/ 22388 w 630313"/>
              <a:gd name="connsiteY0" fmla="*/ 110662 h 2046458"/>
              <a:gd name="connsiteX1" fmla="*/ 7316 w 630313"/>
              <a:gd name="connsiteY1" fmla="*/ 80517 h 2046458"/>
              <a:gd name="connsiteX2" fmla="*/ 7316 w 630313"/>
              <a:gd name="connsiteY2" fmla="*/ 35300 h 2046458"/>
              <a:gd name="connsiteX3" fmla="*/ 37461 w 630313"/>
              <a:gd name="connsiteY3" fmla="*/ 15203 h 2046458"/>
              <a:gd name="connsiteX4" fmla="*/ 77654 w 630313"/>
              <a:gd name="connsiteY4" fmla="*/ 5155 h 2046458"/>
              <a:gd name="connsiteX5" fmla="*/ 127896 w 630313"/>
              <a:gd name="connsiteY5" fmla="*/ 131 h 2046458"/>
              <a:gd name="connsiteX6" fmla="*/ 168089 w 630313"/>
              <a:gd name="connsiteY6" fmla="*/ 10179 h 2046458"/>
              <a:gd name="connsiteX7" fmla="*/ 208283 w 630313"/>
              <a:gd name="connsiteY7" fmla="*/ 30276 h 2046458"/>
              <a:gd name="connsiteX8" fmla="*/ 228379 w 630313"/>
              <a:gd name="connsiteY8" fmla="*/ 65445 h 2046458"/>
              <a:gd name="connsiteX9" fmla="*/ 258524 w 630313"/>
              <a:gd name="connsiteY9" fmla="*/ 135783 h 2046458"/>
              <a:gd name="connsiteX10" fmla="*/ 283645 w 630313"/>
              <a:gd name="connsiteY10" fmla="*/ 226218 h 2046458"/>
              <a:gd name="connsiteX11" fmla="*/ 293694 w 630313"/>
              <a:gd name="connsiteY11" fmla="*/ 286509 h 2046458"/>
              <a:gd name="connsiteX12" fmla="*/ 298718 w 630313"/>
              <a:gd name="connsiteY12" fmla="*/ 356847 h 2046458"/>
              <a:gd name="connsiteX13" fmla="*/ 298718 w 630313"/>
              <a:gd name="connsiteY13" fmla="*/ 442258 h 2046458"/>
              <a:gd name="connsiteX14" fmla="*/ 293694 w 630313"/>
              <a:gd name="connsiteY14" fmla="*/ 527669 h 2046458"/>
              <a:gd name="connsiteX15" fmla="*/ 253500 w 630313"/>
              <a:gd name="connsiteY15" fmla="*/ 592983 h 2046458"/>
              <a:gd name="connsiteX16" fmla="*/ 248476 w 630313"/>
              <a:gd name="connsiteY16" fmla="*/ 638201 h 2046458"/>
              <a:gd name="connsiteX17" fmla="*/ 248476 w 630313"/>
              <a:gd name="connsiteY17" fmla="*/ 638201 h 2046458"/>
              <a:gd name="connsiteX18" fmla="*/ 233403 w 630313"/>
              <a:gd name="connsiteY18" fmla="*/ 778878 h 2046458"/>
              <a:gd name="connsiteX19" fmla="*/ 228379 w 630313"/>
              <a:gd name="connsiteY19" fmla="*/ 824095 h 2046458"/>
              <a:gd name="connsiteX20" fmla="*/ 248476 w 630313"/>
              <a:gd name="connsiteY20" fmla="*/ 874337 h 2046458"/>
              <a:gd name="connsiteX21" fmla="*/ 283645 w 630313"/>
              <a:gd name="connsiteY21" fmla="*/ 934627 h 2046458"/>
              <a:gd name="connsiteX22" fmla="*/ 303742 w 630313"/>
              <a:gd name="connsiteY22" fmla="*/ 999942 h 2046458"/>
              <a:gd name="connsiteX23" fmla="*/ 338911 w 630313"/>
              <a:gd name="connsiteY23" fmla="*/ 1075304 h 2046458"/>
              <a:gd name="connsiteX24" fmla="*/ 343935 w 630313"/>
              <a:gd name="connsiteY24" fmla="*/ 1065256 h 2046458"/>
              <a:gd name="connsiteX25" fmla="*/ 359008 w 630313"/>
              <a:gd name="connsiteY25" fmla="*/ 1115498 h 2046458"/>
              <a:gd name="connsiteX26" fmla="*/ 359008 w 630313"/>
              <a:gd name="connsiteY26" fmla="*/ 1170764 h 2046458"/>
              <a:gd name="connsiteX27" fmla="*/ 359008 w 630313"/>
              <a:gd name="connsiteY27" fmla="*/ 1221005 h 2046458"/>
              <a:gd name="connsiteX28" fmla="*/ 348959 w 630313"/>
              <a:gd name="connsiteY28" fmla="*/ 1286320 h 2046458"/>
              <a:gd name="connsiteX29" fmla="*/ 313790 w 630313"/>
              <a:gd name="connsiteY29" fmla="*/ 1326513 h 2046458"/>
              <a:gd name="connsiteX30" fmla="*/ 273597 w 630313"/>
              <a:gd name="connsiteY30" fmla="*/ 1401876 h 2046458"/>
              <a:gd name="connsiteX31" fmla="*/ 238428 w 630313"/>
              <a:gd name="connsiteY31" fmla="*/ 1457142 h 2046458"/>
              <a:gd name="connsiteX32" fmla="*/ 203258 w 630313"/>
              <a:gd name="connsiteY32" fmla="*/ 1517432 h 2046458"/>
              <a:gd name="connsiteX33" fmla="*/ 153017 w 630313"/>
              <a:gd name="connsiteY33" fmla="*/ 1572698 h 2046458"/>
              <a:gd name="connsiteX34" fmla="*/ 87702 w 630313"/>
              <a:gd name="connsiteY34" fmla="*/ 1658109 h 2046458"/>
              <a:gd name="connsiteX35" fmla="*/ 32436 w 630313"/>
              <a:gd name="connsiteY35" fmla="*/ 1768640 h 2046458"/>
              <a:gd name="connsiteX36" fmla="*/ 12340 w 630313"/>
              <a:gd name="connsiteY36" fmla="*/ 1823906 h 2046458"/>
              <a:gd name="connsiteX37" fmla="*/ 2291 w 630313"/>
              <a:gd name="connsiteY37" fmla="*/ 1889221 h 2046458"/>
              <a:gd name="connsiteX38" fmla="*/ 2291 w 630313"/>
              <a:gd name="connsiteY38" fmla="*/ 1949511 h 2046458"/>
              <a:gd name="connsiteX39" fmla="*/ 27412 w 630313"/>
              <a:gd name="connsiteY39" fmla="*/ 2004777 h 2046458"/>
              <a:gd name="connsiteX40" fmla="*/ 52533 w 630313"/>
              <a:gd name="connsiteY40" fmla="*/ 2039946 h 2046458"/>
              <a:gd name="connsiteX41" fmla="*/ 67606 w 630313"/>
              <a:gd name="connsiteY41" fmla="*/ 2044970 h 2046458"/>
              <a:gd name="connsiteX42" fmla="*/ 117847 w 630313"/>
              <a:gd name="connsiteY42" fmla="*/ 2044970 h 2046458"/>
              <a:gd name="connsiteX43" fmla="*/ 183162 w 630313"/>
              <a:gd name="connsiteY43" fmla="*/ 2044970 h 2046458"/>
              <a:gd name="connsiteX44" fmla="*/ 248476 w 630313"/>
              <a:gd name="connsiteY44" fmla="*/ 2024873 h 2046458"/>
              <a:gd name="connsiteX45" fmla="*/ 308766 w 630313"/>
              <a:gd name="connsiteY45" fmla="*/ 1989704 h 2046458"/>
              <a:gd name="connsiteX46" fmla="*/ 353984 w 630313"/>
              <a:gd name="connsiteY46" fmla="*/ 1954535 h 2046458"/>
              <a:gd name="connsiteX47" fmla="*/ 439395 w 630313"/>
              <a:gd name="connsiteY47" fmla="*/ 1833955 h 2046458"/>
              <a:gd name="connsiteX48" fmla="*/ 479588 w 630313"/>
              <a:gd name="connsiteY48" fmla="*/ 1783713 h 2046458"/>
              <a:gd name="connsiteX49" fmla="*/ 519781 w 630313"/>
              <a:gd name="connsiteY49" fmla="*/ 1723423 h 2046458"/>
              <a:gd name="connsiteX50" fmla="*/ 554951 w 630313"/>
              <a:gd name="connsiteY50" fmla="*/ 1673181 h 2046458"/>
              <a:gd name="connsiteX51" fmla="*/ 600168 w 630313"/>
              <a:gd name="connsiteY51" fmla="*/ 1607867 h 2046458"/>
              <a:gd name="connsiteX52" fmla="*/ 610217 w 630313"/>
              <a:gd name="connsiteY52" fmla="*/ 1587770 h 2046458"/>
              <a:gd name="connsiteX53" fmla="*/ 620265 w 630313"/>
              <a:gd name="connsiteY53" fmla="*/ 1527480 h 2046458"/>
              <a:gd name="connsiteX54" fmla="*/ 630313 w 630313"/>
              <a:gd name="connsiteY54" fmla="*/ 1477238 h 2046458"/>
              <a:gd name="connsiteX0" fmla="*/ 7316 w 630313"/>
              <a:gd name="connsiteY0" fmla="*/ 80517 h 2046458"/>
              <a:gd name="connsiteX1" fmla="*/ 7316 w 630313"/>
              <a:gd name="connsiteY1" fmla="*/ 35300 h 2046458"/>
              <a:gd name="connsiteX2" fmla="*/ 37461 w 630313"/>
              <a:gd name="connsiteY2" fmla="*/ 15203 h 2046458"/>
              <a:gd name="connsiteX3" fmla="*/ 77654 w 630313"/>
              <a:gd name="connsiteY3" fmla="*/ 5155 h 2046458"/>
              <a:gd name="connsiteX4" fmla="*/ 127896 w 630313"/>
              <a:gd name="connsiteY4" fmla="*/ 131 h 2046458"/>
              <a:gd name="connsiteX5" fmla="*/ 168089 w 630313"/>
              <a:gd name="connsiteY5" fmla="*/ 10179 h 2046458"/>
              <a:gd name="connsiteX6" fmla="*/ 208283 w 630313"/>
              <a:gd name="connsiteY6" fmla="*/ 30276 h 2046458"/>
              <a:gd name="connsiteX7" fmla="*/ 228379 w 630313"/>
              <a:gd name="connsiteY7" fmla="*/ 65445 h 2046458"/>
              <a:gd name="connsiteX8" fmla="*/ 258524 w 630313"/>
              <a:gd name="connsiteY8" fmla="*/ 135783 h 2046458"/>
              <a:gd name="connsiteX9" fmla="*/ 283645 w 630313"/>
              <a:gd name="connsiteY9" fmla="*/ 226218 h 2046458"/>
              <a:gd name="connsiteX10" fmla="*/ 293694 w 630313"/>
              <a:gd name="connsiteY10" fmla="*/ 286509 h 2046458"/>
              <a:gd name="connsiteX11" fmla="*/ 298718 w 630313"/>
              <a:gd name="connsiteY11" fmla="*/ 356847 h 2046458"/>
              <a:gd name="connsiteX12" fmla="*/ 298718 w 630313"/>
              <a:gd name="connsiteY12" fmla="*/ 442258 h 2046458"/>
              <a:gd name="connsiteX13" fmla="*/ 293694 w 630313"/>
              <a:gd name="connsiteY13" fmla="*/ 527669 h 2046458"/>
              <a:gd name="connsiteX14" fmla="*/ 253500 w 630313"/>
              <a:gd name="connsiteY14" fmla="*/ 592983 h 2046458"/>
              <a:gd name="connsiteX15" fmla="*/ 248476 w 630313"/>
              <a:gd name="connsiteY15" fmla="*/ 638201 h 2046458"/>
              <a:gd name="connsiteX16" fmla="*/ 248476 w 630313"/>
              <a:gd name="connsiteY16" fmla="*/ 638201 h 2046458"/>
              <a:gd name="connsiteX17" fmla="*/ 233403 w 630313"/>
              <a:gd name="connsiteY17" fmla="*/ 778878 h 2046458"/>
              <a:gd name="connsiteX18" fmla="*/ 228379 w 630313"/>
              <a:gd name="connsiteY18" fmla="*/ 824095 h 2046458"/>
              <a:gd name="connsiteX19" fmla="*/ 248476 w 630313"/>
              <a:gd name="connsiteY19" fmla="*/ 874337 h 2046458"/>
              <a:gd name="connsiteX20" fmla="*/ 283645 w 630313"/>
              <a:gd name="connsiteY20" fmla="*/ 934627 h 2046458"/>
              <a:gd name="connsiteX21" fmla="*/ 303742 w 630313"/>
              <a:gd name="connsiteY21" fmla="*/ 999942 h 2046458"/>
              <a:gd name="connsiteX22" fmla="*/ 338911 w 630313"/>
              <a:gd name="connsiteY22" fmla="*/ 1075304 h 2046458"/>
              <a:gd name="connsiteX23" fmla="*/ 343935 w 630313"/>
              <a:gd name="connsiteY23" fmla="*/ 1065256 h 2046458"/>
              <a:gd name="connsiteX24" fmla="*/ 359008 w 630313"/>
              <a:gd name="connsiteY24" fmla="*/ 1115498 h 2046458"/>
              <a:gd name="connsiteX25" fmla="*/ 359008 w 630313"/>
              <a:gd name="connsiteY25" fmla="*/ 1170764 h 2046458"/>
              <a:gd name="connsiteX26" fmla="*/ 359008 w 630313"/>
              <a:gd name="connsiteY26" fmla="*/ 1221005 h 2046458"/>
              <a:gd name="connsiteX27" fmla="*/ 348959 w 630313"/>
              <a:gd name="connsiteY27" fmla="*/ 1286320 h 2046458"/>
              <a:gd name="connsiteX28" fmla="*/ 313790 w 630313"/>
              <a:gd name="connsiteY28" fmla="*/ 1326513 h 2046458"/>
              <a:gd name="connsiteX29" fmla="*/ 273597 w 630313"/>
              <a:gd name="connsiteY29" fmla="*/ 1401876 h 2046458"/>
              <a:gd name="connsiteX30" fmla="*/ 238428 w 630313"/>
              <a:gd name="connsiteY30" fmla="*/ 1457142 h 2046458"/>
              <a:gd name="connsiteX31" fmla="*/ 203258 w 630313"/>
              <a:gd name="connsiteY31" fmla="*/ 1517432 h 2046458"/>
              <a:gd name="connsiteX32" fmla="*/ 153017 w 630313"/>
              <a:gd name="connsiteY32" fmla="*/ 1572698 h 2046458"/>
              <a:gd name="connsiteX33" fmla="*/ 87702 w 630313"/>
              <a:gd name="connsiteY33" fmla="*/ 1658109 h 2046458"/>
              <a:gd name="connsiteX34" fmla="*/ 32436 w 630313"/>
              <a:gd name="connsiteY34" fmla="*/ 1768640 h 2046458"/>
              <a:gd name="connsiteX35" fmla="*/ 12340 w 630313"/>
              <a:gd name="connsiteY35" fmla="*/ 1823906 h 2046458"/>
              <a:gd name="connsiteX36" fmla="*/ 2291 w 630313"/>
              <a:gd name="connsiteY36" fmla="*/ 1889221 h 2046458"/>
              <a:gd name="connsiteX37" fmla="*/ 2291 w 630313"/>
              <a:gd name="connsiteY37" fmla="*/ 1949511 h 2046458"/>
              <a:gd name="connsiteX38" fmla="*/ 27412 w 630313"/>
              <a:gd name="connsiteY38" fmla="*/ 2004777 h 2046458"/>
              <a:gd name="connsiteX39" fmla="*/ 52533 w 630313"/>
              <a:gd name="connsiteY39" fmla="*/ 2039946 h 2046458"/>
              <a:gd name="connsiteX40" fmla="*/ 67606 w 630313"/>
              <a:gd name="connsiteY40" fmla="*/ 2044970 h 2046458"/>
              <a:gd name="connsiteX41" fmla="*/ 117847 w 630313"/>
              <a:gd name="connsiteY41" fmla="*/ 2044970 h 2046458"/>
              <a:gd name="connsiteX42" fmla="*/ 183162 w 630313"/>
              <a:gd name="connsiteY42" fmla="*/ 2044970 h 2046458"/>
              <a:gd name="connsiteX43" fmla="*/ 248476 w 630313"/>
              <a:gd name="connsiteY43" fmla="*/ 2024873 h 2046458"/>
              <a:gd name="connsiteX44" fmla="*/ 308766 w 630313"/>
              <a:gd name="connsiteY44" fmla="*/ 1989704 h 2046458"/>
              <a:gd name="connsiteX45" fmla="*/ 353984 w 630313"/>
              <a:gd name="connsiteY45" fmla="*/ 1954535 h 2046458"/>
              <a:gd name="connsiteX46" fmla="*/ 439395 w 630313"/>
              <a:gd name="connsiteY46" fmla="*/ 1833955 h 2046458"/>
              <a:gd name="connsiteX47" fmla="*/ 479588 w 630313"/>
              <a:gd name="connsiteY47" fmla="*/ 1783713 h 2046458"/>
              <a:gd name="connsiteX48" fmla="*/ 519781 w 630313"/>
              <a:gd name="connsiteY48" fmla="*/ 1723423 h 2046458"/>
              <a:gd name="connsiteX49" fmla="*/ 554951 w 630313"/>
              <a:gd name="connsiteY49" fmla="*/ 1673181 h 2046458"/>
              <a:gd name="connsiteX50" fmla="*/ 600168 w 630313"/>
              <a:gd name="connsiteY50" fmla="*/ 1607867 h 2046458"/>
              <a:gd name="connsiteX51" fmla="*/ 610217 w 630313"/>
              <a:gd name="connsiteY51" fmla="*/ 1587770 h 2046458"/>
              <a:gd name="connsiteX52" fmla="*/ 620265 w 630313"/>
              <a:gd name="connsiteY52" fmla="*/ 1527480 h 2046458"/>
              <a:gd name="connsiteX53" fmla="*/ 630313 w 630313"/>
              <a:gd name="connsiteY53" fmla="*/ 1477238 h 2046458"/>
              <a:gd name="connsiteX0" fmla="*/ 7316 w 630313"/>
              <a:gd name="connsiteY0" fmla="*/ 35300 h 2046458"/>
              <a:gd name="connsiteX1" fmla="*/ 37461 w 630313"/>
              <a:gd name="connsiteY1" fmla="*/ 15203 h 2046458"/>
              <a:gd name="connsiteX2" fmla="*/ 77654 w 630313"/>
              <a:gd name="connsiteY2" fmla="*/ 5155 h 2046458"/>
              <a:gd name="connsiteX3" fmla="*/ 127896 w 630313"/>
              <a:gd name="connsiteY3" fmla="*/ 131 h 2046458"/>
              <a:gd name="connsiteX4" fmla="*/ 168089 w 630313"/>
              <a:gd name="connsiteY4" fmla="*/ 10179 h 2046458"/>
              <a:gd name="connsiteX5" fmla="*/ 208283 w 630313"/>
              <a:gd name="connsiteY5" fmla="*/ 30276 h 2046458"/>
              <a:gd name="connsiteX6" fmla="*/ 228379 w 630313"/>
              <a:gd name="connsiteY6" fmla="*/ 65445 h 2046458"/>
              <a:gd name="connsiteX7" fmla="*/ 258524 w 630313"/>
              <a:gd name="connsiteY7" fmla="*/ 135783 h 2046458"/>
              <a:gd name="connsiteX8" fmla="*/ 283645 w 630313"/>
              <a:gd name="connsiteY8" fmla="*/ 226218 h 2046458"/>
              <a:gd name="connsiteX9" fmla="*/ 293694 w 630313"/>
              <a:gd name="connsiteY9" fmla="*/ 286509 h 2046458"/>
              <a:gd name="connsiteX10" fmla="*/ 298718 w 630313"/>
              <a:gd name="connsiteY10" fmla="*/ 356847 h 2046458"/>
              <a:gd name="connsiteX11" fmla="*/ 298718 w 630313"/>
              <a:gd name="connsiteY11" fmla="*/ 442258 h 2046458"/>
              <a:gd name="connsiteX12" fmla="*/ 293694 w 630313"/>
              <a:gd name="connsiteY12" fmla="*/ 527669 h 2046458"/>
              <a:gd name="connsiteX13" fmla="*/ 253500 w 630313"/>
              <a:gd name="connsiteY13" fmla="*/ 592983 h 2046458"/>
              <a:gd name="connsiteX14" fmla="*/ 248476 w 630313"/>
              <a:gd name="connsiteY14" fmla="*/ 638201 h 2046458"/>
              <a:gd name="connsiteX15" fmla="*/ 248476 w 630313"/>
              <a:gd name="connsiteY15" fmla="*/ 638201 h 2046458"/>
              <a:gd name="connsiteX16" fmla="*/ 233403 w 630313"/>
              <a:gd name="connsiteY16" fmla="*/ 778878 h 2046458"/>
              <a:gd name="connsiteX17" fmla="*/ 228379 w 630313"/>
              <a:gd name="connsiteY17" fmla="*/ 824095 h 2046458"/>
              <a:gd name="connsiteX18" fmla="*/ 248476 w 630313"/>
              <a:gd name="connsiteY18" fmla="*/ 874337 h 2046458"/>
              <a:gd name="connsiteX19" fmla="*/ 283645 w 630313"/>
              <a:gd name="connsiteY19" fmla="*/ 934627 h 2046458"/>
              <a:gd name="connsiteX20" fmla="*/ 303742 w 630313"/>
              <a:gd name="connsiteY20" fmla="*/ 999942 h 2046458"/>
              <a:gd name="connsiteX21" fmla="*/ 338911 w 630313"/>
              <a:gd name="connsiteY21" fmla="*/ 1075304 h 2046458"/>
              <a:gd name="connsiteX22" fmla="*/ 343935 w 630313"/>
              <a:gd name="connsiteY22" fmla="*/ 1065256 h 2046458"/>
              <a:gd name="connsiteX23" fmla="*/ 359008 w 630313"/>
              <a:gd name="connsiteY23" fmla="*/ 1115498 h 2046458"/>
              <a:gd name="connsiteX24" fmla="*/ 359008 w 630313"/>
              <a:gd name="connsiteY24" fmla="*/ 1170764 h 2046458"/>
              <a:gd name="connsiteX25" fmla="*/ 359008 w 630313"/>
              <a:gd name="connsiteY25" fmla="*/ 1221005 h 2046458"/>
              <a:gd name="connsiteX26" fmla="*/ 348959 w 630313"/>
              <a:gd name="connsiteY26" fmla="*/ 1286320 h 2046458"/>
              <a:gd name="connsiteX27" fmla="*/ 313790 w 630313"/>
              <a:gd name="connsiteY27" fmla="*/ 1326513 h 2046458"/>
              <a:gd name="connsiteX28" fmla="*/ 273597 w 630313"/>
              <a:gd name="connsiteY28" fmla="*/ 1401876 h 2046458"/>
              <a:gd name="connsiteX29" fmla="*/ 238428 w 630313"/>
              <a:gd name="connsiteY29" fmla="*/ 1457142 h 2046458"/>
              <a:gd name="connsiteX30" fmla="*/ 203258 w 630313"/>
              <a:gd name="connsiteY30" fmla="*/ 1517432 h 2046458"/>
              <a:gd name="connsiteX31" fmla="*/ 153017 w 630313"/>
              <a:gd name="connsiteY31" fmla="*/ 1572698 h 2046458"/>
              <a:gd name="connsiteX32" fmla="*/ 87702 w 630313"/>
              <a:gd name="connsiteY32" fmla="*/ 1658109 h 2046458"/>
              <a:gd name="connsiteX33" fmla="*/ 32436 w 630313"/>
              <a:gd name="connsiteY33" fmla="*/ 1768640 h 2046458"/>
              <a:gd name="connsiteX34" fmla="*/ 12340 w 630313"/>
              <a:gd name="connsiteY34" fmla="*/ 1823906 h 2046458"/>
              <a:gd name="connsiteX35" fmla="*/ 2291 w 630313"/>
              <a:gd name="connsiteY35" fmla="*/ 1889221 h 2046458"/>
              <a:gd name="connsiteX36" fmla="*/ 2291 w 630313"/>
              <a:gd name="connsiteY36" fmla="*/ 1949511 h 2046458"/>
              <a:gd name="connsiteX37" fmla="*/ 27412 w 630313"/>
              <a:gd name="connsiteY37" fmla="*/ 2004777 h 2046458"/>
              <a:gd name="connsiteX38" fmla="*/ 52533 w 630313"/>
              <a:gd name="connsiteY38" fmla="*/ 2039946 h 2046458"/>
              <a:gd name="connsiteX39" fmla="*/ 67606 w 630313"/>
              <a:gd name="connsiteY39" fmla="*/ 2044970 h 2046458"/>
              <a:gd name="connsiteX40" fmla="*/ 117847 w 630313"/>
              <a:gd name="connsiteY40" fmla="*/ 2044970 h 2046458"/>
              <a:gd name="connsiteX41" fmla="*/ 183162 w 630313"/>
              <a:gd name="connsiteY41" fmla="*/ 2044970 h 2046458"/>
              <a:gd name="connsiteX42" fmla="*/ 248476 w 630313"/>
              <a:gd name="connsiteY42" fmla="*/ 2024873 h 2046458"/>
              <a:gd name="connsiteX43" fmla="*/ 308766 w 630313"/>
              <a:gd name="connsiteY43" fmla="*/ 1989704 h 2046458"/>
              <a:gd name="connsiteX44" fmla="*/ 353984 w 630313"/>
              <a:gd name="connsiteY44" fmla="*/ 1954535 h 2046458"/>
              <a:gd name="connsiteX45" fmla="*/ 439395 w 630313"/>
              <a:gd name="connsiteY45" fmla="*/ 1833955 h 2046458"/>
              <a:gd name="connsiteX46" fmla="*/ 479588 w 630313"/>
              <a:gd name="connsiteY46" fmla="*/ 1783713 h 2046458"/>
              <a:gd name="connsiteX47" fmla="*/ 519781 w 630313"/>
              <a:gd name="connsiteY47" fmla="*/ 1723423 h 2046458"/>
              <a:gd name="connsiteX48" fmla="*/ 554951 w 630313"/>
              <a:gd name="connsiteY48" fmla="*/ 1673181 h 2046458"/>
              <a:gd name="connsiteX49" fmla="*/ 600168 w 630313"/>
              <a:gd name="connsiteY49" fmla="*/ 1607867 h 2046458"/>
              <a:gd name="connsiteX50" fmla="*/ 610217 w 630313"/>
              <a:gd name="connsiteY50" fmla="*/ 1587770 h 2046458"/>
              <a:gd name="connsiteX51" fmla="*/ 620265 w 630313"/>
              <a:gd name="connsiteY51" fmla="*/ 1527480 h 2046458"/>
              <a:gd name="connsiteX52" fmla="*/ 630313 w 630313"/>
              <a:gd name="connsiteY52" fmla="*/ 1477238 h 2046458"/>
              <a:gd name="connsiteX0" fmla="*/ 37461 w 630313"/>
              <a:gd name="connsiteY0" fmla="*/ 15203 h 2046458"/>
              <a:gd name="connsiteX1" fmla="*/ 77654 w 630313"/>
              <a:gd name="connsiteY1" fmla="*/ 5155 h 2046458"/>
              <a:gd name="connsiteX2" fmla="*/ 127896 w 630313"/>
              <a:gd name="connsiteY2" fmla="*/ 131 h 2046458"/>
              <a:gd name="connsiteX3" fmla="*/ 168089 w 630313"/>
              <a:gd name="connsiteY3" fmla="*/ 10179 h 2046458"/>
              <a:gd name="connsiteX4" fmla="*/ 208283 w 630313"/>
              <a:gd name="connsiteY4" fmla="*/ 30276 h 2046458"/>
              <a:gd name="connsiteX5" fmla="*/ 228379 w 630313"/>
              <a:gd name="connsiteY5" fmla="*/ 65445 h 2046458"/>
              <a:gd name="connsiteX6" fmla="*/ 258524 w 630313"/>
              <a:gd name="connsiteY6" fmla="*/ 135783 h 2046458"/>
              <a:gd name="connsiteX7" fmla="*/ 283645 w 630313"/>
              <a:gd name="connsiteY7" fmla="*/ 226218 h 2046458"/>
              <a:gd name="connsiteX8" fmla="*/ 293694 w 630313"/>
              <a:gd name="connsiteY8" fmla="*/ 286509 h 2046458"/>
              <a:gd name="connsiteX9" fmla="*/ 298718 w 630313"/>
              <a:gd name="connsiteY9" fmla="*/ 356847 h 2046458"/>
              <a:gd name="connsiteX10" fmla="*/ 298718 w 630313"/>
              <a:gd name="connsiteY10" fmla="*/ 442258 h 2046458"/>
              <a:gd name="connsiteX11" fmla="*/ 293694 w 630313"/>
              <a:gd name="connsiteY11" fmla="*/ 527669 h 2046458"/>
              <a:gd name="connsiteX12" fmla="*/ 253500 w 630313"/>
              <a:gd name="connsiteY12" fmla="*/ 592983 h 2046458"/>
              <a:gd name="connsiteX13" fmla="*/ 248476 w 630313"/>
              <a:gd name="connsiteY13" fmla="*/ 638201 h 2046458"/>
              <a:gd name="connsiteX14" fmla="*/ 248476 w 630313"/>
              <a:gd name="connsiteY14" fmla="*/ 638201 h 2046458"/>
              <a:gd name="connsiteX15" fmla="*/ 233403 w 630313"/>
              <a:gd name="connsiteY15" fmla="*/ 778878 h 2046458"/>
              <a:gd name="connsiteX16" fmla="*/ 228379 w 630313"/>
              <a:gd name="connsiteY16" fmla="*/ 824095 h 2046458"/>
              <a:gd name="connsiteX17" fmla="*/ 248476 w 630313"/>
              <a:gd name="connsiteY17" fmla="*/ 874337 h 2046458"/>
              <a:gd name="connsiteX18" fmla="*/ 283645 w 630313"/>
              <a:gd name="connsiteY18" fmla="*/ 934627 h 2046458"/>
              <a:gd name="connsiteX19" fmla="*/ 303742 w 630313"/>
              <a:gd name="connsiteY19" fmla="*/ 999942 h 2046458"/>
              <a:gd name="connsiteX20" fmla="*/ 338911 w 630313"/>
              <a:gd name="connsiteY20" fmla="*/ 1075304 h 2046458"/>
              <a:gd name="connsiteX21" fmla="*/ 343935 w 630313"/>
              <a:gd name="connsiteY21" fmla="*/ 1065256 h 2046458"/>
              <a:gd name="connsiteX22" fmla="*/ 359008 w 630313"/>
              <a:gd name="connsiteY22" fmla="*/ 1115498 h 2046458"/>
              <a:gd name="connsiteX23" fmla="*/ 359008 w 630313"/>
              <a:gd name="connsiteY23" fmla="*/ 1170764 h 2046458"/>
              <a:gd name="connsiteX24" fmla="*/ 359008 w 630313"/>
              <a:gd name="connsiteY24" fmla="*/ 1221005 h 2046458"/>
              <a:gd name="connsiteX25" fmla="*/ 348959 w 630313"/>
              <a:gd name="connsiteY25" fmla="*/ 1286320 h 2046458"/>
              <a:gd name="connsiteX26" fmla="*/ 313790 w 630313"/>
              <a:gd name="connsiteY26" fmla="*/ 1326513 h 2046458"/>
              <a:gd name="connsiteX27" fmla="*/ 273597 w 630313"/>
              <a:gd name="connsiteY27" fmla="*/ 1401876 h 2046458"/>
              <a:gd name="connsiteX28" fmla="*/ 238428 w 630313"/>
              <a:gd name="connsiteY28" fmla="*/ 1457142 h 2046458"/>
              <a:gd name="connsiteX29" fmla="*/ 203258 w 630313"/>
              <a:gd name="connsiteY29" fmla="*/ 1517432 h 2046458"/>
              <a:gd name="connsiteX30" fmla="*/ 153017 w 630313"/>
              <a:gd name="connsiteY30" fmla="*/ 1572698 h 2046458"/>
              <a:gd name="connsiteX31" fmla="*/ 87702 w 630313"/>
              <a:gd name="connsiteY31" fmla="*/ 1658109 h 2046458"/>
              <a:gd name="connsiteX32" fmla="*/ 32436 w 630313"/>
              <a:gd name="connsiteY32" fmla="*/ 1768640 h 2046458"/>
              <a:gd name="connsiteX33" fmla="*/ 12340 w 630313"/>
              <a:gd name="connsiteY33" fmla="*/ 1823906 h 2046458"/>
              <a:gd name="connsiteX34" fmla="*/ 2291 w 630313"/>
              <a:gd name="connsiteY34" fmla="*/ 1889221 h 2046458"/>
              <a:gd name="connsiteX35" fmla="*/ 2291 w 630313"/>
              <a:gd name="connsiteY35" fmla="*/ 1949511 h 2046458"/>
              <a:gd name="connsiteX36" fmla="*/ 27412 w 630313"/>
              <a:gd name="connsiteY36" fmla="*/ 2004777 h 2046458"/>
              <a:gd name="connsiteX37" fmla="*/ 52533 w 630313"/>
              <a:gd name="connsiteY37" fmla="*/ 2039946 h 2046458"/>
              <a:gd name="connsiteX38" fmla="*/ 67606 w 630313"/>
              <a:gd name="connsiteY38" fmla="*/ 2044970 h 2046458"/>
              <a:gd name="connsiteX39" fmla="*/ 117847 w 630313"/>
              <a:gd name="connsiteY39" fmla="*/ 2044970 h 2046458"/>
              <a:gd name="connsiteX40" fmla="*/ 183162 w 630313"/>
              <a:gd name="connsiteY40" fmla="*/ 2044970 h 2046458"/>
              <a:gd name="connsiteX41" fmla="*/ 248476 w 630313"/>
              <a:gd name="connsiteY41" fmla="*/ 2024873 h 2046458"/>
              <a:gd name="connsiteX42" fmla="*/ 308766 w 630313"/>
              <a:gd name="connsiteY42" fmla="*/ 1989704 h 2046458"/>
              <a:gd name="connsiteX43" fmla="*/ 353984 w 630313"/>
              <a:gd name="connsiteY43" fmla="*/ 1954535 h 2046458"/>
              <a:gd name="connsiteX44" fmla="*/ 439395 w 630313"/>
              <a:gd name="connsiteY44" fmla="*/ 1833955 h 2046458"/>
              <a:gd name="connsiteX45" fmla="*/ 479588 w 630313"/>
              <a:gd name="connsiteY45" fmla="*/ 1783713 h 2046458"/>
              <a:gd name="connsiteX46" fmla="*/ 519781 w 630313"/>
              <a:gd name="connsiteY46" fmla="*/ 1723423 h 2046458"/>
              <a:gd name="connsiteX47" fmla="*/ 554951 w 630313"/>
              <a:gd name="connsiteY47" fmla="*/ 1673181 h 2046458"/>
              <a:gd name="connsiteX48" fmla="*/ 600168 w 630313"/>
              <a:gd name="connsiteY48" fmla="*/ 1607867 h 2046458"/>
              <a:gd name="connsiteX49" fmla="*/ 610217 w 630313"/>
              <a:gd name="connsiteY49" fmla="*/ 1587770 h 2046458"/>
              <a:gd name="connsiteX50" fmla="*/ 620265 w 630313"/>
              <a:gd name="connsiteY50" fmla="*/ 1527480 h 2046458"/>
              <a:gd name="connsiteX51" fmla="*/ 630313 w 630313"/>
              <a:gd name="connsiteY51" fmla="*/ 1477238 h 2046458"/>
              <a:gd name="connsiteX0" fmla="*/ 37461 w 620265"/>
              <a:gd name="connsiteY0" fmla="*/ 15203 h 2046458"/>
              <a:gd name="connsiteX1" fmla="*/ 77654 w 620265"/>
              <a:gd name="connsiteY1" fmla="*/ 5155 h 2046458"/>
              <a:gd name="connsiteX2" fmla="*/ 127896 w 620265"/>
              <a:gd name="connsiteY2" fmla="*/ 131 h 2046458"/>
              <a:gd name="connsiteX3" fmla="*/ 168089 w 620265"/>
              <a:gd name="connsiteY3" fmla="*/ 10179 h 2046458"/>
              <a:gd name="connsiteX4" fmla="*/ 208283 w 620265"/>
              <a:gd name="connsiteY4" fmla="*/ 30276 h 2046458"/>
              <a:gd name="connsiteX5" fmla="*/ 228379 w 620265"/>
              <a:gd name="connsiteY5" fmla="*/ 65445 h 2046458"/>
              <a:gd name="connsiteX6" fmla="*/ 258524 w 620265"/>
              <a:gd name="connsiteY6" fmla="*/ 135783 h 2046458"/>
              <a:gd name="connsiteX7" fmla="*/ 283645 w 620265"/>
              <a:gd name="connsiteY7" fmla="*/ 226218 h 2046458"/>
              <a:gd name="connsiteX8" fmla="*/ 293694 w 620265"/>
              <a:gd name="connsiteY8" fmla="*/ 286509 h 2046458"/>
              <a:gd name="connsiteX9" fmla="*/ 298718 w 620265"/>
              <a:gd name="connsiteY9" fmla="*/ 356847 h 2046458"/>
              <a:gd name="connsiteX10" fmla="*/ 298718 w 620265"/>
              <a:gd name="connsiteY10" fmla="*/ 442258 h 2046458"/>
              <a:gd name="connsiteX11" fmla="*/ 293694 w 620265"/>
              <a:gd name="connsiteY11" fmla="*/ 527669 h 2046458"/>
              <a:gd name="connsiteX12" fmla="*/ 253500 w 620265"/>
              <a:gd name="connsiteY12" fmla="*/ 592983 h 2046458"/>
              <a:gd name="connsiteX13" fmla="*/ 248476 w 620265"/>
              <a:gd name="connsiteY13" fmla="*/ 638201 h 2046458"/>
              <a:gd name="connsiteX14" fmla="*/ 248476 w 620265"/>
              <a:gd name="connsiteY14" fmla="*/ 638201 h 2046458"/>
              <a:gd name="connsiteX15" fmla="*/ 233403 w 620265"/>
              <a:gd name="connsiteY15" fmla="*/ 778878 h 2046458"/>
              <a:gd name="connsiteX16" fmla="*/ 228379 w 620265"/>
              <a:gd name="connsiteY16" fmla="*/ 824095 h 2046458"/>
              <a:gd name="connsiteX17" fmla="*/ 248476 w 620265"/>
              <a:gd name="connsiteY17" fmla="*/ 874337 h 2046458"/>
              <a:gd name="connsiteX18" fmla="*/ 283645 w 620265"/>
              <a:gd name="connsiteY18" fmla="*/ 934627 h 2046458"/>
              <a:gd name="connsiteX19" fmla="*/ 303742 w 620265"/>
              <a:gd name="connsiteY19" fmla="*/ 999942 h 2046458"/>
              <a:gd name="connsiteX20" fmla="*/ 338911 w 620265"/>
              <a:gd name="connsiteY20" fmla="*/ 1075304 h 2046458"/>
              <a:gd name="connsiteX21" fmla="*/ 343935 w 620265"/>
              <a:gd name="connsiteY21" fmla="*/ 1065256 h 2046458"/>
              <a:gd name="connsiteX22" fmla="*/ 359008 w 620265"/>
              <a:gd name="connsiteY22" fmla="*/ 1115498 h 2046458"/>
              <a:gd name="connsiteX23" fmla="*/ 359008 w 620265"/>
              <a:gd name="connsiteY23" fmla="*/ 1170764 h 2046458"/>
              <a:gd name="connsiteX24" fmla="*/ 359008 w 620265"/>
              <a:gd name="connsiteY24" fmla="*/ 1221005 h 2046458"/>
              <a:gd name="connsiteX25" fmla="*/ 348959 w 620265"/>
              <a:gd name="connsiteY25" fmla="*/ 1286320 h 2046458"/>
              <a:gd name="connsiteX26" fmla="*/ 313790 w 620265"/>
              <a:gd name="connsiteY26" fmla="*/ 1326513 h 2046458"/>
              <a:gd name="connsiteX27" fmla="*/ 273597 w 620265"/>
              <a:gd name="connsiteY27" fmla="*/ 1401876 h 2046458"/>
              <a:gd name="connsiteX28" fmla="*/ 238428 w 620265"/>
              <a:gd name="connsiteY28" fmla="*/ 1457142 h 2046458"/>
              <a:gd name="connsiteX29" fmla="*/ 203258 w 620265"/>
              <a:gd name="connsiteY29" fmla="*/ 1517432 h 2046458"/>
              <a:gd name="connsiteX30" fmla="*/ 153017 w 620265"/>
              <a:gd name="connsiteY30" fmla="*/ 1572698 h 2046458"/>
              <a:gd name="connsiteX31" fmla="*/ 87702 w 620265"/>
              <a:gd name="connsiteY31" fmla="*/ 1658109 h 2046458"/>
              <a:gd name="connsiteX32" fmla="*/ 32436 w 620265"/>
              <a:gd name="connsiteY32" fmla="*/ 1768640 h 2046458"/>
              <a:gd name="connsiteX33" fmla="*/ 12340 w 620265"/>
              <a:gd name="connsiteY33" fmla="*/ 1823906 h 2046458"/>
              <a:gd name="connsiteX34" fmla="*/ 2291 w 620265"/>
              <a:gd name="connsiteY34" fmla="*/ 1889221 h 2046458"/>
              <a:gd name="connsiteX35" fmla="*/ 2291 w 620265"/>
              <a:gd name="connsiteY35" fmla="*/ 1949511 h 2046458"/>
              <a:gd name="connsiteX36" fmla="*/ 27412 w 620265"/>
              <a:gd name="connsiteY36" fmla="*/ 2004777 h 2046458"/>
              <a:gd name="connsiteX37" fmla="*/ 52533 w 620265"/>
              <a:gd name="connsiteY37" fmla="*/ 2039946 h 2046458"/>
              <a:gd name="connsiteX38" fmla="*/ 67606 w 620265"/>
              <a:gd name="connsiteY38" fmla="*/ 2044970 h 2046458"/>
              <a:gd name="connsiteX39" fmla="*/ 117847 w 620265"/>
              <a:gd name="connsiteY39" fmla="*/ 2044970 h 2046458"/>
              <a:gd name="connsiteX40" fmla="*/ 183162 w 620265"/>
              <a:gd name="connsiteY40" fmla="*/ 2044970 h 2046458"/>
              <a:gd name="connsiteX41" fmla="*/ 248476 w 620265"/>
              <a:gd name="connsiteY41" fmla="*/ 2024873 h 2046458"/>
              <a:gd name="connsiteX42" fmla="*/ 308766 w 620265"/>
              <a:gd name="connsiteY42" fmla="*/ 1989704 h 2046458"/>
              <a:gd name="connsiteX43" fmla="*/ 353984 w 620265"/>
              <a:gd name="connsiteY43" fmla="*/ 1954535 h 2046458"/>
              <a:gd name="connsiteX44" fmla="*/ 439395 w 620265"/>
              <a:gd name="connsiteY44" fmla="*/ 1833955 h 2046458"/>
              <a:gd name="connsiteX45" fmla="*/ 479588 w 620265"/>
              <a:gd name="connsiteY45" fmla="*/ 1783713 h 2046458"/>
              <a:gd name="connsiteX46" fmla="*/ 519781 w 620265"/>
              <a:gd name="connsiteY46" fmla="*/ 1723423 h 2046458"/>
              <a:gd name="connsiteX47" fmla="*/ 554951 w 620265"/>
              <a:gd name="connsiteY47" fmla="*/ 1673181 h 2046458"/>
              <a:gd name="connsiteX48" fmla="*/ 600168 w 620265"/>
              <a:gd name="connsiteY48" fmla="*/ 1607867 h 2046458"/>
              <a:gd name="connsiteX49" fmla="*/ 610217 w 620265"/>
              <a:gd name="connsiteY49" fmla="*/ 1587770 h 2046458"/>
              <a:gd name="connsiteX50" fmla="*/ 620265 w 620265"/>
              <a:gd name="connsiteY50" fmla="*/ 1527480 h 2046458"/>
              <a:gd name="connsiteX0" fmla="*/ 37461 w 610217"/>
              <a:gd name="connsiteY0" fmla="*/ 15203 h 2046458"/>
              <a:gd name="connsiteX1" fmla="*/ 77654 w 610217"/>
              <a:gd name="connsiteY1" fmla="*/ 5155 h 2046458"/>
              <a:gd name="connsiteX2" fmla="*/ 127896 w 610217"/>
              <a:gd name="connsiteY2" fmla="*/ 131 h 2046458"/>
              <a:gd name="connsiteX3" fmla="*/ 168089 w 610217"/>
              <a:gd name="connsiteY3" fmla="*/ 10179 h 2046458"/>
              <a:gd name="connsiteX4" fmla="*/ 208283 w 610217"/>
              <a:gd name="connsiteY4" fmla="*/ 30276 h 2046458"/>
              <a:gd name="connsiteX5" fmla="*/ 228379 w 610217"/>
              <a:gd name="connsiteY5" fmla="*/ 65445 h 2046458"/>
              <a:gd name="connsiteX6" fmla="*/ 258524 w 610217"/>
              <a:gd name="connsiteY6" fmla="*/ 135783 h 2046458"/>
              <a:gd name="connsiteX7" fmla="*/ 283645 w 610217"/>
              <a:gd name="connsiteY7" fmla="*/ 226218 h 2046458"/>
              <a:gd name="connsiteX8" fmla="*/ 293694 w 610217"/>
              <a:gd name="connsiteY8" fmla="*/ 286509 h 2046458"/>
              <a:gd name="connsiteX9" fmla="*/ 298718 w 610217"/>
              <a:gd name="connsiteY9" fmla="*/ 356847 h 2046458"/>
              <a:gd name="connsiteX10" fmla="*/ 298718 w 610217"/>
              <a:gd name="connsiteY10" fmla="*/ 442258 h 2046458"/>
              <a:gd name="connsiteX11" fmla="*/ 293694 w 610217"/>
              <a:gd name="connsiteY11" fmla="*/ 527669 h 2046458"/>
              <a:gd name="connsiteX12" fmla="*/ 253500 w 610217"/>
              <a:gd name="connsiteY12" fmla="*/ 592983 h 2046458"/>
              <a:gd name="connsiteX13" fmla="*/ 248476 w 610217"/>
              <a:gd name="connsiteY13" fmla="*/ 638201 h 2046458"/>
              <a:gd name="connsiteX14" fmla="*/ 248476 w 610217"/>
              <a:gd name="connsiteY14" fmla="*/ 638201 h 2046458"/>
              <a:gd name="connsiteX15" fmla="*/ 233403 w 610217"/>
              <a:gd name="connsiteY15" fmla="*/ 778878 h 2046458"/>
              <a:gd name="connsiteX16" fmla="*/ 228379 w 610217"/>
              <a:gd name="connsiteY16" fmla="*/ 824095 h 2046458"/>
              <a:gd name="connsiteX17" fmla="*/ 248476 w 610217"/>
              <a:gd name="connsiteY17" fmla="*/ 874337 h 2046458"/>
              <a:gd name="connsiteX18" fmla="*/ 283645 w 610217"/>
              <a:gd name="connsiteY18" fmla="*/ 934627 h 2046458"/>
              <a:gd name="connsiteX19" fmla="*/ 303742 w 610217"/>
              <a:gd name="connsiteY19" fmla="*/ 999942 h 2046458"/>
              <a:gd name="connsiteX20" fmla="*/ 338911 w 610217"/>
              <a:gd name="connsiteY20" fmla="*/ 1075304 h 2046458"/>
              <a:gd name="connsiteX21" fmla="*/ 343935 w 610217"/>
              <a:gd name="connsiteY21" fmla="*/ 1065256 h 2046458"/>
              <a:gd name="connsiteX22" fmla="*/ 359008 w 610217"/>
              <a:gd name="connsiteY22" fmla="*/ 1115498 h 2046458"/>
              <a:gd name="connsiteX23" fmla="*/ 359008 w 610217"/>
              <a:gd name="connsiteY23" fmla="*/ 1170764 h 2046458"/>
              <a:gd name="connsiteX24" fmla="*/ 359008 w 610217"/>
              <a:gd name="connsiteY24" fmla="*/ 1221005 h 2046458"/>
              <a:gd name="connsiteX25" fmla="*/ 348959 w 610217"/>
              <a:gd name="connsiteY25" fmla="*/ 1286320 h 2046458"/>
              <a:gd name="connsiteX26" fmla="*/ 313790 w 610217"/>
              <a:gd name="connsiteY26" fmla="*/ 1326513 h 2046458"/>
              <a:gd name="connsiteX27" fmla="*/ 273597 w 610217"/>
              <a:gd name="connsiteY27" fmla="*/ 1401876 h 2046458"/>
              <a:gd name="connsiteX28" fmla="*/ 238428 w 610217"/>
              <a:gd name="connsiteY28" fmla="*/ 1457142 h 2046458"/>
              <a:gd name="connsiteX29" fmla="*/ 203258 w 610217"/>
              <a:gd name="connsiteY29" fmla="*/ 1517432 h 2046458"/>
              <a:gd name="connsiteX30" fmla="*/ 153017 w 610217"/>
              <a:gd name="connsiteY30" fmla="*/ 1572698 h 2046458"/>
              <a:gd name="connsiteX31" fmla="*/ 87702 w 610217"/>
              <a:gd name="connsiteY31" fmla="*/ 1658109 h 2046458"/>
              <a:gd name="connsiteX32" fmla="*/ 32436 w 610217"/>
              <a:gd name="connsiteY32" fmla="*/ 1768640 h 2046458"/>
              <a:gd name="connsiteX33" fmla="*/ 12340 w 610217"/>
              <a:gd name="connsiteY33" fmla="*/ 1823906 h 2046458"/>
              <a:gd name="connsiteX34" fmla="*/ 2291 w 610217"/>
              <a:gd name="connsiteY34" fmla="*/ 1889221 h 2046458"/>
              <a:gd name="connsiteX35" fmla="*/ 2291 w 610217"/>
              <a:gd name="connsiteY35" fmla="*/ 1949511 h 2046458"/>
              <a:gd name="connsiteX36" fmla="*/ 27412 w 610217"/>
              <a:gd name="connsiteY36" fmla="*/ 2004777 h 2046458"/>
              <a:gd name="connsiteX37" fmla="*/ 52533 w 610217"/>
              <a:gd name="connsiteY37" fmla="*/ 2039946 h 2046458"/>
              <a:gd name="connsiteX38" fmla="*/ 67606 w 610217"/>
              <a:gd name="connsiteY38" fmla="*/ 2044970 h 2046458"/>
              <a:gd name="connsiteX39" fmla="*/ 117847 w 610217"/>
              <a:gd name="connsiteY39" fmla="*/ 2044970 h 2046458"/>
              <a:gd name="connsiteX40" fmla="*/ 183162 w 610217"/>
              <a:gd name="connsiteY40" fmla="*/ 2044970 h 2046458"/>
              <a:gd name="connsiteX41" fmla="*/ 248476 w 610217"/>
              <a:gd name="connsiteY41" fmla="*/ 2024873 h 2046458"/>
              <a:gd name="connsiteX42" fmla="*/ 308766 w 610217"/>
              <a:gd name="connsiteY42" fmla="*/ 1989704 h 2046458"/>
              <a:gd name="connsiteX43" fmla="*/ 353984 w 610217"/>
              <a:gd name="connsiteY43" fmla="*/ 1954535 h 2046458"/>
              <a:gd name="connsiteX44" fmla="*/ 439395 w 610217"/>
              <a:gd name="connsiteY44" fmla="*/ 1833955 h 2046458"/>
              <a:gd name="connsiteX45" fmla="*/ 479588 w 610217"/>
              <a:gd name="connsiteY45" fmla="*/ 1783713 h 2046458"/>
              <a:gd name="connsiteX46" fmla="*/ 519781 w 610217"/>
              <a:gd name="connsiteY46" fmla="*/ 1723423 h 2046458"/>
              <a:gd name="connsiteX47" fmla="*/ 554951 w 610217"/>
              <a:gd name="connsiteY47" fmla="*/ 1673181 h 2046458"/>
              <a:gd name="connsiteX48" fmla="*/ 600168 w 610217"/>
              <a:gd name="connsiteY48" fmla="*/ 1607867 h 2046458"/>
              <a:gd name="connsiteX49" fmla="*/ 610217 w 610217"/>
              <a:gd name="connsiteY49" fmla="*/ 1587770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554951 w 600168"/>
              <a:gd name="connsiteY47" fmla="*/ 1673181 h 2046458"/>
              <a:gd name="connsiteX48" fmla="*/ 600168 w 600168"/>
              <a:gd name="connsiteY48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600168 w 600168"/>
              <a:gd name="connsiteY47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600168 w 600168"/>
              <a:gd name="connsiteY46" fmla="*/ 1607867 h 2046458"/>
              <a:gd name="connsiteX0" fmla="*/ 37461 w 479588"/>
              <a:gd name="connsiteY0" fmla="*/ 15203 h 2046458"/>
              <a:gd name="connsiteX1" fmla="*/ 77654 w 479588"/>
              <a:gd name="connsiteY1" fmla="*/ 5155 h 2046458"/>
              <a:gd name="connsiteX2" fmla="*/ 127896 w 479588"/>
              <a:gd name="connsiteY2" fmla="*/ 131 h 2046458"/>
              <a:gd name="connsiteX3" fmla="*/ 168089 w 479588"/>
              <a:gd name="connsiteY3" fmla="*/ 10179 h 2046458"/>
              <a:gd name="connsiteX4" fmla="*/ 208283 w 479588"/>
              <a:gd name="connsiteY4" fmla="*/ 30276 h 2046458"/>
              <a:gd name="connsiteX5" fmla="*/ 228379 w 479588"/>
              <a:gd name="connsiteY5" fmla="*/ 65445 h 2046458"/>
              <a:gd name="connsiteX6" fmla="*/ 258524 w 479588"/>
              <a:gd name="connsiteY6" fmla="*/ 135783 h 2046458"/>
              <a:gd name="connsiteX7" fmla="*/ 283645 w 479588"/>
              <a:gd name="connsiteY7" fmla="*/ 226218 h 2046458"/>
              <a:gd name="connsiteX8" fmla="*/ 293694 w 479588"/>
              <a:gd name="connsiteY8" fmla="*/ 286509 h 2046458"/>
              <a:gd name="connsiteX9" fmla="*/ 298718 w 479588"/>
              <a:gd name="connsiteY9" fmla="*/ 356847 h 2046458"/>
              <a:gd name="connsiteX10" fmla="*/ 298718 w 479588"/>
              <a:gd name="connsiteY10" fmla="*/ 442258 h 2046458"/>
              <a:gd name="connsiteX11" fmla="*/ 293694 w 479588"/>
              <a:gd name="connsiteY11" fmla="*/ 527669 h 2046458"/>
              <a:gd name="connsiteX12" fmla="*/ 253500 w 479588"/>
              <a:gd name="connsiteY12" fmla="*/ 592983 h 2046458"/>
              <a:gd name="connsiteX13" fmla="*/ 248476 w 479588"/>
              <a:gd name="connsiteY13" fmla="*/ 638201 h 2046458"/>
              <a:gd name="connsiteX14" fmla="*/ 248476 w 479588"/>
              <a:gd name="connsiteY14" fmla="*/ 638201 h 2046458"/>
              <a:gd name="connsiteX15" fmla="*/ 233403 w 479588"/>
              <a:gd name="connsiteY15" fmla="*/ 778878 h 2046458"/>
              <a:gd name="connsiteX16" fmla="*/ 228379 w 479588"/>
              <a:gd name="connsiteY16" fmla="*/ 824095 h 2046458"/>
              <a:gd name="connsiteX17" fmla="*/ 248476 w 479588"/>
              <a:gd name="connsiteY17" fmla="*/ 874337 h 2046458"/>
              <a:gd name="connsiteX18" fmla="*/ 283645 w 479588"/>
              <a:gd name="connsiteY18" fmla="*/ 934627 h 2046458"/>
              <a:gd name="connsiteX19" fmla="*/ 303742 w 479588"/>
              <a:gd name="connsiteY19" fmla="*/ 999942 h 2046458"/>
              <a:gd name="connsiteX20" fmla="*/ 338911 w 479588"/>
              <a:gd name="connsiteY20" fmla="*/ 1075304 h 2046458"/>
              <a:gd name="connsiteX21" fmla="*/ 343935 w 479588"/>
              <a:gd name="connsiteY21" fmla="*/ 1065256 h 2046458"/>
              <a:gd name="connsiteX22" fmla="*/ 359008 w 479588"/>
              <a:gd name="connsiteY22" fmla="*/ 1115498 h 2046458"/>
              <a:gd name="connsiteX23" fmla="*/ 359008 w 479588"/>
              <a:gd name="connsiteY23" fmla="*/ 1170764 h 2046458"/>
              <a:gd name="connsiteX24" fmla="*/ 359008 w 479588"/>
              <a:gd name="connsiteY24" fmla="*/ 1221005 h 2046458"/>
              <a:gd name="connsiteX25" fmla="*/ 348959 w 479588"/>
              <a:gd name="connsiteY25" fmla="*/ 1286320 h 2046458"/>
              <a:gd name="connsiteX26" fmla="*/ 313790 w 479588"/>
              <a:gd name="connsiteY26" fmla="*/ 1326513 h 2046458"/>
              <a:gd name="connsiteX27" fmla="*/ 273597 w 479588"/>
              <a:gd name="connsiteY27" fmla="*/ 1401876 h 2046458"/>
              <a:gd name="connsiteX28" fmla="*/ 238428 w 479588"/>
              <a:gd name="connsiteY28" fmla="*/ 1457142 h 2046458"/>
              <a:gd name="connsiteX29" fmla="*/ 203258 w 479588"/>
              <a:gd name="connsiteY29" fmla="*/ 1517432 h 2046458"/>
              <a:gd name="connsiteX30" fmla="*/ 153017 w 479588"/>
              <a:gd name="connsiteY30" fmla="*/ 1572698 h 2046458"/>
              <a:gd name="connsiteX31" fmla="*/ 87702 w 479588"/>
              <a:gd name="connsiteY31" fmla="*/ 1658109 h 2046458"/>
              <a:gd name="connsiteX32" fmla="*/ 32436 w 479588"/>
              <a:gd name="connsiteY32" fmla="*/ 1768640 h 2046458"/>
              <a:gd name="connsiteX33" fmla="*/ 12340 w 479588"/>
              <a:gd name="connsiteY33" fmla="*/ 1823906 h 2046458"/>
              <a:gd name="connsiteX34" fmla="*/ 2291 w 479588"/>
              <a:gd name="connsiteY34" fmla="*/ 1889221 h 2046458"/>
              <a:gd name="connsiteX35" fmla="*/ 2291 w 479588"/>
              <a:gd name="connsiteY35" fmla="*/ 1949511 h 2046458"/>
              <a:gd name="connsiteX36" fmla="*/ 27412 w 479588"/>
              <a:gd name="connsiteY36" fmla="*/ 2004777 h 2046458"/>
              <a:gd name="connsiteX37" fmla="*/ 52533 w 479588"/>
              <a:gd name="connsiteY37" fmla="*/ 2039946 h 2046458"/>
              <a:gd name="connsiteX38" fmla="*/ 67606 w 479588"/>
              <a:gd name="connsiteY38" fmla="*/ 2044970 h 2046458"/>
              <a:gd name="connsiteX39" fmla="*/ 117847 w 479588"/>
              <a:gd name="connsiteY39" fmla="*/ 2044970 h 2046458"/>
              <a:gd name="connsiteX40" fmla="*/ 183162 w 479588"/>
              <a:gd name="connsiteY40" fmla="*/ 2044970 h 2046458"/>
              <a:gd name="connsiteX41" fmla="*/ 248476 w 479588"/>
              <a:gd name="connsiteY41" fmla="*/ 2024873 h 2046458"/>
              <a:gd name="connsiteX42" fmla="*/ 308766 w 479588"/>
              <a:gd name="connsiteY42" fmla="*/ 1989704 h 2046458"/>
              <a:gd name="connsiteX43" fmla="*/ 353984 w 479588"/>
              <a:gd name="connsiteY43" fmla="*/ 1954535 h 2046458"/>
              <a:gd name="connsiteX44" fmla="*/ 439395 w 479588"/>
              <a:gd name="connsiteY44" fmla="*/ 1833955 h 2046458"/>
              <a:gd name="connsiteX45" fmla="*/ 479588 w 479588"/>
              <a:gd name="connsiteY45" fmla="*/ 1783713 h 2046458"/>
              <a:gd name="connsiteX0" fmla="*/ 37461 w 439395"/>
              <a:gd name="connsiteY0" fmla="*/ 15203 h 2046458"/>
              <a:gd name="connsiteX1" fmla="*/ 77654 w 439395"/>
              <a:gd name="connsiteY1" fmla="*/ 5155 h 2046458"/>
              <a:gd name="connsiteX2" fmla="*/ 127896 w 439395"/>
              <a:gd name="connsiteY2" fmla="*/ 131 h 2046458"/>
              <a:gd name="connsiteX3" fmla="*/ 168089 w 439395"/>
              <a:gd name="connsiteY3" fmla="*/ 10179 h 2046458"/>
              <a:gd name="connsiteX4" fmla="*/ 208283 w 439395"/>
              <a:gd name="connsiteY4" fmla="*/ 30276 h 2046458"/>
              <a:gd name="connsiteX5" fmla="*/ 228379 w 439395"/>
              <a:gd name="connsiteY5" fmla="*/ 65445 h 2046458"/>
              <a:gd name="connsiteX6" fmla="*/ 258524 w 439395"/>
              <a:gd name="connsiteY6" fmla="*/ 135783 h 2046458"/>
              <a:gd name="connsiteX7" fmla="*/ 283645 w 439395"/>
              <a:gd name="connsiteY7" fmla="*/ 226218 h 2046458"/>
              <a:gd name="connsiteX8" fmla="*/ 293694 w 439395"/>
              <a:gd name="connsiteY8" fmla="*/ 286509 h 2046458"/>
              <a:gd name="connsiteX9" fmla="*/ 298718 w 439395"/>
              <a:gd name="connsiteY9" fmla="*/ 356847 h 2046458"/>
              <a:gd name="connsiteX10" fmla="*/ 298718 w 439395"/>
              <a:gd name="connsiteY10" fmla="*/ 442258 h 2046458"/>
              <a:gd name="connsiteX11" fmla="*/ 293694 w 439395"/>
              <a:gd name="connsiteY11" fmla="*/ 527669 h 2046458"/>
              <a:gd name="connsiteX12" fmla="*/ 253500 w 439395"/>
              <a:gd name="connsiteY12" fmla="*/ 592983 h 2046458"/>
              <a:gd name="connsiteX13" fmla="*/ 248476 w 439395"/>
              <a:gd name="connsiteY13" fmla="*/ 638201 h 2046458"/>
              <a:gd name="connsiteX14" fmla="*/ 248476 w 439395"/>
              <a:gd name="connsiteY14" fmla="*/ 638201 h 2046458"/>
              <a:gd name="connsiteX15" fmla="*/ 233403 w 439395"/>
              <a:gd name="connsiteY15" fmla="*/ 778878 h 2046458"/>
              <a:gd name="connsiteX16" fmla="*/ 228379 w 439395"/>
              <a:gd name="connsiteY16" fmla="*/ 824095 h 2046458"/>
              <a:gd name="connsiteX17" fmla="*/ 248476 w 439395"/>
              <a:gd name="connsiteY17" fmla="*/ 874337 h 2046458"/>
              <a:gd name="connsiteX18" fmla="*/ 283645 w 439395"/>
              <a:gd name="connsiteY18" fmla="*/ 934627 h 2046458"/>
              <a:gd name="connsiteX19" fmla="*/ 303742 w 439395"/>
              <a:gd name="connsiteY19" fmla="*/ 999942 h 2046458"/>
              <a:gd name="connsiteX20" fmla="*/ 338911 w 439395"/>
              <a:gd name="connsiteY20" fmla="*/ 1075304 h 2046458"/>
              <a:gd name="connsiteX21" fmla="*/ 343935 w 439395"/>
              <a:gd name="connsiteY21" fmla="*/ 1065256 h 2046458"/>
              <a:gd name="connsiteX22" fmla="*/ 359008 w 439395"/>
              <a:gd name="connsiteY22" fmla="*/ 1115498 h 2046458"/>
              <a:gd name="connsiteX23" fmla="*/ 359008 w 439395"/>
              <a:gd name="connsiteY23" fmla="*/ 1170764 h 2046458"/>
              <a:gd name="connsiteX24" fmla="*/ 359008 w 439395"/>
              <a:gd name="connsiteY24" fmla="*/ 1221005 h 2046458"/>
              <a:gd name="connsiteX25" fmla="*/ 348959 w 439395"/>
              <a:gd name="connsiteY25" fmla="*/ 1286320 h 2046458"/>
              <a:gd name="connsiteX26" fmla="*/ 313790 w 439395"/>
              <a:gd name="connsiteY26" fmla="*/ 1326513 h 2046458"/>
              <a:gd name="connsiteX27" fmla="*/ 273597 w 439395"/>
              <a:gd name="connsiteY27" fmla="*/ 1401876 h 2046458"/>
              <a:gd name="connsiteX28" fmla="*/ 238428 w 439395"/>
              <a:gd name="connsiteY28" fmla="*/ 1457142 h 2046458"/>
              <a:gd name="connsiteX29" fmla="*/ 203258 w 439395"/>
              <a:gd name="connsiteY29" fmla="*/ 1517432 h 2046458"/>
              <a:gd name="connsiteX30" fmla="*/ 153017 w 439395"/>
              <a:gd name="connsiteY30" fmla="*/ 1572698 h 2046458"/>
              <a:gd name="connsiteX31" fmla="*/ 87702 w 439395"/>
              <a:gd name="connsiteY31" fmla="*/ 1658109 h 2046458"/>
              <a:gd name="connsiteX32" fmla="*/ 32436 w 439395"/>
              <a:gd name="connsiteY32" fmla="*/ 1768640 h 2046458"/>
              <a:gd name="connsiteX33" fmla="*/ 12340 w 439395"/>
              <a:gd name="connsiteY33" fmla="*/ 1823906 h 2046458"/>
              <a:gd name="connsiteX34" fmla="*/ 2291 w 439395"/>
              <a:gd name="connsiteY34" fmla="*/ 1889221 h 2046458"/>
              <a:gd name="connsiteX35" fmla="*/ 2291 w 439395"/>
              <a:gd name="connsiteY35" fmla="*/ 1949511 h 2046458"/>
              <a:gd name="connsiteX36" fmla="*/ 27412 w 439395"/>
              <a:gd name="connsiteY36" fmla="*/ 2004777 h 2046458"/>
              <a:gd name="connsiteX37" fmla="*/ 52533 w 439395"/>
              <a:gd name="connsiteY37" fmla="*/ 2039946 h 2046458"/>
              <a:gd name="connsiteX38" fmla="*/ 67606 w 439395"/>
              <a:gd name="connsiteY38" fmla="*/ 2044970 h 2046458"/>
              <a:gd name="connsiteX39" fmla="*/ 117847 w 439395"/>
              <a:gd name="connsiteY39" fmla="*/ 2044970 h 2046458"/>
              <a:gd name="connsiteX40" fmla="*/ 183162 w 439395"/>
              <a:gd name="connsiteY40" fmla="*/ 2044970 h 2046458"/>
              <a:gd name="connsiteX41" fmla="*/ 248476 w 439395"/>
              <a:gd name="connsiteY41" fmla="*/ 2024873 h 2046458"/>
              <a:gd name="connsiteX42" fmla="*/ 308766 w 439395"/>
              <a:gd name="connsiteY42" fmla="*/ 1989704 h 2046458"/>
              <a:gd name="connsiteX43" fmla="*/ 353984 w 439395"/>
              <a:gd name="connsiteY43" fmla="*/ 1954535 h 2046458"/>
              <a:gd name="connsiteX44" fmla="*/ 439395 w 439395"/>
              <a:gd name="connsiteY44" fmla="*/ 183395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43" fmla="*/ 353984 w 360124"/>
              <a:gd name="connsiteY43" fmla="*/ 195453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0" fmla="*/ 77654 w 360124"/>
              <a:gd name="connsiteY0" fmla="*/ 5155 h 2046458"/>
              <a:gd name="connsiteX1" fmla="*/ 127896 w 360124"/>
              <a:gd name="connsiteY1" fmla="*/ 131 h 2046458"/>
              <a:gd name="connsiteX2" fmla="*/ 168089 w 360124"/>
              <a:gd name="connsiteY2" fmla="*/ 10179 h 2046458"/>
              <a:gd name="connsiteX3" fmla="*/ 208283 w 360124"/>
              <a:gd name="connsiteY3" fmla="*/ 30276 h 2046458"/>
              <a:gd name="connsiteX4" fmla="*/ 228379 w 360124"/>
              <a:gd name="connsiteY4" fmla="*/ 65445 h 2046458"/>
              <a:gd name="connsiteX5" fmla="*/ 258524 w 360124"/>
              <a:gd name="connsiteY5" fmla="*/ 135783 h 2046458"/>
              <a:gd name="connsiteX6" fmla="*/ 283645 w 360124"/>
              <a:gd name="connsiteY6" fmla="*/ 226218 h 2046458"/>
              <a:gd name="connsiteX7" fmla="*/ 293694 w 360124"/>
              <a:gd name="connsiteY7" fmla="*/ 286509 h 2046458"/>
              <a:gd name="connsiteX8" fmla="*/ 298718 w 360124"/>
              <a:gd name="connsiteY8" fmla="*/ 356847 h 2046458"/>
              <a:gd name="connsiteX9" fmla="*/ 298718 w 360124"/>
              <a:gd name="connsiteY9" fmla="*/ 442258 h 2046458"/>
              <a:gd name="connsiteX10" fmla="*/ 293694 w 360124"/>
              <a:gd name="connsiteY10" fmla="*/ 527669 h 2046458"/>
              <a:gd name="connsiteX11" fmla="*/ 253500 w 360124"/>
              <a:gd name="connsiteY11" fmla="*/ 592983 h 2046458"/>
              <a:gd name="connsiteX12" fmla="*/ 248476 w 360124"/>
              <a:gd name="connsiteY12" fmla="*/ 638201 h 2046458"/>
              <a:gd name="connsiteX13" fmla="*/ 248476 w 360124"/>
              <a:gd name="connsiteY13" fmla="*/ 638201 h 2046458"/>
              <a:gd name="connsiteX14" fmla="*/ 233403 w 360124"/>
              <a:gd name="connsiteY14" fmla="*/ 778878 h 2046458"/>
              <a:gd name="connsiteX15" fmla="*/ 228379 w 360124"/>
              <a:gd name="connsiteY15" fmla="*/ 824095 h 2046458"/>
              <a:gd name="connsiteX16" fmla="*/ 248476 w 360124"/>
              <a:gd name="connsiteY16" fmla="*/ 874337 h 2046458"/>
              <a:gd name="connsiteX17" fmla="*/ 283645 w 360124"/>
              <a:gd name="connsiteY17" fmla="*/ 934627 h 2046458"/>
              <a:gd name="connsiteX18" fmla="*/ 303742 w 360124"/>
              <a:gd name="connsiteY18" fmla="*/ 999942 h 2046458"/>
              <a:gd name="connsiteX19" fmla="*/ 338911 w 360124"/>
              <a:gd name="connsiteY19" fmla="*/ 1075304 h 2046458"/>
              <a:gd name="connsiteX20" fmla="*/ 343935 w 360124"/>
              <a:gd name="connsiteY20" fmla="*/ 1065256 h 2046458"/>
              <a:gd name="connsiteX21" fmla="*/ 359008 w 360124"/>
              <a:gd name="connsiteY21" fmla="*/ 1115498 h 2046458"/>
              <a:gd name="connsiteX22" fmla="*/ 359008 w 360124"/>
              <a:gd name="connsiteY22" fmla="*/ 1170764 h 2046458"/>
              <a:gd name="connsiteX23" fmla="*/ 359008 w 360124"/>
              <a:gd name="connsiteY23" fmla="*/ 1221005 h 2046458"/>
              <a:gd name="connsiteX24" fmla="*/ 348959 w 360124"/>
              <a:gd name="connsiteY24" fmla="*/ 1286320 h 2046458"/>
              <a:gd name="connsiteX25" fmla="*/ 313790 w 360124"/>
              <a:gd name="connsiteY25" fmla="*/ 1326513 h 2046458"/>
              <a:gd name="connsiteX26" fmla="*/ 273597 w 360124"/>
              <a:gd name="connsiteY26" fmla="*/ 1401876 h 2046458"/>
              <a:gd name="connsiteX27" fmla="*/ 238428 w 360124"/>
              <a:gd name="connsiteY27" fmla="*/ 1457142 h 2046458"/>
              <a:gd name="connsiteX28" fmla="*/ 203258 w 360124"/>
              <a:gd name="connsiteY28" fmla="*/ 1517432 h 2046458"/>
              <a:gd name="connsiteX29" fmla="*/ 153017 w 360124"/>
              <a:gd name="connsiteY29" fmla="*/ 1572698 h 2046458"/>
              <a:gd name="connsiteX30" fmla="*/ 87702 w 360124"/>
              <a:gd name="connsiteY30" fmla="*/ 1658109 h 2046458"/>
              <a:gd name="connsiteX31" fmla="*/ 32436 w 360124"/>
              <a:gd name="connsiteY31" fmla="*/ 1768640 h 2046458"/>
              <a:gd name="connsiteX32" fmla="*/ 12340 w 360124"/>
              <a:gd name="connsiteY32" fmla="*/ 1823906 h 2046458"/>
              <a:gd name="connsiteX33" fmla="*/ 2291 w 360124"/>
              <a:gd name="connsiteY33" fmla="*/ 1889221 h 2046458"/>
              <a:gd name="connsiteX34" fmla="*/ 2291 w 360124"/>
              <a:gd name="connsiteY34" fmla="*/ 1949511 h 2046458"/>
              <a:gd name="connsiteX35" fmla="*/ 27412 w 360124"/>
              <a:gd name="connsiteY35" fmla="*/ 2004777 h 2046458"/>
              <a:gd name="connsiteX36" fmla="*/ 52533 w 360124"/>
              <a:gd name="connsiteY36" fmla="*/ 2039946 h 2046458"/>
              <a:gd name="connsiteX37" fmla="*/ 67606 w 360124"/>
              <a:gd name="connsiteY37" fmla="*/ 2044970 h 2046458"/>
              <a:gd name="connsiteX38" fmla="*/ 117847 w 360124"/>
              <a:gd name="connsiteY38" fmla="*/ 2044970 h 2046458"/>
              <a:gd name="connsiteX39" fmla="*/ 183162 w 360124"/>
              <a:gd name="connsiteY39" fmla="*/ 2044970 h 2046458"/>
              <a:gd name="connsiteX0" fmla="*/ 127896 w 360124"/>
              <a:gd name="connsiteY0" fmla="*/ 0 h 2046327"/>
              <a:gd name="connsiteX1" fmla="*/ 168089 w 360124"/>
              <a:gd name="connsiteY1" fmla="*/ 10048 h 2046327"/>
              <a:gd name="connsiteX2" fmla="*/ 208283 w 360124"/>
              <a:gd name="connsiteY2" fmla="*/ 30145 h 2046327"/>
              <a:gd name="connsiteX3" fmla="*/ 228379 w 360124"/>
              <a:gd name="connsiteY3" fmla="*/ 65314 h 2046327"/>
              <a:gd name="connsiteX4" fmla="*/ 258524 w 360124"/>
              <a:gd name="connsiteY4" fmla="*/ 135652 h 2046327"/>
              <a:gd name="connsiteX5" fmla="*/ 283645 w 360124"/>
              <a:gd name="connsiteY5" fmla="*/ 226087 h 2046327"/>
              <a:gd name="connsiteX6" fmla="*/ 293694 w 360124"/>
              <a:gd name="connsiteY6" fmla="*/ 286378 h 2046327"/>
              <a:gd name="connsiteX7" fmla="*/ 298718 w 360124"/>
              <a:gd name="connsiteY7" fmla="*/ 356716 h 2046327"/>
              <a:gd name="connsiteX8" fmla="*/ 298718 w 360124"/>
              <a:gd name="connsiteY8" fmla="*/ 442127 h 2046327"/>
              <a:gd name="connsiteX9" fmla="*/ 293694 w 360124"/>
              <a:gd name="connsiteY9" fmla="*/ 527538 h 2046327"/>
              <a:gd name="connsiteX10" fmla="*/ 253500 w 360124"/>
              <a:gd name="connsiteY10" fmla="*/ 592852 h 2046327"/>
              <a:gd name="connsiteX11" fmla="*/ 248476 w 360124"/>
              <a:gd name="connsiteY11" fmla="*/ 638070 h 2046327"/>
              <a:gd name="connsiteX12" fmla="*/ 248476 w 360124"/>
              <a:gd name="connsiteY12" fmla="*/ 638070 h 2046327"/>
              <a:gd name="connsiteX13" fmla="*/ 233403 w 360124"/>
              <a:gd name="connsiteY13" fmla="*/ 778747 h 2046327"/>
              <a:gd name="connsiteX14" fmla="*/ 228379 w 360124"/>
              <a:gd name="connsiteY14" fmla="*/ 823964 h 2046327"/>
              <a:gd name="connsiteX15" fmla="*/ 248476 w 360124"/>
              <a:gd name="connsiteY15" fmla="*/ 874206 h 2046327"/>
              <a:gd name="connsiteX16" fmla="*/ 283645 w 360124"/>
              <a:gd name="connsiteY16" fmla="*/ 934496 h 2046327"/>
              <a:gd name="connsiteX17" fmla="*/ 303742 w 360124"/>
              <a:gd name="connsiteY17" fmla="*/ 999811 h 2046327"/>
              <a:gd name="connsiteX18" fmla="*/ 338911 w 360124"/>
              <a:gd name="connsiteY18" fmla="*/ 1075173 h 2046327"/>
              <a:gd name="connsiteX19" fmla="*/ 343935 w 360124"/>
              <a:gd name="connsiteY19" fmla="*/ 1065125 h 2046327"/>
              <a:gd name="connsiteX20" fmla="*/ 359008 w 360124"/>
              <a:gd name="connsiteY20" fmla="*/ 1115367 h 2046327"/>
              <a:gd name="connsiteX21" fmla="*/ 359008 w 360124"/>
              <a:gd name="connsiteY21" fmla="*/ 1170633 h 2046327"/>
              <a:gd name="connsiteX22" fmla="*/ 359008 w 360124"/>
              <a:gd name="connsiteY22" fmla="*/ 1220874 h 2046327"/>
              <a:gd name="connsiteX23" fmla="*/ 348959 w 360124"/>
              <a:gd name="connsiteY23" fmla="*/ 1286189 h 2046327"/>
              <a:gd name="connsiteX24" fmla="*/ 313790 w 360124"/>
              <a:gd name="connsiteY24" fmla="*/ 1326382 h 2046327"/>
              <a:gd name="connsiteX25" fmla="*/ 273597 w 360124"/>
              <a:gd name="connsiteY25" fmla="*/ 1401745 h 2046327"/>
              <a:gd name="connsiteX26" fmla="*/ 238428 w 360124"/>
              <a:gd name="connsiteY26" fmla="*/ 1457011 h 2046327"/>
              <a:gd name="connsiteX27" fmla="*/ 203258 w 360124"/>
              <a:gd name="connsiteY27" fmla="*/ 1517301 h 2046327"/>
              <a:gd name="connsiteX28" fmla="*/ 153017 w 360124"/>
              <a:gd name="connsiteY28" fmla="*/ 1572567 h 2046327"/>
              <a:gd name="connsiteX29" fmla="*/ 87702 w 360124"/>
              <a:gd name="connsiteY29" fmla="*/ 1657978 h 2046327"/>
              <a:gd name="connsiteX30" fmla="*/ 32436 w 360124"/>
              <a:gd name="connsiteY30" fmla="*/ 1768509 h 2046327"/>
              <a:gd name="connsiteX31" fmla="*/ 12340 w 360124"/>
              <a:gd name="connsiteY31" fmla="*/ 1823775 h 2046327"/>
              <a:gd name="connsiteX32" fmla="*/ 2291 w 360124"/>
              <a:gd name="connsiteY32" fmla="*/ 1889090 h 2046327"/>
              <a:gd name="connsiteX33" fmla="*/ 2291 w 360124"/>
              <a:gd name="connsiteY33" fmla="*/ 1949380 h 2046327"/>
              <a:gd name="connsiteX34" fmla="*/ 27412 w 360124"/>
              <a:gd name="connsiteY34" fmla="*/ 2004646 h 2046327"/>
              <a:gd name="connsiteX35" fmla="*/ 52533 w 360124"/>
              <a:gd name="connsiteY35" fmla="*/ 2039815 h 2046327"/>
              <a:gd name="connsiteX36" fmla="*/ 67606 w 360124"/>
              <a:gd name="connsiteY36" fmla="*/ 2044839 h 2046327"/>
              <a:gd name="connsiteX37" fmla="*/ 117847 w 360124"/>
              <a:gd name="connsiteY37" fmla="*/ 2044839 h 2046327"/>
              <a:gd name="connsiteX38" fmla="*/ 183162 w 360124"/>
              <a:gd name="connsiteY38" fmla="*/ 2044839 h 2046327"/>
              <a:gd name="connsiteX0" fmla="*/ 168089 w 360124"/>
              <a:gd name="connsiteY0" fmla="*/ 0 h 2036279"/>
              <a:gd name="connsiteX1" fmla="*/ 208283 w 360124"/>
              <a:gd name="connsiteY1" fmla="*/ 20097 h 2036279"/>
              <a:gd name="connsiteX2" fmla="*/ 228379 w 360124"/>
              <a:gd name="connsiteY2" fmla="*/ 55266 h 2036279"/>
              <a:gd name="connsiteX3" fmla="*/ 258524 w 360124"/>
              <a:gd name="connsiteY3" fmla="*/ 125604 h 2036279"/>
              <a:gd name="connsiteX4" fmla="*/ 283645 w 360124"/>
              <a:gd name="connsiteY4" fmla="*/ 216039 h 2036279"/>
              <a:gd name="connsiteX5" fmla="*/ 293694 w 360124"/>
              <a:gd name="connsiteY5" fmla="*/ 276330 h 2036279"/>
              <a:gd name="connsiteX6" fmla="*/ 298718 w 360124"/>
              <a:gd name="connsiteY6" fmla="*/ 346668 h 2036279"/>
              <a:gd name="connsiteX7" fmla="*/ 298718 w 360124"/>
              <a:gd name="connsiteY7" fmla="*/ 432079 h 2036279"/>
              <a:gd name="connsiteX8" fmla="*/ 293694 w 360124"/>
              <a:gd name="connsiteY8" fmla="*/ 517490 h 2036279"/>
              <a:gd name="connsiteX9" fmla="*/ 253500 w 360124"/>
              <a:gd name="connsiteY9" fmla="*/ 582804 h 2036279"/>
              <a:gd name="connsiteX10" fmla="*/ 248476 w 360124"/>
              <a:gd name="connsiteY10" fmla="*/ 628022 h 2036279"/>
              <a:gd name="connsiteX11" fmla="*/ 248476 w 360124"/>
              <a:gd name="connsiteY11" fmla="*/ 628022 h 2036279"/>
              <a:gd name="connsiteX12" fmla="*/ 233403 w 360124"/>
              <a:gd name="connsiteY12" fmla="*/ 768699 h 2036279"/>
              <a:gd name="connsiteX13" fmla="*/ 228379 w 360124"/>
              <a:gd name="connsiteY13" fmla="*/ 813916 h 2036279"/>
              <a:gd name="connsiteX14" fmla="*/ 248476 w 360124"/>
              <a:gd name="connsiteY14" fmla="*/ 864158 h 2036279"/>
              <a:gd name="connsiteX15" fmla="*/ 283645 w 360124"/>
              <a:gd name="connsiteY15" fmla="*/ 924448 h 2036279"/>
              <a:gd name="connsiteX16" fmla="*/ 303742 w 360124"/>
              <a:gd name="connsiteY16" fmla="*/ 989763 h 2036279"/>
              <a:gd name="connsiteX17" fmla="*/ 338911 w 360124"/>
              <a:gd name="connsiteY17" fmla="*/ 1065125 h 2036279"/>
              <a:gd name="connsiteX18" fmla="*/ 343935 w 360124"/>
              <a:gd name="connsiteY18" fmla="*/ 1055077 h 2036279"/>
              <a:gd name="connsiteX19" fmla="*/ 359008 w 360124"/>
              <a:gd name="connsiteY19" fmla="*/ 1105319 h 2036279"/>
              <a:gd name="connsiteX20" fmla="*/ 359008 w 360124"/>
              <a:gd name="connsiteY20" fmla="*/ 1160585 h 2036279"/>
              <a:gd name="connsiteX21" fmla="*/ 359008 w 360124"/>
              <a:gd name="connsiteY21" fmla="*/ 1210826 h 2036279"/>
              <a:gd name="connsiteX22" fmla="*/ 348959 w 360124"/>
              <a:gd name="connsiteY22" fmla="*/ 1276141 h 2036279"/>
              <a:gd name="connsiteX23" fmla="*/ 313790 w 360124"/>
              <a:gd name="connsiteY23" fmla="*/ 1316334 h 2036279"/>
              <a:gd name="connsiteX24" fmla="*/ 273597 w 360124"/>
              <a:gd name="connsiteY24" fmla="*/ 1391697 h 2036279"/>
              <a:gd name="connsiteX25" fmla="*/ 238428 w 360124"/>
              <a:gd name="connsiteY25" fmla="*/ 1446963 h 2036279"/>
              <a:gd name="connsiteX26" fmla="*/ 203258 w 360124"/>
              <a:gd name="connsiteY26" fmla="*/ 1507253 h 2036279"/>
              <a:gd name="connsiteX27" fmla="*/ 153017 w 360124"/>
              <a:gd name="connsiteY27" fmla="*/ 1562519 h 2036279"/>
              <a:gd name="connsiteX28" fmla="*/ 87702 w 360124"/>
              <a:gd name="connsiteY28" fmla="*/ 1647930 h 2036279"/>
              <a:gd name="connsiteX29" fmla="*/ 32436 w 360124"/>
              <a:gd name="connsiteY29" fmla="*/ 1758461 h 2036279"/>
              <a:gd name="connsiteX30" fmla="*/ 12340 w 360124"/>
              <a:gd name="connsiteY30" fmla="*/ 1813727 h 2036279"/>
              <a:gd name="connsiteX31" fmla="*/ 2291 w 360124"/>
              <a:gd name="connsiteY31" fmla="*/ 1879042 h 2036279"/>
              <a:gd name="connsiteX32" fmla="*/ 2291 w 360124"/>
              <a:gd name="connsiteY32" fmla="*/ 1939332 h 2036279"/>
              <a:gd name="connsiteX33" fmla="*/ 27412 w 360124"/>
              <a:gd name="connsiteY33" fmla="*/ 1994598 h 2036279"/>
              <a:gd name="connsiteX34" fmla="*/ 52533 w 360124"/>
              <a:gd name="connsiteY34" fmla="*/ 2029767 h 2036279"/>
              <a:gd name="connsiteX35" fmla="*/ 67606 w 360124"/>
              <a:gd name="connsiteY35" fmla="*/ 2034791 h 2036279"/>
              <a:gd name="connsiteX36" fmla="*/ 117847 w 360124"/>
              <a:gd name="connsiteY36" fmla="*/ 2034791 h 2036279"/>
              <a:gd name="connsiteX37" fmla="*/ 183162 w 360124"/>
              <a:gd name="connsiteY37" fmla="*/ 2034791 h 2036279"/>
              <a:gd name="connsiteX0" fmla="*/ 208283 w 360124"/>
              <a:gd name="connsiteY0" fmla="*/ 0 h 2016182"/>
              <a:gd name="connsiteX1" fmla="*/ 228379 w 360124"/>
              <a:gd name="connsiteY1" fmla="*/ 35169 h 2016182"/>
              <a:gd name="connsiteX2" fmla="*/ 258524 w 360124"/>
              <a:gd name="connsiteY2" fmla="*/ 105507 h 2016182"/>
              <a:gd name="connsiteX3" fmla="*/ 283645 w 360124"/>
              <a:gd name="connsiteY3" fmla="*/ 195942 h 2016182"/>
              <a:gd name="connsiteX4" fmla="*/ 293694 w 360124"/>
              <a:gd name="connsiteY4" fmla="*/ 256233 h 2016182"/>
              <a:gd name="connsiteX5" fmla="*/ 298718 w 360124"/>
              <a:gd name="connsiteY5" fmla="*/ 326571 h 2016182"/>
              <a:gd name="connsiteX6" fmla="*/ 298718 w 360124"/>
              <a:gd name="connsiteY6" fmla="*/ 411982 h 2016182"/>
              <a:gd name="connsiteX7" fmla="*/ 293694 w 360124"/>
              <a:gd name="connsiteY7" fmla="*/ 497393 h 2016182"/>
              <a:gd name="connsiteX8" fmla="*/ 253500 w 360124"/>
              <a:gd name="connsiteY8" fmla="*/ 562707 h 2016182"/>
              <a:gd name="connsiteX9" fmla="*/ 248476 w 360124"/>
              <a:gd name="connsiteY9" fmla="*/ 607925 h 2016182"/>
              <a:gd name="connsiteX10" fmla="*/ 248476 w 360124"/>
              <a:gd name="connsiteY10" fmla="*/ 607925 h 2016182"/>
              <a:gd name="connsiteX11" fmla="*/ 233403 w 360124"/>
              <a:gd name="connsiteY11" fmla="*/ 748602 h 2016182"/>
              <a:gd name="connsiteX12" fmla="*/ 228379 w 360124"/>
              <a:gd name="connsiteY12" fmla="*/ 793819 h 2016182"/>
              <a:gd name="connsiteX13" fmla="*/ 248476 w 360124"/>
              <a:gd name="connsiteY13" fmla="*/ 844061 h 2016182"/>
              <a:gd name="connsiteX14" fmla="*/ 283645 w 360124"/>
              <a:gd name="connsiteY14" fmla="*/ 904351 h 2016182"/>
              <a:gd name="connsiteX15" fmla="*/ 303742 w 360124"/>
              <a:gd name="connsiteY15" fmla="*/ 969666 h 2016182"/>
              <a:gd name="connsiteX16" fmla="*/ 338911 w 360124"/>
              <a:gd name="connsiteY16" fmla="*/ 1045028 h 2016182"/>
              <a:gd name="connsiteX17" fmla="*/ 343935 w 360124"/>
              <a:gd name="connsiteY17" fmla="*/ 1034980 h 2016182"/>
              <a:gd name="connsiteX18" fmla="*/ 359008 w 360124"/>
              <a:gd name="connsiteY18" fmla="*/ 1085222 h 2016182"/>
              <a:gd name="connsiteX19" fmla="*/ 359008 w 360124"/>
              <a:gd name="connsiteY19" fmla="*/ 1140488 h 2016182"/>
              <a:gd name="connsiteX20" fmla="*/ 359008 w 360124"/>
              <a:gd name="connsiteY20" fmla="*/ 1190729 h 2016182"/>
              <a:gd name="connsiteX21" fmla="*/ 348959 w 360124"/>
              <a:gd name="connsiteY21" fmla="*/ 1256044 h 2016182"/>
              <a:gd name="connsiteX22" fmla="*/ 313790 w 360124"/>
              <a:gd name="connsiteY22" fmla="*/ 1296237 h 2016182"/>
              <a:gd name="connsiteX23" fmla="*/ 273597 w 360124"/>
              <a:gd name="connsiteY23" fmla="*/ 1371600 h 2016182"/>
              <a:gd name="connsiteX24" fmla="*/ 238428 w 360124"/>
              <a:gd name="connsiteY24" fmla="*/ 1426866 h 2016182"/>
              <a:gd name="connsiteX25" fmla="*/ 203258 w 360124"/>
              <a:gd name="connsiteY25" fmla="*/ 1487156 h 2016182"/>
              <a:gd name="connsiteX26" fmla="*/ 153017 w 360124"/>
              <a:gd name="connsiteY26" fmla="*/ 1542422 h 2016182"/>
              <a:gd name="connsiteX27" fmla="*/ 87702 w 360124"/>
              <a:gd name="connsiteY27" fmla="*/ 1627833 h 2016182"/>
              <a:gd name="connsiteX28" fmla="*/ 32436 w 360124"/>
              <a:gd name="connsiteY28" fmla="*/ 1738364 h 2016182"/>
              <a:gd name="connsiteX29" fmla="*/ 12340 w 360124"/>
              <a:gd name="connsiteY29" fmla="*/ 1793630 h 2016182"/>
              <a:gd name="connsiteX30" fmla="*/ 2291 w 360124"/>
              <a:gd name="connsiteY30" fmla="*/ 1858945 h 2016182"/>
              <a:gd name="connsiteX31" fmla="*/ 2291 w 360124"/>
              <a:gd name="connsiteY31" fmla="*/ 1919235 h 2016182"/>
              <a:gd name="connsiteX32" fmla="*/ 27412 w 360124"/>
              <a:gd name="connsiteY32" fmla="*/ 1974501 h 2016182"/>
              <a:gd name="connsiteX33" fmla="*/ 52533 w 360124"/>
              <a:gd name="connsiteY33" fmla="*/ 2009670 h 2016182"/>
              <a:gd name="connsiteX34" fmla="*/ 67606 w 360124"/>
              <a:gd name="connsiteY34" fmla="*/ 2014694 h 2016182"/>
              <a:gd name="connsiteX35" fmla="*/ 117847 w 360124"/>
              <a:gd name="connsiteY35" fmla="*/ 2014694 h 2016182"/>
              <a:gd name="connsiteX36" fmla="*/ 183162 w 360124"/>
              <a:gd name="connsiteY36" fmla="*/ 2014694 h 2016182"/>
              <a:gd name="connsiteX0" fmla="*/ 228379 w 360124"/>
              <a:gd name="connsiteY0" fmla="*/ 0 h 1981013"/>
              <a:gd name="connsiteX1" fmla="*/ 258524 w 360124"/>
              <a:gd name="connsiteY1" fmla="*/ 70338 h 1981013"/>
              <a:gd name="connsiteX2" fmla="*/ 283645 w 360124"/>
              <a:gd name="connsiteY2" fmla="*/ 160773 h 1981013"/>
              <a:gd name="connsiteX3" fmla="*/ 293694 w 360124"/>
              <a:gd name="connsiteY3" fmla="*/ 221064 h 1981013"/>
              <a:gd name="connsiteX4" fmla="*/ 298718 w 360124"/>
              <a:gd name="connsiteY4" fmla="*/ 291402 h 1981013"/>
              <a:gd name="connsiteX5" fmla="*/ 298718 w 360124"/>
              <a:gd name="connsiteY5" fmla="*/ 376813 h 1981013"/>
              <a:gd name="connsiteX6" fmla="*/ 293694 w 360124"/>
              <a:gd name="connsiteY6" fmla="*/ 462224 h 1981013"/>
              <a:gd name="connsiteX7" fmla="*/ 253500 w 360124"/>
              <a:gd name="connsiteY7" fmla="*/ 527538 h 1981013"/>
              <a:gd name="connsiteX8" fmla="*/ 248476 w 360124"/>
              <a:gd name="connsiteY8" fmla="*/ 572756 h 1981013"/>
              <a:gd name="connsiteX9" fmla="*/ 248476 w 360124"/>
              <a:gd name="connsiteY9" fmla="*/ 572756 h 1981013"/>
              <a:gd name="connsiteX10" fmla="*/ 233403 w 360124"/>
              <a:gd name="connsiteY10" fmla="*/ 713433 h 1981013"/>
              <a:gd name="connsiteX11" fmla="*/ 228379 w 360124"/>
              <a:gd name="connsiteY11" fmla="*/ 758650 h 1981013"/>
              <a:gd name="connsiteX12" fmla="*/ 248476 w 360124"/>
              <a:gd name="connsiteY12" fmla="*/ 808892 h 1981013"/>
              <a:gd name="connsiteX13" fmla="*/ 283645 w 360124"/>
              <a:gd name="connsiteY13" fmla="*/ 869182 h 1981013"/>
              <a:gd name="connsiteX14" fmla="*/ 303742 w 360124"/>
              <a:gd name="connsiteY14" fmla="*/ 934497 h 1981013"/>
              <a:gd name="connsiteX15" fmla="*/ 338911 w 360124"/>
              <a:gd name="connsiteY15" fmla="*/ 1009859 h 1981013"/>
              <a:gd name="connsiteX16" fmla="*/ 343935 w 360124"/>
              <a:gd name="connsiteY16" fmla="*/ 999811 h 1981013"/>
              <a:gd name="connsiteX17" fmla="*/ 359008 w 360124"/>
              <a:gd name="connsiteY17" fmla="*/ 1050053 h 1981013"/>
              <a:gd name="connsiteX18" fmla="*/ 359008 w 360124"/>
              <a:gd name="connsiteY18" fmla="*/ 1105319 h 1981013"/>
              <a:gd name="connsiteX19" fmla="*/ 359008 w 360124"/>
              <a:gd name="connsiteY19" fmla="*/ 1155560 h 1981013"/>
              <a:gd name="connsiteX20" fmla="*/ 348959 w 360124"/>
              <a:gd name="connsiteY20" fmla="*/ 1220875 h 1981013"/>
              <a:gd name="connsiteX21" fmla="*/ 313790 w 360124"/>
              <a:gd name="connsiteY21" fmla="*/ 1261068 h 1981013"/>
              <a:gd name="connsiteX22" fmla="*/ 273597 w 360124"/>
              <a:gd name="connsiteY22" fmla="*/ 1336431 h 1981013"/>
              <a:gd name="connsiteX23" fmla="*/ 238428 w 360124"/>
              <a:gd name="connsiteY23" fmla="*/ 1391697 h 1981013"/>
              <a:gd name="connsiteX24" fmla="*/ 203258 w 360124"/>
              <a:gd name="connsiteY24" fmla="*/ 1451987 h 1981013"/>
              <a:gd name="connsiteX25" fmla="*/ 153017 w 360124"/>
              <a:gd name="connsiteY25" fmla="*/ 1507253 h 1981013"/>
              <a:gd name="connsiteX26" fmla="*/ 87702 w 360124"/>
              <a:gd name="connsiteY26" fmla="*/ 1592664 h 1981013"/>
              <a:gd name="connsiteX27" fmla="*/ 32436 w 360124"/>
              <a:gd name="connsiteY27" fmla="*/ 1703195 h 1981013"/>
              <a:gd name="connsiteX28" fmla="*/ 12340 w 360124"/>
              <a:gd name="connsiteY28" fmla="*/ 1758461 h 1981013"/>
              <a:gd name="connsiteX29" fmla="*/ 2291 w 360124"/>
              <a:gd name="connsiteY29" fmla="*/ 1823776 h 1981013"/>
              <a:gd name="connsiteX30" fmla="*/ 2291 w 360124"/>
              <a:gd name="connsiteY30" fmla="*/ 1884066 h 1981013"/>
              <a:gd name="connsiteX31" fmla="*/ 27412 w 360124"/>
              <a:gd name="connsiteY31" fmla="*/ 1939332 h 1981013"/>
              <a:gd name="connsiteX32" fmla="*/ 52533 w 360124"/>
              <a:gd name="connsiteY32" fmla="*/ 1974501 h 1981013"/>
              <a:gd name="connsiteX33" fmla="*/ 67606 w 360124"/>
              <a:gd name="connsiteY33" fmla="*/ 1979525 h 1981013"/>
              <a:gd name="connsiteX34" fmla="*/ 117847 w 360124"/>
              <a:gd name="connsiteY34" fmla="*/ 1979525 h 1981013"/>
              <a:gd name="connsiteX35" fmla="*/ 183162 w 360124"/>
              <a:gd name="connsiteY35" fmla="*/ 1979525 h 1981013"/>
              <a:gd name="connsiteX0" fmla="*/ 258524 w 360124"/>
              <a:gd name="connsiteY0" fmla="*/ 0 h 1910675"/>
              <a:gd name="connsiteX1" fmla="*/ 283645 w 360124"/>
              <a:gd name="connsiteY1" fmla="*/ 90435 h 1910675"/>
              <a:gd name="connsiteX2" fmla="*/ 293694 w 360124"/>
              <a:gd name="connsiteY2" fmla="*/ 150726 h 1910675"/>
              <a:gd name="connsiteX3" fmla="*/ 298718 w 360124"/>
              <a:gd name="connsiteY3" fmla="*/ 221064 h 1910675"/>
              <a:gd name="connsiteX4" fmla="*/ 298718 w 360124"/>
              <a:gd name="connsiteY4" fmla="*/ 306475 h 1910675"/>
              <a:gd name="connsiteX5" fmla="*/ 293694 w 360124"/>
              <a:gd name="connsiteY5" fmla="*/ 391886 h 1910675"/>
              <a:gd name="connsiteX6" fmla="*/ 253500 w 360124"/>
              <a:gd name="connsiteY6" fmla="*/ 457200 h 1910675"/>
              <a:gd name="connsiteX7" fmla="*/ 248476 w 360124"/>
              <a:gd name="connsiteY7" fmla="*/ 502418 h 1910675"/>
              <a:gd name="connsiteX8" fmla="*/ 248476 w 360124"/>
              <a:gd name="connsiteY8" fmla="*/ 502418 h 1910675"/>
              <a:gd name="connsiteX9" fmla="*/ 233403 w 360124"/>
              <a:gd name="connsiteY9" fmla="*/ 643095 h 1910675"/>
              <a:gd name="connsiteX10" fmla="*/ 228379 w 360124"/>
              <a:gd name="connsiteY10" fmla="*/ 688312 h 1910675"/>
              <a:gd name="connsiteX11" fmla="*/ 248476 w 360124"/>
              <a:gd name="connsiteY11" fmla="*/ 738554 h 1910675"/>
              <a:gd name="connsiteX12" fmla="*/ 283645 w 360124"/>
              <a:gd name="connsiteY12" fmla="*/ 798844 h 1910675"/>
              <a:gd name="connsiteX13" fmla="*/ 303742 w 360124"/>
              <a:gd name="connsiteY13" fmla="*/ 864159 h 1910675"/>
              <a:gd name="connsiteX14" fmla="*/ 338911 w 360124"/>
              <a:gd name="connsiteY14" fmla="*/ 939521 h 1910675"/>
              <a:gd name="connsiteX15" fmla="*/ 343935 w 360124"/>
              <a:gd name="connsiteY15" fmla="*/ 929473 h 1910675"/>
              <a:gd name="connsiteX16" fmla="*/ 359008 w 360124"/>
              <a:gd name="connsiteY16" fmla="*/ 979715 h 1910675"/>
              <a:gd name="connsiteX17" fmla="*/ 359008 w 360124"/>
              <a:gd name="connsiteY17" fmla="*/ 1034981 h 1910675"/>
              <a:gd name="connsiteX18" fmla="*/ 359008 w 360124"/>
              <a:gd name="connsiteY18" fmla="*/ 1085222 h 1910675"/>
              <a:gd name="connsiteX19" fmla="*/ 348959 w 360124"/>
              <a:gd name="connsiteY19" fmla="*/ 1150537 h 1910675"/>
              <a:gd name="connsiteX20" fmla="*/ 313790 w 360124"/>
              <a:gd name="connsiteY20" fmla="*/ 1190730 h 1910675"/>
              <a:gd name="connsiteX21" fmla="*/ 273597 w 360124"/>
              <a:gd name="connsiteY21" fmla="*/ 1266093 h 1910675"/>
              <a:gd name="connsiteX22" fmla="*/ 238428 w 360124"/>
              <a:gd name="connsiteY22" fmla="*/ 1321359 h 1910675"/>
              <a:gd name="connsiteX23" fmla="*/ 203258 w 360124"/>
              <a:gd name="connsiteY23" fmla="*/ 1381649 h 1910675"/>
              <a:gd name="connsiteX24" fmla="*/ 153017 w 360124"/>
              <a:gd name="connsiteY24" fmla="*/ 1436915 h 1910675"/>
              <a:gd name="connsiteX25" fmla="*/ 87702 w 360124"/>
              <a:gd name="connsiteY25" fmla="*/ 1522326 h 1910675"/>
              <a:gd name="connsiteX26" fmla="*/ 32436 w 360124"/>
              <a:gd name="connsiteY26" fmla="*/ 1632857 h 1910675"/>
              <a:gd name="connsiteX27" fmla="*/ 12340 w 360124"/>
              <a:gd name="connsiteY27" fmla="*/ 1688123 h 1910675"/>
              <a:gd name="connsiteX28" fmla="*/ 2291 w 360124"/>
              <a:gd name="connsiteY28" fmla="*/ 1753438 h 1910675"/>
              <a:gd name="connsiteX29" fmla="*/ 2291 w 360124"/>
              <a:gd name="connsiteY29" fmla="*/ 1813728 h 1910675"/>
              <a:gd name="connsiteX30" fmla="*/ 27412 w 360124"/>
              <a:gd name="connsiteY30" fmla="*/ 1868994 h 1910675"/>
              <a:gd name="connsiteX31" fmla="*/ 52533 w 360124"/>
              <a:gd name="connsiteY31" fmla="*/ 1904163 h 1910675"/>
              <a:gd name="connsiteX32" fmla="*/ 67606 w 360124"/>
              <a:gd name="connsiteY32" fmla="*/ 1909187 h 1910675"/>
              <a:gd name="connsiteX33" fmla="*/ 117847 w 360124"/>
              <a:gd name="connsiteY33" fmla="*/ 1909187 h 1910675"/>
              <a:gd name="connsiteX34" fmla="*/ 183162 w 360124"/>
              <a:gd name="connsiteY34" fmla="*/ 1909187 h 1910675"/>
              <a:gd name="connsiteX0" fmla="*/ 283645 w 360124"/>
              <a:gd name="connsiteY0" fmla="*/ 0 h 1820240"/>
              <a:gd name="connsiteX1" fmla="*/ 293694 w 360124"/>
              <a:gd name="connsiteY1" fmla="*/ 60291 h 1820240"/>
              <a:gd name="connsiteX2" fmla="*/ 298718 w 360124"/>
              <a:gd name="connsiteY2" fmla="*/ 130629 h 1820240"/>
              <a:gd name="connsiteX3" fmla="*/ 298718 w 360124"/>
              <a:gd name="connsiteY3" fmla="*/ 216040 h 1820240"/>
              <a:gd name="connsiteX4" fmla="*/ 293694 w 360124"/>
              <a:gd name="connsiteY4" fmla="*/ 301451 h 1820240"/>
              <a:gd name="connsiteX5" fmla="*/ 253500 w 360124"/>
              <a:gd name="connsiteY5" fmla="*/ 366765 h 1820240"/>
              <a:gd name="connsiteX6" fmla="*/ 248476 w 360124"/>
              <a:gd name="connsiteY6" fmla="*/ 411983 h 1820240"/>
              <a:gd name="connsiteX7" fmla="*/ 248476 w 360124"/>
              <a:gd name="connsiteY7" fmla="*/ 411983 h 1820240"/>
              <a:gd name="connsiteX8" fmla="*/ 233403 w 360124"/>
              <a:gd name="connsiteY8" fmla="*/ 552660 h 1820240"/>
              <a:gd name="connsiteX9" fmla="*/ 228379 w 360124"/>
              <a:gd name="connsiteY9" fmla="*/ 597877 h 1820240"/>
              <a:gd name="connsiteX10" fmla="*/ 248476 w 360124"/>
              <a:gd name="connsiteY10" fmla="*/ 648119 h 1820240"/>
              <a:gd name="connsiteX11" fmla="*/ 283645 w 360124"/>
              <a:gd name="connsiteY11" fmla="*/ 708409 h 1820240"/>
              <a:gd name="connsiteX12" fmla="*/ 303742 w 360124"/>
              <a:gd name="connsiteY12" fmla="*/ 773724 h 1820240"/>
              <a:gd name="connsiteX13" fmla="*/ 338911 w 360124"/>
              <a:gd name="connsiteY13" fmla="*/ 849086 h 1820240"/>
              <a:gd name="connsiteX14" fmla="*/ 343935 w 360124"/>
              <a:gd name="connsiteY14" fmla="*/ 839038 h 1820240"/>
              <a:gd name="connsiteX15" fmla="*/ 359008 w 360124"/>
              <a:gd name="connsiteY15" fmla="*/ 889280 h 1820240"/>
              <a:gd name="connsiteX16" fmla="*/ 359008 w 360124"/>
              <a:gd name="connsiteY16" fmla="*/ 944546 h 1820240"/>
              <a:gd name="connsiteX17" fmla="*/ 359008 w 360124"/>
              <a:gd name="connsiteY17" fmla="*/ 994787 h 1820240"/>
              <a:gd name="connsiteX18" fmla="*/ 348959 w 360124"/>
              <a:gd name="connsiteY18" fmla="*/ 1060102 h 1820240"/>
              <a:gd name="connsiteX19" fmla="*/ 313790 w 360124"/>
              <a:gd name="connsiteY19" fmla="*/ 1100295 h 1820240"/>
              <a:gd name="connsiteX20" fmla="*/ 273597 w 360124"/>
              <a:gd name="connsiteY20" fmla="*/ 1175658 h 1820240"/>
              <a:gd name="connsiteX21" fmla="*/ 238428 w 360124"/>
              <a:gd name="connsiteY21" fmla="*/ 1230924 h 1820240"/>
              <a:gd name="connsiteX22" fmla="*/ 203258 w 360124"/>
              <a:gd name="connsiteY22" fmla="*/ 1291214 h 1820240"/>
              <a:gd name="connsiteX23" fmla="*/ 153017 w 360124"/>
              <a:gd name="connsiteY23" fmla="*/ 1346480 h 1820240"/>
              <a:gd name="connsiteX24" fmla="*/ 87702 w 360124"/>
              <a:gd name="connsiteY24" fmla="*/ 1431891 h 1820240"/>
              <a:gd name="connsiteX25" fmla="*/ 32436 w 360124"/>
              <a:gd name="connsiteY25" fmla="*/ 1542422 h 1820240"/>
              <a:gd name="connsiteX26" fmla="*/ 12340 w 360124"/>
              <a:gd name="connsiteY26" fmla="*/ 1597688 h 1820240"/>
              <a:gd name="connsiteX27" fmla="*/ 2291 w 360124"/>
              <a:gd name="connsiteY27" fmla="*/ 1663003 h 1820240"/>
              <a:gd name="connsiteX28" fmla="*/ 2291 w 360124"/>
              <a:gd name="connsiteY28" fmla="*/ 1723293 h 1820240"/>
              <a:gd name="connsiteX29" fmla="*/ 27412 w 360124"/>
              <a:gd name="connsiteY29" fmla="*/ 1778559 h 1820240"/>
              <a:gd name="connsiteX30" fmla="*/ 52533 w 360124"/>
              <a:gd name="connsiteY30" fmla="*/ 1813728 h 1820240"/>
              <a:gd name="connsiteX31" fmla="*/ 67606 w 360124"/>
              <a:gd name="connsiteY31" fmla="*/ 1818752 h 1820240"/>
              <a:gd name="connsiteX32" fmla="*/ 117847 w 360124"/>
              <a:gd name="connsiteY32" fmla="*/ 1818752 h 1820240"/>
              <a:gd name="connsiteX33" fmla="*/ 183162 w 360124"/>
              <a:gd name="connsiteY33" fmla="*/ 1818752 h 1820240"/>
              <a:gd name="connsiteX0" fmla="*/ 293694 w 360124"/>
              <a:gd name="connsiteY0" fmla="*/ 0 h 1759949"/>
              <a:gd name="connsiteX1" fmla="*/ 298718 w 360124"/>
              <a:gd name="connsiteY1" fmla="*/ 70338 h 1759949"/>
              <a:gd name="connsiteX2" fmla="*/ 298718 w 360124"/>
              <a:gd name="connsiteY2" fmla="*/ 155749 h 1759949"/>
              <a:gd name="connsiteX3" fmla="*/ 293694 w 360124"/>
              <a:gd name="connsiteY3" fmla="*/ 241160 h 1759949"/>
              <a:gd name="connsiteX4" fmla="*/ 253500 w 360124"/>
              <a:gd name="connsiteY4" fmla="*/ 306474 h 1759949"/>
              <a:gd name="connsiteX5" fmla="*/ 248476 w 360124"/>
              <a:gd name="connsiteY5" fmla="*/ 351692 h 1759949"/>
              <a:gd name="connsiteX6" fmla="*/ 248476 w 360124"/>
              <a:gd name="connsiteY6" fmla="*/ 351692 h 1759949"/>
              <a:gd name="connsiteX7" fmla="*/ 233403 w 360124"/>
              <a:gd name="connsiteY7" fmla="*/ 492369 h 1759949"/>
              <a:gd name="connsiteX8" fmla="*/ 228379 w 360124"/>
              <a:gd name="connsiteY8" fmla="*/ 537586 h 1759949"/>
              <a:gd name="connsiteX9" fmla="*/ 248476 w 360124"/>
              <a:gd name="connsiteY9" fmla="*/ 587828 h 1759949"/>
              <a:gd name="connsiteX10" fmla="*/ 283645 w 360124"/>
              <a:gd name="connsiteY10" fmla="*/ 648118 h 1759949"/>
              <a:gd name="connsiteX11" fmla="*/ 303742 w 360124"/>
              <a:gd name="connsiteY11" fmla="*/ 713433 h 1759949"/>
              <a:gd name="connsiteX12" fmla="*/ 338911 w 360124"/>
              <a:gd name="connsiteY12" fmla="*/ 788795 h 1759949"/>
              <a:gd name="connsiteX13" fmla="*/ 343935 w 360124"/>
              <a:gd name="connsiteY13" fmla="*/ 778747 h 1759949"/>
              <a:gd name="connsiteX14" fmla="*/ 359008 w 360124"/>
              <a:gd name="connsiteY14" fmla="*/ 828989 h 1759949"/>
              <a:gd name="connsiteX15" fmla="*/ 359008 w 360124"/>
              <a:gd name="connsiteY15" fmla="*/ 884255 h 1759949"/>
              <a:gd name="connsiteX16" fmla="*/ 359008 w 360124"/>
              <a:gd name="connsiteY16" fmla="*/ 934496 h 1759949"/>
              <a:gd name="connsiteX17" fmla="*/ 348959 w 360124"/>
              <a:gd name="connsiteY17" fmla="*/ 999811 h 1759949"/>
              <a:gd name="connsiteX18" fmla="*/ 313790 w 360124"/>
              <a:gd name="connsiteY18" fmla="*/ 1040004 h 1759949"/>
              <a:gd name="connsiteX19" fmla="*/ 273597 w 360124"/>
              <a:gd name="connsiteY19" fmla="*/ 1115367 h 1759949"/>
              <a:gd name="connsiteX20" fmla="*/ 238428 w 360124"/>
              <a:gd name="connsiteY20" fmla="*/ 1170633 h 1759949"/>
              <a:gd name="connsiteX21" fmla="*/ 203258 w 360124"/>
              <a:gd name="connsiteY21" fmla="*/ 1230923 h 1759949"/>
              <a:gd name="connsiteX22" fmla="*/ 153017 w 360124"/>
              <a:gd name="connsiteY22" fmla="*/ 1286189 h 1759949"/>
              <a:gd name="connsiteX23" fmla="*/ 87702 w 360124"/>
              <a:gd name="connsiteY23" fmla="*/ 1371600 h 1759949"/>
              <a:gd name="connsiteX24" fmla="*/ 32436 w 360124"/>
              <a:gd name="connsiteY24" fmla="*/ 1482131 h 1759949"/>
              <a:gd name="connsiteX25" fmla="*/ 12340 w 360124"/>
              <a:gd name="connsiteY25" fmla="*/ 1537397 h 1759949"/>
              <a:gd name="connsiteX26" fmla="*/ 2291 w 360124"/>
              <a:gd name="connsiteY26" fmla="*/ 1602712 h 1759949"/>
              <a:gd name="connsiteX27" fmla="*/ 2291 w 360124"/>
              <a:gd name="connsiteY27" fmla="*/ 1663002 h 1759949"/>
              <a:gd name="connsiteX28" fmla="*/ 27412 w 360124"/>
              <a:gd name="connsiteY28" fmla="*/ 1718268 h 1759949"/>
              <a:gd name="connsiteX29" fmla="*/ 52533 w 360124"/>
              <a:gd name="connsiteY29" fmla="*/ 1753437 h 1759949"/>
              <a:gd name="connsiteX30" fmla="*/ 67606 w 360124"/>
              <a:gd name="connsiteY30" fmla="*/ 1758461 h 1759949"/>
              <a:gd name="connsiteX31" fmla="*/ 117847 w 360124"/>
              <a:gd name="connsiteY31" fmla="*/ 1758461 h 1759949"/>
              <a:gd name="connsiteX32" fmla="*/ 183162 w 360124"/>
              <a:gd name="connsiteY32" fmla="*/ 1758461 h 17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0124" h="1759949">
                <a:moveTo>
                  <a:pt x="293694" y="0"/>
                </a:moveTo>
                <a:cubicBezTo>
                  <a:pt x="296206" y="21771"/>
                  <a:pt x="297881" y="44380"/>
                  <a:pt x="298718" y="70338"/>
                </a:cubicBezTo>
                <a:cubicBezTo>
                  <a:pt x="299555" y="96296"/>
                  <a:pt x="299555" y="127279"/>
                  <a:pt x="298718" y="155749"/>
                </a:cubicBezTo>
                <a:cubicBezTo>
                  <a:pt x="297881" y="184219"/>
                  <a:pt x="301230" y="216039"/>
                  <a:pt x="293694" y="241160"/>
                </a:cubicBezTo>
                <a:cubicBezTo>
                  <a:pt x="286158" y="266281"/>
                  <a:pt x="261036" y="288052"/>
                  <a:pt x="253500" y="306474"/>
                </a:cubicBezTo>
                <a:cubicBezTo>
                  <a:pt x="245964" y="324896"/>
                  <a:pt x="248476" y="351692"/>
                  <a:pt x="248476" y="351692"/>
                </a:cubicBezTo>
                <a:lnTo>
                  <a:pt x="248476" y="351692"/>
                </a:lnTo>
                <a:cubicBezTo>
                  <a:pt x="245964" y="375138"/>
                  <a:pt x="236753" y="461387"/>
                  <a:pt x="233403" y="492369"/>
                </a:cubicBezTo>
                <a:cubicBezTo>
                  <a:pt x="230054" y="523351"/>
                  <a:pt x="225867" y="521676"/>
                  <a:pt x="228379" y="537586"/>
                </a:cubicBezTo>
                <a:cubicBezTo>
                  <a:pt x="230891" y="553496"/>
                  <a:pt x="239265" y="569406"/>
                  <a:pt x="248476" y="587828"/>
                </a:cubicBezTo>
                <a:cubicBezTo>
                  <a:pt x="257687" y="606250"/>
                  <a:pt x="274434" y="627184"/>
                  <a:pt x="283645" y="648118"/>
                </a:cubicBezTo>
                <a:cubicBezTo>
                  <a:pt x="292856" y="669052"/>
                  <a:pt x="294531" y="689987"/>
                  <a:pt x="303742" y="713433"/>
                </a:cubicBezTo>
                <a:cubicBezTo>
                  <a:pt x="312953" y="736879"/>
                  <a:pt x="332212" y="777909"/>
                  <a:pt x="338911" y="788795"/>
                </a:cubicBezTo>
                <a:cubicBezTo>
                  <a:pt x="345610" y="799681"/>
                  <a:pt x="340586" y="772048"/>
                  <a:pt x="343935" y="778747"/>
                </a:cubicBezTo>
                <a:cubicBezTo>
                  <a:pt x="347285" y="785446"/>
                  <a:pt x="356496" y="811404"/>
                  <a:pt x="359008" y="828989"/>
                </a:cubicBezTo>
                <a:cubicBezTo>
                  <a:pt x="361520" y="846574"/>
                  <a:pt x="359008" y="884255"/>
                  <a:pt x="359008" y="884255"/>
                </a:cubicBezTo>
                <a:cubicBezTo>
                  <a:pt x="359008" y="901839"/>
                  <a:pt x="360683" y="915237"/>
                  <a:pt x="359008" y="934496"/>
                </a:cubicBezTo>
                <a:cubicBezTo>
                  <a:pt x="357333" y="953755"/>
                  <a:pt x="356495" y="982226"/>
                  <a:pt x="348959" y="999811"/>
                </a:cubicBezTo>
                <a:cubicBezTo>
                  <a:pt x="341423" y="1017396"/>
                  <a:pt x="326350" y="1020745"/>
                  <a:pt x="313790" y="1040004"/>
                </a:cubicBezTo>
                <a:cubicBezTo>
                  <a:pt x="301230" y="1059263"/>
                  <a:pt x="286157" y="1093596"/>
                  <a:pt x="273597" y="1115367"/>
                </a:cubicBezTo>
                <a:cubicBezTo>
                  <a:pt x="261037" y="1137138"/>
                  <a:pt x="250151" y="1151374"/>
                  <a:pt x="238428" y="1170633"/>
                </a:cubicBezTo>
                <a:cubicBezTo>
                  <a:pt x="226705" y="1189892"/>
                  <a:pt x="217493" y="1211664"/>
                  <a:pt x="203258" y="1230923"/>
                </a:cubicBezTo>
                <a:cubicBezTo>
                  <a:pt x="189023" y="1250182"/>
                  <a:pt x="172276" y="1262743"/>
                  <a:pt x="153017" y="1286189"/>
                </a:cubicBezTo>
                <a:cubicBezTo>
                  <a:pt x="133758" y="1309635"/>
                  <a:pt x="107799" y="1338943"/>
                  <a:pt x="87702" y="1371600"/>
                </a:cubicBezTo>
                <a:cubicBezTo>
                  <a:pt x="67605" y="1404257"/>
                  <a:pt x="44996" y="1454498"/>
                  <a:pt x="32436" y="1482131"/>
                </a:cubicBezTo>
                <a:cubicBezTo>
                  <a:pt x="19876" y="1509764"/>
                  <a:pt x="17364" y="1517300"/>
                  <a:pt x="12340" y="1537397"/>
                </a:cubicBezTo>
                <a:cubicBezTo>
                  <a:pt x="7316" y="1557494"/>
                  <a:pt x="3966" y="1581778"/>
                  <a:pt x="2291" y="1602712"/>
                </a:cubicBezTo>
                <a:cubicBezTo>
                  <a:pt x="616" y="1623646"/>
                  <a:pt x="-1896" y="1643743"/>
                  <a:pt x="2291" y="1663002"/>
                </a:cubicBezTo>
                <a:cubicBezTo>
                  <a:pt x="6478" y="1682261"/>
                  <a:pt x="19038" y="1703196"/>
                  <a:pt x="27412" y="1718268"/>
                </a:cubicBezTo>
                <a:cubicBezTo>
                  <a:pt x="35786" y="1733340"/>
                  <a:pt x="45834" y="1746738"/>
                  <a:pt x="52533" y="1753437"/>
                </a:cubicBezTo>
                <a:cubicBezTo>
                  <a:pt x="59232" y="1760136"/>
                  <a:pt x="56720" y="1757624"/>
                  <a:pt x="67606" y="1758461"/>
                </a:cubicBezTo>
                <a:cubicBezTo>
                  <a:pt x="78492" y="1759298"/>
                  <a:pt x="117847" y="1758461"/>
                  <a:pt x="117847" y="1758461"/>
                </a:cubicBezTo>
                <a:cubicBezTo>
                  <a:pt x="137106" y="1758461"/>
                  <a:pt x="161390" y="1761811"/>
                  <a:pt x="183162" y="1758461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871369" y="3625554"/>
            <a:ext cx="401973" cy="937331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29373 w 1886427"/>
              <a:gd name="connsiteY0" fmla="*/ 1814413 h 2053753"/>
              <a:gd name="connsiteX1" fmla="*/ 79131 w 1886427"/>
              <a:gd name="connsiteY1" fmla="*/ 1708905 h 2053753"/>
              <a:gd name="connsiteX2" fmla="*/ 79131 w 1886427"/>
              <a:gd name="connsiteY2" fmla="*/ 1633542 h 2053753"/>
              <a:gd name="connsiteX3" fmla="*/ 79131 w 1886427"/>
              <a:gd name="connsiteY3" fmla="*/ 1502914 h 2053753"/>
              <a:gd name="connsiteX4" fmla="*/ 84155 w 1886427"/>
              <a:gd name="connsiteY4" fmla="*/ 1367261 h 2053753"/>
              <a:gd name="connsiteX5" fmla="*/ 79131 w 1886427"/>
              <a:gd name="connsiteY5" fmla="*/ 1281850 h 2053753"/>
              <a:gd name="connsiteX6" fmla="*/ 59034 w 1886427"/>
              <a:gd name="connsiteY6" fmla="*/ 1141173 h 2053753"/>
              <a:gd name="connsiteX7" fmla="*/ 94203 w 1886427"/>
              <a:gd name="connsiteY7" fmla="*/ 1070835 h 2053753"/>
              <a:gd name="connsiteX8" fmla="*/ 114300 w 1886427"/>
              <a:gd name="connsiteY8" fmla="*/ 920110 h 2053753"/>
              <a:gd name="connsiteX9" fmla="*/ 74107 w 1886427"/>
              <a:gd name="connsiteY9" fmla="*/ 749288 h 2053753"/>
              <a:gd name="connsiteX10" fmla="*/ 33913 w 1886427"/>
              <a:gd name="connsiteY10" fmla="*/ 663877 h 2053753"/>
              <a:gd name="connsiteX11" fmla="*/ 3768 w 1886427"/>
              <a:gd name="connsiteY11" fmla="*/ 508127 h 2053753"/>
              <a:gd name="connsiteX12" fmla="*/ 3768 w 1886427"/>
              <a:gd name="connsiteY12" fmla="*/ 397595 h 2053753"/>
              <a:gd name="connsiteX13" fmla="*/ 33913 w 1886427"/>
              <a:gd name="connsiteY13" fmla="*/ 266967 h 2053753"/>
              <a:gd name="connsiteX14" fmla="*/ 104252 w 1886427"/>
              <a:gd name="connsiteY14" fmla="*/ 176531 h 2053753"/>
              <a:gd name="connsiteX15" fmla="*/ 169566 w 1886427"/>
              <a:gd name="connsiteY15" fmla="*/ 146386 h 2053753"/>
              <a:gd name="connsiteX16" fmla="*/ 254977 w 1886427"/>
              <a:gd name="connsiteY16" fmla="*/ 111217 h 2053753"/>
              <a:gd name="connsiteX17" fmla="*/ 330340 w 1886427"/>
              <a:gd name="connsiteY17" fmla="*/ 101169 h 2053753"/>
              <a:gd name="connsiteX18" fmla="*/ 385606 w 1886427"/>
              <a:gd name="connsiteY18" fmla="*/ 161459 h 2053753"/>
              <a:gd name="connsiteX19" fmla="*/ 380581 w 1886427"/>
              <a:gd name="connsiteY19" fmla="*/ 261942 h 2053753"/>
              <a:gd name="connsiteX20" fmla="*/ 400678 w 1886427"/>
              <a:gd name="connsiteY20" fmla="*/ 407644 h 2053753"/>
              <a:gd name="connsiteX21" fmla="*/ 430823 w 1886427"/>
              <a:gd name="connsiteY21" fmla="*/ 513151 h 2053753"/>
              <a:gd name="connsiteX22" fmla="*/ 445896 w 1886427"/>
              <a:gd name="connsiteY22" fmla="*/ 588514 h 2053753"/>
              <a:gd name="connsiteX23" fmla="*/ 460968 w 1886427"/>
              <a:gd name="connsiteY23" fmla="*/ 678949 h 2053753"/>
              <a:gd name="connsiteX24" fmla="*/ 491113 w 1886427"/>
              <a:gd name="connsiteY24" fmla="*/ 759336 h 2053753"/>
              <a:gd name="connsiteX25" fmla="*/ 842806 w 1886427"/>
              <a:gd name="connsiteY25" fmla="*/ 1111028 h 2053753"/>
              <a:gd name="connsiteX26" fmla="*/ 817685 w 1886427"/>
              <a:gd name="connsiteY26" fmla="*/ 1055762 h 2053753"/>
              <a:gd name="connsiteX27" fmla="*/ 787540 w 1886427"/>
              <a:gd name="connsiteY27" fmla="*/ 935182 h 2053753"/>
              <a:gd name="connsiteX28" fmla="*/ 767443 w 1886427"/>
              <a:gd name="connsiteY28" fmla="*/ 809578 h 2053753"/>
              <a:gd name="connsiteX29" fmla="*/ 762419 w 1886427"/>
              <a:gd name="connsiteY29" fmla="*/ 653828 h 2053753"/>
              <a:gd name="connsiteX30" fmla="*/ 762419 w 1886427"/>
              <a:gd name="connsiteY30" fmla="*/ 543296 h 2053753"/>
              <a:gd name="connsiteX31" fmla="*/ 752370 w 1886427"/>
              <a:gd name="connsiteY31" fmla="*/ 427740 h 2053753"/>
              <a:gd name="connsiteX32" fmla="*/ 737298 w 1886427"/>
              <a:gd name="connsiteY32" fmla="*/ 307160 h 2053753"/>
              <a:gd name="connsiteX33" fmla="*/ 697105 w 1886427"/>
              <a:gd name="connsiteY33" fmla="*/ 226773 h 2053753"/>
              <a:gd name="connsiteX34" fmla="*/ 682032 w 1886427"/>
              <a:gd name="connsiteY34" fmla="*/ 116241 h 2053753"/>
              <a:gd name="connsiteX35" fmla="*/ 702129 w 1886427"/>
              <a:gd name="connsiteY35" fmla="*/ 50927 h 2053753"/>
              <a:gd name="connsiteX36" fmla="*/ 717201 w 1886427"/>
              <a:gd name="connsiteY36" fmla="*/ 40879 h 2053753"/>
              <a:gd name="connsiteX37" fmla="*/ 762419 w 1886427"/>
              <a:gd name="connsiteY37" fmla="*/ 20782 h 2053753"/>
              <a:gd name="connsiteX38" fmla="*/ 832757 w 1886427"/>
              <a:gd name="connsiteY38" fmla="*/ 685 h 2053753"/>
              <a:gd name="connsiteX39" fmla="*/ 903096 w 1886427"/>
              <a:gd name="connsiteY39" fmla="*/ 5710 h 2053753"/>
              <a:gd name="connsiteX40" fmla="*/ 953338 w 1886427"/>
              <a:gd name="connsiteY40" fmla="*/ 15758 h 2053753"/>
              <a:gd name="connsiteX41" fmla="*/ 1008603 w 1886427"/>
              <a:gd name="connsiteY41" fmla="*/ 76048 h 2053753"/>
              <a:gd name="connsiteX42" fmla="*/ 1068894 w 1886427"/>
              <a:gd name="connsiteY42" fmla="*/ 146386 h 2053753"/>
              <a:gd name="connsiteX43" fmla="*/ 1099039 w 1886427"/>
              <a:gd name="connsiteY43" fmla="*/ 392571 h 2053753"/>
              <a:gd name="connsiteX44" fmla="*/ 1099039 w 1886427"/>
              <a:gd name="connsiteY44" fmla="*/ 417692 h 2053753"/>
              <a:gd name="connsiteX45" fmla="*/ 1099039 w 1886427"/>
              <a:gd name="connsiteY45" fmla="*/ 553345 h 2053753"/>
              <a:gd name="connsiteX46" fmla="*/ 1099039 w 1886427"/>
              <a:gd name="connsiteY46" fmla="*/ 653828 h 2053753"/>
              <a:gd name="connsiteX47" fmla="*/ 1058845 w 1886427"/>
              <a:gd name="connsiteY47" fmla="*/ 749288 h 2053753"/>
              <a:gd name="connsiteX48" fmla="*/ 1028700 w 1886427"/>
              <a:gd name="connsiteY48" fmla="*/ 824650 h 2053753"/>
              <a:gd name="connsiteX49" fmla="*/ 1023676 w 1886427"/>
              <a:gd name="connsiteY49" fmla="*/ 884940 h 2053753"/>
              <a:gd name="connsiteX50" fmla="*/ 1063869 w 1886427"/>
              <a:gd name="connsiteY50" fmla="*/ 985424 h 2053753"/>
              <a:gd name="connsiteX51" fmla="*/ 1104063 w 1886427"/>
              <a:gd name="connsiteY51" fmla="*/ 1065811 h 2053753"/>
              <a:gd name="connsiteX52" fmla="*/ 1179425 w 1886427"/>
              <a:gd name="connsiteY52" fmla="*/ 1221560 h 2053753"/>
              <a:gd name="connsiteX53" fmla="*/ 1184450 w 1886427"/>
              <a:gd name="connsiteY53" fmla="*/ 1296923 h 2053753"/>
              <a:gd name="connsiteX54" fmla="*/ 1184450 w 1886427"/>
              <a:gd name="connsiteY54" fmla="*/ 1377310 h 2053753"/>
              <a:gd name="connsiteX55" fmla="*/ 1149280 w 1886427"/>
              <a:gd name="connsiteY55" fmla="*/ 1457696 h 2053753"/>
              <a:gd name="connsiteX56" fmla="*/ 817685 w 1886427"/>
              <a:gd name="connsiteY56" fmla="*/ 1919921 h 2053753"/>
              <a:gd name="connsiteX57" fmla="*/ 888023 w 1886427"/>
              <a:gd name="connsiteY57" fmla="*/ 2045525 h 2053753"/>
              <a:gd name="connsiteX58" fmla="*/ 963386 w 1886427"/>
              <a:gd name="connsiteY58" fmla="*/ 2035477 h 2053753"/>
              <a:gd name="connsiteX59" fmla="*/ 1033724 w 1886427"/>
              <a:gd name="connsiteY59" fmla="*/ 1985235 h 2053753"/>
              <a:gd name="connsiteX60" fmla="*/ 1109087 w 1886427"/>
              <a:gd name="connsiteY60" fmla="*/ 1904848 h 2053753"/>
              <a:gd name="connsiteX61" fmla="*/ 1219619 w 1886427"/>
              <a:gd name="connsiteY61" fmla="*/ 1744074 h 2053753"/>
              <a:gd name="connsiteX62" fmla="*/ 1294981 w 1886427"/>
              <a:gd name="connsiteY62" fmla="*/ 1563204 h 2053753"/>
              <a:gd name="connsiteX63" fmla="*/ 1505997 w 1886427"/>
              <a:gd name="connsiteY63" fmla="*/ 241846 h 2053753"/>
              <a:gd name="connsiteX64" fmla="*/ 1505997 w 1886427"/>
              <a:gd name="connsiteY64" fmla="*/ 503103 h 2053753"/>
              <a:gd name="connsiteX65" fmla="*/ 1511021 w 1886427"/>
              <a:gd name="connsiteY65" fmla="*/ 628707 h 2053753"/>
              <a:gd name="connsiteX66" fmla="*/ 1551214 w 1886427"/>
              <a:gd name="connsiteY66" fmla="*/ 699046 h 2053753"/>
              <a:gd name="connsiteX67" fmla="*/ 1581359 w 1886427"/>
              <a:gd name="connsiteY67" fmla="*/ 804553 h 2053753"/>
              <a:gd name="connsiteX68" fmla="*/ 1596432 w 1886427"/>
              <a:gd name="connsiteY68" fmla="*/ 905037 h 2053753"/>
              <a:gd name="connsiteX69" fmla="*/ 1566287 w 1886427"/>
              <a:gd name="connsiteY69" fmla="*/ 1065811 h 2053753"/>
              <a:gd name="connsiteX70" fmla="*/ 1571311 w 1886427"/>
              <a:gd name="connsiteY70" fmla="*/ 1156246 h 2053753"/>
              <a:gd name="connsiteX71" fmla="*/ 1571311 w 1886427"/>
              <a:gd name="connsiteY71" fmla="*/ 1306971 h 2053753"/>
              <a:gd name="connsiteX72" fmla="*/ 1556239 w 1886427"/>
              <a:gd name="connsiteY72" fmla="*/ 1367261 h 2053753"/>
              <a:gd name="connsiteX73" fmla="*/ 1511021 w 1886427"/>
              <a:gd name="connsiteY73" fmla="*/ 1507938 h 2053753"/>
              <a:gd name="connsiteX74" fmla="*/ 1485900 w 1886427"/>
              <a:gd name="connsiteY74" fmla="*/ 1653639 h 2053753"/>
              <a:gd name="connsiteX75" fmla="*/ 1465803 w 1886427"/>
              <a:gd name="connsiteY75" fmla="*/ 1739050 h 2053753"/>
              <a:gd name="connsiteX76" fmla="*/ 1490924 w 1886427"/>
              <a:gd name="connsiteY76" fmla="*/ 1814413 h 2053753"/>
              <a:gd name="connsiteX77" fmla="*/ 1526094 w 1886427"/>
              <a:gd name="connsiteY77" fmla="*/ 1839534 h 2053753"/>
              <a:gd name="connsiteX78" fmla="*/ 1571311 w 1886427"/>
              <a:gd name="connsiteY78" fmla="*/ 1839534 h 2053753"/>
              <a:gd name="connsiteX79" fmla="*/ 1626577 w 1886427"/>
              <a:gd name="connsiteY79" fmla="*/ 1819437 h 2053753"/>
              <a:gd name="connsiteX80" fmla="*/ 1676819 w 1886427"/>
              <a:gd name="connsiteY80" fmla="*/ 1764171 h 2053753"/>
              <a:gd name="connsiteX81" fmla="*/ 1696916 w 1886427"/>
              <a:gd name="connsiteY81" fmla="*/ 1638567 h 2053753"/>
              <a:gd name="connsiteX82" fmla="*/ 1732085 w 1886427"/>
              <a:gd name="connsiteY82" fmla="*/ 1563204 h 2053753"/>
              <a:gd name="connsiteX83" fmla="*/ 1807447 w 1886427"/>
              <a:gd name="connsiteY83" fmla="*/ 1497890 h 2053753"/>
              <a:gd name="connsiteX84" fmla="*/ 1867738 w 1886427"/>
              <a:gd name="connsiteY84" fmla="*/ 1322044 h 2053753"/>
              <a:gd name="connsiteX85" fmla="*/ 1882810 w 1886427"/>
              <a:gd name="connsiteY85" fmla="*/ 1246681 h 2053753"/>
              <a:gd name="connsiteX86" fmla="*/ 1882810 w 1886427"/>
              <a:gd name="connsiteY86" fmla="*/ 1141173 h 2053753"/>
              <a:gd name="connsiteX87" fmla="*/ 1842617 w 1886427"/>
              <a:gd name="connsiteY87" fmla="*/ 1040690 h 2053753"/>
              <a:gd name="connsiteX88" fmla="*/ 1832568 w 1886427"/>
              <a:gd name="connsiteY88" fmla="*/ 955279 h 2053753"/>
              <a:gd name="connsiteX0" fmla="*/ 79131 w 1886427"/>
              <a:gd name="connsiteY0" fmla="*/ 1708905 h 2053753"/>
              <a:gd name="connsiteX1" fmla="*/ 79131 w 1886427"/>
              <a:gd name="connsiteY1" fmla="*/ 1633542 h 2053753"/>
              <a:gd name="connsiteX2" fmla="*/ 79131 w 1886427"/>
              <a:gd name="connsiteY2" fmla="*/ 1502914 h 2053753"/>
              <a:gd name="connsiteX3" fmla="*/ 84155 w 1886427"/>
              <a:gd name="connsiteY3" fmla="*/ 1367261 h 2053753"/>
              <a:gd name="connsiteX4" fmla="*/ 79131 w 1886427"/>
              <a:gd name="connsiteY4" fmla="*/ 1281850 h 2053753"/>
              <a:gd name="connsiteX5" fmla="*/ 59034 w 1886427"/>
              <a:gd name="connsiteY5" fmla="*/ 1141173 h 2053753"/>
              <a:gd name="connsiteX6" fmla="*/ 94203 w 1886427"/>
              <a:gd name="connsiteY6" fmla="*/ 1070835 h 2053753"/>
              <a:gd name="connsiteX7" fmla="*/ 114300 w 1886427"/>
              <a:gd name="connsiteY7" fmla="*/ 920110 h 2053753"/>
              <a:gd name="connsiteX8" fmla="*/ 74107 w 1886427"/>
              <a:gd name="connsiteY8" fmla="*/ 749288 h 2053753"/>
              <a:gd name="connsiteX9" fmla="*/ 33913 w 1886427"/>
              <a:gd name="connsiteY9" fmla="*/ 663877 h 2053753"/>
              <a:gd name="connsiteX10" fmla="*/ 3768 w 1886427"/>
              <a:gd name="connsiteY10" fmla="*/ 508127 h 2053753"/>
              <a:gd name="connsiteX11" fmla="*/ 3768 w 1886427"/>
              <a:gd name="connsiteY11" fmla="*/ 397595 h 2053753"/>
              <a:gd name="connsiteX12" fmla="*/ 33913 w 1886427"/>
              <a:gd name="connsiteY12" fmla="*/ 266967 h 2053753"/>
              <a:gd name="connsiteX13" fmla="*/ 104252 w 1886427"/>
              <a:gd name="connsiteY13" fmla="*/ 176531 h 2053753"/>
              <a:gd name="connsiteX14" fmla="*/ 169566 w 1886427"/>
              <a:gd name="connsiteY14" fmla="*/ 146386 h 2053753"/>
              <a:gd name="connsiteX15" fmla="*/ 254977 w 1886427"/>
              <a:gd name="connsiteY15" fmla="*/ 111217 h 2053753"/>
              <a:gd name="connsiteX16" fmla="*/ 330340 w 1886427"/>
              <a:gd name="connsiteY16" fmla="*/ 101169 h 2053753"/>
              <a:gd name="connsiteX17" fmla="*/ 385606 w 1886427"/>
              <a:gd name="connsiteY17" fmla="*/ 161459 h 2053753"/>
              <a:gd name="connsiteX18" fmla="*/ 380581 w 1886427"/>
              <a:gd name="connsiteY18" fmla="*/ 261942 h 2053753"/>
              <a:gd name="connsiteX19" fmla="*/ 400678 w 1886427"/>
              <a:gd name="connsiteY19" fmla="*/ 407644 h 2053753"/>
              <a:gd name="connsiteX20" fmla="*/ 430823 w 1886427"/>
              <a:gd name="connsiteY20" fmla="*/ 513151 h 2053753"/>
              <a:gd name="connsiteX21" fmla="*/ 445896 w 1886427"/>
              <a:gd name="connsiteY21" fmla="*/ 588514 h 2053753"/>
              <a:gd name="connsiteX22" fmla="*/ 460968 w 1886427"/>
              <a:gd name="connsiteY22" fmla="*/ 678949 h 2053753"/>
              <a:gd name="connsiteX23" fmla="*/ 491113 w 1886427"/>
              <a:gd name="connsiteY23" fmla="*/ 759336 h 2053753"/>
              <a:gd name="connsiteX24" fmla="*/ 842806 w 1886427"/>
              <a:gd name="connsiteY24" fmla="*/ 1111028 h 2053753"/>
              <a:gd name="connsiteX25" fmla="*/ 817685 w 1886427"/>
              <a:gd name="connsiteY25" fmla="*/ 1055762 h 2053753"/>
              <a:gd name="connsiteX26" fmla="*/ 787540 w 1886427"/>
              <a:gd name="connsiteY26" fmla="*/ 935182 h 2053753"/>
              <a:gd name="connsiteX27" fmla="*/ 767443 w 1886427"/>
              <a:gd name="connsiteY27" fmla="*/ 809578 h 2053753"/>
              <a:gd name="connsiteX28" fmla="*/ 762419 w 1886427"/>
              <a:gd name="connsiteY28" fmla="*/ 653828 h 2053753"/>
              <a:gd name="connsiteX29" fmla="*/ 762419 w 1886427"/>
              <a:gd name="connsiteY29" fmla="*/ 543296 h 2053753"/>
              <a:gd name="connsiteX30" fmla="*/ 752370 w 1886427"/>
              <a:gd name="connsiteY30" fmla="*/ 427740 h 2053753"/>
              <a:gd name="connsiteX31" fmla="*/ 737298 w 1886427"/>
              <a:gd name="connsiteY31" fmla="*/ 307160 h 2053753"/>
              <a:gd name="connsiteX32" fmla="*/ 697105 w 1886427"/>
              <a:gd name="connsiteY32" fmla="*/ 226773 h 2053753"/>
              <a:gd name="connsiteX33" fmla="*/ 682032 w 1886427"/>
              <a:gd name="connsiteY33" fmla="*/ 116241 h 2053753"/>
              <a:gd name="connsiteX34" fmla="*/ 702129 w 1886427"/>
              <a:gd name="connsiteY34" fmla="*/ 50927 h 2053753"/>
              <a:gd name="connsiteX35" fmla="*/ 717201 w 1886427"/>
              <a:gd name="connsiteY35" fmla="*/ 40879 h 2053753"/>
              <a:gd name="connsiteX36" fmla="*/ 762419 w 1886427"/>
              <a:gd name="connsiteY36" fmla="*/ 20782 h 2053753"/>
              <a:gd name="connsiteX37" fmla="*/ 832757 w 1886427"/>
              <a:gd name="connsiteY37" fmla="*/ 685 h 2053753"/>
              <a:gd name="connsiteX38" fmla="*/ 903096 w 1886427"/>
              <a:gd name="connsiteY38" fmla="*/ 5710 h 2053753"/>
              <a:gd name="connsiteX39" fmla="*/ 953338 w 1886427"/>
              <a:gd name="connsiteY39" fmla="*/ 15758 h 2053753"/>
              <a:gd name="connsiteX40" fmla="*/ 1008603 w 1886427"/>
              <a:gd name="connsiteY40" fmla="*/ 76048 h 2053753"/>
              <a:gd name="connsiteX41" fmla="*/ 1068894 w 1886427"/>
              <a:gd name="connsiteY41" fmla="*/ 146386 h 2053753"/>
              <a:gd name="connsiteX42" fmla="*/ 1099039 w 1886427"/>
              <a:gd name="connsiteY42" fmla="*/ 392571 h 2053753"/>
              <a:gd name="connsiteX43" fmla="*/ 1099039 w 1886427"/>
              <a:gd name="connsiteY43" fmla="*/ 417692 h 2053753"/>
              <a:gd name="connsiteX44" fmla="*/ 1099039 w 1886427"/>
              <a:gd name="connsiteY44" fmla="*/ 553345 h 2053753"/>
              <a:gd name="connsiteX45" fmla="*/ 1099039 w 1886427"/>
              <a:gd name="connsiteY45" fmla="*/ 653828 h 2053753"/>
              <a:gd name="connsiteX46" fmla="*/ 1058845 w 1886427"/>
              <a:gd name="connsiteY46" fmla="*/ 749288 h 2053753"/>
              <a:gd name="connsiteX47" fmla="*/ 1028700 w 1886427"/>
              <a:gd name="connsiteY47" fmla="*/ 824650 h 2053753"/>
              <a:gd name="connsiteX48" fmla="*/ 1023676 w 1886427"/>
              <a:gd name="connsiteY48" fmla="*/ 884940 h 2053753"/>
              <a:gd name="connsiteX49" fmla="*/ 1063869 w 1886427"/>
              <a:gd name="connsiteY49" fmla="*/ 985424 h 2053753"/>
              <a:gd name="connsiteX50" fmla="*/ 1104063 w 1886427"/>
              <a:gd name="connsiteY50" fmla="*/ 1065811 h 2053753"/>
              <a:gd name="connsiteX51" fmla="*/ 1179425 w 1886427"/>
              <a:gd name="connsiteY51" fmla="*/ 1221560 h 2053753"/>
              <a:gd name="connsiteX52" fmla="*/ 1184450 w 1886427"/>
              <a:gd name="connsiteY52" fmla="*/ 1296923 h 2053753"/>
              <a:gd name="connsiteX53" fmla="*/ 1184450 w 1886427"/>
              <a:gd name="connsiteY53" fmla="*/ 1377310 h 2053753"/>
              <a:gd name="connsiteX54" fmla="*/ 1149280 w 1886427"/>
              <a:gd name="connsiteY54" fmla="*/ 1457696 h 2053753"/>
              <a:gd name="connsiteX55" fmla="*/ 817685 w 1886427"/>
              <a:gd name="connsiteY55" fmla="*/ 1919921 h 2053753"/>
              <a:gd name="connsiteX56" fmla="*/ 888023 w 1886427"/>
              <a:gd name="connsiteY56" fmla="*/ 2045525 h 2053753"/>
              <a:gd name="connsiteX57" fmla="*/ 963386 w 1886427"/>
              <a:gd name="connsiteY57" fmla="*/ 2035477 h 2053753"/>
              <a:gd name="connsiteX58" fmla="*/ 1033724 w 1886427"/>
              <a:gd name="connsiteY58" fmla="*/ 1985235 h 2053753"/>
              <a:gd name="connsiteX59" fmla="*/ 1109087 w 1886427"/>
              <a:gd name="connsiteY59" fmla="*/ 1904848 h 2053753"/>
              <a:gd name="connsiteX60" fmla="*/ 1219619 w 1886427"/>
              <a:gd name="connsiteY60" fmla="*/ 1744074 h 2053753"/>
              <a:gd name="connsiteX61" fmla="*/ 1294981 w 1886427"/>
              <a:gd name="connsiteY61" fmla="*/ 1563204 h 2053753"/>
              <a:gd name="connsiteX62" fmla="*/ 1505997 w 1886427"/>
              <a:gd name="connsiteY62" fmla="*/ 241846 h 2053753"/>
              <a:gd name="connsiteX63" fmla="*/ 1505997 w 1886427"/>
              <a:gd name="connsiteY63" fmla="*/ 503103 h 2053753"/>
              <a:gd name="connsiteX64" fmla="*/ 1511021 w 1886427"/>
              <a:gd name="connsiteY64" fmla="*/ 628707 h 2053753"/>
              <a:gd name="connsiteX65" fmla="*/ 1551214 w 1886427"/>
              <a:gd name="connsiteY65" fmla="*/ 699046 h 2053753"/>
              <a:gd name="connsiteX66" fmla="*/ 1581359 w 1886427"/>
              <a:gd name="connsiteY66" fmla="*/ 804553 h 2053753"/>
              <a:gd name="connsiteX67" fmla="*/ 1596432 w 1886427"/>
              <a:gd name="connsiteY67" fmla="*/ 905037 h 2053753"/>
              <a:gd name="connsiteX68" fmla="*/ 1566287 w 1886427"/>
              <a:gd name="connsiteY68" fmla="*/ 1065811 h 2053753"/>
              <a:gd name="connsiteX69" fmla="*/ 1571311 w 1886427"/>
              <a:gd name="connsiteY69" fmla="*/ 1156246 h 2053753"/>
              <a:gd name="connsiteX70" fmla="*/ 1571311 w 1886427"/>
              <a:gd name="connsiteY70" fmla="*/ 1306971 h 2053753"/>
              <a:gd name="connsiteX71" fmla="*/ 1556239 w 1886427"/>
              <a:gd name="connsiteY71" fmla="*/ 1367261 h 2053753"/>
              <a:gd name="connsiteX72" fmla="*/ 1511021 w 1886427"/>
              <a:gd name="connsiteY72" fmla="*/ 1507938 h 2053753"/>
              <a:gd name="connsiteX73" fmla="*/ 1485900 w 1886427"/>
              <a:gd name="connsiteY73" fmla="*/ 1653639 h 2053753"/>
              <a:gd name="connsiteX74" fmla="*/ 1465803 w 1886427"/>
              <a:gd name="connsiteY74" fmla="*/ 1739050 h 2053753"/>
              <a:gd name="connsiteX75" fmla="*/ 1490924 w 1886427"/>
              <a:gd name="connsiteY75" fmla="*/ 1814413 h 2053753"/>
              <a:gd name="connsiteX76" fmla="*/ 1526094 w 1886427"/>
              <a:gd name="connsiteY76" fmla="*/ 1839534 h 2053753"/>
              <a:gd name="connsiteX77" fmla="*/ 1571311 w 1886427"/>
              <a:gd name="connsiteY77" fmla="*/ 1839534 h 2053753"/>
              <a:gd name="connsiteX78" fmla="*/ 1626577 w 1886427"/>
              <a:gd name="connsiteY78" fmla="*/ 1819437 h 2053753"/>
              <a:gd name="connsiteX79" fmla="*/ 1676819 w 1886427"/>
              <a:gd name="connsiteY79" fmla="*/ 1764171 h 2053753"/>
              <a:gd name="connsiteX80" fmla="*/ 1696916 w 1886427"/>
              <a:gd name="connsiteY80" fmla="*/ 1638567 h 2053753"/>
              <a:gd name="connsiteX81" fmla="*/ 1732085 w 1886427"/>
              <a:gd name="connsiteY81" fmla="*/ 1563204 h 2053753"/>
              <a:gd name="connsiteX82" fmla="*/ 1807447 w 1886427"/>
              <a:gd name="connsiteY82" fmla="*/ 1497890 h 2053753"/>
              <a:gd name="connsiteX83" fmla="*/ 1867738 w 1886427"/>
              <a:gd name="connsiteY83" fmla="*/ 1322044 h 2053753"/>
              <a:gd name="connsiteX84" fmla="*/ 1882810 w 1886427"/>
              <a:gd name="connsiteY84" fmla="*/ 1246681 h 2053753"/>
              <a:gd name="connsiteX85" fmla="*/ 1882810 w 1886427"/>
              <a:gd name="connsiteY85" fmla="*/ 1141173 h 2053753"/>
              <a:gd name="connsiteX86" fmla="*/ 1842617 w 1886427"/>
              <a:gd name="connsiteY86" fmla="*/ 1040690 h 2053753"/>
              <a:gd name="connsiteX87" fmla="*/ 1832568 w 1886427"/>
              <a:gd name="connsiteY87" fmla="*/ 955279 h 2053753"/>
              <a:gd name="connsiteX0" fmla="*/ 79131 w 1886427"/>
              <a:gd name="connsiteY0" fmla="*/ 1633542 h 2053753"/>
              <a:gd name="connsiteX1" fmla="*/ 79131 w 1886427"/>
              <a:gd name="connsiteY1" fmla="*/ 1502914 h 2053753"/>
              <a:gd name="connsiteX2" fmla="*/ 84155 w 1886427"/>
              <a:gd name="connsiteY2" fmla="*/ 1367261 h 2053753"/>
              <a:gd name="connsiteX3" fmla="*/ 79131 w 1886427"/>
              <a:gd name="connsiteY3" fmla="*/ 1281850 h 2053753"/>
              <a:gd name="connsiteX4" fmla="*/ 59034 w 1886427"/>
              <a:gd name="connsiteY4" fmla="*/ 1141173 h 2053753"/>
              <a:gd name="connsiteX5" fmla="*/ 94203 w 1886427"/>
              <a:gd name="connsiteY5" fmla="*/ 1070835 h 2053753"/>
              <a:gd name="connsiteX6" fmla="*/ 114300 w 1886427"/>
              <a:gd name="connsiteY6" fmla="*/ 920110 h 2053753"/>
              <a:gd name="connsiteX7" fmla="*/ 74107 w 1886427"/>
              <a:gd name="connsiteY7" fmla="*/ 749288 h 2053753"/>
              <a:gd name="connsiteX8" fmla="*/ 33913 w 1886427"/>
              <a:gd name="connsiteY8" fmla="*/ 663877 h 2053753"/>
              <a:gd name="connsiteX9" fmla="*/ 3768 w 1886427"/>
              <a:gd name="connsiteY9" fmla="*/ 508127 h 2053753"/>
              <a:gd name="connsiteX10" fmla="*/ 3768 w 1886427"/>
              <a:gd name="connsiteY10" fmla="*/ 397595 h 2053753"/>
              <a:gd name="connsiteX11" fmla="*/ 33913 w 1886427"/>
              <a:gd name="connsiteY11" fmla="*/ 266967 h 2053753"/>
              <a:gd name="connsiteX12" fmla="*/ 104252 w 1886427"/>
              <a:gd name="connsiteY12" fmla="*/ 176531 h 2053753"/>
              <a:gd name="connsiteX13" fmla="*/ 169566 w 1886427"/>
              <a:gd name="connsiteY13" fmla="*/ 146386 h 2053753"/>
              <a:gd name="connsiteX14" fmla="*/ 254977 w 1886427"/>
              <a:gd name="connsiteY14" fmla="*/ 111217 h 2053753"/>
              <a:gd name="connsiteX15" fmla="*/ 330340 w 1886427"/>
              <a:gd name="connsiteY15" fmla="*/ 101169 h 2053753"/>
              <a:gd name="connsiteX16" fmla="*/ 385606 w 1886427"/>
              <a:gd name="connsiteY16" fmla="*/ 161459 h 2053753"/>
              <a:gd name="connsiteX17" fmla="*/ 380581 w 1886427"/>
              <a:gd name="connsiteY17" fmla="*/ 261942 h 2053753"/>
              <a:gd name="connsiteX18" fmla="*/ 400678 w 1886427"/>
              <a:gd name="connsiteY18" fmla="*/ 407644 h 2053753"/>
              <a:gd name="connsiteX19" fmla="*/ 430823 w 1886427"/>
              <a:gd name="connsiteY19" fmla="*/ 513151 h 2053753"/>
              <a:gd name="connsiteX20" fmla="*/ 445896 w 1886427"/>
              <a:gd name="connsiteY20" fmla="*/ 588514 h 2053753"/>
              <a:gd name="connsiteX21" fmla="*/ 460968 w 1886427"/>
              <a:gd name="connsiteY21" fmla="*/ 678949 h 2053753"/>
              <a:gd name="connsiteX22" fmla="*/ 491113 w 1886427"/>
              <a:gd name="connsiteY22" fmla="*/ 759336 h 2053753"/>
              <a:gd name="connsiteX23" fmla="*/ 842806 w 1886427"/>
              <a:gd name="connsiteY23" fmla="*/ 1111028 h 2053753"/>
              <a:gd name="connsiteX24" fmla="*/ 817685 w 1886427"/>
              <a:gd name="connsiteY24" fmla="*/ 1055762 h 2053753"/>
              <a:gd name="connsiteX25" fmla="*/ 787540 w 1886427"/>
              <a:gd name="connsiteY25" fmla="*/ 935182 h 2053753"/>
              <a:gd name="connsiteX26" fmla="*/ 767443 w 1886427"/>
              <a:gd name="connsiteY26" fmla="*/ 809578 h 2053753"/>
              <a:gd name="connsiteX27" fmla="*/ 762419 w 1886427"/>
              <a:gd name="connsiteY27" fmla="*/ 653828 h 2053753"/>
              <a:gd name="connsiteX28" fmla="*/ 762419 w 1886427"/>
              <a:gd name="connsiteY28" fmla="*/ 543296 h 2053753"/>
              <a:gd name="connsiteX29" fmla="*/ 752370 w 1886427"/>
              <a:gd name="connsiteY29" fmla="*/ 427740 h 2053753"/>
              <a:gd name="connsiteX30" fmla="*/ 737298 w 1886427"/>
              <a:gd name="connsiteY30" fmla="*/ 307160 h 2053753"/>
              <a:gd name="connsiteX31" fmla="*/ 697105 w 1886427"/>
              <a:gd name="connsiteY31" fmla="*/ 226773 h 2053753"/>
              <a:gd name="connsiteX32" fmla="*/ 682032 w 1886427"/>
              <a:gd name="connsiteY32" fmla="*/ 116241 h 2053753"/>
              <a:gd name="connsiteX33" fmla="*/ 702129 w 1886427"/>
              <a:gd name="connsiteY33" fmla="*/ 50927 h 2053753"/>
              <a:gd name="connsiteX34" fmla="*/ 717201 w 1886427"/>
              <a:gd name="connsiteY34" fmla="*/ 40879 h 2053753"/>
              <a:gd name="connsiteX35" fmla="*/ 762419 w 1886427"/>
              <a:gd name="connsiteY35" fmla="*/ 20782 h 2053753"/>
              <a:gd name="connsiteX36" fmla="*/ 832757 w 1886427"/>
              <a:gd name="connsiteY36" fmla="*/ 685 h 2053753"/>
              <a:gd name="connsiteX37" fmla="*/ 903096 w 1886427"/>
              <a:gd name="connsiteY37" fmla="*/ 5710 h 2053753"/>
              <a:gd name="connsiteX38" fmla="*/ 953338 w 1886427"/>
              <a:gd name="connsiteY38" fmla="*/ 15758 h 2053753"/>
              <a:gd name="connsiteX39" fmla="*/ 1008603 w 1886427"/>
              <a:gd name="connsiteY39" fmla="*/ 76048 h 2053753"/>
              <a:gd name="connsiteX40" fmla="*/ 1068894 w 1886427"/>
              <a:gd name="connsiteY40" fmla="*/ 146386 h 2053753"/>
              <a:gd name="connsiteX41" fmla="*/ 1099039 w 1886427"/>
              <a:gd name="connsiteY41" fmla="*/ 392571 h 2053753"/>
              <a:gd name="connsiteX42" fmla="*/ 1099039 w 1886427"/>
              <a:gd name="connsiteY42" fmla="*/ 417692 h 2053753"/>
              <a:gd name="connsiteX43" fmla="*/ 1099039 w 1886427"/>
              <a:gd name="connsiteY43" fmla="*/ 553345 h 2053753"/>
              <a:gd name="connsiteX44" fmla="*/ 1099039 w 1886427"/>
              <a:gd name="connsiteY44" fmla="*/ 653828 h 2053753"/>
              <a:gd name="connsiteX45" fmla="*/ 1058845 w 1886427"/>
              <a:gd name="connsiteY45" fmla="*/ 749288 h 2053753"/>
              <a:gd name="connsiteX46" fmla="*/ 1028700 w 1886427"/>
              <a:gd name="connsiteY46" fmla="*/ 824650 h 2053753"/>
              <a:gd name="connsiteX47" fmla="*/ 1023676 w 1886427"/>
              <a:gd name="connsiteY47" fmla="*/ 884940 h 2053753"/>
              <a:gd name="connsiteX48" fmla="*/ 1063869 w 1886427"/>
              <a:gd name="connsiteY48" fmla="*/ 985424 h 2053753"/>
              <a:gd name="connsiteX49" fmla="*/ 1104063 w 1886427"/>
              <a:gd name="connsiteY49" fmla="*/ 1065811 h 2053753"/>
              <a:gd name="connsiteX50" fmla="*/ 1179425 w 1886427"/>
              <a:gd name="connsiteY50" fmla="*/ 1221560 h 2053753"/>
              <a:gd name="connsiteX51" fmla="*/ 1184450 w 1886427"/>
              <a:gd name="connsiteY51" fmla="*/ 1296923 h 2053753"/>
              <a:gd name="connsiteX52" fmla="*/ 1184450 w 1886427"/>
              <a:gd name="connsiteY52" fmla="*/ 1377310 h 2053753"/>
              <a:gd name="connsiteX53" fmla="*/ 1149280 w 1886427"/>
              <a:gd name="connsiteY53" fmla="*/ 1457696 h 2053753"/>
              <a:gd name="connsiteX54" fmla="*/ 817685 w 1886427"/>
              <a:gd name="connsiteY54" fmla="*/ 1919921 h 2053753"/>
              <a:gd name="connsiteX55" fmla="*/ 888023 w 1886427"/>
              <a:gd name="connsiteY55" fmla="*/ 2045525 h 2053753"/>
              <a:gd name="connsiteX56" fmla="*/ 963386 w 1886427"/>
              <a:gd name="connsiteY56" fmla="*/ 2035477 h 2053753"/>
              <a:gd name="connsiteX57" fmla="*/ 1033724 w 1886427"/>
              <a:gd name="connsiteY57" fmla="*/ 1985235 h 2053753"/>
              <a:gd name="connsiteX58" fmla="*/ 1109087 w 1886427"/>
              <a:gd name="connsiteY58" fmla="*/ 1904848 h 2053753"/>
              <a:gd name="connsiteX59" fmla="*/ 1219619 w 1886427"/>
              <a:gd name="connsiteY59" fmla="*/ 1744074 h 2053753"/>
              <a:gd name="connsiteX60" fmla="*/ 1294981 w 1886427"/>
              <a:gd name="connsiteY60" fmla="*/ 1563204 h 2053753"/>
              <a:gd name="connsiteX61" fmla="*/ 1505997 w 1886427"/>
              <a:gd name="connsiteY61" fmla="*/ 241846 h 2053753"/>
              <a:gd name="connsiteX62" fmla="*/ 1505997 w 1886427"/>
              <a:gd name="connsiteY62" fmla="*/ 503103 h 2053753"/>
              <a:gd name="connsiteX63" fmla="*/ 1511021 w 1886427"/>
              <a:gd name="connsiteY63" fmla="*/ 628707 h 2053753"/>
              <a:gd name="connsiteX64" fmla="*/ 1551214 w 1886427"/>
              <a:gd name="connsiteY64" fmla="*/ 699046 h 2053753"/>
              <a:gd name="connsiteX65" fmla="*/ 1581359 w 1886427"/>
              <a:gd name="connsiteY65" fmla="*/ 804553 h 2053753"/>
              <a:gd name="connsiteX66" fmla="*/ 1596432 w 1886427"/>
              <a:gd name="connsiteY66" fmla="*/ 905037 h 2053753"/>
              <a:gd name="connsiteX67" fmla="*/ 1566287 w 1886427"/>
              <a:gd name="connsiteY67" fmla="*/ 1065811 h 2053753"/>
              <a:gd name="connsiteX68" fmla="*/ 1571311 w 1886427"/>
              <a:gd name="connsiteY68" fmla="*/ 1156246 h 2053753"/>
              <a:gd name="connsiteX69" fmla="*/ 1571311 w 1886427"/>
              <a:gd name="connsiteY69" fmla="*/ 1306971 h 2053753"/>
              <a:gd name="connsiteX70" fmla="*/ 1556239 w 1886427"/>
              <a:gd name="connsiteY70" fmla="*/ 1367261 h 2053753"/>
              <a:gd name="connsiteX71" fmla="*/ 1511021 w 1886427"/>
              <a:gd name="connsiteY71" fmla="*/ 1507938 h 2053753"/>
              <a:gd name="connsiteX72" fmla="*/ 1485900 w 1886427"/>
              <a:gd name="connsiteY72" fmla="*/ 1653639 h 2053753"/>
              <a:gd name="connsiteX73" fmla="*/ 1465803 w 1886427"/>
              <a:gd name="connsiteY73" fmla="*/ 1739050 h 2053753"/>
              <a:gd name="connsiteX74" fmla="*/ 1490924 w 1886427"/>
              <a:gd name="connsiteY74" fmla="*/ 1814413 h 2053753"/>
              <a:gd name="connsiteX75" fmla="*/ 1526094 w 1886427"/>
              <a:gd name="connsiteY75" fmla="*/ 1839534 h 2053753"/>
              <a:gd name="connsiteX76" fmla="*/ 1571311 w 1886427"/>
              <a:gd name="connsiteY76" fmla="*/ 1839534 h 2053753"/>
              <a:gd name="connsiteX77" fmla="*/ 1626577 w 1886427"/>
              <a:gd name="connsiteY77" fmla="*/ 1819437 h 2053753"/>
              <a:gd name="connsiteX78" fmla="*/ 1676819 w 1886427"/>
              <a:gd name="connsiteY78" fmla="*/ 1764171 h 2053753"/>
              <a:gd name="connsiteX79" fmla="*/ 1696916 w 1886427"/>
              <a:gd name="connsiteY79" fmla="*/ 1638567 h 2053753"/>
              <a:gd name="connsiteX80" fmla="*/ 1732085 w 1886427"/>
              <a:gd name="connsiteY80" fmla="*/ 1563204 h 2053753"/>
              <a:gd name="connsiteX81" fmla="*/ 1807447 w 1886427"/>
              <a:gd name="connsiteY81" fmla="*/ 1497890 h 2053753"/>
              <a:gd name="connsiteX82" fmla="*/ 1867738 w 1886427"/>
              <a:gd name="connsiteY82" fmla="*/ 1322044 h 2053753"/>
              <a:gd name="connsiteX83" fmla="*/ 1882810 w 1886427"/>
              <a:gd name="connsiteY83" fmla="*/ 1246681 h 2053753"/>
              <a:gd name="connsiteX84" fmla="*/ 1882810 w 1886427"/>
              <a:gd name="connsiteY84" fmla="*/ 1141173 h 2053753"/>
              <a:gd name="connsiteX85" fmla="*/ 1842617 w 1886427"/>
              <a:gd name="connsiteY85" fmla="*/ 1040690 h 2053753"/>
              <a:gd name="connsiteX86" fmla="*/ 1832568 w 1886427"/>
              <a:gd name="connsiteY86" fmla="*/ 955279 h 2053753"/>
              <a:gd name="connsiteX0" fmla="*/ 79131 w 1886427"/>
              <a:gd name="connsiteY0" fmla="*/ 1502914 h 2053753"/>
              <a:gd name="connsiteX1" fmla="*/ 84155 w 1886427"/>
              <a:gd name="connsiteY1" fmla="*/ 1367261 h 2053753"/>
              <a:gd name="connsiteX2" fmla="*/ 79131 w 1886427"/>
              <a:gd name="connsiteY2" fmla="*/ 1281850 h 2053753"/>
              <a:gd name="connsiteX3" fmla="*/ 59034 w 1886427"/>
              <a:gd name="connsiteY3" fmla="*/ 1141173 h 2053753"/>
              <a:gd name="connsiteX4" fmla="*/ 94203 w 1886427"/>
              <a:gd name="connsiteY4" fmla="*/ 1070835 h 2053753"/>
              <a:gd name="connsiteX5" fmla="*/ 114300 w 1886427"/>
              <a:gd name="connsiteY5" fmla="*/ 920110 h 2053753"/>
              <a:gd name="connsiteX6" fmla="*/ 74107 w 1886427"/>
              <a:gd name="connsiteY6" fmla="*/ 749288 h 2053753"/>
              <a:gd name="connsiteX7" fmla="*/ 33913 w 1886427"/>
              <a:gd name="connsiteY7" fmla="*/ 663877 h 2053753"/>
              <a:gd name="connsiteX8" fmla="*/ 3768 w 1886427"/>
              <a:gd name="connsiteY8" fmla="*/ 508127 h 2053753"/>
              <a:gd name="connsiteX9" fmla="*/ 3768 w 1886427"/>
              <a:gd name="connsiteY9" fmla="*/ 397595 h 2053753"/>
              <a:gd name="connsiteX10" fmla="*/ 33913 w 1886427"/>
              <a:gd name="connsiteY10" fmla="*/ 266967 h 2053753"/>
              <a:gd name="connsiteX11" fmla="*/ 104252 w 1886427"/>
              <a:gd name="connsiteY11" fmla="*/ 176531 h 2053753"/>
              <a:gd name="connsiteX12" fmla="*/ 169566 w 1886427"/>
              <a:gd name="connsiteY12" fmla="*/ 146386 h 2053753"/>
              <a:gd name="connsiteX13" fmla="*/ 254977 w 1886427"/>
              <a:gd name="connsiteY13" fmla="*/ 111217 h 2053753"/>
              <a:gd name="connsiteX14" fmla="*/ 330340 w 1886427"/>
              <a:gd name="connsiteY14" fmla="*/ 101169 h 2053753"/>
              <a:gd name="connsiteX15" fmla="*/ 385606 w 1886427"/>
              <a:gd name="connsiteY15" fmla="*/ 161459 h 2053753"/>
              <a:gd name="connsiteX16" fmla="*/ 380581 w 1886427"/>
              <a:gd name="connsiteY16" fmla="*/ 261942 h 2053753"/>
              <a:gd name="connsiteX17" fmla="*/ 400678 w 1886427"/>
              <a:gd name="connsiteY17" fmla="*/ 407644 h 2053753"/>
              <a:gd name="connsiteX18" fmla="*/ 430823 w 1886427"/>
              <a:gd name="connsiteY18" fmla="*/ 513151 h 2053753"/>
              <a:gd name="connsiteX19" fmla="*/ 445896 w 1886427"/>
              <a:gd name="connsiteY19" fmla="*/ 588514 h 2053753"/>
              <a:gd name="connsiteX20" fmla="*/ 460968 w 1886427"/>
              <a:gd name="connsiteY20" fmla="*/ 678949 h 2053753"/>
              <a:gd name="connsiteX21" fmla="*/ 491113 w 1886427"/>
              <a:gd name="connsiteY21" fmla="*/ 759336 h 2053753"/>
              <a:gd name="connsiteX22" fmla="*/ 842806 w 1886427"/>
              <a:gd name="connsiteY22" fmla="*/ 1111028 h 2053753"/>
              <a:gd name="connsiteX23" fmla="*/ 817685 w 1886427"/>
              <a:gd name="connsiteY23" fmla="*/ 1055762 h 2053753"/>
              <a:gd name="connsiteX24" fmla="*/ 787540 w 1886427"/>
              <a:gd name="connsiteY24" fmla="*/ 935182 h 2053753"/>
              <a:gd name="connsiteX25" fmla="*/ 767443 w 1886427"/>
              <a:gd name="connsiteY25" fmla="*/ 809578 h 2053753"/>
              <a:gd name="connsiteX26" fmla="*/ 762419 w 1886427"/>
              <a:gd name="connsiteY26" fmla="*/ 653828 h 2053753"/>
              <a:gd name="connsiteX27" fmla="*/ 762419 w 1886427"/>
              <a:gd name="connsiteY27" fmla="*/ 543296 h 2053753"/>
              <a:gd name="connsiteX28" fmla="*/ 752370 w 1886427"/>
              <a:gd name="connsiteY28" fmla="*/ 427740 h 2053753"/>
              <a:gd name="connsiteX29" fmla="*/ 737298 w 1886427"/>
              <a:gd name="connsiteY29" fmla="*/ 307160 h 2053753"/>
              <a:gd name="connsiteX30" fmla="*/ 697105 w 1886427"/>
              <a:gd name="connsiteY30" fmla="*/ 226773 h 2053753"/>
              <a:gd name="connsiteX31" fmla="*/ 682032 w 1886427"/>
              <a:gd name="connsiteY31" fmla="*/ 116241 h 2053753"/>
              <a:gd name="connsiteX32" fmla="*/ 702129 w 1886427"/>
              <a:gd name="connsiteY32" fmla="*/ 50927 h 2053753"/>
              <a:gd name="connsiteX33" fmla="*/ 717201 w 1886427"/>
              <a:gd name="connsiteY33" fmla="*/ 40879 h 2053753"/>
              <a:gd name="connsiteX34" fmla="*/ 762419 w 1886427"/>
              <a:gd name="connsiteY34" fmla="*/ 20782 h 2053753"/>
              <a:gd name="connsiteX35" fmla="*/ 832757 w 1886427"/>
              <a:gd name="connsiteY35" fmla="*/ 685 h 2053753"/>
              <a:gd name="connsiteX36" fmla="*/ 903096 w 1886427"/>
              <a:gd name="connsiteY36" fmla="*/ 5710 h 2053753"/>
              <a:gd name="connsiteX37" fmla="*/ 953338 w 1886427"/>
              <a:gd name="connsiteY37" fmla="*/ 15758 h 2053753"/>
              <a:gd name="connsiteX38" fmla="*/ 1008603 w 1886427"/>
              <a:gd name="connsiteY38" fmla="*/ 76048 h 2053753"/>
              <a:gd name="connsiteX39" fmla="*/ 1068894 w 1886427"/>
              <a:gd name="connsiteY39" fmla="*/ 146386 h 2053753"/>
              <a:gd name="connsiteX40" fmla="*/ 1099039 w 1886427"/>
              <a:gd name="connsiteY40" fmla="*/ 392571 h 2053753"/>
              <a:gd name="connsiteX41" fmla="*/ 1099039 w 1886427"/>
              <a:gd name="connsiteY41" fmla="*/ 417692 h 2053753"/>
              <a:gd name="connsiteX42" fmla="*/ 1099039 w 1886427"/>
              <a:gd name="connsiteY42" fmla="*/ 553345 h 2053753"/>
              <a:gd name="connsiteX43" fmla="*/ 1099039 w 1886427"/>
              <a:gd name="connsiteY43" fmla="*/ 653828 h 2053753"/>
              <a:gd name="connsiteX44" fmla="*/ 1058845 w 1886427"/>
              <a:gd name="connsiteY44" fmla="*/ 749288 h 2053753"/>
              <a:gd name="connsiteX45" fmla="*/ 1028700 w 1886427"/>
              <a:gd name="connsiteY45" fmla="*/ 824650 h 2053753"/>
              <a:gd name="connsiteX46" fmla="*/ 1023676 w 1886427"/>
              <a:gd name="connsiteY46" fmla="*/ 884940 h 2053753"/>
              <a:gd name="connsiteX47" fmla="*/ 1063869 w 1886427"/>
              <a:gd name="connsiteY47" fmla="*/ 985424 h 2053753"/>
              <a:gd name="connsiteX48" fmla="*/ 1104063 w 1886427"/>
              <a:gd name="connsiteY48" fmla="*/ 1065811 h 2053753"/>
              <a:gd name="connsiteX49" fmla="*/ 1179425 w 1886427"/>
              <a:gd name="connsiteY49" fmla="*/ 1221560 h 2053753"/>
              <a:gd name="connsiteX50" fmla="*/ 1184450 w 1886427"/>
              <a:gd name="connsiteY50" fmla="*/ 1296923 h 2053753"/>
              <a:gd name="connsiteX51" fmla="*/ 1184450 w 1886427"/>
              <a:gd name="connsiteY51" fmla="*/ 1377310 h 2053753"/>
              <a:gd name="connsiteX52" fmla="*/ 1149280 w 1886427"/>
              <a:gd name="connsiteY52" fmla="*/ 1457696 h 2053753"/>
              <a:gd name="connsiteX53" fmla="*/ 817685 w 1886427"/>
              <a:gd name="connsiteY53" fmla="*/ 1919921 h 2053753"/>
              <a:gd name="connsiteX54" fmla="*/ 888023 w 1886427"/>
              <a:gd name="connsiteY54" fmla="*/ 2045525 h 2053753"/>
              <a:gd name="connsiteX55" fmla="*/ 963386 w 1886427"/>
              <a:gd name="connsiteY55" fmla="*/ 2035477 h 2053753"/>
              <a:gd name="connsiteX56" fmla="*/ 1033724 w 1886427"/>
              <a:gd name="connsiteY56" fmla="*/ 1985235 h 2053753"/>
              <a:gd name="connsiteX57" fmla="*/ 1109087 w 1886427"/>
              <a:gd name="connsiteY57" fmla="*/ 1904848 h 2053753"/>
              <a:gd name="connsiteX58" fmla="*/ 1219619 w 1886427"/>
              <a:gd name="connsiteY58" fmla="*/ 1744074 h 2053753"/>
              <a:gd name="connsiteX59" fmla="*/ 1294981 w 1886427"/>
              <a:gd name="connsiteY59" fmla="*/ 1563204 h 2053753"/>
              <a:gd name="connsiteX60" fmla="*/ 1505997 w 1886427"/>
              <a:gd name="connsiteY60" fmla="*/ 241846 h 2053753"/>
              <a:gd name="connsiteX61" fmla="*/ 1505997 w 1886427"/>
              <a:gd name="connsiteY61" fmla="*/ 503103 h 2053753"/>
              <a:gd name="connsiteX62" fmla="*/ 1511021 w 1886427"/>
              <a:gd name="connsiteY62" fmla="*/ 628707 h 2053753"/>
              <a:gd name="connsiteX63" fmla="*/ 1551214 w 1886427"/>
              <a:gd name="connsiteY63" fmla="*/ 699046 h 2053753"/>
              <a:gd name="connsiteX64" fmla="*/ 1581359 w 1886427"/>
              <a:gd name="connsiteY64" fmla="*/ 804553 h 2053753"/>
              <a:gd name="connsiteX65" fmla="*/ 1596432 w 1886427"/>
              <a:gd name="connsiteY65" fmla="*/ 905037 h 2053753"/>
              <a:gd name="connsiteX66" fmla="*/ 1566287 w 1886427"/>
              <a:gd name="connsiteY66" fmla="*/ 1065811 h 2053753"/>
              <a:gd name="connsiteX67" fmla="*/ 1571311 w 1886427"/>
              <a:gd name="connsiteY67" fmla="*/ 1156246 h 2053753"/>
              <a:gd name="connsiteX68" fmla="*/ 1571311 w 1886427"/>
              <a:gd name="connsiteY68" fmla="*/ 1306971 h 2053753"/>
              <a:gd name="connsiteX69" fmla="*/ 1556239 w 1886427"/>
              <a:gd name="connsiteY69" fmla="*/ 1367261 h 2053753"/>
              <a:gd name="connsiteX70" fmla="*/ 1511021 w 1886427"/>
              <a:gd name="connsiteY70" fmla="*/ 1507938 h 2053753"/>
              <a:gd name="connsiteX71" fmla="*/ 1485900 w 1886427"/>
              <a:gd name="connsiteY71" fmla="*/ 1653639 h 2053753"/>
              <a:gd name="connsiteX72" fmla="*/ 1465803 w 1886427"/>
              <a:gd name="connsiteY72" fmla="*/ 1739050 h 2053753"/>
              <a:gd name="connsiteX73" fmla="*/ 1490924 w 1886427"/>
              <a:gd name="connsiteY73" fmla="*/ 1814413 h 2053753"/>
              <a:gd name="connsiteX74" fmla="*/ 1526094 w 1886427"/>
              <a:gd name="connsiteY74" fmla="*/ 1839534 h 2053753"/>
              <a:gd name="connsiteX75" fmla="*/ 1571311 w 1886427"/>
              <a:gd name="connsiteY75" fmla="*/ 1839534 h 2053753"/>
              <a:gd name="connsiteX76" fmla="*/ 1626577 w 1886427"/>
              <a:gd name="connsiteY76" fmla="*/ 1819437 h 2053753"/>
              <a:gd name="connsiteX77" fmla="*/ 1676819 w 1886427"/>
              <a:gd name="connsiteY77" fmla="*/ 1764171 h 2053753"/>
              <a:gd name="connsiteX78" fmla="*/ 1696916 w 1886427"/>
              <a:gd name="connsiteY78" fmla="*/ 1638567 h 2053753"/>
              <a:gd name="connsiteX79" fmla="*/ 1732085 w 1886427"/>
              <a:gd name="connsiteY79" fmla="*/ 1563204 h 2053753"/>
              <a:gd name="connsiteX80" fmla="*/ 1807447 w 1886427"/>
              <a:gd name="connsiteY80" fmla="*/ 1497890 h 2053753"/>
              <a:gd name="connsiteX81" fmla="*/ 1867738 w 1886427"/>
              <a:gd name="connsiteY81" fmla="*/ 1322044 h 2053753"/>
              <a:gd name="connsiteX82" fmla="*/ 1882810 w 1886427"/>
              <a:gd name="connsiteY82" fmla="*/ 1246681 h 2053753"/>
              <a:gd name="connsiteX83" fmla="*/ 1882810 w 1886427"/>
              <a:gd name="connsiteY83" fmla="*/ 1141173 h 2053753"/>
              <a:gd name="connsiteX84" fmla="*/ 1842617 w 1886427"/>
              <a:gd name="connsiteY84" fmla="*/ 1040690 h 2053753"/>
              <a:gd name="connsiteX85" fmla="*/ 1832568 w 1886427"/>
              <a:gd name="connsiteY85" fmla="*/ 955279 h 2053753"/>
              <a:gd name="connsiteX0" fmla="*/ 84155 w 1886427"/>
              <a:gd name="connsiteY0" fmla="*/ 1367261 h 2053753"/>
              <a:gd name="connsiteX1" fmla="*/ 79131 w 1886427"/>
              <a:gd name="connsiteY1" fmla="*/ 1281850 h 2053753"/>
              <a:gd name="connsiteX2" fmla="*/ 59034 w 1886427"/>
              <a:gd name="connsiteY2" fmla="*/ 1141173 h 2053753"/>
              <a:gd name="connsiteX3" fmla="*/ 94203 w 1886427"/>
              <a:gd name="connsiteY3" fmla="*/ 1070835 h 2053753"/>
              <a:gd name="connsiteX4" fmla="*/ 114300 w 1886427"/>
              <a:gd name="connsiteY4" fmla="*/ 920110 h 2053753"/>
              <a:gd name="connsiteX5" fmla="*/ 74107 w 1886427"/>
              <a:gd name="connsiteY5" fmla="*/ 749288 h 2053753"/>
              <a:gd name="connsiteX6" fmla="*/ 33913 w 1886427"/>
              <a:gd name="connsiteY6" fmla="*/ 663877 h 2053753"/>
              <a:gd name="connsiteX7" fmla="*/ 3768 w 1886427"/>
              <a:gd name="connsiteY7" fmla="*/ 508127 h 2053753"/>
              <a:gd name="connsiteX8" fmla="*/ 3768 w 1886427"/>
              <a:gd name="connsiteY8" fmla="*/ 397595 h 2053753"/>
              <a:gd name="connsiteX9" fmla="*/ 33913 w 1886427"/>
              <a:gd name="connsiteY9" fmla="*/ 266967 h 2053753"/>
              <a:gd name="connsiteX10" fmla="*/ 104252 w 1886427"/>
              <a:gd name="connsiteY10" fmla="*/ 176531 h 2053753"/>
              <a:gd name="connsiteX11" fmla="*/ 169566 w 1886427"/>
              <a:gd name="connsiteY11" fmla="*/ 146386 h 2053753"/>
              <a:gd name="connsiteX12" fmla="*/ 254977 w 1886427"/>
              <a:gd name="connsiteY12" fmla="*/ 111217 h 2053753"/>
              <a:gd name="connsiteX13" fmla="*/ 330340 w 1886427"/>
              <a:gd name="connsiteY13" fmla="*/ 101169 h 2053753"/>
              <a:gd name="connsiteX14" fmla="*/ 385606 w 1886427"/>
              <a:gd name="connsiteY14" fmla="*/ 161459 h 2053753"/>
              <a:gd name="connsiteX15" fmla="*/ 380581 w 1886427"/>
              <a:gd name="connsiteY15" fmla="*/ 261942 h 2053753"/>
              <a:gd name="connsiteX16" fmla="*/ 400678 w 1886427"/>
              <a:gd name="connsiteY16" fmla="*/ 407644 h 2053753"/>
              <a:gd name="connsiteX17" fmla="*/ 430823 w 1886427"/>
              <a:gd name="connsiteY17" fmla="*/ 513151 h 2053753"/>
              <a:gd name="connsiteX18" fmla="*/ 445896 w 1886427"/>
              <a:gd name="connsiteY18" fmla="*/ 588514 h 2053753"/>
              <a:gd name="connsiteX19" fmla="*/ 460968 w 1886427"/>
              <a:gd name="connsiteY19" fmla="*/ 678949 h 2053753"/>
              <a:gd name="connsiteX20" fmla="*/ 491113 w 1886427"/>
              <a:gd name="connsiteY20" fmla="*/ 759336 h 2053753"/>
              <a:gd name="connsiteX21" fmla="*/ 842806 w 1886427"/>
              <a:gd name="connsiteY21" fmla="*/ 1111028 h 2053753"/>
              <a:gd name="connsiteX22" fmla="*/ 817685 w 1886427"/>
              <a:gd name="connsiteY22" fmla="*/ 1055762 h 2053753"/>
              <a:gd name="connsiteX23" fmla="*/ 787540 w 1886427"/>
              <a:gd name="connsiteY23" fmla="*/ 935182 h 2053753"/>
              <a:gd name="connsiteX24" fmla="*/ 767443 w 1886427"/>
              <a:gd name="connsiteY24" fmla="*/ 809578 h 2053753"/>
              <a:gd name="connsiteX25" fmla="*/ 762419 w 1886427"/>
              <a:gd name="connsiteY25" fmla="*/ 653828 h 2053753"/>
              <a:gd name="connsiteX26" fmla="*/ 762419 w 1886427"/>
              <a:gd name="connsiteY26" fmla="*/ 543296 h 2053753"/>
              <a:gd name="connsiteX27" fmla="*/ 752370 w 1886427"/>
              <a:gd name="connsiteY27" fmla="*/ 427740 h 2053753"/>
              <a:gd name="connsiteX28" fmla="*/ 737298 w 1886427"/>
              <a:gd name="connsiteY28" fmla="*/ 307160 h 2053753"/>
              <a:gd name="connsiteX29" fmla="*/ 697105 w 1886427"/>
              <a:gd name="connsiteY29" fmla="*/ 226773 h 2053753"/>
              <a:gd name="connsiteX30" fmla="*/ 682032 w 1886427"/>
              <a:gd name="connsiteY30" fmla="*/ 116241 h 2053753"/>
              <a:gd name="connsiteX31" fmla="*/ 702129 w 1886427"/>
              <a:gd name="connsiteY31" fmla="*/ 50927 h 2053753"/>
              <a:gd name="connsiteX32" fmla="*/ 717201 w 1886427"/>
              <a:gd name="connsiteY32" fmla="*/ 40879 h 2053753"/>
              <a:gd name="connsiteX33" fmla="*/ 762419 w 1886427"/>
              <a:gd name="connsiteY33" fmla="*/ 20782 h 2053753"/>
              <a:gd name="connsiteX34" fmla="*/ 832757 w 1886427"/>
              <a:gd name="connsiteY34" fmla="*/ 685 h 2053753"/>
              <a:gd name="connsiteX35" fmla="*/ 903096 w 1886427"/>
              <a:gd name="connsiteY35" fmla="*/ 5710 h 2053753"/>
              <a:gd name="connsiteX36" fmla="*/ 953338 w 1886427"/>
              <a:gd name="connsiteY36" fmla="*/ 15758 h 2053753"/>
              <a:gd name="connsiteX37" fmla="*/ 1008603 w 1886427"/>
              <a:gd name="connsiteY37" fmla="*/ 76048 h 2053753"/>
              <a:gd name="connsiteX38" fmla="*/ 1068894 w 1886427"/>
              <a:gd name="connsiteY38" fmla="*/ 146386 h 2053753"/>
              <a:gd name="connsiteX39" fmla="*/ 1099039 w 1886427"/>
              <a:gd name="connsiteY39" fmla="*/ 392571 h 2053753"/>
              <a:gd name="connsiteX40" fmla="*/ 1099039 w 1886427"/>
              <a:gd name="connsiteY40" fmla="*/ 417692 h 2053753"/>
              <a:gd name="connsiteX41" fmla="*/ 1099039 w 1886427"/>
              <a:gd name="connsiteY41" fmla="*/ 553345 h 2053753"/>
              <a:gd name="connsiteX42" fmla="*/ 1099039 w 1886427"/>
              <a:gd name="connsiteY42" fmla="*/ 653828 h 2053753"/>
              <a:gd name="connsiteX43" fmla="*/ 1058845 w 1886427"/>
              <a:gd name="connsiteY43" fmla="*/ 749288 h 2053753"/>
              <a:gd name="connsiteX44" fmla="*/ 1028700 w 1886427"/>
              <a:gd name="connsiteY44" fmla="*/ 824650 h 2053753"/>
              <a:gd name="connsiteX45" fmla="*/ 1023676 w 1886427"/>
              <a:gd name="connsiteY45" fmla="*/ 884940 h 2053753"/>
              <a:gd name="connsiteX46" fmla="*/ 1063869 w 1886427"/>
              <a:gd name="connsiteY46" fmla="*/ 985424 h 2053753"/>
              <a:gd name="connsiteX47" fmla="*/ 1104063 w 1886427"/>
              <a:gd name="connsiteY47" fmla="*/ 1065811 h 2053753"/>
              <a:gd name="connsiteX48" fmla="*/ 1179425 w 1886427"/>
              <a:gd name="connsiteY48" fmla="*/ 1221560 h 2053753"/>
              <a:gd name="connsiteX49" fmla="*/ 1184450 w 1886427"/>
              <a:gd name="connsiteY49" fmla="*/ 1296923 h 2053753"/>
              <a:gd name="connsiteX50" fmla="*/ 1184450 w 1886427"/>
              <a:gd name="connsiteY50" fmla="*/ 1377310 h 2053753"/>
              <a:gd name="connsiteX51" fmla="*/ 1149280 w 1886427"/>
              <a:gd name="connsiteY51" fmla="*/ 1457696 h 2053753"/>
              <a:gd name="connsiteX52" fmla="*/ 817685 w 1886427"/>
              <a:gd name="connsiteY52" fmla="*/ 1919921 h 2053753"/>
              <a:gd name="connsiteX53" fmla="*/ 888023 w 1886427"/>
              <a:gd name="connsiteY53" fmla="*/ 2045525 h 2053753"/>
              <a:gd name="connsiteX54" fmla="*/ 963386 w 1886427"/>
              <a:gd name="connsiteY54" fmla="*/ 2035477 h 2053753"/>
              <a:gd name="connsiteX55" fmla="*/ 1033724 w 1886427"/>
              <a:gd name="connsiteY55" fmla="*/ 1985235 h 2053753"/>
              <a:gd name="connsiteX56" fmla="*/ 1109087 w 1886427"/>
              <a:gd name="connsiteY56" fmla="*/ 1904848 h 2053753"/>
              <a:gd name="connsiteX57" fmla="*/ 1219619 w 1886427"/>
              <a:gd name="connsiteY57" fmla="*/ 1744074 h 2053753"/>
              <a:gd name="connsiteX58" fmla="*/ 1294981 w 1886427"/>
              <a:gd name="connsiteY58" fmla="*/ 1563204 h 2053753"/>
              <a:gd name="connsiteX59" fmla="*/ 1505997 w 1886427"/>
              <a:gd name="connsiteY59" fmla="*/ 241846 h 2053753"/>
              <a:gd name="connsiteX60" fmla="*/ 1505997 w 1886427"/>
              <a:gd name="connsiteY60" fmla="*/ 503103 h 2053753"/>
              <a:gd name="connsiteX61" fmla="*/ 1511021 w 1886427"/>
              <a:gd name="connsiteY61" fmla="*/ 628707 h 2053753"/>
              <a:gd name="connsiteX62" fmla="*/ 1551214 w 1886427"/>
              <a:gd name="connsiteY62" fmla="*/ 699046 h 2053753"/>
              <a:gd name="connsiteX63" fmla="*/ 1581359 w 1886427"/>
              <a:gd name="connsiteY63" fmla="*/ 804553 h 2053753"/>
              <a:gd name="connsiteX64" fmla="*/ 1596432 w 1886427"/>
              <a:gd name="connsiteY64" fmla="*/ 905037 h 2053753"/>
              <a:gd name="connsiteX65" fmla="*/ 1566287 w 1886427"/>
              <a:gd name="connsiteY65" fmla="*/ 1065811 h 2053753"/>
              <a:gd name="connsiteX66" fmla="*/ 1571311 w 1886427"/>
              <a:gd name="connsiteY66" fmla="*/ 1156246 h 2053753"/>
              <a:gd name="connsiteX67" fmla="*/ 1571311 w 1886427"/>
              <a:gd name="connsiteY67" fmla="*/ 1306971 h 2053753"/>
              <a:gd name="connsiteX68" fmla="*/ 1556239 w 1886427"/>
              <a:gd name="connsiteY68" fmla="*/ 1367261 h 2053753"/>
              <a:gd name="connsiteX69" fmla="*/ 1511021 w 1886427"/>
              <a:gd name="connsiteY69" fmla="*/ 1507938 h 2053753"/>
              <a:gd name="connsiteX70" fmla="*/ 1485900 w 1886427"/>
              <a:gd name="connsiteY70" fmla="*/ 1653639 h 2053753"/>
              <a:gd name="connsiteX71" fmla="*/ 1465803 w 1886427"/>
              <a:gd name="connsiteY71" fmla="*/ 1739050 h 2053753"/>
              <a:gd name="connsiteX72" fmla="*/ 1490924 w 1886427"/>
              <a:gd name="connsiteY72" fmla="*/ 1814413 h 2053753"/>
              <a:gd name="connsiteX73" fmla="*/ 1526094 w 1886427"/>
              <a:gd name="connsiteY73" fmla="*/ 1839534 h 2053753"/>
              <a:gd name="connsiteX74" fmla="*/ 1571311 w 1886427"/>
              <a:gd name="connsiteY74" fmla="*/ 1839534 h 2053753"/>
              <a:gd name="connsiteX75" fmla="*/ 1626577 w 1886427"/>
              <a:gd name="connsiteY75" fmla="*/ 1819437 h 2053753"/>
              <a:gd name="connsiteX76" fmla="*/ 1676819 w 1886427"/>
              <a:gd name="connsiteY76" fmla="*/ 1764171 h 2053753"/>
              <a:gd name="connsiteX77" fmla="*/ 1696916 w 1886427"/>
              <a:gd name="connsiteY77" fmla="*/ 1638567 h 2053753"/>
              <a:gd name="connsiteX78" fmla="*/ 1732085 w 1886427"/>
              <a:gd name="connsiteY78" fmla="*/ 1563204 h 2053753"/>
              <a:gd name="connsiteX79" fmla="*/ 1807447 w 1886427"/>
              <a:gd name="connsiteY79" fmla="*/ 1497890 h 2053753"/>
              <a:gd name="connsiteX80" fmla="*/ 1867738 w 1886427"/>
              <a:gd name="connsiteY80" fmla="*/ 1322044 h 2053753"/>
              <a:gd name="connsiteX81" fmla="*/ 1882810 w 1886427"/>
              <a:gd name="connsiteY81" fmla="*/ 1246681 h 2053753"/>
              <a:gd name="connsiteX82" fmla="*/ 1882810 w 1886427"/>
              <a:gd name="connsiteY82" fmla="*/ 1141173 h 2053753"/>
              <a:gd name="connsiteX83" fmla="*/ 1842617 w 1886427"/>
              <a:gd name="connsiteY83" fmla="*/ 1040690 h 2053753"/>
              <a:gd name="connsiteX84" fmla="*/ 1832568 w 1886427"/>
              <a:gd name="connsiteY84" fmla="*/ 955279 h 2053753"/>
              <a:gd name="connsiteX0" fmla="*/ 79131 w 1886427"/>
              <a:gd name="connsiteY0" fmla="*/ 1281850 h 2053753"/>
              <a:gd name="connsiteX1" fmla="*/ 59034 w 1886427"/>
              <a:gd name="connsiteY1" fmla="*/ 1141173 h 2053753"/>
              <a:gd name="connsiteX2" fmla="*/ 94203 w 1886427"/>
              <a:gd name="connsiteY2" fmla="*/ 1070835 h 2053753"/>
              <a:gd name="connsiteX3" fmla="*/ 114300 w 1886427"/>
              <a:gd name="connsiteY3" fmla="*/ 920110 h 2053753"/>
              <a:gd name="connsiteX4" fmla="*/ 74107 w 1886427"/>
              <a:gd name="connsiteY4" fmla="*/ 749288 h 2053753"/>
              <a:gd name="connsiteX5" fmla="*/ 33913 w 1886427"/>
              <a:gd name="connsiteY5" fmla="*/ 663877 h 2053753"/>
              <a:gd name="connsiteX6" fmla="*/ 3768 w 1886427"/>
              <a:gd name="connsiteY6" fmla="*/ 508127 h 2053753"/>
              <a:gd name="connsiteX7" fmla="*/ 3768 w 1886427"/>
              <a:gd name="connsiteY7" fmla="*/ 397595 h 2053753"/>
              <a:gd name="connsiteX8" fmla="*/ 33913 w 1886427"/>
              <a:gd name="connsiteY8" fmla="*/ 266967 h 2053753"/>
              <a:gd name="connsiteX9" fmla="*/ 104252 w 1886427"/>
              <a:gd name="connsiteY9" fmla="*/ 176531 h 2053753"/>
              <a:gd name="connsiteX10" fmla="*/ 169566 w 1886427"/>
              <a:gd name="connsiteY10" fmla="*/ 146386 h 2053753"/>
              <a:gd name="connsiteX11" fmla="*/ 254977 w 1886427"/>
              <a:gd name="connsiteY11" fmla="*/ 111217 h 2053753"/>
              <a:gd name="connsiteX12" fmla="*/ 330340 w 1886427"/>
              <a:gd name="connsiteY12" fmla="*/ 101169 h 2053753"/>
              <a:gd name="connsiteX13" fmla="*/ 385606 w 1886427"/>
              <a:gd name="connsiteY13" fmla="*/ 161459 h 2053753"/>
              <a:gd name="connsiteX14" fmla="*/ 380581 w 1886427"/>
              <a:gd name="connsiteY14" fmla="*/ 261942 h 2053753"/>
              <a:gd name="connsiteX15" fmla="*/ 400678 w 1886427"/>
              <a:gd name="connsiteY15" fmla="*/ 407644 h 2053753"/>
              <a:gd name="connsiteX16" fmla="*/ 430823 w 1886427"/>
              <a:gd name="connsiteY16" fmla="*/ 513151 h 2053753"/>
              <a:gd name="connsiteX17" fmla="*/ 445896 w 1886427"/>
              <a:gd name="connsiteY17" fmla="*/ 588514 h 2053753"/>
              <a:gd name="connsiteX18" fmla="*/ 460968 w 1886427"/>
              <a:gd name="connsiteY18" fmla="*/ 678949 h 2053753"/>
              <a:gd name="connsiteX19" fmla="*/ 491113 w 1886427"/>
              <a:gd name="connsiteY19" fmla="*/ 759336 h 2053753"/>
              <a:gd name="connsiteX20" fmla="*/ 842806 w 1886427"/>
              <a:gd name="connsiteY20" fmla="*/ 1111028 h 2053753"/>
              <a:gd name="connsiteX21" fmla="*/ 817685 w 1886427"/>
              <a:gd name="connsiteY21" fmla="*/ 1055762 h 2053753"/>
              <a:gd name="connsiteX22" fmla="*/ 787540 w 1886427"/>
              <a:gd name="connsiteY22" fmla="*/ 935182 h 2053753"/>
              <a:gd name="connsiteX23" fmla="*/ 767443 w 1886427"/>
              <a:gd name="connsiteY23" fmla="*/ 809578 h 2053753"/>
              <a:gd name="connsiteX24" fmla="*/ 762419 w 1886427"/>
              <a:gd name="connsiteY24" fmla="*/ 653828 h 2053753"/>
              <a:gd name="connsiteX25" fmla="*/ 762419 w 1886427"/>
              <a:gd name="connsiteY25" fmla="*/ 543296 h 2053753"/>
              <a:gd name="connsiteX26" fmla="*/ 752370 w 1886427"/>
              <a:gd name="connsiteY26" fmla="*/ 427740 h 2053753"/>
              <a:gd name="connsiteX27" fmla="*/ 737298 w 1886427"/>
              <a:gd name="connsiteY27" fmla="*/ 307160 h 2053753"/>
              <a:gd name="connsiteX28" fmla="*/ 697105 w 1886427"/>
              <a:gd name="connsiteY28" fmla="*/ 226773 h 2053753"/>
              <a:gd name="connsiteX29" fmla="*/ 682032 w 1886427"/>
              <a:gd name="connsiteY29" fmla="*/ 116241 h 2053753"/>
              <a:gd name="connsiteX30" fmla="*/ 702129 w 1886427"/>
              <a:gd name="connsiteY30" fmla="*/ 50927 h 2053753"/>
              <a:gd name="connsiteX31" fmla="*/ 717201 w 1886427"/>
              <a:gd name="connsiteY31" fmla="*/ 40879 h 2053753"/>
              <a:gd name="connsiteX32" fmla="*/ 762419 w 1886427"/>
              <a:gd name="connsiteY32" fmla="*/ 20782 h 2053753"/>
              <a:gd name="connsiteX33" fmla="*/ 832757 w 1886427"/>
              <a:gd name="connsiteY33" fmla="*/ 685 h 2053753"/>
              <a:gd name="connsiteX34" fmla="*/ 903096 w 1886427"/>
              <a:gd name="connsiteY34" fmla="*/ 5710 h 2053753"/>
              <a:gd name="connsiteX35" fmla="*/ 953338 w 1886427"/>
              <a:gd name="connsiteY35" fmla="*/ 15758 h 2053753"/>
              <a:gd name="connsiteX36" fmla="*/ 1008603 w 1886427"/>
              <a:gd name="connsiteY36" fmla="*/ 76048 h 2053753"/>
              <a:gd name="connsiteX37" fmla="*/ 1068894 w 1886427"/>
              <a:gd name="connsiteY37" fmla="*/ 146386 h 2053753"/>
              <a:gd name="connsiteX38" fmla="*/ 1099039 w 1886427"/>
              <a:gd name="connsiteY38" fmla="*/ 392571 h 2053753"/>
              <a:gd name="connsiteX39" fmla="*/ 1099039 w 1886427"/>
              <a:gd name="connsiteY39" fmla="*/ 417692 h 2053753"/>
              <a:gd name="connsiteX40" fmla="*/ 1099039 w 1886427"/>
              <a:gd name="connsiteY40" fmla="*/ 553345 h 2053753"/>
              <a:gd name="connsiteX41" fmla="*/ 1099039 w 1886427"/>
              <a:gd name="connsiteY41" fmla="*/ 653828 h 2053753"/>
              <a:gd name="connsiteX42" fmla="*/ 1058845 w 1886427"/>
              <a:gd name="connsiteY42" fmla="*/ 749288 h 2053753"/>
              <a:gd name="connsiteX43" fmla="*/ 1028700 w 1886427"/>
              <a:gd name="connsiteY43" fmla="*/ 824650 h 2053753"/>
              <a:gd name="connsiteX44" fmla="*/ 1023676 w 1886427"/>
              <a:gd name="connsiteY44" fmla="*/ 884940 h 2053753"/>
              <a:gd name="connsiteX45" fmla="*/ 1063869 w 1886427"/>
              <a:gd name="connsiteY45" fmla="*/ 985424 h 2053753"/>
              <a:gd name="connsiteX46" fmla="*/ 1104063 w 1886427"/>
              <a:gd name="connsiteY46" fmla="*/ 1065811 h 2053753"/>
              <a:gd name="connsiteX47" fmla="*/ 1179425 w 1886427"/>
              <a:gd name="connsiteY47" fmla="*/ 1221560 h 2053753"/>
              <a:gd name="connsiteX48" fmla="*/ 1184450 w 1886427"/>
              <a:gd name="connsiteY48" fmla="*/ 1296923 h 2053753"/>
              <a:gd name="connsiteX49" fmla="*/ 1184450 w 1886427"/>
              <a:gd name="connsiteY49" fmla="*/ 1377310 h 2053753"/>
              <a:gd name="connsiteX50" fmla="*/ 1149280 w 1886427"/>
              <a:gd name="connsiteY50" fmla="*/ 1457696 h 2053753"/>
              <a:gd name="connsiteX51" fmla="*/ 817685 w 1886427"/>
              <a:gd name="connsiteY51" fmla="*/ 1919921 h 2053753"/>
              <a:gd name="connsiteX52" fmla="*/ 888023 w 1886427"/>
              <a:gd name="connsiteY52" fmla="*/ 2045525 h 2053753"/>
              <a:gd name="connsiteX53" fmla="*/ 963386 w 1886427"/>
              <a:gd name="connsiteY53" fmla="*/ 2035477 h 2053753"/>
              <a:gd name="connsiteX54" fmla="*/ 1033724 w 1886427"/>
              <a:gd name="connsiteY54" fmla="*/ 1985235 h 2053753"/>
              <a:gd name="connsiteX55" fmla="*/ 1109087 w 1886427"/>
              <a:gd name="connsiteY55" fmla="*/ 1904848 h 2053753"/>
              <a:gd name="connsiteX56" fmla="*/ 1219619 w 1886427"/>
              <a:gd name="connsiteY56" fmla="*/ 1744074 h 2053753"/>
              <a:gd name="connsiteX57" fmla="*/ 1294981 w 1886427"/>
              <a:gd name="connsiteY57" fmla="*/ 1563204 h 2053753"/>
              <a:gd name="connsiteX58" fmla="*/ 1505997 w 1886427"/>
              <a:gd name="connsiteY58" fmla="*/ 241846 h 2053753"/>
              <a:gd name="connsiteX59" fmla="*/ 1505997 w 1886427"/>
              <a:gd name="connsiteY59" fmla="*/ 503103 h 2053753"/>
              <a:gd name="connsiteX60" fmla="*/ 1511021 w 1886427"/>
              <a:gd name="connsiteY60" fmla="*/ 628707 h 2053753"/>
              <a:gd name="connsiteX61" fmla="*/ 1551214 w 1886427"/>
              <a:gd name="connsiteY61" fmla="*/ 699046 h 2053753"/>
              <a:gd name="connsiteX62" fmla="*/ 1581359 w 1886427"/>
              <a:gd name="connsiteY62" fmla="*/ 804553 h 2053753"/>
              <a:gd name="connsiteX63" fmla="*/ 1596432 w 1886427"/>
              <a:gd name="connsiteY63" fmla="*/ 905037 h 2053753"/>
              <a:gd name="connsiteX64" fmla="*/ 1566287 w 1886427"/>
              <a:gd name="connsiteY64" fmla="*/ 1065811 h 2053753"/>
              <a:gd name="connsiteX65" fmla="*/ 1571311 w 1886427"/>
              <a:gd name="connsiteY65" fmla="*/ 1156246 h 2053753"/>
              <a:gd name="connsiteX66" fmla="*/ 1571311 w 1886427"/>
              <a:gd name="connsiteY66" fmla="*/ 1306971 h 2053753"/>
              <a:gd name="connsiteX67" fmla="*/ 1556239 w 1886427"/>
              <a:gd name="connsiteY67" fmla="*/ 1367261 h 2053753"/>
              <a:gd name="connsiteX68" fmla="*/ 1511021 w 1886427"/>
              <a:gd name="connsiteY68" fmla="*/ 1507938 h 2053753"/>
              <a:gd name="connsiteX69" fmla="*/ 1485900 w 1886427"/>
              <a:gd name="connsiteY69" fmla="*/ 1653639 h 2053753"/>
              <a:gd name="connsiteX70" fmla="*/ 1465803 w 1886427"/>
              <a:gd name="connsiteY70" fmla="*/ 1739050 h 2053753"/>
              <a:gd name="connsiteX71" fmla="*/ 1490924 w 1886427"/>
              <a:gd name="connsiteY71" fmla="*/ 1814413 h 2053753"/>
              <a:gd name="connsiteX72" fmla="*/ 1526094 w 1886427"/>
              <a:gd name="connsiteY72" fmla="*/ 1839534 h 2053753"/>
              <a:gd name="connsiteX73" fmla="*/ 1571311 w 1886427"/>
              <a:gd name="connsiteY73" fmla="*/ 1839534 h 2053753"/>
              <a:gd name="connsiteX74" fmla="*/ 1626577 w 1886427"/>
              <a:gd name="connsiteY74" fmla="*/ 1819437 h 2053753"/>
              <a:gd name="connsiteX75" fmla="*/ 1676819 w 1886427"/>
              <a:gd name="connsiteY75" fmla="*/ 1764171 h 2053753"/>
              <a:gd name="connsiteX76" fmla="*/ 1696916 w 1886427"/>
              <a:gd name="connsiteY76" fmla="*/ 1638567 h 2053753"/>
              <a:gd name="connsiteX77" fmla="*/ 1732085 w 1886427"/>
              <a:gd name="connsiteY77" fmla="*/ 1563204 h 2053753"/>
              <a:gd name="connsiteX78" fmla="*/ 1807447 w 1886427"/>
              <a:gd name="connsiteY78" fmla="*/ 1497890 h 2053753"/>
              <a:gd name="connsiteX79" fmla="*/ 1867738 w 1886427"/>
              <a:gd name="connsiteY79" fmla="*/ 1322044 h 2053753"/>
              <a:gd name="connsiteX80" fmla="*/ 1882810 w 1886427"/>
              <a:gd name="connsiteY80" fmla="*/ 1246681 h 2053753"/>
              <a:gd name="connsiteX81" fmla="*/ 1882810 w 1886427"/>
              <a:gd name="connsiteY81" fmla="*/ 1141173 h 2053753"/>
              <a:gd name="connsiteX82" fmla="*/ 1842617 w 1886427"/>
              <a:gd name="connsiteY82" fmla="*/ 1040690 h 2053753"/>
              <a:gd name="connsiteX83" fmla="*/ 1832568 w 1886427"/>
              <a:gd name="connsiteY83" fmla="*/ 955279 h 2053753"/>
              <a:gd name="connsiteX0" fmla="*/ 59034 w 1886427"/>
              <a:gd name="connsiteY0" fmla="*/ 1141173 h 2053753"/>
              <a:gd name="connsiteX1" fmla="*/ 94203 w 1886427"/>
              <a:gd name="connsiteY1" fmla="*/ 1070835 h 2053753"/>
              <a:gd name="connsiteX2" fmla="*/ 114300 w 1886427"/>
              <a:gd name="connsiteY2" fmla="*/ 920110 h 2053753"/>
              <a:gd name="connsiteX3" fmla="*/ 74107 w 1886427"/>
              <a:gd name="connsiteY3" fmla="*/ 749288 h 2053753"/>
              <a:gd name="connsiteX4" fmla="*/ 33913 w 1886427"/>
              <a:gd name="connsiteY4" fmla="*/ 663877 h 2053753"/>
              <a:gd name="connsiteX5" fmla="*/ 3768 w 1886427"/>
              <a:gd name="connsiteY5" fmla="*/ 508127 h 2053753"/>
              <a:gd name="connsiteX6" fmla="*/ 3768 w 1886427"/>
              <a:gd name="connsiteY6" fmla="*/ 397595 h 2053753"/>
              <a:gd name="connsiteX7" fmla="*/ 33913 w 1886427"/>
              <a:gd name="connsiteY7" fmla="*/ 266967 h 2053753"/>
              <a:gd name="connsiteX8" fmla="*/ 104252 w 1886427"/>
              <a:gd name="connsiteY8" fmla="*/ 176531 h 2053753"/>
              <a:gd name="connsiteX9" fmla="*/ 169566 w 1886427"/>
              <a:gd name="connsiteY9" fmla="*/ 146386 h 2053753"/>
              <a:gd name="connsiteX10" fmla="*/ 254977 w 1886427"/>
              <a:gd name="connsiteY10" fmla="*/ 111217 h 2053753"/>
              <a:gd name="connsiteX11" fmla="*/ 330340 w 1886427"/>
              <a:gd name="connsiteY11" fmla="*/ 101169 h 2053753"/>
              <a:gd name="connsiteX12" fmla="*/ 385606 w 1886427"/>
              <a:gd name="connsiteY12" fmla="*/ 161459 h 2053753"/>
              <a:gd name="connsiteX13" fmla="*/ 380581 w 1886427"/>
              <a:gd name="connsiteY13" fmla="*/ 261942 h 2053753"/>
              <a:gd name="connsiteX14" fmla="*/ 400678 w 1886427"/>
              <a:gd name="connsiteY14" fmla="*/ 407644 h 2053753"/>
              <a:gd name="connsiteX15" fmla="*/ 430823 w 1886427"/>
              <a:gd name="connsiteY15" fmla="*/ 513151 h 2053753"/>
              <a:gd name="connsiteX16" fmla="*/ 445896 w 1886427"/>
              <a:gd name="connsiteY16" fmla="*/ 588514 h 2053753"/>
              <a:gd name="connsiteX17" fmla="*/ 460968 w 1886427"/>
              <a:gd name="connsiteY17" fmla="*/ 678949 h 2053753"/>
              <a:gd name="connsiteX18" fmla="*/ 491113 w 1886427"/>
              <a:gd name="connsiteY18" fmla="*/ 759336 h 2053753"/>
              <a:gd name="connsiteX19" fmla="*/ 842806 w 1886427"/>
              <a:gd name="connsiteY19" fmla="*/ 1111028 h 2053753"/>
              <a:gd name="connsiteX20" fmla="*/ 817685 w 1886427"/>
              <a:gd name="connsiteY20" fmla="*/ 1055762 h 2053753"/>
              <a:gd name="connsiteX21" fmla="*/ 787540 w 1886427"/>
              <a:gd name="connsiteY21" fmla="*/ 935182 h 2053753"/>
              <a:gd name="connsiteX22" fmla="*/ 767443 w 1886427"/>
              <a:gd name="connsiteY22" fmla="*/ 809578 h 2053753"/>
              <a:gd name="connsiteX23" fmla="*/ 762419 w 1886427"/>
              <a:gd name="connsiteY23" fmla="*/ 653828 h 2053753"/>
              <a:gd name="connsiteX24" fmla="*/ 762419 w 1886427"/>
              <a:gd name="connsiteY24" fmla="*/ 543296 h 2053753"/>
              <a:gd name="connsiteX25" fmla="*/ 752370 w 1886427"/>
              <a:gd name="connsiteY25" fmla="*/ 427740 h 2053753"/>
              <a:gd name="connsiteX26" fmla="*/ 737298 w 1886427"/>
              <a:gd name="connsiteY26" fmla="*/ 307160 h 2053753"/>
              <a:gd name="connsiteX27" fmla="*/ 697105 w 1886427"/>
              <a:gd name="connsiteY27" fmla="*/ 226773 h 2053753"/>
              <a:gd name="connsiteX28" fmla="*/ 682032 w 1886427"/>
              <a:gd name="connsiteY28" fmla="*/ 116241 h 2053753"/>
              <a:gd name="connsiteX29" fmla="*/ 702129 w 1886427"/>
              <a:gd name="connsiteY29" fmla="*/ 50927 h 2053753"/>
              <a:gd name="connsiteX30" fmla="*/ 717201 w 1886427"/>
              <a:gd name="connsiteY30" fmla="*/ 40879 h 2053753"/>
              <a:gd name="connsiteX31" fmla="*/ 762419 w 1886427"/>
              <a:gd name="connsiteY31" fmla="*/ 20782 h 2053753"/>
              <a:gd name="connsiteX32" fmla="*/ 832757 w 1886427"/>
              <a:gd name="connsiteY32" fmla="*/ 685 h 2053753"/>
              <a:gd name="connsiteX33" fmla="*/ 903096 w 1886427"/>
              <a:gd name="connsiteY33" fmla="*/ 5710 h 2053753"/>
              <a:gd name="connsiteX34" fmla="*/ 953338 w 1886427"/>
              <a:gd name="connsiteY34" fmla="*/ 15758 h 2053753"/>
              <a:gd name="connsiteX35" fmla="*/ 1008603 w 1886427"/>
              <a:gd name="connsiteY35" fmla="*/ 76048 h 2053753"/>
              <a:gd name="connsiteX36" fmla="*/ 1068894 w 1886427"/>
              <a:gd name="connsiteY36" fmla="*/ 146386 h 2053753"/>
              <a:gd name="connsiteX37" fmla="*/ 1099039 w 1886427"/>
              <a:gd name="connsiteY37" fmla="*/ 392571 h 2053753"/>
              <a:gd name="connsiteX38" fmla="*/ 1099039 w 1886427"/>
              <a:gd name="connsiteY38" fmla="*/ 417692 h 2053753"/>
              <a:gd name="connsiteX39" fmla="*/ 1099039 w 1886427"/>
              <a:gd name="connsiteY39" fmla="*/ 553345 h 2053753"/>
              <a:gd name="connsiteX40" fmla="*/ 1099039 w 1886427"/>
              <a:gd name="connsiteY40" fmla="*/ 653828 h 2053753"/>
              <a:gd name="connsiteX41" fmla="*/ 1058845 w 1886427"/>
              <a:gd name="connsiteY41" fmla="*/ 749288 h 2053753"/>
              <a:gd name="connsiteX42" fmla="*/ 1028700 w 1886427"/>
              <a:gd name="connsiteY42" fmla="*/ 824650 h 2053753"/>
              <a:gd name="connsiteX43" fmla="*/ 1023676 w 1886427"/>
              <a:gd name="connsiteY43" fmla="*/ 884940 h 2053753"/>
              <a:gd name="connsiteX44" fmla="*/ 1063869 w 1886427"/>
              <a:gd name="connsiteY44" fmla="*/ 985424 h 2053753"/>
              <a:gd name="connsiteX45" fmla="*/ 1104063 w 1886427"/>
              <a:gd name="connsiteY45" fmla="*/ 1065811 h 2053753"/>
              <a:gd name="connsiteX46" fmla="*/ 1179425 w 1886427"/>
              <a:gd name="connsiteY46" fmla="*/ 1221560 h 2053753"/>
              <a:gd name="connsiteX47" fmla="*/ 1184450 w 1886427"/>
              <a:gd name="connsiteY47" fmla="*/ 1296923 h 2053753"/>
              <a:gd name="connsiteX48" fmla="*/ 1184450 w 1886427"/>
              <a:gd name="connsiteY48" fmla="*/ 1377310 h 2053753"/>
              <a:gd name="connsiteX49" fmla="*/ 1149280 w 1886427"/>
              <a:gd name="connsiteY49" fmla="*/ 1457696 h 2053753"/>
              <a:gd name="connsiteX50" fmla="*/ 817685 w 1886427"/>
              <a:gd name="connsiteY50" fmla="*/ 1919921 h 2053753"/>
              <a:gd name="connsiteX51" fmla="*/ 888023 w 1886427"/>
              <a:gd name="connsiteY51" fmla="*/ 2045525 h 2053753"/>
              <a:gd name="connsiteX52" fmla="*/ 963386 w 1886427"/>
              <a:gd name="connsiteY52" fmla="*/ 2035477 h 2053753"/>
              <a:gd name="connsiteX53" fmla="*/ 1033724 w 1886427"/>
              <a:gd name="connsiteY53" fmla="*/ 1985235 h 2053753"/>
              <a:gd name="connsiteX54" fmla="*/ 1109087 w 1886427"/>
              <a:gd name="connsiteY54" fmla="*/ 1904848 h 2053753"/>
              <a:gd name="connsiteX55" fmla="*/ 1219619 w 1886427"/>
              <a:gd name="connsiteY55" fmla="*/ 1744074 h 2053753"/>
              <a:gd name="connsiteX56" fmla="*/ 1294981 w 1886427"/>
              <a:gd name="connsiteY56" fmla="*/ 1563204 h 2053753"/>
              <a:gd name="connsiteX57" fmla="*/ 1505997 w 1886427"/>
              <a:gd name="connsiteY57" fmla="*/ 241846 h 2053753"/>
              <a:gd name="connsiteX58" fmla="*/ 1505997 w 1886427"/>
              <a:gd name="connsiteY58" fmla="*/ 503103 h 2053753"/>
              <a:gd name="connsiteX59" fmla="*/ 1511021 w 1886427"/>
              <a:gd name="connsiteY59" fmla="*/ 628707 h 2053753"/>
              <a:gd name="connsiteX60" fmla="*/ 1551214 w 1886427"/>
              <a:gd name="connsiteY60" fmla="*/ 699046 h 2053753"/>
              <a:gd name="connsiteX61" fmla="*/ 1581359 w 1886427"/>
              <a:gd name="connsiteY61" fmla="*/ 804553 h 2053753"/>
              <a:gd name="connsiteX62" fmla="*/ 1596432 w 1886427"/>
              <a:gd name="connsiteY62" fmla="*/ 905037 h 2053753"/>
              <a:gd name="connsiteX63" fmla="*/ 1566287 w 1886427"/>
              <a:gd name="connsiteY63" fmla="*/ 1065811 h 2053753"/>
              <a:gd name="connsiteX64" fmla="*/ 1571311 w 1886427"/>
              <a:gd name="connsiteY64" fmla="*/ 1156246 h 2053753"/>
              <a:gd name="connsiteX65" fmla="*/ 1571311 w 1886427"/>
              <a:gd name="connsiteY65" fmla="*/ 1306971 h 2053753"/>
              <a:gd name="connsiteX66" fmla="*/ 1556239 w 1886427"/>
              <a:gd name="connsiteY66" fmla="*/ 1367261 h 2053753"/>
              <a:gd name="connsiteX67" fmla="*/ 1511021 w 1886427"/>
              <a:gd name="connsiteY67" fmla="*/ 1507938 h 2053753"/>
              <a:gd name="connsiteX68" fmla="*/ 1485900 w 1886427"/>
              <a:gd name="connsiteY68" fmla="*/ 1653639 h 2053753"/>
              <a:gd name="connsiteX69" fmla="*/ 1465803 w 1886427"/>
              <a:gd name="connsiteY69" fmla="*/ 1739050 h 2053753"/>
              <a:gd name="connsiteX70" fmla="*/ 1490924 w 1886427"/>
              <a:gd name="connsiteY70" fmla="*/ 1814413 h 2053753"/>
              <a:gd name="connsiteX71" fmla="*/ 1526094 w 1886427"/>
              <a:gd name="connsiteY71" fmla="*/ 1839534 h 2053753"/>
              <a:gd name="connsiteX72" fmla="*/ 1571311 w 1886427"/>
              <a:gd name="connsiteY72" fmla="*/ 1839534 h 2053753"/>
              <a:gd name="connsiteX73" fmla="*/ 1626577 w 1886427"/>
              <a:gd name="connsiteY73" fmla="*/ 1819437 h 2053753"/>
              <a:gd name="connsiteX74" fmla="*/ 1676819 w 1886427"/>
              <a:gd name="connsiteY74" fmla="*/ 1764171 h 2053753"/>
              <a:gd name="connsiteX75" fmla="*/ 1696916 w 1886427"/>
              <a:gd name="connsiteY75" fmla="*/ 1638567 h 2053753"/>
              <a:gd name="connsiteX76" fmla="*/ 1732085 w 1886427"/>
              <a:gd name="connsiteY76" fmla="*/ 1563204 h 2053753"/>
              <a:gd name="connsiteX77" fmla="*/ 1807447 w 1886427"/>
              <a:gd name="connsiteY77" fmla="*/ 1497890 h 2053753"/>
              <a:gd name="connsiteX78" fmla="*/ 1867738 w 1886427"/>
              <a:gd name="connsiteY78" fmla="*/ 1322044 h 2053753"/>
              <a:gd name="connsiteX79" fmla="*/ 1882810 w 1886427"/>
              <a:gd name="connsiteY79" fmla="*/ 1246681 h 2053753"/>
              <a:gd name="connsiteX80" fmla="*/ 1882810 w 1886427"/>
              <a:gd name="connsiteY80" fmla="*/ 1141173 h 2053753"/>
              <a:gd name="connsiteX81" fmla="*/ 1842617 w 1886427"/>
              <a:gd name="connsiteY81" fmla="*/ 1040690 h 2053753"/>
              <a:gd name="connsiteX82" fmla="*/ 1832568 w 1886427"/>
              <a:gd name="connsiteY82" fmla="*/ 955279 h 2053753"/>
              <a:gd name="connsiteX0" fmla="*/ 94203 w 1886427"/>
              <a:gd name="connsiteY0" fmla="*/ 1070835 h 2053753"/>
              <a:gd name="connsiteX1" fmla="*/ 114300 w 1886427"/>
              <a:gd name="connsiteY1" fmla="*/ 920110 h 2053753"/>
              <a:gd name="connsiteX2" fmla="*/ 74107 w 1886427"/>
              <a:gd name="connsiteY2" fmla="*/ 749288 h 2053753"/>
              <a:gd name="connsiteX3" fmla="*/ 33913 w 1886427"/>
              <a:gd name="connsiteY3" fmla="*/ 663877 h 2053753"/>
              <a:gd name="connsiteX4" fmla="*/ 3768 w 1886427"/>
              <a:gd name="connsiteY4" fmla="*/ 508127 h 2053753"/>
              <a:gd name="connsiteX5" fmla="*/ 3768 w 1886427"/>
              <a:gd name="connsiteY5" fmla="*/ 397595 h 2053753"/>
              <a:gd name="connsiteX6" fmla="*/ 33913 w 1886427"/>
              <a:gd name="connsiteY6" fmla="*/ 266967 h 2053753"/>
              <a:gd name="connsiteX7" fmla="*/ 104252 w 1886427"/>
              <a:gd name="connsiteY7" fmla="*/ 176531 h 2053753"/>
              <a:gd name="connsiteX8" fmla="*/ 169566 w 1886427"/>
              <a:gd name="connsiteY8" fmla="*/ 146386 h 2053753"/>
              <a:gd name="connsiteX9" fmla="*/ 254977 w 1886427"/>
              <a:gd name="connsiteY9" fmla="*/ 111217 h 2053753"/>
              <a:gd name="connsiteX10" fmla="*/ 330340 w 1886427"/>
              <a:gd name="connsiteY10" fmla="*/ 101169 h 2053753"/>
              <a:gd name="connsiteX11" fmla="*/ 385606 w 1886427"/>
              <a:gd name="connsiteY11" fmla="*/ 161459 h 2053753"/>
              <a:gd name="connsiteX12" fmla="*/ 380581 w 1886427"/>
              <a:gd name="connsiteY12" fmla="*/ 261942 h 2053753"/>
              <a:gd name="connsiteX13" fmla="*/ 400678 w 1886427"/>
              <a:gd name="connsiteY13" fmla="*/ 407644 h 2053753"/>
              <a:gd name="connsiteX14" fmla="*/ 430823 w 1886427"/>
              <a:gd name="connsiteY14" fmla="*/ 513151 h 2053753"/>
              <a:gd name="connsiteX15" fmla="*/ 445896 w 1886427"/>
              <a:gd name="connsiteY15" fmla="*/ 588514 h 2053753"/>
              <a:gd name="connsiteX16" fmla="*/ 460968 w 1886427"/>
              <a:gd name="connsiteY16" fmla="*/ 678949 h 2053753"/>
              <a:gd name="connsiteX17" fmla="*/ 491113 w 1886427"/>
              <a:gd name="connsiteY17" fmla="*/ 759336 h 2053753"/>
              <a:gd name="connsiteX18" fmla="*/ 842806 w 1886427"/>
              <a:gd name="connsiteY18" fmla="*/ 1111028 h 2053753"/>
              <a:gd name="connsiteX19" fmla="*/ 817685 w 1886427"/>
              <a:gd name="connsiteY19" fmla="*/ 1055762 h 2053753"/>
              <a:gd name="connsiteX20" fmla="*/ 787540 w 1886427"/>
              <a:gd name="connsiteY20" fmla="*/ 935182 h 2053753"/>
              <a:gd name="connsiteX21" fmla="*/ 767443 w 1886427"/>
              <a:gd name="connsiteY21" fmla="*/ 809578 h 2053753"/>
              <a:gd name="connsiteX22" fmla="*/ 762419 w 1886427"/>
              <a:gd name="connsiteY22" fmla="*/ 653828 h 2053753"/>
              <a:gd name="connsiteX23" fmla="*/ 762419 w 1886427"/>
              <a:gd name="connsiteY23" fmla="*/ 543296 h 2053753"/>
              <a:gd name="connsiteX24" fmla="*/ 752370 w 1886427"/>
              <a:gd name="connsiteY24" fmla="*/ 427740 h 2053753"/>
              <a:gd name="connsiteX25" fmla="*/ 737298 w 1886427"/>
              <a:gd name="connsiteY25" fmla="*/ 307160 h 2053753"/>
              <a:gd name="connsiteX26" fmla="*/ 697105 w 1886427"/>
              <a:gd name="connsiteY26" fmla="*/ 226773 h 2053753"/>
              <a:gd name="connsiteX27" fmla="*/ 682032 w 1886427"/>
              <a:gd name="connsiteY27" fmla="*/ 116241 h 2053753"/>
              <a:gd name="connsiteX28" fmla="*/ 702129 w 1886427"/>
              <a:gd name="connsiteY28" fmla="*/ 50927 h 2053753"/>
              <a:gd name="connsiteX29" fmla="*/ 717201 w 1886427"/>
              <a:gd name="connsiteY29" fmla="*/ 40879 h 2053753"/>
              <a:gd name="connsiteX30" fmla="*/ 762419 w 1886427"/>
              <a:gd name="connsiteY30" fmla="*/ 20782 h 2053753"/>
              <a:gd name="connsiteX31" fmla="*/ 832757 w 1886427"/>
              <a:gd name="connsiteY31" fmla="*/ 685 h 2053753"/>
              <a:gd name="connsiteX32" fmla="*/ 903096 w 1886427"/>
              <a:gd name="connsiteY32" fmla="*/ 5710 h 2053753"/>
              <a:gd name="connsiteX33" fmla="*/ 953338 w 1886427"/>
              <a:gd name="connsiteY33" fmla="*/ 15758 h 2053753"/>
              <a:gd name="connsiteX34" fmla="*/ 1008603 w 1886427"/>
              <a:gd name="connsiteY34" fmla="*/ 76048 h 2053753"/>
              <a:gd name="connsiteX35" fmla="*/ 1068894 w 1886427"/>
              <a:gd name="connsiteY35" fmla="*/ 146386 h 2053753"/>
              <a:gd name="connsiteX36" fmla="*/ 1099039 w 1886427"/>
              <a:gd name="connsiteY36" fmla="*/ 392571 h 2053753"/>
              <a:gd name="connsiteX37" fmla="*/ 1099039 w 1886427"/>
              <a:gd name="connsiteY37" fmla="*/ 417692 h 2053753"/>
              <a:gd name="connsiteX38" fmla="*/ 1099039 w 1886427"/>
              <a:gd name="connsiteY38" fmla="*/ 553345 h 2053753"/>
              <a:gd name="connsiteX39" fmla="*/ 1099039 w 1886427"/>
              <a:gd name="connsiteY39" fmla="*/ 653828 h 2053753"/>
              <a:gd name="connsiteX40" fmla="*/ 1058845 w 1886427"/>
              <a:gd name="connsiteY40" fmla="*/ 749288 h 2053753"/>
              <a:gd name="connsiteX41" fmla="*/ 1028700 w 1886427"/>
              <a:gd name="connsiteY41" fmla="*/ 824650 h 2053753"/>
              <a:gd name="connsiteX42" fmla="*/ 1023676 w 1886427"/>
              <a:gd name="connsiteY42" fmla="*/ 884940 h 2053753"/>
              <a:gd name="connsiteX43" fmla="*/ 1063869 w 1886427"/>
              <a:gd name="connsiteY43" fmla="*/ 985424 h 2053753"/>
              <a:gd name="connsiteX44" fmla="*/ 1104063 w 1886427"/>
              <a:gd name="connsiteY44" fmla="*/ 1065811 h 2053753"/>
              <a:gd name="connsiteX45" fmla="*/ 1179425 w 1886427"/>
              <a:gd name="connsiteY45" fmla="*/ 1221560 h 2053753"/>
              <a:gd name="connsiteX46" fmla="*/ 1184450 w 1886427"/>
              <a:gd name="connsiteY46" fmla="*/ 1296923 h 2053753"/>
              <a:gd name="connsiteX47" fmla="*/ 1184450 w 1886427"/>
              <a:gd name="connsiteY47" fmla="*/ 1377310 h 2053753"/>
              <a:gd name="connsiteX48" fmla="*/ 1149280 w 1886427"/>
              <a:gd name="connsiteY48" fmla="*/ 1457696 h 2053753"/>
              <a:gd name="connsiteX49" fmla="*/ 817685 w 1886427"/>
              <a:gd name="connsiteY49" fmla="*/ 1919921 h 2053753"/>
              <a:gd name="connsiteX50" fmla="*/ 888023 w 1886427"/>
              <a:gd name="connsiteY50" fmla="*/ 2045525 h 2053753"/>
              <a:gd name="connsiteX51" fmla="*/ 963386 w 1886427"/>
              <a:gd name="connsiteY51" fmla="*/ 2035477 h 2053753"/>
              <a:gd name="connsiteX52" fmla="*/ 1033724 w 1886427"/>
              <a:gd name="connsiteY52" fmla="*/ 1985235 h 2053753"/>
              <a:gd name="connsiteX53" fmla="*/ 1109087 w 1886427"/>
              <a:gd name="connsiteY53" fmla="*/ 1904848 h 2053753"/>
              <a:gd name="connsiteX54" fmla="*/ 1219619 w 1886427"/>
              <a:gd name="connsiteY54" fmla="*/ 1744074 h 2053753"/>
              <a:gd name="connsiteX55" fmla="*/ 1294981 w 1886427"/>
              <a:gd name="connsiteY55" fmla="*/ 1563204 h 2053753"/>
              <a:gd name="connsiteX56" fmla="*/ 1505997 w 1886427"/>
              <a:gd name="connsiteY56" fmla="*/ 241846 h 2053753"/>
              <a:gd name="connsiteX57" fmla="*/ 1505997 w 1886427"/>
              <a:gd name="connsiteY57" fmla="*/ 503103 h 2053753"/>
              <a:gd name="connsiteX58" fmla="*/ 1511021 w 1886427"/>
              <a:gd name="connsiteY58" fmla="*/ 628707 h 2053753"/>
              <a:gd name="connsiteX59" fmla="*/ 1551214 w 1886427"/>
              <a:gd name="connsiteY59" fmla="*/ 699046 h 2053753"/>
              <a:gd name="connsiteX60" fmla="*/ 1581359 w 1886427"/>
              <a:gd name="connsiteY60" fmla="*/ 804553 h 2053753"/>
              <a:gd name="connsiteX61" fmla="*/ 1596432 w 1886427"/>
              <a:gd name="connsiteY61" fmla="*/ 905037 h 2053753"/>
              <a:gd name="connsiteX62" fmla="*/ 1566287 w 1886427"/>
              <a:gd name="connsiteY62" fmla="*/ 1065811 h 2053753"/>
              <a:gd name="connsiteX63" fmla="*/ 1571311 w 1886427"/>
              <a:gd name="connsiteY63" fmla="*/ 1156246 h 2053753"/>
              <a:gd name="connsiteX64" fmla="*/ 1571311 w 1886427"/>
              <a:gd name="connsiteY64" fmla="*/ 1306971 h 2053753"/>
              <a:gd name="connsiteX65" fmla="*/ 1556239 w 1886427"/>
              <a:gd name="connsiteY65" fmla="*/ 1367261 h 2053753"/>
              <a:gd name="connsiteX66" fmla="*/ 1511021 w 1886427"/>
              <a:gd name="connsiteY66" fmla="*/ 1507938 h 2053753"/>
              <a:gd name="connsiteX67" fmla="*/ 1485900 w 1886427"/>
              <a:gd name="connsiteY67" fmla="*/ 1653639 h 2053753"/>
              <a:gd name="connsiteX68" fmla="*/ 1465803 w 1886427"/>
              <a:gd name="connsiteY68" fmla="*/ 1739050 h 2053753"/>
              <a:gd name="connsiteX69" fmla="*/ 1490924 w 1886427"/>
              <a:gd name="connsiteY69" fmla="*/ 1814413 h 2053753"/>
              <a:gd name="connsiteX70" fmla="*/ 1526094 w 1886427"/>
              <a:gd name="connsiteY70" fmla="*/ 1839534 h 2053753"/>
              <a:gd name="connsiteX71" fmla="*/ 1571311 w 1886427"/>
              <a:gd name="connsiteY71" fmla="*/ 1839534 h 2053753"/>
              <a:gd name="connsiteX72" fmla="*/ 1626577 w 1886427"/>
              <a:gd name="connsiteY72" fmla="*/ 1819437 h 2053753"/>
              <a:gd name="connsiteX73" fmla="*/ 1676819 w 1886427"/>
              <a:gd name="connsiteY73" fmla="*/ 1764171 h 2053753"/>
              <a:gd name="connsiteX74" fmla="*/ 1696916 w 1886427"/>
              <a:gd name="connsiteY74" fmla="*/ 1638567 h 2053753"/>
              <a:gd name="connsiteX75" fmla="*/ 1732085 w 1886427"/>
              <a:gd name="connsiteY75" fmla="*/ 1563204 h 2053753"/>
              <a:gd name="connsiteX76" fmla="*/ 1807447 w 1886427"/>
              <a:gd name="connsiteY76" fmla="*/ 1497890 h 2053753"/>
              <a:gd name="connsiteX77" fmla="*/ 1867738 w 1886427"/>
              <a:gd name="connsiteY77" fmla="*/ 1322044 h 2053753"/>
              <a:gd name="connsiteX78" fmla="*/ 1882810 w 1886427"/>
              <a:gd name="connsiteY78" fmla="*/ 1246681 h 2053753"/>
              <a:gd name="connsiteX79" fmla="*/ 1882810 w 1886427"/>
              <a:gd name="connsiteY79" fmla="*/ 1141173 h 2053753"/>
              <a:gd name="connsiteX80" fmla="*/ 1842617 w 1886427"/>
              <a:gd name="connsiteY80" fmla="*/ 1040690 h 2053753"/>
              <a:gd name="connsiteX81" fmla="*/ 1832568 w 1886427"/>
              <a:gd name="connsiteY81" fmla="*/ 955279 h 2053753"/>
              <a:gd name="connsiteX0" fmla="*/ 114300 w 1886427"/>
              <a:gd name="connsiteY0" fmla="*/ 920110 h 2053753"/>
              <a:gd name="connsiteX1" fmla="*/ 74107 w 1886427"/>
              <a:gd name="connsiteY1" fmla="*/ 749288 h 2053753"/>
              <a:gd name="connsiteX2" fmla="*/ 33913 w 1886427"/>
              <a:gd name="connsiteY2" fmla="*/ 663877 h 2053753"/>
              <a:gd name="connsiteX3" fmla="*/ 3768 w 1886427"/>
              <a:gd name="connsiteY3" fmla="*/ 508127 h 2053753"/>
              <a:gd name="connsiteX4" fmla="*/ 3768 w 1886427"/>
              <a:gd name="connsiteY4" fmla="*/ 397595 h 2053753"/>
              <a:gd name="connsiteX5" fmla="*/ 33913 w 1886427"/>
              <a:gd name="connsiteY5" fmla="*/ 266967 h 2053753"/>
              <a:gd name="connsiteX6" fmla="*/ 104252 w 1886427"/>
              <a:gd name="connsiteY6" fmla="*/ 176531 h 2053753"/>
              <a:gd name="connsiteX7" fmla="*/ 169566 w 1886427"/>
              <a:gd name="connsiteY7" fmla="*/ 146386 h 2053753"/>
              <a:gd name="connsiteX8" fmla="*/ 254977 w 1886427"/>
              <a:gd name="connsiteY8" fmla="*/ 111217 h 2053753"/>
              <a:gd name="connsiteX9" fmla="*/ 330340 w 1886427"/>
              <a:gd name="connsiteY9" fmla="*/ 101169 h 2053753"/>
              <a:gd name="connsiteX10" fmla="*/ 385606 w 1886427"/>
              <a:gd name="connsiteY10" fmla="*/ 161459 h 2053753"/>
              <a:gd name="connsiteX11" fmla="*/ 380581 w 1886427"/>
              <a:gd name="connsiteY11" fmla="*/ 261942 h 2053753"/>
              <a:gd name="connsiteX12" fmla="*/ 400678 w 1886427"/>
              <a:gd name="connsiteY12" fmla="*/ 407644 h 2053753"/>
              <a:gd name="connsiteX13" fmla="*/ 430823 w 1886427"/>
              <a:gd name="connsiteY13" fmla="*/ 513151 h 2053753"/>
              <a:gd name="connsiteX14" fmla="*/ 445896 w 1886427"/>
              <a:gd name="connsiteY14" fmla="*/ 588514 h 2053753"/>
              <a:gd name="connsiteX15" fmla="*/ 460968 w 1886427"/>
              <a:gd name="connsiteY15" fmla="*/ 678949 h 2053753"/>
              <a:gd name="connsiteX16" fmla="*/ 491113 w 1886427"/>
              <a:gd name="connsiteY16" fmla="*/ 759336 h 2053753"/>
              <a:gd name="connsiteX17" fmla="*/ 842806 w 1886427"/>
              <a:gd name="connsiteY17" fmla="*/ 1111028 h 2053753"/>
              <a:gd name="connsiteX18" fmla="*/ 817685 w 1886427"/>
              <a:gd name="connsiteY18" fmla="*/ 1055762 h 2053753"/>
              <a:gd name="connsiteX19" fmla="*/ 787540 w 1886427"/>
              <a:gd name="connsiteY19" fmla="*/ 935182 h 2053753"/>
              <a:gd name="connsiteX20" fmla="*/ 767443 w 1886427"/>
              <a:gd name="connsiteY20" fmla="*/ 809578 h 2053753"/>
              <a:gd name="connsiteX21" fmla="*/ 762419 w 1886427"/>
              <a:gd name="connsiteY21" fmla="*/ 653828 h 2053753"/>
              <a:gd name="connsiteX22" fmla="*/ 762419 w 1886427"/>
              <a:gd name="connsiteY22" fmla="*/ 543296 h 2053753"/>
              <a:gd name="connsiteX23" fmla="*/ 752370 w 1886427"/>
              <a:gd name="connsiteY23" fmla="*/ 427740 h 2053753"/>
              <a:gd name="connsiteX24" fmla="*/ 737298 w 1886427"/>
              <a:gd name="connsiteY24" fmla="*/ 307160 h 2053753"/>
              <a:gd name="connsiteX25" fmla="*/ 697105 w 1886427"/>
              <a:gd name="connsiteY25" fmla="*/ 226773 h 2053753"/>
              <a:gd name="connsiteX26" fmla="*/ 682032 w 1886427"/>
              <a:gd name="connsiteY26" fmla="*/ 116241 h 2053753"/>
              <a:gd name="connsiteX27" fmla="*/ 702129 w 1886427"/>
              <a:gd name="connsiteY27" fmla="*/ 50927 h 2053753"/>
              <a:gd name="connsiteX28" fmla="*/ 717201 w 1886427"/>
              <a:gd name="connsiteY28" fmla="*/ 40879 h 2053753"/>
              <a:gd name="connsiteX29" fmla="*/ 762419 w 1886427"/>
              <a:gd name="connsiteY29" fmla="*/ 20782 h 2053753"/>
              <a:gd name="connsiteX30" fmla="*/ 832757 w 1886427"/>
              <a:gd name="connsiteY30" fmla="*/ 685 h 2053753"/>
              <a:gd name="connsiteX31" fmla="*/ 903096 w 1886427"/>
              <a:gd name="connsiteY31" fmla="*/ 5710 h 2053753"/>
              <a:gd name="connsiteX32" fmla="*/ 953338 w 1886427"/>
              <a:gd name="connsiteY32" fmla="*/ 15758 h 2053753"/>
              <a:gd name="connsiteX33" fmla="*/ 1008603 w 1886427"/>
              <a:gd name="connsiteY33" fmla="*/ 76048 h 2053753"/>
              <a:gd name="connsiteX34" fmla="*/ 1068894 w 1886427"/>
              <a:gd name="connsiteY34" fmla="*/ 146386 h 2053753"/>
              <a:gd name="connsiteX35" fmla="*/ 1099039 w 1886427"/>
              <a:gd name="connsiteY35" fmla="*/ 392571 h 2053753"/>
              <a:gd name="connsiteX36" fmla="*/ 1099039 w 1886427"/>
              <a:gd name="connsiteY36" fmla="*/ 417692 h 2053753"/>
              <a:gd name="connsiteX37" fmla="*/ 1099039 w 1886427"/>
              <a:gd name="connsiteY37" fmla="*/ 553345 h 2053753"/>
              <a:gd name="connsiteX38" fmla="*/ 1099039 w 1886427"/>
              <a:gd name="connsiteY38" fmla="*/ 653828 h 2053753"/>
              <a:gd name="connsiteX39" fmla="*/ 1058845 w 1886427"/>
              <a:gd name="connsiteY39" fmla="*/ 749288 h 2053753"/>
              <a:gd name="connsiteX40" fmla="*/ 1028700 w 1886427"/>
              <a:gd name="connsiteY40" fmla="*/ 824650 h 2053753"/>
              <a:gd name="connsiteX41" fmla="*/ 1023676 w 1886427"/>
              <a:gd name="connsiteY41" fmla="*/ 884940 h 2053753"/>
              <a:gd name="connsiteX42" fmla="*/ 1063869 w 1886427"/>
              <a:gd name="connsiteY42" fmla="*/ 985424 h 2053753"/>
              <a:gd name="connsiteX43" fmla="*/ 1104063 w 1886427"/>
              <a:gd name="connsiteY43" fmla="*/ 1065811 h 2053753"/>
              <a:gd name="connsiteX44" fmla="*/ 1179425 w 1886427"/>
              <a:gd name="connsiteY44" fmla="*/ 1221560 h 2053753"/>
              <a:gd name="connsiteX45" fmla="*/ 1184450 w 1886427"/>
              <a:gd name="connsiteY45" fmla="*/ 1296923 h 2053753"/>
              <a:gd name="connsiteX46" fmla="*/ 1184450 w 1886427"/>
              <a:gd name="connsiteY46" fmla="*/ 1377310 h 2053753"/>
              <a:gd name="connsiteX47" fmla="*/ 1149280 w 1886427"/>
              <a:gd name="connsiteY47" fmla="*/ 1457696 h 2053753"/>
              <a:gd name="connsiteX48" fmla="*/ 817685 w 1886427"/>
              <a:gd name="connsiteY48" fmla="*/ 1919921 h 2053753"/>
              <a:gd name="connsiteX49" fmla="*/ 888023 w 1886427"/>
              <a:gd name="connsiteY49" fmla="*/ 2045525 h 2053753"/>
              <a:gd name="connsiteX50" fmla="*/ 963386 w 1886427"/>
              <a:gd name="connsiteY50" fmla="*/ 2035477 h 2053753"/>
              <a:gd name="connsiteX51" fmla="*/ 1033724 w 1886427"/>
              <a:gd name="connsiteY51" fmla="*/ 1985235 h 2053753"/>
              <a:gd name="connsiteX52" fmla="*/ 1109087 w 1886427"/>
              <a:gd name="connsiteY52" fmla="*/ 1904848 h 2053753"/>
              <a:gd name="connsiteX53" fmla="*/ 1219619 w 1886427"/>
              <a:gd name="connsiteY53" fmla="*/ 1744074 h 2053753"/>
              <a:gd name="connsiteX54" fmla="*/ 1294981 w 1886427"/>
              <a:gd name="connsiteY54" fmla="*/ 1563204 h 2053753"/>
              <a:gd name="connsiteX55" fmla="*/ 1505997 w 1886427"/>
              <a:gd name="connsiteY55" fmla="*/ 241846 h 2053753"/>
              <a:gd name="connsiteX56" fmla="*/ 1505997 w 1886427"/>
              <a:gd name="connsiteY56" fmla="*/ 503103 h 2053753"/>
              <a:gd name="connsiteX57" fmla="*/ 1511021 w 1886427"/>
              <a:gd name="connsiteY57" fmla="*/ 628707 h 2053753"/>
              <a:gd name="connsiteX58" fmla="*/ 1551214 w 1886427"/>
              <a:gd name="connsiteY58" fmla="*/ 699046 h 2053753"/>
              <a:gd name="connsiteX59" fmla="*/ 1581359 w 1886427"/>
              <a:gd name="connsiteY59" fmla="*/ 804553 h 2053753"/>
              <a:gd name="connsiteX60" fmla="*/ 1596432 w 1886427"/>
              <a:gd name="connsiteY60" fmla="*/ 905037 h 2053753"/>
              <a:gd name="connsiteX61" fmla="*/ 1566287 w 1886427"/>
              <a:gd name="connsiteY61" fmla="*/ 1065811 h 2053753"/>
              <a:gd name="connsiteX62" fmla="*/ 1571311 w 1886427"/>
              <a:gd name="connsiteY62" fmla="*/ 1156246 h 2053753"/>
              <a:gd name="connsiteX63" fmla="*/ 1571311 w 1886427"/>
              <a:gd name="connsiteY63" fmla="*/ 1306971 h 2053753"/>
              <a:gd name="connsiteX64" fmla="*/ 1556239 w 1886427"/>
              <a:gd name="connsiteY64" fmla="*/ 1367261 h 2053753"/>
              <a:gd name="connsiteX65" fmla="*/ 1511021 w 1886427"/>
              <a:gd name="connsiteY65" fmla="*/ 1507938 h 2053753"/>
              <a:gd name="connsiteX66" fmla="*/ 1485900 w 1886427"/>
              <a:gd name="connsiteY66" fmla="*/ 1653639 h 2053753"/>
              <a:gd name="connsiteX67" fmla="*/ 1465803 w 1886427"/>
              <a:gd name="connsiteY67" fmla="*/ 1739050 h 2053753"/>
              <a:gd name="connsiteX68" fmla="*/ 1490924 w 1886427"/>
              <a:gd name="connsiteY68" fmla="*/ 1814413 h 2053753"/>
              <a:gd name="connsiteX69" fmla="*/ 1526094 w 1886427"/>
              <a:gd name="connsiteY69" fmla="*/ 1839534 h 2053753"/>
              <a:gd name="connsiteX70" fmla="*/ 1571311 w 1886427"/>
              <a:gd name="connsiteY70" fmla="*/ 1839534 h 2053753"/>
              <a:gd name="connsiteX71" fmla="*/ 1626577 w 1886427"/>
              <a:gd name="connsiteY71" fmla="*/ 1819437 h 2053753"/>
              <a:gd name="connsiteX72" fmla="*/ 1676819 w 1886427"/>
              <a:gd name="connsiteY72" fmla="*/ 1764171 h 2053753"/>
              <a:gd name="connsiteX73" fmla="*/ 1696916 w 1886427"/>
              <a:gd name="connsiteY73" fmla="*/ 1638567 h 2053753"/>
              <a:gd name="connsiteX74" fmla="*/ 1732085 w 1886427"/>
              <a:gd name="connsiteY74" fmla="*/ 1563204 h 2053753"/>
              <a:gd name="connsiteX75" fmla="*/ 1807447 w 1886427"/>
              <a:gd name="connsiteY75" fmla="*/ 1497890 h 2053753"/>
              <a:gd name="connsiteX76" fmla="*/ 1867738 w 1886427"/>
              <a:gd name="connsiteY76" fmla="*/ 1322044 h 2053753"/>
              <a:gd name="connsiteX77" fmla="*/ 1882810 w 1886427"/>
              <a:gd name="connsiteY77" fmla="*/ 1246681 h 2053753"/>
              <a:gd name="connsiteX78" fmla="*/ 1882810 w 1886427"/>
              <a:gd name="connsiteY78" fmla="*/ 1141173 h 2053753"/>
              <a:gd name="connsiteX79" fmla="*/ 1842617 w 1886427"/>
              <a:gd name="connsiteY79" fmla="*/ 1040690 h 2053753"/>
              <a:gd name="connsiteX80" fmla="*/ 1832568 w 1886427"/>
              <a:gd name="connsiteY80" fmla="*/ 955279 h 2053753"/>
              <a:gd name="connsiteX0" fmla="*/ 74107 w 1886427"/>
              <a:gd name="connsiteY0" fmla="*/ 749288 h 2053753"/>
              <a:gd name="connsiteX1" fmla="*/ 33913 w 1886427"/>
              <a:gd name="connsiteY1" fmla="*/ 663877 h 2053753"/>
              <a:gd name="connsiteX2" fmla="*/ 3768 w 1886427"/>
              <a:gd name="connsiteY2" fmla="*/ 508127 h 2053753"/>
              <a:gd name="connsiteX3" fmla="*/ 3768 w 1886427"/>
              <a:gd name="connsiteY3" fmla="*/ 397595 h 2053753"/>
              <a:gd name="connsiteX4" fmla="*/ 33913 w 1886427"/>
              <a:gd name="connsiteY4" fmla="*/ 266967 h 2053753"/>
              <a:gd name="connsiteX5" fmla="*/ 104252 w 1886427"/>
              <a:gd name="connsiteY5" fmla="*/ 176531 h 2053753"/>
              <a:gd name="connsiteX6" fmla="*/ 169566 w 1886427"/>
              <a:gd name="connsiteY6" fmla="*/ 146386 h 2053753"/>
              <a:gd name="connsiteX7" fmla="*/ 254977 w 1886427"/>
              <a:gd name="connsiteY7" fmla="*/ 111217 h 2053753"/>
              <a:gd name="connsiteX8" fmla="*/ 330340 w 1886427"/>
              <a:gd name="connsiteY8" fmla="*/ 101169 h 2053753"/>
              <a:gd name="connsiteX9" fmla="*/ 385606 w 1886427"/>
              <a:gd name="connsiteY9" fmla="*/ 161459 h 2053753"/>
              <a:gd name="connsiteX10" fmla="*/ 380581 w 1886427"/>
              <a:gd name="connsiteY10" fmla="*/ 261942 h 2053753"/>
              <a:gd name="connsiteX11" fmla="*/ 400678 w 1886427"/>
              <a:gd name="connsiteY11" fmla="*/ 407644 h 2053753"/>
              <a:gd name="connsiteX12" fmla="*/ 430823 w 1886427"/>
              <a:gd name="connsiteY12" fmla="*/ 513151 h 2053753"/>
              <a:gd name="connsiteX13" fmla="*/ 445896 w 1886427"/>
              <a:gd name="connsiteY13" fmla="*/ 588514 h 2053753"/>
              <a:gd name="connsiteX14" fmla="*/ 460968 w 1886427"/>
              <a:gd name="connsiteY14" fmla="*/ 678949 h 2053753"/>
              <a:gd name="connsiteX15" fmla="*/ 491113 w 1886427"/>
              <a:gd name="connsiteY15" fmla="*/ 759336 h 2053753"/>
              <a:gd name="connsiteX16" fmla="*/ 842806 w 1886427"/>
              <a:gd name="connsiteY16" fmla="*/ 1111028 h 2053753"/>
              <a:gd name="connsiteX17" fmla="*/ 817685 w 1886427"/>
              <a:gd name="connsiteY17" fmla="*/ 1055762 h 2053753"/>
              <a:gd name="connsiteX18" fmla="*/ 787540 w 1886427"/>
              <a:gd name="connsiteY18" fmla="*/ 935182 h 2053753"/>
              <a:gd name="connsiteX19" fmla="*/ 767443 w 1886427"/>
              <a:gd name="connsiteY19" fmla="*/ 809578 h 2053753"/>
              <a:gd name="connsiteX20" fmla="*/ 762419 w 1886427"/>
              <a:gd name="connsiteY20" fmla="*/ 653828 h 2053753"/>
              <a:gd name="connsiteX21" fmla="*/ 762419 w 1886427"/>
              <a:gd name="connsiteY21" fmla="*/ 543296 h 2053753"/>
              <a:gd name="connsiteX22" fmla="*/ 752370 w 1886427"/>
              <a:gd name="connsiteY22" fmla="*/ 427740 h 2053753"/>
              <a:gd name="connsiteX23" fmla="*/ 737298 w 1886427"/>
              <a:gd name="connsiteY23" fmla="*/ 307160 h 2053753"/>
              <a:gd name="connsiteX24" fmla="*/ 697105 w 1886427"/>
              <a:gd name="connsiteY24" fmla="*/ 226773 h 2053753"/>
              <a:gd name="connsiteX25" fmla="*/ 682032 w 1886427"/>
              <a:gd name="connsiteY25" fmla="*/ 116241 h 2053753"/>
              <a:gd name="connsiteX26" fmla="*/ 702129 w 1886427"/>
              <a:gd name="connsiteY26" fmla="*/ 50927 h 2053753"/>
              <a:gd name="connsiteX27" fmla="*/ 717201 w 1886427"/>
              <a:gd name="connsiteY27" fmla="*/ 40879 h 2053753"/>
              <a:gd name="connsiteX28" fmla="*/ 762419 w 1886427"/>
              <a:gd name="connsiteY28" fmla="*/ 20782 h 2053753"/>
              <a:gd name="connsiteX29" fmla="*/ 832757 w 1886427"/>
              <a:gd name="connsiteY29" fmla="*/ 685 h 2053753"/>
              <a:gd name="connsiteX30" fmla="*/ 903096 w 1886427"/>
              <a:gd name="connsiteY30" fmla="*/ 5710 h 2053753"/>
              <a:gd name="connsiteX31" fmla="*/ 953338 w 1886427"/>
              <a:gd name="connsiteY31" fmla="*/ 15758 h 2053753"/>
              <a:gd name="connsiteX32" fmla="*/ 1008603 w 1886427"/>
              <a:gd name="connsiteY32" fmla="*/ 76048 h 2053753"/>
              <a:gd name="connsiteX33" fmla="*/ 1068894 w 1886427"/>
              <a:gd name="connsiteY33" fmla="*/ 146386 h 2053753"/>
              <a:gd name="connsiteX34" fmla="*/ 1099039 w 1886427"/>
              <a:gd name="connsiteY34" fmla="*/ 392571 h 2053753"/>
              <a:gd name="connsiteX35" fmla="*/ 1099039 w 1886427"/>
              <a:gd name="connsiteY35" fmla="*/ 417692 h 2053753"/>
              <a:gd name="connsiteX36" fmla="*/ 1099039 w 1886427"/>
              <a:gd name="connsiteY36" fmla="*/ 553345 h 2053753"/>
              <a:gd name="connsiteX37" fmla="*/ 1099039 w 1886427"/>
              <a:gd name="connsiteY37" fmla="*/ 653828 h 2053753"/>
              <a:gd name="connsiteX38" fmla="*/ 1058845 w 1886427"/>
              <a:gd name="connsiteY38" fmla="*/ 749288 h 2053753"/>
              <a:gd name="connsiteX39" fmla="*/ 1028700 w 1886427"/>
              <a:gd name="connsiteY39" fmla="*/ 824650 h 2053753"/>
              <a:gd name="connsiteX40" fmla="*/ 1023676 w 1886427"/>
              <a:gd name="connsiteY40" fmla="*/ 884940 h 2053753"/>
              <a:gd name="connsiteX41" fmla="*/ 1063869 w 1886427"/>
              <a:gd name="connsiteY41" fmla="*/ 985424 h 2053753"/>
              <a:gd name="connsiteX42" fmla="*/ 1104063 w 1886427"/>
              <a:gd name="connsiteY42" fmla="*/ 1065811 h 2053753"/>
              <a:gd name="connsiteX43" fmla="*/ 1179425 w 1886427"/>
              <a:gd name="connsiteY43" fmla="*/ 1221560 h 2053753"/>
              <a:gd name="connsiteX44" fmla="*/ 1184450 w 1886427"/>
              <a:gd name="connsiteY44" fmla="*/ 1296923 h 2053753"/>
              <a:gd name="connsiteX45" fmla="*/ 1184450 w 1886427"/>
              <a:gd name="connsiteY45" fmla="*/ 1377310 h 2053753"/>
              <a:gd name="connsiteX46" fmla="*/ 1149280 w 1886427"/>
              <a:gd name="connsiteY46" fmla="*/ 1457696 h 2053753"/>
              <a:gd name="connsiteX47" fmla="*/ 817685 w 1886427"/>
              <a:gd name="connsiteY47" fmla="*/ 1919921 h 2053753"/>
              <a:gd name="connsiteX48" fmla="*/ 888023 w 1886427"/>
              <a:gd name="connsiteY48" fmla="*/ 2045525 h 2053753"/>
              <a:gd name="connsiteX49" fmla="*/ 963386 w 1886427"/>
              <a:gd name="connsiteY49" fmla="*/ 2035477 h 2053753"/>
              <a:gd name="connsiteX50" fmla="*/ 1033724 w 1886427"/>
              <a:gd name="connsiteY50" fmla="*/ 1985235 h 2053753"/>
              <a:gd name="connsiteX51" fmla="*/ 1109087 w 1886427"/>
              <a:gd name="connsiteY51" fmla="*/ 1904848 h 2053753"/>
              <a:gd name="connsiteX52" fmla="*/ 1219619 w 1886427"/>
              <a:gd name="connsiteY52" fmla="*/ 1744074 h 2053753"/>
              <a:gd name="connsiteX53" fmla="*/ 1294981 w 1886427"/>
              <a:gd name="connsiteY53" fmla="*/ 1563204 h 2053753"/>
              <a:gd name="connsiteX54" fmla="*/ 1505997 w 1886427"/>
              <a:gd name="connsiteY54" fmla="*/ 241846 h 2053753"/>
              <a:gd name="connsiteX55" fmla="*/ 1505997 w 1886427"/>
              <a:gd name="connsiteY55" fmla="*/ 503103 h 2053753"/>
              <a:gd name="connsiteX56" fmla="*/ 1511021 w 1886427"/>
              <a:gd name="connsiteY56" fmla="*/ 628707 h 2053753"/>
              <a:gd name="connsiteX57" fmla="*/ 1551214 w 1886427"/>
              <a:gd name="connsiteY57" fmla="*/ 699046 h 2053753"/>
              <a:gd name="connsiteX58" fmla="*/ 1581359 w 1886427"/>
              <a:gd name="connsiteY58" fmla="*/ 804553 h 2053753"/>
              <a:gd name="connsiteX59" fmla="*/ 1596432 w 1886427"/>
              <a:gd name="connsiteY59" fmla="*/ 905037 h 2053753"/>
              <a:gd name="connsiteX60" fmla="*/ 1566287 w 1886427"/>
              <a:gd name="connsiteY60" fmla="*/ 1065811 h 2053753"/>
              <a:gd name="connsiteX61" fmla="*/ 1571311 w 1886427"/>
              <a:gd name="connsiteY61" fmla="*/ 1156246 h 2053753"/>
              <a:gd name="connsiteX62" fmla="*/ 1571311 w 1886427"/>
              <a:gd name="connsiteY62" fmla="*/ 1306971 h 2053753"/>
              <a:gd name="connsiteX63" fmla="*/ 1556239 w 1886427"/>
              <a:gd name="connsiteY63" fmla="*/ 1367261 h 2053753"/>
              <a:gd name="connsiteX64" fmla="*/ 1511021 w 1886427"/>
              <a:gd name="connsiteY64" fmla="*/ 1507938 h 2053753"/>
              <a:gd name="connsiteX65" fmla="*/ 1485900 w 1886427"/>
              <a:gd name="connsiteY65" fmla="*/ 1653639 h 2053753"/>
              <a:gd name="connsiteX66" fmla="*/ 1465803 w 1886427"/>
              <a:gd name="connsiteY66" fmla="*/ 1739050 h 2053753"/>
              <a:gd name="connsiteX67" fmla="*/ 1490924 w 1886427"/>
              <a:gd name="connsiteY67" fmla="*/ 1814413 h 2053753"/>
              <a:gd name="connsiteX68" fmla="*/ 1526094 w 1886427"/>
              <a:gd name="connsiteY68" fmla="*/ 1839534 h 2053753"/>
              <a:gd name="connsiteX69" fmla="*/ 1571311 w 1886427"/>
              <a:gd name="connsiteY69" fmla="*/ 1839534 h 2053753"/>
              <a:gd name="connsiteX70" fmla="*/ 1626577 w 1886427"/>
              <a:gd name="connsiteY70" fmla="*/ 1819437 h 2053753"/>
              <a:gd name="connsiteX71" fmla="*/ 1676819 w 1886427"/>
              <a:gd name="connsiteY71" fmla="*/ 1764171 h 2053753"/>
              <a:gd name="connsiteX72" fmla="*/ 1696916 w 1886427"/>
              <a:gd name="connsiteY72" fmla="*/ 1638567 h 2053753"/>
              <a:gd name="connsiteX73" fmla="*/ 1732085 w 1886427"/>
              <a:gd name="connsiteY73" fmla="*/ 1563204 h 2053753"/>
              <a:gd name="connsiteX74" fmla="*/ 1807447 w 1886427"/>
              <a:gd name="connsiteY74" fmla="*/ 1497890 h 2053753"/>
              <a:gd name="connsiteX75" fmla="*/ 1867738 w 1886427"/>
              <a:gd name="connsiteY75" fmla="*/ 1322044 h 2053753"/>
              <a:gd name="connsiteX76" fmla="*/ 1882810 w 1886427"/>
              <a:gd name="connsiteY76" fmla="*/ 1246681 h 2053753"/>
              <a:gd name="connsiteX77" fmla="*/ 1882810 w 1886427"/>
              <a:gd name="connsiteY77" fmla="*/ 1141173 h 2053753"/>
              <a:gd name="connsiteX78" fmla="*/ 1842617 w 1886427"/>
              <a:gd name="connsiteY78" fmla="*/ 1040690 h 2053753"/>
              <a:gd name="connsiteX79" fmla="*/ 1832568 w 1886427"/>
              <a:gd name="connsiteY79" fmla="*/ 955279 h 2053753"/>
              <a:gd name="connsiteX0" fmla="*/ 33913 w 1886427"/>
              <a:gd name="connsiteY0" fmla="*/ 663877 h 2053753"/>
              <a:gd name="connsiteX1" fmla="*/ 3768 w 1886427"/>
              <a:gd name="connsiteY1" fmla="*/ 508127 h 2053753"/>
              <a:gd name="connsiteX2" fmla="*/ 3768 w 1886427"/>
              <a:gd name="connsiteY2" fmla="*/ 397595 h 2053753"/>
              <a:gd name="connsiteX3" fmla="*/ 33913 w 1886427"/>
              <a:gd name="connsiteY3" fmla="*/ 266967 h 2053753"/>
              <a:gd name="connsiteX4" fmla="*/ 104252 w 1886427"/>
              <a:gd name="connsiteY4" fmla="*/ 176531 h 2053753"/>
              <a:gd name="connsiteX5" fmla="*/ 169566 w 1886427"/>
              <a:gd name="connsiteY5" fmla="*/ 146386 h 2053753"/>
              <a:gd name="connsiteX6" fmla="*/ 254977 w 1886427"/>
              <a:gd name="connsiteY6" fmla="*/ 111217 h 2053753"/>
              <a:gd name="connsiteX7" fmla="*/ 330340 w 1886427"/>
              <a:gd name="connsiteY7" fmla="*/ 101169 h 2053753"/>
              <a:gd name="connsiteX8" fmla="*/ 385606 w 1886427"/>
              <a:gd name="connsiteY8" fmla="*/ 161459 h 2053753"/>
              <a:gd name="connsiteX9" fmla="*/ 380581 w 1886427"/>
              <a:gd name="connsiteY9" fmla="*/ 261942 h 2053753"/>
              <a:gd name="connsiteX10" fmla="*/ 400678 w 1886427"/>
              <a:gd name="connsiteY10" fmla="*/ 407644 h 2053753"/>
              <a:gd name="connsiteX11" fmla="*/ 430823 w 1886427"/>
              <a:gd name="connsiteY11" fmla="*/ 513151 h 2053753"/>
              <a:gd name="connsiteX12" fmla="*/ 445896 w 1886427"/>
              <a:gd name="connsiteY12" fmla="*/ 588514 h 2053753"/>
              <a:gd name="connsiteX13" fmla="*/ 460968 w 1886427"/>
              <a:gd name="connsiteY13" fmla="*/ 678949 h 2053753"/>
              <a:gd name="connsiteX14" fmla="*/ 491113 w 1886427"/>
              <a:gd name="connsiteY14" fmla="*/ 759336 h 2053753"/>
              <a:gd name="connsiteX15" fmla="*/ 842806 w 1886427"/>
              <a:gd name="connsiteY15" fmla="*/ 1111028 h 2053753"/>
              <a:gd name="connsiteX16" fmla="*/ 817685 w 1886427"/>
              <a:gd name="connsiteY16" fmla="*/ 1055762 h 2053753"/>
              <a:gd name="connsiteX17" fmla="*/ 787540 w 1886427"/>
              <a:gd name="connsiteY17" fmla="*/ 935182 h 2053753"/>
              <a:gd name="connsiteX18" fmla="*/ 767443 w 1886427"/>
              <a:gd name="connsiteY18" fmla="*/ 809578 h 2053753"/>
              <a:gd name="connsiteX19" fmla="*/ 762419 w 1886427"/>
              <a:gd name="connsiteY19" fmla="*/ 653828 h 2053753"/>
              <a:gd name="connsiteX20" fmla="*/ 762419 w 1886427"/>
              <a:gd name="connsiteY20" fmla="*/ 543296 h 2053753"/>
              <a:gd name="connsiteX21" fmla="*/ 752370 w 1886427"/>
              <a:gd name="connsiteY21" fmla="*/ 427740 h 2053753"/>
              <a:gd name="connsiteX22" fmla="*/ 737298 w 1886427"/>
              <a:gd name="connsiteY22" fmla="*/ 307160 h 2053753"/>
              <a:gd name="connsiteX23" fmla="*/ 697105 w 1886427"/>
              <a:gd name="connsiteY23" fmla="*/ 226773 h 2053753"/>
              <a:gd name="connsiteX24" fmla="*/ 682032 w 1886427"/>
              <a:gd name="connsiteY24" fmla="*/ 116241 h 2053753"/>
              <a:gd name="connsiteX25" fmla="*/ 702129 w 1886427"/>
              <a:gd name="connsiteY25" fmla="*/ 50927 h 2053753"/>
              <a:gd name="connsiteX26" fmla="*/ 717201 w 1886427"/>
              <a:gd name="connsiteY26" fmla="*/ 40879 h 2053753"/>
              <a:gd name="connsiteX27" fmla="*/ 762419 w 1886427"/>
              <a:gd name="connsiteY27" fmla="*/ 20782 h 2053753"/>
              <a:gd name="connsiteX28" fmla="*/ 832757 w 1886427"/>
              <a:gd name="connsiteY28" fmla="*/ 685 h 2053753"/>
              <a:gd name="connsiteX29" fmla="*/ 903096 w 1886427"/>
              <a:gd name="connsiteY29" fmla="*/ 5710 h 2053753"/>
              <a:gd name="connsiteX30" fmla="*/ 953338 w 1886427"/>
              <a:gd name="connsiteY30" fmla="*/ 15758 h 2053753"/>
              <a:gd name="connsiteX31" fmla="*/ 1008603 w 1886427"/>
              <a:gd name="connsiteY31" fmla="*/ 76048 h 2053753"/>
              <a:gd name="connsiteX32" fmla="*/ 1068894 w 1886427"/>
              <a:gd name="connsiteY32" fmla="*/ 146386 h 2053753"/>
              <a:gd name="connsiteX33" fmla="*/ 1099039 w 1886427"/>
              <a:gd name="connsiteY33" fmla="*/ 392571 h 2053753"/>
              <a:gd name="connsiteX34" fmla="*/ 1099039 w 1886427"/>
              <a:gd name="connsiteY34" fmla="*/ 417692 h 2053753"/>
              <a:gd name="connsiteX35" fmla="*/ 1099039 w 1886427"/>
              <a:gd name="connsiteY35" fmla="*/ 553345 h 2053753"/>
              <a:gd name="connsiteX36" fmla="*/ 1099039 w 1886427"/>
              <a:gd name="connsiteY36" fmla="*/ 653828 h 2053753"/>
              <a:gd name="connsiteX37" fmla="*/ 1058845 w 1886427"/>
              <a:gd name="connsiteY37" fmla="*/ 749288 h 2053753"/>
              <a:gd name="connsiteX38" fmla="*/ 1028700 w 1886427"/>
              <a:gd name="connsiteY38" fmla="*/ 824650 h 2053753"/>
              <a:gd name="connsiteX39" fmla="*/ 1023676 w 1886427"/>
              <a:gd name="connsiteY39" fmla="*/ 884940 h 2053753"/>
              <a:gd name="connsiteX40" fmla="*/ 1063869 w 1886427"/>
              <a:gd name="connsiteY40" fmla="*/ 985424 h 2053753"/>
              <a:gd name="connsiteX41" fmla="*/ 1104063 w 1886427"/>
              <a:gd name="connsiteY41" fmla="*/ 1065811 h 2053753"/>
              <a:gd name="connsiteX42" fmla="*/ 1179425 w 1886427"/>
              <a:gd name="connsiteY42" fmla="*/ 1221560 h 2053753"/>
              <a:gd name="connsiteX43" fmla="*/ 1184450 w 1886427"/>
              <a:gd name="connsiteY43" fmla="*/ 1296923 h 2053753"/>
              <a:gd name="connsiteX44" fmla="*/ 1184450 w 1886427"/>
              <a:gd name="connsiteY44" fmla="*/ 1377310 h 2053753"/>
              <a:gd name="connsiteX45" fmla="*/ 1149280 w 1886427"/>
              <a:gd name="connsiteY45" fmla="*/ 1457696 h 2053753"/>
              <a:gd name="connsiteX46" fmla="*/ 817685 w 1886427"/>
              <a:gd name="connsiteY46" fmla="*/ 1919921 h 2053753"/>
              <a:gd name="connsiteX47" fmla="*/ 888023 w 1886427"/>
              <a:gd name="connsiteY47" fmla="*/ 2045525 h 2053753"/>
              <a:gd name="connsiteX48" fmla="*/ 963386 w 1886427"/>
              <a:gd name="connsiteY48" fmla="*/ 2035477 h 2053753"/>
              <a:gd name="connsiteX49" fmla="*/ 1033724 w 1886427"/>
              <a:gd name="connsiteY49" fmla="*/ 1985235 h 2053753"/>
              <a:gd name="connsiteX50" fmla="*/ 1109087 w 1886427"/>
              <a:gd name="connsiteY50" fmla="*/ 1904848 h 2053753"/>
              <a:gd name="connsiteX51" fmla="*/ 1219619 w 1886427"/>
              <a:gd name="connsiteY51" fmla="*/ 1744074 h 2053753"/>
              <a:gd name="connsiteX52" fmla="*/ 1294981 w 1886427"/>
              <a:gd name="connsiteY52" fmla="*/ 1563204 h 2053753"/>
              <a:gd name="connsiteX53" fmla="*/ 1505997 w 1886427"/>
              <a:gd name="connsiteY53" fmla="*/ 241846 h 2053753"/>
              <a:gd name="connsiteX54" fmla="*/ 1505997 w 1886427"/>
              <a:gd name="connsiteY54" fmla="*/ 503103 h 2053753"/>
              <a:gd name="connsiteX55" fmla="*/ 1511021 w 1886427"/>
              <a:gd name="connsiteY55" fmla="*/ 628707 h 2053753"/>
              <a:gd name="connsiteX56" fmla="*/ 1551214 w 1886427"/>
              <a:gd name="connsiteY56" fmla="*/ 699046 h 2053753"/>
              <a:gd name="connsiteX57" fmla="*/ 1581359 w 1886427"/>
              <a:gd name="connsiteY57" fmla="*/ 804553 h 2053753"/>
              <a:gd name="connsiteX58" fmla="*/ 1596432 w 1886427"/>
              <a:gd name="connsiteY58" fmla="*/ 905037 h 2053753"/>
              <a:gd name="connsiteX59" fmla="*/ 1566287 w 1886427"/>
              <a:gd name="connsiteY59" fmla="*/ 1065811 h 2053753"/>
              <a:gd name="connsiteX60" fmla="*/ 1571311 w 1886427"/>
              <a:gd name="connsiteY60" fmla="*/ 1156246 h 2053753"/>
              <a:gd name="connsiteX61" fmla="*/ 1571311 w 1886427"/>
              <a:gd name="connsiteY61" fmla="*/ 1306971 h 2053753"/>
              <a:gd name="connsiteX62" fmla="*/ 1556239 w 1886427"/>
              <a:gd name="connsiteY62" fmla="*/ 1367261 h 2053753"/>
              <a:gd name="connsiteX63" fmla="*/ 1511021 w 1886427"/>
              <a:gd name="connsiteY63" fmla="*/ 1507938 h 2053753"/>
              <a:gd name="connsiteX64" fmla="*/ 1485900 w 1886427"/>
              <a:gd name="connsiteY64" fmla="*/ 1653639 h 2053753"/>
              <a:gd name="connsiteX65" fmla="*/ 1465803 w 1886427"/>
              <a:gd name="connsiteY65" fmla="*/ 1739050 h 2053753"/>
              <a:gd name="connsiteX66" fmla="*/ 1490924 w 1886427"/>
              <a:gd name="connsiteY66" fmla="*/ 1814413 h 2053753"/>
              <a:gd name="connsiteX67" fmla="*/ 1526094 w 1886427"/>
              <a:gd name="connsiteY67" fmla="*/ 1839534 h 2053753"/>
              <a:gd name="connsiteX68" fmla="*/ 1571311 w 1886427"/>
              <a:gd name="connsiteY68" fmla="*/ 1839534 h 2053753"/>
              <a:gd name="connsiteX69" fmla="*/ 1626577 w 1886427"/>
              <a:gd name="connsiteY69" fmla="*/ 1819437 h 2053753"/>
              <a:gd name="connsiteX70" fmla="*/ 1676819 w 1886427"/>
              <a:gd name="connsiteY70" fmla="*/ 1764171 h 2053753"/>
              <a:gd name="connsiteX71" fmla="*/ 1696916 w 1886427"/>
              <a:gd name="connsiteY71" fmla="*/ 1638567 h 2053753"/>
              <a:gd name="connsiteX72" fmla="*/ 1732085 w 1886427"/>
              <a:gd name="connsiteY72" fmla="*/ 1563204 h 2053753"/>
              <a:gd name="connsiteX73" fmla="*/ 1807447 w 1886427"/>
              <a:gd name="connsiteY73" fmla="*/ 1497890 h 2053753"/>
              <a:gd name="connsiteX74" fmla="*/ 1867738 w 1886427"/>
              <a:gd name="connsiteY74" fmla="*/ 1322044 h 2053753"/>
              <a:gd name="connsiteX75" fmla="*/ 1882810 w 1886427"/>
              <a:gd name="connsiteY75" fmla="*/ 1246681 h 2053753"/>
              <a:gd name="connsiteX76" fmla="*/ 1882810 w 1886427"/>
              <a:gd name="connsiteY76" fmla="*/ 1141173 h 2053753"/>
              <a:gd name="connsiteX77" fmla="*/ 1842617 w 1886427"/>
              <a:gd name="connsiteY77" fmla="*/ 1040690 h 2053753"/>
              <a:gd name="connsiteX78" fmla="*/ 1832568 w 1886427"/>
              <a:gd name="connsiteY78" fmla="*/ 955279 h 2053753"/>
              <a:gd name="connsiteX0" fmla="*/ 3768 w 1886427"/>
              <a:gd name="connsiteY0" fmla="*/ 508127 h 2053753"/>
              <a:gd name="connsiteX1" fmla="*/ 3768 w 1886427"/>
              <a:gd name="connsiteY1" fmla="*/ 397595 h 2053753"/>
              <a:gd name="connsiteX2" fmla="*/ 33913 w 1886427"/>
              <a:gd name="connsiteY2" fmla="*/ 266967 h 2053753"/>
              <a:gd name="connsiteX3" fmla="*/ 104252 w 1886427"/>
              <a:gd name="connsiteY3" fmla="*/ 176531 h 2053753"/>
              <a:gd name="connsiteX4" fmla="*/ 169566 w 1886427"/>
              <a:gd name="connsiteY4" fmla="*/ 146386 h 2053753"/>
              <a:gd name="connsiteX5" fmla="*/ 254977 w 1886427"/>
              <a:gd name="connsiteY5" fmla="*/ 111217 h 2053753"/>
              <a:gd name="connsiteX6" fmla="*/ 330340 w 1886427"/>
              <a:gd name="connsiteY6" fmla="*/ 101169 h 2053753"/>
              <a:gd name="connsiteX7" fmla="*/ 385606 w 1886427"/>
              <a:gd name="connsiteY7" fmla="*/ 161459 h 2053753"/>
              <a:gd name="connsiteX8" fmla="*/ 380581 w 1886427"/>
              <a:gd name="connsiteY8" fmla="*/ 261942 h 2053753"/>
              <a:gd name="connsiteX9" fmla="*/ 400678 w 1886427"/>
              <a:gd name="connsiteY9" fmla="*/ 407644 h 2053753"/>
              <a:gd name="connsiteX10" fmla="*/ 430823 w 1886427"/>
              <a:gd name="connsiteY10" fmla="*/ 513151 h 2053753"/>
              <a:gd name="connsiteX11" fmla="*/ 445896 w 1886427"/>
              <a:gd name="connsiteY11" fmla="*/ 588514 h 2053753"/>
              <a:gd name="connsiteX12" fmla="*/ 460968 w 1886427"/>
              <a:gd name="connsiteY12" fmla="*/ 678949 h 2053753"/>
              <a:gd name="connsiteX13" fmla="*/ 491113 w 1886427"/>
              <a:gd name="connsiteY13" fmla="*/ 759336 h 2053753"/>
              <a:gd name="connsiteX14" fmla="*/ 842806 w 1886427"/>
              <a:gd name="connsiteY14" fmla="*/ 1111028 h 2053753"/>
              <a:gd name="connsiteX15" fmla="*/ 817685 w 1886427"/>
              <a:gd name="connsiteY15" fmla="*/ 1055762 h 2053753"/>
              <a:gd name="connsiteX16" fmla="*/ 787540 w 1886427"/>
              <a:gd name="connsiteY16" fmla="*/ 935182 h 2053753"/>
              <a:gd name="connsiteX17" fmla="*/ 767443 w 1886427"/>
              <a:gd name="connsiteY17" fmla="*/ 809578 h 2053753"/>
              <a:gd name="connsiteX18" fmla="*/ 762419 w 1886427"/>
              <a:gd name="connsiteY18" fmla="*/ 653828 h 2053753"/>
              <a:gd name="connsiteX19" fmla="*/ 762419 w 1886427"/>
              <a:gd name="connsiteY19" fmla="*/ 543296 h 2053753"/>
              <a:gd name="connsiteX20" fmla="*/ 752370 w 1886427"/>
              <a:gd name="connsiteY20" fmla="*/ 427740 h 2053753"/>
              <a:gd name="connsiteX21" fmla="*/ 737298 w 1886427"/>
              <a:gd name="connsiteY21" fmla="*/ 307160 h 2053753"/>
              <a:gd name="connsiteX22" fmla="*/ 697105 w 1886427"/>
              <a:gd name="connsiteY22" fmla="*/ 226773 h 2053753"/>
              <a:gd name="connsiteX23" fmla="*/ 682032 w 1886427"/>
              <a:gd name="connsiteY23" fmla="*/ 116241 h 2053753"/>
              <a:gd name="connsiteX24" fmla="*/ 702129 w 1886427"/>
              <a:gd name="connsiteY24" fmla="*/ 50927 h 2053753"/>
              <a:gd name="connsiteX25" fmla="*/ 717201 w 1886427"/>
              <a:gd name="connsiteY25" fmla="*/ 40879 h 2053753"/>
              <a:gd name="connsiteX26" fmla="*/ 762419 w 1886427"/>
              <a:gd name="connsiteY26" fmla="*/ 20782 h 2053753"/>
              <a:gd name="connsiteX27" fmla="*/ 832757 w 1886427"/>
              <a:gd name="connsiteY27" fmla="*/ 685 h 2053753"/>
              <a:gd name="connsiteX28" fmla="*/ 903096 w 1886427"/>
              <a:gd name="connsiteY28" fmla="*/ 5710 h 2053753"/>
              <a:gd name="connsiteX29" fmla="*/ 953338 w 1886427"/>
              <a:gd name="connsiteY29" fmla="*/ 15758 h 2053753"/>
              <a:gd name="connsiteX30" fmla="*/ 1008603 w 1886427"/>
              <a:gd name="connsiteY30" fmla="*/ 76048 h 2053753"/>
              <a:gd name="connsiteX31" fmla="*/ 1068894 w 1886427"/>
              <a:gd name="connsiteY31" fmla="*/ 146386 h 2053753"/>
              <a:gd name="connsiteX32" fmla="*/ 1099039 w 1886427"/>
              <a:gd name="connsiteY32" fmla="*/ 392571 h 2053753"/>
              <a:gd name="connsiteX33" fmla="*/ 1099039 w 1886427"/>
              <a:gd name="connsiteY33" fmla="*/ 417692 h 2053753"/>
              <a:gd name="connsiteX34" fmla="*/ 1099039 w 1886427"/>
              <a:gd name="connsiteY34" fmla="*/ 553345 h 2053753"/>
              <a:gd name="connsiteX35" fmla="*/ 1099039 w 1886427"/>
              <a:gd name="connsiteY35" fmla="*/ 653828 h 2053753"/>
              <a:gd name="connsiteX36" fmla="*/ 1058845 w 1886427"/>
              <a:gd name="connsiteY36" fmla="*/ 749288 h 2053753"/>
              <a:gd name="connsiteX37" fmla="*/ 1028700 w 1886427"/>
              <a:gd name="connsiteY37" fmla="*/ 824650 h 2053753"/>
              <a:gd name="connsiteX38" fmla="*/ 1023676 w 1886427"/>
              <a:gd name="connsiteY38" fmla="*/ 884940 h 2053753"/>
              <a:gd name="connsiteX39" fmla="*/ 1063869 w 1886427"/>
              <a:gd name="connsiteY39" fmla="*/ 985424 h 2053753"/>
              <a:gd name="connsiteX40" fmla="*/ 1104063 w 1886427"/>
              <a:gd name="connsiteY40" fmla="*/ 1065811 h 2053753"/>
              <a:gd name="connsiteX41" fmla="*/ 1179425 w 1886427"/>
              <a:gd name="connsiteY41" fmla="*/ 1221560 h 2053753"/>
              <a:gd name="connsiteX42" fmla="*/ 1184450 w 1886427"/>
              <a:gd name="connsiteY42" fmla="*/ 1296923 h 2053753"/>
              <a:gd name="connsiteX43" fmla="*/ 1184450 w 1886427"/>
              <a:gd name="connsiteY43" fmla="*/ 1377310 h 2053753"/>
              <a:gd name="connsiteX44" fmla="*/ 1149280 w 1886427"/>
              <a:gd name="connsiteY44" fmla="*/ 1457696 h 2053753"/>
              <a:gd name="connsiteX45" fmla="*/ 817685 w 1886427"/>
              <a:gd name="connsiteY45" fmla="*/ 1919921 h 2053753"/>
              <a:gd name="connsiteX46" fmla="*/ 888023 w 1886427"/>
              <a:gd name="connsiteY46" fmla="*/ 2045525 h 2053753"/>
              <a:gd name="connsiteX47" fmla="*/ 963386 w 1886427"/>
              <a:gd name="connsiteY47" fmla="*/ 2035477 h 2053753"/>
              <a:gd name="connsiteX48" fmla="*/ 1033724 w 1886427"/>
              <a:gd name="connsiteY48" fmla="*/ 1985235 h 2053753"/>
              <a:gd name="connsiteX49" fmla="*/ 1109087 w 1886427"/>
              <a:gd name="connsiteY49" fmla="*/ 1904848 h 2053753"/>
              <a:gd name="connsiteX50" fmla="*/ 1219619 w 1886427"/>
              <a:gd name="connsiteY50" fmla="*/ 1744074 h 2053753"/>
              <a:gd name="connsiteX51" fmla="*/ 1294981 w 1886427"/>
              <a:gd name="connsiteY51" fmla="*/ 1563204 h 2053753"/>
              <a:gd name="connsiteX52" fmla="*/ 1505997 w 1886427"/>
              <a:gd name="connsiteY52" fmla="*/ 241846 h 2053753"/>
              <a:gd name="connsiteX53" fmla="*/ 1505997 w 1886427"/>
              <a:gd name="connsiteY53" fmla="*/ 503103 h 2053753"/>
              <a:gd name="connsiteX54" fmla="*/ 1511021 w 1886427"/>
              <a:gd name="connsiteY54" fmla="*/ 628707 h 2053753"/>
              <a:gd name="connsiteX55" fmla="*/ 1551214 w 1886427"/>
              <a:gd name="connsiteY55" fmla="*/ 699046 h 2053753"/>
              <a:gd name="connsiteX56" fmla="*/ 1581359 w 1886427"/>
              <a:gd name="connsiteY56" fmla="*/ 804553 h 2053753"/>
              <a:gd name="connsiteX57" fmla="*/ 1596432 w 1886427"/>
              <a:gd name="connsiteY57" fmla="*/ 905037 h 2053753"/>
              <a:gd name="connsiteX58" fmla="*/ 1566287 w 1886427"/>
              <a:gd name="connsiteY58" fmla="*/ 1065811 h 2053753"/>
              <a:gd name="connsiteX59" fmla="*/ 1571311 w 1886427"/>
              <a:gd name="connsiteY59" fmla="*/ 1156246 h 2053753"/>
              <a:gd name="connsiteX60" fmla="*/ 1571311 w 1886427"/>
              <a:gd name="connsiteY60" fmla="*/ 1306971 h 2053753"/>
              <a:gd name="connsiteX61" fmla="*/ 1556239 w 1886427"/>
              <a:gd name="connsiteY61" fmla="*/ 1367261 h 2053753"/>
              <a:gd name="connsiteX62" fmla="*/ 1511021 w 1886427"/>
              <a:gd name="connsiteY62" fmla="*/ 1507938 h 2053753"/>
              <a:gd name="connsiteX63" fmla="*/ 1485900 w 1886427"/>
              <a:gd name="connsiteY63" fmla="*/ 1653639 h 2053753"/>
              <a:gd name="connsiteX64" fmla="*/ 1465803 w 1886427"/>
              <a:gd name="connsiteY64" fmla="*/ 1739050 h 2053753"/>
              <a:gd name="connsiteX65" fmla="*/ 1490924 w 1886427"/>
              <a:gd name="connsiteY65" fmla="*/ 1814413 h 2053753"/>
              <a:gd name="connsiteX66" fmla="*/ 1526094 w 1886427"/>
              <a:gd name="connsiteY66" fmla="*/ 1839534 h 2053753"/>
              <a:gd name="connsiteX67" fmla="*/ 1571311 w 1886427"/>
              <a:gd name="connsiteY67" fmla="*/ 1839534 h 2053753"/>
              <a:gd name="connsiteX68" fmla="*/ 1626577 w 1886427"/>
              <a:gd name="connsiteY68" fmla="*/ 1819437 h 2053753"/>
              <a:gd name="connsiteX69" fmla="*/ 1676819 w 1886427"/>
              <a:gd name="connsiteY69" fmla="*/ 1764171 h 2053753"/>
              <a:gd name="connsiteX70" fmla="*/ 1696916 w 1886427"/>
              <a:gd name="connsiteY70" fmla="*/ 1638567 h 2053753"/>
              <a:gd name="connsiteX71" fmla="*/ 1732085 w 1886427"/>
              <a:gd name="connsiteY71" fmla="*/ 1563204 h 2053753"/>
              <a:gd name="connsiteX72" fmla="*/ 1807447 w 1886427"/>
              <a:gd name="connsiteY72" fmla="*/ 1497890 h 2053753"/>
              <a:gd name="connsiteX73" fmla="*/ 1867738 w 1886427"/>
              <a:gd name="connsiteY73" fmla="*/ 1322044 h 2053753"/>
              <a:gd name="connsiteX74" fmla="*/ 1882810 w 1886427"/>
              <a:gd name="connsiteY74" fmla="*/ 1246681 h 2053753"/>
              <a:gd name="connsiteX75" fmla="*/ 1882810 w 1886427"/>
              <a:gd name="connsiteY75" fmla="*/ 1141173 h 2053753"/>
              <a:gd name="connsiteX76" fmla="*/ 1842617 w 1886427"/>
              <a:gd name="connsiteY76" fmla="*/ 1040690 h 2053753"/>
              <a:gd name="connsiteX77" fmla="*/ 1832568 w 1886427"/>
              <a:gd name="connsiteY77" fmla="*/ 955279 h 2053753"/>
              <a:gd name="connsiteX0" fmla="*/ 0 w 1882659"/>
              <a:gd name="connsiteY0" fmla="*/ 397595 h 2053753"/>
              <a:gd name="connsiteX1" fmla="*/ 30145 w 1882659"/>
              <a:gd name="connsiteY1" fmla="*/ 266967 h 2053753"/>
              <a:gd name="connsiteX2" fmla="*/ 100484 w 1882659"/>
              <a:gd name="connsiteY2" fmla="*/ 176531 h 2053753"/>
              <a:gd name="connsiteX3" fmla="*/ 165798 w 1882659"/>
              <a:gd name="connsiteY3" fmla="*/ 146386 h 2053753"/>
              <a:gd name="connsiteX4" fmla="*/ 251209 w 1882659"/>
              <a:gd name="connsiteY4" fmla="*/ 111217 h 2053753"/>
              <a:gd name="connsiteX5" fmla="*/ 326572 w 1882659"/>
              <a:gd name="connsiteY5" fmla="*/ 101169 h 2053753"/>
              <a:gd name="connsiteX6" fmla="*/ 381838 w 1882659"/>
              <a:gd name="connsiteY6" fmla="*/ 161459 h 2053753"/>
              <a:gd name="connsiteX7" fmla="*/ 376813 w 1882659"/>
              <a:gd name="connsiteY7" fmla="*/ 261942 h 2053753"/>
              <a:gd name="connsiteX8" fmla="*/ 396910 w 1882659"/>
              <a:gd name="connsiteY8" fmla="*/ 407644 h 2053753"/>
              <a:gd name="connsiteX9" fmla="*/ 427055 w 1882659"/>
              <a:gd name="connsiteY9" fmla="*/ 513151 h 2053753"/>
              <a:gd name="connsiteX10" fmla="*/ 442128 w 1882659"/>
              <a:gd name="connsiteY10" fmla="*/ 588514 h 2053753"/>
              <a:gd name="connsiteX11" fmla="*/ 457200 w 1882659"/>
              <a:gd name="connsiteY11" fmla="*/ 678949 h 2053753"/>
              <a:gd name="connsiteX12" fmla="*/ 487345 w 1882659"/>
              <a:gd name="connsiteY12" fmla="*/ 759336 h 2053753"/>
              <a:gd name="connsiteX13" fmla="*/ 839038 w 1882659"/>
              <a:gd name="connsiteY13" fmla="*/ 1111028 h 2053753"/>
              <a:gd name="connsiteX14" fmla="*/ 813917 w 1882659"/>
              <a:gd name="connsiteY14" fmla="*/ 1055762 h 2053753"/>
              <a:gd name="connsiteX15" fmla="*/ 783772 w 1882659"/>
              <a:gd name="connsiteY15" fmla="*/ 935182 h 2053753"/>
              <a:gd name="connsiteX16" fmla="*/ 763675 w 1882659"/>
              <a:gd name="connsiteY16" fmla="*/ 809578 h 2053753"/>
              <a:gd name="connsiteX17" fmla="*/ 758651 w 1882659"/>
              <a:gd name="connsiteY17" fmla="*/ 653828 h 2053753"/>
              <a:gd name="connsiteX18" fmla="*/ 758651 w 1882659"/>
              <a:gd name="connsiteY18" fmla="*/ 543296 h 2053753"/>
              <a:gd name="connsiteX19" fmla="*/ 748602 w 1882659"/>
              <a:gd name="connsiteY19" fmla="*/ 427740 h 2053753"/>
              <a:gd name="connsiteX20" fmla="*/ 733530 w 1882659"/>
              <a:gd name="connsiteY20" fmla="*/ 307160 h 2053753"/>
              <a:gd name="connsiteX21" fmla="*/ 693337 w 1882659"/>
              <a:gd name="connsiteY21" fmla="*/ 226773 h 2053753"/>
              <a:gd name="connsiteX22" fmla="*/ 678264 w 1882659"/>
              <a:gd name="connsiteY22" fmla="*/ 116241 h 2053753"/>
              <a:gd name="connsiteX23" fmla="*/ 698361 w 1882659"/>
              <a:gd name="connsiteY23" fmla="*/ 50927 h 2053753"/>
              <a:gd name="connsiteX24" fmla="*/ 713433 w 1882659"/>
              <a:gd name="connsiteY24" fmla="*/ 40879 h 2053753"/>
              <a:gd name="connsiteX25" fmla="*/ 758651 w 1882659"/>
              <a:gd name="connsiteY25" fmla="*/ 20782 h 2053753"/>
              <a:gd name="connsiteX26" fmla="*/ 828989 w 1882659"/>
              <a:gd name="connsiteY26" fmla="*/ 685 h 2053753"/>
              <a:gd name="connsiteX27" fmla="*/ 899328 w 1882659"/>
              <a:gd name="connsiteY27" fmla="*/ 5710 h 2053753"/>
              <a:gd name="connsiteX28" fmla="*/ 949570 w 1882659"/>
              <a:gd name="connsiteY28" fmla="*/ 15758 h 2053753"/>
              <a:gd name="connsiteX29" fmla="*/ 1004835 w 1882659"/>
              <a:gd name="connsiteY29" fmla="*/ 76048 h 2053753"/>
              <a:gd name="connsiteX30" fmla="*/ 1065126 w 1882659"/>
              <a:gd name="connsiteY30" fmla="*/ 146386 h 2053753"/>
              <a:gd name="connsiteX31" fmla="*/ 1095271 w 1882659"/>
              <a:gd name="connsiteY31" fmla="*/ 392571 h 2053753"/>
              <a:gd name="connsiteX32" fmla="*/ 1095271 w 1882659"/>
              <a:gd name="connsiteY32" fmla="*/ 417692 h 2053753"/>
              <a:gd name="connsiteX33" fmla="*/ 1095271 w 1882659"/>
              <a:gd name="connsiteY33" fmla="*/ 553345 h 2053753"/>
              <a:gd name="connsiteX34" fmla="*/ 1095271 w 1882659"/>
              <a:gd name="connsiteY34" fmla="*/ 653828 h 2053753"/>
              <a:gd name="connsiteX35" fmla="*/ 1055077 w 1882659"/>
              <a:gd name="connsiteY35" fmla="*/ 749288 h 2053753"/>
              <a:gd name="connsiteX36" fmla="*/ 1024932 w 1882659"/>
              <a:gd name="connsiteY36" fmla="*/ 824650 h 2053753"/>
              <a:gd name="connsiteX37" fmla="*/ 1019908 w 1882659"/>
              <a:gd name="connsiteY37" fmla="*/ 884940 h 2053753"/>
              <a:gd name="connsiteX38" fmla="*/ 1060101 w 1882659"/>
              <a:gd name="connsiteY38" fmla="*/ 985424 h 2053753"/>
              <a:gd name="connsiteX39" fmla="*/ 1100295 w 1882659"/>
              <a:gd name="connsiteY39" fmla="*/ 1065811 h 2053753"/>
              <a:gd name="connsiteX40" fmla="*/ 1175657 w 1882659"/>
              <a:gd name="connsiteY40" fmla="*/ 1221560 h 2053753"/>
              <a:gd name="connsiteX41" fmla="*/ 1180682 w 1882659"/>
              <a:gd name="connsiteY41" fmla="*/ 1296923 h 2053753"/>
              <a:gd name="connsiteX42" fmla="*/ 1180682 w 1882659"/>
              <a:gd name="connsiteY42" fmla="*/ 1377310 h 2053753"/>
              <a:gd name="connsiteX43" fmla="*/ 1145512 w 1882659"/>
              <a:gd name="connsiteY43" fmla="*/ 1457696 h 2053753"/>
              <a:gd name="connsiteX44" fmla="*/ 813917 w 1882659"/>
              <a:gd name="connsiteY44" fmla="*/ 1919921 h 2053753"/>
              <a:gd name="connsiteX45" fmla="*/ 884255 w 1882659"/>
              <a:gd name="connsiteY45" fmla="*/ 2045525 h 2053753"/>
              <a:gd name="connsiteX46" fmla="*/ 959618 w 1882659"/>
              <a:gd name="connsiteY46" fmla="*/ 2035477 h 2053753"/>
              <a:gd name="connsiteX47" fmla="*/ 1029956 w 1882659"/>
              <a:gd name="connsiteY47" fmla="*/ 1985235 h 2053753"/>
              <a:gd name="connsiteX48" fmla="*/ 1105319 w 1882659"/>
              <a:gd name="connsiteY48" fmla="*/ 1904848 h 2053753"/>
              <a:gd name="connsiteX49" fmla="*/ 1215851 w 1882659"/>
              <a:gd name="connsiteY49" fmla="*/ 1744074 h 2053753"/>
              <a:gd name="connsiteX50" fmla="*/ 1291213 w 1882659"/>
              <a:gd name="connsiteY50" fmla="*/ 1563204 h 2053753"/>
              <a:gd name="connsiteX51" fmla="*/ 1502229 w 1882659"/>
              <a:gd name="connsiteY51" fmla="*/ 241846 h 2053753"/>
              <a:gd name="connsiteX52" fmla="*/ 1502229 w 1882659"/>
              <a:gd name="connsiteY52" fmla="*/ 503103 h 2053753"/>
              <a:gd name="connsiteX53" fmla="*/ 1507253 w 1882659"/>
              <a:gd name="connsiteY53" fmla="*/ 628707 h 2053753"/>
              <a:gd name="connsiteX54" fmla="*/ 1547446 w 1882659"/>
              <a:gd name="connsiteY54" fmla="*/ 699046 h 2053753"/>
              <a:gd name="connsiteX55" fmla="*/ 1577591 w 1882659"/>
              <a:gd name="connsiteY55" fmla="*/ 804553 h 2053753"/>
              <a:gd name="connsiteX56" fmla="*/ 1592664 w 1882659"/>
              <a:gd name="connsiteY56" fmla="*/ 905037 h 2053753"/>
              <a:gd name="connsiteX57" fmla="*/ 1562519 w 1882659"/>
              <a:gd name="connsiteY57" fmla="*/ 1065811 h 2053753"/>
              <a:gd name="connsiteX58" fmla="*/ 1567543 w 1882659"/>
              <a:gd name="connsiteY58" fmla="*/ 1156246 h 2053753"/>
              <a:gd name="connsiteX59" fmla="*/ 1567543 w 1882659"/>
              <a:gd name="connsiteY59" fmla="*/ 1306971 h 2053753"/>
              <a:gd name="connsiteX60" fmla="*/ 1552471 w 1882659"/>
              <a:gd name="connsiteY60" fmla="*/ 1367261 h 2053753"/>
              <a:gd name="connsiteX61" fmla="*/ 1507253 w 1882659"/>
              <a:gd name="connsiteY61" fmla="*/ 1507938 h 2053753"/>
              <a:gd name="connsiteX62" fmla="*/ 1482132 w 1882659"/>
              <a:gd name="connsiteY62" fmla="*/ 1653639 h 2053753"/>
              <a:gd name="connsiteX63" fmla="*/ 1462035 w 1882659"/>
              <a:gd name="connsiteY63" fmla="*/ 1739050 h 2053753"/>
              <a:gd name="connsiteX64" fmla="*/ 1487156 w 1882659"/>
              <a:gd name="connsiteY64" fmla="*/ 1814413 h 2053753"/>
              <a:gd name="connsiteX65" fmla="*/ 1522326 w 1882659"/>
              <a:gd name="connsiteY65" fmla="*/ 1839534 h 2053753"/>
              <a:gd name="connsiteX66" fmla="*/ 1567543 w 1882659"/>
              <a:gd name="connsiteY66" fmla="*/ 1839534 h 2053753"/>
              <a:gd name="connsiteX67" fmla="*/ 1622809 w 1882659"/>
              <a:gd name="connsiteY67" fmla="*/ 1819437 h 2053753"/>
              <a:gd name="connsiteX68" fmla="*/ 1673051 w 1882659"/>
              <a:gd name="connsiteY68" fmla="*/ 1764171 h 2053753"/>
              <a:gd name="connsiteX69" fmla="*/ 1693148 w 1882659"/>
              <a:gd name="connsiteY69" fmla="*/ 1638567 h 2053753"/>
              <a:gd name="connsiteX70" fmla="*/ 1728317 w 1882659"/>
              <a:gd name="connsiteY70" fmla="*/ 1563204 h 2053753"/>
              <a:gd name="connsiteX71" fmla="*/ 1803679 w 1882659"/>
              <a:gd name="connsiteY71" fmla="*/ 1497890 h 2053753"/>
              <a:gd name="connsiteX72" fmla="*/ 1863970 w 1882659"/>
              <a:gd name="connsiteY72" fmla="*/ 1322044 h 2053753"/>
              <a:gd name="connsiteX73" fmla="*/ 1879042 w 1882659"/>
              <a:gd name="connsiteY73" fmla="*/ 1246681 h 2053753"/>
              <a:gd name="connsiteX74" fmla="*/ 1879042 w 1882659"/>
              <a:gd name="connsiteY74" fmla="*/ 1141173 h 2053753"/>
              <a:gd name="connsiteX75" fmla="*/ 1838849 w 1882659"/>
              <a:gd name="connsiteY75" fmla="*/ 1040690 h 2053753"/>
              <a:gd name="connsiteX76" fmla="*/ 1828800 w 1882659"/>
              <a:gd name="connsiteY76" fmla="*/ 955279 h 2053753"/>
              <a:gd name="connsiteX0" fmla="*/ 0 w 1852514"/>
              <a:gd name="connsiteY0" fmla="*/ 266967 h 2053753"/>
              <a:gd name="connsiteX1" fmla="*/ 70339 w 1852514"/>
              <a:gd name="connsiteY1" fmla="*/ 176531 h 2053753"/>
              <a:gd name="connsiteX2" fmla="*/ 135653 w 1852514"/>
              <a:gd name="connsiteY2" fmla="*/ 146386 h 2053753"/>
              <a:gd name="connsiteX3" fmla="*/ 221064 w 1852514"/>
              <a:gd name="connsiteY3" fmla="*/ 111217 h 2053753"/>
              <a:gd name="connsiteX4" fmla="*/ 296427 w 1852514"/>
              <a:gd name="connsiteY4" fmla="*/ 101169 h 2053753"/>
              <a:gd name="connsiteX5" fmla="*/ 351693 w 1852514"/>
              <a:gd name="connsiteY5" fmla="*/ 161459 h 2053753"/>
              <a:gd name="connsiteX6" fmla="*/ 346668 w 1852514"/>
              <a:gd name="connsiteY6" fmla="*/ 261942 h 2053753"/>
              <a:gd name="connsiteX7" fmla="*/ 366765 w 1852514"/>
              <a:gd name="connsiteY7" fmla="*/ 407644 h 2053753"/>
              <a:gd name="connsiteX8" fmla="*/ 396910 w 1852514"/>
              <a:gd name="connsiteY8" fmla="*/ 513151 h 2053753"/>
              <a:gd name="connsiteX9" fmla="*/ 411983 w 1852514"/>
              <a:gd name="connsiteY9" fmla="*/ 588514 h 2053753"/>
              <a:gd name="connsiteX10" fmla="*/ 427055 w 1852514"/>
              <a:gd name="connsiteY10" fmla="*/ 678949 h 2053753"/>
              <a:gd name="connsiteX11" fmla="*/ 457200 w 1852514"/>
              <a:gd name="connsiteY11" fmla="*/ 759336 h 2053753"/>
              <a:gd name="connsiteX12" fmla="*/ 808893 w 1852514"/>
              <a:gd name="connsiteY12" fmla="*/ 1111028 h 2053753"/>
              <a:gd name="connsiteX13" fmla="*/ 783772 w 1852514"/>
              <a:gd name="connsiteY13" fmla="*/ 1055762 h 2053753"/>
              <a:gd name="connsiteX14" fmla="*/ 753627 w 1852514"/>
              <a:gd name="connsiteY14" fmla="*/ 935182 h 2053753"/>
              <a:gd name="connsiteX15" fmla="*/ 733530 w 1852514"/>
              <a:gd name="connsiteY15" fmla="*/ 809578 h 2053753"/>
              <a:gd name="connsiteX16" fmla="*/ 728506 w 1852514"/>
              <a:gd name="connsiteY16" fmla="*/ 653828 h 2053753"/>
              <a:gd name="connsiteX17" fmla="*/ 728506 w 1852514"/>
              <a:gd name="connsiteY17" fmla="*/ 543296 h 2053753"/>
              <a:gd name="connsiteX18" fmla="*/ 718457 w 1852514"/>
              <a:gd name="connsiteY18" fmla="*/ 427740 h 2053753"/>
              <a:gd name="connsiteX19" fmla="*/ 703385 w 1852514"/>
              <a:gd name="connsiteY19" fmla="*/ 307160 h 2053753"/>
              <a:gd name="connsiteX20" fmla="*/ 663192 w 1852514"/>
              <a:gd name="connsiteY20" fmla="*/ 226773 h 2053753"/>
              <a:gd name="connsiteX21" fmla="*/ 648119 w 1852514"/>
              <a:gd name="connsiteY21" fmla="*/ 116241 h 2053753"/>
              <a:gd name="connsiteX22" fmla="*/ 668216 w 1852514"/>
              <a:gd name="connsiteY22" fmla="*/ 50927 h 2053753"/>
              <a:gd name="connsiteX23" fmla="*/ 683288 w 1852514"/>
              <a:gd name="connsiteY23" fmla="*/ 40879 h 2053753"/>
              <a:gd name="connsiteX24" fmla="*/ 728506 w 1852514"/>
              <a:gd name="connsiteY24" fmla="*/ 20782 h 2053753"/>
              <a:gd name="connsiteX25" fmla="*/ 798844 w 1852514"/>
              <a:gd name="connsiteY25" fmla="*/ 685 h 2053753"/>
              <a:gd name="connsiteX26" fmla="*/ 869183 w 1852514"/>
              <a:gd name="connsiteY26" fmla="*/ 5710 h 2053753"/>
              <a:gd name="connsiteX27" fmla="*/ 919425 w 1852514"/>
              <a:gd name="connsiteY27" fmla="*/ 15758 h 2053753"/>
              <a:gd name="connsiteX28" fmla="*/ 974690 w 1852514"/>
              <a:gd name="connsiteY28" fmla="*/ 76048 h 2053753"/>
              <a:gd name="connsiteX29" fmla="*/ 1034981 w 1852514"/>
              <a:gd name="connsiteY29" fmla="*/ 146386 h 2053753"/>
              <a:gd name="connsiteX30" fmla="*/ 1065126 w 1852514"/>
              <a:gd name="connsiteY30" fmla="*/ 392571 h 2053753"/>
              <a:gd name="connsiteX31" fmla="*/ 1065126 w 1852514"/>
              <a:gd name="connsiteY31" fmla="*/ 417692 h 2053753"/>
              <a:gd name="connsiteX32" fmla="*/ 1065126 w 1852514"/>
              <a:gd name="connsiteY32" fmla="*/ 553345 h 2053753"/>
              <a:gd name="connsiteX33" fmla="*/ 1065126 w 1852514"/>
              <a:gd name="connsiteY33" fmla="*/ 653828 h 2053753"/>
              <a:gd name="connsiteX34" fmla="*/ 1024932 w 1852514"/>
              <a:gd name="connsiteY34" fmla="*/ 749288 h 2053753"/>
              <a:gd name="connsiteX35" fmla="*/ 994787 w 1852514"/>
              <a:gd name="connsiteY35" fmla="*/ 824650 h 2053753"/>
              <a:gd name="connsiteX36" fmla="*/ 989763 w 1852514"/>
              <a:gd name="connsiteY36" fmla="*/ 884940 h 2053753"/>
              <a:gd name="connsiteX37" fmla="*/ 1029956 w 1852514"/>
              <a:gd name="connsiteY37" fmla="*/ 985424 h 2053753"/>
              <a:gd name="connsiteX38" fmla="*/ 1070150 w 1852514"/>
              <a:gd name="connsiteY38" fmla="*/ 1065811 h 2053753"/>
              <a:gd name="connsiteX39" fmla="*/ 1145512 w 1852514"/>
              <a:gd name="connsiteY39" fmla="*/ 1221560 h 2053753"/>
              <a:gd name="connsiteX40" fmla="*/ 1150537 w 1852514"/>
              <a:gd name="connsiteY40" fmla="*/ 1296923 h 2053753"/>
              <a:gd name="connsiteX41" fmla="*/ 1150537 w 1852514"/>
              <a:gd name="connsiteY41" fmla="*/ 1377310 h 2053753"/>
              <a:gd name="connsiteX42" fmla="*/ 1115367 w 1852514"/>
              <a:gd name="connsiteY42" fmla="*/ 1457696 h 2053753"/>
              <a:gd name="connsiteX43" fmla="*/ 783772 w 1852514"/>
              <a:gd name="connsiteY43" fmla="*/ 1919921 h 2053753"/>
              <a:gd name="connsiteX44" fmla="*/ 854110 w 1852514"/>
              <a:gd name="connsiteY44" fmla="*/ 2045525 h 2053753"/>
              <a:gd name="connsiteX45" fmla="*/ 929473 w 1852514"/>
              <a:gd name="connsiteY45" fmla="*/ 2035477 h 2053753"/>
              <a:gd name="connsiteX46" fmla="*/ 999811 w 1852514"/>
              <a:gd name="connsiteY46" fmla="*/ 1985235 h 2053753"/>
              <a:gd name="connsiteX47" fmla="*/ 1075174 w 1852514"/>
              <a:gd name="connsiteY47" fmla="*/ 1904848 h 2053753"/>
              <a:gd name="connsiteX48" fmla="*/ 1185706 w 1852514"/>
              <a:gd name="connsiteY48" fmla="*/ 1744074 h 2053753"/>
              <a:gd name="connsiteX49" fmla="*/ 1261068 w 1852514"/>
              <a:gd name="connsiteY49" fmla="*/ 1563204 h 2053753"/>
              <a:gd name="connsiteX50" fmla="*/ 1472084 w 1852514"/>
              <a:gd name="connsiteY50" fmla="*/ 241846 h 2053753"/>
              <a:gd name="connsiteX51" fmla="*/ 1472084 w 1852514"/>
              <a:gd name="connsiteY51" fmla="*/ 503103 h 2053753"/>
              <a:gd name="connsiteX52" fmla="*/ 1477108 w 1852514"/>
              <a:gd name="connsiteY52" fmla="*/ 628707 h 2053753"/>
              <a:gd name="connsiteX53" fmla="*/ 1517301 w 1852514"/>
              <a:gd name="connsiteY53" fmla="*/ 699046 h 2053753"/>
              <a:gd name="connsiteX54" fmla="*/ 1547446 w 1852514"/>
              <a:gd name="connsiteY54" fmla="*/ 804553 h 2053753"/>
              <a:gd name="connsiteX55" fmla="*/ 1562519 w 1852514"/>
              <a:gd name="connsiteY55" fmla="*/ 905037 h 2053753"/>
              <a:gd name="connsiteX56" fmla="*/ 1532374 w 1852514"/>
              <a:gd name="connsiteY56" fmla="*/ 1065811 h 2053753"/>
              <a:gd name="connsiteX57" fmla="*/ 1537398 w 1852514"/>
              <a:gd name="connsiteY57" fmla="*/ 1156246 h 2053753"/>
              <a:gd name="connsiteX58" fmla="*/ 1537398 w 1852514"/>
              <a:gd name="connsiteY58" fmla="*/ 1306971 h 2053753"/>
              <a:gd name="connsiteX59" fmla="*/ 1522326 w 1852514"/>
              <a:gd name="connsiteY59" fmla="*/ 1367261 h 2053753"/>
              <a:gd name="connsiteX60" fmla="*/ 1477108 w 1852514"/>
              <a:gd name="connsiteY60" fmla="*/ 1507938 h 2053753"/>
              <a:gd name="connsiteX61" fmla="*/ 1451987 w 1852514"/>
              <a:gd name="connsiteY61" fmla="*/ 1653639 h 2053753"/>
              <a:gd name="connsiteX62" fmla="*/ 1431890 w 1852514"/>
              <a:gd name="connsiteY62" fmla="*/ 1739050 h 2053753"/>
              <a:gd name="connsiteX63" fmla="*/ 1457011 w 1852514"/>
              <a:gd name="connsiteY63" fmla="*/ 1814413 h 2053753"/>
              <a:gd name="connsiteX64" fmla="*/ 1492181 w 1852514"/>
              <a:gd name="connsiteY64" fmla="*/ 1839534 h 2053753"/>
              <a:gd name="connsiteX65" fmla="*/ 1537398 w 1852514"/>
              <a:gd name="connsiteY65" fmla="*/ 1839534 h 2053753"/>
              <a:gd name="connsiteX66" fmla="*/ 1592664 w 1852514"/>
              <a:gd name="connsiteY66" fmla="*/ 1819437 h 2053753"/>
              <a:gd name="connsiteX67" fmla="*/ 1642906 w 1852514"/>
              <a:gd name="connsiteY67" fmla="*/ 1764171 h 2053753"/>
              <a:gd name="connsiteX68" fmla="*/ 1663003 w 1852514"/>
              <a:gd name="connsiteY68" fmla="*/ 1638567 h 2053753"/>
              <a:gd name="connsiteX69" fmla="*/ 1698172 w 1852514"/>
              <a:gd name="connsiteY69" fmla="*/ 1563204 h 2053753"/>
              <a:gd name="connsiteX70" fmla="*/ 1773534 w 1852514"/>
              <a:gd name="connsiteY70" fmla="*/ 1497890 h 2053753"/>
              <a:gd name="connsiteX71" fmla="*/ 1833825 w 1852514"/>
              <a:gd name="connsiteY71" fmla="*/ 1322044 h 2053753"/>
              <a:gd name="connsiteX72" fmla="*/ 1848897 w 1852514"/>
              <a:gd name="connsiteY72" fmla="*/ 1246681 h 2053753"/>
              <a:gd name="connsiteX73" fmla="*/ 1848897 w 1852514"/>
              <a:gd name="connsiteY73" fmla="*/ 1141173 h 2053753"/>
              <a:gd name="connsiteX74" fmla="*/ 1808704 w 1852514"/>
              <a:gd name="connsiteY74" fmla="*/ 1040690 h 2053753"/>
              <a:gd name="connsiteX75" fmla="*/ 1798655 w 1852514"/>
              <a:gd name="connsiteY75" fmla="*/ 955279 h 2053753"/>
              <a:gd name="connsiteX0" fmla="*/ 0 w 1782175"/>
              <a:gd name="connsiteY0" fmla="*/ 176531 h 2053753"/>
              <a:gd name="connsiteX1" fmla="*/ 65314 w 1782175"/>
              <a:gd name="connsiteY1" fmla="*/ 146386 h 2053753"/>
              <a:gd name="connsiteX2" fmla="*/ 150725 w 1782175"/>
              <a:gd name="connsiteY2" fmla="*/ 111217 h 2053753"/>
              <a:gd name="connsiteX3" fmla="*/ 226088 w 1782175"/>
              <a:gd name="connsiteY3" fmla="*/ 101169 h 2053753"/>
              <a:gd name="connsiteX4" fmla="*/ 281354 w 1782175"/>
              <a:gd name="connsiteY4" fmla="*/ 161459 h 2053753"/>
              <a:gd name="connsiteX5" fmla="*/ 276329 w 1782175"/>
              <a:gd name="connsiteY5" fmla="*/ 261942 h 2053753"/>
              <a:gd name="connsiteX6" fmla="*/ 296426 w 1782175"/>
              <a:gd name="connsiteY6" fmla="*/ 407644 h 2053753"/>
              <a:gd name="connsiteX7" fmla="*/ 326571 w 1782175"/>
              <a:gd name="connsiteY7" fmla="*/ 513151 h 2053753"/>
              <a:gd name="connsiteX8" fmla="*/ 341644 w 1782175"/>
              <a:gd name="connsiteY8" fmla="*/ 588514 h 2053753"/>
              <a:gd name="connsiteX9" fmla="*/ 356716 w 1782175"/>
              <a:gd name="connsiteY9" fmla="*/ 678949 h 2053753"/>
              <a:gd name="connsiteX10" fmla="*/ 386861 w 1782175"/>
              <a:gd name="connsiteY10" fmla="*/ 759336 h 2053753"/>
              <a:gd name="connsiteX11" fmla="*/ 738554 w 1782175"/>
              <a:gd name="connsiteY11" fmla="*/ 1111028 h 2053753"/>
              <a:gd name="connsiteX12" fmla="*/ 713433 w 1782175"/>
              <a:gd name="connsiteY12" fmla="*/ 1055762 h 2053753"/>
              <a:gd name="connsiteX13" fmla="*/ 683288 w 1782175"/>
              <a:gd name="connsiteY13" fmla="*/ 935182 h 2053753"/>
              <a:gd name="connsiteX14" fmla="*/ 663191 w 1782175"/>
              <a:gd name="connsiteY14" fmla="*/ 809578 h 2053753"/>
              <a:gd name="connsiteX15" fmla="*/ 658167 w 1782175"/>
              <a:gd name="connsiteY15" fmla="*/ 653828 h 2053753"/>
              <a:gd name="connsiteX16" fmla="*/ 658167 w 1782175"/>
              <a:gd name="connsiteY16" fmla="*/ 543296 h 2053753"/>
              <a:gd name="connsiteX17" fmla="*/ 648118 w 1782175"/>
              <a:gd name="connsiteY17" fmla="*/ 427740 h 2053753"/>
              <a:gd name="connsiteX18" fmla="*/ 633046 w 1782175"/>
              <a:gd name="connsiteY18" fmla="*/ 307160 h 2053753"/>
              <a:gd name="connsiteX19" fmla="*/ 592853 w 1782175"/>
              <a:gd name="connsiteY19" fmla="*/ 226773 h 2053753"/>
              <a:gd name="connsiteX20" fmla="*/ 577780 w 1782175"/>
              <a:gd name="connsiteY20" fmla="*/ 116241 h 2053753"/>
              <a:gd name="connsiteX21" fmla="*/ 597877 w 1782175"/>
              <a:gd name="connsiteY21" fmla="*/ 50927 h 2053753"/>
              <a:gd name="connsiteX22" fmla="*/ 612949 w 1782175"/>
              <a:gd name="connsiteY22" fmla="*/ 40879 h 2053753"/>
              <a:gd name="connsiteX23" fmla="*/ 658167 w 1782175"/>
              <a:gd name="connsiteY23" fmla="*/ 20782 h 2053753"/>
              <a:gd name="connsiteX24" fmla="*/ 728505 w 1782175"/>
              <a:gd name="connsiteY24" fmla="*/ 685 h 2053753"/>
              <a:gd name="connsiteX25" fmla="*/ 798844 w 1782175"/>
              <a:gd name="connsiteY25" fmla="*/ 5710 h 2053753"/>
              <a:gd name="connsiteX26" fmla="*/ 849086 w 1782175"/>
              <a:gd name="connsiteY26" fmla="*/ 15758 h 2053753"/>
              <a:gd name="connsiteX27" fmla="*/ 904351 w 1782175"/>
              <a:gd name="connsiteY27" fmla="*/ 76048 h 2053753"/>
              <a:gd name="connsiteX28" fmla="*/ 964642 w 1782175"/>
              <a:gd name="connsiteY28" fmla="*/ 146386 h 2053753"/>
              <a:gd name="connsiteX29" fmla="*/ 994787 w 1782175"/>
              <a:gd name="connsiteY29" fmla="*/ 392571 h 2053753"/>
              <a:gd name="connsiteX30" fmla="*/ 994787 w 1782175"/>
              <a:gd name="connsiteY30" fmla="*/ 417692 h 2053753"/>
              <a:gd name="connsiteX31" fmla="*/ 994787 w 1782175"/>
              <a:gd name="connsiteY31" fmla="*/ 553345 h 2053753"/>
              <a:gd name="connsiteX32" fmla="*/ 994787 w 1782175"/>
              <a:gd name="connsiteY32" fmla="*/ 653828 h 2053753"/>
              <a:gd name="connsiteX33" fmla="*/ 954593 w 1782175"/>
              <a:gd name="connsiteY33" fmla="*/ 749288 h 2053753"/>
              <a:gd name="connsiteX34" fmla="*/ 924448 w 1782175"/>
              <a:gd name="connsiteY34" fmla="*/ 824650 h 2053753"/>
              <a:gd name="connsiteX35" fmla="*/ 919424 w 1782175"/>
              <a:gd name="connsiteY35" fmla="*/ 884940 h 2053753"/>
              <a:gd name="connsiteX36" fmla="*/ 959617 w 1782175"/>
              <a:gd name="connsiteY36" fmla="*/ 985424 h 2053753"/>
              <a:gd name="connsiteX37" fmla="*/ 999811 w 1782175"/>
              <a:gd name="connsiteY37" fmla="*/ 1065811 h 2053753"/>
              <a:gd name="connsiteX38" fmla="*/ 1075173 w 1782175"/>
              <a:gd name="connsiteY38" fmla="*/ 1221560 h 2053753"/>
              <a:gd name="connsiteX39" fmla="*/ 1080198 w 1782175"/>
              <a:gd name="connsiteY39" fmla="*/ 1296923 h 2053753"/>
              <a:gd name="connsiteX40" fmla="*/ 1080198 w 1782175"/>
              <a:gd name="connsiteY40" fmla="*/ 1377310 h 2053753"/>
              <a:gd name="connsiteX41" fmla="*/ 1045028 w 1782175"/>
              <a:gd name="connsiteY41" fmla="*/ 1457696 h 2053753"/>
              <a:gd name="connsiteX42" fmla="*/ 713433 w 1782175"/>
              <a:gd name="connsiteY42" fmla="*/ 1919921 h 2053753"/>
              <a:gd name="connsiteX43" fmla="*/ 783771 w 1782175"/>
              <a:gd name="connsiteY43" fmla="*/ 2045525 h 2053753"/>
              <a:gd name="connsiteX44" fmla="*/ 859134 w 1782175"/>
              <a:gd name="connsiteY44" fmla="*/ 2035477 h 2053753"/>
              <a:gd name="connsiteX45" fmla="*/ 929472 w 1782175"/>
              <a:gd name="connsiteY45" fmla="*/ 1985235 h 2053753"/>
              <a:gd name="connsiteX46" fmla="*/ 1004835 w 1782175"/>
              <a:gd name="connsiteY46" fmla="*/ 1904848 h 2053753"/>
              <a:gd name="connsiteX47" fmla="*/ 1115367 w 1782175"/>
              <a:gd name="connsiteY47" fmla="*/ 1744074 h 2053753"/>
              <a:gd name="connsiteX48" fmla="*/ 1190729 w 1782175"/>
              <a:gd name="connsiteY48" fmla="*/ 1563204 h 2053753"/>
              <a:gd name="connsiteX49" fmla="*/ 1401745 w 1782175"/>
              <a:gd name="connsiteY49" fmla="*/ 241846 h 2053753"/>
              <a:gd name="connsiteX50" fmla="*/ 1401745 w 1782175"/>
              <a:gd name="connsiteY50" fmla="*/ 503103 h 2053753"/>
              <a:gd name="connsiteX51" fmla="*/ 1406769 w 1782175"/>
              <a:gd name="connsiteY51" fmla="*/ 628707 h 2053753"/>
              <a:gd name="connsiteX52" fmla="*/ 1446962 w 1782175"/>
              <a:gd name="connsiteY52" fmla="*/ 699046 h 2053753"/>
              <a:gd name="connsiteX53" fmla="*/ 1477107 w 1782175"/>
              <a:gd name="connsiteY53" fmla="*/ 804553 h 2053753"/>
              <a:gd name="connsiteX54" fmla="*/ 1492180 w 1782175"/>
              <a:gd name="connsiteY54" fmla="*/ 905037 h 2053753"/>
              <a:gd name="connsiteX55" fmla="*/ 1462035 w 1782175"/>
              <a:gd name="connsiteY55" fmla="*/ 1065811 h 2053753"/>
              <a:gd name="connsiteX56" fmla="*/ 1467059 w 1782175"/>
              <a:gd name="connsiteY56" fmla="*/ 1156246 h 2053753"/>
              <a:gd name="connsiteX57" fmla="*/ 1467059 w 1782175"/>
              <a:gd name="connsiteY57" fmla="*/ 1306971 h 2053753"/>
              <a:gd name="connsiteX58" fmla="*/ 1451987 w 1782175"/>
              <a:gd name="connsiteY58" fmla="*/ 1367261 h 2053753"/>
              <a:gd name="connsiteX59" fmla="*/ 1406769 w 1782175"/>
              <a:gd name="connsiteY59" fmla="*/ 1507938 h 2053753"/>
              <a:gd name="connsiteX60" fmla="*/ 1381648 w 1782175"/>
              <a:gd name="connsiteY60" fmla="*/ 1653639 h 2053753"/>
              <a:gd name="connsiteX61" fmla="*/ 1361551 w 1782175"/>
              <a:gd name="connsiteY61" fmla="*/ 1739050 h 2053753"/>
              <a:gd name="connsiteX62" fmla="*/ 1386672 w 1782175"/>
              <a:gd name="connsiteY62" fmla="*/ 1814413 h 2053753"/>
              <a:gd name="connsiteX63" fmla="*/ 1421842 w 1782175"/>
              <a:gd name="connsiteY63" fmla="*/ 1839534 h 2053753"/>
              <a:gd name="connsiteX64" fmla="*/ 1467059 w 1782175"/>
              <a:gd name="connsiteY64" fmla="*/ 1839534 h 2053753"/>
              <a:gd name="connsiteX65" fmla="*/ 1522325 w 1782175"/>
              <a:gd name="connsiteY65" fmla="*/ 1819437 h 2053753"/>
              <a:gd name="connsiteX66" fmla="*/ 1572567 w 1782175"/>
              <a:gd name="connsiteY66" fmla="*/ 1764171 h 2053753"/>
              <a:gd name="connsiteX67" fmla="*/ 1592664 w 1782175"/>
              <a:gd name="connsiteY67" fmla="*/ 1638567 h 2053753"/>
              <a:gd name="connsiteX68" fmla="*/ 1627833 w 1782175"/>
              <a:gd name="connsiteY68" fmla="*/ 1563204 h 2053753"/>
              <a:gd name="connsiteX69" fmla="*/ 1703195 w 1782175"/>
              <a:gd name="connsiteY69" fmla="*/ 1497890 h 2053753"/>
              <a:gd name="connsiteX70" fmla="*/ 1763486 w 1782175"/>
              <a:gd name="connsiteY70" fmla="*/ 1322044 h 2053753"/>
              <a:gd name="connsiteX71" fmla="*/ 1778558 w 1782175"/>
              <a:gd name="connsiteY71" fmla="*/ 1246681 h 2053753"/>
              <a:gd name="connsiteX72" fmla="*/ 1778558 w 1782175"/>
              <a:gd name="connsiteY72" fmla="*/ 1141173 h 2053753"/>
              <a:gd name="connsiteX73" fmla="*/ 1738365 w 1782175"/>
              <a:gd name="connsiteY73" fmla="*/ 1040690 h 2053753"/>
              <a:gd name="connsiteX74" fmla="*/ 1728316 w 1782175"/>
              <a:gd name="connsiteY74" fmla="*/ 955279 h 2053753"/>
              <a:gd name="connsiteX0" fmla="*/ 0 w 1716861"/>
              <a:gd name="connsiteY0" fmla="*/ 146386 h 2053753"/>
              <a:gd name="connsiteX1" fmla="*/ 85411 w 1716861"/>
              <a:gd name="connsiteY1" fmla="*/ 111217 h 2053753"/>
              <a:gd name="connsiteX2" fmla="*/ 160774 w 1716861"/>
              <a:gd name="connsiteY2" fmla="*/ 101169 h 2053753"/>
              <a:gd name="connsiteX3" fmla="*/ 216040 w 1716861"/>
              <a:gd name="connsiteY3" fmla="*/ 161459 h 2053753"/>
              <a:gd name="connsiteX4" fmla="*/ 211015 w 1716861"/>
              <a:gd name="connsiteY4" fmla="*/ 261942 h 2053753"/>
              <a:gd name="connsiteX5" fmla="*/ 231112 w 1716861"/>
              <a:gd name="connsiteY5" fmla="*/ 407644 h 2053753"/>
              <a:gd name="connsiteX6" fmla="*/ 261257 w 1716861"/>
              <a:gd name="connsiteY6" fmla="*/ 513151 h 2053753"/>
              <a:gd name="connsiteX7" fmla="*/ 276330 w 1716861"/>
              <a:gd name="connsiteY7" fmla="*/ 588514 h 2053753"/>
              <a:gd name="connsiteX8" fmla="*/ 291402 w 1716861"/>
              <a:gd name="connsiteY8" fmla="*/ 678949 h 2053753"/>
              <a:gd name="connsiteX9" fmla="*/ 321547 w 1716861"/>
              <a:gd name="connsiteY9" fmla="*/ 759336 h 2053753"/>
              <a:gd name="connsiteX10" fmla="*/ 673240 w 1716861"/>
              <a:gd name="connsiteY10" fmla="*/ 1111028 h 2053753"/>
              <a:gd name="connsiteX11" fmla="*/ 648119 w 1716861"/>
              <a:gd name="connsiteY11" fmla="*/ 1055762 h 2053753"/>
              <a:gd name="connsiteX12" fmla="*/ 617974 w 1716861"/>
              <a:gd name="connsiteY12" fmla="*/ 935182 h 2053753"/>
              <a:gd name="connsiteX13" fmla="*/ 597877 w 1716861"/>
              <a:gd name="connsiteY13" fmla="*/ 809578 h 2053753"/>
              <a:gd name="connsiteX14" fmla="*/ 592853 w 1716861"/>
              <a:gd name="connsiteY14" fmla="*/ 653828 h 2053753"/>
              <a:gd name="connsiteX15" fmla="*/ 592853 w 1716861"/>
              <a:gd name="connsiteY15" fmla="*/ 543296 h 2053753"/>
              <a:gd name="connsiteX16" fmla="*/ 582804 w 1716861"/>
              <a:gd name="connsiteY16" fmla="*/ 427740 h 2053753"/>
              <a:gd name="connsiteX17" fmla="*/ 567732 w 1716861"/>
              <a:gd name="connsiteY17" fmla="*/ 307160 h 2053753"/>
              <a:gd name="connsiteX18" fmla="*/ 527539 w 1716861"/>
              <a:gd name="connsiteY18" fmla="*/ 226773 h 2053753"/>
              <a:gd name="connsiteX19" fmla="*/ 512466 w 1716861"/>
              <a:gd name="connsiteY19" fmla="*/ 116241 h 2053753"/>
              <a:gd name="connsiteX20" fmla="*/ 532563 w 1716861"/>
              <a:gd name="connsiteY20" fmla="*/ 50927 h 2053753"/>
              <a:gd name="connsiteX21" fmla="*/ 547635 w 1716861"/>
              <a:gd name="connsiteY21" fmla="*/ 40879 h 2053753"/>
              <a:gd name="connsiteX22" fmla="*/ 592853 w 1716861"/>
              <a:gd name="connsiteY22" fmla="*/ 20782 h 2053753"/>
              <a:gd name="connsiteX23" fmla="*/ 663191 w 1716861"/>
              <a:gd name="connsiteY23" fmla="*/ 685 h 2053753"/>
              <a:gd name="connsiteX24" fmla="*/ 733530 w 1716861"/>
              <a:gd name="connsiteY24" fmla="*/ 5710 h 2053753"/>
              <a:gd name="connsiteX25" fmla="*/ 783772 w 1716861"/>
              <a:gd name="connsiteY25" fmla="*/ 15758 h 2053753"/>
              <a:gd name="connsiteX26" fmla="*/ 839037 w 1716861"/>
              <a:gd name="connsiteY26" fmla="*/ 76048 h 2053753"/>
              <a:gd name="connsiteX27" fmla="*/ 899328 w 1716861"/>
              <a:gd name="connsiteY27" fmla="*/ 146386 h 2053753"/>
              <a:gd name="connsiteX28" fmla="*/ 929473 w 1716861"/>
              <a:gd name="connsiteY28" fmla="*/ 392571 h 2053753"/>
              <a:gd name="connsiteX29" fmla="*/ 929473 w 1716861"/>
              <a:gd name="connsiteY29" fmla="*/ 417692 h 2053753"/>
              <a:gd name="connsiteX30" fmla="*/ 929473 w 1716861"/>
              <a:gd name="connsiteY30" fmla="*/ 553345 h 2053753"/>
              <a:gd name="connsiteX31" fmla="*/ 929473 w 1716861"/>
              <a:gd name="connsiteY31" fmla="*/ 653828 h 2053753"/>
              <a:gd name="connsiteX32" fmla="*/ 889279 w 1716861"/>
              <a:gd name="connsiteY32" fmla="*/ 749288 h 2053753"/>
              <a:gd name="connsiteX33" fmla="*/ 859134 w 1716861"/>
              <a:gd name="connsiteY33" fmla="*/ 824650 h 2053753"/>
              <a:gd name="connsiteX34" fmla="*/ 854110 w 1716861"/>
              <a:gd name="connsiteY34" fmla="*/ 884940 h 2053753"/>
              <a:gd name="connsiteX35" fmla="*/ 894303 w 1716861"/>
              <a:gd name="connsiteY35" fmla="*/ 985424 h 2053753"/>
              <a:gd name="connsiteX36" fmla="*/ 934497 w 1716861"/>
              <a:gd name="connsiteY36" fmla="*/ 1065811 h 2053753"/>
              <a:gd name="connsiteX37" fmla="*/ 1009859 w 1716861"/>
              <a:gd name="connsiteY37" fmla="*/ 1221560 h 2053753"/>
              <a:gd name="connsiteX38" fmla="*/ 1014884 w 1716861"/>
              <a:gd name="connsiteY38" fmla="*/ 1296923 h 2053753"/>
              <a:gd name="connsiteX39" fmla="*/ 1014884 w 1716861"/>
              <a:gd name="connsiteY39" fmla="*/ 1377310 h 2053753"/>
              <a:gd name="connsiteX40" fmla="*/ 979714 w 1716861"/>
              <a:gd name="connsiteY40" fmla="*/ 1457696 h 2053753"/>
              <a:gd name="connsiteX41" fmla="*/ 648119 w 1716861"/>
              <a:gd name="connsiteY41" fmla="*/ 1919921 h 2053753"/>
              <a:gd name="connsiteX42" fmla="*/ 718457 w 1716861"/>
              <a:gd name="connsiteY42" fmla="*/ 2045525 h 2053753"/>
              <a:gd name="connsiteX43" fmla="*/ 793820 w 1716861"/>
              <a:gd name="connsiteY43" fmla="*/ 2035477 h 2053753"/>
              <a:gd name="connsiteX44" fmla="*/ 864158 w 1716861"/>
              <a:gd name="connsiteY44" fmla="*/ 1985235 h 2053753"/>
              <a:gd name="connsiteX45" fmla="*/ 939521 w 1716861"/>
              <a:gd name="connsiteY45" fmla="*/ 1904848 h 2053753"/>
              <a:gd name="connsiteX46" fmla="*/ 1050053 w 1716861"/>
              <a:gd name="connsiteY46" fmla="*/ 1744074 h 2053753"/>
              <a:gd name="connsiteX47" fmla="*/ 1125415 w 1716861"/>
              <a:gd name="connsiteY47" fmla="*/ 1563204 h 2053753"/>
              <a:gd name="connsiteX48" fmla="*/ 1336431 w 1716861"/>
              <a:gd name="connsiteY48" fmla="*/ 241846 h 2053753"/>
              <a:gd name="connsiteX49" fmla="*/ 1336431 w 1716861"/>
              <a:gd name="connsiteY49" fmla="*/ 503103 h 2053753"/>
              <a:gd name="connsiteX50" fmla="*/ 1341455 w 1716861"/>
              <a:gd name="connsiteY50" fmla="*/ 628707 h 2053753"/>
              <a:gd name="connsiteX51" fmla="*/ 1381648 w 1716861"/>
              <a:gd name="connsiteY51" fmla="*/ 699046 h 2053753"/>
              <a:gd name="connsiteX52" fmla="*/ 1411793 w 1716861"/>
              <a:gd name="connsiteY52" fmla="*/ 804553 h 2053753"/>
              <a:gd name="connsiteX53" fmla="*/ 1426866 w 1716861"/>
              <a:gd name="connsiteY53" fmla="*/ 905037 h 2053753"/>
              <a:gd name="connsiteX54" fmla="*/ 1396721 w 1716861"/>
              <a:gd name="connsiteY54" fmla="*/ 1065811 h 2053753"/>
              <a:gd name="connsiteX55" fmla="*/ 1401745 w 1716861"/>
              <a:gd name="connsiteY55" fmla="*/ 1156246 h 2053753"/>
              <a:gd name="connsiteX56" fmla="*/ 1401745 w 1716861"/>
              <a:gd name="connsiteY56" fmla="*/ 1306971 h 2053753"/>
              <a:gd name="connsiteX57" fmla="*/ 1386673 w 1716861"/>
              <a:gd name="connsiteY57" fmla="*/ 1367261 h 2053753"/>
              <a:gd name="connsiteX58" fmla="*/ 1341455 w 1716861"/>
              <a:gd name="connsiteY58" fmla="*/ 1507938 h 2053753"/>
              <a:gd name="connsiteX59" fmla="*/ 1316334 w 1716861"/>
              <a:gd name="connsiteY59" fmla="*/ 1653639 h 2053753"/>
              <a:gd name="connsiteX60" fmla="*/ 1296237 w 1716861"/>
              <a:gd name="connsiteY60" fmla="*/ 1739050 h 2053753"/>
              <a:gd name="connsiteX61" fmla="*/ 1321358 w 1716861"/>
              <a:gd name="connsiteY61" fmla="*/ 1814413 h 2053753"/>
              <a:gd name="connsiteX62" fmla="*/ 1356528 w 1716861"/>
              <a:gd name="connsiteY62" fmla="*/ 1839534 h 2053753"/>
              <a:gd name="connsiteX63" fmla="*/ 1401745 w 1716861"/>
              <a:gd name="connsiteY63" fmla="*/ 1839534 h 2053753"/>
              <a:gd name="connsiteX64" fmla="*/ 1457011 w 1716861"/>
              <a:gd name="connsiteY64" fmla="*/ 1819437 h 2053753"/>
              <a:gd name="connsiteX65" fmla="*/ 1507253 w 1716861"/>
              <a:gd name="connsiteY65" fmla="*/ 1764171 h 2053753"/>
              <a:gd name="connsiteX66" fmla="*/ 1527350 w 1716861"/>
              <a:gd name="connsiteY66" fmla="*/ 1638567 h 2053753"/>
              <a:gd name="connsiteX67" fmla="*/ 1562519 w 1716861"/>
              <a:gd name="connsiteY67" fmla="*/ 1563204 h 2053753"/>
              <a:gd name="connsiteX68" fmla="*/ 1637881 w 1716861"/>
              <a:gd name="connsiteY68" fmla="*/ 1497890 h 2053753"/>
              <a:gd name="connsiteX69" fmla="*/ 1698172 w 1716861"/>
              <a:gd name="connsiteY69" fmla="*/ 1322044 h 2053753"/>
              <a:gd name="connsiteX70" fmla="*/ 1713244 w 1716861"/>
              <a:gd name="connsiteY70" fmla="*/ 1246681 h 2053753"/>
              <a:gd name="connsiteX71" fmla="*/ 1713244 w 1716861"/>
              <a:gd name="connsiteY71" fmla="*/ 1141173 h 2053753"/>
              <a:gd name="connsiteX72" fmla="*/ 1673051 w 1716861"/>
              <a:gd name="connsiteY72" fmla="*/ 1040690 h 2053753"/>
              <a:gd name="connsiteX73" fmla="*/ 1663002 w 1716861"/>
              <a:gd name="connsiteY73" fmla="*/ 955279 h 2053753"/>
              <a:gd name="connsiteX0" fmla="*/ 0 w 1631450"/>
              <a:gd name="connsiteY0" fmla="*/ 111217 h 2053753"/>
              <a:gd name="connsiteX1" fmla="*/ 75363 w 1631450"/>
              <a:gd name="connsiteY1" fmla="*/ 101169 h 2053753"/>
              <a:gd name="connsiteX2" fmla="*/ 130629 w 1631450"/>
              <a:gd name="connsiteY2" fmla="*/ 161459 h 2053753"/>
              <a:gd name="connsiteX3" fmla="*/ 125604 w 1631450"/>
              <a:gd name="connsiteY3" fmla="*/ 261942 h 2053753"/>
              <a:gd name="connsiteX4" fmla="*/ 145701 w 1631450"/>
              <a:gd name="connsiteY4" fmla="*/ 407644 h 2053753"/>
              <a:gd name="connsiteX5" fmla="*/ 175846 w 1631450"/>
              <a:gd name="connsiteY5" fmla="*/ 513151 h 2053753"/>
              <a:gd name="connsiteX6" fmla="*/ 190919 w 1631450"/>
              <a:gd name="connsiteY6" fmla="*/ 588514 h 2053753"/>
              <a:gd name="connsiteX7" fmla="*/ 205991 w 1631450"/>
              <a:gd name="connsiteY7" fmla="*/ 678949 h 2053753"/>
              <a:gd name="connsiteX8" fmla="*/ 236136 w 1631450"/>
              <a:gd name="connsiteY8" fmla="*/ 759336 h 2053753"/>
              <a:gd name="connsiteX9" fmla="*/ 587829 w 1631450"/>
              <a:gd name="connsiteY9" fmla="*/ 1111028 h 2053753"/>
              <a:gd name="connsiteX10" fmla="*/ 562708 w 1631450"/>
              <a:gd name="connsiteY10" fmla="*/ 1055762 h 2053753"/>
              <a:gd name="connsiteX11" fmla="*/ 532563 w 1631450"/>
              <a:gd name="connsiteY11" fmla="*/ 935182 h 2053753"/>
              <a:gd name="connsiteX12" fmla="*/ 512466 w 1631450"/>
              <a:gd name="connsiteY12" fmla="*/ 809578 h 2053753"/>
              <a:gd name="connsiteX13" fmla="*/ 507442 w 1631450"/>
              <a:gd name="connsiteY13" fmla="*/ 653828 h 2053753"/>
              <a:gd name="connsiteX14" fmla="*/ 507442 w 1631450"/>
              <a:gd name="connsiteY14" fmla="*/ 543296 h 2053753"/>
              <a:gd name="connsiteX15" fmla="*/ 497393 w 1631450"/>
              <a:gd name="connsiteY15" fmla="*/ 427740 h 2053753"/>
              <a:gd name="connsiteX16" fmla="*/ 482321 w 1631450"/>
              <a:gd name="connsiteY16" fmla="*/ 307160 h 2053753"/>
              <a:gd name="connsiteX17" fmla="*/ 442128 w 1631450"/>
              <a:gd name="connsiteY17" fmla="*/ 226773 h 2053753"/>
              <a:gd name="connsiteX18" fmla="*/ 427055 w 1631450"/>
              <a:gd name="connsiteY18" fmla="*/ 116241 h 2053753"/>
              <a:gd name="connsiteX19" fmla="*/ 447152 w 1631450"/>
              <a:gd name="connsiteY19" fmla="*/ 50927 h 2053753"/>
              <a:gd name="connsiteX20" fmla="*/ 462224 w 1631450"/>
              <a:gd name="connsiteY20" fmla="*/ 40879 h 2053753"/>
              <a:gd name="connsiteX21" fmla="*/ 507442 w 1631450"/>
              <a:gd name="connsiteY21" fmla="*/ 20782 h 2053753"/>
              <a:gd name="connsiteX22" fmla="*/ 577780 w 1631450"/>
              <a:gd name="connsiteY22" fmla="*/ 685 h 2053753"/>
              <a:gd name="connsiteX23" fmla="*/ 648119 w 1631450"/>
              <a:gd name="connsiteY23" fmla="*/ 5710 h 2053753"/>
              <a:gd name="connsiteX24" fmla="*/ 698361 w 1631450"/>
              <a:gd name="connsiteY24" fmla="*/ 15758 h 2053753"/>
              <a:gd name="connsiteX25" fmla="*/ 753626 w 1631450"/>
              <a:gd name="connsiteY25" fmla="*/ 76048 h 2053753"/>
              <a:gd name="connsiteX26" fmla="*/ 813917 w 1631450"/>
              <a:gd name="connsiteY26" fmla="*/ 146386 h 2053753"/>
              <a:gd name="connsiteX27" fmla="*/ 844062 w 1631450"/>
              <a:gd name="connsiteY27" fmla="*/ 392571 h 2053753"/>
              <a:gd name="connsiteX28" fmla="*/ 844062 w 1631450"/>
              <a:gd name="connsiteY28" fmla="*/ 417692 h 2053753"/>
              <a:gd name="connsiteX29" fmla="*/ 844062 w 1631450"/>
              <a:gd name="connsiteY29" fmla="*/ 553345 h 2053753"/>
              <a:gd name="connsiteX30" fmla="*/ 844062 w 1631450"/>
              <a:gd name="connsiteY30" fmla="*/ 653828 h 2053753"/>
              <a:gd name="connsiteX31" fmla="*/ 803868 w 1631450"/>
              <a:gd name="connsiteY31" fmla="*/ 749288 h 2053753"/>
              <a:gd name="connsiteX32" fmla="*/ 773723 w 1631450"/>
              <a:gd name="connsiteY32" fmla="*/ 824650 h 2053753"/>
              <a:gd name="connsiteX33" fmla="*/ 768699 w 1631450"/>
              <a:gd name="connsiteY33" fmla="*/ 884940 h 2053753"/>
              <a:gd name="connsiteX34" fmla="*/ 808892 w 1631450"/>
              <a:gd name="connsiteY34" fmla="*/ 985424 h 2053753"/>
              <a:gd name="connsiteX35" fmla="*/ 849086 w 1631450"/>
              <a:gd name="connsiteY35" fmla="*/ 1065811 h 2053753"/>
              <a:gd name="connsiteX36" fmla="*/ 924448 w 1631450"/>
              <a:gd name="connsiteY36" fmla="*/ 1221560 h 2053753"/>
              <a:gd name="connsiteX37" fmla="*/ 929473 w 1631450"/>
              <a:gd name="connsiteY37" fmla="*/ 1296923 h 2053753"/>
              <a:gd name="connsiteX38" fmla="*/ 929473 w 1631450"/>
              <a:gd name="connsiteY38" fmla="*/ 1377310 h 2053753"/>
              <a:gd name="connsiteX39" fmla="*/ 894303 w 1631450"/>
              <a:gd name="connsiteY39" fmla="*/ 1457696 h 2053753"/>
              <a:gd name="connsiteX40" fmla="*/ 562708 w 1631450"/>
              <a:gd name="connsiteY40" fmla="*/ 1919921 h 2053753"/>
              <a:gd name="connsiteX41" fmla="*/ 633046 w 1631450"/>
              <a:gd name="connsiteY41" fmla="*/ 2045525 h 2053753"/>
              <a:gd name="connsiteX42" fmla="*/ 708409 w 1631450"/>
              <a:gd name="connsiteY42" fmla="*/ 2035477 h 2053753"/>
              <a:gd name="connsiteX43" fmla="*/ 778747 w 1631450"/>
              <a:gd name="connsiteY43" fmla="*/ 1985235 h 2053753"/>
              <a:gd name="connsiteX44" fmla="*/ 854110 w 1631450"/>
              <a:gd name="connsiteY44" fmla="*/ 1904848 h 2053753"/>
              <a:gd name="connsiteX45" fmla="*/ 964642 w 1631450"/>
              <a:gd name="connsiteY45" fmla="*/ 1744074 h 2053753"/>
              <a:gd name="connsiteX46" fmla="*/ 1040004 w 1631450"/>
              <a:gd name="connsiteY46" fmla="*/ 1563204 h 2053753"/>
              <a:gd name="connsiteX47" fmla="*/ 1251020 w 1631450"/>
              <a:gd name="connsiteY47" fmla="*/ 241846 h 2053753"/>
              <a:gd name="connsiteX48" fmla="*/ 1251020 w 1631450"/>
              <a:gd name="connsiteY48" fmla="*/ 503103 h 2053753"/>
              <a:gd name="connsiteX49" fmla="*/ 1256044 w 1631450"/>
              <a:gd name="connsiteY49" fmla="*/ 628707 h 2053753"/>
              <a:gd name="connsiteX50" fmla="*/ 1296237 w 1631450"/>
              <a:gd name="connsiteY50" fmla="*/ 699046 h 2053753"/>
              <a:gd name="connsiteX51" fmla="*/ 1326382 w 1631450"/>
              <a:gd name="connsiteY51" fmla="*/ 804553 h 2053753"/>
              <a:gd name="connsiteX52" fmla="*/ 1341455 w 1631450"/>
              <a:gd name="connsiteY52" fmla="*/ 905037 h 2053753"/>
              <a:gd name="connsiteX53" fmla="*/ 1311310 w 1631450"/>
              <a:gd name="connsiteY53" fmla="*/ 1065811 h 2053753"/>
              <a:gd name="connsiteX54" fmla="*/ 1316334 w 1631450"/>
              <a:gd name="connsiteY54" fmla="*/ 1156246 h 2053753"/>
              <a:gd name="connsiteX55" fmla="*/ 1316334 w 1631450"/>
              <a:gd name="connsiteY55" fmla="*/ 1306971 h 2053753"/>
              <a:gd name="connsiteX56" fmla="*/ 1301262 w 1631450"/>
              <a:gd name="connsiteY56" fmla="*/ 1367261 h 2053753"/>
              <a:gd name="connsiteX57" fmla="*/ 1256044 w 1631450"/>
              <a:gd name="connsiteY57" fmla="*/ 1507938 h 2053753"/>
              <a:gd name="connsiteX58" fmla="*/ 1230923 w 1631450"/>
              <a:gd name="connsiteY58" fmla="*/ 1653639 h 2053753"/>
              <a:gd name="connsiteX59" fmla="*/ 1210826 w 1631450"/>
              <a:gd name="connsiteY59" fmla="*/ 1739050 h 2053753"/>
              <a:gd name="connsiteX60" fmla="*/ 1235947 w 1631450"/>
              <a:gd name="connsiteY60" fmla="*/ 1814413 h 2053753"/>
              <a:gd name="connsiteX61" fmla="*/ 1271117 w 1631450"/>
              <a:gd name="connsiteY61" fmla="*/ 1839534 h 2053753"/>
              <a:gd name="connsiteX62" fmla="*/ 1316334 w 1631450"/>
              <a:gd name="connsiteY62" fmla="*/ 1839534 h 2053753"/>
              <a:gd name="connsiteX63" fmla="*/ 1371600 w 1631450"/>
              <a:gd name="connsiteY63" fmla="*/ 1819437 h 2053753"/>
              <a:gd name="connsiteX64" fmla="*/ 1421842 w 1631450"/>
              <a:gd name="connsiteY64" fmla="*/ 1764171 h 2053753"/>
              <a:gd name="connsiteX65" fmla="*/ 1441939 w 1631450"/>
              <a:gd name="connsiteY65" fmla="*/ 1638567 h 2053753"/>
              <a:gd name="connsiteX66" fmla="*/ 1477108 w 1631450"/>
              <a:gd name="connsiteY66" fmla="*/ 1563204 h 2053753"/>
              <a:gd name="connsiteX67" fmla="*/ 1552470 w 1631450"/>
              <a:gd name="connsiteY67" fmla="*/ 1497890 h 2053753"/>
              <a:gd name="connsiteX68" fmla="*/ 1612761 w 1631450"/>
              <a:gd name="connsiteY68" fmla="*/ 1322044 h 2053753"/>
              <a:gd name="connsiteX69" fmla="*/ 1627833 w 1631450"/>
              <a:gd name="connsiteY69" fmla="*/ 1246681 h 2053753"/>
              <a:gd name="connsiteX70" fmla="*/ 1627833 w 1631450"/>
              <a:gd name="connsiteY70" fmla="*/ 1141173 h 2053753"/>
              <a:gd name="connsiteX71" fmla="*/ 1587640 w 1631450"/>
              <a:gd name="connsiteY71" fmla="*/ 1040690 h 2053753"/>
              <a:gd name="connsiteX72" fmla="*/ 1577591 w 1631450"/>
              <a:gd name="connsiteY72" fmla="*/ 955279 h 2053753"/>
              <a:gd name="connsiteX0" fmla="*/ 0 w 1556087"/>
              <a:gd name="connsiteY0" fmla="*/ 101169 h 2053753"/>
              <a:gd name="connsiteX1" fmla="*/ 55266 w 1556087"/>
              <a:gd name="connsiteY1" fmla="*/ 161459 h 2053753"/>
              <a:gd name="connsiteX2" fmla="*/ 50241 w 1556087"/>
              <a:gd name="connsiteY2" fmla="*/ 261942 h 2053753"/>
              <a:gd name="connsiteX3" fmla="*/ 70338 w 1556087"/>
              <a:gd name="connsiteY3" fmla="*/ 407644 h 2053753"/>
              <a:gd name="connsiteX4" fmla="*/ 100483 w 1556087"/>
              <a:gd name="connsiteY4" fmla="*/ 513151 h 2053753"/>
              <a:gd name="connsiteX5" fmla="*/ 115556 w 1556087"/>
              <a:gd name="connsiteY5" fmla="*/ 588514 h 2053753"/>
              <a:gd name="connsiteX6" fmla="*/ 130628 w 1556087"/>
              <a:gd name="connsiteY6" fmla="*/ 678949 h 2053753"/>
              <a:gd name="connsiteX7" fmla="*/ 160773 w 1556087"/>
              <a:gd name="connsiteY7" fmla="*/ 759336 h 2053753"/>
              <a:gd name="connsiteX8" fmla="*/ 512466 w 1556087"/>
              <a:gd name="connsiteY8" fmla="*/ 1111028 h 2053753"/>
              <a:gd name="connsiteX9" fmla="*/ 487345 w 1556087"/>
              <a:gd name="connsiteY9" fmla="*/ 1055762 h 2053753"/>
              <a:gd name="connsiteX10" fmla="*/ 457200 w 1556087"/>
              <a:gd name="connsiteY10" fmla="*/ 935182 h 2053753"/>
              <a:gd name="connsiteX11" fmla="*/ 437103 w 1556087"/>
              <a:gd name="connsiteY11" fmla="*/ 809578 h 2053753"/>
              <a:gd name="connsiteX12" fmla="*/ 432079 w 1556087"/>
              <a:gd name="connsiteY12" fmla="*/ 653828 h 2053753"/>
              <a:gd name="connsiteX13" fmla="*/ 432079 w 1556087"/>
              <a:gd name="connsiteY13" fmla="*/ 543296 h 2053753"/>
              <a:gd name="connsiteX14" fmla="*/ 422030 w 1556087"/>
              <a:gd name="connsiteY14" fmla="*/ 427740 h 2053753"/>
              <a:gd name="connsiteX15" fmla="*/ 406958 w 1556087"/>
              <a:gd name="connsiteY15" fmla="*/ 307160 h 2053753"/>
              <a:gd name="connsiteX16" fmla="*/ 366765 w 1556087"/>
              <a:gd name="connsiteY16" fmla="*/ 226773 h 2053753"/>
              <a:gd name="connsiteX17" fmla="*/ 351692 w 1556087"/>
              <a:gd name="connsiteY17" fmla="*/ 116241 h 2053753"/>
              <a:gd name="connsiteX18" fmla="*/ 371789 w 1556087"/>
              <a:gd name="connsiteY18" fmla="*/ 50927 h 2053753"/>
              <a:gd name="connsiteX19" fmla="*/ 386861 w 1556087"/>
              <a:gd name="connsiteY19" fmla="*/ 40879 h 2053753"/>
              <a:gd name="connsiteX20" fmla="*/ 432079 w 1556087"/>
              <a:gd name="connsiteY20" fmla="*/ 20782 h 2053753"/>
              <a:gd name="connsiteX21" fmla="*/ 502417 w 1556087"/>
              <a:gd name="connsiteY21" fmla="*/ 685 h 2053753"/>
              <a:gd name="connsiteX22" fmla="*/ 572756 w 1556087"/>
              <a:gd name="connsiteY22" fmla="*/ 5710 h 2053753"/>
              <a:gd name="connsiteX23" fmla="*/ 622998 w 1556087"/>
              <a:gd name="connsiteY23" fmla="*/ 15758 h 2053753"/>
              <a:gd name="connsiteX24" fmla="*/ 678263 w 1556087"/>
              <a:gd name="connsiteY24" fmla="*/ 76048 h 2053753"/>
              <a:gd name="connsiteX25" fmla="*/ 738554 w 1556087"/>
              <a:gd name="connsiteY25" fmla="*/ 146386 h 2053753"/>
              <a:gd name="connsiteX26" fmla="*/ 768699 w 1556087"/>
              <a:gd name="connsiteY26" fmla="*/ 392571 h 2053753"/>
              <a:gd name="connsiteX27" fmla="*/ 768699 w 1556087"/>
              <a:gd name="connsiteY27" fmla="*/ 417692 h 2053753"/>
              <a:gd name="connsiteX28" fmla="*/ 768699 w 1556087"/>
              <a:gd name="connsiteY28" fmla="*/ 553345 h 2053753"/>
              <a:gd name="connsiteX29" fmla="*/ 768699 w 1556087"/>
              <a:gd name="connsiteY29" fmla="*/ 653828 h 2053753"/>
              <a:gd name="connsiteX30" fmla="*/ 728505 w 1556087"/>
              <a:gd name="connsiteY30" fmla="*/ 749288 h 2053753"/>
              <a:gd name="connsiteX31" fmla="*/ 698360 w 1556087"/>
              <a:gd name="connsiteY31" fmla="*/ 824650 h 2053753"/>
              <a:gd name="connsiteX32" fmla="*/ 693336 w 1556087"/>
              <a:gd name="connsiteY32" fmla="*/ 884940 h 2053753"/>
              <a:gd name="connsiteX33" fmla="*/ 733529 w 1556087"/>
              <a:gd name="connsiteY33" fmla="*/ 985424 h 2053753"/>
              <a:gd name="connsiteX34" fmla="*/ 773723 w 1556087"/>
              <a:gd name="connsiteY34" fmla="*/ 1065811 h 2053753"/>
              <a:gd name="connsiteX35" fmla="*/ 849085 w 1556087"/>
              <a:gd name="connsiteY35" fmla="*/ 1221560 h 2053753"/>
              <a:gd name="connsiteX36" fmla="*/ 854110 w 1556087"/>
              <a:gd name="connsiteY36" fmla="*/ 1296923 h 2053753"/>
              <a:gd name="connsiteX37" fmla="*/ 854110 w 1556087"/>
              <a:gd name="connsiteY37" fmla="*/ 1377310 h 2053753"/>
              <a:gd name="connsiteX38" fmla="*/ 818940 w 1556087"/>
              <a:gd name="connsiteY38" fmla="*/ 1457696 h 2053753"/>
              <a:gd name="connsiteX39" fmla="*/ 487345 w 1556087"/>
              <a:gd name="connsiteY39" fmla="*/ 1919921 h 2053753"/>
              <a:gd name="connsiteX40" fmla="*/ 557683 w 1556087"/>
              <a:gd name="connsiteY40" fmla="*/ 2045525 h 2053753"/>
              <a:gd name="connsiteX41" fmla="*/ 633046 w 1556087"/>
              <a:gd name="connsiteY41" fmla="*/ 2035477 h 2053753"/>
              <a:gd name="connsiteX42" fmla="*/ 703384 w 1556087"/>
              <a:gd name="connsiteY42" fmla="*/ 1985235 h 2053753"/>
              <a:gd name="connsiteX43" fmla="*/ 778747 w 1556087"/>
              <a:gd name="connsiteY43" fmla="*/ 1904848 h 2053753"/>
              <a:gd name="connsiteX44" fmla="*/ 889279 w 1556087"/>
              <a:gd name="connsiteY44" fmla="*/ 1744074 h 2053753"/>
              <a:gd name="connsiteX45" fmla="*/ 964641 w 1556087"/>
              <a:gd name="connsiteY45" fmla="*/ 1563204 h 2053753"/>
              <a:gd name="connsiteX46" fmla="*/ 1175657 w 1556087"/>
              <a:gd name="connsiteY46" fmla="*/ 241846 h 2053753"/>
              <a:gd name="connsiteX47" fmla="*/ 1175657 w 1556087"/>
              <a:gd name="connsiteY47" fmla="*/ 503103 h 2053753"/>
              <a:gd name="connsiteX48" fmla="*/ 1180681 w 1556087"/>
              <a:gd name="connsiteY48" fmla="*/ 628707 h 2053753"/>
              <a:gd name="connsiteX49" fmla="*/ 1220874 w 1556087"/>
              <a:gd name="connsiteY49" fmla="*/ 699046 h 2053753"/>
              <a:gd name="connsiteX50" fmla="*/ 1251019 w 1556087"/>
              <a:gd name="connsiteY50" fmla="*/ 804553 h 2053753"/>
              <a:gd name="connsiteX51" fmla="*/ 1266092 w 1556087"/>
              <a:gd name="connsiteY51" fmla="*/ 905037 h 2053753"/>
              <a:gd name="connsiteX52" fmla="*/ 1235947 w 1556087"/>
              <a:gd name="connsiteY52" fmla="*/ 1065811 h 2053753"/>
              <a:gd name="connsiteX53" fmla="*/ 1240971 w 1556087"/>
              <a:gd name="connsiteY53" fmla="*/ 1156246 h 2053753"/>
              <a:gd name="connsiteX54" fmla="*/ 1240971 w 1556087"/>
              <a:gd name="connsiteY54" fmla="*/ 1306971 h 2053753"/>
              <a:gd name="connsiteX55" fmla="*/ 1225899 w 1556087"/>
              <a:gd name="connsiteY55" fmla="*/ 1367261 h 2053753"/>
              <a:gd name="connsiteX56" fmla="*/ 1180681 w 1556087"/>
              <a:gd name="connsiteY56" fmla="*/ 1507938 h 2053753"/>
              <a:gd name="connsiteX57" fmla="*/ 1155560 w 1556087"/>
              <a:gd name="connsiteY57" fmla="*/ 1653639 h 2053753"/>
              <a:gd name="connsiteX58" fmla="*/ 1135463 w 1556087"/>
              <a:gd name="connsiteY58" fmla="*/ 1739050 h 2053753"/>
              <a:gd name="connsiteX59" fmla="*/ 1160584 w 1556087"/>
              <a:gd name="connsiteY59" fmla="*/ 1814413 h 2053753"/>
              <a:gd name="connsiteX60" fmla="*/ 1195754 w 1556087"/>
              <a:gd name="connsiteY60" fmla="*/ 1839534 h 2053753"/>
              <a:gd name="connsiteX61" fmla="*/ 1240971 w 1556087"/>
              <a:gd name="connsiteY61" fmla="*/ 1839534 h 2053753"/>
              <a:gd name="connsiteX62" fmla="*/ 1296237 w 1556087"/>
              <a:gd name="connsiteY62" fmla="*/ 1819437 h 2053753"/>
              <a:gd name="connsiteX63" fmla="*/ 1346479 w 1556087"/>
              <a:gd name="connsiteY63" fmla="*/ 1764171 h 2053753"/>
              <a:gd name="connsiteX64" fmla="*/ 1366576 w 1556087"/>
              <a:gd name="connsiteY64" fmla="*/ 1638567 h 2053753"/>
              <a:gd name="connsiteX65" fmla="*/ 1401745 w 1556087"/>
              <a:gd name="connsiteY65" fmla="*/ 1563204 h 2053753"/>
              <a:gd name="connsiteX66" fmla="*/ 1477107 w 1556087"/>
              <a:gd name="connsiteY66" fmla="*/ 1497890 h 2053753"/>
              <a:gd name="connsiteX67" fmla="*/ 1537398 w 1556087"/>
              <a:gd name="connsiteY67" fmla="*/ 1322044 h 2053753"/>
              <a:gd name="connsiteX68" fmla="*/ 1552470 w 1556087"/>
              <a:gd name="connsiteY68" fmla="*/ 1246681 h 2053753"/>
              <a:gd name="connsiteX69" fmla="*/ 1552470 w 1556087"/>
              <a:gd name="connsiteY69" fmla="*/ 1141173 h 2053753"/>
              <a:gd name="connsiteX70" fmla="*/ 1512277 w 1556087"/>
              <a:gd name="connsiteY70" fmla="*/ 1040690 h 2053753"/>
              <a:gd name="connsiteX71" fmla="*/ 1502228 w 1556087"/>
              <a:gd name="connsiteY71" fmla="*/ 955279 h 2053753"/>
              <a:gd name="connsiteX0" fmla="*/ 5298 w 1506119"/>
              <a:gd name="connsiteY0" fmla="*/ 161459 h 2053753"/>
              <a:gd name="connsiteX1" fmla="*/ 273 w 1506119"/>
              <a:gd name="connsiteY1" fmla="*/ 261942 h 2053753"/>
              <a:gd name="connsiteX2" fmla="*/ 20370 w 1506119"/>
              <a:gd name="connsiteY2" fmla="*/ 407644 h 2053753"/>
              <a:gd name="connsiteX3" fmla="*/ 50515 w 1506119"/>
              <a:gd name="connsiteY3" fmla="*/ 513151 h 2053753"/>
              <a:gd name="connsiteX4" fmla="*/ 65588 w 1506119"/>
              <a:gd name="connsiteY4" fmla="*/ 588514 h 2053753"/>
              <a:gd name="connsiteX5" fmla="*/ 80660 w 1506119"/>
              <a:gd name="connsiteY5" fmla="*/ 678949 h 2053753"/>
              <a:gd name="connsiteX6" fmla="*/ 110805 w 1506119"/>
              <a:gd name="connsiteY6" fmla="*/ 759336 h 2053753"/>
              <a:gd name="connsiteX7" fmla="*/ 462498 w 1506119"/>
              <a:gd name="connsiteY7" fmla="*/ 1111028 h 2053753"/>
              <a:gd name="connsiteX8" fmla="*/ 437377 w 1506119"/>
              <a:gd name="connsiteY8" fmla="*/ 1055762 h 2053753"/>
              <a:gd name="connsiteX9" fmla="*/ 407232 w 1506119"/>
              <a:gd name="connsiteY9" fmla="*/ 935182 h 2053753"/>
              <a:gd name="connsiteX10" fmla="*/ 387135 w 1506119"/>
              <a:gd name="connsiteY10" fmla="*/ 809578 h 2053753"/>
              <a:gd name="connsiteX11" fmla="*/ 382111 w 1506119"/>
              <a:gd name="connsiteY11" fmla="*/ 653828 h 2053753"/>
              <a:gd name="connsiteX12" fmla="*/ 382111 w 1506119"/>
              <a:gd name="connsiteY12" fmla="*/ 543296 h 2053753"/>
              <a:gd name="connsiteX13" fmla="*/ 372062 w 1506119"/>
              <a:gd name="connsiteY13" fmla="*/ 427740 h 2053753"/>
              <a:gd name="connsiteX14" fmla="*/ 356990 w 1506119"/>
              <a:gd name="connsiteY14" fmla="*/ 307160 h 2053753"/>
              <a:gd name="connsiteX15" fmla="*/ 316797 w 1506119"/>
              <a:gd name="connsiteY15" fmla="*/ 226773 h 2053753"/>
              <a:gd name="connsiteX16" fmla="*/ 301724 w 1506119"/>
              <a:gd name="connsiteY16" fmla="*/ 116241 h 2053753"/>
              <a:gd name="connsiteX17" fmla="*/ 321821 w 1506119"/>
              <a:gd name="connsiteY17" fmla="*/ 50927 h 2053753"/>
              <a:gd name="connsiteX18" fmla="*/ 336893 w 1506119"/>
              <a:gd name="connsiteY18" fmla="*/ 40879 h 2053753"/>
              <a:gd name="connsiteX19" fmla="*/ 382111 w 1506119"/>
              <a:gd name="connsiteY19" fmla="*/ 20782 h 2053753"/>
              <a:gd name="connsiteX20" fmla="*/ 452449 w 1506119"/>
              <a:gd name="connsiteY20" fmla="*/ 685 h 2053753"/>
              <a:gd name="connsiteX21" fmla="*/ 522788 w 1506119"/>
              <a:gd name="connsiteY21" fmla="*/ 5710 h 2053753"/>
              <a:gd name="connsiteX22" fmla="*/ 573030 w 1506119"/>
              <a:gd name="connsiteY22" fmla="*/ 15758 h 2053753"/>
              <a:gd name="connsiteX23" fmla="*/ 628295 w 1506119"/>
              <a:gd name="connsiteY23" fmla="*/ 76048 h 2053753"/>
              <a:gd name="connsiteX24" fmla="*/ 688586 w 1506119"/>
              <a:gd name="connsiteY24" fmla="*/ 146386 h 2053753"/>
              <a:gd name="connsiteX25" fmla="*/ 718731 w 1506119"/>
              <a:gd name="connsiteY25" fmla="*/ 392571 h 2053753"/>
              <a:gd name="connsiteX26" fmla="*/ 718731 w 1506119"/>
              <a:gd name="connsiteY26" fmla="*/ 417692 h 2053753"/>
              <a:gd name="connsiteX27" fmla="*/ 718731 w 1506119"/>
              <a:gd name="connsiteY27" fmla="*/ 553345 h 2053753"/>
              <a:gd name="connsiteX28" fmla="*/ 718731 w 1506119"/>
              <a:gd name="connsiteY28" fmla="*/ 653828 h 2053753"/>
              <a:gd name="connsiteX29" fmla="*/ 678537 w 1506119"/>
              <a:gd name="connsiteY29" fmla="*/ 749288 h 2053753"/>
              <a:gd name="connsiteX30" fmla="*/ 648392 w 1506119"/>
              <a:gd name="connsiteY30" fmla="*/ 824650 h 2053753"/>
              <a:gd name="connsiteX31" fmla="*/ 643368 w 1506119"/>
              <a:gd name="connsiteY31" fmla="*/ 884940 h 2053753"/>
              <a:gd name="connsiteX32" fmla="*/ 683561 w 1506119"/>
              <a:gd name="connsiteY32" fmla="*/ 985424 h 2053753"/>
              <a:gd name="connsiteX33" fmla="*/ 723755 w 1506119"/>
              <a:gd name="connsiteY33" fmla="*/ 1065811 h 2053753"/>
              <a:gd name="connsiteX34" fmla="*/ 799117 w 1506119"/>
              <a:gd name="connsiteY34" fmla="*/ 1221560 h 2053753"/>
              <a:gd name="connsiteX35" fmla="*/ 804142 w 1506119"/>
              <a:gd name="connsiteY35" fmla="*/ 1296923 h 2053753"/>
              <a:gd name="connsiteX36" fmla="*/ 804142 w 1506119"/>
              <a:gd name="connsiteY36" fmla="*/ 1377310 h 2053753"/>
              <a:gd name="connsiteX37" fmla="*/ 768972 w 1506119"/>
              <a:gd name="connsiteY37" fmla="*/ 1457696 h 2053753"/>
              <a:gd name="connsiteX38" fmla="*/ 437377 w 1506119"/>
              <a:gd name="connsiteY38" fmla="*/ 1919921 h 2053753"/>
              <a:gd name="connsiteX39" fmla="*/ 507715 w 1506119"/>
              <a:gd name="connsiteY39" fmla="*/ 2045525 h 2053753"/>
              <a:gd name="connsiteX40" fmla="*/ 583078 w 1506119"/>
              <a:gd name="connsiteY40" fmla="*/ 2035477 h 2053753"/>
              <a:gd name="connsiteX41" fmla="*/ 653416 w 1506119"/>
              <a:gd name="connsiteY41" fmla="*/ 1985235 h 2053753"/>
              <a:gd name="connsiteX42" fmla="*/ 728779 w 1506119"/>
              <a:gd name="connsiteY42" fmla="*/ 1904848 h 2053753"/>
              <a:gd name="connsiteX43" fmla="*/ 839311 w 1506119"/>
              <a:gd name="connsiteY43" fmla="*/ 1744074 h 2053753"/>
              <a:gd name="connsiteX44" fmla="*/ 914673 w 1506119"/>
              <a:gd name="connsiteY44" fmla="*/ 1563204 h 2053753"/>
              <a:gd name="connsiteX45" fmla="*/ 1125689 w 1506119"/>
              <a:gd name="connsiteY45" fmla="*/ 241846 h 2053753"/>
              <a:gd name="connsiteX46" fmla="*/ 1125689 w 1506119"/>
              <a:gd name="connsiteY46" fmla="*/ 503103 h 2053753"/>
              <a:gd name="connsiteX47" fmla="*/ 1130713 w 1506119"/>
              <a:gd name="connsiteY47" fmla="*/ 628707 h 2053753"/>
              <a:gd name="connsiteX48" fmla="*/ 1170906 w 1506119"/>
              <a:gd name="connsiteY48" fmla="*/ 699046 h 2053753"/>
              <a:gd name="connsiteX49" fmla="*/ 1201051 w 1506119"/>
              <a:gd name="connsiteY49" fmla="*/ 804553 h 2053753"/>
              <a:gd name="connsiteX50" fmla="*/ 1216124 w 1506119"/>
              <a:gd name="connsiteY50" fmla="*/ 905037 h 2053753"/>
              <a:gd name="connsiteX51" fmla="*/ 1185979 w 1506119"/>
              <a:gd name="connsiteY51" fmla="*/ 1065811 h 2053753"/>
              <a:gd name="connsiteX52" fmla="*/ 1191003 w 1506119"/>
              <a:gd name="connsiteY52" fmla="*/ 1156246 h 2053753"/>
              <a:gd name="connsiteX53" fmla="*/ 1191003 w 1506119"/>
              <a:gd name="connsiteY53" fmla="*/ 1306971 h 2053753"/>
              <a:gd name="connsiteX54" fmla="*/ 1175931 w 1506119"/>
              <a:gd name="connsiteY54" fmla="*/ 1367261 h 2053753"/>
              <a:gd name="connsiteX55" fmla="*/ 1130713 w 1506119"/>
              <a:gd name="connsiteY55" fmla="*/ 1507938 h 2053753"/>
              <a:gd name="connsiteX56" fmla="*/ 1105592 w 1506119"/>
              <a:gd name="connsiteY56" fmla="*/ 1653639 h 2053753"/>
              <a:gd name="connsiteX57" fmla="*/ 1085495 w 1506119"/>
              <a:gd name="connsiteY57" fmla="*/ 1739050 h 2053753"/>
              <a:gd name="connsiteX58" fmla="*/ 1110616 w 1506119"/>
              <a:gd name="connsiteY58" fmla="*/ 1814413 h 2053753"/>
              <a:gd name="connsiteX59" fmla="*/ 1145786 w 1506119"/>
              <a:gd name="connsiteY59" fmla="*/ 1839534 h 2053753"/>
              <a:gd name="connsiteX60" fmla="*/ 1191003 w 1506119"/>
              <a:gd name="connsiteY60" fmla="*/ 1839534 h 2053753"/>
              <a:gd name="connsiteX61" fmla="*/ 1246269 w 1506119"/>
              <a:gd name="connsiteY61" fmla="*/ 1819437 h 2053753"/>
              <a:gd name="connsiteX62" fmla="*/ 1296511 w 1506119"/>
              <a:gd name="connsiteY62" fmla="*/ 1764171 h 2053753"/>
              <a:gd name="connsiteX63" fmla="*/ 1316608 w 1506119"/>
              <a:gd name="connsiteY63" fmla="*/ 1638567 h 2053753"/>
              <a:gd name="connsiteX64" fmla="*/ 1351777 w 1506119"/>
              <a:gd name="connsiteY64" fmla="*/ 1563204 h 2053753"/>
              <a:gd name="connsiteX65" fmla="*/ 1427139 w 1506119"/>
              <a:gd name="connsiteY65" fmla="*/ 1497890 h 2053753"/>
              <a:gd name="connsiteX66" fmla="*/ 1487430 w 1506119"/>
              <a:gd name="connsiteY66" fmla="*/ 1322044 h 2053753"/>
              <a:gd name="connsiteX67" fmla="*/ 1502502 w 1506119"/>
              <a:gd name="connsiteY67" fmla="*/ 1246681 h 2053753"/>
              <a:gd name="connsiteX68" fmla="*/ 1502502 w 1506119"/>
              <a:gd name="connsiteY68" fmla="*/ 1141173 h 2053753"/>
              <a:gd name="connsiteX69" fmla="*/ 1462309 w 1506119"/>
              <a:gd name="connsiteY69" fmla="*/ 1040690 h 2053753"/>
              <a:gd name="connsiteX70" fmla="*/ 1452260 w 1506119"/>
              <a:gd name="connsiteY70" fmla="*/ 955279 h 2053753"/>
              <a:gd name="connsiteX0" fmla="*/ 0 w 1505846"/>
              <a:gd name="connsiteY0" fmla="*/ 261942 h 2053753"/>
              <a:gd name="connsiteX1" fmla="*/ 20097 w 1505846"/>
              <a:gd name="connsiteY1" fmla="*/ 407644 h 2053753"/>
              <a:gd name="connsiteX2" fmla="*/ 50242 w 1505846"/>
              <a:gd name="connsiteY2" fmla="*/ 513151 h 2053753"/>
              <a:gd name="connsiteX3" fmla="*/ 65315 w 1505846"/>
              <a:gd name="connsiteY3" fmla="*/ 588514 h 2053753"/>
              <a:gd name="connsiteX4" fmla="*/ 80387 w 1505846"/>
              <a:gd name="connsiteY4" fmla="*/ 678949 h 2053753"/>
              <a:gd name="connsiteX5" fmla="*/ 110532 w 1505846"/>
              <a:gd name="connsiteY5" fmla="*/ 759336 h 2053753"/>
              <a:gd name="connsiteX6" fmla="*/ 462225 w 1505846"/>
              <a:gd name="connsiteY6" fmla="*/ 1111028 h 2053753"/>
              <a:gd name="connsiteX7" fmla="*/ 437104 w 1505846"/>
              <a:gd name="connsiteY7" fmla="*/ 1055762 h 2053753"/>
              <a:gd name="connsiteX8" fmla="*/ 406959 w 1505846"/>
              <a:gd name="connsiteY8" fmla="*/ 935182 h 2053753"/>
              <a:gd name="connsiteX9" fmla="*/ 386862 w 1505846"/>
              <a:gd name="connsiteY9" fmla="*/ 809578 h 2053753"/>
              <a:gd name="connsiteX10" fmla="*/ 381838 w 1505846"/>
              <a:gd name="connsiteY10" fmla="*/ 653828 h 2053753"/>
              <a:gd name="connsiteX11" fmla="*/ 381838 w 1505846"/>
              <a:gd name="connsiteY11" fmla="*/ 543296 h 2053753"/>
              <a:gd name="connsiteX12" fmla="*/ 371789 w 1505846"/>
              <a:gd name="connsiteY12" fmla="*/ 427740 h 2053753"/>
              <a:gd name="connsiteX13" fmla="*/ 356717 w 1505846"/>
              <a:gd name="connsiteY13" fmla="*/ 307160 h 2053753"/>
              <a:gd name="connsiteX14" fmla="*/ 316524 w 1505846"/>
              <a:gd name="connsiteY14" fmla="*/ 226773 h 2053753"/>
              <a:gd name="connsiteX15" fmla="*/ 301451 w 1505846"/>
              <a:gd name="connsiteY15" fmla="*/ 116241 h 2053753"/>
              <a:gd name="connsiteX16" fmla="*/ 321548 w 1505846"/>
              <a:gd name="connsiteY16" fmla="*/ 50927 h 2053753"/>
              <a:gd name="connsiteX17" fmla="*/ 336620 w 1505846"/>
              <a:gd name="connsiteY17" fmla="*/ 40879 h 2053753"/>
              <a:gd name="connsiteX18" fmla="*/ 381838 w 1505846"/>
              <a:gd name="connsiteY18" fmla="*/ 20782 h 2053753"/>
              <a:gd name="connsiteX19" fmla="*/ 452176 w 1505846"/>
              <a:gd name="connsiteY19" fmla="*/ 685 h 2053753"/>
              <a:gd name="connsiteX20" fmla="*/ 522515 w 1505846"/>
              <a:gd name="connsiteY20" fmla="*/ 5710 h 2053753"/>
              <a:gd name="connsiteX21" fmla="*/ 572757 w 1505846"/>
              <a:gd name="connsiteY21" fmla="*/ 15758 h 2053753"/>
              <a:gd name="connsiteX22" fmla="*/ 628022 w 1505846"/>
              <a:gd name="connsiteY22" fmla="*/ 76048 h 2053753"/>
              <a:gd name="connsiteX23" fmla="*/ 688313 w 1505846"/>
              <a:gd name="connsiteY23" fmla="*/ 146386 h 2053753"/>
              <a:gd name="connsiteX24" fmla="*/ 718458 w 1505846"/>
              <a:gd name="connsiteY24" fmla="*/ 392571 h 2053753"/>
              <a:gd name="connsiteX25" fmla="*/ 718458 w 1505846"/>
              <a:gd name="connsiteY25" fmla="*/ 417692 h 2053753"/>
              <a:gd name="connsiteX26" fmla="*/ 718458 w 1505846"/>
              <a:gd name="connsiteY26" fmla="*/ 553345 h 2053753"/>
              <a:gd name="connsiteX27" fmla="*/ 718458 w 1505846"/>
              <a:gd name="connsiteY27" fmla="*/ 653828 h 2053753"/>
              <a:gd name="connsiteX28" fmla="*/ 678264 w 1505846"/>
              <a:gd name="connsiteY28" fmla="*/ 749288 h 2053753"/>
              <a:gd name="connsiteX29" fmla="*/ 648119 w 1505846"/>
              <a:gd name="connsiteY29" fmla="*/ 824650 h 2053753"/>
              <a:gd name="connsiteX30" fmla="*/ 643095 w 1505846"/>
              <a:gd name="connsiteY30" fmla="*/ 884940 h 2053753"/>
              <a:gd name="connsiteX31" fmla="*/ 683288 w 1505846"/>
              <a:gd name="connsiteY31" fmla="*/ 985424 h 2053753"/>
              <a:gd name="connsiteX32" fmla="*/ 723482 w 1505846"/>
              <a:gd name="connsiteY32" fmla="*/ 1065811 h 2053753"/>
              <a:gd name="connsiteX33" fmla="*/ 798844 w 1505846"/>
              <a:gd name="connsiteY33" fmla="*/ 1221560 h 2053753"/>
              <a:gd name="connsiteX34" fmla="*/ 803869 w 1505846"/>
              <a:gd name="connsiteY34" fmla="*/ 1296923 h 2053753"/>
              <a:gd name="connsiteX35" fmla="*/ 803869 w 1505846"/>
              <a:gd name="connsiteY35" fmla="*/ 1377310 h 2053753"/>
              <a:gd name="connsiteX36" fmla="*/ 768699 w 1505846"/>
              <a:gd name="connsiteY36" fmla="*/ 1457696 h 2053753"/>
              <a:gd name="connsiteX37" fmla="*/ 437104 w 1505846"/>
              <a:gd name="connsiteY37" fmla="*/ 1919921 h 2053753"/>
              <a:gd name="connsiteX38" fmla="*/ 507442 w 1505846"/>
              <a:gd name="connsiteY38" fmla="*/ 2045525 h 2053753"/>
              <a:gd name="connsiteX39" fmla="*/ 582805 w 1505846"/>
              <a:gd name="connsiteY39" fmla="*/ 2035477 h 2053753"/>
              <a:gd name="connsiteX40" fmla="*/ 653143 w 1505846"/>
              <a:gd name="connsiteY40" fmla="*/ 1985235 h 2053753"/>
              <a:gd name="connsiteX41" fmla="*/ 728506 w 1505846"/>
              <a:gd name="connsiteY41" fmla="*/ 1904848 h 2053753"/>
              <a:gd name="connsiteX42" fmla="*/ 839038 w 1505846"/>
              <a:gd name="connsiteY42" fmla="*/ 1744074 h 2053753"/>
              <a:gd name="connsiteX43" fmla="*/ 914400 w 1505846"/>
              <a:gd name="connsiteY43" fmla="*/ 1563204 h 2053753"/>
              <a:gd name="connsiteX44" fmla="*/ 1125416 w 1505846"/>
              <a:gd name="connsiteY44" fmla="*/ 241846 h 2053753"/>
              <a:gd name="connsiteX45" fmla="*/ 1125416 w 1505846"/>
              <a:gd name="connsiteY45" fmla="*/ 503103 h 2053753"/>
              <a:gd name="connsiteX46" fmla="*/ 1130440 w 1505846"/>
              <a:gd name="connsiteY46" fmla="*/ 628707 h 2053753"/>
              <a:gd name="connsiteX47" fmla="*/ 1170633 w 1505846"/>
              <a:gd name="connsiteY47" fmla="*/ 699046 h 2053753"/>
              <a:gd name="connsiteX48" fmla="*/ 1200778 w 1505846"/>
              <a:gd name="connsiteY48" fmla="*/ 804553 h 2053753"/>
              <a:gd name="connsiteX49" fmla="*/ 1215851 w 1505846"/>
              <a:gd name="connsiteY49" fmla="*/ 905037 h 2053753"/>
              <a:gd name="connsiteX50" fmla="*/ 1185706 w 1505846"/>
              <a:gd name="connsiteY50" fmla="*/ 1065811 h 2053753"/>
              <a:gd name="connsiteX51" fmla="*/ 1190730 w 1505846"/>
              <a:gd name="connsiteY51" fmla="*/ 1156246 h 2053753"/>
              <a:gd name="connsiteX52" fmla="*/ 1190730 w 1505846"/>
              <a:gd name="connsiteY52" fmla="*/ 1306971 h 2053753"/>
              <a:gd name="connsiteX53" fmla="*/ 1175658 w 1505846"/>
              <a:gd name="connsiteY53" fmla="*/ 1367261 h 2053753"/>
              <a:gd name="connsiteX54" fmla="*/ 1130440 w 1505846"/>
              <a:gd name="connsiteY54" fmla="*/ 1507938 h 2053753"/>
              <a:gd name="connsiteX55" fmla="*/ 1105319 w 1505846"/>
              <a:gd name="connsiteY55" fmla="*/ 1653639 h 2053753"/>
              <a:gd name="connsiteX56" fmla="*/ 1085222 w 1505846"/>
              <a:gd name="connsiteY56" fmla="*/ 1739050 h 2053753"/>
              <a:gd name="connsiteX57" fmla="*/ 1110343 w 1505846"/>
              <a:gd name="connsiteY57" fmla="*/ 1814413 h 2053753"/>
              <a:gd name="connsiteX58" fmla="*/ 1145513 w 1505846"/>
              <a:gd name="connsiteY58" fmla="*/ 1839534 h 2053753"/>
              <a:gd name="connsiteX59" fmla="*/ 1190730 w 1505846"/>
              <a:gd name="connsiteY59" fmla="*/ 1839534 h 2053753"/>
              <a:gd name="connsiteX60" fmla="*/ 1245996 w 1505846"/>
              <a:gd name="connsiteY60" fmla="*/ 1819437 h 2053753"/>
              <a:gd name="connsiteX61" fmla="*/ 1296238 w 1505846"/>
              <a:gd name="connsiteY61" fmla="*/ 1764171 h 2053753"/>
              <a:gd name="connsiteX62" fmla="*/ 1316335 w 1505846"/>
              <a:gd name="connsiteY62" fmla="*/ 1638567 h 2053753"/>
              <a:gd name="connsiteX63" fmla="*/ 1351504 w 1505846"/>
              <a:gd name="connsiteY63" fmla="*/ 1563204 h 2053753"/>
              <a:gd name="connsiteX64" fmla="*/ 1426866 w 1505846"/>
              <a:gd name="connsiteY64" fmla="*/ 1497890 h 2053753"/>
              <a:gd name="connsiteX65" fmla="*/ 1487157 w 1505846"/>
              <a:gd name="connsiteY65" fmla="*/ 1322044 h 2053753"/>
              <a:gd name="connsiteX66" fmla="*/ 1502229 w 1505846"/>
              <a:gd name="connsiteY66" fmla="*/ 1246681 h 2053753"/>
              <a:gd name="connsiteX67" fmla="*/ 1502229 w 1505846"/>
              <a:gd name="connsiteY67" fmla="*/ 1141173 h 2053753"/>
              <a:gd name="connsiteX68" fmla="*/ 1462036 w 1505846"/>
              <a:gd name="connsiteY68" fmla="*/ 1040690 h 2053753"/>
              <a:gd name="connsiteX69" fmla="*/ 1451987 w 1505846"/>
              <a:gd name="connsiteY69" fmla="*/ 955279 h 2053753"/>
              <a:gd name="connsiteX0" fmla="*/ 0 w 1485749"/>
              <a:gd name="connsiteY0" fmla="*/ 407644 h 2053753"/>
              <a:gd name="connsiteX1" fmla="*/ 30145 w 1485749"/>
              <a:gd name="connsiteY1" fmla="*/ 513151 h 2053753"/>
              <a:gd name="connsiteX2" fmla="*/ 45218 w 1485749"/>
              <a:gd name="connsiteY2" fmla="*/ 588514 h 2053753"/>
              <a:gd name="connsiteX3" fmla="*/ 60290 w 1485749"/>
              <a:gd name="connsiteY3" fmla="*/ 678949 h 2053753"/>
              <a:gd name="connsiteX4" fmla="*/ 90435 w 1485749"/>
              <a:gd name="connsiteY4" fmla="*/ 759336 h 2053753"/>
              <a:gd name="connsiteX5" fmla="*/ 442128 w 1485749"/>
              <a:gd name="connsiteY5" fmla="*/ 1111028 h 2053753"/>
              <a:gd name="connsiteX6" fmla="*/ 417007 w 1485749"/>
              <a:gd name="connsiteY6" fmla="*/ 1055762 h 2053753"/>
              <a:gd name="connsiteX7" fmla="*/ 386862 w 1485749"/>
              <a:gd name="connsiteY7" fmla="*/ 935182 h 2053753"/>
              <a:gd name="connsiteX8" fmla="*/ 366765 w 1485749"/>
              <a:gd name="connsiteY8" fmla="*/ 809578 h 2053753"/>
              <a:gd name="connsiteX9" fmla="*/ 361741 w 1485749"/>
              <a:gd name="connsiteY9" fmla="*/ 653828 h 2053753"/>
              <a:gd name="connsiteX10" fmla="*/ 361741 w 1485749"/>
              <a:gd name="connsiteY10" fmla="*/ 543296 h 2053753"/>
              <a:gd name="connsiteX11" fmla="*/ 351692 w 1485749"/>
              <a:gd name="connsiteY11" fmla="*/ 427740 h 2053753"/>
              <a:gd name="connsiteX12" fmla="*/ 336620 w 1485749"/>
              <a:gd name="connsiteY12" fmla="*/ 307160 h 2053753"/>
              <a:gd name="connsiteX13" fmla="*/ 296427 w 1485749"/>
              <a:gd name="connsiteY13" fmla="*/ 226773 h 2053753"/>
              <a:gd name="connsiteX14" fmla="*/ 281354 w 1485749"/>
              <a:gd name="connsiteY14" fmla="*/ 116241 h 2053753"/>
              <a:gd name="connsiteX15" fmla="*/ 301451 w 1485749"/>
              <a:gd name="connsiteY15" fmla="*/ 50927 h 2053753"/>
              <a:gd name="connsiteX16" fmla="*/ 316523 w 1485749"/>
              <a:gd name="connsiteY16" fmla="*/ 40879 h 2053753"/>
              <a:gd name="connsiteX17" fmla="*/ 361741 w 1485749"/>
              <a:gd name="connsiteY17" fmla="*/ 20782 h 2053753"/>
              <a:gd name="connsiteX18" fmla="*/ 432079 w 1485749"/>
              <a:gd name="connsiteY18" fmla="*/ 685 h 2053753"/>
              <a:gd name="connsiteX19" fmla="*/ 502418 w 1485749"/>
              <a:gd name="connsiteY19" fmla="*/ 5710 h 2053753"/>
              <a:gd name="connsiteX20" fmla="*/ 552660 w 1485749"/>
              <a:gd name="connsiteY20" fmla="*/ 15758 h 2053753"/>
              <a:gd name="connsiteX21" fmla="*/ 607925 w 1485749"/>
              <a:gd name="connsiteY21" fmla="*/ 76048 h 2053753"/>
              <a:gd name="connsiteX22" fmla="*/ 668216 w 1485749"/>
              <a:gd name="connsiteY22" fmla="*/ 146386 h 2053753"/>
              <a:gd name="connsiteX23" fmla="*/ 698361 w 1485749"/>
              <a:gd name="connsiteY23" fmla="*/ 392571 h 2053753"/>
              <a:gd name="connsiteX24" fmla="*/ 698361 w 1485749"/>
              <a:gd name="connsiteY24" fmla="*/ 417692 h 2053753"/>
              <a:gd name="connsiteX25" fmla="*/ 698361 w 1485749"/>
              <a:gd name="connsiteY25" fmla="*/ 553345 h 2053753"/>
              <a:gd name="connsiteX26" fmla="*/ 698361 w 1485749"/>
              <a:gd name="connsiteY26" fmla="*/ 653828 h 2053753"/>
              <a:gd name="connsiteX27" fmla="*/ 658167 w 1485749"/>
              <a:gd name="connsiteY27" fmla="*/ 749288 h 2053753"/>
              <a:gd name="connsiteX28" fmla="*/ 628022 w 1485749"/>
              <a:gd name="connsiteY28" fmla="*/ 824650 h 2053753"/>
              <a:gd name="connsiteX29" fmla="*/ 622998 w 1485749"/>
              <a:gd name="connsiteY29" fmla="*/ 884940 h 2053753"/>
              <a:gd name="connsiteX30" fmla="*/ 663191 w 1485749"/>
              <a:gd name="connsiteY30" fmla="*/ 985424 h 2053753"/>
              <a:gd name="connsiteX31" fmla="*/ 703385 w 1485749"/>
              <a:gd name="connsiteY31" fmla="*/ 1065811 h 2053753"/>
              <a:gd name="connsiteX32" fmla="*/ 778747 w 1485749"/>
              <a:gd name="connsiteY32" fmla="*/ 1221560 h 2053753"/>
              <a:gd name="connsiteX33" fmla="*/ 783772 w 1485749"/>
              <a:gd name="connsiteY33" fmla="*/ 1296923 h 2053753"/>
              <a:gd name="connsiteX34" fmla="*/ 783772 w 1485749"/>
              <a:gd name="connsiteY34" fmla="*/ 1377310 h 2053753"/>
              <a:gd name="connsiteX35" fmla="*/ 748602 w 1485749"/>
              <a:gd name="connsiteY35" fmla="*/ 1457696 h 2053753"/>
              <a:gd name="connsiteX36" fmla="*/ 417007 w 1485749"/>
              <a:gd name="connsiteY36" fmla="*/ 1919921 h 2053753"/>
              <a:gd name="connsiteX37" fmla="*/ 487345 w 1485749"/>
              <a:gd name="connsiteY37" fmla="*/ 2045525 h 2053753"/>
              <a:gd name="connsiteX38" fmla="*/ 562708 w 1485749"/>
              <a:gd name="connsiteY38" fmla="*/ 2035477 h 2053753"/>
              <a:gd name="connsiteX39" fmla="*/ 633046 w 1485749"/>
              <a:gd name="connsiteY39" fmla="*/ 1985235 h 2053753"/>
              <a:gd name="connsiteX40" fmla="*/ 708409 w 1485749"/>
              <a:gd name="connsiteY40" fmla="*/ 1904848 h 2053753"/>
              <a:gd name="connsiteX41" fmla="*/ 818941 w 1485749"/>
              <a:gd name="connsiteY41" fmla="*/ 1744074 h 2053753"/>
              <a:gd name="connsiteX42" fmla="*/ 894303 w 1485749"/>
              <a:gd name="connsiteY42" fmla="*/ 1563204 h 2053753"/>
              <a:gd name="connsiteX43" fmla="*/ 1105319 w 1485749"/>
              <a:gd name="connsiteY43" fmla="*/ 241846 h 2053753"/>
              <a:gd name="connsiteX44" fmla="*/ 1105319 w 1485749"/>
              <a:gd name="connsiteY44" fmla="*/ 503103 h 2053753"/>
              <a:gd name="connsiteX45" fmla="*/ 1110343 w 1485749"/>
              <a:gd name="connsiteY45" fmla="*/ 628707 h 2053753"/>
              <a:gd name="connsiteX46" fmla="*/ 1150536 w 1485749"/>
              <a:gd name="connsiteY46" fmla="*/ 699046 h 2053753"/>
              <a:gd name="connsiteX47" fmla="*/ 1180681 w 1485749"/>
              <a:gd name="connsiteY47" fmla="*/ 804553 h 2053753"/>
              <a:gd name="connsiteX48" fmla="*/ 1195754 w 1485749"/>
              <a:gd name="connsiteY48" fmla="*/ 905037 h 2053753"/>
              <a:gd name="connsiteX49" fmla="*/ 1165609 w 1485749"/>
              <a:gd name="connsiteY49" fmla="*/ 1065811 h 2053753"/>
              <a:gd name="connsiteX50" fmla="*/ 1170633 w 1485749"/>
              <a:gd name="connsiteY50" fmla="*/ 1156246 h 2053753"/>
              <a:gd name="connsiteX51" fmla="*/ 1170633 w 1485749"/>
              <a:gd name="connsiteY51" fmla="*/ 1306971 h 2053753"/>
              <a:gd name="connsiteX52" fmla="*/ 1155561 w 1485749"/>
              <a:gd name="connsiteY52" fmla="*/ 1367261 h 2053753"/>
              <a:gd name="connsiteX53" fmla="*/ 1110343 w 1485749"/>
              <a:gd name="connsiteY53" fmla="*/ 1507938 h 2053753"/>
              <a:gd name="connsiteX54" fmla="*/ 1085222 w 1485749"/>
              <a:gd name="connsiteY54" fmla="*/ 1653639 h 2053753"/>
              <a:gd name="connsiteX55" fmla="*/ 1065125 w 1485749"/>
              <a:gd name="connsiteY55" fmla="*/ 1739050 h 2053753"/>
              <a:gd name="connsiteX56" fmla="*/ 1090246 w 1485749"/>
              <a:gd name="connsiteY56" fmla="*/ 1814413 h 2053753"/>
              <a:gd name="connsiteX57" fmla="*/ 1125416 w 1485749"/>
              <a:gd name="connsiteY57" fmla="*/ 1839534 h 2053753"/>
              <a:gd name="connsiteX58" fmla="*/ 1170633 w 1485749"/>
              <a:gd name="connsiteY58" fmla="*/ 1839534 h 2053753"/>
              <a:gd name="connsiteX59" fmla="*/ 1225899 w 1485749"/>
              <a:gd name="connsiteY59" fmla="*/ 1819437 h 2053753"/>
              <a:gd name="connsiteX60" fmla="*/ 1276141 w 1485749"/>
              <a:gd name="connsiteY60" fmla="*/ 1764171 h 2053753"/>
              <a:gd name="connsiteX61" fmla="*/ 1296238 w 1485749"/>
              <a:gd name="connsiteY61" fmla="*/ 1638567 h 2053753"/>
              <a:gd name="connsiteX62" fmla="*/ 1331407 w 1485749"/>
              <a:gd name="connsiteY62" fmla="*/ 1563204 h 2053753"/>
              <a:gd name="connsiteX63" fmla="*/ 1406769 w 1485749"/>
              <a:gd name="connsiteY63" fmla="*/ 1497890 h 2053753"/>
              <a:gd name="connsiteX64" fmla="*/ 1467060 w 1485749"/>
              <a:gd name="connsiteY64" fmla="*/ 1322044 h 2053753"/>
              <a:gd name="connsiteX65" fmla="*/ 1482132 w 1485749"/>
              <a:gd name="connsiteY65" fmla="*/ 1246681 h 2053753"/>
              <a:gd name="connsiteX66" fmla="*/ 1482132 w 1485749"/>
              <a:gd name="connsiteY66" fmla="*/ 1141173 h 2053753"/>
              <a:gd name="connsiteX67" fmla="*/ 1441939 w 1485749"/>
              <a:gd name="connsiteY67" fmla="*/ 1040690 h 2053753"/>
              <a:gd name="connsiteX68" fmla="*/ 1431890 w 1485749"/>
              <a:gd name="connsiteY68" fmla="*/ 955279 h 2053753"/>
              <a:gd name="connsiteX0" fmla="*/ 0 w 1455604"/>
              <a:gd name="connsiteY0" fmla="*/ 513151 h 2053753"/>
              <a:gd name="connsiteX1" fmla="*/ 15073 w 1455604"/>
              <a:gd name="connsiteY1" fmla="*/ 588514 h 2053753"/>
              <a:gd name="connsiteX2" fmla="*/ 30145 w 1455604"/>
              <a:gd name="connsiteY2" fmla="*/ 678949 h 2053753"/>
              <a:gd name="connsiteX3" fmla="*/ 60290 w 1455604"/>
              <a:gd name="connsiteY3" fmla="*/ 759336 h 2053753"/>
              <a:gd name="connsiteX4" fmla="*/ 411983 w 1455604"/>
              <a:gd name="connsiteY4" fmla="*/ 1111028 h 2053753"/>
              <a:gd name="connsiteX5" fmla="*/ 386862 w 1455604"/>
              <a:gd name="connsiteY5" fmla="*/ 1055762 h 2053753"/>
              <a:gd name="connsiteX6" fmla="*/ 356717 w 1455604"/>
              <a:gd name="connsiteY6" fmla="*/ 935182 h 2053753"/>
              <a:gd name="connsiteX7" fmla="*/ 336620 w 1455604"/>
              <a:gd name="connsiteY7" fmla="*/ 809578 h 2053753"/>
              <a:gd name="connsiteX8" fmla="*/ 331596 w 1455604"/>
              <a:gd name="connsiteY8" fmla="*/ 653828 h 2053753"/>
              <a:gd name="connsiteX9" fmla="*/ 331596 w 1455604"/>
              <a:gd name="connsiteY9" fmla="*/ 543296 h 2053753"/>
              <a:gd name="connsiteX10" fmla="*/ 321547 w 1455604"/>
              <a:gd name="connsiteY10" fmla="*/ 427740 h 2053753"/>
              <a:gd name="connsiteX11" fmla="*/ 306475 w 1455604"/>
              <a:gd name="connsiteY11" fmla="*/ 307160 h 2053753"/>
              <a:gd name="connsiteX12" fmla="*/ 266282 w 1455604"/>
              <a:gd name="connsiteY12" fmla="*/ 226773 h 2053753"/>
              <a:gd name="connsiteX13" fmla="*/ 251209 w 1455604"/>
              <a:gd name="connsiteY13" fmla="*/ 116241 h 2053753"/>
              <a:gd name="connsiteX14" fmla="*/ 271306 w 1455604"/>
              <a:gd name="connsiteY14" fmla="*/ 50927 h 2053753"/>
              <a:gd name="connsiteX15" fmla="*/ 286378 w 1455604"/>
              <a:gd name="connsiteY15" fmla="*/ 40879 h 2053753"/>
              <a:gd name="connsiteX16" fmla="*/ 331596 w 1455604"/>
              <a:gd name="connsiteY16" fmla="*/ 20782 h 2053753"/>
              <a:gd name="connsiteX17" fmla="*/ 401934 w 1455604"/>
              <a:gd name="connsiteY17" fmla="*/ 685 h 2053753"/>
              <a:gd name="connsiteX18" fmla="*/ 472273 w 1455604"/>
              <a:gd name="connsiteY18" fmla="*/ 5710 h 2053753"/>
              <a:gd name="connsiteX19" fmla="*/ 522515 w 1455604"/>
              <a:gd name="connsiteY19" fmla="*/ 15758 h 2053753"/>
              <a:gd name="connsiteX20" fmla="*/ 577780 w 1455604"/>
              <a:gd name="connsiteY20" fmla="*/ 76048 h 2053753"/>
              <a:gd name="connsiteX21" fmla="*/ 638071 w 1455604"/>
              <a:gd name="connsiteY21" fmla="*/ 146386 h 2053753"/>
              <a:gd name="connsiteX22" fmla="*/ 668216 w 1455604"/>
              <a:gd name="connsiteY22" fmla="*/ 392571 h 2053753"/>
              <a:gd name="connsiteX23" fmla="*/ 668216 w 1455604"/>
              <a:gd name="connsiteY23" fmla="*/ 417692 h 2053753"/>
              <a:gd name="connsiteX24" fmla="*/ 668216 w 1455604"/>
              <a:gd name="connsiteY24" fmla="*/ 553345 h 2053753"/>
              <a:gd name="connsiteX25" fmla="*/ 668216 w 1455604"/>
              <a:gd name="connsiteY25" fmla="*/ 653828 h 2053753"/>
              <a:gd name="connsiteX26" fmla="*/ 628022 w 1455604"/>
              <a:gd name="connsiteY26" fmla="*/ 749288 h 2053753"/>
              <a:gd name="connsiteX27" fmla="*/ 597877 w 1455604"/>
              <a:gd name="connsiteY27" fmla="*/ 824650 h 2053753"/>
              <a:gd name="connsiteX28" fmla="*/ 592853 w 1455604"/>
              <a:gd name="connsiteY28" fmla="*/ 884940 h 2053753"/>
              <a:gd name="connsiteX29" fmla="*/ 633046 w 1455604"/>
              <a:gd name="connsiteY29" fmla="*/ 985424 h 2053753"/>
              <a:gd name="connsiteX30" fmla="*/ 673240 w 1455604"/>
              <a:gd name="connsiteY30" fmla="*/ 1065811 h 2053753"/>
              <a:gd name="connsiteX31" fmla="*/ 748602 w 1455604"/>
              <a:gd name="connsiteY31" fmla="*/ 1221560 h 2053753"/>
              <a:gd name="connsiteX32" fmla="*/ 753627 w 1455604"/>
              <a:gd name="connsiteY32" fmla="*/ 1296923 h 2053753"/>
              <a:gd name="connsiteX33" fmla="*/ 753627 w 1455604"/>
              <a:gd name="connsiteY33" fmla="*/ 1377310 h 2053753"/>
              <a:gd name="connsiteX34" fmla="*/ 718457 w 1455604"/>
              <a:gd name="connsiteY34" fmla="*/ 1457696 h 2053753"/>
              <a:gd name="connsiteX35" fmla="*/ 386862 w 1455604"/>
              <a:gd name="connsiteY35" fmla="*/ 1919921 h 2053753"/>
              <a:gd name="connsiteX36" fmla="*/ 457200 w 1455604"/>
              <a:gd name="connsiteY36" fmla="*/ 2045525 h 2053753"/>
              <a:gd name="connsiteX37" fmla="*/ 532563 w 1455604"/>
              <a:gd name="connsiteY37" fmla="*/ 2035477 h 2053753"/>
              <a:gd name="connsiteX38" fmla="*/ 602901 w 1455604"/>
              <a:gd name="connsiteY38" fmla="*/ 1985235 h 2053753"/>
              <a:gd name="connsiteX39" fmla="*/ 678264 w 1455604"/>
              <a:gd name="connsiteY39" fmla="*/ 1904848 h 2053753"/>
              <a:gd name="connsiteX40" fmla="*/ 788796 w 1455604"/>
              <a:gd name="connsiteY40" fmla="*/ 1744074 h 2053753"/>
              <a:gd name="connsiteX41" fmla="*/ 864158 w 1455604"/>
              <a:gd name="connsiteY41" fmla="*/ 1563204 h 2053753"/>
              <a:gd name="connsiteX42" fmla="*/ 1075174 w 1455604"/>
              <a:gd name="connsiteY42" fmla="*/ 241846 h 2053753"/>
              <a:gd name="connsiteX43" fmla="*/ 1075174 w 1455604"/>
              <a:gd name="connsiteY43" fmla="*/ 503103 h 2053753"/>
              <a:gd name="connsiteX44" fmla="*/ 1080198 w 1455604"/>
              <a:gd name="connsiteY44" fmla="*/ 628707 h 2053753"/>
              <a:gd name="connsiteX45" fmla="*/ 1120391 w 1455604"/>
              <a:gd name="connsiteY45" fmla="*/ 699046 h 2053753"/>
              <a:gd name="connsiteX46" fmla="*/ 1150536 w 1455604"/>
              <a:gd name="connsiteY46" fmla="*/ 804553 h 2053753"/>
              <a:gd name="connsiteX47" fmla="*/ 1165609 w 1455604"/>
              <a:gd name="connsiteY47" fmla="*/ 905037 h 2053753"/>
              <a:gd name="connsiteX48" fmla="*/ 1135464 w 1455604"/>
              <a:gd name="connsiteY48" fmla="*/ 1065811 h 2053753"/>
              <a:gd name="connsiteX49" fmla="*/ 1140488 w 1455604"/>
              <a:gd name="connsiteY49" fmla="*/ 1156246 h 2053753"/>
              <a:gd name="connsiteX50" fmla="*/ 1140488 w 1455604"/>
              <a:gd name="connsiteY50" fmla="*/ 1306971 h 2053753"/>
              <a:gd name="connsiteX51" fmla="*/ 1125416 w 1455604"/>
              <a:gd name="connsiteY51" fmla="*/ 1367261 h 2053753"/>
              <a:gd name="connsiteX52" fmla="*/ 1080198 w 1455604"/>
              <a:gd name="connsiteY52" fmla="*/ 1507938 h 2053753"/>
              <a:gd name="connsiteX53" fmla="*/ 1055077 w 1455604"/>
              <a:gd name="connsiteY53" fmla="*/ 1653639 h 2053753"/>
              <a:gd name="connsiteX54" fmla="*/ 1034980 w 1455604"/>
              <a:gd name="connsiteY54" fmla="*/ 1739050 h 2053753"/>
              <a:gd name="connsiteX55" fmla="*/ 1060101 w 1455604"/>
              <a:gd name="connsiteY55" fmla="*/ 1814413 h 2053753"/>
              <a:gd name="connsiteX56" fmla="*/ 1095271 w 1455604"/>
              <a:gd name="connsiteY56" fmla="*/ 1839534 h 2053753"/>
              <a:gd name="connsiteX57" fmla="*/ 1140488 w 1455604"/>
              <a:gd name="connsiteY57" fmla="*/ 1839534 h 2053753"/>
              <a:gd name="connsiteX58" fmla="*/ 1195754 w 1455604"/>
              <a:gd name="connsiteY58" fmla="*/ 1819437 h 2053753"/>
              <a:gd name="connsiteX59" fmla="*/ 1245996 w 1455604"/>
              <a:gd name="connsiteY59" fmla="*/ 1764171 h 2053753"/>
              <a:gd name="connsiteX60" fmla="*/ 1266093 w 1455604"/>
              <a:gd name="connsiteY60" fmla="*/ 1638567 h 2053753"/>
              <a:gd name="connsiteX61" fmla="*/ 1301262 w 1455604"/>
              <a:gd name="connsiteY61" fmla="*/ 1563204 h 2053753"/>
              <a:gd name="connsiteX62" fmla="*/ 1376624 w 1455604"/>
              <a:gd name="connsiteY62" fmla="*/ 1497890 h 2053753"/>
              <a:gd name="connsiteX63" fmla="*/ 1436915 w 1455604"/>
              <a:gd name="connsiteY63" fmla="*/ 1322044 h 2053753"/>
              <a:gd name="connsiteX64" fmla="*/ 1451987 w 1455604"/>
              <a:gd name="connsiteY64" fmla="*/ 1246681 h 2053753"/>
              <a:gd name="connsiteX65" fmla="*/ 1451987 w 1455604"/>
              <a:gd name="connsiteY65" fmla="*/ 1141173 h 2053753"/>
              <a:gd name="connsiteX66" fmla="*/ 1411794 w 1455604"/>
              <a:gd name="connsiteY66" fmla="*/ 1040690 h 2053753"/>
              <a:gd name="connsiteX67" fmla="*/ 1401745 w 1455604"/>
              <a:gd name="connsiteY67" fmla="*/ 955279 h 2053753"/>
              <a:gd name="connsiteX0" fmla="*/ 0 w 1440531"/>
              <a:gd name="connsiteY0" fmla="*/ 588514 h 2053753"/>
              <a:gd name="connsiteX1" fmla="*/ 15072 w 1440531"/>
              <a:gd name="connsiteY1" fmla="*/ 678949 h 2053753"/>
              <a:gd name="connsiteX2" fmla="*/ 45217 w 1440531"/>
              <a:gd name="connsiteY2" fmla="*/ 759336 h 2053753"/>
              <a:gd name="connsiteX3" fmla="*/ 396910 w 1440531"/>
              <a:gd name="connsiteY3" fmla="*/ 1111028 h 2053753"/>
              <a:gd name="connsiteX4" fmla="*/ 371789 w 1440531"/>
              <a:gd name="connsiteY4" fmla="*/ 1055762 h 2053753"/>
              <a:gd name="connsiteX5" fmla="*/ 341644 w 1440531"/>
              <a:gd name="connsiteY5" fmla="*/ 935182 h 2053753"/>
              <a:gd name="connsiteX6" fmla="*/ 321547 w 1440531"/>
              <a:gd name="connsiteY6" fmla="*/ 809578 h 2053753"/>
              <a:gd name="connsiteX7" fmla="*/ 316523 w 1440531"/>
              <a:gd name="connsiteY7" fmla="*/ 653828 h 2053753"/>
              <a:gd name="connsiteX8" fmla="*/ 316523 w 1440531"/>
              <a:gd name="connsiteY8" fmla="*/ 543296 h 2053753"/>
              <a:gd name="connsiteX9" fmla="*/ 306474 w 1440531"/>
              <a:gd name="connsiteY9" fmla="*/ 427740 h 2053753"/>
              <a:gd name="connsiteX10" fmla="*/ 291402 w 1440531"/>
              <a:gd name="connsiteY10" fmla="*/ 307160 h 2053753"/>
              <a:gd name="connsiteX11" fmla="*/ 251209 w 1440531"/>
              <a:gd name="connsiteY11" fmla="*/ 226773 h 2053753"/>
              <a:gd name="connsiteX12" fmla="*/ 236136 w 1440531"/>
              <a:gd name="connsiteY12" fmla="*/ 116241 h 2053753"/>
              <a:gd name="connsiteX13" fmla="*/ 256233 w 1440531"/>
              <a:gd name="connsiteY13" fmla="*/ 50927 h 2053753"/>
              <a:gd name="connsiteX14" fmla="*/ 271305 w 1440531"/>
              <a:gd name="connsiteY14" fmla="*/ 40879 h 2053753"/>
              <a:gd name="connsiteX15" fmla="*/ 316523 w 1440531"/>
              <a:gd name="connsiteY15" fmla="*/ 20782 h 2053753"/>
              <a:gd name="connsiteX16" fmla="*/ 386861 w 1440531"/>
              <a:gd name="connsiteY16" fmla="*/ 685 h 2053753"/>
              <a:gd name="connsiteX17" fmla="*/ 457200 w 1440531"/>
              <a:gd name="connsiteY17" fmla="*/ 5710 h 2053753"/>
              <a:gd name="connsiteX18" fmla="*/ 507442 w 1440531"/>
              <a:gd name="connsiteY18" fmla="*/ 15758 h 2053753"/>
              <a:gd name="connsiteX19" fmla="*/ 562707 w 1440531"/>
              <a:gd name="connsiteY19" fmla="*/ 76048 h 2053753"/>
              <a:gd name="connsiteX20" fmla="*/ 622998 w 1440531"/>
              <a:gd name="connsiteY20" fmla="*/ 146386 h 2053753"/>
              <a:gd name="connsiteX21" fmla="*/ 653143 w 1440531"/>
              <a:gd name="connsiteY21" fmla="*/ 392571 h 2053753"/>
              <a:gd name="connsiteX22" fmla="*/ 653143 w 1440531"/>
              <a:gd name="connsiteY22" fmla="*/ 417692 h 2053753"/>
              <a:gd name="connsiteX23" fmla="*/ 653143 w 1440531"/>
              <a:gd name="connsiteY23" fmla="*/ 553345 h 2053753"/>
              <a:gd name="connsiteX24" fmla="*/ 653143 w 1440531"/>
              <a:gd name="connsiteY24" fmla="*/ 653828 h 2053753"/>
              <a:gd name="connsiteX25" fmla="*/ 612949 w 1440531"/>
              <a:gd name="connsiteY25" fmla="*/ 749288 h 2053753"/>
              <a:gd name="connsiteX26" fmla="*/ 582804 w 1440531"/>
              <a:gd name="connsiteY26" fmla="*/ 824650 h 2053753"/>
              <a:gd name="connsiteX27" fmla="*/ 577780 w 1440531"/>
              <a:gd name="connsiteY27" fmla="*/ 884940 h 2053753"/>
              <a:gd name="connsiteX28" fmla="*/ 617973 w 1440531"/>
              <a:gd name="connsiteY28" fmla="*/ 985424 h 2053753"/>
              <a:gd name="connsiteX29" fmla="*/ 658167 w 1440531"/>
              <a:gd name="connsiteY29" fmla="*/ 1065811 h 2053753"/>
              <a:gd name="connsiteX30" fmla="*/ 733529 w 1440531"/>
              <a:gd name="connsiteY30" fmla="*/ 1221560 h 2053753"/>
              <a:gd name="connsiteX31" fmla="*/ 738554 w 1440531"/>
              <a:gd name="connsiteY31" fmla="*/ 1296923 h 2053753"/>
              <a:gd name="connsiteX32" fmla="*/ 738554 w 1440531"/>
              <a:gd name="connsiteY32" fmla="*/ 1377310 h 2053753"/>
              <a:gd name="connsiteX33" fmla="*/ 703384 w 1440531"/>
              <a:gd name="connsiteY33" fmla="*/ 1457696 h 2053753"/>
              <a:gd name="connsiteX34" fmla="*/ 371789 w 1440531"/>
              <a:gd name="connsiteY34" fmla="*/ 1919921 h 2053753"/>
              <a:gd name="connsiteX35" fmla="*/ 442127 w 1440531"/>
              <a:gd name="connsiteY35" fmla="*/ 2045525 h 2053753"/>
              <a:gd name="connsiteX36" fmla="*/ 517490 w 1440531"/>
              <a:gd name="connsiteY36" fmla="*/ 2035477 h 2053753"/>
              <a:gd name="connsiteX37" fmla="*/ 587828 w 1440531"/>
              <a:gd name="connsiteY37" fmla="*/ 1985235 h 2053753"/>
              <a:gd name="connsiteX38" fmla="*/ 663191 w 1440531"/>
              <a:gd name="connsiteY38" fmla="*/ 1904848 h 2053753"/>
              <a:gd name="connsiteX39" fmla="*/ 773723 w 1440531"/>
              <a:gd name="connsiteY39" fmla="*/ 1744074 h 2053753"/>
              <a:gd name="connsiteX40" fmla="*/ 849085 w 1440531"/>
              <a:gd name="connsiteY40" fmla="*/ 1563204 h 2053753"/>
              <a:gd name="connsiteX41" fmla="*/ 1060101 w 1440531"/>
              <a:gd name="connsiteY41" fmla="*/ 241846 h 2053753"/>
              <a:gd name="connsiteX42" fmla="*/ 1060101 w 1440531"/>
              <a:gd name="connsiteY42" fmla="*/ 503103 h 2053753"/>
              <a:gd name="connsiteX43" fmla="*/ 1065125 w 1440531"/>
              <a:gd name="connsiteY43" fmla="*/ 628707 h 2053753"/>
              <a:gd name="connsiteX44" fmla="*/ 1105318 w 1440531"/>
              <a:gd name="connsiteY44" fmla="*/ 699046 h 2053753"/>
              <a:gd name="connsiteX45" fmla="*/ 1135463 w 1440531"/>
              <a:gd name="connsiteY45" fmla="*/ 804553 h 2053753"/>
              <a:gd name="connsiteX46" fmla="*/ 1150536 w 1440531"/>
              <a:gd name="connsiteY46" fmla="*/ 905037 h 2053753"/>
              <a:gd name="connsiteX47" fmla="*/ 1120391 w 1440531"/>
              <a:gd name="connsiteY47" fmla="*/ 1065811 h 2053753"/>
              <a:gd name="connsiteX48" fmla="*/ 1125415 w 1440531"/>
              <a:gd name="connsiteY48" fmla="*/ 1156246 h 2053753"/>
              <a:gd name="connsiteX49" fmla="*/ 1125415 w 1440531"/>
              <a:gd name="connsiteY49" fmla="*/ 1306971 h 2053753"/>
              <a:gd name="connsiteX50" fmla="*/ 1110343 w 1440531"/>
              <a:gd name="connsiteY50" fmla="*/ 1367261 h 2053753"/>
              <a:gd name="connsiteX51" fmla="*/ 1065125 w 1440531"/>
              <a:gd name="connsiteY51" fmla="*/ 1507938 h 2053753"/>
              <a:gd name="connsiteX52" fmla="*/ 1040004 w 1440531"/>
              <a:gd name="connsiteY52" fmla="*/ 1653639 h 2053753"/>
              <a:gd name="connsiteX53" fmla="*/ 1019907 w 1440531"/>
              <a:gd name="connsiteY53" fmla="*/ 1739050 h 2053753"/>
              <a:gd name="connsiteX54" fmla="*/ 1045028 w 1440531"/>
              <a:gd name="connsiteY54" fmla="*/ 1814413 h 2053753"/>
              <a:gd name="connsiteX55" fmla="*/ 1080198 w 1440531"/>
              <a:gd name="connsiteY55" fmla="*/ 1839534 h 2053753"/>
              <a:gd name="connsiteX56" fmla="*/ 1125415 w 1440531"/>
              <a:gd name="connsiteY56" fmla="*/ 1839534 h 2053753"/>
              <a:gd name="connsiteX57" fmla="*/ 1180681 w 1440531"/>
              <a:gd name="connsiteY57" fmla="*/ 1819437 h 2053753"/>
              <a:gd name="connsiteX58" fmla="*/ 1230923 w 1440531"/>
              <a:gd name="connsiteY58" fmla="*/ 1764171 h 2053753"/>
              <a:gd name="connsiteX59" fmla="*/ 1251020 w 1440531"/>
              <a:gd name="connsiteY59" fmla="*/ 1638567 h 2053753"/>
              <a:gd name="connsiteX60" fmla="*/ 1286189 w 1440531"/>
              <a:gd name="connsiteY60" fmla="*/ 1563204 h 2053753"/>
              <a:gd name="connsiteX61" fmla="*/ 1361551 w 1440531"/>
              <a:gd name="connsiteY61" fmla="*/ 1497890 h 2053753"/>
              <a:gd name="connsiteX62" fmla="*/ 1421842 w 1440531"/>
              <a:gd name="connsiteY62" fmla="*/ 1322044 h 2053753"/>
              <a:gd name="connsiteX63" fmla="*/ 1436914 w 1440531"/>
              <a:gd name="connsiteY63" fmla="*/ 1246681 h 2053753"/>
              <a:gd name="connsiteX64" fmla="*/ 1436914 w 1440531"/>
              <a:gd name="connsiteY64" fmla="*/ 1141173 h 2053753"/>
              <a:gd name="connsiteX65" fmla="*/ 1396721 w 1440531"/>
              <a:gd name="connsiteY65" fmla="*/ 1040690 h 2053753"/>
              <a:gd name="connsiteX66" fmla="*/ 1386672 w 1440531"/>
              <a:gd name="connsiteY66" fmla="*/ 955279 h 2053753"/>
              <a:gd name="connsiteX0" fmla="*/ 6150 w 1431609"/>
              <a:gd name="connsiteY0" fmla="*/ 678949 h 2053753"/>
              <a:gd name="connsiteX1" fmla="*/ 36295 w 1431609"/>
              <a:gd name="connsiteY1" fmla="*/ 759336 h 2053753"/>
              <a:gd name="connsiteX2" fmla="*/ 387988 w 1431609"/>
              <a:gd name="connsiteY2" fmla="*/ 1111028 h 2053753"/>
              <a:gd name="connsiteX3" fmla="*/ 362867 w 1431609"/>
              <a:gd name="connsiteY3" fmla="*/ 1055762 h 2053753"/>
              <a:gd name="connsiteX4" fmla="*/ 332722 w 1431609"/>
              <a:gd name="connsiteY4" fmla="*/ 935182 h 2053753"/>
              <a:gd name="connsiteX5" fmla="*/ 312625 w 1431609"/>
              <a:gd name="connsiteY5" fmla="*/ 809578 h 2053753"/>
              <a:gd name="connsiteX6" fmla="*/ 307601 w 1431609"/>
              <a:gd name="connsiteY6" fmla="*/ 653828 h 2053753"/>
              <a:gd name="connsiteX7" fmla="*/ 307601 w 1431609"/>
              <a:gd name="connsiteY7" fmla="*/ 543296 h 2053753"/>
              <a:gd name="connsiteX8" fmla="*/ 297552 w 1431609"/>
              <a:gd name="connsiteY8" fmla="*/ 427740 h 2053753"/>
              <a:gd name="connsiteX9" fmla="*/ 282480 w 1431609"/>
              <a:gd name="connsiteY9" fmla="*/ 307160 h 2053753"/>
              <a:gd name="connsiteX10" fmla="*/ 242287 w 1431609"/>
              <a:gd name="connsiteY10" fmla="*/ 226773 h 2053753"/>
              <a:gd name="connsiteX11" fmla="*/ 227214 w 1431609"/>
              <a:gd name="connsiteY11" fmla="*/ 116241 h 2053753"/>
              <a:gd name="connsiteX12" fmla="*/ 247311 w 1431609"/>
              <a:gd name="connsiteY12" fmla="*/ 50927 h 2053753"/>
              <a:gd name="connsiteX13" fmla="*/ 262383 w 1431609"/>
              <a:gd name="connsiteY13" fmla="*/ 40879 h 2053753"/>
              <a:gd name="connsiteX14" fmla="*/ 307601 w 1431609"/>
              <a:gd name="connsiteY14" fmla="*/ 20782 h 2053753"/>
              <a:gd name="connsiteX15" fmla="*/ 377939 w 1431609"/>
              <a:gd name="connsiteY15" fmla="*/ 685 h 2053753"/>
              <a:gd name="connsiteX16" fmla="*/ 448278 w 1431609"/>
              <a:gd name="connsiteY16" fmla="*/ 5710 h 2053753"/>
              <a:gd name="connsiteX17" fmla="*/ 498520 w 1431609"/>
              <a:gd name="connsiteY17" fmla="*/ 15758 h 2053753"/>
              <a:gd name="connsiteX18" fmla="*/ 553785 w 1431609"/>
              <a:gd name="connsiteY18" fmla="*/ 76048 h 2053753"/>
              <a:gd name="connsiteX19" fmla="*/ 614076 w 1431609"/>
              <a:gd name="connsiteY19" fmla="*/ 146386 h 2053753"/>
              <a:gd name="connsiteX20" fmla="*/ 644221 w 1431609"/>
              <a:gd name="connsiteY20" fmla="*/ 392571 h 2053753"/>
              <a:gd name="connsiteX21" fmla="*/ 644221 w 1431609"/>
              <a:gd name="connsiteY21" fmla="*/ 417692 h 2053753"/>
              <a:gd name="connsiteX22" fmla="*/ 644221 w 1431609"/>
              <a:gd name="connsiteY22" fmla="*/ 553345 h 2053753"/>
              <a:gd name="connsiteX23" fmla="*/ 644221 w 1431609"/>
              <a:gd name="connsiteY23" fmla="*/ 653828 h 2053753"/>
              <a:gd name="connsiteX24" fmla="*/ 604027 w 1431609"/>
              <a:gd name="connsiteY24" fmla="*/ 749288 h 2053753"/>
              <a:gd name="connsiteX25" fmla="*/ 573882 w 1431609"/>
              <a:gd name="connsiteY25" fmla="*/ 824650 h 2053753"/>
              <a:gd name="connsiteX26" fmla="*/ 568858 w 1431609"/>
              <a:gd name="connsiteY26" fmla="*/ 884940 h 2053753"/>
              <a:gd name="connsiteX27" fmla="*/ 609051 w 1431609"/>
              <a:gd name="connsiteY27" fmla="*/ 985424 h 2053753"/>
              <a:gd name="connsiteX28" fmla="*/ 649245 w 1431609"/>
              <a:gd name="connsiteY28" fmla="*/ 1065811 h 2053753"/>
              <a:gd name="connsiteX29" fmla="*/ 724607 w 1431609"/>
              <a:gd name="connsiteY29" fmla="*/ 1221560 h 2053753"/>
              <a:gd name="connsiteX30" fmla="*/ 729632 w 1431609"/>
              <a:gd name="connsiteY30" fmla="*/ 1296923 h 2053753"/>
              <a:gd name="connsiteX31" fmla="*/ 729632 w 1431609"/>
              <a:gd name="connsiteY31" fmla="*/ 1377310 h 2053753"/>
              <a:gd name="connsiteX32" fmla="*/ 694462 w 1431609"/>
              <a:gd name="connsiteY32" fmla="*/ 1457696 h 2053753"/>
              <a:gd name="connsiteX33" fmla="*/ 362867 w 1431609"/>
              <a:gd name="connsiteY33" fmla="*/ 1919921 h 2053753"/>
              <a:gd name="connsiteX34" fmla="*/ 433205 w 1431609"/>
              <a:gd name="connsiteY34" fmla="*/ 2045525 h 2053753"/>
              <a:gd name="connsiteX35" fmla="*/ 508568 w 1431609"/>
              <a:gd name="connsiteY35" fmla="*/ 2035477 h 2053753"/>
              <a:gd name="connsiteX36" fmla="*/ 578906 w 1431609"/>
              <a:gd name="connsiteY36" fmla="*/ 1985235 h 2053753"/>
              <a:gd name="connsiteX37" fmla="*/ 654269 w 1431609"/>
              <a:gd name="connsiteY37" fmla="*/ 1904848 h 2053753"/>
              <a:gd name="connsiteX38" fmla="*/ 764801 w 1431609"/>
              <a:gd name="connsiteY38" fmla="*/ 1744074 h 2053753"/>
              <a:gd name="connsiteX39" fmla="*/ 840163 w 1431609"/>
              <a:gd name="connsiteY39" fmla="*/ 1563204 h 2053753"/>
              <a:gd name="connsiteX40" fmla="*/ 1051179 w 1431609"/>
              <a:gd name="connsiteY40" fmla="*/ 241846 h 2053753"/>
              <a:gd name="connsiteX41" fmla="*/ 1051179 w 1431609"/>
              <a:gd name="connsiteY41" fmla="*/ 503103 h 2053753"/>
              <a:gd name="connsiteX42" fmla="*/ 1056203 w 1431609"/>
              <a:gd name="connsiteY42" fmla="*/ 628707 h 2053753"/>
              <a:gd name="connsiteX43" fmla="*/ 1096396 w 1431609"/>
              <a:gd name="connsiteY43" fmla="*/ 699046 h 2053753"/>
              <a:gd name="connsiteX44" fmla="*/ 1126541 w 1431609"/>
              <a:gd name="connsiteY44" fmla="*/ 804553 h 2053753"/>
              <a:gd name="connsiteX45" fmla="*/ 1141614 w 1431609"/>
              <a:gd name="connsiteY45" fmla="*/ 905037 h 2053753"/>
              <a:gd name="connsiteX46" fmla="*/ 1111469 w 1431609"/>
              <a:gd name="connsiteY46" fmla="*/ 1065811 h 2053753"/>
              <a:gd name="connsiteX47" fmla="*/ 1116493 w 1431609"/>
              <a:gd name="connsiteY47" fmla="*/ 1156246 h 2053753"/>
              <a:gd name="connsiteX48" fmla="*/ 1116493 w 1431609"/>
              <a:gd name="connsiteY48" fmla="*/ 1306971 h 2053753"/>
              <a:gd name="connsiteX49" fmla="*/ 1101421 w 1431609"/>
              <a:gd name="connsiteY49" fmla="*/ 1367261 h 2053753"/>
              <a:gd name="connsiteX50" fmla="*/ 1056203 w 1431609"/>
              <a:gd name="connsiteY50" fmla="*/ 1507938 h 2053753"/>
              <a:gd name="connsiteX51" fmla="*/ 1031082 w 1431609"/>
              <a:gd name="connsiteY51" fmla="*/ 1653639 h 2053753"/>
              <a:gd name="connsiteX52" fmla="*/ 1010985 w 1431609"/>
              <a:gd name="connsiteY52" fmla="*/ 1739050 h 2053753"/>
              <a:gd name="connsiteX53" fmla="*/ 1036106 w 1431609"/>
              <a:gd name="connsiteY53" fmla="*/ 1814413 h 2053753"/>
              <a:gd name="connsiteX54" fmla="*/ 1071276 w 1431609"/>
              <a:gd name="connsiteY54" fmla="*/ 1839534 h 2053753"/>
              <a:gd name="connsiteX55" fmla="*/ 1116493 w 1431609"/>
              <a:gd name="connsiteY55" fmla="*/ 1839534 h 2053753"/>
              <a:gd name="connsiteX56" fmla="*/ 1171759 w 1431609"/>
              <a:gd name="connsiteY56" fmla="*/ 1819437 h 2053753"/>
              <a:gd name="connsiteX57" fmla="*/ 1222001 w 1431609"/>
              <a:gd name="connsiteY57" fmla="*/ 1764171 h 2053753"/>
              <a:gd name="connsiteX58" fmla="*/ 1242098 w 1431609"/>
              <a:gd name="connsiteY58" fmla="*/ 1638567 h 2053753"/>
              <a:gd name="connsiteX59" fmla="*/ 1277267 w 1431609"/>
              <a:gd name="connsiteY59" fmla="*/ 1563204 h 2053753"/>
              <a:gd name="connsiteX60" fmla="*/ 1352629 w 1431609"/>
              <a:gd name="connsiteY60" fmla="*/ 1497890 h 2053753"/>
              <a:gd name="connsiteX61" fmla="*/ 1412920 w 1431609"/>
              <a:gd name="connsiteY61" fmla="*/ 1322044 h 2053753"/>
              <a:gd name="connsiteX62" fmla="*/ 1427992 w 1431609"/>
              <a:gd name="connsiteY62" fmla="*/ 1246681 h 2053753"/>
              <a:gd name="connsiteX63" fmla="*/ 1427992 w 1431609"/>
              <a:gd name="connsiteY63" fmla="*/ 1141173 h 2053753"/>
              <a:gd name="connsiteX64" fmla="*/ 1387799 w 1431609"/>
              <a:gd name="connsiteY64" fmla="*/ 1040690 h 2053753"/>
              <a:gd name="connsiteX65" fmla="*/ 1377750 w 1431609"/>
              <a:gd name="connsiteY65" fmla="*/ 955279 h 2053753"/>
              <a:gd name="connsiteX0" fmla="*/ 0 w 1395314"/>
              <a:gd name="connsiteY0" fmla="*/ 759336 h 2053753"/>
              <a:gd name="connsiteX1" fmla="*/ 351693 w 1395314"/>
              <a:gd name="connsiteY1" fmla="*/ 1111028 h 2053753"/>
              <a:gd name="connsiteX2" fmla="*/ 326572 w 1395314"/>
              <a:gd name="connsiteY2" fmla="*/ 1055762 h 2053753"/>
              <a:gd name="connsiteX3" fmla="*/ 296427 w 1395314"/>
              <a:gd name="connsiteY3" fmla="*/ 935182 h 2053753"/>
              <a:gd name="connsiteX4" fmla="*/ 276330 w 1395314"/>
              <a:gd name="connsiteY4" fmla="*/ 809578 h 2053753"/>
              <a:gd name="connsiteX5" fmla="*/ 271306 w 1395314"/>
              <a:gd name="connsiteY5" fmla="*/ 653828 h 2053753"/>
              <a:gd name="connsiteX6" fmla="*/ 271306 w 1395314"/>
              <a:gd name="connsiteY6" fmla="*/ 543296 h 2053753"/>
              <a:gd name="connsiteX7" fmla="*/ 261257 w 1395314"/>
              <a:gd name="connsiteY7" fmla="*/ 427740 h 2053753"/>
              <a:gd name="connsiteX8" fmla="*/ 246185 w 1395314"/>
              <a:gd name="connsiteY8" fmla="*/ 307160 h 2053753"/>
              <a:gd name="connsiteX9" fmla="*/ 205992 w 1395314"/>
              <a:gd name="connsiteY9" fmla="*/ 226773 h 2053753"/>
              <a:gd name="connsiteX10" fmla="*/ 190919 w 1395314"/>
              <a:gd name="connsiteY10" fmla="*/ 116241 h 2053753"/>
              <a:gd name="connsiteX11" fmla="*/ 211016 w 1395314"/>
              <a:gd name="connsiteY11" fmla="*/ 50927 h 2053753"/>
              <a:gd name="connsiteX12" fmla="*/ 226088 w 1395314"/>
              <a:gd name="connsiteY12" fmla="*/ 40879 h 2053753"/>
              <a:gd name="connsiteX13" fmla="*/ 271306 w 1395314"/>
              <a:gd name="connsiteY13" fmla="*/ 20782 h 2053753"/>
              <a:gd name="connsiteX14" fmla="*/ 341644 w 1395314"/>
              <a:gd name="connsiteY14" fmla="*/ 685 h 2053753"/>
              <a:gd name="connsiteX15" fmla="*/ 411983 w 1395314"/>
              <a:gd name="connsiteY15" fmla="*/ 5710 h 2053753"/>
              <a:gd name="connsiteX16" fmla="*/ 462225 w 1395314"/>
              <a:gd name="connsiteY16" fmla="*/ 15758 h 2053753"/>
              <a:gd name="connsiteX17" fmla="*/ 517490 w 1395314"/>
              <a:gd name="connsiteY17" fmla="*/ 76048 h 2053753"/>
              <a:gd name="connsiteX18" fmla="*/ 577781 w 1395314"/>
              <a:gd name="connsiteY18" fmla="*/ 146386 h 2053753"/>
              <a:gd name="connsiteX19" fmla="*/ 607926 w 1395314"/>
              <a:gd name="connsiteY19" fmla="*/ 392571 h 2053753"/>
              <a:gd name="connsiteX20" fmla="*/ 607926 w 1395314"/>
              <a:gd name="connsiteY20" fmla="*/ 417692 h 2053753"/>
              <a:gd name="connsiteX21" fmla="*/ 607926 w 1395314"/>
              <a:gd name="connsiteY21" fmla="*/ 553345 h 2053753"/>
              <a:gd name="connsiteX22" fmla="*/ 607926 w 1395314"/>
              <a:gd name="connsiteY22" fmla="*/ 653828 h 2053753"/>
              <a:gd name="connsiteX23" fmla="*/ 567732 w 1395314"/>
              <a:gd name="connsiteY23" fmla="*/ 749288 h 2053753"/>
              <a:gd name="connsiteX24" fmla="*/ 537587 w 1395314"/>
              <a:gd name="connsiteY24" fmla="*/ 824650 h 2053753"/>
              <a:gd name="connsiteX25" fmla="*/ 532563 w 1395314"/>
              <a:gd name="connsiteY25" fmla="*/ 884940 h 2053753"/>
              <a:gd name="connsiteX26" fmla="*/ 572756 w 1395314"/>
              <a:gd name="connsiteY26" fmla="*/ 985424 h 2053753"/>
              <a:gd name="connsiteX27" fmla="*/ 612950 w 1395314"/>
              <a:gd name="connsiteY27" fmla="*/ 1065811 h 2053753"/>
              <a:gd name="connsiteX28" fmla="*/ 688312 w 1395314"/>
              <a:gd name="connsiteY28" fmla="*/ 1221560 h 2053753"/>
              <a:gd name="connsiteX29" fmla="*/ 693337 w 1395314"/>
              <a:gd name="connsiteY29" fmla="*/ 1296923 h 2053753"/>
              <a:gd name="connsiteX30" fmla="*/ 693337 w 1395314"/>
              <a:gd name="connsiteY30" fmla="*/ 1377310 h 2053753"/>
              <a:gd name="connsiteX31" fmla="*/ 658167 w 1395314"/>
              <a:gd name="connsiteY31" fmla="*/ 1457696 h 2053753"/>
              <a:gd name="connsiteX32" fmla="*/ 326572 w 1395314"/>
              <a:gd name="connsiteY32" fmla="*/ 1919921 h 2053753"/>
              <a:gd name="connsiteX33" fmla="*/ 396910 w 1395314"/>
              <a:gd name="connsiteY33" fmla="*/ 2045525 h 2053753"/>
              <a:gd name="connsiteX34" fmla="*/ 472273 w 1395314"/>
              <a:gd name="connsiteY34" fmla="*/ 2035477 h 2053753"/>
              <a:gd name="connsiteX35" fmla="*/ 542611 w 1395314"/>
              <a:gd name="connsiteY35" fmla="*/ 1985235 h 2053753"/>
              <a:gd name="connsiteX36" fmla="*/ 617974 w 1395314"/>
              <a:gd name="connsiteY36" fmla="*/ 1904848 h 2053753"/>
              <a:gd name="connsiteX37" fmla="*/ 728506 w 1395314"/>
              <a:gd name="connsiteY37" fmla="*/ 1744074 h 2053753"/>
              <a:gd name="connsiteX38" fmla="*/ 803868 w 1395314"/>
              <a:gd name="connsiteY38" fmla="*/ 1563204 h 2053753"/>
              <a:gd name="connsiteX39" fmla="*/ 1014884 w 1395314"/>
              <a:gd name="connsiteY39" fmla="*/ 241846 h 2053753"/>
              <a:gd name="connsiteX40" fmla="*/ 1014884 w 1395314"/>
              <a:gd name="connsiteY40" fmla="*/ 503103 h 2053753"/>
              <a:gd name="connsiteX41" fmla="*/ 1019908 w 1395314"/>
              <a:gd name="connsiteY41" fmla="*/ 628707 h 2053753"/>
              <a:gd name="connsiteX42" fmla="*/ 1060101 w 1395314"/>
              <a:gd name="connsiteY42" fmla="*/ 699046 h 2053753"/>
              <a:gd name="connsiteX43" fmla="*/ 1090246 w 1395314"/>
              <a:gd name="connsiteY43" fmla="*/ 804553 h 2053753"/>
              <a:gd name="connsiteX44" fmla="*/ 1105319 w 1395314"/>
              <a:gd name="connsiteY44" fmla="*/ 905037 h 2053753"/>
              <a:gd name="connsiteX45" fmla="*/ 1075174 w 1395314"/>
              <a:gd name="connsiteY45" fmla="*/ 1065811 h 2053753"/>
              <a:gd name="connsiteX46" fmla="*/ 1080198 w 1395314"/>
              <a:gd name="connsiteY46" fmla="*/ 1156246 h 2053753"/>
              <a:gd name="connsiteX47" fmla="*/ 1080198 w 1395314"/>
              <a:gd name="connsiteY47" fmla="*/ 1306971 h 2053753"/>
              <a:gd name="connsiteX48" fmla="*/ 1065126 w 1395314"/>
              <a:gd name="connsiteY48" fmla="*/ 1367261 h 2053753"/>
              <a:gd name="connsiteX49" fmla="*/ 1019908 w 1395314"/>
              <a:gd name="connsiteY49" fmla="*/ 1507938 h 2053753"/>
              <a:gd name="connsiteX50" fmla="*/ 994787 w 1395314"/>
              <a:gd name="connsiteY50" fmla="*/ 1653639 h 2053753"/>
              <a:gd name="connsiteX51" fmla="*/ 974690 w 1395314"/>
              <a:gd name="connsiteY51" fmla="*/ 1739050 h 2053753"/>
              <a:gd name="connsiteX52" fmla="*/ 999811 w 1395314"/>
              <a:gd name="connsiteY52" fmla="*/ 1814413 h 2053753"/>
              <a:gd name="connsiteX53" fmla="*/ 1034981 w 1395314"/>
              <a:gd name="connsiteY53" fmla="*/ 1839534 h 2053753"/>
              <a:gd name="connsiteX54" fmla="*/ 1080198 w 1395314"/>
              <a:gd name="connsiteY54" fmla="*/ 1839534 h 2053753"/>
              <a:gd name="connsiteX55" fmla="*/ 1135464 w 1395314"/>
              <a:gd name="connsiteY55" fmla="*/ 1819437 h 2053753"/>
              <a:gd name="connsiteX56" fmla="*/ 1185706 w 1395314"/>
              <a:gd name="connsiteY56" fmla="*/ 1764171 h 2053753"/>
              <a:gd name="connsiteX57" fmla="*/ 1205803 w 1395314"/>
              <a:gd name="connsiteY57" fmla="*/ 1638567 h 2053753"/>
              <a:gd name="connsiteX58" fmla="*/ 1240972 w 1395314"/>
              <a:gd name="connsiteY58" fmla="*/ 1563204 h 2053753"/>
              <a:gd name="connsiteX59" fmla="*/ 1316334 w 1395314"/>
              <a:gd name="connsiteY59" fmla="*/ 1497890 h 2053753"/>
              <a:gd name="connsiteX60" fmla="*/ 1376625 w 1395314"/>
              <a:gd name="connsiteY60" fmla="*/ 1322044 h 2053753"/>
              <a:gd name="connsiteX61" fmla="*/ 1391697 w 1395314"/>
              <a:gd name="connsiteY61" fmla="*/ 1246681 h 2053753"/>
              <a:gd name="connsiteX62" fmla="*/ 1391697 w 1395314"/>
              <a:gd name="connsiteY62" fmla="*/ 1141173 h 2053753"/>
              <a:gd name="connsiteX63" fmla="*/ 1351504 w 1395314"/>
              <a:gd name="connsiteY63" fmla="*/ 1040690 h 2053753"/>
              <a:gd name="connsiteX64" fmla="*/ 1341455 w 1395314"/>
              <a:gd name="connsiteY64" fmla="*/ 955279 h 2053753"/>
              <a:gd name="connsiteX0" fmla="*/ 160845 w 1204466"/>
              <a:gd name="connsiteY0" fmla="*/ 1111028 h 2053753"/>
              <a:gd name="connsiteX1" fmla="*/ 135724 w 1204466"/>
              <a:gd name="connsiteY1" fmla="*/ 1055762 h 2053753"/>
              <a:gd name="connsiteX2" fmla="*/ 105579 w 1204466"/>
              <a:gd name="connsiteY2" fmla="*/ 935182 h 2053753"/>
              <a:gd name="connsiteX3" fmla="*/ 85482 w 1204466"/>
              <a:gd name="connsiteY3" fmla="*/ 809578 h 2053753"/>
              <a:gd name="connsiteX4" fmla="*/ 80458 w 1204466"/>
              <a:gd name="connsiteY4" fmla="*/ 653828 h 2053753"/>
              <a:gd name="connsiteX5" fmla="*/ 80458 w 1204466"/>
              <a:gd name="connsiteY5" fmla="*/ 543296 h 2053753"/>
              <a:gd name="connsiteX6" fmla="*/ 70409 w 1204466"/>
              <a:gd name="connsiteY6" fmla="*/ 427740 h 2053753"/>
              <a:gd name="connsiteX7" fmla="*/ 55337 w 1204466"/>
              <a:gd name="connsiteY7" fmla="*/ 307160 h 2053753"/>
              <a:gd name="connsiteX8" fmla="*/ 15144 w 1204466"/>
              <a:gd name="connsiteY8" fmla="*/ 226773 h 2053753"/>
              <a:gd name="connsiteX9" fmla="*/ 71 w 1204466"/>
              <a:gd name="connsiteY9" fmla="*/ 116241 h 2053753"/>
              <a:gd name="connsiteX10" fmla="*/ 20168 w 1204466"/>
              <a:gd name="connsiteY10" fmla="*/ 50927 h 2053753"/>
              <a:gd name="connsiteX11" fmla="*/ 35240 w 1204466"/>
              <a:gd name="connsiteY11" fmla="*/ 40879 h 2053753"/>
              <a:gd name="connsiteX12" fmla="*/ 80458 w 1204466"/>
              <a:gd name="connsiteY12" fmla="*/ 20782 h 2053753"/>
              <a:gd name="connsiteX13" fmla="*/ 150796 w 1204466"/>
              <a:gd name="connsiteY13" fmla="*/ 685 h 2053753"/>
              <a:gd name="connsiteX14" fmla="*/ 221135 w 1204466"/>
              <a:gd name="connsiteY14" fmla="*/ 5710 h 2053753"/>
              <a:gd name="connsiteX15" fmla="*/ 271377 w 1204466"/>
              <a:gd name="connsiteY15" fmla="*/ 15758 h 2053753"/>
              <a:gd name="connsiteX16" fmla="*/ 326642 w 1204466"/>
              <a:gd name="connsiteY16" fmla="*/ 76048 h 2053753"/>
              <a:gd name="connsiteX17" fmla="*/ 386933 w 1204466"/>
              <a:gd name="connsiteY17" fmla="*/ 146386 h 2053753"/>
              <a:gd name="connsiteX18" fmla="*/ 417078 w 1204466"/>
              <a:gd name="connsiteY18" fmla="*/ 392571 h 2053753"/>
              <a:gd name="connsiteX19" fmla="*/ 417078 w 1204466"/>
              <a:gd name="connsiteY19" fmla="*/ 417692 h 2053753"/>
              <a:gd name="connsiteX20" fmla="*/ 417078 w 1204466"/>
              <a:gd name="connsiteY20" fmla="*/ 553345 h 2053753"/>
              <a:gd name="connsiteX21" fmla="*/ 417078 w 1204466"/>
              <a:gd name="connsiteY21" fmla="*/ 653828 h 2053753"/>
              <a:gd name="connsiteX22" fmla="*/ 376884 w 1204466"/>
              <a:gd name="connsiteY22" fmla="*/ 749288 h 2053753"/>
              <a:gd name="connsiteX23" fmla="*/ 346739 w 1204466"/>
              <a:gd name="connsiteY23" fmla="*/ 824650 h 2053753"/>
              <a:gd name="connsiteX24" fmla="*/ 341715 w 1204466"/>
              <a:gd name="connsiteY24" fmla="*/ 884940 h 2053753"/>
              <a:gd name="connsiteX25" fmla="*/ 381908 w 1204466"/>
              <a:gd name="connsiteY25" fmla="*/ 985424 h 2053753"/>
              <a:gd name="connsiteX26" fmla="*/ 422102 w 1204466"/>
              <a:gd name="connsiteY26" fmla="*/ 1065811 h 2053753"/>
              <a:gd name="connsiteX27" fmla="*/ 497464 w 1204466"/>
              <a:gd name="connsiteY27" fmla="*/ 1221560 h 2053753"/>
              <a:gd name="connsiteX28" fmla="*/ 502489 w 1204466"/>
              <a:gd name="connsiteY28" fmla="*/ 1296923 h 2053753"/>
              <a:gd name="connsiteX29" fmla="*/ 502489 w 1204466"/>
              <a:gd name="connsiteY29" fmla="*/ 1377310 h 2053753"/>
              <a:gd name="connsiteX30" fmla="*/ 467319 w 1204466"/>
              <a:gd name="connsiteY30" fmla="*/ 1457696 h 2053753"/>
              <a:gd name="connsiteX31" fmla="*/ 135724 w 1204466"/>
              <a:gd name="connsiteY31" fmla="*/ 1919921 h 2053753"/>
              <a:gd name="connsiteX32" fmla="*/ 206062 w 1204466"/>
              <a:gd name="connsiteY32" fmla="*/ 2045525 h 2053753"/>
              <a:gd name="connsiteX33" fmla="*/ 281425 w 1204466"/>
              <a:gd name="connsiteY33" fmla="*/ 2035477 h 2053753"/>
              <a:gd name="connsiteX34" fmla="*/ 351763 w 1204466"/>
              <a:gd name="connsiteY34" fmla="*/ 1985235 h 2053753"/>
              <a:gd name="connsiteX35" fmla="*/ 427126 w 1204466"/>
              <a:gd name="connsiteY35" fmla="*/ 1904848 h 2053753"/>
              <a:gd name="connsiteX36" fmla="*/ 537658 w 1204466"/>
              <a:gd name="connsiteY36" fmla="*/ 1744074 h 2053753"/>
              <a:gd name="connsiteX37" fmla="*/ 613020 w 1204466"/>
              <a:gd name="connsiteY37" fmla="*/ 1563204 h 2053753"/>
              <a:gd name="connsiteX38" fmla="*/ 824036 w 1204466"/>
              <a:gd name="connsiteY38" fmla="*/ 241846 h 2053753"/>
              <a:gd name="connsiteX39" fmla="*/ 824036 w 1204466"/>
              <a:gd name="connsiteY39" fmla="*/ 503103 h 2053753"/>
              <a:gd name="connsiteX40" fmla="*/ 829060 w 1204466"/>
              <a:gd name="connsiteY40" fmla="*/ 628707 h 2053753"/>
              <a:gd name="connsiteX41" fmla="*/ 869253 w 1204466"/>
              <a:gd name="connsiteY41" fmla="*/ 699046 h 2053753"/>
              <a:gd name="connsiteX42" fmla="*/ 899398 w 1204466"/>
              <a:gd name="connsiteY42" fmla="*/ 804553 h 2053753"/>
              <a:gd name="connsiteX43" fmla="*/ 914471 w 1204466"/>
              <a:gd name="connsiteY43" fmla="*/ 905037 h 2053753"/>
              <a:gd name="connsiteX44" fmla="*/ 884326 w 1204466"/>
              <a:gd name="connsiteY44" fmla="*/ 1065811 h 2053753"/>
              <a:gd name="connsiteX45" fmla="*/ 889350 w 1204466"/>
              <a:gd name="connsiteY45" fmla="*/ 1156246 h 2053753"/>
              <a:gd name="connsiteX46" fmla="*/ 889350 w 1204466"/>
              <a:gd name="connsiteY46" fmla="*/ 1306971 h 2053753"/>
              <a:gd name="connsiteX47" fmla="*/ 874278 w 1204466"/>
              <a:gd name="connsiteY47" fmla="*/ 1367261 h 2053753"/>
              <a:gd name="connsiteX48" fmla="*/ 829060 w 1204466"/>
              <a:gd name="connsiteY48" fmla="*/ 1507938 h 2053753"/>
              <a:gd name="connsiteX49" fmla="*/ 803939 w 1204466"/>
              <a:gd name="connsiteY49" fmla="*/ 1653639 h 2053753"/>
              <a:gd name="connsiteX50" fmla="*/ 783842 w 1204466"/>
              <a:gd name="connsiteY50" fmla="*/ 1739050 h 2053753"/>
              <a:gd name="connsiteX51" fmla="*/ 808963 w 1204466"/>
              <a:gd name="connsiteY51" fmla="*/ 1814413 h 2053753"/>
              <a:gd name="connsiteX52" fmla="*/ 844133 w 1204466"/>
              <a:gd name="connsiteY52" fmla="*/ 1839534 h 2053753"/>
              <a:gd name="connsiteX53" fmla="*/ 889350 w 1204466"/>
              <a:gd name="connsiteY53" fmla="*/ 1839534 h 2053753"/>
              <a:gd name="connsiteX54" fmla="*/ 944616 w 1204466"/>
              <a:gd name="connsiteY54" fmla="*/ 1819437 h 2053753"/>
              <a:gd name="connsiteX55" fmla="*/ 994858 w 1204466"/>
              <a:gd name="connsiteY55" fmla="*/ 1764171 h 2053753"/>
              <a:gd name="connsiteX56" fmla="*/ 1014955 w 1204466"/>
              <a:gd name="connsiteY56" fmla="*/ 1638567 h 2053753"/>
              <a:gd name="connsiteX57" fmla="*/ 1050124 w 1204466"/>
              <a:gd name="connsiteY57" fmla="*/ 1563204 h 2053753"/>
              <a:gd name="connsiteX58" fmla="*/ 1125486 w 1204466"/>
              <a:gd name="connsiteY58" fmla="*/ 1497890 h 2053753"/>
              <a:gd name="connsiteX59" fmla="*/ 1185777 w 1204466"/>
              <a:gd name="connsiteY59" fmla="*/ 1322044 h 2053753"/>
              <a:gd name="connsiteX60" fmla="*/ 1200849 w 1204466"/>
              <a:gd name="connsiteY60" fmla="*/ 1246681 h 2053753"/>
              <a:gd name="connsiteX61" fmla="*/ 1200849 w 1204466"/>
              <a:gd name="connsiteY61" fmla="*/ 1141173 h 2053753"/>
              <a:gd name="connsiteX62" fmla="*/ 1160656 w 1204466"/>
              <a:gd name="connsiteY62" fmla="*/ 1040690 h 2053753"/>
              <a:gd name="connsiteX63" fmla="*/ 1150607 w 1204466"/>
              <a:gd name="connsiteY63" fmla="*/ 955279 h 2053753"/>
              <a:gd name="connsiteX0" fmla="*/ 135724 w 1204466"/>
              <a:gd name="connsiteY0" fmla="*/ 1055762 h 2053753"/>
              <a:gd name="connsiteX1" fmla="*/ 105579 w 1204466"/>
              <a:gd name="connsiteY1" fmla="*/ 935182 h 2053753"/>
              <a:gd name="connsiteX2" fmla="*/ 85482 w 1204466"/>
              <a:gd name="connsiteY2" fmla="*/ 809578 h 2053753"/>
              <a:gd name="connsiteX3" fmla="*/ 80458 w 1204466"/>
              <a:gd name="connsiteY3" fmla="*/ 653828 h 2053753"/>
              <a:gd name="connsiteX4" fmla="*/ 80458 w 1204466"/>
              <a:gd name="connsiteY4" fmla="*/ 543296 h 2053753"/>
              <a:gd name="connsiteX5" fmla="*/ 70409 w 1204466"/>
              <a:gd name="connsiteY5" fmla="*/ 427740 h 2053753"/>
              <a:gd name="connsiteX6" fmla="*/ 55337 w 1204466"/>
              <a:gd name="connsiteY6" fmla="*/ 307160 h 2053753"/>
              <a:gd name="connsiteX7" fmla="*/ 15144 w 1204466"/>
              <a:gd name="connsiteY7" fmla="*/ 226773 h 2053753"/>
              <a:gd name="connsiteX8" fmla="*/ 71 w 1204466"/>
              <a:gd name="connsiteY8" fmla="*/ 116241 h 2053753"/>
              <a:gd name="connsiteX9" fmla="*/ 20168 w 1204466"/>
              <a:gd name="connsiteY9" fmla="*/ 50927 h 2053753"/>
              <a:gd name="connsiteX10" fmla="*/ 35240 w 1204466"/>
              <a:gd name="connsiteY10" fmla="*/ 40879 h 2053753"/>
              <a:gd name="connsiteX11" fmla="*/ 80458 w 1204466"/>
              <a:gd name="connsiteY11" fmla="*/ 20782 h 2053753"/>
              <a:gd name="connsiteX12" fmla="*/ 150796 w 1204466"/>
              <a:gd name="connsiteY12" fmla="*/ 685 h 2053753"/>
              <a:gd name="connsiteX13" fmla="*/ 221135 w 1204466"/>
              <a:gd name="connsiteY13" fmla="*/ 5710 h 2053753"/>
              <a:gd name="connsiteX14" fmla="*/ 271377 w 1204466"/>
              <a:gd name="connsiteY14" fmla="*/ 15758 h 2053753"/>
              <a:gd name="connsiteX15" fmla="*/ 326642 w 1204466"/>
              <a:gd name="connsiteY15" fmla="*/ 76048 h 2053753"/>
              <a:gd name="connsiteX16" fmla="*/ 386933 w 1204466"/>
              <a:gd name="connsiteY16" fmla="*/ 146386 h 2053753"/>
              <a:gd name="connsiteX17" fmla="*/ 417078 w 1204466"/>
              <a:gd name="connsiteY17" fmla="*/ 392571 h 2053753"/>
              <a:gd name="connsiteX18" fmla="*/ 417078 w 1204466"/>
              <a:gd name="connsiteY18" fmla="*/ 417692 h 2053753"/>
              <a:gd name="connsiteX19" fmla="*/ 417078 w 1204466"/>
              <a:gd name="connsiteY19" fmla="*/ 553345 h 2053753"/>
              <a:gd name="connsiteX20" fmla="*/ 417078 w 1204466"/>
              <a:gd name="connsiteY20" fmla="*/ 653828 h 2053753"/>
              <a:gd name="connsiteX21" fmla="*/ 376884 w 1204466"/>
              <a:gd name="connsiteY21" fmla="*/ 749288 h 2053753"/>
              <a:gd name="connsiteX22" fmla="*/ 346739 w 1204466"/>
              <a:gd name="connsiteY22" fmla="*/ 824650 h 2053753"/>
              <a:gd name="connsiteX23" fmla="*/ 341715 w 1204466"/>
              <a:gd name="connsiteY23" fmla="*/ 884940 h 2053753"/>
              <a:gd name="connsiteX24" fmla="*/ 381908 w 1204466"/>
              <a:gd name="connsiteY24" fmla="*/ 985424 h 2053753"/>
              <a:gd name="connsiteX25" fmla="*/ 422102 w 1204466"/>
              <a:gd name="connsiteY25" fmla="*/ 1065811 h 2053753"/>
              <a:gd name="connsiteX26" fmla="*/ 497464 w 1204466"/>
              <a:gd name="connsiteY26" fmla="*/ 1221560 h 2053753"/>
              <a:gd name="connsiteX27" fmla="*/ 502489 w 1204466"/>
              <a:gd name="connsiteY27" fmla="*/ 1296923 h 2053753"/>
              <a:gd name="connsiteX28" fmla="*/ 502489 w 1204466"/>
              <a:gd name="connsiteY28" fmla="*/ 1377310 h 2053753"/>
              <a:gd name="connsiteX29" fmla="*/ 467319 w 1204466"/>
              <a:gd name="connsiteY29" fmla="*/ 1457696 h 2053753"/>
              <a:gd name="connsiteX30" fmla="*/ 135724 w 1204466"/>
              <a:gd name="connsiteY30" fmla="*/ 1919921 h 2053753"/>
              <a:gd name="connsiteX31" fmla="*/ 206062 w 1204466"/>
              <a:gd name="connsiteY31" fmla="*/ 2045525 h 2053753"/>
              <a:gd name="connsiteX32" fmla="*/ 281425 w 1204466"/>
              <a:gd name="connsiteY32" fmla="*/ 2035477 h 2053753"/>
              <a:gd name="connsiteX33" fmla="*/ 351763 w 1204466"/>
              <a:gd name="connsiteY33" fmla="*/ 1985235 h 2053753"/>
              <a:gd name="connsiteX34" fmla="*/ 427126 w 1204466"/>
              <a:gd name="connsiteY34" fmla="*/ 1904848 h 2053753"/>
              <a:gd name="connsiteX35" fmla="*/ 537658 w 1204466"/>
              <a:gd name="connsiteY35" fmla="*/ 1744074 h 2053753"/>
              <a:gd name="connsiteX36" fmla="*/ 613020 w 1204466"/>
              <a:gd name="connsiteY36" fmla="*/ 1563204 h 2053753"/>
              <a:gd name="connsiteX37" fmla="*/ 824036 w 1204466"/>
              <a:gd name="connsiteY37" fmla="*/ 241846 h 2053753"/>
              <a:gd name="connsiteX38" fmla="*/ 824036 w 1204466"/>
              <a:gd name="connsiteY38" fmla="*/ 503103 h 2053753"/>
              <a:gd name="connsiteX39" fmla="*/ 829060 w 1204466"/>
              <a:gd name="connsiteY39" fmla="*/ 628707 h 2053753"/>
              <a:gd name="connsiteX40" fmla="*/ 869253 w 1204466"/>
              <a:gd name="connsiteY40" fmla="*/ 699046 h 2053753"/>
              <a:gd name="connsiteX41" fmla="*/ 899398 w 1204466"/>
              <a:gd name="connsiteY41" fmla="*/ 804553 h 2053753"/>
              <a:gd name="connsiteX42" fmla="*/ 914471 w 1204466"/>
              <a:gd name="connsiteY42" fmla="*/ 905037 h 2053753"/>
              <a:gd name="connsiteX43" fmla="*/ 884326 w 1204466"/>
              <a:gd name="connsiteY43" fmla="*/ 1065811 h 2053753"/>
              <a:gd name="connsiteX44" fmla="*/ 889350 w 1204466"/>
              <a:gd name="connsiteY44" fmla="*/ 1156246 h 2053753"/>
              <a:gd name="connsiteX45" fmla="*/ 889350 w 1204466"/>
              <a:gd name="connsiteY45" fmla="*/ 1306971 h 2053753"/>
              <a:gd name="connsiteX46" fmla="*/ 874278 w 1204466"/>
              <a:gd name="connsiteY46" fmla="*/ 1367261 h 2053753"/>
              <a:gd name="connsiteX47" fmla="*/ 829060 w 1204466"/>
              <a:gd name="connsiteY47" fmla="*/ 1507938 h 2053753"/>
              <a:gd name="connsiteX48" fmla="*/ 803939 w 1204466"/>
              <a:gd name="connsiteY48" fmla="*/ 1653639 h 2053753"/>
              <a:gd name="connsiteX49" fmla="*/ 783842 w 1204466"/>
              <a:gd name="connsiteY49" fmla="*/ 1739050 h 2053753"/>
              <a:gd name="connsiteX50" fmla="*/ 808963 w 1204466"/>
              <a:gd name="connsiteY50" fmla="*/ 1814413 h 2053753"/>
              <a:gd name="connsiteX51" fmla="*/ 844133 w 1204466"/>
              <a:gd name="connsiteY51" fmla="*/ 1839534 h 2053753"/>
              <a:gd name="connsiteX52" fmla="*/ 889350 w 1204466"/>
              <a:gd name="connsiteY52" fmla="*/ 1839534 h 2053753"/>
              <a:gd name="connsiteX53" fmla="*/ 944616 w 1204466"/>
              <a:gd name="connsiteY53" fmla="*/ 1819437 h 2053753"/>
              <a:gd name="connsiteX54" fmla="*/ 994858 w 1204466"/>
              <a:gd name="connsiteY54" fmla="*/ 1764171 h 2053753"/>
              <a:gd name="connsiteX55" fmla="*/ 1014955 w 1204466"/>
              <a:gd name="connsiteY55" fmla="*/ 1638567 h 2053753"/>
              <a:gd name="connsiteX56" fmla="*/ 1050124 w 1204466"/>
              <a:gd name="connsiteY56" fmla="*/ 1563204 h 2053753"/>
              <a:gd name="connsiteX57" fmla="*/ 1125486 w 1204466"/>
              <a:gd name="connsiteY57" fmla="*/ 1497890 h 2053753"/>
              <a:gd name="connsiteX58" fmla="*/ 1185777 w 1204466"/>
              <a:gd name="connsiteY58" fmla="*/ 1322044 h 2053753"/>
              <a:gd name="connsiteX59" fmla="*/ 1200849 w 1204466"/>
              <a:gd name="connsiteY59" fmla="*/ 1246681 h 2053753"/>
              <a:gd name="connsiteX60" fmla="*/ 1200849 w 1204466"/>
              <a:gd name="connsiteY60" fmla="*/ 1141173 h 2053753"/>
              <a:gd name="connsiteX61" fmla="*/ 1160656 w 1204466"/>
              <a:gd name="connsiteY61" fmla="*/ 1040690 h 2053753"/>
              <a:gd name="connsiteX62" fmla="*/ 1150607 w 1204466"/>
              <a:gd name="connsiteY62" fmla="*/ 955279 h 2053753"/>
              <a:gd name="connsiteX0" fmla="*/ 105579 w 1204466"/>
              <a:gd name="connsiteY0" fmla="*/ 935182 h 2053753"/>
              <a:gd name="connsiteX1" fmla="*/ 85482 w 1204466"/>
              <a:gd name="connsiteY1" fmla="*/ 809578 h 2053753"/>
              <a:gd name="connsiteX2" fmla="*/ 80458 w 1204466"/>
              <a:gd name="connsiteY2" fmla="*/ 653828 h 2053753"/>
              <a:gd name="connsiteX3" fmla="*/ 80458 w 1204466"/>
              <a:gd name="connsiteY3" fmla="*/ 543296 h 2053753"/>
              <a:gd name="connsiteX4" fmla="*/ 70409 w 1204466"/>
              <a:gd name="connsiteY4" fmla="*/ 427740 h 2053753"/>
              <a:gd name="connsiteX5" fmla="*/ 55337 w 1204466"/>
              <a:gd name="connsiteY5" fmla="*/ 307160 h 2053753"/>
              <a:gd name="connsiteX6" fmla="*/ 15144 w 1204466"/>
              <a:gd name="connsiteY6" fmla="*/ 226773 h 2053753"/>
              <a:gd name="connsiteX7" fmla="*/ 71 w 1204466"/>
              <a:gd name="connsiteY7" fmla="*/ 116241 h 2053753"/>
              <a:gd name="connsiteX8" fmla="*/ 20168 w 1204466"/>
              <a:gd name="connsiteY8" fmla="*/ 50927 h 2053753"/>
              <a:gd name="connsiteX9" fmla="*/ 35240 w 1204466"/>
              <a:gd name="connsiteY9" fmla="*/ 40879 h 2053753"/>
              <a:gd name="connsiteX10" fmla="*/ 80458 w 1204466"/>
              <a:gd name="connsiteY10" fmla="*/ 20782 h 2053753"/>
              <a:gd name="connsiteX11" fmla="*/ 150796 w 1204466"/>
              <a:gd name="connsiteY11" fmla="*/ 685 h 2053753"/>
              <a:gd name="connsiteX12" fmla="*/ 221135 w 1204466"/>
              <a:gd name="connsiteY12" fmla="*/ 5710 h 2053753"/>
              <a:gd name="connsiteX13" fmla="*/ 271377 w 1204466"/>
              <a:gd name="connsiteY13" fmla="*/ 15758 h 2053753"/>
              <a:gd name="connsiteX14" fmla="*/ 326642 w 1204466"/>
              <a:gd name="connsiteY14" fmla="*/ 76048 h 2053753"/>
              <a:gd name="connsiteX15" fmla="*/ 386933 w 1204466"/>
              <a:gd name="connsiteY15" fmla="*/ 146386 h 2053753"/>
              <a:gd name="connsiteX16" fmla="*/ 417078 w 1204466"/>
              <a:gd name="connsiteY16" fmla="*/ 392571 h 2053753"/>
              <a:gd name="connsiteX17" fmla="*/ 417078 w 1204466"/>
              <a:gd name="connsiteY17" fmla="*/ 417692 h 2053753"/>
              <a:gd name="connsiteX18" fmla="*/ 417078 w 1204466"/>
              <a:gd name="connsiteY18" fmla="*/ 553345 h 2053753"/>
              <a:gd name="connsiteX19" fmla="*/ 417078 w 1204466"/>
              <a:gd name="connsiteY19" fmla="*/ 653828 h 2053753"/>
              <a:gd name="connsiteX20" fmla="*/ 376884 w 1204466"/>
              <a:gd name="connsiteY20" fmla="*/ 749288 h 2053753"/>
              <a:gd name="connsiteX21" fmla="*/ 346739 w 1204466"/>
              <a:gd name="connsiteY21" fmla="*/ 824650 h 2053753"/>
              <a:gd name="connsiteX22" fmla="*/ 341715 w 1204466"/>
              <a:gd name="connsiteY22" fmla="*/ 884940 h 2053753"/>
              <a:gd name="connsiteX23" fmla="*/ 381908 w 1204466"/>
              <a:gd name="connsiteY23" fmla="*/ 985424 h 2053753"/>
              <a:gd name="connsiteX24" fmla="*/ 422102 w 1204466"/>
              <a:gd name="connsiteY24" fmla="*/ 1065811 h 2053753"/>
              <a:gd name="connsiteX25" fmla="*/ 497464 w 1204466"/>
              <a:gd name="connsiteY25" fmla="*/ 1221560 h 2053753"/>
              <a:gd name="connsiteX26" fmla="*/ 502489 w 1204466"/>
              <a:gd name="connsiteY26" fmla="*/ 1296923 h 2053753"/>
              <a:gd name="connsiteX27" fmla="*/ 502489 w 1204466"/>
              <a:gd name="connsiteY27" fmla="*/ 1377310 h 2053753"/>
              <a:gd name="connsiteX28" fmla="*/ 467319 w 1204466"/>
              <a:gd name="connsiteY28" fmla="*/ 1457696 h 2053753"/>
              <a:gd name="connsiteX29" fmla="*/ 135724 w 1204466"/>
              <a:gd name="connsiteY29" fmla="*/ 1919921 h 2053753"/>
              <a:gd name="connsiteX30" fmla="*/ 206062 w 1204466"/>
              <a:gd name="connsiteY30" fmla="*/ 2045525 h 2053753"/>
              <a:gd name="connsiteX31" fmla="*/ 281425 w 1204466"/>
              <a:gd name="connsiteY31" fmla="*/ 2035477 h 2053753"/>
              <a:gd name="connsiteX32" fmla="*/ 351763 w 1204466"/>
              <a:gd name="connsiteY32" fmla="*/ 1985235 h 2053753"/>
              <a:gd name="connsiteX33" fmla="*/ 427126 w 1204466"/>
              <a:gd name="connsiteY33" fmla="*/ 1904848 h 2053753"/>
              <a:gd name="connsiteX34" fmla="*/ 537658 w 1204466"/>
              <a:gd name="connsiteY34" fmla="*/ 1744074 h 2053753"/>
              <a:gd name="connsiteX35" fmla="*/ 613020 w 1204466"/>
              <a:gd name="connsiteY35" fmla="*/ 1563204 h 2053753"/>
              <a:gd name="connsiteX36" fmla="*/ 824036 w 1204466"/>
              <a:gd name="connsiteY36" fmla="*/ 241846 h 2053753"/>
              <a:gd name="connsiteX37" fmla="*/ 824036 w 1204466"/>
              <a:gd name="connsiteY37" fmla="*/ 503103 h 2053753"/>
              <a:gd name="connsiteX38" fmla="*/ 829060 w 1204466"/>
              <a:gd name="connsiteY38" fmla="*/ 628707 h 2053753"/>
              <a:gd name="connsiteX39" fmla="*/ 869253 w 1204466"/>
              <a:gd name="connsiteY39" fmla="*/ 699046 h 2053753"/>
              <a:gd name="connsiteX40" fmla="*/ 899398 w 1204466"/>
              <a:gd name="connsiteY40" fmla="*/ 804553 h 2053753"/>
              <a:gd name="connsiteX41" fmla="*/ 914471 w 1204466"/>
              <a:gd name="connsiteY41" fmla="*/ 905037 h 2053753"/>
              <a:gd name="connsiteX42" fmla="*/ 884326 w 1204466"/>
              <a:gd name="connsiteY42" fmla="*/ 1065811 h 2053753"/>
              <a:gd name="connsiteX43" fmla="*/ 889350 w 1204466"/>
              <a:gd name="connsiteY43" fmla="*/ 1156246 h 2053753"/>
              <a:gd name="connsiteX44" fmla="*/ 889350 w 1204466"/>
              <a:gd name="connsiteY44" fmla="*/ 1306971 h 2053753"/>
              <a:gd name="connsiteX45" fmla="*/ 874278 w 1204466"/>
              <a:gd name="connsiteY45" fmla="*/ 1367261 h 2053753"/>
              <a:gd name="connsiteX46" fmla="*/ 829060 w 1204466"/>
              <a:gd name="connsiteY46" fmla="*/ 1507938 h 2053753"/>
              <a:gd name="connsiteX47" fmla="*/ 803939 w 1204466"/>
              <a:gd name="connsiteY47" fmla="*/ 1653639 h 2053753"/>
              <a:gd name="connsiteX48" fmla="*/ 783842 w 1204466"/>
              <a:gd name="connsiteY48" fmla="*/ 1739050 h 2053753"/>
              <a:gd name="connsiteX49" fmla="*/ 808963 w 1204466"/>
              <a:gd name="connsiteY49" fmla="*/ 1814413 h 2053753"/>
              <a:gd name="connsiteX50" fmla="*/ 844133 w 1204466"/>
              <a:gd name="connsiteY50" fmla="*/ 1839534 h 2053753"/>
              <a:gd name="connsiteX51" fmla="*/ 889350 w 1204466"/>
              <a:gd name="connsiteY51" fmla="*/ 1839534 h 2053753"/>
              <a:gd name="connsiteX52" fmla="*/ 944616 w 1204466"/>
              <a:gd name="connsiteY52" fmla="*/ 1819437 h 2053753"/>
              <a:gd name="connsiteX53" fmla="*/ 994858 w 1204466"/>
              <a:gd name="connsiteY53" fmla="*/ 1764171 h 2053753"/>
              <a:gd name="connsiteX54" fmla="*/ 1014955 w 1204466"/>
              <a:gd name="connsiteY54" fmla="*/ 1638567 h 2053753"/>
              <a:gd name="connsiteX55" fmla="*/ 1050124 w 1204466"/>
              <a:gd name="connsiteY55" fmla="*/ 1563204 h 2053753"/>
              <a:gd name="connsiteX56" fmla="*/ 1125486 w 1204466"/>
              <a:gd name="connsiteY56" fmla="*/ 1497890 h 2053753"/>
              <a:gd name="connsiteX57" fmla="*/ 1185777 w 1204466"/>
              <a:gd name="connsiteY57" fmla="*/ 1322044 h 2053753"/>
              <a:gd name="connsiteX58" fmla="*/ 1200849 w 1204466"/>
              <a:gd name="connsiteY58" fmla="*/ 1246681 h 2053753"/>
              <a:gd name="connsiteX59" fmla="*/ 1200849 w 1204466"/>
              <a:gd name="connsiteY59" fmla="*/ 1141173 h 2053753"/>
              <a:gd name="connsiteX60" fmla="*/ 1160656 w 1204466"/>
              <a:gd name="connsiteY60" fmla="*/ 1040690 h 2053753"/>
              <a:gd name="connsiteX61" fmla="*/ 1150607 w 1204466"/>
              <a:gd name="connsiteY61" fmla="*/ 955279 h 2053753"/>
              <a:gd name="connsiteX0" fmla="*/ 85482 w 1204466"/>
              <a:gd name="connsiteY0" fmla="*/ 809578 h 2053753"/>
              <a:gd name="connsiteX1" fmla="*/ 80458 w 1204466"/>
              <a:gd name="connsiteY1" fmla="*/ 653828 h 2053753"/>
              <a:gd name="connsiteX2" fmla="*/ 80458 w 1204466"/>
              <a:gd name="connsiteY2" fmla="*/ 543296 h 2053753"/>
              <a:gd name="connsiteX3" fmla="*/ 70409 w 1204466"/>
              <a:gd name="connsiteY3" fmla="*/ 427740 h 2053753"/>
              <a:gd name="connsiteX4" fmla="*/ 55337 w 1204466"/>
              <a:gd name="connsiteY4" fmla="*/ 307160 h 2053753"/>
              <a:gd name="connsiteX5" fmla="*/ 15144 w 1204466"/>
              <a:gd name="connsiteY5" fmla="*/ 226773 h 2053753"/>
              <a:gd name="connsiteX6" fmla="*/ 71 w 1204466"/>
              <a:gd name="connsiteY6" fmla="*/ 116241 h 2053753"/>
              <a:gd name="connsiteX7" fmla="*/ 20168 w 1204466"/>
              <a:gd name="connsiteY7" fmla="*/ 50927 h 2053753"/>
              <a:gd name="connsiteX8" fmla="*/ 35240 w 1204466"/>
              <a:gd name="connsiteY8" fmla="*/ 40879 h 2053753"/>
              <a:gd name="connsiteX9" fmla="*/ 80458 w 1204466"/>
              <a:gd name="connsiteY9" fmla="*/ 20782 h 2053753"/>
              <a:gd name="connsiteX10" fmla="*/ 150796 w 1204466"/>
              <a:gd name="connsiteY10" fmla="*/ 685 h 2053753"/>
              <a:gd name="connsiteX11" fmla="*/ 221135 w 1204466"/>
              <a:gd name="connsiteY11" fmla="*/ 5710 h 2053753"/>
              <a:gd name="connsiteX12" fmla="*/ 271377 w 1204466"/>
              <a:gd name="connsiteY12" fmla="*/ 15758 h 2053753"/>
              <a:gd name="connsiteX13" fmla="*/ 326642 w 1204466"/>
              <a:gd name="connsiteY13" fmla="*/ 76048 h 2053753"/>
              <a:gd name="connsiteX14" fmla="*/ 386933 w 1204466"/>
              <a:gd name="connsiteY14" fmla="*/ 146386 h 2053753"/>
              <a:gd name="connsiteX15" fmla="*/ 417078 w 1204466"/>
              <a:gd name="connsiteY15" fmla="*/ 392571 h 2053753"/>
              <a:gd name="connsiteX16" fmla="*/ 417078 w 1204466"/>
              <a:gd name="connsiteY16" fmla="*/ 417692 h 2053753"/>
              <a:gd name="connsiteX17" fmla="*/ 417078 w 1204466"/>
              <a:gd name="connsiteY17" fmla="*/ 553345 h 2053753"/>
              <a:gd name="connsiteX18" fmla="*/ 417078 w 1204466"/>
              <a:gd name="connsiteY18" fmla="*/ 653828 h 2053753"/>
              <a:gd name="connsiteX19" fmla="*/ 376884 w 1204466"/>
              <a:gd name="connsiteY19" fmla="*/ 749288 h 2053753"/>
              <a:gd name="connsiteX20" fmla="*/ 346739 w 1204466"/>
              <a:gd name="connsiteY20" fmla="*/ 824650 h 2053753"/>
              <a:gd name="connsiteX21" fmla="*/ 341715 w 1204466"/>
              <a:gd name="connsiteY21" fmla="*/ 884940 h 2053753"/>
              <a:gd name="connsiteX22" fmla="*/ 381908 w 1204466"/>
              <a:gd name="connsiteY22" fmla="*/ 985424 h 2053753"/>
              <a:gd name="connsiteX23" fmla="*/ 422102 w 1204466"/>
              <a:gd name="connsiteY23" fmla="*/ 1065811 h 2053753"/>
              <a:gd name="connsiteX24" fmla="*/ 497464 w 1204466"/>
              <a:gd name="connsiteY24" fmla="*/ 1221560 h 2053753"/>
              <a:gd name="connsiteX25" fmla="*/ 502489 w 1204466"/>
              <a:gd name="connsiteY25" fmla="*/ 1296923 h 2053753"/>
              <a:gd name="connsiteX26" fmla="*/ 502489 w 1204466"/>
              <a:gd name="connsiteY26" fmla="*/ 1377310 h 2053753"/>
              <a:gd name="connsiteX27" fmla="*/ 467319 w 1204466"/>
              <a:gd name="connsiteY27" fmla="*/ 1457696 h 2053753"/>
              <a:gd name="connsiteX28" fmla="*/ 135724 w 1204466"/>
              <a:gd name="connsiteY28" fmla="*/ 1919921 h 2053753"/>
              <a:gd name="connsiteX29" fmla="*/ 206062 w 1204466"/>
              <a:gd name="connsiteY29" fmla="*/ 2045525 h 2053753"/>
              <a:gd name="connsiteX30" fmla="*/ 281425 w 1204466"/>
              <a:gd name="connsiteY30" fmla="*/ 2035477 h 2053753"/>
              <a:gd name="connsiteX31" fmla="*/ 351763 w 1204466"/>
              <a:gd name="connsiteY31" fmla="*/ 1985235 h 2053753"/>
              <a:gd name="connsiteX32" fmla="*/ 427126 w 1204466"/>
              <a:gd name="connsiteY32" fmla="*/ 1904848 h 2053753"/>
              <a:gd name="connsiteX33" fmla="*/ 537658 w 1204466"/>
              <a:gd name="connsiteY33" fmla="*/ 1744074 h 2053753"/>
              <a:gd name="connsiteX34" fmla="*/ 613020 w 1204466"/>
              <a:gd name="connsiteY34" fmla="*/ 1563204 h 2053753"/>
              <a:gd name="connsiteX35" fmla="*/ 824036 w 1204466"/>
              <a:gd name="connsiteY35" fmla="*/ 241846 h 2053753"/>
              <a:gd name="connsiteX36" fmla="*/ 824036 w 1204466"/>
              <a:gd name="connsiteY36" fmla="*/ 503103 h 2053753"/>
              <a:gd name="connsiteX37" fmla="*/ 829060 w 1204466"/>
              <a:gd name="connsiteY37" fmla="*/ 628707 h 2053753"/>
              <a:gd name="connsiteX38" fmla="*/ 869253 w 1204466"/>
              <a:gd name="connsiteY38" fmla="*/ 699046 h 2053753"/>
              <a:gd name="connsiteX39" fmla="*/ 899398 w 1204466"/>
              <a:gd name="connsiteY39" fmla="*/ 804553 h 2053753"/>
              <a:gd name="connsiteX40" fmla="*/ 914471 w 1204466"/>
              <a:gd name="connsiteY40" fmla="*/ 905037 h 2053753"/>
              <a:gd name="connsiteX41" fmla="*/ 884326 w 1204466"/>
              <a:gd name="connsiteY41" fmla="*/ 1065811 h 2053753"/>
              <a:gd name="connsiteX42" fmla="*/ 889350 w 1204466"/>
              <a:gd name="connsiteY42" fmla="*/ 1156246 h 2053753"/>
              <a:gd name="connsiteX43" fmla="*/ 889350 w 1204466"/>
              <a:gd name="connsiteY43" fmla="*/ 1306971 h 2053753"/>
              <a:gd name="connsiteX44" fmla="*/ 874278 w 1204466"/>
              <a:gd name="connsiteY44" fmla="*/ 1367261 h 2053753"/>
              <a:gd name="connsiteX45" fmla="*/ 829060 w 1204466"/>
              <a:gd name="connsiteY45" fmla="*/ 1507938 h 2053753"/>
              <a:gd name="connsiteX46" fmla="*/ 803939 w 1204466"/>
              <a:gd name="connsiteY46" fmla="*/ 1653639 h 2053753"/>
              <a:gd name="connsiteX47" fmla="*/ 783842 w 1204466"/>
              <a:gd name="connsiteY47" fmla="*/ 1739050 h 2053753"/>
              <a:gd name="connsiteX48" fmla="*/ 808963 w 1204466"/>
              <a:gd name="connsiteY48" fmla="*/ 1814413 h 2053753"/>
              <a:gd name="connsiteX49" fmla="*/ 844133 w 1204466"/>
              <a:gd name="connsiteY49" fmla="*/ 1839534 h 2053753"/>
              <a:gd name="connsiteX50" fmla="*/ 889350 w 1204466"/>
              <a:gd name="connsiteY50" fmla="*/ 1839534 h 2053753"/>
              <a:gd name="connsiteX51" fmla="*/ 944616 w 1204466"/>
              <a:gd name="connsiteY51" fmla="*/ 1819437 h 2053753"/>
              <a:gd name="connsiteX52" fmla="*/ 994858 w 1204466"/>
              <a:gd name="connsiteY52" fmla="*/ 1764171 h 2053753"/>
              <a:gd name="connsiteX53" fmla="*/ 1014955 w 1204466"/>
              <a:gd name="connsiteY53" fmla="*/ 1638567 h 2053753"/>
              <a:gd name="connsiteX54" fmla="*/ 1050124 w 1204466"/>
              <a:gd name="connsiteY54" fmla="*/ 1563204 h 2053753"/>
              <a:gd name="connsiteX55" fmla="*/ 1125486 w 1204466"/>
              <a:gd name="connsiteY55" fmla="*/ 1497890 h 2053753"/>
              <a:gd name="connsiteX56" fmla="*/ 1185777 w 1204466"/>
              <a:gd name="connsiteY56" fmla="*/ 1322044 h 2053753"/>
              <a:gd name="connsiteX57" fmla="*/ 1200849 w 1204466"/>
              <a:gd name="connsiteY57" fmla="*/ 1246681 h 2053753"/>
              <a:gd name="connsiteX58" fmla="*/ 1200849 w 1204466"/>
              <a:gd name="connsiteY58" fmla="*/ 1141173 h 2053753"/>
              <a:gd name="connsiteX59" fmla="*/ 1160656 w 1204466"/>
              <a:gd name="connsiteY59" fmla="*/ 1040690 h 2053753"/>
              <a:gd name="connsiteX60" fmla="*/ 1150607 w 1204466"/>
              <a:gd name="connsiteY60" fmla="*/ 955279 h 2053753"/>
              <a:gd name="connsiteX0" fmla="*/ 80458 w 1204466"/>
              <a:gd name="connsiteY0" fmla="*/ 653828 h 2053753"/>
              <a:gd name="connsiteX1" fmla="*/ 80458 w 1204466"/>
              <a:gd name="connsiteY1" fmla="*/ 543296 h 2053753"/>
              <a:gd name="connsiteX2" fmla="*/ 70409 w 1204466"/>
              <a:gd name="connsiteY2" fmla="*/ 427740 h 2053753"/>
              <a:gd name="connsiteX3" fmla="*/ 55337 w 1204466"/>
              <a:gd name="connsiteY3" fmla="*/ 307160 h 2053753"/>
              <a:gd name="connsiteX4" fmla="*/ 15144 w 1204466"/>
              <a:gd name="connsiteY4" fmla="*/ 226773 h 2053753"/>
              <a:gd name="connsiteX5" fmla="*/ 71 w 1204466"/>
              <a:gd name="connsiteY5" fmla="*/ 116241 h 2053753"/>
              <a:gd name="connsiteX6" fmla="*/ 20168 w 1204466"/>
              <a:gd name="connsiteY6" fmla="*/ 50927 h 2053753"/>
              <a:gd name="connsiteX7" fmla="*/ 35240 w 1204466"/>
              <a:gd name="connsiteY7" fmla="*/ 40879 h 2053753"/>
              <a:gd name="connsiteX8" fmla="*/ 80458 w 1204466"/>
              <a:gd name="connsiteY8" fmla="*/ 20782 h 2053753"/>
              <a:gd name="connsiteX9" fmla="*/ 150796 w 1204466"/>
              <a:gd name="connsiteY9" fmla="*/ 685 h 2053753"/>
              <a:gd name="connsiteX10" fmla="*/ 221135 w 1204466"/>
              <a:gd name="connsiteY10" fmla="*/ 5710 h 2053753"/>
              <a:gd name="connsiteX11" fmla="*/ 271377 w 1204466"/>
              <a:gd name="connsiteY11" fmla="*/ 15758 h 2053753"/>
              <a:gd name="connsiteX12" fmla="*/ 326642 w 1204466"/>
              <a:gd name="connsiteY12" fmla="*/ 76048 h 2053753"/>
              <a:gd name="connsiteX13" fmla="*/ 386933 w 1204466"/>
              <a:gd name="connsiteY13" fmla="*/ 146386 h 2053753"/>
              <a:gd name="connsiteX14" fmla="*/ 417078 w 1204466"/>
              <a:gd name="connsiteY14" fmla="*/ 392571 h 2053753"/>
              <a:gd name="connsiteX15" fmla="*/ 417078 w 1204466"/>
              <a:gd name="connsiteY15" fmla="*/ 417692 h 2053753"/>
              <a:gd name="connsiteX16" fmla="*/ 417078 w 1204466"/>
              <a:gd name="connsiteY16" fmla="*/ 553345 h 2053753"/>
              <a:gd name="connsiteX17" fmla="*/ 417078 w 1204466"/>
              <a:gd name="connsiteY17" fmla="*/ 653828 h 2053753"/>
              <a:gd name="connsiteX18" fmla="*/ 376884 w 1204466"/>
              <a:gd name="connsiteY18" fmla="*/ 749288 h 2053753"/>
              <a:gd name="connsiteX19" fmla="*/ 346739 w 1204466"/>
              <a:gd name="connsiteY19" fmla="*/ 824650 h 2053753"/>
              <a:gd name="connsiteX20" fmla="*/ 341715 w 1204466"/>
              <a:gd name="connsiteY20" fmla="*/ 884940 h 2053753"/>
              <a:gd name="connsiteX21" fmla="*/ 381908 w 1204466"/>
              <a:gd name="connsiteY21" fmla="*/ 985424 h 2053753"/>
              <a:gd name="connsiteX22" fmla="*/ 422102 w 1204466"/>
              <a:gd name="connsiteY22" fmla="*/ 1065811 h 2053753"/>
              <a:gd name="connsiteX23" fmla="*/ 497464 w 1204466"/>
              <a:gd name="connsiteY23" fmla="*/ 1221560 h 2053753"/>
              <a:gd name="connsiteX24" fmla="*/ 502489 w 1204466"/>
              <a:gd name="connsiteY24" fmla="*/ 1296923 h 2053753"/>
              <a:gd name="connsiteX25" fmla="*/ 502489 w 1204466"/>
              <a:gd name="connsiteY25" fmla="*/ 1377310 h 2053753"/>
              <a:gd name="connsiteX26" fmla="*/ 467319 w 1204466"/>
              <a:gd name="connsiteY26" fmla="*/ 1457696 h 2053753"/>
              <a:gd name="connsiteX27" fmla="*/ 135724 w 1204466"/>
              <a:gd name="connsiteY27" fmla="*/ 1919921 h 2053753"/>
              <a:gd name="connsiteX28" fmla="*/ 206062 w 1204466"/>
              <a:gd name="connsiteY28" fmla="*/ 2045525 h 2053753"/>
              <a:gd name="connsiteX29" fmla="*/ 281425 w 1204466"/>
              <a:gd name="connsiteY29" fmla="*/ 2035477 h 2053753"/>
              <a:gd name="connsiteX30" fmla="*/ 351763 w 1204466"/>
              <a:gd name="connsiteY30" fmla="*/ 1985235 h 2053753"/>
              <a:gd name="connsiteX31" fmla="*/ 427126 w 1204466"/>
              <a:gd name="connsiteY31" fmla="*/ 1904848 h 2053753"/>
              <a:gd name="connsiteX32" fmla="*/ 537658 w 1204466"/>
              <a:gd name="connsiteY32" fmla="*/ 1744074 h 2053753"/>
              <a:gd name="connsiteX33" fmla="*/ 613020 w 1204466"/>
              <a:gd name="connsiteY33" fmla="*/ 1563204 h 2053753"/>
              <a:gd name="connsiteX34" fmla="*/ 824036 w 1204466"/>
              <a:gd name="connsiteY34" fmla="*/ 241846 h 2053753"/>
              <a:gd name="connsiteX35" fmla="*/ 824036 w 1204466"/>
              <a:gd name="connsiteY35" fmla="*/ 503103 h 2053753"/>
              <a:gd name="connsiteX36" fmla="*/ 829060 w 1204466"/>
              <a:gd name="connsiteY36" fmla="*/ 628707 h 2053753"/>
              <a:gd name="connsiteX37" fmla="*/ 869253 w 1204466"/>
              <a:gd name="connsiteY37" fmla="*/ 699046 h 2053753"/>
              <a:gd name="connsiteX38" fmla="*/ 899398 w 1204466"/>
              <a:gd name="connsiteY38" fmla="*/ 804553 h 2053753"/>
              <a:gd name="connsiteX39" fmla="*/ 914471 w 1204466"/>
              <a:gd name="connsiteY39" fmla="*/ 905037 h 2053753"/>
              <a:gd name="connsiteX40" fmla="*/ 884326 w 1204466"/>
              <a:gd name="connsiteY40" fmla="*/ 1065811 h 2053753"/>
              <a:gd name="connsiteX41" fmla="*/ 889350 w 1204466"/>
              <a:gd name="connsiteY41" fmla="*/ 1156246 h 2053753"/>
              <a:gd name="connsiteX42" fmla="*/ 889350 w 1204466"/>
              <a:gd name="connsiteY42" fmla="*/ 1306971 h 2053753"/>
              <a:gd name="connsiteX43" fmla="*/ 874278 w 1204466"/>
              <a:gd name="connsiteY43" fmla="*/ 1367261 h 2053753"/>
              <a:gd name="connsiteX44" fmla="*/ 829060 w 1204466"/>
              <a:gd name="connsiteY44" fmla="*/ 1507938 h 2053753"/>
              <a:gd name="connsiteX45" fmla="*/ 803939 w 1204466"/>
              <a:gd name="connsiteY45" fmla="*/ 1653639 h 2053753"/>
              <a:gd name="connsiteX46" fmla="*/ 783842 w 1204466"/>
              <a:gd name="connsiteY46" fmla="*/ 1739050 h 2053753"/>
              <a:gd name="connsiteX47" fmla="*/ 808963 w 1204466"/>
              <a:gd name="connsiteY47" fmla="*/ 1814413 h 2053753"/>
              <a:gd name="connsiteX48" fmla="*/ 844133 w 1204466"/>
              <a:gd name="connsiteY48" fmla="*/ 1839534 h 2053753"/>
              <a:gd name="connsiteX49" fmla="*/ 889350 w 1204466"/>
              <a:gd name="connsiteY49" fmla="*/ 1839534 h 2053753"/>
              <a:gd name="connsiteX50" fmla="*/ 944616 w 1204466"/>
              <a:gd name="connsiteY50" fmla="*/ 1819437 h 2053753"/>
              <a:gd name="connsiteX51" fmla="*/ 994858 w 1204466"/>
              <a:gd name="connsiteY51" fmla="*/ 1764171 h 2053753"/>
              <a:gd name="connsiteX52" fmla="*/ 1014955 w 1204466"/>
              <a:gd name="connsiteY52" fmla="*/ 1638567 h 2053753"/>
              <a:gd name="connsiteX53" fmla="*/ 1050124 w 1204466"/>
              <a:gd name="connsiteY53" fmla="*/ 1563204 h 2053753"/>
              <a:gd name="connsiteX54" fmla="*/ 1125486 w 1204466"/>
              <a:gd name="connsiteY54" fmla="*/ 1497890 h 2053753"/>
              <a:gd name="connsiteX55" fmla="*/ 1185777 w 1204466"/>
              <a:gd name="connsiteY55" fmla="*/ 1322044 h 2053753"/>
              <a:gd name="connsiteX56" fmla="*/ 1200849 w 1204466"/>
              <a:gd name="connsiteY56" fmla="*/ 1246681 h 2053753"/>
              <a:gd name="connsiteX57" fmla="*/ 1200849 w 1204466"/>
              <a:gd name="connsiteY57" fmla="*/ 1141173 h 2053753"/>
              <a:gd name="connsiteX58" fmla="*/ 1160656 w 1204466"/>
              <a:gd name="connsiteY58" fmla="*/ 1040690 h 2053753"/>
              <a:gd name="connsiteX59" fmla="*/ 1150607 w 1204466"/>
              <a:gd name="connsiteY59" fmla="*/ 955279 h 2053753"/>
              <a:gd name="connsiteX0" fmla="*/ 80458 w 1204466"/>
              <a:gd name="connsiteY0" fmla="*/ 543296 h 2053753"/>
              <a:gd name="connsiteX1" fmla="*/ 70409 w 1204466"/>
              <a:gd name="connsiteY1" fmla="*/ 427740 h 2053753"/>
              <a:gd name="connsiteX2" fmla="*/ 55337 w 1204466"/>
              <a:gd name="connsiteY2" fmla="*/ 307160 h 2053753"/>
              <a:gd name="connsiteX3" fmla="*/ 15144 w 1204466"/>
              <a:gd name="connsiteY3" fmla="*/ 226773 h 2053753"/>
              <a:gd name="connsiteX4" fmla="*/ 71 w 1204466"/>
              <a:gd name="connsiteY4" fmla="*/ 116241 h 2053753"/>
              <a:gd name="connsiteX5" fmla="*/ 20168 w 1204466"/>
              <a:gd name="connsiteY5" fmla="*/ 50927 h 2053753"/>
              <a:gd name="connsiteX6" fmla="*/ 35240 w 1204466"/>
              <a:gd name="connsiteY6" fmla="*/ 40879 h 2053753"/>
              <a:gd name="connsiteX7" fmla="*/ 80458 w 1204466"/>
              <a:gd name="connsiteY7" fmla="*/ 20782 h 2053753"/>
              <a:gd name="connsiteX8" fmla="*/ 150796 w 1204466"/>
              <a:gd name="connsiteY8" fmla="*/ 685 h 2053753"/>
              <a:gd name="connsiteX9" fmla="*/ 221135 w 1204466"/>
              <a:gd name="connsiteY9" fmla="*/ 5710 h 2053753"/>
              <a:gd name="connsiteX10" fmla="*/ 271377 w 1204466"/>
              <a:gd name="connsiteY10" fmla="*/ 15758 h 2053753"/>
              <a:gd name="connsiteX11" fmla="*/ 326642 w 1204466"/>
              <a:gd name="connsiteY11" fmla="*/ 76048 h 2053753"/>
              <a:gd name="connsiteX12" fmla="*/ 386933 w 1204466"/>
              <a:gd name="connsiteY12" fmla="*/ 146386 h 2053753"/>
              <a:gd name="connsiteX13" fmla="*/ 417078 w 1204466"/>
              <a:gd name="connsiteY13" fmla="*/ 392571 h 2053753"/>
              <a:gd name="connsiteX14" fmla="*/ 417078 w 1204466"/>
              <a:gd name="connsiteY14" fmla="*/ 417692 h 2053753"/>
              <a:gd name="connsiteX15" fmla="*/ 417078 w 1204466"/>
              <a:gd name="connsiteY15" fmla="*/ 553345 h 2053753"/>
              <a:gd name="connsiteX16" fmla="*/ 417078 w 1204466"/>
              <a:gd name="connsiteY16" fmla="*/ 653828 h 2053753"/>
              <a:gd name="connsiteX17" fmla="*/ 376884 w 1204466"/>
              <a:gd name="connsiteY17" fmla="*/ 749288 h 2053753"/>
              <a:gd name="connsiteX18" fmla="*/ 346739 w 1204466"/>
              <a:gd name="connsiteY18" fmla="*/ 824650 h 2053753"/>
              <a:gd name="connsiteX19" fmla="*/ 341715 w 1204466"/>
              <a:gd name="connsiteY19" fmla="*/ 884940 h 2053753"/>
              <a:gd name="connsiteX20" fmla="*/ 381908 w 1204466"/>
              <a:gd name="connsiteY20" fmla="*/ 985424 h 2053753"/>
              <a:gd name="connsiteX21" fmla="*/ 422102 w 1204466"/>
              <a:gd name="connsiteY21" fmla="*/ 1065811 h 2053753"/>
              <a:gd name="connsiteX22" fmla="*/ 497464 w 1204466"/>
              <a:gd name="connsiteY22" fmla="*/ 1221560 h 2053753"/>
              <a:gd name="connsiteX23" fmla="*/ 502489 w 1204466"/>
              <a:gd name="connsiteY23" fmla="*/ 1296923 h 2053753"/>
              <a:gd name="connsiteX24" fmla="*/ 502489 w 1204466"/>
              <a:gd name="connsiteY24" fmla="*/ 1377310 h 2053753"/>
              <a:gd name="connsiteX25" fmla="*/ 467319 w 1204466"/>
              <a:gd name="connsiteY25" fmla="*/ 1457696 h 2053753"/>
              <a:gd name="connsiteX26" fmla="*/ 135724 w 1204466"/>
              <a:gd name="connsiteY26" fmla="*/ 1919921 h 2053753"/>
              <a:gd name="connsiteX27" fmla="*/ 206062 w 1204466"/>
              <a:gd name="connsiteY27" fmla="*/ 2045525 h 2053753"/>
              <a:gd name="connsiteX28" fmla="*/ 281425 w 1204466"/>
              <a:gd name="connsiteY28" fmla="*/ 2035477 h 2053753"/>
              <a:gd name="connsiteX29" fmla="*/ 351763 w 1204466"/>
              <a:gd name="connsiteY29" fmla="*/ 1985235 h 2053753"/>
              <a:gd name="connsiteX30" fmla="*/ 427126 w 1204466"/>
              <a:gd name="connsiteY30" fmla="*/ 1904848 h 2053753"/>
              <a:gd name="connsiteX31" fmla="*/ 537658 w 1204466"/>
              <a:gd name="connsiteY31" fmla="*/ 1744074 h 2053753"/>
              <a:gd name="connsiteX32" fmla="*/ 613020 w 1204466"/>
              <a:gd name="connsiteY32" fmla="*/ 1563204 h 2053753"/>
              <a:gd name="connsiteX33" fmla="*/ 824036 w 1204466"/>
              <a:gd name="connsiteY33" fmla="*/ 241846 h 2053753"/>
              <a:gd name="connsiteX34" fmla="*/ 824036 w 1204466"/>
              <a:gd name="connsiteY34" fmla="*/ 503103 h 2053753"/>
              <a:gd name="connsiteX35" fmla="*/ 829060 w 1204466"/>
              <a:gd name="connsiteY35" fmla="*/ 628707 h 2053753"/>
              <a:gd name="connsiteX36" fmla="*/ 869253 w 1204466"/>
              <a:gd name="connsiteY36" fmla="*/ 699046 h 2053753"/>
              <a:gd name="connsiteX37" fmla="*/ 899398 w 1204466"/>
              <a:gd name="connsiteY37" fmla="*/ 804553 h 2053753"/>
              <a:gd name="connsiteX38" fmla="*/ 914471 w 1204466"/>
              <a:gd name="connsiteY38" fmla="*/ 905037 h 2053753"/>
              <a:gd name="connsiteX39" fmla="*/ 884326 w 1204466"/>
              <a:gd name="connsiteY39" fmla="*/ 1065811 h 2053753"/>
              <a:gd name="connsiteX40" fmla="*/ 889350 w 1204466"/>
              <a:gd name="connsiteY40" fmla="*/ 1156246 h 2053753"/>
              <a:gd name="connsiteX41" fmla="*/ 889350 w 1204466"/>
              <a:gd name="connsiteY41" fmla="*/ 1306971 h 2053753"/>
              <a:gd name="connsiteX42" fmla="*/ 874278 w 1204466"/>
              <a:gd name="connsiteY42" fmla="*/ 1367261 h 2053753"/>
              <a:gd name="connsiteX43" fmla="*/ 829060 w 1204466"/>
              <a:gd name="connsiteY43" fmla="*/ 1507938 h 2053753"/>
              <a:gd name="connsiteX44" fmla="*/ 803939 w 1204466"/>
              <a:gd name="connsiteY44" fmla="*/ 1653639 h 2053753"/>
              <a:gd name="connsiteX45" fmla="*/ 783842 w 1204466"/>
              <a:gd name="connsiteY45" fmla="*/ 1739050 h 2053753"/>
              <a:gd name="connsiteX46" fmla="*/ 808963 w 1204466"/>
              <a:gd name="connsiteY46" fmla="*/ 1814413 h 2053753"/>
              <a:gd name="connsiteX47" fmla="*/ 844133 w 1204466"/>
              <a:gd name="connsiteY47" fmla="*/ 1839534 h 2053753"/>
              <a:gd name="connsiteX48" fmla="*/ 889350 w 1204466"/>
              <a:gd name="connsiteY48" fmla="*/ 1839534 h 2053753"/>
              <a:gd name="connsiteX49" fmla="*/ 944616 w 1204466"/>
              <a:gd name="connsiteY49" fmla="*/ 1819437 h 2053753"/>
              <a:gd name="connsiteX50" fmla="*/ 994858 w 1204466"/>
              <a:gd name="connsiteY50" fmla="*/ 1764171 h 2053753"/>
              <a:gd name="connsiteX51" fmla="*/ 1014955 w 1204466"/>
              <a:gd name="connsiteY51" fmla="*/ 1638567 h 2053753"/>
              <a:gd name="connsiteX52" fmla="*/ 1050124 w 1204466"/>
              <a:gd name="connsiteY52" fmla="*/ 1563204 h 2053753"/>
              <a:gd name="connsiteX53" fmla="*/ 1125486 w 1204466"/>
              <a:gd name="connsiteY53" fmla="*/ 1497890 h 2053753"/>
              <a:gd name="connsiteX54" fmla="*/ 1185777 w 1204466"/>
              <a:gd name="connsiteY54" fmla="*/ 1322044 h 2053753"/>
              <a:gd name="connsiteX55" fmla="*/ 1200849 w 1204466"/>
              <a:gd name="connsiteY55" fmla="*/ 1246681 h 2053753"/>
              <a:gd name="connsiteX56" fmla="*/ 1200849 w 1204466"/>
              <a:gd name="connsiteY56" fmla="*/ 1141173 h 2053753"/>
              <a:gd name="connsiteX57" fmla="*/ 1160656 w 1204466"/>
              <a:gd name="connsiteY57" fmla="*/ 1040690 h 2053753"/>
              <a:gd name="connsiteX58" fmla="*/ 1150607 w 1204466"/>
              <a:gd name="connsiteY58" fmla="*/ 955279 h 2053753"/>
              <a:gd name="connsiteX0" fmla="*/ 70409 w 1204466"/>
              <a:gd name="connsiteY0" fmla="*/ 427740 h 2053753"/>
              <a:gd name="connsiteX1" fmla="*/ 55337 w 1204466"/>
              <a:gd name="connsiteY1" fmla="*/ 307160 h 2053753"/>
              <a:gd name="connsiteX2" fmla="*/ 15144 w 1204466"/>
              <a:gd name="connsiteY2" fmla="*/ 226773 h 2053753"/>
              <a:gd name="connsiteX3" fmla="*/ 71 w 1204466"/>
              <a:gd name="connsiteY3" fmla="*/ 116241 h 2053753"/>
              <a:gd name="connsiteX4" fmla="*/ 20168 w 1204466"/>
              <a:gd name="connsiteY4" fmla="*/ 50927 h 2053753"/>
              <a:gd name="connsiteX5" fmla="*/ 35240 w 1204466"/>
              <a:gd name="connsiteY5" fmla="*/ 40879 h 2053753"/>
              <a:gd name="connsiteX6" fmla="*/ 80458 w 1204466"/>
              <a:gd name="connsiteY6" fmla="*/ 20782 h 2053753"/>
              <a:gd name="connsiteX7" fmla="*/ 150796 w 1204466"/>
              <a:gd name="connsiteY7" fmla="*/ 685 h 2053753"/>
              <a:gd name="connsiteX8" fmla="*/ 221135 w 1204466"/>
              <a:gd name="connsiteY8" fmla="*/ 5710 h 2053753"/>
              <a:gd name="connsiteX9" fmla="*/ 271377 w 1204466"/>
              <a:gd name="connsiteY9" fmla="*/ 15758 h 2053753"/>
              <a:gd name="connsiteX10" fmla="*/ 326642 w 1204466"/>
              <a:gd name="connsiteY10" fmla="*/ 76048 h 2053753"/>
              <a:gd name="connsiteX11" fmla="*/ 386933 w 1204466"/>
              <a:gd name="connsiteY11" fmla="*/ 146386 h 2053753"/>
              <a:gd name="connsiteX12" fmla="*/ 417078 w 1204466"/>
              <a:gd name="connsiteY12" fmla="*/ 392571 h 2053753"/>
              <a:gd name="connsiteX13" fmla="*/ 417078 w 1204466"/>
              <a:gd name="connsiteY13" fmla="*/ 417692 h 2053753"/>
              <a:gd name="connsiteX14" fmla="*/ 417078 w 1204466"/>
              <a:gd name="connsiteY14" fmla="*/ 553345 h 2053753"/>
              <a:gd name="connsiteX15" fmla="*/ 417078 w 1204466"/>
              <a:gd name="connsiteY15" fmla="*/ 653828 h 2053753"/>
              <a:gd name="connsiteX16" fmla="*/ 376884 w 1204466"/>
              <a:gd name="connsiteY16" fmla="*/ 749288 h 2053753"/>
              <a:gd name="connsiteX17" fmla="*/ 346739 w 1204466"/>
              <a:gd name="connsiteY17" fmla="*/ 824650 h 2053753"/>
              <a:gd name="connsiteX18" fmla="*/ 341715 w 1204466"/>
              <a:gd name="connsiteY18" fmla="*/ 884940 h 2053753"/>
              <a:gd name="connsiteX19" fmla="*/ 381908 w 1204466"/>
              <a:gd name="connsiteY19" fmla="*/ 985424 h 2053753"/>
              <a:gd name="connsiteX20" fmla="*/ 422102 w 1204466"/>
              <a:gd name="connsiteY20" fmla="*/ 1065811 h 2053753"/>
              <a:gd name="connsiteX21" fmla="*/ 497464 w 1204466"/>
              <a:gd name="connsiteY21" fmla="*/ 1221560 h 2053753"/>
              <a:gd name="connsiteX22" fmla="*/ 502489 w 1204466"/>
              <a:gd name="connsiteY22" fmla="*/ 1296923 h 2053753"/>
              <a:gd name="connsiteX23" fmla="*/ 502489 w 1204466"/>
              <a:gd name="connsiteY23" fmla="*/ 1377310 h 2053753"/>
              <a:gd name="connsiteX24" fmla="*/ 467319 w 1204466"/>
              <a:gd name="connsiteY24" fmla="*/ 1457696 h 2053753"/>
              <a:gd name="connsiteX25" fmla="*/ 135724 w 1204466"/>
              <a:gd name="connsiteY25" fmla="*/ 1919921 h 2053753"/>
              <a:gd name="connsiteX26" fmla="*/ 206062 w 1204466"/>
              <a:gd name="connsiteY26" fmla="*/ 2045525 h 2053753"/>
              <a:gd name="connsiteX27" fmla="*/ 281425 w 1204466"/>
              <a:gd name="connsiteY27" fmla="*/ 2035477 h 2053753"/>
              <a:gd name="connsiteX28" fmla="*/ 351763 w 1204466"/>
              <a:gd name="connsiteY28" fmla="*/ 1985235 h 2053753"/>
              <a:gd name="connsiteX29" fmla="*/ 427126 w 1204466"/>
              <a:gd name="connsiteY29" fmla="*/ 1904848 h 2053753"/>
              <a:gd name="connsiteX30" fmla="*/ 537658 w 1204466"/>
              <a:gd name="connsiteY30" fmla="*/ 1744074 h 2053753"/>
              <a:gd name="connsiteX31" fmla="*/ 613020 w 1204466"/>
              <a:gd name="connsiteY31" fmla="*/ 1563204 h 2053753"/>
              <a:gd name="connsiteX32" fmla="*/ 824036 w 1204466"/>
              <a:gd name="connsiteY32" fmla="*/ 241846 h 2053753"/>
              <a:gd name="connsiteX33" fmla="*/ 824036 w 1204466"/>
              <a:gd name="connsiteY33" fmla="*/ 503103 h 2053753"/>
              <a:gd name="connsiteX34" fmla="*/ 829060 w 1204466"/>
              <a:gd name="connsiteY34" fmla="*/ 628707 h 2053753"/>
              <a:gd name="connsiteX35" fmla="*/ 869253 w 1204466"/>
              <a:gd name="connsiteY35" fmla="*/ 699046 h 2053753"/>
              <a:gd name="connsiteX36" fmla="*/ 899398 w 1204466"/>
              <a:gd name="connsiteY36" fmla="*/ 804553 h 2053753"/>
              <a:gd name="connsiteX37" fmla="*/ 914471 w 1204466"/>
              <a:gd name="connsiteY37" fmla="*/ 905037 h 2053753"/>
              <a:gd name="connsiteX38" fmla="*/ 884326 w 1204466"/>
              <a:gd name="connsiteY38" fmla="*/ 1065811 h 2053753"/>
              <a:gd name="connsiteX39" fmla="*/ 889350 w 1204466"/>
              <a:gd name="connsiteY39" fmla="*/ 1156246 h 2053753"/>
              <a:gd name="connsiteX40" fmla="*/ 889350 w 1204466"/>
              <a:gd name="connsiteY40" fmla="*/ 1306971 h 2053753"/>
              <a:gd name="connsiteX41" fmla="*/ 874278 w 1204466"/>
              <a:gd name="connsiteY41" fmla="*/ 1367261 h 2053753"/>
              <a:gd name="connsiteX42" fmla="*/ 829060 w 1204466"/>
              <a:gd name="connsiteY42" fmla="*/ 1507938 h 2053753"/>
              <a:gd name="connsiteX43" fmla="*/ 803939 w 1204466"/>
              <a:gd name="connsiteY43" fmla="*/ 1653639 h 2053753"/>
              <a:gd name="connsiteX44" fmla="*/ 783842 w 1204466"/>
              <a:gd name="connsiteY44" fmla="*/ 1739050 h 2053753"/>
              <a:gd name="connsiteX45" fmla="*/ 808963 w 1204466"/>
              <a:gd name="connsiteY45" fmla="*/ 1814413 h 2053753"/>
              <a:gd name="connsiteX46" fmla="*/ 844133 w 1204466"/>
              <a:gd name="connsiteY46" fmla="*/ 1839534 h 2053753"/>
              <a:gd name="connsiteX47" fmla="*/ 889350 w 1204466"/>
              <a:gd name="connsiteY47" fmla="*/ 1839534 h 2053753"/>
              <a:gd name="connsiteX48" fmla="*/ 944616 w 1204466"/>
              <a:gd name="connsiteY48" fmla="*/ 1819437 h 2053753"/>
              <a:gd name="connsiteX49" fmla="*/ 994858 w 1204466"/>
              <a:gd name="connsiteY49" fmla="*/ 1764171 h 2053753"/>
              <a:gd name="connsiteX50" fmla="*/ 1014955 w 1204466"/>
              <a:gd name="connsiteY50" fmla="*/ 1638567 h 2053753"/>
              <a:gd name="connsiteX51" fmla="*/ 1050124 w 1204466"/>
              <a:gd name="connsiteY51" fmla="*/ 1563204 h 2053753"/>
              <a:gd name="connsiteX52" fmla="*/ 1125486 w 1204466"/>
              <a:gd name="connsiteY52" fmla="*/ 1497890 h 2053753"/>
              <a:gd name="connsiteX53" fmla="*/ 1185777 w 1204466"/>
              <a:gd name="connsiteY53" fmla="*/ 1322044 h 2053753"/>
              <a:gd name="connsiteX54" fmla="*/ 1200849 w 1204466"/>
              <a:gd name="connsiteY54" fmla="*/ 1246681 h 2053753"/>
              <a:gd name="connsiteX55" fmla="*/ 1200849 w 1204466"/>
              <a:gd name="connsiteY55" fmla="*/ 1141173 h 2053753"/>
              <a:gd name="connsiteX56" fmla="*/ 1160656 w 1204466"/>
              <a:gd name="connsiteY56" fmla="*/ 1040690 h 2053753"/>
              <a:gd name="connsiteX57" fmla="*/ 1150607 w 1204466"/>
              <a:gd name="connsiteY57" fmla="*/ 955279 h 2053753"/>
              <a:gd name="connsiteX0" fmla="*/ 55337 w 1204466"/>
              <a:gd name="connsiteY0" fmla="*/ 307160 h 2053753"/>
              <a:gd name="connsiteX1" fmla="*/ 15144 w 1204466"/>
              <a:gd name="connsiteY1" fmla="*/ 226773 h 2053753"/>
              <a:gd name="connsiteX2" fmla="*/ 71 w 1204466"/>
              <a:gd name="connsiteY2" fmla="*/ 116241 h 2053753"/>
              <a:gd name="connsiteX3" fmla="*/ 20168 w 1204466"/>
              <a:gd name="connsiteY3" fmla="*/ 50927 h 2053753"/>
              <a:gd name="connsiteX4" fmla="*/ 35240 w 1204466"/>
              <a:gd name="connsiteY4" fmla="*/ 40879 h 2053753"/>
              <a:gd name="connsiteX5" fmla="*/ 80458 w 1204466"/>
              <a:gd name="connsiteY5" fmla="*/ 20782 h 2053753"/>
              <a:gd name="connsiteX6" fmla="*/ 150796 w 1204466"/>
              <a:gd name="connsiteY6" fmla="*/ 685 h 2053753"/>
              <a:gd name="connsiteX7" fmla="*/ 221135 w 1204466"/>
              <a:gd name="connsiteY7" fmla="*/ 5710 h 2053753"/>
              <a:gd name="connsiteX8" fmla="*/ 271377 w 1204466"/>
              <a:gd name="connsiteY8" fmla="*/ 15758 h 2053753"/>
              <a:gd name="connsiteX9" fmla="*/ 326642 w 1204466"/>
              <a:gd name="connsiteY9" fmla="*/ 76048 h 2053753"/>
              <a:gd name="connsiteX10" fmla="*/ 386933 w 1204466"/>
              <a:gd name="connsiteY10" fmla="*/ 146386 h 2053753"/>
              <a:gd name="connsiteX11" fmla="*/ 417078 w 1204466"/>
              <a:gd name="connsiteY11" fmla="*/ 392571 h 2053753"/>
              <a:gd name="connsiteX12" fmla="*/ 417078 w 1204466"/>
              <a:gd name="connsiteY12" fmla="*/ 417692 h 2053753"/>
              <a:gd name="connsiteX13" fmla="*/ 417078 w 1204466"/>
              <a:gd name="connsiteY13" fmla="*/ 553345 h 2053753"/>
              <a:gd name="connsiteX14" fmla="*/ 417078 w 1204466"/>
              <a:gd name="connsiteY14" fmla="*/ 653828 h 2053753"/>
              <a:gd name="connsiteX15" fmla="*/ 376884 w 1204466"/>
              <a:gd name="connsiteY15" fmla="*/ 749288 h 2053753"/>
              <a:gd name="connsiteX16" fmla="*/ 346739 w 1204466"/>
              <a:gd name="connsiteY16" fmla="*/ 824650 h 2053753"/>
              <a:gd name="connsiteX17" fmla="*/ 341715 w 1204466"/>
              <a:gd name="connsiteY17" fmla="*/ 884940 h 2053753"/>
              <a:gd name="connsiteX18" fmla="*/ 381908 w 1204466"/>
              <a:gd name="connsiteY18" fmla="*/ 985424 h 2053753"/>
              <a:gd name="connsiteX19" fmla="*/ 422102 w 1204466"/>
              <a:gd name="connsiteY19" fmla="*/ 1065811 h 2053753"/>
              <a:gd name="connsiteX20" fmla="*/ 497464 w 1204466"/>
              <a:gd name="connsiteY20" fmla="*/ 1221560 h 2053753"/>
              <a:gd name="connsiteX21" fmla="*/ 502489 w 1204466"/>
              <a:gd name="connsiteY21" fmla="*/ 1296923 h 2053753"/>
              <a:gd name="connsiteX22" fmla="*/ 502489 w 1204466"/>
              <a:gd name="connsiteY22" fmla="*/ 1377310 h 2053753"/>
              <a:gd name="connsiteX23" fmla="*/ 467319 w 1204466"/>
              <a:gd name="connsiteY23" fmla="*/ 1457696 h 2053753"/>
              <a:gd name="connsiteX24" fmla="*/ 135724 w 1204466"/>
              <a:gd name="connsiteY24" fmla="*/ 1919921 h 2053753"/>
              <a:gd name="connsiteX25" fmla="*/ 206062 w 1204466"/>
              <a:gd name="connsiteY25" fmla="*/ 2045525 h 2053753"/>
              <a:gd name="connsiteX26" fmla="*/ 281425 w 1204466"/>
              <a:gd name="connsiteY26" fmla="*/ 2035477 h 2053753"/>
              <a:gd name="connsiteX27" fmla="*/ 351763 w 1204466"/>
              <a:gd name="connsiteY27" fmla="*/ 1985235 h 2053753"/>
              <a:gd name="connsiteX28" fmla="*/ 427126 w 1204466"/>
              <a:gd name="connsiteY28" fmla="*/ 1904848 h 2053753"/>
              <a:gd name="connsiteX29" fmla="*/ 537658 w 1204466"/>
              <a:gd name="connsiteY29" fmla="*/ 1744074 h 2053753"/>
              <a:gd name="connsiteX30" fmla="*/ 613020 w 1204466"/>
              <a:gd name="connsiteY30" fmla="*/ 1563204 h 2053753"/>
              <a:gd name="connsiteX31" fmla="*/ 824036 w 1204466"/>
              <a:gd name="connsiteY31" fmla="*/ 241846 h 2053753"/>
              <a:gd name="connsiteX32" fmla="*/ 824036 w 1204466"/>
              <a:gd name="connsiteY32" fmla="*/ 503103 h 2053753"/>
              <a:gd name="connsiteX33" fmla="*/ 829060 w 1204466"/>
              <a:gd name="connsiteY33" fmla="*/ 628707 h 2053753"/>
              <a:gd name="connsiteX34" fmla="*/ 869253 w 1204466"/>
              <a:gd name="connsiteY34" fmla="*/ 699046 h 2053753"/>
              <a:gd name="connsiteX35" fmla="*/ 899398 w 1204466"/>
              <a:gd name="connsiteY35" fmla="*/ 804553 h 2053753"/>
              <a:gd name="connsiteX36" fmla="*/ 914471 w 1204466"/>
              <a:gd name="connsiteY36" fmla="*/ 905037 h 2053753"/>
              <a:gd name="connsiteX37" fmla="*/ 884326 w 1204466"/>
              <a:gd name="connsiteY37" fmla="*/ 1065811 h 2053753"/>
              <a:gd name="connsiteX38" fmla="*/ 889350 w 1204466"/>
              <a:gd name="connsiteY38" fmla="*/ 1156246 h 2053753"/>
              <a:gd name="connsiteX39" fmla="*/ 889350 w 1204466"/>
              <a:gd name="connsiteY39" fmla="*/ 1306971 h 2053753"/>
              <a:gd name="connsiteX40" fmla="*/ 874278 w 1204466"/>
              <a:gd name="connsiteY40" fmla="*/ 1367261 h 2053753"/>
              <a:gd name="connsiteX41" fmla="*/ 829060 w 1204466"/>
              <a:gd name="connsiteY41" fmla="*/ 1507938 h 2053753"/>
              <a:gd name="connsiteX42" fmla="*/ 803939 w 1204466"/>
              <a:gd name="connsiteY42" fmla="*/ 1653639 h 2053753"/>
              <a:gd name="connsiteX43" fmla="*/ 783842 w 1204466"/>
              <a:gd name="connsiteY43" fmla="*/ 1739050 h 2053753"/>
              <a:gd name="connsiteX44" fmla="*/ 808963 w 1204466"/>
              <a:gd name="connsiteY44" fmla="*/ 1814413 h 2053753"/>
              <a:gd name="connsiteX45" fmla="*/ 844133 w 1204466"/>
              <a:gd name="connsiteY45" fmla="*/ 1839534 h 2053753"/>
              <a:gd name="connsiteX46" fmla="*/ 889350 w 1204466"/>
              <a:gd name="connsiteY46" fmla="*/ 1839534 h 2053753"/>
              <a:gd name="connsiteX47" fmla="*/ 944616 w 1204466"/>
              <a:gd name="connsiteY47" fmla="*/ 1819437 h 2053753"/>
              <a:gd name="connsiteX48" fmla="*/ 994858 w 1204466"/>
              <a:gd name="connsiteY48" fmla="*/ 1764171 h 2053753"/>
              <a:gd name="connsiteX49" fmla="*/ 1014955 w 1204466"/>
              <a:gd name="connsiteY49" fmla="*/ 1638567 h 2053753"/>
              <a:gd name="connsiteX50" fmla="*/ 1050124 w 1204466"/>
              <a:gd name="connsiteY50" fmla="*/ 1563204 h 2053753"/>
              <a:gd name="connsiteX51" fmla="*/ 1125486 w 1204466"/>
              <a:gd name="connsiteY51" fmla="*/ 1497890 h 2053753"/>
              <a:gd name="connsiteX52" fmla="*/ 1185777 w 1204466"/>
              <a:gd name="connsiteY52" fmla="*/ 1322044 h 2053753"/>
              <a:gd name="connsiteX53" fmla="*/ 1200849 w 1204466"/>
              <a:gd name="connsiteY53" fmla="*/ 1246681 h 2053753"/>
              <a:gd name="connsiteX54" fmla="*/ 1200849 w 1204466"/>
              <a:gd name="connsiteY54" fmla="*/ 1141173 h 2053753"/>
              <a:gd name="connsiteX55" fmla="*/ 1160656 w 1204466"/>
              <a:gd name="connsiteY55" fmla="*/ 1040690 h 2053753"/>
              <a:gd name="connsiteX56" fmla="*/ 1150607 w 1204466"/>
              <a:gd name="connsiteY56" fmla="*/ 955279 h 2053753"/>
              <a:gd name="connsiteX0" fmla="*/ 15144 w 1204466"/>
              <a:gd name="connsiteY0" fmla="*/ 226773 h 2053753"/>
              <a:gd name="connsiteX1" fmla="*/ 71 w 1204466"/>
              <a:gd name="connsiteY1" fmla="*/ 116241 h 2053753"/>
              <a:gd name="connsiteX2" fmla="*/ 20168 w 1204466"/>
              <a:gd name="connsiteY2" fmla="*/ 50927 h 2053753"/>
              <a:gd name="connsiteX3" fmla="*/ 35240 w 1204466"/>
              <a:gd name="connsiteY3" fmla="*/ 40879 h 2053753"/>
              <a:gd name="connsiteX4" fmla="*/ 80458 w 1204466"/>
              <a:gd name="connsiteY4" fmla="*/ 20782 h 2053753"/>
              <a:gd name="connsiteX5" fmla="*/ 150796 w 1204466"/>
              <a:gd name="connsiteY5" fmla="*/ 685 h 2053753"/>
              <a:gd name="connsiteX6" fmla="*/ 221135 w 1204466"/>
              <a:gd name="connsiteY6" fmla="*/ 5710 h 2053753"/>
              <a:gd name="connsiteX7" fmla="*/ 271377 w 1204466"/>
              <a:gd name="connsiteY7" fmla="*/ 15758 h 2053753"/>
              <a:gd name="connsiteX8" fmla="*/ 326642 w 1204466"/>
              <a:gd name="connsiteY8" fmla="*/ 76048 h 2053753"/>
              <a:gd name="connsiteX9" fmla="*/ 386933 w 1204466"/>
              <a:gd name="connsiteY9" fmla="*/ 146386 h 2053753"/>
              <a:gd name="connsiteX10" fmla="*/ 417078 w 1204466"/>
              <a:gd name="connsiteY10" fmla="*/ 392571 h 2053753"/>
              <a:gd name="connsiteX11" fmla="*/ 417078 w 1204466"/>
              <a:gd name="connsiteY11" fmla="*/ 417692 h 2053753"/>
              <a:gd name="connsiteX12" fmla="*/ 417078 w 1204466"/>
              <a:gd name="connsiteY12" fmla="*/ 553345 h 2053753"/>
              <a:gd name="connsiteX13" fmla="*/ 417078 w 1204466"/>
              <a:gd name="connsiteY13" fmla="*/ 653828 h 2053753"/>
              <a:gd name="connsiteX14" fmla="*/ 376884 w 1204466"/>
              <a:gd name="connsiteY14" fmla="*/ 749288 h 2053753"/>
              <a:gd name="connsiteX15" fmla="*/ 346739 w 1204466"/>
              <a:gd name="connsiteY15" fmla="*/ 824650 h 2053753"/>
              <a:gd name="connsiteX16" fmla="*/ 341715 w 1204466"/>
              <a:gd name="connsiteY16" fmla="*/ 884940 h 2053753"/>
              <a:gd name="connsiteX17" fmla="*/ 381908 w 1204466"/>
              <a:gd name="connsiteY17" fmla="*/ 985424 h 2053753"/>
              <a:gd name="connsiteX18" fmla="*/ 422102 w 1204466"/>
              <a:gd name="connsiteY18" fmla="*/ 1065811 h 2053753"/>
              <a:gd name="connsiteX19" fmla="*/ 497464 w 1204466"/>
              <a:gd name="connsiteY19" fmla="*/ 1221560 h 2053753"/>
              <a:gd name="connsiteX20" fmla="*/ 502489 w 1204466"/>
              <a:gd name="connsiteY20" fmla="*/ 1296923 h 2053753"/>
              <a:gd name="connsiteX21" fmla="*/ 502489 w 1204466"/>
              <a:gd name="connsiteY21" fmla="*/ 1377310 h 2053753"/>
              <a:gd name="connsiteX22" fmla="*/ 467319 w 1204466"/>
              <a:gd name="connsiteY22" fmla="*/ 1457696 h 2053753"/>
              <a:gd name="connsiteX23" fmla="*/ 135724 w 1204466"/>
              <a:gd name="connsiteY23" fmla="*/ 1919921 h 2053753"/>
              <a:gd name="connsiteX24" fmla="*/ 206062 w 1204466"/>
              <a:gd name="connsiteY24" fmla="*/ 2045525 h 2053753"/>
              <a:gd name="connsiteX25" fmla="*/ 281425 w 1204466"/>
              <a:gd name="connsiteY25" fmla="*/ 2035477 h 2053753"/>
              <a:gd name="connsiteX26" fmla="*/ 351763 w 1204466"/>
              <a:gd name="connsiteY26" fmla="*/ 1985235 h 2053753"/>
              <a:gd name="connsiteX27" fmla="*/ 427126 w 1204466"/>
              <a:gd name="connsiteY27" fmla="*/ 1904848 h 2053753"/>
              <a:gd name="connsiteX28" fmla="*/ 537658 w 1204466"/>
              <a:gd name="connsiteY28" fmla="*/ 1744074 h 2053753"/>
              <a:gd name="connsiteX29" fmla="*/ 613020 w 1204466"/>
              <a:gd name="connsiteY29" fmla="*/ 1563204 h 2053753"/>
              <a:gd name="connsiteX30" fmla="*/ 824036 w 1204466"/>
              <a:gd name="connsiteY30" fmla="*/ 241846 h 2053753"/>
              <a:gd name="connsiteX31" fmla="*/ 824036 w 1204466"/>
              <a:gd name="connsiteY31" fmla="*/ 503103 h 2053753"/>
              <a:gd name="connsiteX32" fmla="*/ 829060 w 1204466"/>
              <a:gd name="connsiteY32" fmla="*/ 628707 h 2053753"/>
              <a:gd name="connsiteX33" fmla="*/ 869253 w 1204466"/>
              <a:gd name="connsiteY33" fmla="*/ 699046 h 2053753"/>
              <a:gd name="connsiteX34" fmla="*/ 899398 w 1204466"/>
              <a:gd name="connsiteY34" fmla="*/ 804553 h 2053753"/>
              <a:gd name="connsiteX35" fmla="*/ 914471 w 1204466"/>
              <a:gd name="connsiteY35" fmla="*/ 905037 h 2053753"/>
              <a:gd name="connsiteX36" fmla="*/ 884326 w 1204466"/>
              <a:gd name="connsiteY36" fmla="*/ 1065811 h 2053753"/>
              <a:gd name="connsiteX37" fmla="*/ 889350 w 1204466"/>
              <a:gd name="connsiteY37" fmla="*/ 1156246 h 2053753"/>
              <a:gd name="connsiteX38" fmla="*/ 889350 w 1204466"/>
              <a:gd name="connsiteY38" fmla="*/ 1306971 h 2053753"/>
              <a:gd name="connsiteX39" fmla="*/ 874278 w 1204466"/>
              <a:gd name="connsiteY39" fmla="*/ 1367261 h 2053753"/>
              <a:gd name="connsiteX40" fmla="*/ 829060 w 1204466"/>
              <a:gd name="connsiteY40" fmla="*/ 1507938 h 2053753"/>
              <a:gd name="connsiteX41" fmla="*/ 803939 w 1204466"/>
              <a:gd name="connsiteY41" fmla="*/ 1653639 h 2053753"/>
              <a:gd name="connsiteX42" fmla="*/ 783842 w 1204466"/>
              <a:gd name="connsiteY42" fmla="*/ 1739050 h 2053753"/>
              <a:gd name="connsiteX43" fmla="*/ 808963 w 1204466"/>
              <a:gd name="connsiteY43" fmla="*/ 1814413 h 2053753"/>
              <a:gd name="connsiteX44" fmla="*/ 844133 w 1204466"/>
              <a:gd name="connsiteY44" fmla="*/ 1839534 h 2053753"/>
              <a:gd name="connsiteX45" fmla="*/ 889350 w 1204466"/>
              <a:gd name="connsiteY45" fmla="*/ 1839534 h 2053753"/>
              <a:gd name="connsiteX46" fmla="*/ 944616 w 1204466"/>
              <a:gd name="connsiteY46" fmla="*/ 1819437 h 2053753"/>
              <a:gd name="connsiteX47" fmla="*/ 994858 w 1204466"/>
              <a:gd name="connsiteY47" fmla="*/ 1764171 h 2053753"/>
              <a:gd name="connsiteX48" fmla="*/ 1014955 w 1204466"/>
              <a:gd name="connsiteY48" fmla="*/ 1638567 h 2053753"/>
              <a:gd name="connsiteX49" fmla="*/ 1050124 w 1204466"/>
              <a:gd name="connsiteY49" fmla="*/ 1563204 h 2053753"/>
              <a:gd name="connsiteX50" fmla="*/ 1125486 w 1204466"/>
              <a:gd name="connsiteY50" fmla="*/ 1497890 h 2053753"/>
              <a:gd name="connsiteX51" fmla="*/ 1185777 w 1204466"/>
              <a:gd name="connsiteY51" fmla="*/ 1322044 h 2053753"/>
              <a:gd name="connsiteX52" fmla="*/ 1200849 w 1204466"/>
              <a:gd name="connsiteY52" fmla="*/ 1246681 h 2053753"/>
              <a:gd name="connsiteX53" fmla="*/ 1200849 w 1204466"/>
              <a:gd name="connsiteY53" fmla="*/ 1141173 h 2053753"/>
              <a:gd name="connsiteX54" fmla="*/ 1160656 w 1204466"/>
              <a:gd name="connsiteY54" fmla="*/ 1040690 h 2053753"/>
              <a:gd name="connsiteX55" fmla="*/ 1150607 w 1204466"/>
              <a:gd name="connsiteY55" fmla="*/ 955279 h 2053753"/>
              <a:gd name="connsiteX0" fmla="*/ 0 w 1204395"/>
              <a:gd name="connsiteY0" fmla="*/ 116241 h 2053753"/>
              <a:gd name="connsiteX1" fmla="*/ 20097 w 1204395"/>
              <a:gd name="connsiteY1" fmla="*/ 50927 h 2053753"/>
              <a:gd name="connsiteX2" fmla="*/ 35169 w 1204395"/>
              <a:gd name="connsiteY2" fmla="*/ 40879 h 2053753"/>
              <a:gd name="connsiteX3" fmla="*/ 80387 w 1204395"/>
              <a:gd name="connsiteY3" fmla="*/ 20782 h 2053753"/>
              <a:gd name="connsiteX4" fmla="*/ 150725 w 1204395"/>
              <a:gd name="connsiteY4" fmla="*/ 685 h 2053753"/>
              <a:gd name="connsiteX5" fmla="*/ 221064 w 1204395"/>
              <a:gd name="connsiteY5" fmla="*/ 5710 h 2053753"/>
              <a:gd name="connsiteX6" fmla="*/ 271306 w 1204395"/>
              <a:gd name="connsiteY6" fmla="*/ 15758 h 2053753"/>
              <a:gd name="connsiteX7" fmla="*/ 326571 w 1204395"/>
              <a:gd name="connsiteY7" fmla="*/ 76048 h 2053753"/>
              <a:gd name="connsiteX8" fmla="*/ 386862 w 1204395"/>
              <a:gd name="connsiteY8" fmla="*/ 146386 h 2053753"/>
              <a:gd name="connsiteX9" fmla="*/ 417007 w 1204395"/>
              <a:gd name="connsiteY9" fmla="*/ 392571 h 2053753"/>
              <a:gd name="connsiteX10" fmla="*/ 417007 w 1204395"/>
              <a:gd name="connsiteY10" fmla="*/ 417692 h 2053753"/>
              <a:gd name="connsiteX11" fmla="*/ 417007 w 1204395"/>
              <a:gd name="connsiteY11" fmla="*/ 553345 h 2053753"/>
              <a:gd name="connsiteX12" fmla="*/ 417007 w 1204395"/>
              <a:gd name="connsiteY12" fmla="*/ 653828 h 2053753"/>
              <a:gd name="connsiteX13" fmla="*/ 376813 w 1204395"/>
              <a:gd name="connsiteY13" fmla="*/ 749288 h 2053753"/>
              <a:gd name="connsiteX14" fmla="*/ 346668 w 1204395"/>
              <a:gd name="connsiteY14" fmla="*/ 824650 h 2053753"/>
              <a:gd name="connsiteX15" fmla="*/ 341644 w 1204395"/>
              <a:gd name="connsiteY15" fmla="*/ 884940 h 2053753"/>
              <a:gd name="connsiteX16" fmla="*/ 381837 w 1204395"/>
              <a:gd name="connsiteY16" fmla="*/ 985424 h 2053753"/>
              <a:gd name="connsiteX17" fmla="*/ 422031 w 1204395"/>
              <a:gd name="connsiteY17" fmla="*/ 1065811 h 2053753"/>
              <a:gd name="connsiteX18" fmla="*/ 497393 w 1204395"/>
              <a:gd name="connsiteY18" fmla="*/ 1221560 h 2053753"/>
              <a:gd name="connsiteX19" fmla="*/ 502418 w 1204395"/>
              <a:gd name="connsiteY19" fmla="*/ 1296923 h 2053753"/>
              <a:gd name="connsiteX20" fmla="*/ 502418 w 1204395"/>
              <a:gd name="connsiteY20" fmla="*/ 1377310 h 2053753"/>
              <a:gd name="connsiteX21" fmla="*/ 467248 w 1204395"/>
              <a:gd name="connsiteY21" fmla="*/ 1457696 h 2053753"/>
              <a:gd name="connsiteX22" fmla="*/ 135653 w 1204395"/>
              <a:gd name="connsiteY22" fmla="*/ 1919921 h 2053753"/>
              <a:gd name="connsiteX23" fmla="*/ 205991 w 1204395"/>
              <a:gd name="connsiteY23" fmla="*/ 2045525 h 2053753"/>
              <a:gd name="connsiteX24" fmla="*/ 281354 w 1204395"/>
              <a:gd name="connsiteY24" fmla="*/ 2035477 h 2053753"/>
              <a:gd name="connsiteX25" fmla="*/ 351692 w 1204395"/>
              <a:gd name="connsiteY25" fmla="*/ 1985235 h 2053753"/>
              <a:gd name="connsiteX26" fmla="*/ 427055 w 1204395"/>
              <a:gd name="connsiteY26" fmla="*/ 1904848 h 2053753"/>
              <a:gd name="connsiteX27" fmla="*/ 537587 w 1204395"/>
              <a:gd name="connsiteY27" fmla="*/ 1744074 h 2053753"/>
              <a:gd name="connsiteX28" fmla="*/ 612949 w 1204395"/>
              <a:gd name="connsiteY28" fmla="*/ 1563204 h 2053753"/>
              <a:gd name="connsiteX29" fmla="*/ 823965 w 1204395"/>
              <a:gd name="connsiteY29" fmla="*/ 241846 h 2053753"/>
              <a:gd name="connsiteX30" fmla="*/ 823965 w 1204395"/>
              <a:gd name="connsiteY30" fmla="*/ 503103 h 2053753"/>
              <a:gd name="connsiteX31" fmla="*/ 828989 w 1204395"/>
              <a:gd name="connsiteY31" fmla="*/ 628707 h 2053753"/>
              <a:gd name="connsiteX32" fmla="*/ 869182 w 1204395"/>
              <a:gd name="connsiteY32" fmla="*/ 699046 h 2053753"/>
              <a:gd name="connsiteX33" fmla="*/ 899327 w 1204395"/>
              <a:gd name="connsiteY33" fmla="*/ 804553 h 2053753"/>
              <a:gd name="connsiteX34" fmla="*/ 914400 w 1204395"/>
              <a:gd name="connsiteY34" fmla="*/ 905037 h 2053753"/>
              <a:gd name="connsiteX35" fmla="*/ 884255 w 1204395"/>
              <a:gd name="connsiteY35" fmla="*/ 1065811 h 2053753"/>
              <a:gd name="connsiteX36" fmla="*/ 889279 w 1204395"/>
              <a:gd name="connsiteY36" fmla="*/ 1156246 h 2053753"/>
              <a:gd name="connsiteX37" fmla="*/ 889279 w 1204395"/>
              <a:gd name="connsiteY37" fmla="*/ 1306971 h 2053753"/>
              <a:gd name="connsiteX38" fmla="*/ 874207 w 1204395"/>
              <a:gd name="connsiteY38" fmla="*/ 1367261 h 2053753"/>
              <a:gd name="connsiteX39" fmla="*/ 828989 w 1204395"/>
              <a:gd name="connsiteY39" fmla="*/ 1507938 h 2053753"/>
              <a:gd name="connsiteX40" fmla="*/ 803868 w 1204395"/>
              <a:gd name="connsiteY40" fmla="*/ 1653639 h 2053753"/>
              <a:gd name="connsiteX41" fmla="*/ 783771 w 1204395"/>
              <a:gd name="connsiteY41" fmla="*/ 1739050 h 2053753"/>
              <a:gd name="connsiteX42" fmla="*/ 808892 w 1204395"/>
              <a:gd name="connsiteY42" fmla="*/ 1814413 h 2053753"/>
              <a:gd name="connsiteX43" fmla="*/ 844062 w 1204395"/>
              <a:gd name="connsiteY43" fmla="*/ 1839534 h 2053753"/>
              <a:gd name="connsiteX44" fmla="*/ 889279 w 1204395"/>
              <a:gd name="connsiteY44" fmla="*/ 1839534 h 2053753"/>
              <a:gd name="connsiteX45" fmla="*/ 944545 w 1204395"/>
              <a:gd name="connsiteY45" fmla="*/ 1819437 h 2053753"/>
              <a:gd name="connsiteX46" fmla="*/ 994787 w 1204395"/>
              <a:gd name="connsiteY46" fmla="*/ 1764171 h 2053753"/>
              <a:gd name="connsiteX47" fmla="*/ 1014884 w 1204395"/>
              <a:gd name="connsiteY47" fmla="*/ 1638567 h 2053753"/>
              <a:gd name="connsiteX48" fmla="*/ 1050053 w 1204395"/>
              <a:gd name="connsiteY48" fmla="*/ 1563204 h 2053753"/>
              <a:gd name="connsiteX49" fmla="*/ 1125415 w 1204395"/>
              <a:gd name="connsiteY49" fmla="*/ 1497890 h 2053753"/>
              <a:gd name="connsiteX50" fmla="*/ 1185706 w 1204395"/>
              <a:gd name="connsiteY50" fmla="*/ 1322044 h 2053753"/>
              <a:gd name="connsiteX51" fmla="*/ 1200778 w 1204395"/>
              <a:gd name="connsiteY51" fmla="*/ 1246681 h 2053753"/>
              <a:gd name="connsiteX52" fmla="*/ 1200778 w 1204395"/>
              <a:gd name="connsiteY52" fmla="*/ 1141173 h 2053753"/>
              <a:gd name="connsiteX53" fmla="*/ 1160585 w 1204395"/>
              <a:gd name="connsiteY53" fmla="*/ 1040690 h 2053753"/>
              <a:gd name="connsiteX54" fmla="*/ 1150536 w 1204395"/>
              <a:gd name="connsiteY54" fmla="*/ 955279 h 2053753"/>
              <a:gd name="connsiteX0" fmla="*/ 0 w 1184298"/>
              <a:gd name="connsiteY0" fmla="*/ 50927 h 2053753"/>
              <a:gd name="connsiteX1" fmla="*/ 15072 w 1184298"/>
              <a:gd name="connsiteY1" fmla="*/ 40879 h 2053753"/>
              <a:gd name="connsiteX2" fmla="*/ 60290 w 1184298"/>
              <a:gd name="connsiteY2" fmla="*/ 20782 h 2053753"/>
              <a:gd name="connsiteX3" fmla="*/ 130628 w 1184298"/>
              <a:gd name="connsiteY3" fmla="*/ 685 h 2053753"/>
              <a:gd name="connsiteX4" fmla="*/ 200967 w 1184298"/>
              <a:gd name="connsiteY4" fmla="*/ 5710 h 2053753"/>
              <a:gd name="connsiteX5" fmla="*/ 251209 w 1184298"/>
              <a:gd name="connsiteY5" fmla="*/ 15758 h 2053753"/>
              <a:gd name="connsiteX6" fmla="*/ 306474 w 1184298"/>
              <a:gd name="connsiteY6" fmla="*/ 76048 h 2053753"/>
              <a:gd name="connsiteX7" fmla="*/ 366765 w 1184298"/>
              <a:gd name="connsiteY7" fmla="*/ 146386 h 2053753"/>
              <a:gd name="connsiteX8" fmla="*/ 396910 w 1184298"/>
              <a:gd name="connsiteY8" fmla="*/ 392571 h 2053753"/>
              <a:gd name="connsiteX9" fmla="*/ 396910 w 1184298"/>
              <a:gd name="connsiteY9" fmla="*/ 417692 h 2053753"/>
              <a:gd name="connsiteX10" fmla="*/ 396910 w 1184298"/>
              <a:gd name="connsiteY10" fmla="*/ 553345 h 2053753"/>
              <a:gd name="connsiteX11" fmla="*/ 396910 w 1184298"/>
              <a:gd name="connsiteY11" fmla="*/ 653828 h 2053753"/>
              <a:gd name="connsiteX12" fmla="*/ 356716 w 1184298"/>
              <a:gd name="connsiteY12" fmla="*/ 749288 h 2053753"/>
              <a:gd name="connsiteX13" fmla="*/ 326571 w 1184298"/>
              <a:gd name="connsiteY13" fmla="*/ 824650 h 2053753"/>
              <a:gd name="connsiteX14" fmla="*/ 321547 w 1184298"/>
              <a:gd name="connsiteY14" fmla="*/ 884940 h 2053753"/>
              <a:gd name="connsiteX15" fmla="*/ 361740 w 1184298"/>
              <a:gd name="connsiteY15" fmla="*/ 985424 h 2053753"/>
              <a:gd name="connsiteX16" fmla="*/ 401934 w 1184298"/>
              <a:gd name="connsiteY16" fmla="*/ 1065811 h 2053753"/>
              <a:gd name="connsiteX17" fmla="*/ 477296 w 1184298"/>
              <a:gd name="connsiteY17" fmla="*/ 1221560 h 2053753"/>
              <a:gd name="connsiteX18" fmla="*/ 482321 w 1184298"/>
              <a:gd name="connsiteY18" fmla="*/ 1296923 h 2053753"/>
              <a:gd name="connsiteX19" fmla="*/ 482321 w 1184298"/>
              <a:gd name="connsiteY19" fmla="*/ 1377310 h 2053753"/>
              <a:gd name="connsiteX20" fmla="*/ 447151 w 1184298"/>
              <a:gd name="connsiteY20" fmla="*/ 1457696 h 2053753"/>
              <a:gd name="connsiteX21" fmla="*/ 115556 w 1184298"/>
              <a:gd name="connsiteY21" fmla="*/ 1919921 h 2053753"/>
              <a:gd name="connsiteX22" fmla="*/ 185894 w 1184298"/>
              <a:gd name="connsiteY22" fmla="*/ 2045525 h 2053753"/>
              <a:gd name="connsiteX23" fmla="*/ 261257 w 1184298"/>
              <a:gd name="connsiteY23" fmla="*/ 2035477 h 2053753"/>
              <a:gd name="connsiteX24" fmla="*/ 331595 w 1184298"/>
              <a:gd name="connsiteY24" fmla="*/ 1985235 h 2053753"/>
              <a:gd name="connsiteX25" fmla="*/ 406958 w 1184298"/>
              <a:gd name="connsiteY25" fmla="*/ 1904848 h 2053753"/>
              <a:gd name="connsiteX26" fmla="*/ 517490 w 1184298"/>
              <a:gd name="connsiteY26" fmla="*/ 1744074 h 2053753"/>
              <a:gd name="connsiteX27" fmla="*/ 592852 w 1184298"/>
              <a:gd name="connsiteY27" fmla="*/ 1563204 h 2053753"/>
              <a:gd name="connsiteX28" fmla="*/ 803868 w 1184298"/>
              <a:gd name="connsiteY28" fmla="*/ 241846 h 2053753"/>
              <a:gd name="connsiteX29" fmla="*/ 803868 w 1184298"/>
              <a:gd name="connsiteY29" fmla="*/ 503103 h 2053753"/>
              <a:gd name="connsiteX30" fmla="*/ 808892 w 1184298"/>
              <a:gd name="connsiteY30" fmla="*/ 628707 h 2053753"/>
              <a:gd name="connsiteX31" fmla="*/ 849085 w 1184298"/>
              <a:gd name="connsiteY31" fmla="*/ 699046 h 2053753"/>
              <a:gd name="connsiteX32" fmla="*/ 879230 w 1184298"/>
              <a:gd name="connsiteY32" fmla="*/ 804553 h 2053753"/>
              <a:gd name="connsiteX33" fmla="*/ 894303 w 1184298"/>
              <a:gd name="connsiteY33" fmla="*/ 905037 h 2053753"/>
              <a:gd name="connsiteX34" fmla="*/ 864158 w 1184298"/>
              <a:gd name="connsiteY34" fmla="*/ 1065811 h 2053753"/>
              <a:gd name="connsiteX35" fmla="*/ 869182 w 1184298"/>
              <a:gd name="connsiteY35" fmla="*/ 1156246 h 2053753"/>
              <a:gd name="connsiteX36" fmla="*/ 869182 w 1184298"/>
              <a:gd name="connsiteY36" fmla="*/ 1306971 h 2053753"/>
              <a:gd name="connsiteX37" fmla="*/ 854110 w 1184298"/>
              <a:gd name="connsiteY37" fmla="*/ 1367261 h 2053753"/>
              <a:gd name="connsiteX38" fmla="*/ 808892 w 1184298"/>
              <a:gd name="connsiteY38" fmla="*/ 1507938 h 2053753"/>
              <a:gd name="connsiteX39" fmla="*/ 783771 w 1184298"/>
              <a:gd name="connsiteY39" fmla="*/ 1653639 h 2053753"/>
              <a:gd name="connsiteX40" fmla="*/ 763674 w 1184298"/>
              <a:gd name="connsiteY40" fmla="*/ 1739050 h 2053753"/>
              <a:gd name="connsiteX41" fmla="*/ 788795 w 1184298"/>
              <a:gd name="connsiteY41" fmla="*/ 1814413 h 2053753"/>
              <a:gd name="connsiteX42" fmla="*/ 823965 w 1184298"/>
              <a:gd name="connsiteY42" fmla="*/ 1839534 h 2053753"/>
              <a:gd name="connsiteX43" fmla="*/ 869182 w 1184298"/>
              <a:gd name="connsiteY43" fmla="*/ 1839534 h 2053753"/>
              <a:gd name="connsiteX44" fmla="*/ 924448 w 1184298"/>
              <a:gd name="connsiteY44" fmla="*/ 1819437 h 2053753"/>
              <a:gd name="connsiteX45" fmla="*/ 974690 w 1184298"/>
              <a:gd name="connsiteY45" fmla="*/ 1764171 h 2053753"/>
              <a:gd name="connsiteX46" fmla="*/ 994787 w 1184298"/>
              <a:gd name="connsiteY46" fmla="*/ 1638567 h 2053753"/>
              <a:gd name="connsiteX47" fmla="*/ 1029956 w 1184298"/>
              <a:gd name="connsiteY47" fmla="*/ 1563204 h 2053753"/>
              <a:gd name="connsiteX48" fmla="*/ 1105318 w 1184298"/>
              <a:gd name="connsiteY48" fmla="*/ 1497890 h 2053753"/>
              <a:gd name="connsiteX49" fmla="*/ 1165609 w 1184298"/>
              <a:gd name="connsiteY49" fmla="*/ 1322044 h 2053753"/>
              <a:gd name="connsiteX50" fmla="*/ 1180681 w 1184298"/>
              <a:gd name="connsiteY50" fmla="*/ 1246681 h 2053753"/>
              <a:gd name="connsiteX51" fmla="*/ 1180681 w 1184298"/>
              <a:gd name="connsiteY51" fmla="*/ 1141173 h 2053753"/>
              <a:gd name="connsiteX52" fmla="*/ 1140488 w 1184298"/>
              <a:gd name="connsiteY52" fmla="*/ 1040690 h 2053753"/>
              <a:gd name="connsiteX53" fmla="*/ 1130439 w 1184298"/>
              <a:gd name="connsiteY53" fmla="*/ 955279 h 2053753"/>
              <a:gd name="connsiteX0" fmla="*/ 0 w 1184298"/>
              <a:gd name="connsiteY0" fmla="*/ 50927 h 2053753"/>
              <a:gd name="connsiteX1" fmla="*/ 60290 w 1184298"/>
              <a:gd name="connsiteY1" fmla="*/ 20782 h 2053753"/>
              <a:gd name="connsiteX2" fmla="*/ 130628 w 1184298"/>
              <a:gd name="connsiteY2" fmla="*/ 685 h 2053753"/>
              <a:gd name="connsiteX3" fmla="*/ 200967 w 1184298"/>
              <a:gd name="connsiteY3" fmla="*/ 5710 h 2053753"/>
              <a:gd name="connsiteX4" fmla="*/ 251209 w 1184298"/>
              <a:gd name="connsiteY4" fmla="*/ 15758 h 2053753"/>
              <a:gd name="connsiteX5" fmla="*/ 306474 w 1184298"/>
              <a:gd name="connsiteY5" fmla="*/ 76048 h 2053753"/>
              <a:gd name="connsiteX6" fmla="*/ 366765 w 1184298"/>
              <a:gd name="connsiteY6" fmla="*/ 146386 h 2053753"/>
              <a:gd name="connsiteX7" fmla="*/ 396910 w 1184298"/>
              <a:gd name="connsiteY7" fmla="*/ 392571 h 2053753"/>
              <a:gd name="connsiteX8" fmla="*/ 396910 w 1184298"/>
              <a:gd name="connsiteY8" fmla="*/ 417692 h 2053753"/>
              <a:gd name="connsiteX9" fmla="*/ 396910 w 1184298"/>
              <a:gd name="connsiteY9" fmla="*/ 553345 h 2053753"/>
              <a:gd name="connsiteX10" fmla="*/ 396910 w 1184298"/>
              <a:gd name="connsiteY10" fmla="*/ 653828 h 2053753"/>
              <a:gd name="connsiteX11" fmla="*/ 356716 w 1184298"/>
              <a:gd name="connsiteY11" fmla="*/ 749288 h 2053753"/>
              <a:gd name="connsiteX12" fmla="*/ 326571 w 1184298"/>
              <a:gd name="connsiteY12" fmla="*/ 824650 h 2053753"/>
              <a:gd name="connsiteX13" fmla="*/ 321547 w 1184298"/>
              <a:gd name="connsiteY13" fmla="*/ 884940 h 2053753"/>
              <a:gd name="connsiteX14" fmla="*/ 361740 w 1184298"/>
              <a:gd name="connsiteY14" fmla="*/ 985424 h 2053753"/>
              <a:gd name="connsiteX15" fmla="*/ 401934 w 1184298"/>
              <a:gd name="connsiteY15" fmla="*/ 1065811 h 2053753"/>
              <a:gd name="connsiteX16" fmla="*/ 477296 w 1184298"/>
              <a:gd name="connsiteY16" fmla="*/ 1221560 h 2053753"/>
              <a:gd name="connsiteX17" fmla="*/ 482321 w 1184298"/>
              <a:gd name="connsiteY17" fmla="*/ 1296923 h 2053753"/>
              <a:gd name="connsiteX18" fmla="*/ 482321 w 1184298"/>
              <a:gd name="connsiteY18" fmla="*/ 1377310 h 2053753"/>
              <a:gd name="connsiteX19" fmla="*/ 447151 w 1184298"/>
              <a:gd name="connsiteY19" fmla="*/ 1457696 h 2053753"/>
              <a:gd name="connsiteX20" fmla="*/ 115556 w 1184298"/>
              <a:gd name="connsiteY20" fmla="*/ 1919921 h 2053753"/>
              <a:gd name="connsiteX21" fmla="*/ 185894 w 1184298"/>
              <a:gd name="connsiteY21" fmla="*/ 2045525 h 2053753"/>
              <a:gd name="connsiteX22" fmla="*/ 261257 w 1184298"/>
              <a:gd name="connsiteY22" fmla="*/ 2035477 h 2053753"/>
              <a:gd name="connsiteX23" fmla="*/ 331595 w 1184298"/>
              <a:gd name="connsiteY23" fmla="*/ 1985235 h 2053753"/>
              <a:gd name="connsiteX24" fmla="*/ 406958 w 1184298"/>
              <a:gd name="connsiteY24" fmla="*/ 1904848 h 2053753"/>
              <a:gd name="connsiteX25" fmla="*/ 517490 w 1184298"/>
              <a:gd name="connsiteY25" fmla="*/ 1744074 h 2053753"/>
              <a:gd name="connsiteX26" fmla="*/ 592852 w 1184298"/>
              <a:gd name="connsiteY26" fmla="*/ 1563204 h 2053753"/>
              <a:gd name="connsiteX27" fmla="*/ 803868 w 1184298"/>
              <a:gd name="connsiteY27" fmla="*/ 241846 h 2053753"/>
              <a:gd name="connsiteX28" fmla="*/ 803868 w 1184298"/>
              <a:gd name="connsiteY28" fmla="*/ 503103 h 2053753"/>
              <a:gd name="connsiteX29" fmla="*/ 808892 w 1184298"/>
              <a:gd name="connsiteY29" fmla="*/ 628707 h 2053753"/>
              <a:gd name="connsiteX30" fmla="*/ 849085 w 1184298"/>
              <a:gd name="connsiteY30" fmla="*/ 699046 h 2053753"/>
              <a:gd name="connsiteX31" fmla="*/ 879230 w 1184298"/>
              <a:gd name="connsiteY31" fmla="*/ 804553 h 2053753"/>
              <a:gd name="connsiteX32" fmla="*/ 894303 w 1184298"/>
              <a:gd name="connsiteY32" fmla="*/ 905037 h 2053753"/>
              <a:gd name="connsiteX33" fmla="*/ 864158 w 1184298"/>
              <a:gd name="connsiteY33" fmla="*/ 1065811 h 2053753"/>
              <a:gd name="connsiteX34" fmla="*/ 869182 w 1184298"/>
              <a:gd name="connsiteY34" fmla="*/ 1156246 h 2053753"/>
              <a:gd name="connsiteX35" fmla="*/ 869182 w 1184298"/>
              <a:gd name="connsiteY35" fmla="*/ 1306971 h 2053753"/>
              <a:gd name="connsiteX36" fmla="*/ 854110 w 1184298"/>
              <a:gd name="connsiteY36" fmla="*/ 1367261 h 2053753"/>
              <a:gd name="connsiteX37" fmla="*/ 808892 w 1184298"/>
              <a:gd name="connsiteY37" fmla="*/ 1507938 h 2053753"/>
              <a:gd name="connsiteX38" fmla="*/ 783771 w 1184298"/>
              <a:gd name="connsiteY38" fmla="*/ 1653639 h 2053753"/>
              <a:gd name="connsiteX39" fmla="*/ 763674 w 1184298"/>
              <a:gd name="connsiteY39" fmla="*/ 1739050 h 2053753"/>
              <a:gd name="connsiteX40" fmla="*/ 788795 w 1184298"/>
              <a:gd name="connsiteY40" fmla="*/ 1814413 h 2053753"/>
              <a:gd name="connsiteX41" fmla="*/ 823965 w 1184298"/>
              <a:gd name="connsiteY41" fmla="*/ 1839534 h 2053753"/>
              <a:gd name="connsiteX42" fmla="*/ 869182 w 1184298"/>
              <a:gd name="connsiteY42" fmla="*/ 1839534 h 2053753"/>
              <a:gd name="connsiteX43" fmla="*/ 924448 w 1184298"/>
              <a:gd name="connsiteY43" fmla="*/ 1819437 h 2053753"/>
              <a:gd name="connsiteX44" fmla="*/ 974690 w 1184298"/>
              <a:gd name="connsiteY44" fmla="*/ 1764171 h 2053753"/>
              <a:gd name="connsiteX45" fmla="*/ 994787 w 1184298"/>
              <a:gd name="connsiteY45" fmla="*/ 1638567 h 2053753"/>
              <a:gd name="connsiteX46" fmla="*/ 1029956 w 1184298"/>
              <a:gd name="connsiteY46" fmla="*/ 1563204 h 2053753"/>
              <a:gd name="connsiteX47" fmla="*/ 1105318 w 1184298"/>
              <a:gd name="connsiteY47" fmla="*/ 1497890 h 2053753"/>
              <a:gd name="connsiteX48" fmla="*/ 1165609 w 1184298"/>
              <a:gd name="connsiteY48" fmla="*/ 1322044 h 2053753"/>
              <a:gd name="connsiteX49" fmla="*/ 1180681 w 1184298"/>
              <a:gd name="connsiteY49" fmla="*/ 1246681 h 2053753"/>
              <a:gd name="connsiteX50" fmla="*/ 1180681 w 1184298"/>
              <a:gd name="connsiteY50" fmla="*/ 1141173 h 2053753"/>
              <a:gd name="connsiteX51" fmla="*/ 1140488 w 1184298"/>
              <a:gd name="connsiteY51" fmla="*/ 1040690 h 2053753"/>
              <a:gd name="connsiteX52" fmla="*/ 1130439 w 1184298"/>
              <a:gd name="connsiteY52" fmla="*/ 955279 h 2053753"/>
              <a:gd name="connsiteX0" fmla="*/ 0 w 1184298"/>
              <a:gd name="connsiteY0" fmla="*/ 52995 h 2055821"/>
              <a:gd name="connsiteX1" fmla="*/ 130628 w 1184298"/>
              <a:gd name="connsiteY1" fmla="*/ 2753 h 2055821"/>
              <a:gd name="connsiteX2" fmla="*/ 200967 w 1184298"/>
              <a:gd name="connsiteY2" fmla="*/ 7778 h 2055821"/>
              <a:gd name="connsiteX3" fmla="*/ 251209 w 1184298"/>
              <a:gd name="connsiteY3" fmla="*/ 17826 h 2055821"/>
              <a:gd name="connsiteX4" fmla="*/ 306474 w 1184298"/>
              <a:gd name="connsiteY4" fmla="*/ 78116 h 2055821"/>
              <a:gd name="connsiteX5" fmla="*/ 366765 w 1184298"/>
              <a:gd name="connsiteY5" fmla="*/ 148454 h 2055821"/>
              <a:gd name="connsiteX6" fmla="*/ 396910 w 1184298"/>
              <a:gd name="connsiteY6" fmla="*/ 394639 h 2055821"/>
              <a:gd name="connsiteX7" fmla="*/ 396910 w 1184298"/>
              <a:gd name="connsiteY7" fmla="*/ 419760 h 2055821"/>
              <a:gd name="connsiteX8" fmla="*/ 396910 w 1184298"/>
              <a:gd name="connsiteY8" fmla="*/ 555413 h 2055821"/>
              <a:gd name="connsiteX9" fmla="*/ 396910 w 1184298"/>
              <a:gd name="connsiteY9" fmla="*/ 655896 h 2055821"/>
              <a:gd name="connsiteX10" fmla="*/ 356716 w 1184298"/>
              <a:gd name="connsiteY10" fmla="*/ 751356 h 2055821"/>
              <a:gd name="connsiteX11" fmla="*/ 326571 w 1184298"/>
              <a:gd name="connsiteY11" fmla="*/ 826718 h 2055821"/>
              <a:gd name="connsiteX12" fmla="*/ 321547 w 1184298"/>
              <a:gd name="connsiteY12" fmla="*/ 887008 h 2055821"/>
              <a:gd name="connsiteX13" fmla="*/ 361740 w 1184298"/>
              <a:gd name="connsiteY13" fmla="*/ 987492 h 2055821"/>
              <a:gd name="connsiteX14" fmla="*/ 401934 w 1184298"/>
              <a:gd name="connsiteY14" fmla="*/ 1067879 h 2055821"/>
              <a:gd name="connsiteX15" fmla="*/ 477296 w 1184298"/>
              <a:gd name="connsiteY15" fmla="*/ 1223628 h 2055821"/>
              <a:gd name="connsiteX16" fmla="*/ 482321 w 1184298"/>
              <a:gd name="connsiteY16" fmla="*/ 1298991 h 2055821"/>
              <a:gd name="connsiteX17" fmla="*/ 482321 w 1184298"/>
              <a:gd name="connsiteY17" fmla="*/ 1379378 h 2055821"/>
              <a:gd name="connsiteX18" fmla="*/ 447151 w 1184298"/>
              <a:gd name="connsiteY18" fmla="*/ 1459764 h 2055821"/>
              <a:gd name="connsiteX19" fmla="*/ 115556 w 1184298"/>
              <a:gd name="connsiteY19" fmla="*/ 1921989 h 2055821"/>
              <a:gd name="connsiteX20" fmla="*/ 185894 w 1184298"/>
              <a:gd name="connsiteY20" fmla="*/ 2047593 h 2055821"/>
              <a:gd name="connsiteX21" fmla="*/ 261257 w 1184298"/>
              <a:gd name="connsiteY21" fmla="*/ 2037545 h 2055821"/>
              <a:gd name="connsiteX22" fmla="*/ 331595 w 1184298"/>
              <a:gd name="connsiteY22" fmla="*/ 1987303 h 2055821"/>
              <a:gd name="connsiteX23" fmla="*/ 406958 w 1184298"/>
              <a:gd name="connsiteY23" fmla="*/ 1906916 h 2055821"/>
              <a:gd name="connsiteX24" fmla="*/ 517490 w 1184298"/>
              <a:gd name="connsiteY24" fmla="*/ 1746142 h 2055821"/>
              <a:gd name="connsiteX25" fmla="*/ 592852 w 1184298"/>
              <a:gd name="connsiteY25" fmla="*/ 1565272 h 2055821"/>
              <a:gd name="connsiteX26" fmla="*/ 803868 w 1184298"/>
              <a:gd name="connsiteY26" fmla="*/ 243914 h 2055821"/>
              <a:gd name="connsiteX27" fmla="*/ 803868 w 1184298"/>
              <a:gd name="connsiteY27" fmla="*/ 505171 h 2055821"/>
              <a:gd name="connsiteX28" fmla="*/ 808892 w 1184298"/>
              <a:gd name="connsiteY28" fmla="*/ 630775 h 2055821"/>
              <a:gd name="connsiteX29" fmla="*/ 849085 w 1184298"/>
              <a:gd name="connsiteY29" fmla="*/ 701114 h 2055821"/>
              <a:gd name="connsiteX30" fmla="*/ 879230 w 1184298"/>
              <a:gd name="connsiteY30" fmla="*/ 806621 h 2055821"/>
              <a:gd name="connsiteX31" fmla="*/ 894303 w 1184298"/>
              <a:gd name="connsiteY31" fmla="*/ 907105 h 2055821"/>
              <a:gd name="connsiteX32" fmla="*/ 864158 w 1184298"/>
              <a:gd name="connsiteY32" fmla="*/ 1067879 h 2055821"/>
              <a:gd name="connsiteX33" fmla="*/ 869182 w 1184298"/>
              <a:gd name="connsiteY33" fmla="*/ 1158314 h 2055821"/>
              <a:gd name="connsiteX34" fmla="*/ 869182 w 1184298"/>
              <a:gd name="connsiteY34" fmla="*/ 1309039 h 2055821"/>
              <a:gd name="connsiteX35" fmla="*/ 854110 w 1184298"/>
              <a:gd name="connsiteY35" fmla="*/ 1369329 h 2055821"/>
              <a:gd name="connsiteX36" fmla="*/ 808892 w 1184298"/>
              <a:gd name="connsiteY36" fmla="*/ 1510006 h 2055821"/>
              <a:gd name="connsiteX37" fmla="*/ 783771 w 1184298"/>
              <a:gd name="connsiteY37" fmla="*/ 1655707 h 2055821"/>
              <a:gd name="connsiteX38" fmla="*/ 763674 w 1184298"/>
              <a:gd name="connsiteY38" fmla="*/ 1741118 h 2055821"/>
              <a:gd name="connsiteX39" fmla="*/ 788795 w 1184298"/>
              <a:gd name="connsiteY39" fmla="*/ 1816481 h 2055821"/>
              <a:gd name="connsiteX40" fmla="*/ 823965 w 1184298"/>
              <a:gd name="connsiteY40" fmla="*/ 1841602 h 2055821"/>
              <a:gd name="connsiteX41" fmla="*/ 869182 w 1184298"/>
              <a:gd name="connsiteY41" fmla="*/ 1841602 h 2055821"/>
              <a:gd name="connsiteX42" fmla="*/ 924448 w 1184298"/>
              <a:gd name="connsiteY42" fmla="*/ 1821505 h 2055821"/>
              <a:gd name="connsiteX43" fmla="*/ 974690 w 1184298"/>
              <a:gd name="connsiteY43" fmla="*/ 1766239 h 2055821"/>
              <a:gd name="connsiteX44" fmla="*/ 994787 w 1184298"/>
              <a:gd name="connsiteY44" fmla="*/ 1640635 h 2055821"/>
              <a:gd name="connsiteX45" fmla="*/ 1029956 w 1184298"/>
              <a:gd name="connsiteY45" fmla="*/ 1565272 h 2055821"/>
              <a:gd name="connsiteX46" fmla="*/ 1105318 w 1184298"/>
              <a:gd name="connsiteY46" fmla="*/ 1499958 h 2055821"/>
              <a:gd name="connsiteX47" fmla="*/ 1165609 w 1184298"/>
              <a:gd name="connsiteY47" fmla="*/ 1324112 h 2055821"/>
              <a:gd name="connsiteX48" fmla="*/ 1180681 w 1184298"/>
              <a:gd name="connsiteY48" fmla="*/ 1248749 h 2055821"/>
              <a:gd name="connsiteX49" fmla="*/ 1180681 w 1184298"/>
              <a:gd name="connsiteY49" fmla="*/ 1143241 h 2055821"/>
              <a:gd name="connsiteX50" fmla="*/ 1140488 w 1184298"/>
              <a:gd name="connsiteY50" fmla="*/ 1042758 h 2055821"/>
              <a:gd name="connsiteX51" fmla="*/ 1130439 w 1184298"/>
              <a:gd name="connsiteY51" fmla="*/ 957347 h 2055821"/>
              <a:gd name="connsiteX0" fmla="*/ 26834 w 1080504"/>
              <a:gd name="connsiteY0" fmla="*/ 2753 h 2055821"/>
              <a:gd name="connsiteX1" fmla="*/ 97173 w 1080504"/>
              <a:gd name="connsiteY1" fmla="*/ 7778 h 2055821"/>
              <a:gd name="connsiteX2" fmla="*/ 147415 w 1080504"/>
              <a:gd name="connsiteY2" fmla="*/ 17826 h 2055821"/>
              <a:gd name="connsiteX3" fmla="*/ 202680 w 1080504"/>
              <a:gd name="connsiteY3" fmla="*/ 78116 h 2055821"/>
              <a:gd name="connsiteX4" fmla="*/ 262971 w 1080504"/>
              <a:gd name="connsiteY4" fmla="*/ 148454 h 2055821"/>
              <a:gd name="connsiteX5" fmla="*/ 293116 w 1080504"/>
              <a:gd name="connsiteY5" fmla="*/ 394639 h 2055821"/>
              <a:gd name="connsiteX6" fmla="*/ 293116 w 1080504"/>
              <a:gd name="connsiteY6" fmla="*/ 419760 h 2055821"/>
              <a:gd name="connsiteX7" fmla="*/ 293116 w 1080504"/>
              <a:gd name="connsiteY7" fmla="*/ 555413 h 2055821"/>
              <a:gd name="connsiteX8" fmla="*/ 293116 w 1080504"/>
              <a:gd name="connsiteY8" fmla="*/ 655896 h 2055821"/>
              <a:gd name="connsiteX9" fmla="*/ 252922 w 1080504"/>
              <a:gd name="connsiteY9" fmla="*/ 751356 h 2055821"/>
              <a:gd name="connsiteX10" fmla="*/ 222777 w 1080504"/>
              <a:gd name="connsiteY10" fmla="*/ 826718 h 2055821"/>
              <a:gd name="connsiteX11" fmla="*/ 217753 w 1080504"/>
              <a:gd name="connsiteY11" fmla="*/ 887008 h 2055821"/>
              <a:gd name="connsiteX12" fmla="*/ 257946 w 1080504"/>
              <a:gd name="connsiteY12" fmla="*/ 987492 h 2055821"/>
              <a:gd name="connsiteX13" fmla="*/ 298140 w 1080504"/>
              <a:gd name="connsiteY13" fmla="*/ 1067879 h 2055821"/>
              <a:gd name="connsiteX14" fmla="*/ 373502 w 1080504"/>
              <a:gd name="connsiteY14" fmla="*/ 1223628 h 2055821"/>
              <a:gd name="connsiteX15" fmla="*/ 378527 w 1080504"/>
              <a:gd name="connsiteY15" fmla="*/ 1298991 h 2055821"/>
              <a:gd name="connsiteX16" fmla="*/ 378527 w 1080504"/>
              <a:gd name="connsiteY16" fmla="*/ 1379378 h 2055821"/>
              <a:gd name="connsiteX17" fmla="*/ 343357 w 1080504"/>
              <a:gd name="connsiteY17" fmla="*/ 1459764 h 2055821"/>
              <a:gd name="connsiteX18" fmla="*/ 11762 w 1080504"/>
              <a:gd name="connsiteY18" fmla="*/ 1921989 h 2055821"/>
              <a:gd name="connsiteX19" fmla="*/ 82100 w 1080504"/>
              <a:gd name="connsiteY19" fmla="*/ 2047593 h 2055821"/>
              <a:gd name="connsiteX20" fmla="*/ 157463 w 1080504"/>
              <a:gd name="connsiteY20" fmla="*/ 2037545 h 2055821"/>
              <a:gd name="connsiteX21" fmla="*/ 227801 w 1080504"/>
              <a:gd name="connsiteY21" fmla="*/ 1987303 h 2055821"/>
              <a:gd name="connsiteX22" fmla="*/ 303164 w 1080504"/>
              <a:gd name="connsiteY22" fmla="*/ 1906916 h 2055821"/>
              <a:gd name="connsiteX23" fmla="*/ 413696 w 1080504"/>
              <a:gd name="connsiteY23" fmla="*/ 1746142 h 2055821"/>
              <a:gd name="connsiteX24" fmla="*/ 489058 w 1080504"/>
              <a:gd name="connsiteY24" fmla="*/ 1565272 h 2055821"/>
              <a:gd name="connsiteX25" fmla="*/ 700074 w 1080504"/>
              <a:gd name="connsiteY25" fmla="*/ 243914 h 2055821"/>
              <a:gd name="connsiteX26" fmla="*/ 700074 w 1080504"/>
              <a:gd name="connsiteY26" fmla="*/ 505171 h 2055821"/>
              <a:gd name="connsiteX27" fmla="*/ 705098 w 1080504"/>
              <a:gd name="connsiteY27" fmla="*/ 630775 h 2055821"/>
              <a:gd name="connsiteX28" fmla="*/ 745291 w 1080504"/>
              <a:gd name="connsiteY28" fmla="*/ 701114 h 2055821"/>
              <a:gd name="connsiteX29" fmla="*/ 775436 w 1080504"/>
              <a:gd name="connsiteY29" fmla="*/ 806621 h 2055821"/>
              <a:gd name="connsiteX30" fmla="*/ 790509 w 1080504"/>
              <a:gd name="connsiteY30" fmla="*/ 907105 h 2055821"/>
              <a:gd name="connsiteX31" fmla="*/ 760364 w 1080504"/>
              <a:gd name="connsiteY31" fmla="*/ 1067879 h 2055821"/>
              <a:gd name="connsiteX32" fmla="*/ 765388 w 1080504"/>
              <a:gd name="connsiteY32" fmla="*/ 1158314 h 2055821"/>
              <a:gd name="connsiteX33" fmla="*/ 765388 w 1080504"/>
              <a:gd name="connsiteY33" fmla="*/ 1309039 h 2055821"/>
              <a:gd name="connsiteX34" fmla="*/ 750316 w 1080504"/>
              <a:gd name="connsiteY34" fmla="*/ 1369329 h 2055821"/>
              <a:gd name="connsiteX35" fmla="*/ 705098 w 1080504"/>
              <a:gd name="connsiteY35" fmla="*/ 1510006 h 2055821"/>
              <a:gd name="connsiteX36" fmla="*/ 679977 w 1080504"/>
              <a:gd name="connsiteY36" fmla="*/ 1655707 h 2055821"/>
              <a:gd name="connsiteX37" fmla="*/ 659880 w 1080504"/>
              <a:gd name="connsiteY37" fmla="*/ 1741118 h 2055821"/>
              <a:gd name="connsiteX38" fmla="*/ 685001 w 1080504"/>
              <a:gd name="connsiteY38" fmla="*/ 1816481 h 2055821"/>
              <a:gd name="connsiteX39" fmla="*/ 720171 w 1080504"/>
              <a:gd name="connsiteY39" fmla="*/ 1841602 h 2055821"/>
              <a:gd name="connsiteX40" fmla="*/ 765388 w 1080504"/>
              <a:gd name="connsiteY40" fmla="*/ 1841602 h 2055821"/>
              <a:gd name="connsiteX41" fmla="*/ 820654 w 1080504"/>
              <a:gd name="connsiteY41" fmla="*/ 1821505 h 2055821"/>
              <a:gd name="connsiteX42" fmla="*/ 870896 w 1080504"/>
              <a:gd name="connsiteY42" fmla="*/ 1766239 h 2055821"/>
              <a:gd name="connsiteX43" fmla="*/ 890993 w 1080504"/>
              <a:gd name="connsiteY43" fmla="*/ 1640635 h 2055821"/>
              <a:gd name="connsiteX44" fmla="*/ 926162 w 1080504"/>
              <a:gd name="connsiteY44" fmla="*/ 1565272 h 2055821"/>
              <a:gd name="connsiteX45" fmla="*/ 1001524 w 1080504"/>
              <a:gd name="connsiteY45" fmla="*/ 1499958 h 2055821"/>
              <a:gd name="connsiteX46" fmla="*/ 1061815 w 1080504"/>
              <a:gd name="connsiteY46" fmla="*/ 1324112 h 2055821"/>
              <a:gd name="connsiteX47" fmla="*/ 1076887 w 1080504"/>
              <a:gd name="connsiteY47" fmla="*/ 1248749 h 2055821"/>
              <a:gd name="connsiteX48" fmla="*/ 1076887 w 1080504"/>
              <a:gd name="connsiteY48" fmla="*/ 1143241 h 2055821"/>
              <a:gd name="connsiteX49" fmla="*/ 1036694 w 1080504"/>
              <a:gd name="connsiteY49" fmla="*/ 1042758 h 2055821"/>
              <a:gd name="connsiteX50" fmla="*/ 1026645 w 1080504"/>
              <a:gd name="connsiteY50" fmla="*/ 957347 h 2055821"/>
              <a:gd name="connsiteX0" fmla="*/ 97173 w 1080504"/>
              <a:gd name="connsiteY0" fmla="*/ 0 h 2048043"/>
              <a:gd name="connsiteX1" fmla="*/ 147415 w 1080504"/>
              <a:gd name="connsiteY1" fmla="*/ 10048 h 2048043"/>
              <a:gd name="connsiteX2" fmla="*/ 202680 w 1080504"/>
              <a:gd name="connsiteY2" fmla="*/ 70338 h 2048043"/>
              <a:gd name="connsiteX3" fmla="*/ 262971 w 1080504"/>
              <a:gd name="connsiteY3" fmla="*/ 140676 h 2048043"/>
              <a:gd name="connsiteX4" fmla="*/ 293116 w 1080504"/>
              <a:gd name="connsiteY4" fmla="*/ 386861 h 2048043"/>
              <a:gd name="connsiteX5" fmla="*/ 293116 w 1080504"/>
              <a:gd name="connsiteY5" fmla="*/ 411982 h 2048043"/>
              <a:gd name="connsiteX6" fmla="*/ 293116 w 1080504"/>
              <a:gd name="connsiteY6" fmla="*/ 547635 h 2048043"/>
              <a:gd name="connsiteX7" fmla="*/ 293116 w 1080504"/>
              <a:gd name="connsiteY7" fmla="*/ 648118 h 2048043"/>
              <a:gd name="connsiteX8" fmla="*/ 252922 w 1080504"/>
              <a:gd name="connsiteY8" fmla="*/ 743578 h 2048043"/>
              <a:gd name="connsiteX9" fmla="*/ 222777 w 1080504"/>
              <a:gd name="connsiteY9" fmla="*/ 818940 h 2048043"/>
              <a:gd name="connsiteX10" fmla="*/ 217753 w 1080504"/>
              <a:gd name="connsiteY10" fmla="*/ 879230 h 2048043"/>
              <a:gd name="connsiteX11" fmla="*/ 257946 w 1080504"/>
              <a:gd name="connsiteY11" fmla="*/ 979714 h 2048043"/>
              <a:gd name="connsiteX12" fmla="*/ 298140 w 1080504"/>
              <a:gd name="connsiteY12" fmla="*/ 1060101 h 2048043"/>
              <a:gd name="connsiteX13" fmla="*/ 373502 w 1080504"/>
              <a:gd name="connsiteY13" fmla="*/ 1215850 h 2048043"/>
              <a:gd name="connsiteX14" fmla="*/ 378527 w 1080504"/>
              <a:gd name="connsiteY14" fmla="*/ 1291213 h 2048043"/>
              <a:gd name="connsiteX15" fmla="*/ 378527 w 1080504"/>
              <a:gd name="connsiteY15" fmla="*/ 1371600 h 2048043"/>
              <a:gd name="connsiteX16" fmla="*/ 343357 w 1080504"/>
              <a:gd name="connsiteY16" fmla="*/ 1451986 h 2048043"/>
              <a:gd name="connsiteX17" fmla="*/ 11762 w 1080504"/>
              <a:gd name="connsiteY17" fmla="*/ 1914211 h 2048043"/>
              <a:gd name="connsiteX18" fmla="*/ 82100 w 1080504"/>
              <a:gd name="connsiteY18" fmla="*/ 2039815 h 2048043"/>
              <a:gd name="connsiteX19" fmla="*/ 157463 w 1080504"/>
              <a:gd name="connsiteY19" fmla="*/ 2029767 h 2048043"/>
              <a:gd name="connsiteX20" fmla="*/ 227801 w 1080504"/>
              <a:gd name="connsiteY20" fmla="*/ 1979525 h 2048043"/>
              <a:gd name="connsiteX21" fmla="*/ 303164 w 1080504"/>
              <a:gd name="connsiteY21" fmla="*/ 1899138 h 2048043"/>
              <a:gd name="connsiteX22" fmla="*/ 413696 w 1080504"/>
              <a:gd name="connsiteY22" fmla="*/ 1738364 h 2048043"/>
              <a:gd name="connsiteX23" fmla="*/ 489058 w 1080504"/>
              <a:gd name="connsiteY23" fmla="*/ 1557494 h 2048043"/>
              <a:gd name="connsiteX24" fmla="*/ 700074 w 1080504"/>
              <a:gd name="connsiteY24" fmla="*/ 236136 h 2048043"/>
              <a:gd name="connsiteX25" fmla="*/ 700074 w 1080504"/>
              <a:gd name="connsiteY25" fmla="*/ 497393 h 2048043"/>
              <a:gd name="connsiteX26" fmla="*/ 705098 w 1080504"/>
              <a:gd name="connsiteY26" fmla="*/ 622997 h 2048043"/>
              <a:gd name="connsiteX27" fmla="*/ 745291 w 1080504"/>
              <a:gd name="connsiteY27" fmla="*/ 693336 h 2048043"/>
              <a:gd name="connsiteX28" fmla="*/ 775436 w 1080504"/>
              <a:gd name="connsiteY28" fmla="*/ 798843 h 2048043"/>
              <a:gd name="connsiteX29" fmla="*/ 790509 w 1080504"/>
              <a:gd name="connsiteY29" fmla="*/ 899327 h 2048043"/>
              <a:gd name="connsiteX30" fmla="*/ 760364 w 1080504"/>
              <a:gd name="connsiteY30" fmla="*/ 1060101 h 2048043"/>
              <a:gd name="connsiteX31" fmla="*/ 765388 w 1080504"/>
              <a:gd name="connsiteY31" fmla="*/ 1150536 h 2048043"/>
              <a:gd name="connsiteX32" fmla="*/ 765388 w 1080504"/>
              <a:gd name="connsiteY32" fmla="*/ 1301261 h 2048043"/>
              <a:gd name="connsiteX33" fmla="*/ 750316 w 1080504"/>
              <a:gd name="connsiteY33" fmla="*/ 1361551 h 2048043"/>
              <a:gd name="connsiteX34" fmla="*/ 705098 w 1080504"/>
              <a:gd name="connsiteY34" fmla="*/ 1502228 h 2048043"/>
              <a:gd name="connsiteX35" fmla="*/ 679977 w 1080504"/>
              <a:gd name="connsiteY35" fmla="*/ 1647929 h 2048043"/>
              <a:gd name="connsiteX36" fmla="*/ 659880 w 1080504"/>
              <a:gd name="connsiteY36" fmla="*/ 1733340 h 2048043"/>
              <a:gd name="connsiteX37" fmla="*/ 685001 w 1080504"/>
              <a:gd name="connsiteY37" fmla="*/ 1808703 h 2048043"/>
              <a:gd name="connsiteX38" fmla="*/ 720171 w 1080504"/>
              <a:gd name="connsiteY38" fmla="*/ 1833824 h 2048043"/>
              <a:gd name="connsiteX39" fmla="*/ 765388 w 1080504"/>
              <a:gd name="connsiteY39" fmla="*/ 1833824 h 2048043"/>
              <a:gd name="connsiteX40" fmla="*/ 820654 w 1080504"/>
              <a:gd name="connsiteY40" fmla="*/ 1813727 h 2048043"/>
              <a:gd name="connsiteX41" fmla="*/ 870896 w 1080504"/>
              <a:gd name="connsiteY41" fmla="*/ 1758461 h 2048043"/>
              <a:gd name="connsiteX42" fmla="*/ 890993 w 1080504"/>
              <a:gd name="connsiteY42" fmla="*/ 1632857 h 2048043"/>
              <a:gd name="connsiteX43" fmla="*/ 926162 w 1080504"/>
              <a:gd name="connsiteY43" fmla="*/ 1557494 h 2048043"/>
              <a:gd name="connsiteX44" fmla="*/ 1001524 w 1080504"/>
              <a:gd name="connsiteY44" fmla="*/ 1492180 h 2048043"/>
              <a:gd name="connsiteX45" fmla="*/ 1061815 w 1080504"/>
              <a:gd name="connsiteY45" fmla="*/ 1316334 h 2048043"/>
              <a:gd name="connsiteX46" fmla="*/ 1076887 w 1080504"/>
              <a:gd name="connsiteY46" fmla="*/ 1240971 h 2048043"/>
              <a:gd name="connsiteX47" fmla="*/ 1076887 w 1080504"/>
              <a:gd name="connsiteY47" fmla="*/ 1135463 h 2048043"/>
              <a:gd name="connsiteX48" fmla="*/ 1036694 w 1080504"/>
              <a:gd name="connsiteY48" fmla="*/ 1034980 h 2048043"/>
              <a:gd name="connsiteX49" fmla="*/ 1026645 w 1080504"/>
              <a:gd name="connsiteY49" fmla="*/ 949569 h 2048043"/>
              <a:gd name="connsiteX0" fmla="*/ 147415 w 1080504"/>
              <a:gd name="connsiteY0" fmla="*/ 0 h 2037995"/>
              <a:gd name="connsiteX1" fmla="*/ 202680 w 1080504"/>
              <a:gd name="connsiteY1" fmla="*/ 60290 h 2037995"/>
              <a:gd name="connsiteX2" fmla="*/ 262971 w 1080504"/>
              <a:gd name="connsiteY2" fmla="*/ 130628 h 2037995"/>
              <a:gd name="connsiteX3" fmla="*/ 293116 w 1080504"/>
              <a:gd name="connsiteY3" fmla="*/ 376813 h 2037995"/>
              <a:gd name="connsiteX4" fmla="*/ 293116 w 1080504"/>
              <a:gd name="connsiteY4" fmla="*/ 401934 h 2037995"/>
              <a:gd name="connsiteX5" fmla="*/ 293116 w 1080504"/>
              <a:gd name="connsiteY5" fmla="*/ 537587 h 2037995"/>
              <a:gd name="connsiteX6" fmla="*/ 293116 w 1080504"/>
              <a:gd name="connsiteY6" fmla="*/ 638070 h 2037995"/>
              <a:gd name="connsiteX7" fmla="*/ 252922 w 1080504"/>
              <a:gd name="connsiteY7" fmla="*/ 733530 h 2037995"/>
              <a:gd name="connsiteX8" fmla="*/ 222777 w 1080504"/>
              <a:gd name="connsiteY8" fmla="*/ 808892 h 2037995"/>
              <a:gd name="connsiteX9" fmla="*/ 217753 w 1080504"/>
              <a:gd name="connsiteY9" fmla="*/ 869182 h 2037995"/>
              <a:gd name="connsiteX10" fmla="*/ 257946 w 1080504"/>
              <a:gd name="connsiteY10" fmla="*/ 969666 h 2037995"/>
              <a:gd name="connsiteX11" fmla="*/ 298140 w 1080504"/>
              <a:gd name="connsiteY11" fmla="*/ 1050053 h 2037995"/>
              <a:gd name="connsiteX12" fmla="*/ 373502 w 1080504"/>
              <a:gd name="connsiteY12" fmla="*/ 1205802 h 2037995"/>
              <a:gd name="connsiteX13" fmla="*/ 378527 w 1080504"/>
              <a:gd name="connsiteY13" fmla="*/ 1281165 h 2037995"/>
              <a:gd name="connsiteX14" fmla="*/ 378527 w 1080504"/>
              <a:gd name="connsiteY14" fmla="*/ 1361552 h 2037995"/>
              <a:gd name="connsiteX15" fmla="*/ 343357 w 1080504"/>
              <a:gd name="connsiteY15" fmla="*/ 1441938 h 2037995"/>
              <a:gd name="connsiteX16" fmla="*/ 11762 w 1080504"/>
              <a:gd name="connsiteY16" fmla="*/ 1904163 h 2037995"/>
              <a:gd name="connsiteX17" fmla="*/ 82100 w 1080504"/>
              <a:gd name="connsiteY17" fmla="*/ 2029767 h 2037995"/>
              <a:gd name="connsiteX18" fmla="*/ 157463 w 1080504"/>
              <a:gd name="connsiteY18" fmla="*/ 2019719 h 2037995"/>
              <a:gd name="connsiteX19" fmla="*/ 227801 w 1080504"/>
              <a:gd name="connsiteY19" fmla="*/ 1969477 h 2037995"/>
              <a:gd name="connsiteX20" fmla="*/ 303164 w 1080504"/>
              <a:gd name="connsiteY20" fmla="*/ 1889090 h 2037995"/>
              <a:gd name="connsiteX21" fmla="*/ 413696 w 1080504"/>
              <a:gd name="connsiteY21" fmla="*/ 1728316 h 2037995"/>
              <a:gd name="connsiteX22" fmla="*/ 489058 w 1080504"/>
              <a:gd name="connsiteY22" fmla="*/ 1547446 h 2037995"/>
              <a:gd name="connsiteX23" fmla="*/ 700074 w 1080504"/>
              <a:gd name="connsiteY23" fmla="*/ 226088 h 2037995"/>
              <a:gd name="connsiteX24" fmla="*/ 700074 w 1080504"/>
              <a:gd name="connsiteY24" fmla="*/ 487345 h 2037995"/>
              <a:gd name="connsiteX25" fmla="*/ 705098 w 1080504"/>
              <a:gd name="connsiteY25" fmla="*/ 612949 h 2037995"/>
              <a:gd name="connsiteX26" fmla="*/ 745291 w 1080504"/>
              <a:gd name="connsiteY26" fmla="*/ 683288 h 2037995"/>
              <a:gd name="connsiteX27" fmla="*/ 775436 w 1080504"/>
              <a:gd name="connsiteY27" fmla="*/ 788795 h 2037995"/>
              <a:gd name="connsiteX28" fmla="*/ 790509 w 1080504"/>
              <a:gd name="connsiteY28" fmla="*/ 889279 h 2037995"/>
              <a:gd name="connsiteX29" fmla="*/ 760364 w 1080504"/>
              <a:gd name="connsiteY29" fmla="*/ 1050053 h 2037995"/>
              <a:gd name="connsiteX30" fmla="*/ 765388 w 1080504"/>
              <a:gd name="connsiteY30" fmla="*/ 1140488 h 2037995"/>
              <a:gd name="connsiteX31" fmla="*/ 765388 w 1080504"/>
              <a:gd name="connsiteY31" fmla="*/ 1291213 h 2037995"/>
              <a:gd name="connsiteX32" fmla="*/ 750316 w 1080504"/>
              <a:gd name="connsiteY32" fmla="*/ 1351503 h 2037995"/>
              <a:gd name="connsiteX33" fmla="*/ 705098 w 1080504"/>
              <a:gd name="connsiteY33" fmla="*/ 1492180 h 2037995"/>
              <a:gd name="connsiteX34" fmla="*/ 679977 w 1080504"/>
              <a:gd name="connsiteY34" fmla="*/ 1637881 h 2037995"/>
              <a:gd name="connsiteX35" fmla="*/ 659880 w 1080504"/>
              <a:gd name="connsiteY35" fmla="*/ 1723292 h 2037995"/>
              <a:gd name="connsiteX36" fmla="*/ 685001 w 1080504"/>
              <a:gd name="connsiteY36" fmla="*/ 1798655 h 2037995"/>
              <a:gd name="connsiteX37" fmla="*/ 720171 w 1080504"/>
              <a:gd name="connsiteY37" fmla="*/ 1823776 h 2037995"/>
              <a:gd name="connsiteX38" fmla="*/ 765388 w 1080504"/>
              <a:gd name="connsiteY38" fmla="*/ 1823776 h 2037995"/>
              <a:gd name="connsiteX39" fmla="*/ 820654 w 1080504"/>
              <a:gd name="connsiteY39" fmla="*/ 1803679 h 2037995"/>
              <a:gd name="connsiteX40" fmla="*/ 870896 w 1080504"/>
              <a:gd name="connsiteY40" fmla="*/ 1748413 h 2037995"/>
              <a:gd name="connsiteX41" fmla="*/ 890993 w 1080504"/>
              <a:gd name="connsiteY41" fmla="*/ 1622809 h 2037995"/>
              <a:gd name="connsiteX42" fmla="*/ 926162 w 1080504"/>
              <a:gd name="connsiteY42" fmla="*/ 1547446 h 2037995"/>
              <a:gd name="connsiteX43" fmla="*/ 1001524 w 1080504"/>
              <a:gd name="connsiteY43" fmla="*/ 1482132 h 2037995"/>
              <a:gd name="connsiteX44" fmla="*/ 1061815 w 1080504"/>
              <a:gd name="connsiteY44" fmla="*/ 1306286 h 2037995"/>
              <a:gd name="connsiteX45" fmla="*/ 1076887 w 1080504"/>
              <a:gd name="connsiteY45" fmla="*/ 1230923 h 2037995"/>
              <a:gd name="connsiteX46" fmla="*/ 1076887 w 1080504"/>
              <a:gd name="connsiteY46" fmla="*/ 1125415 h 2037995"/>
              <a:gd name="connsiteX47" fmla="*/ 1036694 w 1080504"/>
              <a:gd name="connsiteY47" fmla="*/ 1024932 h 2037995"/>
              <a:gd name="connsiteX48" fmla="*/ 1026645 w 1080504"/>
              <a:gd name="connsiteY48" fmla="*/ 939521 h 2037995"/>
              <a:gd name="connsiteX0" fmla="*/ 202680 w 1080504"/>
              <a:gd name="connsiteY0" fmla="*/ 0 h 1977705"/>
              <a:gd name="connsiteX1" fmla="*/ 262971 w 1080504"/>
              <a:gd name="connsiteY1" fmla="*/ 70338 h 1977705"/>
              <a:gd name="connsiteX2" fmla="*/ 293116 w 1080504"/>
              <a:gd name="connsiteY2" fmla="*/ 316523 h 1977705"/>
              <a:gd name="connsiteX3" fmla="*/ 293116 w 1080504"/>
              <a:gd name="connsiteY3" fmla="*/ 341644 h 1977705"/>
              <a:gd name="connsiteX4" fmla="*/ 293116 w 1080504"/>
              <a:gd name="connsiteY4" fmla="*/ 477297 h 1977705"/>
              <a:gd name="connsiteX5" fmla="*/ 293116 w 1080504"/>
              <a:gd name="connsiteY5" fmla="*/ 577780 h 1977705"/>
              <a:gd name="connsiteX6" fmla="*/ 252922 w 1080504"/>
              <a:gd name="connsiteY6" fmla="*/ 673240 h 1977705"/>
              <a:gd name="connsiteX7" fmla="*/ 222777 w 1080504"/>
              <a:gd name="connsiteY7" fmla="*/ 748602 h 1977705"/>
              <a:gd name="connsiteX8" fmla="*/ 217753 w 1080504"/>
              <a:gd name="connsiteY8" fmla="*/ 808892 h 1977705"/>
              <a:gd name="connsiteX9" fmla="*/ 257946 w 1080504"/>
              <a:gd name="connsiteY9" fmla="*/ 909376 h 1977705"/>
              <a:gd name="connsiteX10" fmla="*/ 298140 w 1080504"/>
              <a:gd name="connsiteY10" fmla="*/ 989763 h 1977705"/>
              <a:gd name="connsiteX11" fmla="*/ 373502 w 1080504"/>
              <a:gd name="connsiteY11" fmla="*/ 1145512 h 1977705"/>
              <a:gd name="connsiteX12" fmla="*/ 378527 w 1080504"/>
              <a:gd name="connsiteY12" fmla="*/ 1220875 h 1977705"/>
              <a:gd name="connsiteX13" fmla="*/ 378527 w 1080504"/>
              <a:gd name="connsiteY13" fmla="*/ 1301262 h 1977705"/>
              <a:gd name="connsiteX14" fmla="*/ 343357 w 1080504"/>
              <a:gd name="connsiteY14" fmla="*/ 1381648 h 1977705"/>
              <a:gd name="connsiteX15" fmla="*/ 11762 w 1080504"/>
              <a:gd name="connsiteY15" fmla="*/ 1843873 h 1977705"/>
              <a:gd name="connsiteX16" fmla="*/ 82100 w 1080504"/>
              <a:gd name="connsiteY16" fmla="*/ 1969477 h 1977705"/>
              <a:gd name="connsiteX17" fmla="*/ 157463 w 1080504"/>
              <a:gd name="connsiteY17" fmla="*/ 1959429 h 1977705"/>
              <a:gd name="connsiteX18" fmla="*/ 227801 w 1080504"/>
              <a:gd name="connsiteY18" fmla="*/ 1909187 h 1977705"/>
              <a:gd name="connsiteX19" fmla="*/ 303164 w 1080504"/>
              <a:gd name="connsiteY19" fmla="*/ 1828800 h 1977705"/>
              <a:gd name="connsiteX20" fmla="*/ 413696 w 1080504"/>
              <a:gd name="connsiteY20" fmla="*/ 1668026 h 1977705"/>
              <a:gd name="connsiteX21" fmla="*/ 489058 w 1080504"/>
              <a:gd name="connsiteY21" fmla="*/ 1487156 h 1977705"/>
              <a:gd name="connsiteX22" fmla="*/ 700074 w 1080504"/>
              <a:gd name="connsiteY22" fmla="*/ 165798 h 1977705"/>
              <a:gd name="connsiteX23" fmla="*/ 700074 w 1080504"/>
              <a:gd name="connsiteY23" fmla="*/ 427055 h 1977705"/>
              <a:gd name="connsiteX24" fmla="*/ 705098 w 1080504"/>
              <a:gd name="connsiteY24" fmla="*/ 552659 h 1977705"/>
              <a:gd name="connsiteX25" fmla="*/ 745291 w 1080504"/>
              <a:gd name="connsiteY25" fmla="*/ 622998 h 1977705"/>
              <a:gd name="connsiteX26" fmla="*/ 775436 w 1080504"/>
              <a:gd name="connsiteY26" fmla="*/ 728505 h 1977705"/>
              <a:gd name="connsiteX27" fmla="*/ 790509 w 1080504"/>
              <a:gd name="connsiteY27" fmla="*/ 828989 h 1977705"/>
              <a:gd name="connsiteX28" fmla="*/ 760364 w 1080504"/>
              <a:gd name="connsiteY28" fmla="*/ 989763 h 1977705"/>
              <a:gd name="connsiteX29" fmla="*/ 765388 w 1080504"/>
              <a:gd name="connsiteY29" fmla="*/ 1080198 h 1977705"/>
              <a:gd name="connsiteX30" fmla="*/ 765388 w 1080504"/>
              <a:gd name="connsiteY30" fmla="*/ 1230923 h 1977705"/>
              <a:gd name="connsiteX31" fmla="*/ 750316 w 1080504"/>
              <a:gd name="connsiteY31" fmla="*/ 1291213 h 1977705"/>
              <a:gd name="connsiteX32" fmla="*/ 705098 w 1080504"/>
              <a:gd name="connsiteY32" fmla="*/ 1431890 h 1977705"/>
              <a:gd name="connsiteX33" fmla="*/ 679977 w 1080504"/>
              <a:gd name="connsiteY33" fmla="*/ 1577591 h 1977705"/>
              <a:gd name="connsiteX34" fmla="*/ 659880 w 1080504"/>
              <a:gd name="connsiteY34" fmla="*/ 1663002 h 1977705"/>
              <a:gd name="connsiteX35" fmla="*/ 685001 w 1080504"/>
              <a:gd name="connsiteY35" fmla="*/ 1738365 h 1977705"/>
              <a:gd name="connsiteX36" fmla="*/ 720171 w 1080504"/>
              <a:gd name="connsiteY36" fmla="*/ 1763486 h 1977705"/>
              <a:gd name="connsiteX37" fmla="*/ 765388 w 1080504"/>
              <a:gd name="connsiteY37" fmla="*/ 1763486 h 1977705"/>
              <a:gd name="connsiteX38" fmla="*/ 820654 w 1080504"/>
              <a:gd name="connsiteY38" fmla="*/ 1743389 h 1977705"/>
              <a:gd name="connsiteX39" fmla="*/ 870896 w 1080504"/>
              <a:gd name="connsiteY39" fmla="*/ 1688123 h 1977705"/>
              <a:gd name="connsiteX40" fmla="*/ 890993 w 1080504"/>
              <a:gd name="connsiteY40" fmla="*/ 1562519 h 1977705"/>
              <a:gd name="connsiteX41" fmla="*/ 926162 w 1080504"/>
              <a:gd name="connsiteY41" fmla="*/ 1487156 h 1977705"/>
              <a:gd name="connsiteX42" fmla="*/ 1001524 w 1080504"/>
              <a:gd name="connsiteY42" fmla="*/ 1421842 h 1977705"/>
              <a:gd name="connsiteX43" fmla="*/ 1061815 w 1080504"/>
              <a:gd name="connsiteY43" fmla="*/ 1245996 h 1977705"/>
              <a:gd name="connsiteX44" fmla="*/ 1076887 w 1080504"/>
              <a:gd name="connsiteY44" fmla="*/ 1170633 h 1977705"/>
              <a:gd name="connsiteX45" fmla="*/ 1076887 w 1080504"/>
              <a:gd name="connsiteY45" fmla="*/ 1065125 h 1977705"/>
              <a:gd name="connsiteX46" fmla="*/ 1036694 w 1080504"/>
              <a:gd name="connsiteY46" fmla="*/ 964642 h 1977705"/>
              <a:gd name="connsiteX47" fmla="*/ 1026645 w 1080504"/>
              <a:gd name="connsiteY47" fmla="*/ 879231 h 1977705"/>
              <a:gd name="connsiteX0" fmla="*/ 262971 w 1080504"/>
              <a:gd name="connsiteY0" fmla="*/ 0 h 1907367"/>
              <a:gd name="connsiteX1" fmla="*/ 293116 w 1080504"/>
              <a:gd name="connsiteY1" fmla="*/ 246185 h 1907367"/>
              <a:gd name="connsiteX2" fmla="*/ 293116 w 1080504"/>
              <a:gd name="connsiteY2" fmla="*/ 271306 h 1907367"/>
              <a:gd name="connsiteX3" fmla="*/ 293116 w 1080504"/>
              <a:gd name="connsiteY3" fmla="*/ 406959 h 1907367"/>
              <a:gd name="connsiteX4" fmla="*/ 293116 w 1080504"/>
              <a:gd name="connsiteY4" fmla="*/ 507442 h 1907367"/>
              <a:gd name="connsiteX5" fmla="*/ 252922 w 1080504"/>
              <a:gd name="connsiteY5" fmla="*/ 602902 h 1907367"/>
              <a:gd name="connsiteX6" fmla="*/ 222777 w 1080504"/>
              <a:gd name="connsiteY6" fmla="*/ 678264 h 1907367"/>
              <a:gd name="connsiteX7" fmla="*/ 217753 w 1080504"/>
              <a:gd name="connsiteY7" fmla="*/ 738554 h 1907367"/>
              <a:gd name="connsiteX8" fmla="*/ 257946 w 1080504"/>
              <a:gd name="connsiteY8" fmla="*/ 839038 h 1907367"/>
              <a:gd name="connsiteX9" fmla="*/ 298140 w 1080504"/>
              <a:gd name="connsiteY9" fmla="*/ 919425 h 1907367"/>
              <a:gd name="connsiteX10" fmla="*/ 373502 w 1080504"/>
              <a:gd name="connsiteY10" fmla="*/ 1075174 h 1907367"/>
              <a:gd name="connsiteX11" fmla="*/ 378527 w 1080504"/>
              <a:gd name="connsiteY11" fmla="*/ 1150537 h 1907367"/>
              <a:gd name="connsiteX12" fmla="*/ 378527 w 1080504"/>
              <a:gd name="connsiteY12" fmla="*/ 1230924 h 1907367"/>
              <a:gd name="connsiteX13" fmla="*/ 343357 w 1080504"/>
              <a:gd name="connsiteY13" fmla="*/ 1311310 h 1907367"/>
              <a:gd name="connsiteX14" fmla="*/ 11762 w 1080504"/>
              <a:gd name="connsiteY14" fmla="*/ 1773535 h 1907367"/>
              <a:gd name="connsiteX15" fmla="*/ 82100 w 1080504"/>
              <a:gd name="connsiteY15" fmla="*/ 1899139 h 1907367"/>
              <a:gd name="connsiteX16" fmla="*/ 157463 w 1080504"/>
              <a:gd name="connsiteY16" fmla="*/ 1889091 h 1907367"/>
              <a:gd name="connsiteX17" fmla="*/ 227801 w 1080504"/>
              <a:gd name="connsiteY17" fmla="*/ 1838849 h 1907367"/>
              <a:gd name="connsiteX18" fmla="*/ 303164 w 1080504"/>
              <a:gd name="connsiteY18" fmla="*/ 1758462 h 1907367"/>
              <a:gd name="connsiteX19" fmla="*/ 413696 w 1080504"/>
              <a:gd name="connsiteY19" fmla="*/ 1597688 h 1907367"/>
              <a:gd name="connsiteX20" fmla="*/ 489058 w 1080504"/>
              <a:gd name="connsiteY20" fmla="*/ 1416818 h 1907367"/>
              <a:gd name="connsiteX21" fmla="*/ 700074 w 1080504"/>
              <a:gd name="connsiteY21" fmla="*/ 95460 h 1907367"/>
              <a:gd name="connsiteX22" fmla="*/ 700074 w 1080504"/>
              <a:gd name="connsiteY22" fmla="*/ 356717 h 1907367"/>
              <a:gd name="connsiteX23" fmla="*/ 705098 w 1080504"/>
              <a:gd name="connsiteY23" fmla="*/ 482321 h 1907367"/>
              <a:gd name="connsiteX24" fmla="*/ 745291 w 1080504"/>
              <a:gd name="connsiteY24" fmla="*/ 552660 h 1907367"/>
              <a:gd name="connsiteX25" fmla="*/ 775436 w 1080504"/>
              <a:gd name="connsiteY25" fmla="*/ 658167 h 1907367"/>
              <a:gd name="connsiteX26" fmla="*/ 790509 w 1080504"/>
              <a:gd name="connsiteY26" fmla="*/ 758651 h 1907367"/>
              <a:gd name="connsiteX27" fmla="*/ 760364 w 1080504"/>
              <a:gd name="connsiteY27" fmla="*/ 919425 h 1907367"/>
              <a:gd name="connsiteX28" fmla="*/ 765388 w 1080504"/>
              <a:gd name="connsiteY28" fmla="*/ 1009860 h 1907367"/>
              <a:gd name="connsiteX29" fmla="*/ 765388 w 1080504"/>
              <a:gd name="connsiteY29" fmla="*/ 1160585 h 1907367"/>
              <a:gd name="connsiteX30" fmla="*/ 750316 w 1080504"/>
              <a:gd name="connsiteY30" fmla="*/ 1220875 h 1907367"/>
              <a:gd name="connsiteX31" fmla="*/ 705098 w 1080504"/>
              <a:gd name="connsiteY31" fmla="*/ 1361552 h 1907367"/>
              <a:gd name="connsiteX32" fmla="*/ 679977 w 1080504"/>
              <a:gd name="connsiteY32" fmla="*/ 1507253 h 1907367"/>
              <a:gd name="connsiteX33" fmla="*/ 659880 w 1080504"/>
              <a:gd name="connsiteY33" fmla="*/ 1592664 h 1907367"/>
              <a:gd name="connsiteX34" fmla="*/ 685001 w 1080504"/>
              <a:gd name="connsiteY34" fmla="*/ 1668027 h 1907367"/>
              <a:gd name="connsiteX35" fmla="*/ 720171 w 1080504"/>
              <a:gd name="connsiteY35" fmla="*/ 1693148 h 1907367"/>
              <a:gd name="connsiteX36" fmla="*/ 765388 w 1080504"/>
              <a:gd name="connsiteY36" fmla="*/ 1693148 h 1907367"/>
              <a:gd name="connsiteX37" fmla="*/ 820654 w 1080504"/>
              <a:gd name="connsiteY37" fmla="*/ 1673051 h 1907367"/>
              <a:gd name="connsiteX38" fmla="*/ 870896 w 1080504"/>
              <a:gd name="connsiteY38" fmla="*/ 1617785 h 1907367"/>
              <a:gd name="connsiteX39" fmla="*/ 890993 w 1080504"/>
              <a:gd name="connsiteY39" fmla="*/ 1492181 h 1907367"/>
              <a:gd name="connsiteX40" fmla="*/ 926162 w 1080504"/>
              <a:gd name="connsiteY40" fmla="*/ 1416818 h 1907367"/>
              <a:gd name="connsiteX41" fmla="*/ 1001524 w 1080504"/>
              <a:gd name="connsiteY41" fmla="*/ 1351504 h 1907367"/>
              <a:gd name="connsiteX42" fmla="*/ 1061815 w 1080504"/>
              <a:gd name="connsiteY42" fmla="*/ 1175658 h 1907367"/>
              <a:gd name="connsiteX43" fmla="*/ 1076887 w 1080504"/>
              <a:gd name="connsiteY43" fmla="*/ 1100295 h 1907367"/>
              <a:gd name="connsiteX44" fmla="*/ 1076887 w 1080504"/>
              <a:gd name="connsiteY44" fmla="*/ 994787 h 1907367"/>
              <a:gd name="connsiteX45" fmla="*/ 1036694 w 1080504"/>
              <a:gd name="connsiteY45" fmla="*/ 894304 h 1907367"/>
              <a:gd name="connsiteX46" fmla="*/ 1026645 w 1080504"/>
              <a:gd name="connsiteY46" fmla="*/ 808893 h 1907367"/>
              <a:gd name="connsiteX0" fmla="*/ 293116 w 1080504"/>
              <a:gd name="connsiteY0" fmla="*/ 197750 h 1858932"/>
              <a:gd name="connsiteX1" fmla="*/ 293116 w 1080504"/>
              <a:gd name="connsiteY1" fmla="*/ 222871 h 1858932"/>
              <a:gd name="connsiteX2" fmla="*/ 293116 w 1080504"/>
              <a:gd name="connsiteY2" fmla="*/ 358524 h 1858932"/>
              <a:gd name="connsiteX3" fmla="*/ 293116 w 1080504"/>
              <a:gd name="connsiteY3" fmla="*/ 459007 h 1858932"/>
              <a:gd name="connsiteX4" fmla="*/ 252922 w 1080504"/>
              <a:gd name="connsiteY4" fmla="*/ 554467 h 1858932"/>
              <a:gd name="connsiteX5" fmla="*/ 222777 w 1080504"/>
              <a:gd name="connsiteY5" fmla="*/ 629829 h 1858932"/>
              <a:gd name="connsiteX6" fmla="*/ 217753 w 1080504"/>
              <a:gd name="connsiteY6" fmla="*/ 690119 h 1858932"/>
              <a:gd name="connsiteX7" fmla="*/ 257946 w 1080504"/>
              <a:gd name="connsiteY7" fmla="*/ 790603 h 1858932"/>
              <a:gd name="connsiteX8" fmla="*/ 298140 w 1080504"/>
              <a:gd name="connsiteY8" fmla="*/ 870990 h 1858932"/>
              <a:gd name="connsiteX9" fmla="*/ 373502 w 1080504"/>
              <a:gd name="connsiteY9" fmla="*/ 1026739 h 1858932"/>
              <a:gd name="connsiteX10" fmla="*/ 378527 w 1080504"/>
              <a:gd name="connsiteY10" fmla="*/ 1102102 h 1858932"/>
              <a:gd name="connsiteX11" fmla="*/ 378527 w 1080504"/>
              <a:gd name="connsiteY11" fmla="*/ 1182489 h 1858932"/>
              <a:gd name="connsiteX12" fmla="*/ 343357 w 1080504"/>
              <a:gd name="connsiteY12" fmla="*/ 1262875 h 1858932"/>
              <a:gd name="connsiteX13" fmla="*/ 11762 w 1080504"/>
              <a:gd name="connsiteY13" fmla="*/ 1725100 h 1858932"/>
              <a:gd name="connsiteX14" fmla="*/ 82100 w 1080504"/>
              <a:gd name="connsiteY14" fmla="*/ 1850704 h 1858932"/>
              <a:gd name="connsiteX15" fmla="*/ 157463 w 1080504"/>
              <a:gd name="connsiteY15" fmla="*/ 1840656 h 1858932"/>
              <a:gd name="connsiteX16" fmla="*/ 227801 w 1080504"/>
              <a:gd name="connsiteY16" fmla="*/ 1790414 h 1858932"/>
              <a:gd name="connsiteX17" fmla="*/ 303164 w 1080504"/>
              <a:gd name="connsiteY17" fmla="*/ 1710027 h 1858932"/>
              <a:gd name="connsiteX18" fmla="*/ 413696 w 1080504"/>
              <a:gd name="connsiteY18" fmla="*/ 1549253 h 1858932"/>
              <a:gd name="connsiteX19" fmla="*/ 489058 w 1080504"/>
              <a:gd name="connsiteY19" fmla="*/ 1368383 h 1858932"/>
              <a:gd name="connsiteX20" fmla="*/ 700074 w 1080504"/>
              <a:gd name="connsiteY20" fmla="*/ 47025 h 1858932"/>
              <a:gd name="connsiteX21" fmla="*/ 700074 w 1080504"/>
              <a:gd name="connsiteY21" fmla="*/ 308282 h 1858932"/>
              <a:gd name="connsiteX22" fmla="*/ 705098 w 1080504"/>
              <a:gd name="connsiteY22" fmla="*/ 433886 h 1858932"/>
              <a:gd name="connsiteX23" fmla="*/ 745291 w 1080504"/>
              <a:gd name="connsiteY23" fmla="*/ 504225 h 1858932"/>
              <a:gd name="connsiteX24" fmla="*/ 775436 w 1080504"/>
              <a:gd name="connsiteY24" fmla="*/ 609732 h 1858932"/>
              <a:gd name="connsiteX25" fmla="*/ 790509 w 1080504"/>
              <a:gd name="connsiteY25" fmla="*/ 710216 h 1858932"/>
              <a:gd name="connsiteX26" fmla="*/ 760364 w 1080504"/>
              <a:gd name="connsiteY26" fmla="*/ 870990 h 1858932"/>
              <a:gd name="connsiteX27" fmla="*/ 765388 w 1080504"/>
              <a:gd name="connsiteY27" fmla="*/ 961425 h 1858932"/>
              <a:gd name="connsiteX28" fmla="*/ 765388 w 1080504"/>
              <a:gd name="connsiteY28" fmla="*/ 1112150 h 1858932"/>
              <a:gd name="connsiteX29" fmla="*/ 750316 w 1080504"/>
              <a:gd name="connsiteY29" fmla="*/ 1172440 h 1858932"/>
              <a:gd name="connsiteX30" fmla="*/ 705098 w 1080504"/>
              <a:gd name="connsiteY30" fmla="*/ 1313117 h 1858932"/>
              <a:gd name="connsiteX31" fmla="*/ 679977 w 1080504"/>
              <a:gd name="connsiteY31" fmla="*/ 1458818 h 1858932"/>
              <a:gd name="connsiteX32" fmla="*/ 659880 w 1080504"/>
              <a:gd name="connsiteY32" fmla="*/ 1544229 h 1858932"/>
              <a:gd name="connsiteX33" fmla="*/ 685001 w 1080504"/>
              <a:gd name="connsiteY33" fmla="*/ 1619592 h 1858932"/>
              <a:gd name="connsiteX34" fmla="*/ 720171 w 1080504"/>
              <a:gd name="connsiteY34" fmla="*/ 1644713 h 1858932"/>
              <a:gd name="connsiteX35" fmla="*/ 765388 w 1080504"/>
              <a:gd name="connsiteY35" fmla="*/ 1644713 h 1858932"/>
              <a:gd name="connsiteX36" fmla="*/ 820654 w 1080504"/>
              <a:gd name="connsiteY36" fmla="*/ 1624616 h 1858932"/>
              <a:gd name="connsiteX37" fmla="*/ 870896 w 1080504"/>
              <a:gd name="connsiteY37" fmla="*/ 1569350 h 1858932"/>
              <a:gd name="connsiteX38" fmla="*/ 890993 w 1080504"/>
              <a:gd name="connsiteY38" fmla="*/ 1443746 h 1858932"/>
              <a:gd name="connsiteX39" fmla="*/ 926162 w 1080504"/>
              <a:gd name="connsiteY39" fmla="*/ 1368383 h 1858932"/>
              <a:gd name="connsiteX40" fmla="*/ 1001524 w 1080504"/>
              <a:gd name="connsiteY40" fmla="*/ 1303069 h 1858932"/>
              <a:gd name="connsiteX41" fmla="*/ 1061815 w 1080504"/>
              <a:gd name="connsiteY41" fmla="*/ 1127223 h 1858932"/>
              <a:gd name="connsiteX42" fmla="*/ 1076887 w 1080504"/>
              <a:gd name="connsiteY42" fmla="*/ 1051860 h 1858932"/>
              <a:gd name="connsiteX43" fmla="*/ 1076887 w 1080504"/>
              <a:gd name="connsiteY43" fmla="*/ 946352 h 1858932"/>
              <a:gd name="connsiteX44" fmla="*/ 1036694 w 1080504"/>
              <a:gd name="connsiteY44" fmla="*/ 845869 h 1858932"/>
              <a:gd name="connsiteX45" fmla="*/ 1026645 w 1080504"/>
              <a:gd name="connsiteY45" fmla="*/ 760458 h 1858932"/>
              <a:gd name="connsiteX0" fmla="*/ 293116 w 1080504"/>
              <a:gd name="connsiteY0" fmla="*/ 222871 h 1858932"/>
              <a:gd name="connsiteX1" fmla="*/ 293116 w 1080504"/>
              <a:gd name="connsiteY1" fmla="*/ 358524 h 1858932"/>
              <a:gd name="connsiteX2" fmla="*/ 293116 w 1080504"/>
              <a:gd name="connsiteY2" fmla="*/ 459007 h 1858932"/>
              <a:gd name="connsiteX3" fmla="*/ 252922 w 1080504"/>
              <a:gd name="connsiteY3" fmla="*/ 554467 h 1858932"/>
              <a:gd name="connsiteX4" fmla="*/ 222777 w 1080504"/>
              <a:gd name="connsiteY4" fmla="*/ 629829 h 1858932"/>
              <a:gd name="connsiteX5" fmla="*/ 217753 w 1080504"/>
              <a:gd name="connsiteY5" fmla="*/ 690119 h 1858932"/>
              <a:gd name="connsiteX6" fmla="*/ 257946 w 1080504"/>
              <a:gd name="connsiteY6" fmla="*/ 790603 h 1858932"/>
              <a:gd name="connsiteX7" fmla="*/ 298140 w 1080504"/>
              <a:gd name="connsiteY7" fmla="*/ 870990 h 1858932"/>
              <a:gd name="connsiteX8" fmla="*/ 373502 w 1080504"/>
              <a:gd name="connsiteY8" fmla="*/ 1026739 h 1858932"/>
              <a:gd name="connsiteX9" fmla="*/ 378527 w 1080504"/>
              <a:gd name="connsiteY9" fmla="*/ 1102102 h 1858932"/>
              <a:gd name="connsiteX10" fmla="*/ 378527 w 1080504"/>
              <a:gd name="connsiteY10" fmla="*/ 1182489 h 1858932"/>
              <a:gd name="connsiteX11" fmla="*/ 343357 w 1080504"/>
              <a:gd name="connsiteY11" fmla="*/ 1262875 h 1858932"/>
              <a:gd name="connsiteX12" fmla="*/ 11762 w 1080504"/>
              <a:gd name="connsiteY12" fmla="*/ 1725100 h 1858932"/>
              <a:gd name="connsiteX13" fmla="*/ 82100 w 1080504"/>
              <a:gd name="connsiteY13" fmla="*/ 1850704 h 1858932"/>
              <a:gd name="connsiteX14" fmla="*/ 157463 w 1080504"/>
              <a:gd name="connsiteY14" fmla="*/ 1840656 h 1858932"/>
              <a:gd name="connsiteX15" fmla="*/ 227801 w 1080504"/>
              <a:gd name="connsiteY15" fmla="*/ 1790414 h 1858932"/>
              <a:gd name="connsiteX16" fmla="*/ 303164 w 1080504"/>
              <a:gd name="connsiteY16" fmla="*/ 1710027 h 1858932"/>
              <a:gd name="connsiteX17" fmla="*/ 413696 w 1080504"/>
              <a:gd name="connsiteY17" fmla="*/ 1549253 h 1858932"/>
              <a:gd name="connsiteX18" fmla="*/ 489058 w 1080504"/>
              <a:gd name="connsiteY18" fmla="*/ 1368383 h 1858932"/>
              <a:gd name="connsiteX19" fmla="*/ 700074 w 1080504"/>
              <a:gd name="connsiteY19" fmla="*/ 47025 h 1858932"/>
              <a:gd name="connsiteX20" fmla="*/ 700074 w 1080504"/>
              <a:gd name="connsiteY20" fmla="*/ 308282 h 1858932"/>
              <a:gd name="connsiteX21" fmla="*/ 705098 w 1080504"/>
              <a:gd name="connsiteY21" fmla="*/ 433886 h 1858932"/>
              <a:gd name="connsiteX22" fmla="*/ 745291 w 1080504"/>
              <a:gd name="connsiteY22" fmla="*/ 504225 h 1858932"/>
              <a:gd name="connsiteX23" fmla="*/ 775436 w 1080504"/>
              <a:gd name="connsiteY23" fmla="*/ 609732 h 1858932"/>
              <a:gd name="connsiteX24" fmla="*/ 790509 w 1080504"/>
              <a:gd name="connsiteY24" fmla="*/ 710216 h 1858932"/>
              <a:gd name="connsiteX25" fmla="*/ 760364 w 1080504"/>
              <a:gd name="connsiteY25" fmla="*/ 870990 h 1858932"/>
              <a:gd name="connsiteX26" fmla="*/ 765388 w 1080504"/>
              <a:gd name="connsiteY26" fmla="*/ 961425 h 1858932"/>
              <a:gd name="connsiteX27" fmla="*/ 765388 w 1080504"/>
              <a:gd name="connsiteY27" fmla="*/ 1112150 h 1858932"/>
              <a:gd name="connsiteX28" fmla="*/ 750316 w 1080504"/>
              <a:gd name="connsiteY28" fmla="*/ 1172440 h 1858932"/>
              <a:gd name="connsiteX29" fmla="*/ 705098 w 1080504"/>
              <a:gd name="connsiteY29" fmla="*/ 1313117 h 1858932"/>
              <a:gd name="connsiteX30" fmla="*/ 679977 w 1080504"/>
              <a:gd name="connsiteY30" fmla="*/ 1458818 h 1858932"/>
              <a:gd name="connsiteX31" fmla="*/ 659880 w 1080504"/>
              <a:gd name="connsiteY31" fmla="*/ 1544229 h 1858932"/>
              <a:gd name="connsiteX32" fmla="*/ 685001 w 1080504"/>
              <a:gd name="connsiteY32" fmla="*/ 1619592 h 1858932"/>
              <a:gd name="connsiteX33" fmla="*/ 720171 w 1080504"/>
              <a:gd name="connsiteY33" fmla="*/ 1644713 h 1858932"/>
              <a:gd name="connsiteX34" fmla="*/ 765388 w 1080504"/>
              <a:gd name="connsiteY34" fmla="*/ 1644713 h 1858932"/>
              <a:gd name="connsiteX35" fmla="*/ 820654 w 1080504"/>
              <a:gd name="connsiteY35" fmla="*/ 1624616 h 1858932"/>
              <a:gd name="connsiteX36" fmla="*/ 870896 w 1080504"/>
              <a:gd name="connsiteY36" fmla="*/ 1569350 h 1858932"/>
              <a:gd name="connsiteX37" fmla="*/ 890993 w 1080504"/>
              <a:gd name="connsiteY37" fmla="*/ 1443746 h 1858932"/>
              <a:gd name="connsiteX38" fmla="*/ 926162 w 1080504"/>
              <a:gd name="connsiteY38" fmla="*/ 1368383 h 1858932"/>
              <a:gd name="connsiteX39" fmla="*/ 1001524 w 1080504"/>
              <a:gd name="connsiteY39" fmla="*/ 1303069 h 1858932"/>
              <a:gd name="connsiteX40" fmla="*/ 1061815 w 1080504"/>
              <a:gd name="connsiteY40" fmla="*/ 1127223 h 1858932"/>
              <a:gd name="connsiteX41" fmla="*/ 1076887 w 1080504"/>
              <a:gd name="connsiteY41" fmla="*/ 1051860 h 1858932"/>
              <a:gd name="connsiteX42" fmla="*/ 1076887 w 1080504"/>
              <a:gd name="connsiteY42" fmla="*/ 946352 h 1858932"/>
              <a:gd name="connsiteX43" fmla="*/ 1036694 w 1080504"/>
              <a:gd name="connsiteY43" fmla="*/ 845869 h 1858932"/>
              <a:gd name="connsiteX44" fmla="*/ 1026645 w 1080504"/>
              <a:gd name="connsiteY44" fmla="*/ 760458 h 1858932"/>
              <a:gd name="connsiteX0" fmla="*/ 293116 w 1080504"/>
              <a:gd name="connsiteY0" fmla="*/ 358524 h 1858932"/>
              <a:gd name="connsiteX1" fmla="*/ 293116 w 1080504"/>
              <a:gd name="connsiteY1" fmla="*/ 459007 h 1858932"/>
              <a:gd name="connsiteX2" fmla="*/ 252922 w 1080504"/>
              <a:gd name="connsiteY2" fmla="*/ 554467 h 1858932"/>
              <a:gd name="connsiteX3" fmla="*/ 222777 w 1080504"/>
              <a:gd name="connsiteY3" fmla="*/ 629829 h 1858932"/>
              <a:gd name="connsiteX4" fmla="*/ 217753 w 1080504"/>
              <a:gd name="connsiteY4" fmla="*/ 690119 h 1858932"/>
              <a:gd name="connsiteX5" fmla="*/ 257946 w 1080504"/>
              <a:gd name="connsiteY5" fmla="*/ 790603 h 1858932"/>
              <a:gd name="connsiteX6" fmla="*/ 298140 w 1080504"/>
              <a:gd name="connsiteY6" fmla="*/ 870990 h 1858932"/>
              <a:gd name="connsiteX7" fmla="*/ 373502 w 1080504"/>
              <a:gd name="connsiteY7" fmla="*/ 1026739 h 1858932"/>
              <a:gd name="connsiteX8" fmla="*/ 378527 w 1080504"/>
              <a:gd name="connsiteY8" fmla="*/ 1102102 h 1858932"/>
              <a:gd name="connsiteX9" fmla="*/ 378527 w 1080504"/>
              <a:gd name="connsiteY9" fmla="*/ 1182489 h 1858932"/>
              <a:gd name="connsiteX10" fmla="*/ 343357 w 1080504"/>
              <a:gd name="connsiteY10" fmla="*/ 1262875 h 1858932"/>
              <a:gd name="connsiteX11" fmla="*/ 11762 w 1080504"/>
              <a:gd name="connsiteY11" fmla="*/ 1725100 h 1858932"/>
              <a:gd name="connsiteX12" fmla="*/ 82100 w 1080504"/>
              <a:gd name="connsiteY12" fmla="*/ 1850704 h 1858932"/>
              <a:gd name="connsiteX13" fmla="*/ 157463 w 1080504"/>
              <a:gd name="connsiteY13" fmla="*/ 1840656 h 1858932"/>
              <a:gd name="connsiteX14" fmla="*/ 227801 w 1080504"/>
              <a:gd name="connsiteY14" fmla="*/ 1790414 h 1858932"/>
              <a:gd name="connsiteX15" fmla="*/ 303164 w 1080504"/>
              <a:gd name="connsiteY15" fmla="*/ 1710027 h 1858932"/>
              <a:gd name="connsiteX16" fmla="*/ 413696 w 1080504"/>
              <a:gd name="connsiteY16" fmla="*/ 1549253 h 1858932"/>
              <a:gd name="connsiteX17" fmla="*/ 489058 w 1080504"/>
              <a:gd name="connsiteY17" fmla="*/ 1368383 h 1858932"/>
              <a:gd name="connsiteX18" fmla="*/ 700074 w 1080504"/>
              <a:gd name="connsiteY18" fmla="*/ 47025 h 1858932"/>
              <a:gd name="connsiteX19" fmla="*/ 700074 w 1080504"/>
              <a:gd name="connsiteY19" fmla="*/ 308282 h 1858932"/>
              <a:gd name="connsiteX20" fmla="*/ 705098 w 1080504"/>
              <a:gd name="connsiteY20" fmla="*/ 433886 h 1858932"/>
              <a:gd name="connsiteX21" fmla="*/ 745291 w 1080504"/>
              <a:gd name="connsiteY21" fmla="*/ 504225 h 1858932"/>
              <a:gd name="connsiteX22" fmla="*/ 775436 w 1080504"/>
              <a:gd name="connsiteY22" fmla="*/ 609732 h 1858932"/>
              <a:gd name="connsiteX23" fmla="*/ 790509 w 1080504"/>
              <a:gd name="connsiteY23" fmla="*/ 710216 h 1858932"/>
              <a:gd name="connsiteX24" fmla="*/ 760364 w 1080504"/>
              <a:gd name="connsiteY24" fmla="*/ 870990 h 1858932"/>
              <a:gd name="connsiteX25" fmla="*/ 765388 w 1080504"/>
              <a:gd name="connsiteY25" fmla="*/ 961425 h 1858932"/>
              <a:gd name="connsiteX26" fmla="*/ 765388 w 1080504"/>
              <a:gd name="connsiteY26" fmla="*/ 1112150 h 1858932"/>
              <a:gd name="connsiteX27" fmla="*/ 750316 w 1080504"/>
              <a:gd name="connsiteY27" fmla="*/ 1172440 h 1858932"/>
              <a:gd name="connsiteX28" fmla="*/ 705098 w 1080504"/>
              <a:gd name="connsiteY28" fmla="*/ 1313117 h 1858932"/>
              <a:gd name="connsiteX29" fmla="*/ 679977 w 1080504"/>
              <a:gd name="connsiteY29" fmla="*/ 1458818 h 1858932"/>
              <a:gd name="connsiteX30" fmla="*/ 659880 w 1080504"/>
              <a:gd name="connsiteY30" fmla="*/ 1544229 h 1858932"/>
              <a:gd name="connsiteX31" fmla="*/ 685001 w 1080504"/>
              <a:gd name="connsiteY31" fmla="*/ 1619592 h 1858932"/>
              <a:gd name="connsiteX32" fmla="*/ 720171 w 1080504"/>
              <a:gd name="connsiteY32" fmla="*/ 1644713 h 1858932"/>
              <a:gd name="connsiteX33" fmla="*/ 765388 w 1080504"/>
              <a:gd name="connsiteY33" fmla="*/ 1644713 h 1858932"/>
              <a:gd name="connsiteX34" fmla="*/ 820654 w 1080504"/>
              <a:gd name="connsiteY34" fmla="*/ 1624616 h 1858932"/>
              <a:gd name="connsiteX35" fmla="*/ 870896 w 1080504"/>
              <a:gd name="connsiteY35" fmla="*/ 1569350 h 1858932"/>
              <a:gd name="connsiteX36" fmla="*/ 890993 w 1080504"/>
              <a:gd name="connsiteY36" fmla="*/ 1443746 h 1858932"/>
              <a:gd name="connsiteX37" fmla="*/ 926162 w 1080504"/>
              <a:gd name="connsiteY37" fmla="*/ 1368383 h 1858932"/>
              <a:gd name="connsiteX38" fmla="*/ 1001524 w 1080504"/>
              <a:gd name="connsiteY38" fmla="*/ 1303069 h 1858932"/>
              <a:gd name="connsiteX39" fmla="*/ 1061815 w 1080504"/>
              <a:gd name="connsiteY39" fmla="*/ 1127223 h 1858932"/>
              <a:gd name="connsiteX40" fmla="*/ 1076887 w 1080504"/>
              <a:gd name="connsiteY40" fmla="*/ 1051860 h 1858932"/>
              <a:gd name="connsiteX41" fmla="*/ 1076887 w 1080504"/>
              <a:gd name="connsiteY41" fmla="*/ 946352 h 1858932"/>
              <a:gd name="connsiteX42" fmla="*/ 1036694 w 1080504"/>
              <a:gd name="connsiteY42" fmla="*/ 845869 h 1858932"/>
              <a:gd name="connsiteX43" fmla="*/ 1026645 w 1080504"/>
              <a:gd name="connsiteY43" fmla="*/ 760458 h 1858932"/>
              <a:gd name="connsiteX0" fmla="*/ 293116 w 1080504"/>
              <a:gd name="connsiteY0" fmla="*/ 459007 h 1858932"/>
              <a:gd name="connsiteX1" fmla="*/ 252922 w 1080504"/>
              <a:gd name="connsiteY1" fmla="*/ 554467 h 1858932"/>
              <a:gd name="connsiteX2" fmla="*/ 222777 w 1080504"/>
              <a:gd name="connsiteY2" fmla="*/ 629829 h 1858932"/>
              <a:gd name="connsiteX3" fmla="*/ 217753 w 1080504"/>
              <a:gd name="connsiteY3" fmla="*/ 690119 h 1858932"/>
              <a:gd name="connsiteX4" fmla="*/ 257946 w 1080504"/>
              <a:gd name="connsiteY4" fmla="*/ 790603 h 1858932"/>
              <a:gd name="connsiteX5" fmla="*/ 298140 w 1080504"/>
              <a:gd name="connsiteY5" fmla="*/ 870990 h 1858932"/>
              <a:gd name="connsiteX6" fmla="*/ 373502 w 1080504"/>
              <a:gd name="connsiteY6" fmla="*/ 1026739 h 1858932"/>
              <a:gd name="connsiteX7" fmla="*/ 378527 w 1080504"/>
              <a:gd name="connsiteY7" fmla="*/ 1102102 h 1858932"/>
              <a:gd name="connsiteX8" fmla="*/ 378527 w 1080504"/>
              <a:gd name="connsiteY8" fmla="*/ 1182489 h 1858932"/>
              <a:gd name="connsiteX9" fmla="*/ 343357 w 1080504"/>
              <a:gd name="connsiteY9" fmla="*/ 1262875 h 1858932"/>
              <a:gd name="connsiteX10" fmla="*/ 11762 w 1080504"/>
              <a:gd name="connsiteY10" fmla="*/ 1725100 h 1858932"/>
              <a:gd name="connsiteX11" fmla="*/ 82100 w 1080504"/>
              <a:gd name="connsiteY11" fmla="*/ 1850704 h 1858932"/>
              <a:gd name="connsiteX12" fmla="*/ 157463 w 1080504"/>
              <a:gd name="connsiteY12" fmla="*/ 1840656 h 1858932"/>
              <a:gd name="connsiteX13" fmla="*/ 227801 w 1080504"/>
              <a:gd name="connsiteY13" fmla="*/ 1790414 h 1858932"/>
              <a:gd name="connsiteX14" fmla="*/ 303164 w 1080504"/>
              <a:gd name="connsiteY14" fmla="*/ 1710027 h 1858932"/>
              <a:gd name="connsiteX15" fmla="*/ 413696 w 1080504"/>
              <a:gd name="connsiteY15" fmla="*/ 1549253 h 1858932"/>
              <a:gd name="connsiteX16" fmla="*/ 489058 w 1080504"/>
              <a:gd name="connsiteY16" fmla="*/ 1368383 h 1858932"/>
              <a:gd name="connsiteX17" fmla="*/ 700074 w 1080504"/>
              <a:gd name="connsiteY17" fmla="*/ 47025 h 1858932"/>
              <a:gd name="connsiteX18" fmla="*/ 700074 w 1080504"/>
              <a:gd name="connsiteY18" fmla="*/ 308282 h 1858932"/>
              <a:gd name="connsiteX19" fmla="*/ 705098 w 1080504"/>
              <a:gd name="connsiteY19" fmla="*/ 433886 h 1858932"/>
              <a:gd name="connsiteX20" fmla="*/ 745291 w 1080504"/>
              <a:gd name="connsiteY20" fmla="*/ 504225 h 1858932"/>
              <a:gd name="connsiteX21" fmla="*/ 775436 w 1080504"/>
              <a:gd name="connsiteY21" fmla="*/ 609732 h 1858932"/>
              <a:gd name="connsiteX22" fmla="*/ 790509 w 1080504"/>
              <a:gd name="connsiteY22" fmla="*/ 710216 h 1858932"/>
              <a:gd name="connsiteX23" fmla="*/ 760364 w 1080504"/>
              <a:gd name="connsiteY23" fmla="*/ 870990 h 1858932"/>
              <a:gd name="connsiteX24" fmla="*/ 765388 w 1080504"/>
              <a:gd name="connsiteY24" fmla="*/ 961425 h 1858932"/>
              <a:gd name="connsiteX25" fmla="*/ 765388 w 1080504"/>
              <a:gd name="connsiteY25" fmla="*/ 1112150 h 1858932"/>
              <a:gd name="connsiteX26" fmla="*/ 750316 w 1080504"/>
              <a:gd name="connsiteY26" fmla="*/ 1172440 h 1858932"/>
              <a:gd name="connsiteX27" fmla="*/ 705098 w 1080504"/>
              <a:gd name="connsiteY27" fmla="*/ 1313117 h 1858932"/>
              <a:gd name="connsiteX28" fmla="*/ 679977 w 1080504"/>
              <a:gd name="connsiteY28" fmla="*/ 1458818 h 1858932"/>
              <a:gd name="connsiteX29" fmla="*/ 659880 w 1080504"/>
              <a:gd name="connsiteY29" fmla="*/ 1544229 h 1858932"/>
              <a:gd name="connsiteX30" fmla="*/ 685001 w 1080504"/>
              <a:gd name="connsiteY30" fmla="*/ 1619592 h 1858932"/>
              <a:gd name="connsiteX31" fmla="*/ 720171 w 1080504"/>
              <a:gd name="connsiteY31" fmla="*/ 1644713 h 1858932"/>
              <a:gd name="connsiteX32" fmla="*/ 765388 w 1080504"/>
              <a:gd name="connsiteY32" fmla="*/ 1644713 h 1858932"/>
              <a:gd name="connsiteX33" fmla="*/ 820654 w 1080504"/>
              <a:gd name="connsiteY33" fmla="*/ 1624616 h 1858932"/>
              <a:gd name="connsiteX34" fmla="*/ 870896 w 1080504"/>
              <a:gd name="connsiteY34" fmla="*/ 1569350 h 1858932"/>
              <a:gd name="connsiteX35" fmla="*/ 890993 w 1080504"/>
              <a:gd name="connsiteY35" fmla="*/ 1443746 h 1858932"/>
              <a:gd name="connsiteX36" fmla="*/ 926162 w 1080504"/>
              <a:gd name="connsiteY36" fmla="*/ 1368383 h 1858932"/>
              <a:gd name="connsiteX37" fmla="*/ 1001524 w 1080504"/>
              <a:gd name="connsiteY37" fmla="*/ 1303069 h 1858932"/>
              <a:gd name="connsiteX38" fmla="*/ 1061815 w 1080504"/>
              <a:gd name="connsiteY38" fmla="*/ 1127223 h 1858932"/>
              <a:gd name="connsiteX39" fmla="*/ 1076887 w 1080504"/>
              <a:gd name="connsiteY39" fmla="*/ 1051860 h 1858932"/>
              <a:gd name="connsiteX40" fmla="*/ 1076887 w 1080504"/>
              <a:gd name="connsiteY40" fmla="*/ 946352 h 1858932"/>
              <a:gd name="connsiteX41" fmla="*/ 1036694 w 1080504"/>
              <a:gd name="connsiteY41" fmla="*/ 845869 h 1858932"/>
              <a:gd name="connsiteX42" fmla="*/ 1026645 w 1080504"/>
              <a:gd name="connsiteY42" fmla="*/ 760458 h 1858932"/>
              <a:gd name="connsiteX0" fmla="*/ 252922 w 1080504"/>
              <a:gd name="connsiteY0" fmla="*/ 554467 h 1858932"/>
              <a:gd name="connsiteX1" fmla="*/ 222777 w 1080504"/>
              <a:gd name="connsiteY1" fmla="*/ 629829 h 1858932"/>
              <a:gd name="connsiteX2" fmla="*/ 217753 w 1080504"/>
              <a:gd name="connsiteY2" fmla="*/ 690119 h 1858932"/>
              <a:gd name="connsiteX3" fmla="*/ 257946 w 1080504"/>
              <a:gd name="connsiteY3" fmla="*/ 790603 h 1858932"/>
              <a:gd name="connsiteX4" fmla="*/ 298140 w 1080504"/>
              <a:gd name="connsiteY4" fmla="*/ 870990 h 1858932"/>
              <a:gd name="connsiteX5" fmla="*/ 373502 w 1080504"/>
              <a:gd name="connsiteY5" fmla="*/ 1026739 h 1858932"/>
              <a:gd name="connsiteX6" fmla="*/ 378527 w 1080504"/>
              <a:gd name="connsiteY6" fmla="*/ 1102102 h 1858932"/>
              <a:gd name="connsiteX7" fmla="*/ 378527 w 1080504"/>
              <a:gd name="connsiteY7" fmla="*/ 1182489 h 1858932"/>
              <a:gd name="connsiteX8" fmla="*/ 343357 w 1080504"/>
              <a:gd name="connsiteY8" fmla="*/ 1262875 h 1858932"/>
              <a:gd name="connsiteX9" fmla="*/ 11762 w 1080504"/>
              <a:gd name="connsiteY9" fmla="*/ 1725100 h 1858932"/>
              <a:gd name="connsiteX10" fmla="*/ 82100 w 1080504"/>
              <a:gd name="connsiteY10" fmla="*/ 1850704 h 1858932"/>
              <a:gd name="connsiteX11" fmla="*/ 157463 w 1080504"/>
              <a:gd name="connsiteY11" fmla="*/ 1840656 h 1858932"/>
              <a:gd name="connsiteX12" fmla="*/ 227801 w 1080504"/>
              <a:gd name="connsiteY12" fmla="*/ 1790414 h 1858932"/>
              <a:gd name="connsiteX13" fmla="*/ 303164 w 1080504"/>
              <a:gd name="connsiteY13" fmla="*/ 1710027 h 1858932"/>
              <a:gd name="connsiteX14" fmla="*/ 413696 w 1080504"/>
              <a:gd name="connsiteY14" fmla="*/ 1549253 h 1858932"/>
              <a:gd name="connsiteX15" fmla="*/ 489058 w 1080504"/>
              <a:gd name="connsiteY15" fmla="*/ 1368383 h 1858932"/>
              <a:gd name="connsiteX16" fmla="*/ 700074 w 1080504"/>
              <a:gd name="connsiteY16" fmla="*/ 47025 h 1858932"/>
              <a:gd name="connsiteX17" fmla="*/ 700074 w 1080504"/>
              <a:gd name="connsiteY17" fmla="*/ 308282 h 1858932"/>
              <a:gd name="connsiteX18" fmla="*/ 705098 w 1080504"/>
              <a:gd name="connsiteY18" fmla="*/ 433886 h 1858932"/>
              <a:gd name="connsiteX19" fmla="*/ 745291 w 1080504"/>
              <a:gd name="connsiteY19" fmla="*/ 504225 h 1858932"/>
              <a:gd name="connsiteX20" fmla="*/ 775436 w 1080504"/>
              <a:gd name="connsiteY20" fmla="*/ 609732 h 1858932"/>
              <a:gd name="connsiteX21" fmla="*/ 790509 w 1080504"/>
              <a:gd name="connsiteY21" fmla="*/ 710216 h 1858932"/>
              <a:gd name="connsiteX22" fmla="*/ 760364 w 1080504"/>
              <a:gd name="connsiteY22" fmla="*/ 870990 h 1858932"/>
              <a:gd name="connsiteX23" fmla="*/ 765388 w 1080504"/>
              <a:gd name="connsiteY23" fmla="*/ 961425 h 1858932"/>
              <a:gd name="connsiteX24" fmla="*/ 765388 w 1080504"/>
              <a:gd name="connsiteY24" fmla="*/ 1112150 h 1858932"/>
              <a:gd name="connsiteX25" fmla="*/ 750316 w 1080504"/>
              <a:gd name="connsiteY25" fmla="*/ 1172440 h 1858932"/>
              <a:gd name="connsiteX26" fmla="*/ 705098 w 1080504"/>
              <a:gd name="connsiteY26" fmla="*/ 1313117 h 1858932"/>
              <a:gd name="connsiteX27" fmla="*/ 679977 w 1080504"/>
              <a:gd name="connsiteY27" fmla="*/ 1458818 h 1858932"/>
              <a:gd name="connsiteX28" fmla="*/ 659880 w 1080504"/>
              <a:gd name="connsiteY28" fmla="*/ 1544229 h 1858932"/>
              <a:gd name="connsiteX29" fmla="*/ 685001 w 1080504"/>
              <a:gd name="connsiteY29" fmla="*/ 1619592 h 1858932"/>
              <a:gd name="connsiteX30" fmla="*/ 720171 w 1080504"/>
              <a:gd name="connsiteY30" fmla="*/ 1644713 h 1858932"/>
              <a:gd name="connsiteX31" fmla="*/ 765388 w 1080504"/>
              <a:gd name="connsiteY31" fmla="*/ 1644713 h 1858932"/>
              <a:gd name="connsiteX32" fmla="*/ 820654 w 1080504"/>
              <a:gd name="connsiteY32" fmla="*/ 1624616 h 1858932"/>
              <a:gd name="connsiteX33" fmla="*/ 870896 w 1080504"/>
              <a:gd name="connsiteY33" fmla="*/ 1569350 h 1858932"/>
              <a:gd name="connsiteX34" fmla="*/ 890993 w 1080504"/>
              <a:gd name="connsiteY34" fmla="*/ 1443746 h 1858932"/>
              <a:gd name="connsiteX35" fmla="*/ 926162 w 1080504"/>
              <a:gd name="connsiteY35" fmla="*/ 1368383 h 1858932"/>
              <a:gd name="connsiteX36" fmla="*/ 1001524 w 1080504"/>
              <a:gd name="connsiteY36" fmla="*/ 1303069 h 1858932"/>
              <a:gd name="connsiteX37" fmla="*/ 1061815 w 1080504"/>
              <a:gd name="connsiteY37" fmla="*/ 1127223 h 1858932"/>
              <a:gd name="connsiteX38" fmla="*/ 1076887 w 1080504"/>
              <a:gd name="connsiteY38" fmla="*/ 1051860 h 1858932"/>
              <a:gd name="connsiteX39" fmla="*/ 1076887 w 1080504"/>
              <a:gd name="connsiteY39" fmla="*/ 946352 h 1858932"/>
              <a:gd name="connsiteX40" fmla="*/ 1036694 w 1080504"/>
              <a:gd name="connsiteY40" fmla="*/ 845869 h 1858932"/>
              <a:gd name="connsiteX41" fmla="*/ 1026645 w 1080504"/>
              <a:gd name="connsiteY41" fmla="*/ 760458 h 1858932"/>
              <a:gd name="connsiteX0" fmla="*/ 222777 w 1080504"/>
              <a:gd name="connsiteY0" fmla="*/ 629829 h 1858932"/>
              <a:gd name="connsiteX1" fmla="*/ 217753 w 1080504"/>
              <a:gd name="connsiteY1" fmla="*/ 690119 h 1858932"/>
              <a:gd name="connsiteX2" fmla="*/ 257946 w 1080504"/>
              <a:gd name="connsiteY2" fmla="*/ 790603 h 1858932"/>
              <a:gd name="connsiteX3" fmla="*/ 298140 w 1080504"/>
              <a:gd name="connsiteY3" fmla="*/ 870990 h 1858932"/>
              <a:gd name="connsiteX4" fmla="*/ 373502 w 1080504"/>
              <a:gd name="connsiteY4" fmla="*/ 1026739 h 1858932"/>
              <a:gd name="connsiteX5" fmla="*/ 378527 w 1080504"/>
              <a:gd name="connsiteY5" fmla="*/ 1102102 h 1858932"/>
              <a:gd name="connsiteX6" fmla="*/ 378527 w 1080504"/>
              <a:gd name="connsiteY6" fmla="*/ 1182489 h 1858932"/>
              <a:gd name="connsiteX7" fmla="*/ 343357 w 1080504"/>
              <a:gd name="connsiteY7" fmla="*/ 1262875 h 1858932"/>
              <a:gd name="connsiteX8" fmla="*/ 11762 w 1080504"/>
              <a:gd name="connsiteY8" fmla="*/ 1725100 h 1858932"/>
              <a:gd name="connsiteX9" fmla="*/ 82100 w 1080504"/>
              <a:gd name="connsiteY9" fmla="*/ 1850704 h 1858932"/>
              <a:gd name="connsiteX10" fmla="*/ 157463 w 1080504"/>
              <a:gd name="connsiteY10" fmla="*/ 1840656 h 1858932"/>
              <a:gd name="connsiteX11" fmla="*/ 227801 w 1080504"/>
              <a:gd name="connsiteY11" fmla="*/ 1790414 h 1858932"/>
              <a:gd name="connsiteX12" fmla="*/ 303164 w 1080504"/>
              <a:gd name="connsiteY12" fmla="*/ 1710027 h 1858932"/>
              <a:gd name="connsiteX13" fmla="*/ 413696 w 1080504"/>
              <a:gd name="connsiteY13" fmla="*/ 1549253 h 1858932"/>
              <a:gd name="connsiteX14" fmla="*/ 489058 w 1080504"/>
              <a:gd name="connsiteY14" fmla="*/ 1368383 h 1858932"/>
              <a:gd name="connsiteX15" fmla="*/ 700074 w 1080504"/>
              <a:gd name="connsiteY15" fmla="*/ 47025 h 1858932"/>
              <a:gd name="connsiteX16" fmla="*/ 700074 w 1080504"/>
              <a:gd name="connsiteY16" fmla="*/ 308282 h 1858932"/>
              <a:gd name="connsiteX17" fmla="*/ 705098 w 1080504"/>
              <a:gd name="connsiteY17" fmla="*/ 433886 h 1858932"/>
              <a:gd name="connsiteX18" fmla="*/ 745291 w 1080504"/>
              <a:gd name="connsiteY18" fmla="*/ 504225 h 1858932"/>
              <a:gd name="connsiteX19" fmla="*/ 775436 w 1080504"/>
              <a:gd name="connsiteY19" fmla="*/ 609732 h 1858932"/>
              <a:gd name="connsiteX20" fmla="*/ 790509 w 1080504"/>
              <a:gd name="connsiteY20" fmla="*/ 710216 h 1858932"/>
              <a:gd name="connsiteX21" fmla="*/ 760364 w 1080504"/>
              <a:gd name="connsiteY21" fmla="*/ 870990 h 1858932"/>
              <a:gd name="connsiteX22" fmla="*/ 765388 w 1080504"/>
              <a:gd name="connsiteY22" fmla="*/ 961425 h 1858932"/>
              <a:gd name="connsiteX23" fmla="*/ 765388 w 1080504"/>
              <a:gd name="connsiteY23" fmla="*/ 1112150 h 1858932"/>
              <a:gd name="connsiteX24" fmla="*/ 750316 w 1080504"/>
              <a:gd name="connsiteY24" fmla="*/ 1172440 h 1858932"/>
              <a:gd name="connsiteX25" fmla="*/ 705098 w 1080504"/>
              <a:gd name="connsiteY25" fmla="*/ 1313117 h 1858932"/>
              <a:gd name="connsiteX26" fmla="*/ 679977 w 1080504"/>
              <a:gd name="connsiteY26" fmla="*/ 1458818 h 1858932"/>
              <a:gd name="connsiteX27" fmla="*/ 659880 w 1080504"/>
              <a:gd name="connsiteY27" fmla="*/ 1544229 h 1858932"/>
              <a:gd name="connsiteX28" fmla="*/ 685001 w 1080504"/>
              <a:gd name="connsiteY28" fmla="*/ 1619592 h 1858932"/>
              <a:gd name="connsiteX29" fmla="*/ 720171 w 1080504"/>
              <a:gd name="connsiteY29" fmla="*/ 1644713 h 1858932"/>
              <a:gd name="connsiteX30" fmla="*/ 765388 w 1080504"/>
              <a:gd name="connsiteY30" fmla="*/ 1644713 h 1858932"/>
              <a:gd name="connsiteX31" fmla="*/ 820654 w 1080504"/>
              <a:gd name="connsiteY31" fmla="*/ 1624616 h 1858932"/>
              <a:gd name="connsiteX32" fmla="*/ 870896 w 1080504"/>
              <a:gd name="connsiteY32" fmla="*/ 1569350 h 1858932"/>
              <a:gd name="connsiteX33" fmla="*/ 890993 w 1080504"/>
              <a:gd name="connsiteY33" fmla="*/ 1443746 h 1858932"/>
              <a:gd name="connsiteX34" fmla="*/ 926162 w 1080504"/>
              <a:gd name="connsiteY34" fmla="*/ 1368383 h 1858932"/>
              <a:gd name="connsiteX35" fmla="*/ 1001524 w 1080504"/>
              <a:gd name="connsiteY35" fmla="*/ 1303069 h 1858932"/>
              <a:gd name="connsiteX36" fmla="*/ 1061815 w 1080504"/>
              <a:gd name="connsiteY36" fmla="*/ 1127223 h 1858932"/>
              <a:gd name="connsiteX37" fmla="*/ 1076887 w 1080504"/>
              <a:gd name="connsiteY37" fmla="*/ 1051860 h 1858932"/>
              <a:gd name="connsiteX38" fmla="*/ 1076887 w 1080504"/>
              <a:gd name="connsiteY38" fmla="*/ 946352 h 1858932"/>
              <a:gd name="connsiteX39" fmla="*/ 1036694 w 1080504"/>
              <a:gd name="connsiteY39" fmla="*/ 845869 h 1858932"/>
              <a:gd name="connsiteX40" fmla="*/ 1026645 w 1080504"/>
              <a:gd name="connsiteY40" fmla="*/ 760458 h 1858932"/>
              <a:gd name="connsiteX0" fmla="*/ 217753 w 1080504"/>
              <a:gd name="connsiteY0" fmla="*/ 690119 h 1858932"/>
              <a:gd name="connsiteX1" fmla="*/ 257946 w 1080504"/>
              <a:gd name="connsiteY1" fmla="*/ 790603 h 1858932"/>
              <a:gd name="connsiteX2" fmla="*/ 298140 w 1080504"/>
              <a:gd name="connsiteY2" fmla="*/ 870990 h 1858932"/>
              <a:gd name="connsiteX3" fmla="*/ 373502 w 1080504"/>
              <a:gd name="connsiteY3" fmla="*/ 1026739 h 1858932"/>
              <a:gd name="connsiteX4" fmla="*/ 378527 w 1080504"/>
              <a:gd name="connsiteY4" fmla="*/ 1102102 h 1858932"/>
              <a:gd name="connsiteX5" fmla="*/ 378527 w 1080504"/>
              <a:gd name="connsiteY5" fmla="*/ 1182489 h 1858932"/>
              <a:gd name="connsiteX6" fmla="*/ 343357 w 1080504"/>
              <a:gd name="connsiteY6" fmla="*/ 1262875 h 1858932"/>
              <a:gd name="connsiteX7" fmla="*/ 11762 w 1080504"/>
              <a:gd name="connsiteY7" fmla="*/ 1725100 h 1858932"/>
              <a:gd name="connsiteX8" fmla="*/ 82100 w 1080504"/>
              <a:gd name="connsiteY8" fmla="*/ 1850704 h 1858932"/>
              <a:gd name="connsiteX9" fmla="*/ 157463 w 1080504"/>
              <a:gd name="connsiteY9" fmla="*/ 1840656 h 1858932"/>
              <a:gd name="connsiteX10" fmla="*/ 227801 w 1080504"/>
              <a:gd name="connsiteY10" fmla="*/ 1790414 h 1858932"/>
              <a:gd name="connsiteX11" fmla="*/ 303164 w 1080504"/>
              <a:gd name="connsiteY11" fmla="*/ 1710027 h 1858932"/>
              <a:gd name="connsiteX12" fmla="*/ 413696 w 1080504"/>
              <a:gd name="connsiteY12" fmla="*/ 1549253 h 1858932"/>
              <a:gd name="connsiteX13" fmla="*/ 489058 w 1080504"/>
              <a:gd name="connsiteY13" fmla="*/ 1368383 h 1858932"/>
              <a:gd name="connsiteX14" fmla="*/ 700074 w 1080504"/>
              <a:gd name="connsiteY14" fmla="*/ 47025 h 1858932"/>
              <a:gd name="connsiteX15" fmla="*/ 700074 w 1080504"/>
              <a:gd name="connsiteY15" fmla="*/ 308282 h 1858932"/>
              <a:gd name="connsiteX16" fmla="*/ 705098 w 1080504"/>
              <a:gd name="connsiteY16" fmla="*/ 433886 h 1858932"/>
              <a:gd name="connsiteX17" fmla="*/ 745291 w 1080504"/>
              <a:gd name="connsiteY17" fmla="*/ 504225 h 1858932"/>
              <a:gd name="connsiteX18" fmla="*/ 775436 w 1080504"/>
              <a:gd name="connsiteY18" fmla="*/ 609732 h 1858932"/>
              <a:gd name="connsiteX19" fmla="*/ 790509 w 1080504"/>
              <a:gd name="connsiteY19" fmla="*/ 710216 h 1858932"/>
              <a:gd name="connsiteX20" fmla="*/ 760364 w 1080504"/>
              <a:gd name="connsiteY20" fmla="*/ 870990 h 1858932"/>
              <a:gd name="connsiteX21" fmla="*/ 765388 w 1080504"/>
              <a:gd name="connsiteY21" fmla="*/ 961425 h 1858932"/>
              <a:gd name="connsiteX22" fmla="*/ 765388 w 1080504"/>
              <a:gd name="connsiteY22" fmla="*/ 1112150 h 1858932"/>
              <a:gd name="connsiteX23" fmla="*/ 750316 w 1080504"/>
              <a:gd name="connsiteY23" fmla="*/ 1172440 h 1858932"/>
              <a:gd name="connsiteX24" fmla="*/ 705098 w 1080504"/>
              <a:gd name="connsiteY24" fmla="*/ 1313117 h 1858932"/>
              <a:gd name="connsiteX25" fmla="*/ 679977 w 1080504"/>
              <a:gd name="connsiteY25" fmla="*/ 1458818 h 1858932"/>
              <a:gd name="connsiteX26" fmla="*/ 659880 w 1080504"/>
              <a:gd name="connsiteY26" fmla="*/ 1544229 h 1858932"/>
              <a:gd name="connsiteX27" fmla="*/ 685001 w 1080504"/>
              <a:gd name="connsiteY27" fmla="*/ 1619592 h 1858932"/>
              <a:gd name="connsiteX28" fmla="*/ 720171 w 1080504"/>
              <a:gd name="connsiteY28" fmla="*/ 1644713 h 1858932"/>
              <a:gd name="connsiteX29" fmla="*/ 765388 w 1080504"/>
              <a:gd name="connsiteY29" fmla="*/ 1644713 h 1858932"/>
              <a:gd name="connsiteX30" fmla="*/ 820654 w 1080504"/>
              <a:gd name="connsiteY30" fmla="*/ 1624616 h 1858932"/>
              <a:gd name="connsiteX31" fmla="*/ 870896 w 1080504"/>
              <a:gd name="connsiteY31" fmla="*/ 1569350 h 1858932"/>
              <a:gd name="connsiteX32" fmla="*/ 890993 w 1080504"/>
              <a:gd name="connsiteY32" fmla="*/ 1443746 h 1858932"/>
              <a:gd name="connsiteX33" fmla="*/ 926162 w 1080504"/>
              <a:gd name="connsiteY33" fmla="*/ 1368383 h 1858932"/>
              <a:gd name="connsiteX34" fmla="*/ 1001524 w 1080504"/>
              <a:gd name="connsiteY34" fmla="*/ 1303069 h 1858932"/>
              <a:gd name="connsiteX35" fmla="*/ 1061815 w 1080504"/>
              <a:gd name="connsiteY35" fmla="*/ 1127223 h 1858932"/>
              <a:gd name="connsiteX36" fmla="*/ 1076887 w 1080504"/>
              <a:gd name="connsiteY36" fmla="*/ 1051860 h 1858932"/>
              <a:gd name="connsiteX37" fmla="*/ 1076887 w 1080504"/>
              <a:gd name="connsiteY37" fmla="*/ 946352 h 1858932"/>
              <a:gd name="connsiteX38" fmla="*/ 1036694 w 1080504"/>
              <a:gd name="connsiteY38" fmla="*/ 845869 h 1858932"/>
              <a:gd name="connsiteX39" fmla="*/ 1026645 w 1080504"/>
              <a:gd name="connsiteY39" fmla="*/ 760458 h 1858932"/>
              <a:gd name="connsiteX0" fmla="*/ 257946 w 1080504"/>
              <a:gd name="connsiteY0" fmla="*/ 790603 h 1858932"/>
              <a:gd name="connsiteX1" fmla="*/ 298140 w 1080504"/>
              <a:gd name="connsiteY1" fmla="*/ 870990 h 1858932"/>
              <a:gd name="connsiteX2" fmla="*/ 373502 w 1080504"/>
              <a:gd name="connsiteY2" fmla="*/ 1026739 h 1858932"/>
              <a:gd name="connsiteX3" fmla="*/ 378527 w 1080504"/>
              <a:gd name="connsiteY3" fmla="*/ 1102102 h 1858932"/>
              <a:gd name="connsiteX4" fmla="*/ 378527 w 1080504"/>
              <a:gd name="connsiteY4" fmla="*/ 1182489 h 1858932"/>
              <a:gd name="connsiteX5" fmla="*/ 343357 w 1080504"/>
              <a:gd name="connsiteY5" fmla="*/ 1262875 h 1858932"/>
              <a:gd name="connsiteX6" fmla="*/ 11762 w 1080504"/>
              <a:gd name="connsiteY6" fmla="*/ 1725100 h 1858932"/>
              <a:gd name="connsiteX7" fmla="*/ 82100 w 1080504"/>
              <a:gd name="connsiteY7" fmla="*/ 1850704 h 1858932"/>
              <a:gd name="connsiteX8" fmla="*/ 157463 w 1080504"/>
              <a:gd name="connsiteY8" fmla="*/ 1840656 h 1858932"/>
              <a:gd name="connsiteX9" fmla="*/ 227801 w 1080504"/>
              <a:gd name="connsiteY9" fmla="*/ 1790414 h 1858932"/>
              <a:gd name="connsiteX10" fmla="*/ 303164 w 1080504"/>
              <a:gd name="connsiteY10" fmla="*/ 1710027 h 1858932"/>
              <a:gd name="connsiteX11" fmla="*/ 413696 w 1080504"/>
              <a:gd name="connsiteY11" fmla="*/ 1549253 h 1858932"/>
              <a:gd name="connsiteX12" fmla="*/ 489058 w 1080504"/>
              <a:gd name="connsiteY12" fmla="*/ 1368383 h 1858932"/>
              <a:gd name="connsiteX13" fmla="*/ 700074 w 1080504"/>
              <a:gd name="connsiteY13" fmla="*/ 47025 h 1858932"/>
              <a:gd name="connsiteX14" fmla="*/ 700074 w 1080504"/>
              <a:gd name="connsiteY14" fmla="*/ 308282 h 1858932"/>
              <a:gd name="connsiteX15" fmla="*/ 705098 w 1080504"/>
              <a:gd name="connsiteY15" fmla="*/ 433886 h 1858932"/>
              <a:gd name="connsiteX16" fmla="*/ 745291 w 1080504"/>
              <a:gd name="connsiteY16" fmla="*/ 504225 h 1858932"/>
              <a:gd name="connsiteX17" fmla="*/ 775436 w 1080504"/>
              <a:gd name="connsiteY17" fmla="*/ 609732 h 1858932"/>
              <a:gd name="connsiteX18" fmla="*/ 790509 w 1080504"/>
              <a:gd name="connsiteY18" fmla="*/ 710216 h 1858932"/>
              <a:gd name="connsiteX19" fmla="*/ 760364 w 1080504"/>
              <a:gd name="connsiteY19" fmla="*/ 870990 h 1858932"/>
              <a:gd name="connsiteX20" fmla="*/ 765388 w 1080504"/>
              <a:gd name="connsiteY20" fmla="*/ 961425 h 1858932"/>
              <a:gd name="connsiteX21" fmla="*/ 765388 w 1080504"/>
              <a:gd name="connsiteY21" fmla="*/ 1112150 h 1858932"/>
              <a:gd name="connsiteX22" fmla="*/ 750316 w 1080504"/>
              <a:gd name="connsiteY22" fmla="*/ 1172440 h 1858932"/>
              <a:gd name="connsiteX23" fmla="*/ 705098 w 1080504"/>
              <a:gd name="connsiteY23" fmla="*/ 1313117 h 1858932"/>
              <a:gd name="connsiteX24" fmla="*/ 679977 w 1080504"/>
              <a:gd name="connsiteY24" fmla="*/ 1458818 h 1858932"/>
              <a:gd name="connsiteX25" fmla="*/ 659880 w 1080504"/>
              <a:gd name="connsiteY25" fmla="*/ 1544229 h 1858932"/>
              <a:gd name="connsiteX26" fmla="*/ 685001 w 1080504"/>
              <a:gd name="connsiteY26" fmla="*/ 1619592 h 1858932"/>
              <a:gd name="connsiteX27" fmla="*/ 720171 w 1080504"/>
              <a:gd name="connsiteY27" fmla="*/ 1644713 h 1858932"/>
              <a:gd name="connsiteX28" fmla="*/ 765388 w 1080504"/>
              <a:gd name="connsiteY28" fmla="*/ 1644713 h 1858932"/>
              <a:gd name="connsiteX29" fmla="*/ 820654 w 1080504"/>
              <a:gd name="connsiteY29" fmla="*/ 1624616 h 1858932"/>
              <a:gd name="connsiteX30" fmla="*/ 870896 w 1080504"/>
              <a:gd name="connsiteY30" fmla="*/ 1569350 h 1858932"/>
              <a:gd name="connsiteX31" fmla="*/ 890993 w 1080504"/>
              <a:gd name="connsiteY31" fmla="*/ 1443746 h 1858932"/>
              <a:gd name="connsiteX32" fmla="*/ 926162 w 1080504"/>
              <a:gd name="connsiteY32" fmla="*/ 1368383 h 1858932"/>
              <a:gd name="connsiteX33" fmla="*/ 1001524 w 1080504"/>
              <a:gd name="connsiteY33" fmla="*/ 1303069 h 1858932"/>
              <a:gd name="connsiteX34" fmla="*/ 1061815 w 1080504"/>
              <a:gd name="connsiteY34" fmla="*/ 1127223 h 1858932"/>
              <a:gd name="connsiteX35" fmla="*/ 1076887 w 1080504"/>
              <a:gd name="connsiteY35" fmla="*/ 1051860 h 1858932"/>
              <a:gd name="connsiteX36" fmla="*/ 1076887 w 1080504"/>
              <a:gd name="connsiteY36" fmla="*/ 946352 h 1858932"/>
              <a:gd name="connsiteX37" fmla="*/ 1036694 w 1080504"/>
              <a:gd name="connsiteY37" fmla="*/ 845869 h 1858932"/>
              <a:gd name="connsiteX38" fmla="*/ 1026645 w 1080504"/>
              <a:gd name="connsiteY38" fmla="*/ 760458 h 1858932"/>
              <a:gd name="connsiteX0" fmla="*/ 298140 w 1080504"/>
              <a:gd name="connsiteY0" fmla="*/ 870990 h 1858932"/>
              <a:gd name="connsiteX1" fmla="*/ 373502 w 1080504"/>
              <a:gd name="connsiteY1" fmla="*/ 1026739 h 1858932"/>
              <a:gd name="connsiteX2" fmla="*/ 378527 w 1080504"/>
              <a:gd name="connsiteY2" fmla="*/ 1102102 h 1858932"/>
              <a:gd name="connsiteX3" fmla="*/ 378527 w 1080504"/>
              <a:gd name="connsiteY3" fmla="*/ 1182489 h 1858932"/>
              <a:gd name="connsiteX4" fmla="*/ 343357 w 1080504"/>
              <a:gd name="connsiteY4" fmla="*/ 1262875 h 1858932"/>
              <a:gd name="connsiteX5" fmla="*/ 11762 w 1080504"/>
              <a:gd name="connsiteY5" fmla="*/ 1725100 h 1858932"/>
              <a:gd name="connsiteX6" fmla="*/ 82100 w 1080504"/>
              <a:gd name="connsiteY6" fmla="*/ 1850704 h 1858932"/>
              <a:gd name="connsiteX7" fmla="*/ 157463 w 1080504"/>
              <a:gd name="connsiteY7" fmla="*/ 1840656 h 1858932"/>
              <a:gd name="connsiteX8" fmla="*/ 227801 w 1080504"/>
              <a:gd name="connsiteY8" fmla="*/ 1790414 h 1858932"/>
              <a:gd name="connsiteX9" fmla="*/ 303164 w 1080504"/>
              <a:gd name="connsiteY9" fmla="*/ 1710027 h 1858932"/>
              <a:gd name="connsiteX10" fmla="*/ 413696 w 1080504"/>
              <a:gd name="connsiteY10" fmla="*/ 1549253 h 1858932"/>
              <a:gd name="connsiteX11" fmla="*/ 489058 w 1080504"/>
              <a:gd name="connsiteY11" fmla="*/ 1368383 h 1858932"/>
              <a:gd name="connsiteX12" fmla="*/ 700074 w 1080504"/>
              <a:gd name="connsiteY12" fmla="*/ 47025 h 1858932"/>
              <a:gd name="connsiteX13" fmla="*/ 700074 w 1080504"/>
              <a:gd name="connsiteY13" fmla="*/ 308282 h 1858932"/>
              <a:gd name="connsiteX14" fmla="*/ 705098 w 1080504"/>
              <a:gd name="connsiteY14" fmla="*/ 433886 h 1858932"/>
              <a:gd name="connsiteX15" fmla="*/ 745291 w 1080504"/>
              <a:gd name="connsiteY15" fmla="*/ 504225 h 1858932"/>
              <a:gd name="connsiteX16" fmla="*/ 775436 w 1080504"/>
              <a:gd name="connsiteY16" fmla="*/ 609732 h 1858932"/>
              <a:gd name="connsiteX17" fmla="*/ 790509 w 1080504"/>
              <a:gd name="connsiteY17" fmla="*/ 710216 h 1858932"/>
              <a:gd name="connsiteX18" fmla="*/ 760364 w 1080504"/>
              <a:gd name="connsiteY18" fmla="*/ 870990 h 1858932"/>
              <a:gd name="connsiteX19" fmla="*/ 765388 w 1080504"/>
              <a:gd name="connsiteY19" fmla="*/ 961425 h 1858932"/>
              <a:gd name="connsiteX20" fmla="*/ 765388 w 1080504"/>
              <a:gd name="connsiteY20" fmla="*/ 1112150 h 1858932"/>
              <a:gd name="connsiteX21" fmla="*/ 750316 w 1080504"/>
              <a:gd name="connsiteY21" fmla="*/ 1172440 h 1858932"/>
              <a:gd name="connsiteX22" fmla="*/ 705098 w 1080504"/>
              <a:gd name="connsiteY22" fmla="*/ 1313117 h 1858932"/>
              <a:gd name="connsiteX23" fmla="*/ 679977 w 1080504"/>
              <a:gd name="connsiteY23" fmla="*/ 1458818 h 1858932"/>
              <a:gd name="connsiteX24" fmla="*/ 659880 w 1080504"/>
              <a:gd name="connsiteY24" fmla="*/ 1544229 h 1858932"/>
              <a:gd name="connsiteX25" fmla="*/ 685001 w 1080504"/>
              <a:gd name="connsiteY25" fmla="*/ 1619592 h 1858932"/>
              <a:gd name="connsiteX26" fmla="*/ 720171 w 1080504"/>
              <a:gd name="connsiteY26" fmla="*/ 1644713 h 1858932"/>
              <a:gd name="connsiteX27" fmla="*/ 765388 w 1080504"/>
              <a:gd name="connsiteY27" fmla="*/ 1644713 h 1858932"/>
              <a:gd name="connsiteX28" fmla="*/ 820654 w 1080504"/>
              <a:gd name="connsiteY28" fmla="*/ 1624616 h 1858932"/>
              <a:gd name="connsiteX29" fmla="*/ 870896 w 1080504"/>
              <a:gd name="connsiteY29" fmla="*/ 1569350 h 1858932"/>
              <a:gd name="connsiteX30" fmla="*/ 890993 w 1080504"/>
              <a:gd name="connsiteY30" fmla="*/ 1443746 h 1858932"/>
              <a:gd name="connsiteX31" fmla="*/ 926162 w 1080504"/>
              <a:gd name="connsiteY31" fmla="*/ 1368383 h 1858932"/>
              <a:gd name="connsiteX32" fmla="*/ 1001524 w 1080504"/>
              <a:gd name="connsiteY32" fmla="*/ 1303069 h 1858932"/>
              <a:gd name="connsiteX33" fmla="*/ 1061815 w 1080504"/>
              <a:gd name="connsiteY33" fmla="*/ 1127223 h 1858932"/>
              <a:gd name="connsiteX34" fmla="*/ 1076887 w 1080504"/>
              <a:gd name="connsiteY34" fmla="*/ 1051860 h 1858932"/>
              <a:gd name="connsiteX35" fmla="*/ 1076887 w 1080504"/>
              <a:gd name="connsiteY35" fmla="*/ 946352 h 1858932"/>
              <a:gd name="connsiteX36" fmla="*/ 1036694 w 1080504"/>
              <a:gd name="connsiteY36" fmla="*/ 845869 h 1858932"/>
              <a:gd name="connsiteX37" fmla="*/ 1026645 w 1080504"/>
              <a:gd name="connsiteY37" fmla="*/ 760458 h 1858932"/>
              <a:gd name="connsiteX0" fmla="*/ 373502 w 1080504"/>
              <a:gd name="connsiteY0" fmla="*/ 1026739 h 1858932"/>
              <a:gd name="connsiteX1" fmla="*/ 378527 w 1080504"/>
              <a:gd name="connsiteY1" fmla="*/ 1102102 h 1858932"/>
              <a:gd name="connsiteX2" fmla="*/ 378527 w 1080504"/>
              <a:gd name="connsiteY2" fmla="*/ 1182489 h 1858932"/>
              <a:gd name="connsiteX3" fmla="*/ 343357 w 1080504"/>
              <a:gd name="connsiteY3" fmla="*/ 1262875 h 1858932"/>
              <a:gd name="connsiteX4" fmla="*/ 11762 w 1080504"/>
              <a:gd name="connsiteY4" fmla="*/ 1725100 h 1858932"/>
              <a:gd name="connsiteX5" fmla="*/ 82100 w 1080504"/>
              <a:gd name="connsiteY5" fmla="*/ 1850704 h 1858932"/>
              <a:gd name="connsiteX6" fmla="*/ 157463 w 1080504"/>
              <a:gd name="connsiteY6" fmla="*/ 1840656 h 1858932"/>
              <a:gd name="connsiteX7" fmla="*/ 227801 w 1080504"/>
              <a:gd name="connsiteY7" fmla="*/ 1790414 h 1858932"/>
              <a:gd name="connsiteX8" fmla="*/ 303164 w 1080504"/>
              <a:gd name="connsiteY8" fmla="*/ 1710027 h 1858932"/>
              <a:gd name="connsiteX9" fmla="*/ 413696 w 1080504"/>
              <a:gd name="connsiteY9" fmla="*/ 1549253 h 1858932"/>
              <a:gd name="connsiteX10" fmla="*/ 489058 w 1080504"/>
              <a:gd name="connsiteY10" fmla="*/ 1368383 h 1858932"/>
              <a:gd name="connsiteX11" fmla="*/ 700074 w 1080504"/>
              <a:gd name="connsiteY11" fmla="*/ 47025 h 1858932"/>
              <a:gd name="connsiteX12" fmla="*/ 700074 w 1080504"/>
              <a:gd name="connsiteY12" fmla="*/ 308282 h 1858932"/>
              <a:gd name="connsiteX13" fmla="*/ 705098 w 1080504"/>
              <a:gd name="connsiteY13" fmla="*/ 433886 h 1858932"/>
              <a:gd name="connsiteX14" fmla="*/ 745291 w 1080504"/>
              <a:gd name="connsiteY14" fmla="*/ 504225 h 1858932"/>
              <a:gd name="connsiteX15" fmla="*/ 775436 w 1080504"/>
              <a:gd name="connsiteY15" fmla="*/ 609732 h 1858932"/>
              <a:gd name="connsiteX16" fmla="*/ 790509 w 1080504"/>
              <a:gd name="connsiteY16" fmla="*/ 710216 h 1858932"/>
              <a:gd name="connsiteX17" fmla="*/ 760364 w 1080504"/>
              <a:gd name="connsiteY17" fmla="*/ 870990 h 1858932"/>
              <a:gd name="connsiteX18" fmla="*/ 765388 w 1080504"/>
              <a:gd name="connsiteY18" fmla="*/ 961425 h 1858932"/>
              <a:gd name="connsiteX19" fmla="*/ 765388 w 1080504"/>
              <a:gd name="connsiteY19" fmla="*/ 1112150 h 1858932"/>
              <a:gd name="connsiteX20" fmla="*/ 750316 w 1080504"/>
              <a:gd name="connsiteY20" fmla="*/ 1172440 h 1858932"/>
              <a:gd name="connsiteX21" fmla="*/ 705098 w 1080504"/>
              <a:gd name="connsiteY21" fmla="*/ 1313117 h 1858932"/>
              <a:gd name="connsiteX22" fmla="*/ 679977 w 1080504"/>
              <a:gd name="connsiteY22" fmla="*/ 1458818 h 1858932"/>
              <a:gd name="connsiteX23" fmla="*/ 659880 w 1080504"/>
              <a:gd name="connsiteY23" fmla="*/ 1544229 h 1858932"/>
              <a:gd name="connsiteX24" fmla="*/ 685001 w 1080504"/>
              <a:gd name="connsiteY24" fmla="*/ 1619592 h 1858932"/>
              <a:gd name="connsiteX25" fmla="*/ 720171 w 1080504"/>
              <a:gd name="connsiteY25" fmla="*/ 1644713 h 1858932"/>
              <a:gd name="connsiteX26" fmla="*/ 765388 w 1080504"/>
              <a:gd name="connsiteY26" fmla="*/ 1644713 h 1858932"/>
              <a:gd name="connsiteX27" fmla="*/ 820654 w 1080504"/>
              <a:gd name="connsiteY27" fmla="*/ 1624616 h 1858932"/>
              <a:gd name="connsiteX28" fmla="*/ 870896 w 1080504"/>
              <a:gd name="connsiteY28" fmla="*/ 1569350 h 1858932"/>
              <a:gd name="connsiteX29" fmla="*/ 890993 w 1080504"/>
              <a:gd name="connsiteY29" fmla="*/ 1443746 h 1858932"/>
              <a:gd name="connsiteX30" fmla="*/ 926162 w 1080504"/>
              <a:gd name="connsiteY30" fmla="*/ 1368383 h 1858932"/>
              <a:gd name="connsiteX31" fmla="*/ 1001524 w 1080504"/>
              <a:gd name="connsiteY31" fmla="*/ 1303069 h 1858932"/>
              <a:gd name="connsiteX32" fmla="*/ 1061815 w 1080504"/>
              <a:gd name="connsiteY32" fmla="*/ 1127223 h 1858932"/>
              <a:gd name="connsiteX33" fmla="*/ 1076887 w 1080504"/>
              <a:gd name="connsiteY33" fmla="*/ 1051860 h 1858932"/>
              <a:gd name="connsiteX34" fmla="*/ 1076887 w 1080504"/>
              <a:gd name="connsiteY34" fmla="*/ 946352 h 1858932"/>
              <a:gd name="connsiteX35" fmla="*/ 1036694 w 1080504"/>
              <a:gd name="connsiteY35" fmla="*/ 845869 h 1858932"/>
              <a:gd name="connsiteX36" fmla="*/ 1026645 w 1080504"/>
              <a:gd name="connsiteY36" fmla="*/ 760458 h 1858932"/>
              <a:gd name="connsiteX0" fmla="*/ 378527 w 1080504"/>
              <a:gd name="connsiteY0" fmla="*/ 1102102 h 1858932"/>
              <a:gd name="connsiteX1" fmla="*/ 378527 w 1080504"/>
              <a:gd name="connsiteY1" fmla="*/ 1182489 h 1858932"/>
              <a:gd name="connsiteX2" fmla="*/ 343357 w 1080504"/>
              <a:gd name="connsiteY2" fmla="*/ 1262875 h 1858932"/>
              <a:gd name="connsiteX3" fmla="*/ 11762 w 1080504"/>
              <a:gd name="connsiteY3" fmla="*/ 1725100 h 1858932"/>
              <a:gd name="connsiteX4" fmla="*/ 82100 w 1080504"/>
              <a:gd name="connsiteY4" fmla="*/ 1850704 h 1858932"/>
              <a:gd name="connsiteX5" fmla="*/ 157463 w 1080504"/>
              <a:gd name="connsiteY5" fmla="*/ 1840656 h 1858932"/>
              <a:gd name="connsiteX6" fmla="*/ 227801 w 1080504"/>
              <a:gd name="connsiteY6" fmla="*/ 1790414 h 1858932"/>
              <a:gd name="connsiteX7" fmla="*/ 303164 w 1080504"/>
              <a:gd name="connsiteY7" fmla="*/ 1710027 h 1858932"/>
              <a:gd name="connsiteX8" fmla="*/ 413696 w 1080504"/>
              <a:gd name="connsiteY8" fmla="*/ 1549253 h 1858932"/>
              <a:gd name="connsiteX9" fmla="*/ 489058 w 1080504"/>
              <a:gd name="connsiteY9" fmla="*/ 1368383 h 1858932"/>
              <a:gd name="connsiteX10" fmla="*/ 700074 w 1080504"/>
              <a:gd name="connsiteY10" fmla="*/ 47025 h 1858932"/>
              <a:gd name="connsiteX11" fmla="*/ 700074 w 1080504"/>
              <a:gd name="connsiteY11" fmla="*/ 308282 h 1858932"/>
              <a:gd name="connsiteX12" fmla="*/ 705098 w 1080504"/>
              <a:gd name="connsiteY12" fmla="*/ 433886 h 1858932"/>
              <a:gd name="connsiteX13" fmla="*/ 745291 w 1080504"/>
              <a:gd name="connsiteY13" fmla="*/ 504225 h 1858932"/>
              <a:gd name="connsiteX14" fmla="*/ 775436 w 1080504"/>
              <a:gd name="connsiteY14" fmla="*/ 609732 h 1858932"/>
              <a:gd name="connsiteX15" fmla="*/ 790509 w 1080504"/>
              <a:gd name="connsiteY15" fmla="*/ 710216 h 1858932"/>
              <a:gd name="connsiteX16" fmla="*/ 760364 w 1080504"/>
              <a:gd name="connsiteY16" fmla="*/ 870990 h 1858932"/>
              <a:gd name="connsiteX17" fmla="*/ 765388 w 1080504"/>
              <a:gd name="connsiteY17" fmla="*/ 961425 h 1858932"/>
              <a:gd name="connsiteX18" fmla="*/ 765388 w 1080504"/>
              <a:gd name="connsiteY18" fmla="*/ 1112150 h 1858932"/>
              <a:gd name="connsiteX19" fmla="*/ 750316 w 1080504"/>
              <a:gd name="connsiteY19" fmla="*/ 1172440 h 1858932"/>
              <a:gd name="connsiteX20" fmla="*/ 705098 w 1080504"/>
              <a:gd name="connsiteY20" fmla="*/ 1313117 h 1858932"/>
              <a:gd name="connsiteX21" fmla="*/ 679977 w 1080504"/>
              <a:gd name="connsiteY21" fmla="*/ 1458818 h 1858932"/>
              <a:gd name="connsiteX22" fmla="*/ 659880 w 1080504"/>
              <a:gd name="connsiteY22" fmla="*/ 1544229 h 1858932"/>
              <a:gd name="connsiteX23" fmla="*/ 685001 w 1080504"/>
              <a:gd name="connsiteY23" fmla="*/ 1619592 h 1858932"/>
              <a:gd name="connsiteX24" fmla="*/ 720171 w 1080504"/>
              <a:gd name="connsiteY24" fmla="*/ 1644713 h 1858932"/>
              <a:gd name="connsiteX25" fmla="*/ 765388 w 1080504"/>
              <a:gd name="connsiteY25" fmla="*/ 1644713 h 1858932"/>
              <a:gd name="connsiteX26" fmla="*/ 820654 w 1080504"/>
              <a:gd name="connsiteY26" fmla="*/ 1624616 h 1858932"/>
              <a:gd name="connsiteX27" fmla="*/ 870896 w 1080504"/>
              <a:gd name="connsiteY27" fmla="*/ 1569350 h 1858932"/>
              <a:gd name="connsiteX28" fmla="*/ 890993 w 1080504"/>
              <a:gd name="connsiteY28" fmla="*/ 1443746 h 1858932"/>
              <a:gd name="connsiteX29" fmla="*/ 926162 w 1080504"/>
              <a:gd name="connsiteY29" fmla="*/ 1368383 h 1858932"/>
              <a:gd name="connsiteX30" fmla="*/ 1001524 w 1080504"/>
              <a:gd name="connsiteY30" fmla="*/ 1303069 h 1858932"/>
              <a:gd name="connsiteX31" fmla="*/ 1061815 w 1080504"/>
              <a:gd name="connsiteY31" fmla="*/ 1127223 h 1858932"/>
              <a:gd name="connsiteX32" fmla="*/ 1076887 w 1080504"/>
              <a:gd name="connsiteY32" fmla="*/ 1051860 h 1858932"/>
              <a:gd name="connsiteX33" fmla="*/ 1076887 w 1080504"/>
              <a:gd name="connsiteY33" fmla="*/ 946352 h 1858932"/>
              <a:gd name="connsiteX34" fmla="*/ 1036694 w 1080504"/>
              <a:gd name="connsiteY34" fmla="*/ 845869 h 1858932"/>
              <a:gd name="connsiteX35" fmla="*/ 1026645 w 1080504"/>
              <a:gd name="connsiteY35" fmla="*/ 760458 h 1858932"/>
              <a:gd name="connsiteX0" fmla="*/ 378527 w 1080504"/>
              <a:gd name="connsiteY0" fmla="*/ 1182489 h 1858932"/>
              <a:gd name="connsiteX1" fmla="*/ 343357 w 1080504"/>
              <a:gd name="connsiteY1" fmla="*/ 1262875 h 1858932"/>
              <a:gd name="connsiteX2" fmla="*/ 11762 w 1080504"/>
              <a:gd name="connsiteY2" fmla="*/ 1725100 h 1858932"/>
              <a:gd name="connsiteX3" fmla="*/ 82100 w 1080504"/>
              <a:gd name="connsiteY3" fmla="*/ 1850704 h 1858932"/>
              <a:gd name="connsiteX4" fmla="*/ 157463 w 1080504"/>
              <a:gd name="connsiteY4" fmla="*/ 1840656 h 1858932"/>
              <a:gd name="connsiteX5" fmla="*/ 227801 w 1080504"/>
              <a:gd name="connsiteY5" fmla="*/ 1790414 h 1858932"/>
              <a:gd name="connsiteX6" fmla="*/ 303164 w 1080504"/>
              <a:gd name="connsiteY6" fmla="*/ 1710027 h 1858932"/>
              <a:gd name="connsiteX7" fmla="*/ 413696 w 1080504"/>
              <a:gd name="connsiteY7" fmla="*/ 1549253 h 1858932"/>
              <a:gd name="connsiteX8" fmla="*/ 489058 w 1080504"/>
              <a:gd name="connsiteY8" fmla="*/ 1368383 h 1858932"/>
              <a:gd name="connsiteX9" fmla="*/ 700074 w 1080504"/>
              <a:gd name="connsiteY9" fmla="*/ 47025 h 1858932"/>
              <a:gd name="connsiteX10" fmla="*/ 700074 w 1080504"/>
              <a:gd name="connsiteY10" fmla="*/ 308282 h 1858932"/>
              <a:gd name="connsiteX11" fmla="*/ 705098 w 1080504"/>
              <a:gd name="connsiteY11" fmla="*/ 433886 h 1858932"/>
              <a:gd name="connsiteX12" fmla="*/ 745291 w 1080504"/>
              <a:gd name="connsiteY12" fmla="*/ 504225 h 1858932"/>
              <a:gd name="connsiteX13" fmla="*/ 775436 w 1080504"/>
              <a:gd name="connsiteY13" fmla="*/ 609732 h 1858932"/>
              <a:gd name="connsiteX14" fmla="*/ 790509 w 1080504"/>
              <a:gd name="connsiteY14" fmla="*/ 710216 h 1858932"/>
              <a:gd name="connsiteX15" fmla="*/ 760364 w 1080504"/>
              <a:gd name="connsiteY15" fmla="*/ 870990 h 1858932"/>
              <a:gd name="connsiteX16" fmla="*/ 765388 w 1080504"/>
              <a:gd name="connsiteY16" fmla="*/ 961425 h 1858932"/>
              <a:gd name="connsiteX17" fmla="*/ 765388 w 1080504"/>
              <a:gd name="connsiteY17" fmla="*/ 1112150 h 1858932"/>
              <a:gd name="connsiteX18" fmla="*/ 750316 w 1080504"/>
              <a:gd name="connsiteY18" fmla="*/ 1172440 h 1858932"/>
              <a:gd name="connsiteX19" fmla="*/ 705098 w 1080504"/>
              <a:gd name="connsiteY19" fmla="*/ 1313117 h 1858932"/>
              <a:gd name="connsiteX20" fmla="*/ 679977 w 1080504"/>
              <a:gd name="connsiteY20" fmla="*/ 1458818 h 1858932"/>
              <a:gd name="connsiteX21" fmla="*/ 659880 w 1080504"/>
              <a:gd name="connsiteY21" fmla="*/ 1544229 h 1858932"/>
              <a:gd name="connsiteX22" fmla="*/ 685001 w 1080504"/>
              <a:gd name="connsiteY22" fmla="*/ 1619592 h 1858932"/>
              <a:gd name="connsiteX23" fmla="*/ 720171 w 1080504"/>
              <a:gd name="connsiteY23" fmla="*/ 1644713 h 1858932"/>
              <a:gd name="connsiteX24" fmla="*/ 765388 w 1080504"/>
              <a:gd name="connsiteY24" fmla="*/ 1644713 h 1858932"/>
              <a:gd name="connsiteX25" fmla="*/ 820654 w 1080504"/>
              <a:gd name="connsiteY25" fmla="*/ 1624616 h 1858932"/>
              <a:gd name="connsiteX26" fmla="*/ 870896 w 1080504"/>
              <a:gd name="connsiteY26" fmla="*/ 1569350 h 1858932"/>
              <a:gd name="connsiteX27" fmla="*/ 890993 w 1080504"/>
              <a:gd name="connsiteY27" fmla="*/ 1443746 h 1858932"/>
              <a:gd name="connsiteX28" fmla="*/ 926162 w 1080504"/>
              <a:gd name="connsiteY28" fmla="*/ 1368383 h 1858932"/>
              <a:gd name="connsiteX29" fmla="*/ 1001524 w 1080504"/>
              <a:gd name="connsiteY29" fmla="*/ 1303069 h 1858932"/>
              <a:gd name="connsiteX30" fmla="*/ 1061815 w 1080504"/>
              <a:gd name="connsiteY30" fmla="*/ 1127223 h 1858932"/>
              <a:gd name="connsiteX31" fmla="*/ 1076887 w 1080504"/>
              <a:gd name="connsiteY31" fmla="*/ 1051860 h 1858932"/>
              <a:gd name="connsiteX32" fmla="*/ 1076887 w 1080504"/>
              <a:gd name="connsiteY32" fmla="*/ 946352 h 1858932"/>
              <a:gd name="connsiteX33" fmla="*/ 1036694 w 1080504"/>
              <a:gd name="connsiteY33" fmla="*/ 845869 h 1858932"/>
              <a:gd name="connsiteX34" fmla="*/ 1026645 w 1080504"/>
              <a:gd name="connsiteY34" fmla="*/ 760458 h 1858932"/>
              <a:gd name="connsiteX0" fmla="*/ 343357 w 1080504"/>
              <a:gd name="connsiteY0" fmla="*/ 1262875 h 1858932"/>
              <a:gd name="connsiteX1" fmla="*/ 11762 w 1080504"/>
              <a:gd name="connsiteY1" fmla="*/ 1725100 h 1858932"/>
              <a:gd name="connsiteX2" fmla="*/ 82100 w 1080504"/>
              <a:gd name="connsiteY2" fmla="*/ 1850704 h 1858932"/>
              <a:gd name="connsiteX3" fmla="*/ 157463 w 1080504"/>
              <a:gd name="connsiteY3" fmla="*/ 1840656 h 1858932"/>
              <a:gd name="connsiteX4" fmla="*/ 227801 w 1080504"/>
              <a:gd name="connsiteY4" fmla="*/ 1790414 h 1858932"/>
              <a:gd name="connsiteX5" fmla="*/ 303164 w 1080504"/>
              <a:gd name="connsiteY5" fmla="*/ 1710027 h 1858932"/>
              <a:gd name="connsiteX6" fmla="*/ 413696 w 1080504"/>
              <a:gd name="connsiteY6" fmla="*/ 1549253 h 1858932"/>
              <a:gd name="connsiteX7" fmla="*/ 489058 w 1080504"/>
              <a:gd name="connsiteY7" fmla="*/ 1368383 h 1858932"/>
              <a:gd name="connsiteX8" fmla="*/ 700074 w 1080504"/>
              <a:gd name="connsiteY8" fmla="*/ 47025 h 1858932"/>
              <a:gd name="connsiteX9" fmla="*/ 700074 w 1080504"/>
              <a:gd name="connsiteY9" fmla="*/ 308282 h 1858932"/>
              <a:gd name="connsiteX10" fmla="*/ 705098 w 1080504"/>
              <a:gd name="connsiteY10" fmla="*/ 433886 h 1858932"/>
              <a:gd name="connsiteX11" fmla="*/ 745291 w 1080504"/>
              <a:gd name="connsiteY11" fmla="*/ 504225 h 1858932"/>
              <a:gd name="connsiteX12" fmla="*/ 775436 w 1080504"/>
              <a:gd name="connsiteY12" fmla="*/ 609732 h 1858932"/>
              <a:gd name="connsiteX13" fmla="*/ 790509 w 1080504"/>
              <a:gd name="connsiteY13" fmla="*/ 710216 h 1858932"/>
              <a:gd name="connsiteX14" fmla="*/ 760364 w 1080504"/>
              <a:gd name="connsiteY14" fmla="*/ 870990 h 1858932"/>
              <a:gd name="connsiteX15" fmla="*/ 765388 w 1080504"/>
              <a:gd name="connsiteY15" fmla="*/ 961425 h 1858932"/>
              <a:gd name="connsiteX16" fmla="*/ 765388 w 1080504"/>
              <a:gd name="connsiteY16" fmla="*/ 1112150 h 1858932"/>
              <a:gd name="connsiteX17" fmla="*/ 750316 w 1080504"/>
              <a:gd name="connsiteY17" fmla="*/ 1172440 h 1858932"/>
              <a:gd name="connsiteX18" fmla="*/ 705098 w 1080504"/>
              <a:gd name="connsiteY18" fmla="*/ 1313117 h 1858932"/>
              <a:gd name="connsiteX19" fmla="*/ 679977 w 1080504"/>
              <a:gd name="connsiteY19" fmla="*/ 1458818 h 1858932"/>
              <a:gd name="connsiteX20" fmla="*/ 659880 w 1080504"/>
              <a:gd name="connsiteY20" fmla="*/ 1544229 h 1858932"/>
              <a:gd name="connsiteX21" fmla="*/ 685001 w 1080504"/>
              <a:gd name="connsiteY21" fmla="*/ 1619592 h 1858932"/>
              <a:gd name="connsiteX22" fmla="*/ 720171 w 1080504"/>
              <a:gd name="connsiteY22" fmla="*/ 1644713 h 1858932"/>
              <a:gd name="connsiteX23" fmla="*/ 765388 w 1080504"/>
              <a:gd name="connsiteY23" fmla="*/ 1644713 h 1858932"/>
              <a:gd name="connsiteX24" fmla="*/ 820654 w 1080504"/>
              <a:gd name="connsiteY24" fmla="*/ 1624616 h 1858932"/>
              <a:gd name="connsiteX25" fmla="*/ 870896 w 1080504"/>
              <a:gd name="connsiteY25" fmla="*/ 1569350 h 1858932"/>
              <a:gd name="connsiteX26" fmla="*/ 890993 w 1080504"/>
              <a:gd name="connsiteY26" fmla="*/ 1443746 h 1858932"/>
              <a:gd name="connsiteX27" fmla="*/ 926162 w 1080504"/>
              <a:gd name="connsiteY27" fmla="*/ 1368383 h 1858932"/>
              <a:gd name="connsiteX28" fmla="*/ 1001524 w 1080504"/>
              <a:gd name="connsiteY28" fmla="*/ 1303069 h 1858932"/>
              <a:gd name="connsiteX29" fmla="*/ 1061815 w 1080504"/>
              <a:gd name="connsiteY29" fmla="*/ 1127223 h 1858932"/>
              <a:gd name="connsiteX30" fmla="*/ 1076887 w 1080504"/>
              <a:gd name="connsiteY30" fmla="*/ 1051860 h 1858932"/>
              <a:gd name="connsiteX31" fmla="*/ 1076887 w 1080504"/>
              <a:gd name="connsiteY31" fmla="*/ 946352 h 1858932"/>
              <a:gd name="connsiteX32" fmla="*/ 1036694 w 1080504"/>
              <a:gd name="connsiteY32" fmla="*/ 845869 h 1858932"/>
              <a:gd name="connsiteX33" fmla="*/ 1026645 w 1080504"/>
              <a:gd name="connsiteY33" fmla="*/ 760458 h 1858932"/>
              <a:gd name="connsiteX0" fmla="*/ 11762 w 1080504"/>
              <a:gd name="connsiteY0" fmla="*/ 1725100 h 1858932"/>
              <a:gd name="connsiteX1" fmla="*/ 82100 w 1080504"/>
              <a:gd name="connsiteY1" fmla="*/ 1850704 h 1858932"/>
              <a:gd name="connsiteX2" fmla="*/ 157463 w 1080504"/>
              <a:gd name="connsiteY2" fmla="*/ 1840656 h 1858932"/>
              <a:gd name="connsiteX3" fmla="*/ 227801 w 1080504"/>
              <a:gd name="connsiteY3" fmla="*/ 1790414 h 1858932"/>
              <a:gd name="connsiteX4" fmla="*/ 303164 w 1080504"/>
              <a:gd name="connsiteY4" fmla="*/ 1710027 h 1858932"/>
              <a:gd name="connsiteX5" fmla="*/ 413696 w 1080504"/>
              <a:gd name="connsiteY5" fmla="*/ 1549253 h 1858932"/>
              <a:gd name="connsiteX6" fmla="*/ 489058 w 1080504"/>
              <a:gd name="connsiteY6" fmla="*/ 1368383 h 1858932"/>
              <a:gd name="connsiteX7" fmla="*/ 700074 w 1080504"/>
              <a:gd name="connsiteY7" fmla="*/ 47025 h 1858932"/>
              <a:gd name="connsiteX8" fmla="*/ 700074 w 1080504"/>
              <a:gd name="connsiteY8" fmla="*/ 308282 h 1858932"/>
              <a:gd name="connsiteX9" fmla="*/ 705098 w 1080504"/>
              <a:gd name="connsiteY9" fmla="*/ 433886 h 1858932"/>
              <a:gd name="connsiteX10" fmla="*/ 745291 w 1080504"/>
              <a:gd name="connsiteY10" fmla="*/ 504225 h 1858932"/>
              <a:gd name="connsiteX11" fmla="*/ 775436 w 1080504"/>
              <a:gd name="connsiteY11" fmla="*/ 609732 h 1858932"/>
              <a:gd name="connsiteX12" fmla="*/ 790509 w 1080504"/>
              <a:gd name="connsiteY12" fmla="*/ 710216 h 1858932"/>
              <a:gd name="connsiteX13" fmla="*/ 760364 w 1080504"/>
              <a:gd name="connsiteY13" fmla="*/ 870990 h 1858932"/>
              <a:gd name="connsiteX14" fmla="*/ 765388 w 1080504"/>
              <a:gd name="connsiteY14" fmla="*/ 961425 h 1858932"/>
              <a:gd name="connsiteX15" fmla="*/ 765388 w 1080504"/>
              <a:gd name="connsiteY15" fmla="*/ 1112150 h 1858932"/>
              <a:gd name="connsiteX16" fmla="*/ 750316 w 1080504"/>
              <a:gd name="connsiteY16" fmla="*/ 1172440 h 1858932"/>
              <a:gd name="connsiteX17" fmla="*/ 705098 w 1080504"/>
              <a:gd name="connsiteY17" fmla="*/ 1313117 h 1858932"/>
              <a:gd name="connsiteX18" fmla="*/ 679977 w 1080504"/>
              <a:gd name="connsiteY18" fmla="*/ 1458818 h 1858932"/>
              <a:gd name="connsiteX19" fmla="*/ 659880 w 1080504"/>
              <a:gd name="connsiteY19" fmla="*/ 1544229 h 1858932"/>
              <a:gd name="connsiteX20" fmla="*/ 685001 w 1080504"/>
              <a:gd name="connsiteY20" fmla="*/ 1619592 h 1858932"/>
              <a:gd name="connsiteX21" fmla="*/ 720171 w 1080504"/>
              <a:gd name="connsiteY21" fmla="*/ 1644713 h 1858932"/>
              <a:gd name="connsiteX22" fmla="*/ 765388 w 1080504"/>
              <a:gd name="connsiteY22" fmla="*/ 1644713 h 1858932"/>
              <a:gd name="connsiteX23" fmla="*/ 820654 w 1080504"/>
              <a:gd name="connsiteY23" fmla="*/ 1624616 h 1858932"/>
              <a:gd name="connsiteX24" fmla="*/ 870896 w 1080504"/>
              <a:gd name="connsiteY24" fmla="*/ 1569350 h 1858932"/>
              <a:gd name="connsiteX25" fmla="*/ 890993 w 1080504"/>
              <a:gd name="connsiteY25" fmla="*/ 1443746 h 1858932"/>
              <a:gd name="connsiteX26" fmla="*/ 926162 w 1080504"/>
              <a:gd name="connsiteY26" fmla="*/ 1368383 h 1858932"/>
              <a:gd name="connsiteX27" fmla="*/ 1001524 w 1080504"/>
              <a:gd name="connsiteY27" fmla="*/ 1303069 h 1858932"/>
              <a:gd name="connsiteX28" fmla="*/ 1061815 w 1080504"/>
              <a:gd name="connsiteY28" fmla="*/ 1127223 h 1858932"/>
              <a:gd name="connsiteX29" fmla="*/ 1076887 w 1080504"/>
              <a:gd name="connsiteY29" fmla="*/ 1051860 h 1858932"/>
              <a:gd name="connsiteX30" fmla="*/ 1076887 w 1080504"/>
              <a:gd name="connsiteY30" fmla="*/ 946352 h 1858932"/>
              <a:gd name="connsiteX31" fmla="*/ 1036694 w 1080504"/>
              <a:gd name="connsiteY31" fmla="*/ 845869 h 1858932"/>
              <a:gd name="connsiteX32" fmla="*/ 1026645 w 1080504"/>
              <a:gd name="connsiteY32" fmla="*/ 760458 h 1858932"/>
              <a:gd name="connsiteX0" fmla="*/ 0 w 998404"/>
              <a:gd name="connsiteY0" fmla="*/ 1850704 h 1858932"/>
              <a:gd name="connsiteX1" fmla="*/ 75363 w 998404"/>
              <a:gd name="connsiteY1" fmla="*/ 1840656 h 1858932"/>
              <a:gd name="connsiteX2" fmla="*/ 145701 w 998404"/>
              <a:gd name="connsiteY2" fmla="*/ 1790414 h 1858932"/>
              <a:gd name="connsiteX3" fmla="*/ 221064 w 998404"/>
              <a:gd name="connsiteY3" fmla="*/ 1710027 h 1858932"/>
              <a:gd name="connsiteX4" fmla="*/ 331596 w 998404"/>
              <a:gd name="connsiteY4" fmla="*/ 1549253 h 1858932"/>
              <a:gd name="connsiteX5" fmla="*/ 406958 w 998404"/>
              <a:gd name="connsiteY5" fmla="*/ 1368383 h 1858932"/>
              <a:gd name="connsiteX6" fmla="*/ 617974 w 998404"/>
              <a:gd name="connsiteY6" fmla="*/ 47025 h 1858932"/>
              <a:gd name="connsiteX7" fmla="*/ 617974 w 998404"/>
              <a:gd name="connsiteY7" fmla="*/ 308282 h 1858932"/>
              <a:gd name="connsiteX8" fmla="*/ 622998 w 998404"/>
              <a:gd name="connsiteY8" fmla="*/ 433886 h 1858932"/>
              <a:gd name="connsiteX9" fmla="*/ 663191 w 998404"/>
              <a:gd name="connsiteY9" fmla="*/ 504225 h 1858932"/>
              <a:gd name="connsiteX10" fmla="*/ 693336 w 998404"/>
              <a:gd name="connsiteY10" fmla="*/ 609732 h 1858932"/>
              <a:gd name="connsiteX11" fmla="*/ 708409 w 998404"/>
              <a:gd name="connsiteY11" fmla="*/ 710216 h 1858932"/>
              <a:gd name="connsiteX12" fmla="*/ 678264 w 998404"/>
              <a:gd name="connsiteY12" fmla="*/ 870990 h 1858932"/>
              <a:gd name="connsiteX13" fmla="*/ 683288 w 998404"/>
              <a:gd name="connsiteY13" fmla="*/ 961425 h 1858932"/>
              <a:gd name="connsiteX14" fmla="*/ 683288 w 998404"/>
              <a:gd name="connsiteY14" fmla="*/ 1112150 h 1858932"/>
              <a:gd name="connsiteX15" fmla="*/ 668216 w 998404"/>
              <a:gd name="connsiteY15" fmla="*/ 1172440 h 1858932"/>
              <a:gd name="connsiteX16" fmla="*/ 622998 w 998404"/>
              <a:gd name="connsiteY16" fmla="*/ 1313117 h 1858932"/>
              <a:gd name="connsiteX17" fmla="*/ 597877 w 998404"/>
              <a:gd name="connsiteY17" fmla="*/ 1458818 h 1858932"/>
              <a:gd name="connsiteX18" fmla="*/ 577780 w 998404"/>
              <a:gd name="connsiteY18" fmla="*/ 1544229 h 1858932"/>
              <a:gd name="connsiteX19" fmla="*/ 602901 w 998404"/>
              <a:gd name="connsiteY19" fmla="*/ 1619592 h 1858932"/>
              <a:gd name="connsiteX20" fmla="*/ 638071 w 998404"/>
              <a:gd name="connsiteY20" fmla="*/ 1644713 h 1858932"/>
              <a:gd name="connsiteX21" fmla="*/ 683288 w 998404"/>
              <a:gd name="connsiteY21" fmla="*/ 1644713 h 1858932"/>
              <a:gd name="connsiteX22" fmla="*/ 738554 w 998404"/>
              <a:gd name="connsiteY22" fmla="*/ 1624616 h 1858932"/>
              <a:gd name="connsiteX23" fmla="*/ 788796 w 998404"/>
              <a:gd name="connsiteY23" fmla="*/ 1569350 h 1858932"/>
              <a:gd name="connsiteX24" fmla="*/ 808893 w 998404"/>
              <a:gd name="connsiteY24" fmla="*/ 1443746 h 1858932"/>
              <a:gd name="connsiteX25" fmla="*/ 844062 w 998404"/>
              <a:gd name="connsiteY25" fmla="*/ 1368383 h 1858932"/>
              <a:gd name="connsiteX26" fmla="*/ 919424 w 998404"/>
              <a:gd name="connsiteY26" fmla="*/ 1303069 h 1858932"/>
              <a:gd name="connsiteX27" fmla="*/ 979715 w 998404"/>
              <a:gd name="connsiteY27" fmla="*/ 1127223 h 1858932"/>
              <a:gd name="connsiteX28" fmla="*/ 994787 w 998404"/>
              <a:gd name="connsiteY28" fmla="*/ 1051860 h 1858932"/>
              <a:gd name="connsiteX29" fmla="*/ 994787 w 998404"/>
              <a:gd name="connsiteY29" fmla="*/ 946352 h 1858932"/>
              <a:gd name="connsiteX30" fmla="*/ 954594 w 998404"/>
              <a:gd name="connsiteY30" fmla="*/ 845869 h 1858932"/>
              <a:gd name="connsiteX31" fmla="*/ 944545 w 998404"/>
              <a:gd name="connsiteY31" fmla="*/ 760458 h 1858932"/>
              <a:gd name="connsiteX0" fmla="*/ 0 w 923041"/>
              <a:gd name="connsiteY0" fmla="*/ 1840656 h 1840656"/>
              <a:gd name="connsiteX1" fmla="*/ 70338 w 923041"/>
              <a:gd name="connsiteY1" fmla="*/ 1790414 h 1840656"/>
              <a:gd name="connsiteX2" fmla="*/ 145701 w 923041"/>
              <a:gd name="connsiteY2" fmla="*/ 1710027 h 1840656"/>
              <a:gd name="connsiteX3" fmla="*/ 256233 w 923041"/>
              <a:gd name="connsiteY3" fmla="*/ 1549253 h 1840656"/>
              <a:gd name="connsiteX4" fmla="*/ 331595 w 923041"/>
              <a:gd name="connsiteY4" fmla="*/ 1368383 h 1840656"/>
              <a:gd name="connsiteX5" fmla="*/ 542611 w 923041"/>
              <a:gd name="connsiteY5" fmla="*/ 47025 h 1840656"/>
              <a:gd name="connsiteX6" fmla="*/ 542611 w 923041"/>
              <a:gd name="connsiteY6" fmla="*/ 308282 h 1840656"/>
              <a:gd name="connsiteX7" fmla="*/ 547635 w 923041"/>
              <a:gd name="connsiteY7" fmla="*/ 433886 h 1840656"/>
              <a:gd name="connsiteX8" fmla="*/ 587828 w 923041"/>
              <a:gd name="connsiteY8" fmla="*/ 504225 h 1840656"/>
              <a:gd name="connsiteX9" fmla="*/ 617973 w 923041"/>
              <a:gd name="connsiteY9" fmla="*/ 609732 h 1840656"/>
              <a:gd name="connsiteX10" fmla="*/ 633046 w 923041"/>
              <a:gd name="connsiteY10" fmla="*/ 710216 h 1840656"/>
              <a:gd name="connsiteX11" fmla="*/ 602901 w 923041"/>
              <a:gd name="connsiteY11" fmla="*/ 870990 h 1840656"/>
              <a:gd name="connsiteX12" fmla="*/ 607925 w 923041"/>
              <a:gd name="connsiteY12" fmla="*/ 961425 h 1840656"/>
              <a:gd name="connsiteX13" fmla="*/ 607925 w 923041"/>
              <a:gd name="connsiteY13" fmla="*/ 1112150 h 1840656"/>
              <a:gd name="connsiteX14" fmla="*/ 592853 w 923041"/>
              <a:gd name="connsiteY14" fmla="*/ 1172440 h 1840656"/>
              <a:gd name="connsiteX15" fmla="*/ 547635 w 923041"/>
              <a:gd name="connsiteY15" fmla="*/ 1313117 h 1840656"/>
              <a:gd name="connsiteX16" fmla="*/ 522514 w 923041"/>
              <a:gd name="connsiteY16" fmla="*/ 1458818 h 1840656"/>
              <a:gd name="connsiteX17" fmla="*/ 502417 w 923041"/>
              <a:gd name="connsiteY17" fmla="*/ 1544229 h 1840656"/>
              <a:gd name="connsiteX18" fmla="*/ 527538 w 923041"/>
              <a:gd name="connsiteY18" fmla="*/ 1619592 h 1840656"/>
              <a:gd name="connsiteX19" fmla="*/ 562708 w 923041"/>
              <a:gd name="connsiteY19" fmla="*/ 1644713 h 1840656"/>
              <a:gd name="connsiteX20" fmla="*/ 607925 w 923041"/>
              <a:gd name="connsiteY20" fmla="*/ 1644713 h 1840656"/>
              <a:gd name="connsiteX21" fmla="*/ 663191 w 923041"/>
              <a:gd name="connsiteY21" fmla="*/ 1624616 h 1840656"/>
              <a:gd name="connsiteX22" fmla="*/ 713433 w 923041"/>
              <a:gd name="connsiteY22" fmla="*/ 1569350 h 1840656"/>
              <a:gd name="connsiteX23" fmla="*/ 733530 w 923041"/>
              <a:gd name="connsiteY23" fmla="*/ 1443746 h 1840656"/>
              <a:gd name="connsiteX24" fmla="*/ 768699 w 923041"/>
              <a:gd name="connsiteY24" fmla="*/ 1368383 h 1840656"/>
              <a:gd name="connsiteX25" fmla="*/ 844061 w 923041"/>
              <a:gd name="connsiteY25" fmla="*/ 1303069 h 1840656"/>
              <a:gd name="connsiteX26" fmla="*/ 904352 w 923041"/>
              <a:gd name="connsiteY26" fmla="*/ 1127223 h 1840656"/>
              <a:gd name="connsiteX27" fmla="*/ 919424 w 923041"/>
              <a:gd name="connsiteY27" fmla="*/ 1051860 h 1840656"/>
              <a:gd name="connsiteX28" fmla="*/ 919424 w 923041"/>
              <a:gd name="connsiteY28" fmla="*/ 946352 h 1840656"/>
              <a:gd name="connsiteX29" fmla="*/ 879231 w 923041"/>
              <a:gd name="connsiteY29" fmla="*/ 845869 h 1840656"/>
              <a:gd name="connsiteX30" fmla="*/ 869182 w 923041"/>
              <a:gd name="connsiteY30" fmla="*/ 760458 h 1840656"/>
              <a:gd name="connsiteX0" fmla="*/ 0 w 852703"/>
              <a:gd name="connsiteY0" fmla="*/ 1790414 h 1790414"/>
              <a:gd name="connsiteX1" fmla="*/ 75363 w 852703"/>
              <a:gd name="connsiteY1" fmla="*/ 1710027 h 1790414"/>
              <a:gd name="connsiteX2" fmla="*/ 185895 w 852703"/>
              <a:gd name="connsiteY2" fmla="*/ 1549253 h 1790414"/>
              <a:gd name="connsiteX3" fmla="*/ 261257 w 852703"/>
              <a:gd name="connsiteY3" fmla="*/ 1368383 h 1790414"/>
              <a:gd name="connsiteX4" fmla="*/ 472273 w 852703"/>
              <a:gd name="connsiteY4" fmla="*/ 47025 h 1790414"/>
              <a:gd name="connsiteX5" fmla="*/ 472273 w 852703"/>
              <a:gd name="connsiteY5" fmla="*/ 308282 h 1790414"/>
              <a:gd name="connsiteX6" fmla="*/ 477297 w 852703"/>
              <a:gd name="connsiteY6" fmla="*/ 433886 h 1790414"/>
              <a:gd name="connsiteX7" fmla="*/ 517490 w 852703"/>
              <a:gd name="connsiteY7" fmla="*/ 504225 h 1790414"/>
              <a:gd name="connsiteX8" fmla="*/ 547635 w 852703"/>
              <a:gd name="connsiteY8" fmla="*/ 609732 h 1790414"/>
              <a:gd name="connsiteX9" fmla="*/ 562708 w 852703"/>
              <a:gd name="connsiteY9" fmla="*/ 710216 h 1790414"/>
              <a:gd name="connsiteX10" fmla="*/ 532563 w 852703"/>
              <a:gd name="connsiteY10" fmla="*/ 870990 h 1790414"/>
              <a:gd name="connsiteX11" fmla="*/ 537587 w 852703"/>
              <a:gd name="connsiteY11" fmla="*/ 961425 h 1790414"/>
              <a:gd name="connsiteX12" fmla="*/ 537587 w 852703"/>
              <a:gd name="connsiteY12" fmla="*/ 1112150 h 1790414"/>
              <a:gd name="connsiteX13" fmla="*/ 522515 w 852703"/>
              <a:gd name="connsiteY13" fmla="*/ 1172440 h 1790414"/>
              <a:gd name="connsiteX14" fmla="*/ 477297 w 852703"/>
              <a:gd name="connsiteY14" fmla="*/ 1313117 h 1790414"/>
              <a:gd name="connsiteX15" fmla="*/ 452176 w 852703"/>
              <a:gd name="connsiteY15" fmla="*/ 1458818 h 1790414"/>
              <a:gd name="connsiteX16" fmla="*/ 432079 w 852703"/>
              <a:gd name="connsiteY16" fmla="*/ 1544229 h 1790414"/>
              <a:gd name="connsiteX17" fmla="*/ 457200 w 852703"/>
              <a:gd name="connsiteY17" fmla="*/ 1619592 h 1790414"/>
              <a:gd name="connsiteX18" fmla="*/ 492370 w 852703"/>
              <a:gd name="connsiteY18" fmla="*/ 1644713 h 1790414"/>
              <a:gd name="connsiteX19" fmla="*/ 537587 w 852703"/>
              <a:gd name="connsiteY19" fmla="*/ 1644713 h 1790414"/>
              <a:gd name="connsiteX20" fmla="*/ 592853 w 852703"/>
              <a:gd name="connsiteY20" fmla="*/ 1624616 h 1790414"/>
              <a:gd name="connsiteX21" fmla="*/ 643095 w 852703"/>
              <a:gd name="connsiteY21" fmla="*/ 1569350 h 1790414"/>
              <a:gd name="connsiteX22" fmla="*/ 663192 w 852703"/>
              <a:gd name="connsiteY22" fmla="*/ 1443746 h 1790414"/>
              <a:gd name="connsiteX23" fmla="*/ 698361 w 852703"/>
              <a:gd name="connsiteY23" fmla="*/ 1368383 h 1790414"/>
              <a:gd name="connsiteX24" fmla="*/ 773723 w 852703"/>
              <a:gd name="connsiteY24" fmla="*/ 1303069 h 1790414"/>
              <a:gd name="connsiteX25" fmla="*/ 834014 w 852703"/>
              <a:gd name="connsiteY25" fmla="*/ 1127223 h 1790414"/>
              <a:gd name="connsiteX26" fmla="*/ 849086 w 852703"/>
              <a:gd name="connsiteY26" fmla="*/ 1051860 h 1790414"/>
              <a:gd name="connsiteX27" fmla="*/ 849086 w 852703"/>
              <a:gd name="connsiteY27" fmla="*/ 946352 h 1790414"/>
              <a:gd name="connsiteX28" fmla="*/ 808893 w 852703"/>
              <a:gd name="connsiteY28" fmla="*/ 845869 h 1790414"/>
              <a:gd name="connsiteX29" fmla="*/ 798844 w 852703"/>
              <a:gd name="connsiteY29" fmla="*/ 760458 h 1790414"/>
              <a:gd name="connsiteX0" fmla="*/ 0 w 777340"/>
              <a:gd name="connsiteY0" fmla="*/ 1710027 h 1710027"/>
              <a:gd name="connsiteX1" fmla="*/ 110532 w 777340"/>
              <a:gd name="connsiteY1" fmla="*/ 1549253 h 1710027"/>
              <a:gd name="connsiteX2" fmla="*/ 185894 w 777340"/>
              <a:gd name="connsiteY2" fmla="*/ 1368383 h 1710027"/>
              <a:gd name="connsiteX3" fmla="*/ 396910 w 777340"/>
              <a:gd name="connsiteY3" fmla="*/ 47025 h 1710027"/>
              <a:gd name="connsiteX4" fmla="*/ 396910 w 777340"/>
              <a:gd name="connsiteY4" fmla="*/ 308282 h 1710027"/>
              <a:gd name="connsiteX5" fmla="*/ 401934 w 777340"/>
              <a:gd name="connsiteY5" fmla="*/ 433886 h 1710027"/>
              <a:gd name="connsiteX6" fmla="*/ 442127 w 777340"/>
              <a:gd name="connsiteY6" fmla="*/ 504225 h 1710027"/>
              <a:gd name="connsiteX7" fmla="*/ 472272 w 777340"/>
              <a:gd name="connsiteY7" fmla="*/ 609732 h 1710027"/>
              <a:gd name="connsiteX8" fmla="*/ 487345 w 777340"/>
              <a:gd name="connsiteY8" fmla="*/ 710216 h 1710027"/>
              <a:gd name="connsiteX9" fmla="*/ 457200 w 777340"/>
              <a:gd name="connsiteY9" fmla="*/ 870990 h 1710027"/>
              <a:gd name="connsiteX10" fmla="*/ 462224 w 777340"/>
              <a:gd name="connsiteY10" fmla="*/ 961425 h 1710027"/>
              <a:gd name="connsiteX11" fmla="*/ 462224 w 777340"/>
              <a:gd name="connsiteY11" fmla="*/ 1112150 h 1710027"/>
              <a:gd name="connsiteX12" fmla="*/ 447152 w 777340"/>
              <a:gd name="connsiteY12" fmla="*/ 1172440 h 1710027"/>
              <a:gd name="connsiteX13" fmla="*/ 401934 w 777340"/>
              <a:gd name="connsiteY13" fmla="*/ 1313117 h 1710027"/>
              <a:gd name="connsiteX14" fmla="*/ 376813 w 777340"/>
              <a:gd name="connsiteY14" fmla="*/ 1458818 h 1710027"/>
              <a:gd name="connsiteX15" fmla="*/ 356716 w 777340"/>
              <a:gd name="connsiteY15" fmla="*/ 1544229 h 1710027"/>
              <a:gd name="connsiteX16" fmla="*/ 381837 w 777340"/>
              <a:gd name="connsiteY16" fmla="*/ 1619592 h 1710027"/>
              <a:gd name="connsiteX17" fmla="*/ 417007 w 777340"/>
              <a:gd name="connsiteY17" fmla="*/ 1644713 h 1710027"/>
              <a:gd name="connsiteX18" fmla="*/ 462224 w 777340"/>
              <a:gd name="connsiteY18" fmla="*/ 1644713 h 1710027"/>
              <a:gd name="connsiteX19" fmla="*/ 517490 w 777340"/>
              <a:gd name="connsiteY19" fmla="*/ 1624616 h 1710027"/>
              <a:gd name="connsiteX20" fmla="*/ 567732 w 777340"/>
              <a:gd name="connsiteY20" fmla="*/ 1569350 h 1710027"/>
              <a:gd name="connsiteX21" fmla="*/ 587829 w 777340"/>
              <a:gd name="connsiteY21" fmla="*/ 1443746 h 1710027"/>
              <a:gd name="connsiteX22" fmla="*/ 622998 w 777340"/>
              <a:gd name="connsiteY22" fmla="*/ 1368383 h 1710027"/>
              <a:gd name="connsiteX23" fmla="*/ 698360 w 777340"/>
              <a:gd name="connsiteY23" fmla="*/ 1303069 h 1710027"/>
              <a:gd name="connsiteX24" fmla="*/ 758651 w 777340"/>
              <a:gd name="connsiteY24" fmla="*/ 1127223 h 1710027"/>
              <a:gd name="connsiteX25" fmla="*/ 773723 w 777340"/>
              <a:gd name="connsiteY25" fmla="*/ 1051860 h 1710027"/>
              <a:gd name="connsiteX26" fmla="*/ 773723 w 777340"/>
              <a:gd name="connsiteY26" fmla="*/ 946352 h 1710027"/>
              <a:gd name="connsiteX27" fmla="*/ 733530 w 777340"/>
              <a:gd name="connsiteY27" fmla="*/ 845869 h 1710027"/>
              <a:gd name="connsiteX28" fmla="*/ 723481 w 777340"/>
              <a:gd name="connsiteY28" fmla="*/ 760458 h 1710027"/>
              <a:gd name="connsiteX0" fmla="*/ 0 w 666808"/>
              <a:gd name="connsiteY0" fmla="*/ 1549253 h 1647547"/>
              <a:gd name="connsiteX1" fmla="*/ 75362 w 666808"/>
              <a:gd name="connsiteY1" fmla="*/ 1368383 h 1647547"/>
              <a:gd name="connsiteX2" fmla="*/ 286378 w 666808"/>
              <a:gd name="connsiteY2" fmla="*/ 47025 h 1647547"/>
              <a:gd name="connsiteX3" fmla="*/ 286378 w 666808"/>
              <a:gd name="connsiteY3" fmla="*/ 308282 h 1647547"/>
              <a:gd name="connsiteX4" fmla="*/ 291402 w 666808"/>
              <a:gd name="connsiteY4" fmla="*/ 433886 h 1647547"/>
              <a:gd name="connsiteX5" fmla="*/ 331595 w 666808"/>
              <a:gd name="connsiteY5" fmla="*/ 504225 h 1647547"/>
              <a:gd name="connsiteX6" fmla="*/ 361740 w 666808"/>
              <a:gd name="connsiteY6" fmla="*/ 609732 h 1647547"/>
              <a:gd name="connsiteX7" fmla="*/ 376813 w 666808"/>
              <a:gd name="connsiteY7" fmla="*/ 710216 h 1647547"/>
              <a:gd name="connsiteX8" fmla="*/ 346668 w 666808"/>
              <a:gd name="connsiteY8" fmla="*/ 870990 h 1647547"/>
              <a:gd name="connsiteX9" fmla="*/ 351692 w 666808"/>
              <a:gd name="connsiteY9" fmla="*/ 961425 h 1647547"/>
              <a:gd name="connsiteX10" fmla="*/ 351692 w 666808"/>
              <a:gd name="connsiteY10" fmla="*/ 1112150 h 1647547"/>
              <a:gd name="connsiteX11" fmla="*/ 336620 w 666808"/>
              <a:gd name="connsiteY11" fmla="*/ 1172440 h 1647547"/>
              <a:gd name="connsiteX12" fmla="*/ 291402 w 666808"/>
              <a:gd name="connsiteY12" fmla="*/ 1313117 h 1647547"/>
              <a:gd name="connsiteX13" fmla="*/ 266281 w 666808"/>
              <a:gd name="connsiteY13" fmla="*/ 1458818 h 1647547"/>
              <a:gd name="connsiteX14" fmla="*/ 246184 w 666808"/>
              <a:gd name="connsiteY14" fmla="*/ 1544229 h 1647547"/>
              <a:gd name="connsiteX15" fmla="*/ 271305 w 666808"/>
              <a:gd name="connsiteY15" fmla="*/ 1619592 h 1647547"/>
              <a:gd name="connsiteX16" fmla="*/ 306475 w 666808"/>
              <a:gd name="connsiteY16" fmla="*/ 1644713 h 1647547"/>
              <a:gd name="connsiteX17" fmla="*/ 351692 w 666808"/>
              <a:gd name="connsiteY17" fmla="*/ 1644713 h 1647547"/>
              <a:gd name="connsiteX18" fmla="*/ 406958 w 666808"/>
              <a:gd name="connsiteY18" fmla="*/ 1624616 h 1647547"/>
              <a:gd name="connsiteX19" fmla="*/ 457200 w 666808"/>
              <a:gd name="connsiteY19" fmla="*/ 1569350 h 1647547"/>
              <a:gd name="connsiteX20" fmla="*/ 477297 w 666808"/>
              <a:gd name="connsiteY20" fmla="*/ 1443746 h 1647547"/>
              <a:gd name="connsiteX21" fmla="*/ 512466 w 666808"/>
              <a:gd name="connsiteY21" fmla="*/ 1368383 h 1647547"/>
              <a:gd name="connsiteX22" fmla="*/ 587828 w 666808"/>
              <a:gd name="connsiteY22" fmla="*/ 1303069 h 1647547"/>
              <a:gd name="connsiteX23" fmla="*/ 648119 w 666808"/>
              <a:gd name="connsiteY23" fmla="*/ 1127223 h 1647547"/>
              <a:gd name="connsiteX24" fmla="*/ 663191 w 666808"/>
              <a:gd name="connsiteY24" fmla="*/ 1051860 h 1647547"/>
              <a:gd name="connsiteX25" fmla="*/ 663191 w 666808"/>
              <a:gd name="connsiteY25" fmla="*/ 946352 h 1647547"/>
              <a:gd name="connsiteX26" fmla="*/ 622998 w 666808"/>
              <a:gd name="connsiteY26" fmla="*/ 845869 h 1647547"/>
              <a:gd name="connsiteX27" fmla="*/ 612949 w 666808"/>
              <a:gd name="connsiteY27" fmla="*/ 760458 h 1647547"/>
              <a:gd name="connsiteX0" fmla="*/ 0 w 591446"/>
              <a:gd name="connsiteY0" fmla="*/ 1368383 h 1647547"/>
              <a:gd name="connsiteX1" fmla="*/ 211016 w 591446"/>
              <a:gd name="connsiteY1" fmla="*/ 47025 h 1647547"/>
              <a:gd name="connsiteX2" fmla="*/ 211016 w 591446"/>
              <a:gd name="connsiteY2" fmla="*/ 308282 h 1647547"/>
              <a:gd name="connsiteX3" fmla="*/ 216040 w 591446"/>
              <a:gd name="connsiteY3" fmla="*/ 433886 h 1647547"/>
              <a:gd name="connsiteX4" fmla="*/ 256233 w 591446"/>
              <a:gd name="connsiteY4" fmla="*/ 504225 h 1647547"/>
              <a:gd name="connsiteX5" fmla="*/ 286378 w 591446"/>
              <a:gd name="connsiteY5" fmla="*/ 609732 h 1647547"/>
              <a:gd name="connsiteX6" fmla="*/ 301451 w 591446"/>
              <a:gd name="connsiteY6" fmla="*/ 710216 h 1647547"/>
              <a:gd name="connsiteX7" fmla="*/ 271306 w 591446"/>
              <a:gd name="connsiteY7" fmla="*/ 870990 h 1647547"/>
              <a:gd name="connsiteX8" fmla="*/ 276330 w 591446"/>
              <a:gd name="connsiteY8" fmla="*/ 961425 h 1647547"/>
              <a:gd name="connsiteX9" fmla="*/ 276330 w 591446"/>
              <a:gd name="connsiteY9" fmla="*/ 1112150 h 1647547"/>
              <a:gd name="connsiteX10" fmla="*/ 261258 w 591446"/>
              <a:gd name="connsiteY10" fmla="*/ 1172440 h 1647547"/>
              <a:gd name="connsiteX11" fmla="*/ 216040 w 591446"/>
              <a:gd name="connsiteY11" fmla="*/ 1313117 h 1647547"/>
              <a:gd name="connsiteX12" fmla="*/ 190919 w 591446"/>
              <a:gd name="connsiteY12" fmla="*/ 1458818 h 1647547"/>
              <a:gd name="connsiteX13" fmla="*/ 170822 w 591446"/>
              <a:gd name="connsiteY13" fmla="*/ 1544229 h 1647547"/>
              <a:gd name="connsiteX14" fmla="*/ 195943 w 591446"/>
              <a:gd name="connsiteY14" fmla="*/ 1619592 h 1647547"/>
              <a:gd name="connsiteX15" fmla="*/ 231113 w 591446"/>
              <a:gd name="connsiteY15" fmla="*/ 1644713 h 1647547"/>
              <a:gd name="connsiteX16" fmla="*/ 276330 w 591446"/>
              <a:gd name="connsiteY16" fmla="*/ 1644713 h 1647547"/>
              <a:gd name="connsiteX17" fmla="*/ 331596 w 591446"/>
              <a:gd name="connsiteY17" fmla="*/ 1624616 h 1647547"/>
              <a:gd name="connsiteX18" fmla="*/ 381838 w 591446"/>
              <a:gd name="connsiteY18" fmla="*/ 1569350 h 1647547"/>
              <a:gd name="connsiteX19" fmla="*/ 401935 w 591446"/>
              <a:gd name="connsiteY19" fmla="*/ 1443746 h 1647547"/>
              <a:gd name="connsiteX20" fmla="*/ 437104 w 591446"/>
              <a:gd name="connsiteY20" fmla="*/ 1368383 h 1647547"/>
              <a:gd name="connsiteX21" fmla="*/ 512466 w 591446"/>
              <a:gd name="connsiteY21" fmla="*/ 1303069 h 1647547"/>
              <a:gd name="connsiteX22" fmla="*/ 572757 w 591446"/>
              <a:gd name="connsiteY22" fmla="*/ 1127223 h 1647547"/>
              <a:gd name="connsiteX23" fmla="*/ 587829 w 591446"/>
              <a:gd name="connsiteY23" fmla="*/ 1051860 h 1647547"/>
              <a:gd name="connsiteX24" fmla="*/ 587829 w 591446"/>
              <a:gd name="connsiteY24" fmla="*/ 946352 h 1647547"/>
              <a:gd name="connsiteX25" fmla="*/ 547636 w 591446"/>
              <a:gd name="connsiteY25" fmla="*/ 845869 h 1647547"/>
              <a:gd name="connsiteX26" fmla="*/ 537587 w 591446"/>
              <a:gd name="connsiteY26" fmla="*/ 760458 h 1647547"/>
              <a:gd name="connsiteX0" fmla="*/ 40232 w 420662"/>
              <a:gd name="connsiteY0" fmla="*/ 47025 h 1647547"/>
              <a:gd name="connsiteX1" fmla="*/ 40232 w 420662"/>
              <a:gd name="connsiteY1" fmla="*/ 308282 h 1647547"/>
              <a:gd name="connsiteX2" fmla="*/ 45256 w 420662"/>
              <a:gd name="connsiteY2" fmla="*/ 433886 h 1647547"/>
              <a:gd name="connsiteX3" fmla="*/ 85449 w 420662"/>
              <a:gd name="connsiteY3" fmla="*/ 504225 h 1647547"/>
              <a:gd name="connsiteX4" fmla="*/ 115594 w 420662"/>
              <a:gd name="connsiteY4" fmla="*/ 609732 h 1647547"/>
              <a:gd name="connsiteX5" fmla="*/ 130667 w 420662"/>
              <a:gd name="connsiteY5" fmla="*/ 710216 h 1647547"/>
              <a:gd name="connsiteX6" fmla="*/ 100522 w 420662"/>
              <a:gd name="connsiteY6" fmla="*/ 870990 h 1647547"/>
              <a:gd name="connsiteX7" fmla="*/ 105546 w 420662"/>
              <a:gd name="connsiteY7" fmla="*/ 961425 h 1647547"/>
              <a:gd name="connsiteX8" fmla="*/ 105546 w 420662"/>
              <a:gd name="connsiteY8" fmla="*/ 1112150 h 1647547"/>
              <a:gd name="connsiteX9" fmla="*/ 90474 w 420662"/>
              <a:gd name="connsiteY9" fmla="*/ 1172440 h 1647547"/>
              <a:gd name="connsiteX10" fmla="*/ 45256 w 420662"/>
              <a:gd name="connsiteY10" fmla="*/ 1313117 h 1647547"/>
              <a:gd name="connsiteX11" fmla="*/ 20135 w 420662"/>
              <a:gd name="connsiteY11" fmla="*/ 1458818 h 1647547"/>
              <a:gd name="connsiteX12" fmla="*/ 38 w 420662"/>
              <a:gd name="connsiteY12" fmla="*/ 1544229 h 1647547"/>
              <a:gd name="connsiteX13" fmla="*/ 25159 w 420662"/>
              <a:gd name="connsiteY13" fmla="*/ 1619592 h 1647547"/>
              <a:gd name="connsiteX14" fmla="*/ 60329 w 420662"/>
              <a:gd name="connsiteY14" fmla="*/ 1644713 h 1647547"/>
              <a:gd name="connsiteX15" fmla="*/ 105546 w 420662"/>
              <a:gd name="connsiteY15" fmla="*/ 1644713 h 1647547"/>
              <a:gd name="connsiteX16" fmla="*/ 160812 w 420662"/>
              <a:gd name="connsiteY16" fmla="*/ 1624616 h 1647547"/>
              <a:gd name="connsiteX17" fmla="*/ 211054 w 420662"/>
              <a:gd name="connsiteY17" fmla="*/ 1569350 h 1647547"/>
              <a:gd name="connsiteX18" fmla="*/ 231151 w 420662"/>
              <a:gd name="connsiteY18" fmla="*/ 1443746 h 1647547"/>
              <a:gd name="connsiteX19" fmla="*/ 266320 w 420662"/>
              <a:gd name="connsiteY19" fmla="*/ 1368383 h 1647547"/>
              <a:gd name="connsiteX20" fmla="*/ 341682 w 420662"/>
              <a:gd name="connsiteY20" fmla="*/ 1303069 h 1647547"/>
              <a:gd name="connsiteX21" fmla="*/ 401973 w 420662"/>
              <a:gd name="connsiteY21" fmla="*/ 1127223 h 1647547"/>
              <a:gd name="connsiteX22" fmla="*/ 417045 w 420662"/>
              <a:gd name="connsiteY22" fmla="*/ 1051860 h 1647547"/>
              <a:gd name="connsiteX23" fmla="*/ 417045 w 420662"/>
              <a:gd name="connsiteY23" fmla="*/ 946352 h 1647547"/>
              <a:gd name="connsiteX24" fmla="*/ 376852 w 420662"/>
              <a:gd name="connsiteY24" fmla="*/ 845869 h 1647547"/>
              <a:gd name="connsiteX25" fmla="*/ 366803 w 420662"/>
              <a:gd name="connsiteY25" fmla="*/ 760458 h 1647547"/>
              <a:gd name="connsiteX0" fmla="*/ 40232 w 420662"/>
              <a:gd name="connsiteY0" fmla="*/ 0 h 1339265"/>
              <a:gd name="connsiteX1" fmla="*/ 45256 w 420662"/>
              <a:gd name="connsiteY1" fmla="*/ 125604 h 1339265"/>
              <a:gd name="connsiteX2" fmla="*/ 85449 w 420662"/>
              <a:gd name="connsiteY2" fmla="*/ 195943 h 1339265"/>
              <a:gd name="connsiteX3" fmla="*/ 115594 w 420662"/>
              <a:gd name="connsiteY3" fmla="*/ 301450 h 1339265"/>
              <a:gd name="connsiteX4" fmla="*/ 130667 w 420662"/>
              <a:gd name="connsiteY4" fmla="*/ 401934 h 1339265"/>
              <a:gd name="connsiteX5" fmla="*/ 100522 w 420662"/>
              <a:gd name="connsiteY5" fmla="*/ 562708 h 1339265"/>
              <a:gd name="connsiteX6" fmla="*/ 105546 w 420662"/>
              <a:gd name="connsiteY6" fmla="*/ 653143 h 1339265"/>
              <a:gd name="connsiteX7" fmla="*/ 105546 w 420662"/>
              <a:gd name="connsiteY7" fmla="*/ 803868 h 1339265"/>
              <a:gd name="connsiteX8" fmla="*/ 90474 w 420662"/>
              <a:gd name="connsiteY8" fmla="*/ 864158 h 1339265"/>
              <a:gd name="connsiteX9" fmla="*/ 45256 w 420662"/>
              <a:gd name="connsiteY9" fmla="*/ 1004835 h 1339265"/>
              <a:gd name="connsiteX10" fmla="*/ 20135 w 420662"/>
              <a:gd name="connsiteY10" fmla="*/ 1150536 h 1339265"/>
              <a:gd name="connsiteX11" fmla="*/ 38 w 420662"/>
              <a:gd name="connsiteY11" fmla="*/ 1235947 h 1339265"/>
              <a:gd name="connsiteX12" fmla="*/ 25159 w 420662"/>
              <a:gd name="connsiteY12" fmla="*/ 1311310 h 1339265"/>
              <a:gd name="connsiteX13" fmla="*/ 60329 w 420662"/>
              <a:gd name="connsiteY13" fmla="*/ 1336431 h 1339265"/>
              <a:gd name="connsiteX14" fmla="*/ 105546 w 420662"/>
              <a:gd name="connsiteY14" fmla="*/ 1336431 h 1339265"/>
              <a:gd name="connsiteX15" fmla="*/ 160812 w 420662"/>
              <a:gd name="connsiteY15" fmla="*/ 1316334 h 1339265"/>
              <a:gd name="connsiteX16" fmla="*/ 211054 w 420662"/>
              <a:gd name="connsiteY16" fmla="*/ 1261068 h 1339265"/>
              <a:gd name="connsiteX17" fmla="*/ 231151 w 420662"/>
              <a:gd name="connsiteY17" fmla="*/ 1135464 h 1339265"/>
              <a:gd name="connsiteX18" fmla="*/ 266320 w 420662"/>
              <a:gd name="connsiteY18" fmla="*/ 1060101 h 1339265"/>
              <a:gd name="connsiteX19" fmla="*/ 341682 w 420662"/>
              <a:gd name="connsiteY19" fmla="*/ 994787 h 1339265"/>
              <a:gd name="connsiteX20" fmla="*/ 401973 w 420662"/>
              <a:gd name="connsiteY20" fmla="*/ 818941 h 1339265"/>
              <a:gd name="connsiteX21" fmla="*/ 417045 w 420662"/>
              <a:gd name="connsiteY21" fmla="*/ 743578 h 1339265"/>
              <a:gd name="connsiteX22" fmla="*/ 417045 w 420662"/>
              <a:gd name="connsiteY22" fmla="*/ 638070 h 1339265"/>
              <a:gd name="connsiteX23" fmla="*/ 376852 w 420662"/>
              <a:gd name="connsiteY23" fmla="*/ 537587 h 1339265"/>
              <a:gd name="connsiteX24" fmla="*/ 366803 w 420662"/>
              <a:gd name="connsiteY24" fmla="*/ 452176 h 1339265"/>
              <a:gd name="connsiteX0" fmla="*/ 45256 w 420662"/>
              <a:gd name="connsiteY0" fmla="*/ 0 h 1213661"/>
              <a:gd name="connsiteX1" fmla="*/ 85449 w 420662"/>
              <a:gd name="connsiteY1" fmla="*/ 70339 h 1213661"/>
              <a:gd name="connsiteX2" fmla="*/ 115594 w 420662"/>
              <a:gd name="connsiteY2" fmla="*/ 175846 h 1213661"/>
              <a:gd name="connsiteX3" fmla="*/ 130667 w 420662"/>
              <a:gd name="connsiteY3" fmla="*/ 276330 h 1213661"/>
              <a:gd name="connsiteX4" fmla="*/ 100522 w 420662"/>
              <a:gd name="connsiteY4" fmla="*/ 437104 h 1213661"/>
              <a:gd name="connsiteX5" fmla="*/ 105546 w 420662"/>
              <a:gd name="connsiteY5" fmla="*/ 527539 h 1213661"/>
              <a:gd name="connsiteX6" fmla="*/ 105546 w 420662"/>
              <a:gd name="connsiteY6" fmla="*/ 678264 h 1213661"/>
              <a:gd name="connsiteX7" fmla="*/ 90474 w 420662"/>
              <a:gd name="connsiteY7" fmla="*/ 738554 h 1213661"/>
              <a:gd name="connsiteX8" fmla="*/ 45256 w 420662"/>
              <a:gd name="connsiteY8" fmla="*/ 879231 h 1213661"/>
              <a:gd name="connsiteX9" fmla="*/ 20135 w 420662"/>
              <a:gd name="connsiteY9" fmla="*/ 1024932 h 1213661"/>
              <a:gd name="connsiteX10" fmla="*/ 38 w 420662"/>
              <a:gd name="connsiteY10" fmla="*/ 1110343 h 1213661"/>
              <a:gd name="connsiteX11" fmla="*/ 25159 w 420662"/>
              <a:gd name="connsiteY11" fmla="*/ 1185706 h 1213661"/>
              <a:gd name="connsiteX12" fmla="*/ 60329 w 420662"/>
              <a:gd name="connsiteY12" fmla="*/ 1210827 h 1213661"/>
              <a:gd name="connsiteX13" fmla="*/ 105546 w 420662"/>
              <a:gd name="connsiteY13" fmla="*/ 1210827 h 1213661"/>
              <a:gd name="connsiteX14" fmla="*/ 160812 w 420662"/>
              <a:gd name="connsiteY14" fmla="*/ 1190730 h 1213661"/>
              <a:gd name="connsiteX15" fmla="*/ 211054 w 420662"/>
              <a:gd name="connsiteY15" fmla="*/ 1135464 h 1213661"/>
              <a:gd name="connsiteX16" fmla="*/ 231151 w 420662"/>
              <a:gd name="connsiteY16" fmla="*/ 1009860 h 1213661"/>
              <a:gd name="connsiteX17" fmla="*/ 266320 w 420662"/>
              <a:gd name="connsiteY17" fmla="*/ 934497 h 1213661"/>
              <a:gd name="connsiteX18" fmla="*/ 341682 w 420662"/>
              <a:gd name="connsiteY18" fmla="*/ 869183 h 1213661"/>
              <a:gd name="connsiteX19" fmla="*/ 401973 w 420662"/>
              <a:gd name="connsiteY19" fmla="*/ 693337 h 1213661"/>
              <a:gd name="connsiteX20" fmla="*/ 417045 w 420662"/>
              <a:gd name="connsiteY20" fmla="*/ 617974 h 1213661"/>
              <a:gd name="connsiteX21" fmla="*/ 417045 w 420662"/>
              <a:gd name="connsiteY21" fmla="*/ 512466 h 1213661"/>
              <a:gd name="connsiteX22" fmla="*/ 376852 w 420662"/>
              <a:gd name="connsiteY22" fmla="*/ 411983 h 1213661"/>
              <a:gd name="connsiteX23" fmla="*/ 366803 w 420662"/>
              <a:gd name="connsiteY23" fmla="*/ 326572 h 1213661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22" fmla="*/ 366803 w 420662"/>
              <a:gd name="connsiteY22" fmla="*/ 256233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0" fmla="*/ 85449 w 417045"/>
              <a:gd name="connsiteY0" fmla="*/ 0 h 1143322"/>
              <a:gd name="connsiteX1" fmla="*/ 115594 w 417045"/>
              <a:gd name="connsiteY1" fmla="*/ 105507 h 1143322"/>
              <a:gd name="connsiteX2" fmla="*/ 130667 w 417045"/>
              <a:gd name="connsiteY2" fmla="*/ 205991 h 1143322"/>
              <a:gd name="connsiteX3" fmla="*/ 100522 w 417045"/>
              <a:gd name="connsiteY3" fmla="*/ 366765 h 1143322"/>
              <a:gd name="connsiteX4" fmla="*/ 105546 w 417045"/>
              <a:gd name="connsiteY4" fmla="*/ 457200 h 1143322"/>
              <a:gd name="connsiteX5" fmla="*/ 105546 w 417045"/>
              <a:gd name="connsiteY5" fmla="*/ 607925 h 1143322"/>
              <a:gd name="connsiteX6" fmla="*/ 90474 w 417045"/>
              <a:gd name="connsiteY6" fmla="*/ 668215 h 1143322"/>
              <a:gd name="connsiteX7" fmla="*/ 45256 w 417045"/>
              <a:gd name="connsiteY7" fmla="*/ 808892 h 1143322"/>
              <a:gd name="connsiteX8" fmla="*/ 20135 w 417045"/>
              <a:gd name="connsiteY8" fmla="*/ 954593 h 1143322"/>
              <a:gd name="connsiteX9" fmla="*/ 38 w 417045"/>
              <a:gd name="connsiteY9" fmla="*/ 1040004 h 1143322"/>
              <a:gd name="connsiteX10" fmla="*/ 25159 w 417045"/>
              <a:gd name="connsiteY10" fmla="*/ 1115367 h 1143322"/>
              <a:gd name="connsiteX11" fmla="*/ 60329 w 417045"/>
              <a:gd name="connsiteY11" fmla="*/ 1140488 h 1143322"/>
              <a:gd name="connsiteX12" fmla="*/ 105546 w 417045"/>
              <a:gd name="connsiteY12" fmla="*/ 1140488 h 1143322"/>
              <a:gd name="connsiteX13" fmla="*/ 160812 w 417045"/>
              <a:gd name="connsiteY13" fmla="*/ 1120391 h 1143322"/>
              <a:gd name="connsiteX14" fmla="*/ 211054 w 417045"/>
              <a:gd name="connsiteY14" fmla="*/ 1065125 h 1143322"/>
              <a:gd name="connsiteX15" fmla="*/ 231151 w 417045"/>
              <a:gd name="connsiteY15" fmla="*/ 939521 h 1143322"/>
              <a:gd name="connsiteX16" fmla="*/ 266320 w 417045"/>
              <a:gd name="connsiteY16" fmla="*/ 864158 h 1143322"/>
              <a:gd name="connsiteX17" fmla="*/ 341682 w 417045"/>
              <a:gd name="connsiteY17" fmla="*/ 798844 h 1143322"/>
              <a:gd name="connsiteX18" fmla="*/ 401973 w 417045"/>
              <a:gd name="connsiteY18" fmla="*/ 622998 h 1143322"/>
              <a:gd name="connsiteX19" fmla="*/ 417045 w 417045"/>
              <a:gd name="connsiteY19" fmla="*/ 547635 h 1143322"/>
              <a:gd name="connsiteX0" fmla="*/ 85449 w 401973"/>
              <a:gd name="connsiteY0" fmla="*/ 0 h 1143322"/>
              <a:gd name="connsiteX1" fmla="*/ 115594 w 401973"/>
              <a:gd name="connsiteY1" fmla="*/ 105507 h 1143322"/>
              <a:gd name="connsiteX2" fmla="*/ 130667 w 401973"/>
              <a:gd name="connsiteY2" fmla="*/ 205991 h 1143322"/>
              <a:gd name="connsiteX3" fmla="*/ 100522 w 401973"/>
              <a:gd name="connsiteY3" fmla="*/ 366765 h 1143322"/>
              <a:gd name="connsiteX4" fmla="*/ 105546 w 401973"/>
              <a:gd name="connsiteY4" fmla="*/ 457200 h 1143322"/>
              <a:gd name="connsiteX5" fmla="*/ 105546 w 401973"/>
              <a:gd name="connsiteY5" fmla="*/ 607925 h 1143322"/>
              <a:gd name="connsiteX6" fmla="*/ 90474 w 401973"/>
              <a:gd name="connsiteY6" fmla="*/ 668215 h 1143322"/>
              <a:gd name="connsiteX7" fmla="*/ 45256 w 401973"/>
              <a:gd name="connsiteY7" fmla="*/ 808892 h 1143322"/>
              <a:gd name="connsiteX8" fmla="*/ 20135 w 401973"/>
              <a:gd name="connsiteY8" fmla="*/ 954593 h 1143322"/>
              <a:gd name="connsiteX9" fmla="*/ 38 w 401973"/>
              <a:gd name="connsiteY9" fmla="*/ 1040004 h 1143322"/>
              <a:gd name="connsiteX10" fmla="*/ 25159 w 401973"/>
              <a:gd name="connsiteY10" fmla="*/ 1115367 h 1143322"/>
              <a:gd name="connsiteX11" fmla="*/ 60329 w 401973"/>
              <a:gd name="connsiteY11" fmla="*/ 1140488 h 1143322"/>
              <a:gd name="connsiteX12" fmla="*/ 105546 w 401973"/>
              <a:gd name="connsiteY12" fmla="*/ 1140488 h 1143322"/>
              <a:gd name="connsiteX13" fmla="*/ 160812 w 401973"/>
              <a:gd name="connsiteY13" fmla="*/ 1120391 h 1143322"/>
              <a:gd name="connsiteX14" fmla="*/ 211054 w 401973"/>
              <a:gd name="connsiteY14" fmla="*/ 1065125 h 1143322"/>
              <a:gd name="connsiteX15" fmla="*/ 231151 w 401973"/>
              <a:gd name="connsiteY15" fmla="*/ 939521 h 1143322"/>
              <a:gd name="connsiteX16" fmla="*/ 266320 w 401973"/>
              <a:gd name="connsiteY16" fmla="*/ 864158 h 1143322"/>
              <a:gd name="connsiteX17" fmla="*/ 341682 w 401973"/>
              <a:gd name="connsiteY17" fmla="*/ 798844 h 1143322"/>
              <a:gd name="connsiteX18" fmla="*/ 401973 w 401973"/>
              <a:gd name="connsiteY18" fmla="*/ 622998 h 1143322"/>
              <a:gd name="connsiteX0" fmla="*/ 115594 w 401973"/>
              <a:gd name="connsiteY0" fmla="*/ 0 h 1037815"/>
              <a:gd name="connsiteX1" fmla="*/ 130667 w 401973"/>
              <a:gd name="connsiteY1" fmla="*/ 100484 h 1037815"/>
              <a:gd name="connsiteX2" fmla="*/ 100522 w 401973"/>
              <a:gd name="connsiteY2" fmla="*/ 261258 h 1037815"/>
              <a:gd name="connsiteX3" fmla="*/ 105546 w 401973"/>
              <a:gd name="connsiteY3" fmla="*/ 351693 h 1037815"/>
              <a:gd name="connsiteX4" fmla="*/ 105546 w 401973"/>
              <a:gd name="connsiteY4" fmla="*/ 502418 h 1037815"/>
              <a:gd name="connsiteX5" fmla="*/ 90474 w 401973"/>
              <a:gd name="connsiteY5" fmla="*/ 562708 h 1037815"/>
              <a:gd name="connsiteX6" fmla="*/ 45256 w 401973"/>
              <a:gd name="connsiteY6" fmla="*/ 703385 h 1037815"/>
              <a:gd name="connsiteX7" fmla="*/ 20135 w 401973"/>
              <a:gd name="connsiteY7" fmla="*/ 849086 h 1037815"/>
              <a:gd name="connsiteX8" fmla="*/ 38 w 401973"/>
              <a:gd name="connsiteY8" fmla="*/ 934497 h 1037815"/>
              <a:gd name="connsiteX9" fmla="*/ 25159 w 401973"/>
              <a:gd name="connsiteY9" fmla="*/ 1009860 h 1037815"/>
              <a:gd name="connsiteX10" fmla="*/ 60329 w 401973"/>
              <a:gd name="connsiteY10" fmla="*/ 1034981 h 1037815"/>
              <a:gd name="connsiteX11" fmla="*/ 105546 w 401973"/>
              <a:gd name="connsiteY11" fmla="*/ 1034981 h 1037815"/>
              <a:gd name="connsiteX12" fmla="*/ 160812 w 401973"/>
              <a:gd name="connsiteY12" fmla="*/ 1014884 h 1037815"/>
              <a:gd name="connsiteX13" fmla="*/ 211054 w 401973"/>
              <a:gd name="connsiteY13" fmla="*/ 959618 h 1037815"/>
              <a:gd name="connsiteX14" fmla="*/ 231151 w 401973"/>
              <a:gd name="connsiteY14" fmla="*/ 834014 h 1037815"/>
              <a:gd name="connsiteX15" fmla="*/ 266320 w 401973"/>
              <a:gd name="connsiteY15" fmla="*/ 758651 h 1037815"/>
              <a:gd name="connsiteX16" fmla="*/ 341682 w 401973"/>
              <a:gd name="connsiteY16" fmla="*/ 693337 h 1037815"/>
              <a:gd name="connsiteX17" fmla="*/ 401973 w 401973"/>
              <a:gd name="connsiteY17" fmla="*/ 517491 h 1037815"/>
              <a:gd name="connsiteX0" fmla="*/ 130667 w 401973"/>
              <a:gd name="connsiteY0" fmla="*/ 0 h 937331"/>
              <a:gd name="connsiteX1" fmla="*/ 100522 w 401973"/>
              <a:gd name="connsiteY1" fmla="*/ 160774 h 937331"/>
              <a:gd name="connsiteX2" fmla="*/ 105546 w 401973"/>
              <a:gd name="connsiteY2" fmla="*/ 251209 h 937331"/>
              <a:gd name="connsiteX3" fmla="*/ 105546 w 401973"/>
              <a:gd name="connsiteY3" fmla="*/ 401934 h 937331"/>
              <a:gd name="connsiteX4" fmla="*/ 90474 w 401973"/>
              <a:gd name="connsiteY4" fmla="*/ 462224 h 937331"/>
              <a:gd name="connsiteX5" fmla="*/ 45256 w 401973"/>
              <a:gd name="connsiteY5" fmla="*/ 602901 h 937331"/>
              <a:gd name="connsiteX6" fmla="*/ 20135 w 401973"/>
              <a:gd name="connsiteY6" fmla="*/ 748602 h 937331"/>
              <a:gd name="connsiteX7" fmla="*/ 38 w 401973"/>
              <a:gd name="connsiteY7" fmla="*/ 834013 h 937331"/>
              <a:gd name="connsiteX8" fmla="*/ 25159 w 401973"/>
              <a:gd name="connsiteY8" fmla="*/ 909376 h 937331"/>
              <a:gd name="connsiteX9" fmla="*/ 60329 w 401973"/>
              <a:gd name="connsiteY9" fmla="*/ 934497 h 937331"/>
              <a:gd name="connsiteX10" fmla="*/ 105546 w 401973"/>
              <a:gd name="connsiteY10" fmla="*/ 934497 h 937331"/>
              <a:gd name="connsiteX11" fmla="*/ 160812 w 401973"/>
              <a:gd name="connsiteY11" fmla="*/ 914400 h 937331"/>
              <a:gd name="connsiteX12" fmla="*/ 211054 w 401973"/>
              <a:gd name="connsiteY12" fmla="*/ 859134 h 937331"/>
              <a:gd name="connsiteX13" fmla="*/ 231151 w 401973"/>
              <a:gd name="connsiteY13" fmla="*/ 733530 h 937331"/>
              <a:gd name="connsiteX14" fmla="*/ 266320 w 401973"/>
              <a:gd name="connsiteY14" fmla="*/ 658167 h 937331"/>
              <a:gd name="connsiteX15" fmla="*/ 341682 w 401973"/>
              <a:gd name="connsiteY15" fmla="*/ 592853 h 937331"/>
              <a:gd name="connsiteX16" fmla="*/ 401973 w 401973"/>
              <a:gd name="connsiteY16" fmla="*/ 417007 h 9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973" h="937331">
                <a:moveTo>
                  <a:pt x="130667" y="0"/>
                </a:moveTo>
                <a:cubicBezTo>
                  <a:pt x="128155" y="43543"/>
                  <a:pt x="104709" y="118906"/>
                  <a:pt x="100522" y="160774"/>
                </a:cubicBezTo>
                <a:cubicBezTo>
                  <a:pt x="96335" y="202642"/>
                  <a:pt x="104709" y="211016"/>
                  <a:pt x="105546" y="251209"/>
                </a:cubicBezTo>
                <a:cubicBezTo>
                  <a:pt x="106383" y="291402"/>
                  <a:pt x="108058" y="366765"/>
                  <a:pt x="105546" y="401934"/>
                </a:cubicBezTo>
                <a:cubicBezTo>
                  <a:pt x="103034" y="437103"/>
                  <a:pt x="100522" y="428730"/>
                  <a:pt x="90474" y="462224"/>
                </a:cubicBezTo>
                <a:cubicBezTo>
                  <a:pt x="80426" y="495718"/>
                  <a:pt x="56979" y="555171"/>
                  <a:pt x="45256" y="602901"/>
                </a:cubicBezTo>
                <a:cubicBezTo>
                  <a:pt x="33533" y="650631"/>
                  <a:pt x="27671" y="710083"/>
                  <a:pt x="20135" y="748602"/>
                </a:cubicBezTo>
                <a:cubicBezTo>
                  <a:pt x="12599" y="787121"/>
                  <a:pt x="-799" y="807217"/>
                  <a:pt x="38" y="834013"/>
                </a:cubicBezTo>
                <a:cubicBezTo>
                  <a:pt x="875" y="860809"/>
                  <a:pt x="15111" y="892629"/>
                  <a:pt x="25159" y="909376"/>
                </a:cubicBezTo>
                <a:cubicBezTo>
                  <a:pt x="35208" y="926123"/>
                  <a:pt x="46931" y="930310"/>
                  <a:pt x="60329" y="934497"/>
                </a:cubicBezTo>
                <a:cubicBezTo>
                  <a:pt x="73727" y="938684"/>
                  <a:pt x="88799" y="937846"/>
                  <a:pt x="105546" y="934497"/>
                </a:cubicBezTo>
                <a:cubicBezTo>
                  <a:pt x="122293" y="931148"/>
                  <a:pt x="143227" y="926960"/>
                  <a:pt x="160812" y="914400"/>
                </a:cubicBezTo>
                <a:cubicBezTo>
                  <a:pt x="178397" y="901840"/>
                  <a:pt x="199331" y="889279"/>
                  <a:pt x="211054" y="859134"/>
                </a:cubicBezTo>
                <a:cubicBezTo>
                  <a:pt x="222777" y="828989"/>
                  <a:pt x="221940" y="767024"/>
                  <a:pt x="231151" y="733530"/>
                </a:cubicBezTo>
                <a:cubicBezTo>
                  <a:pt x="240362" y="700036"/>
                  <a:pt x="247898" y="681613"/>
                  <a:pt x="266320" y="658167"/>
                </a:cubicBezTo>
                <a:cubicBezTo>
                  <a:pt x="284742" y="634721"/>
                  <a:pt x="319073" y="633046"/>
                  <a:pt x="341682" y="592853"/>
                </a:cubicBezTo>
                <a:cubicBezTo>
                  <a:pt x="364291" y="552660"/>
                  <a:pt x="389412" y="458875"/>
                  <a:pt x="401973" y="41700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932498" y="3671276"/>
            <a:ext cx="256917" cy="844061"/>
          </a:xfrm>
          <a:custGeom>
            <a:avLst/>
            <a:gdLst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43" fmla="*/ 226772 w 263801"/>
              <a:gd name="connsiteY43" fmla="*/ 723482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0" fmla="*/ 81070 w 262313"/>
              <a:gd name="connsiteY0" fmla="*/ 0 h 1547446"/>
              <a:gd name="connsiteX1" fmla="*/ 50925 w 262313"/>
              <a:gd name="connsiteY1" fmla="*/ 55266 h 1547446"/>
              <a:gd name="connsiteX2" fmla="*/ 40877 w 262313"/>
              <a:gd name="connsiteY2" fmla="*/ 110532 h 1547446"/>
              <a:gd name="connsiteX3" fmla="*/ 40877 w 262313"/>
              <a:gd name="connsiteY3" fmla="*/ 155750 h 1547446"/>
              <a:gd name="connsiteX4" fmla="*/ 55950 w 262313"/>
              <a:gd name="connsiteY4" fmla="*/ 296427 h 1547446"/>
              <a:gd name="connsiteX5" fmla="*/ 76046 w 262313"/>
              <a:gd name="connsiteY5" fmla="*/ 351693 h 1547446"/>
              <a:gd name="connsiteX6" fmla="*/ 81070 w 262313"/>
              <a:gd name="connsiteY6" fmla="*/ 427055 h 1547446"/>
              <a:gd name="connsiteX7" fmla="*/ 116240 w 262313"/>
              <a:gd name="connsiteY7" fmla="*/ 502418 h 1547446"/>
              <a:gd name="connsiteX8" fmla="*/ 131312 w 262313"/>
              <a:gd name="connsiteY8" fmla="*/ 572756 h 1547446"/>
              <a:gd name="connsiteX9" fmla="*/ 131312 w 262313"/>
              <a:gd name="connsiteY9" fmla="*/ 653143 h 1547446"/>
              <a:gd name="connsiteX10" fmla="*/ 136336 w 262313"/>
              <a:gd name="connsiteY10" fmla="*/ 703385 h 1547446"/>
              <a:gd name="connsiteX11" fmla="*/ 136336 w 262313"/>
              <a:gd name="connsiteY11" fmla="*/ 728506 h 1547446"/>
              <a:gd name="connsiteX12" fmla="*/ 101167 w 262313"/>
              <a:gd name="connsiteY12" fmla="*/ 808893 h 1547446"/>
              <a:gd name="connsiteX13" fmla="*/ 101167 w 262313"/>
              <a:gd name="connsiteY13" fmla="*/ 859134 h 1547446"/>
              <a:gd name="connsiteX14" fmla="*/ 101167 w 262313"/>
              <a:gd name="connsiteY14" fmla="*/ 914400 h 1547446"/>
              <a:gd name="connsiteX15" fmla="*/ 101167 w 262313"/>
              <a:gd name="connsiteY15" fmla="*/ 989763 h 1547446"/>
              <a:gd name="connsiteX16" fmla="*/ 101167 w 262313"/>
              <a:gd name="connsiteY16" fmla="*/ 1045029 h 1547446"/>
              <a:gd name="connsiteX17" fmla="*/ 86095 w 262313"/>
              <a:gd name="connsiteY17" fmla="*/ 1140488 h 1547446"/>
              <a:gd name="connsiteX18" fmla="*/ 81070 w 262313"/>
              <a:gd name="connsiteY18" fmla="*/ 1215851 h 1547446"/>
              <a:gd name="connsiteX19" fmla="*/ 55950 w 262313"/>
              <a:gd name="connsiteY19" fmla="*/ 1311310 h 1547446"/>
              <a:gd name="connsiteX20" fmla="*/ 15756 w 262313"/>
              <a:gd name="connsiteY20" fmla="*/ 1371600 h 1547446"/>
              <a:gd name="connsiteX21" fmla="*/ 5708 w 262313"/>
              <a:gd name="connsiteY21" fmla="*/ 1457011 h 1547446"/>
              <a:gd name="connsiteX22" fmla="*/ 684 w 262313"/>
              <a:gd name="connsiteY22" fmla="*/ 1512277 h 1547446"/>
              <a:gd name="connsiteX23" fmla="*/ 20780 w 262313"/>
              <a:gd name="connsiteY23" fmla="*/ 1547446 h 1547446"/>
              <a:gd name="connsiteX24" fmla="*/ 20780 w 262313"/>
              <a:gd name="connsiteY24" fmla="*/ 1547446 h 1547446"/>
              <a:gd name="connsiteX25" fmla="*/ 35853 w 262313"/>
              <a:gd name="connsiteY25" fmla="*/ 1542422 h 1547446"/>
              <a:gd name="connsiteX26" fmla="*/ 50925 w 262313"/>
              <a:gd name="connsiteY26" fmla="*/ 1532374 h 1547446"/>
              <a:gd name="connsiteX27" fmla="*/ 81070 w 262313"/>
              <a:gd name="connsiteY27" fmla="*/ 1497205 h 1547446"/>
              <a:gd name="connsiteX28" fmla="*/ 101167 w 262313"/>
              <a:gd name="connsiteY28" fmla="*/ 1446963 h 1547446"/>
              <a:gd name="connsiteX29" fmla="*/ 121264 w 262313"/>
              <a:gd name="connsiteY29" fmla="*/ 1391697 h 1547446"/>
              <a:gd name="connsiteX30" fmla="*/ 141361 w 262313"/>
              <a:gd name="connsiteY30" fmla="*/ 1326383 h 1547446"/>
              <a:gd name="connsiteX31" fmla="*/ 151409 w 262313"/>
              <a:gd name="connsiteY31" fmla="*/ 1286189 h 1547446"/>
              <a:gd name="connsiteX32" fmla="*/ 176530 w 262313"/>
              <a:gd name="connsiteY32" fmla="*/ 1245996 h 1547446"/>
              <a:gd name="connsiteX33" fmla="*/ 216723 w 262313"/>
              <a:gd name="connsiteY33" fmla="*/ 1205803 h 1547446"/>
              <a:gd name="connsiteX34" fmla="*/ 246868 w 262313"/>
              <a:gd name="connsiteY34" fmla="*/ 1150537 h 1547446"/>
              <a:gd name="connsiteX35" fmla="*/ 256917 w 262313"/>
              <a:gd name="connsiteY35" fmla="*/ 1085222 h 1547446"/>
              <a:gd name="connsiteX36" fmla="*/ 261941 w 262313"/>
              <a:gd name="connsiteY36" fmla="*/ 1024932 h 1547446"/>
              <a:gd name="connsiteX37" fmla="*/ 261941 w 262313"/>
              <a:gd name="connsiteY37" fmla="*/ 949570 h 1547446"/>
              <a:gd name="connsiteX0" fmla="*/ 81070 w 261941"/>
              <a:gd name="connsiteY0" fmla="*/ 0 h 1547446"/>
              <a:gd name="connsiteX1" fmla="*/ 50925 w 261941"/>
              <a:gd name="connsiteY1" fmla="*/ 55266 h 1547446"/>
              <a:gd name="connsiteX2" fmla="*/ 40877 w 261941"/>
              <a:gd name="connsiteY2" fmla="*/ 110532 h 1547446"/>
              <a:gd name="connsiteX3" fmla="*/ 40877 w 261941"/>
              <a:gd name="connsiteY3" fmla="*/ 155750 h 1547446"/>
              <a:gd name="connsiteX4" fmla="*/ 55950 w 261941"/>
              <a:gd name="connsiteY4" fmla="*/ 296427 h 1547446"/>
              <a:gd name="connsiteX5" fmla="*/ 76046 w 261941"/>
              <a:gd name="connsiteY5" fmla="*/ 351693 h 1547446"/>
              <a:gd name="connsiteX6" fmla="*/ 81070 w 261941"/>
              <a:gd name="connsiteY6" fmla="*/ 427055 h 1547446"/>
              <a:gd name="connsiteX7" fmla="*/ 116240 w 261941"/>
              <a:gd name="connsiteY7" fmla="*/ 502418 h 1547446"/>
              <a:gd name="connsiteX8" fmla="*/ 131312 w 261941"/>
              <a:gd name="connsiteY8" fmla="*/ 572756 h 1547446"/>
              <a:gd name="connsiteX9" fmla="*/ 131312 w 261941"/>
              <a:gd name="connsiteY9" fmla="*/ 653143 h 1547446"/>
              <a:gd name="connsiteX10" fmla="*/ 136336 w 261941"/>
              <a:gd name="connsiteY10" fmla="*/ 703385 h 1547446"/>
              <a:gd name="connsiteX11" fmla="*/ 136336 w 261941"/>
              <a:gd name="connsiteY11" fmla="*/ 728506 h 1547446"/>
              <a:gd name="connsiteX12" fmla="*/ 101167 w 261941"/>
              <a:gd name="connsiteY12" fmla="*/ 808893 h 1547446"/>
              <a:gd name="connsiteX13" fmla="*/ 101167 w 261941"/>
              <a:gd name="connsiteY13" fmla="*/ 859134 h 1547446"/>
              <a:gd name="connsiteX14" fmla="*/ 101167 w 261941"/>
              <a:gd name="connsiteY14" fmla="*/ 914400 h 1547446"/>
              <a:gd name="connsiteX15" fmla="*/ 101167 w 261941"/>
              <a:gd name="connsiteY15" fmla="*/ 989763 h 1547446"/>
              <a:gd name="connsiteX16" fmla="*/ 101167 w 261941"/>
              <a:gd name="connsiteY16" fmla="*/ 1045029 h 1547446"/>
              <a:gd name="connsiteX17" fmla="*/ 86095 w 261941"/>
              <a:gd name="connsiteY17" fmla="*/ 1140488 h 1547446"/>
              <a:gd name="connsiteX18" fmla="*/ 81070 w 261941"/>
              <a:gd name="connsiteY18" fmla="*/ 1215851 h 1547446"/>
              <a:gd name="connsiteX19" fmla="*/ 55950 w 261941"/>
              <a:gd name="connsiteY19" fmla="*/ 1311310 h 1547446"/>
              <a:gd name="connsiteX20" fmla="*/ 15756 w 261941"/>
              <a:gd name="connsiteY20" fmla="*/ 1371600 h 1547446"/>
              <a:gd name="connsiteX21" fmla="*/ 5708 w 261941"/>
              <a:gd name="connsiteY21" fmla="*/ 1457011 h 1547446"/>
              <a:gd name="connsiteX22" fmla="*/ 684 w 261941"/>
              <a:gd name="connsiteY22" fmla="*/ 1512277 h 1547446"/>
              <a:gd name="connsiteX23" fmla="*/ 20780 w 261941"/>
              <a:gd name="connsiteY23" fmla="*/ 1547446 h 1547446"/>
              <a:gd name="connsiteX24" fmla="*/ 20780 w 261941"/>
              <a:gd name="connsiteY24" fmla="*/ 1547446 h 1547446"/>
              <a:gd name="connsiteX25" fmla="*/ 35853 w 261941"/>
              <a:gd name="connsiteY25" fmla="*/ 1542422 h 1547446"/>
              <a:gd name="connsiteX26" fmla="*/ 50925 w 261941"/>
              <a:gd name="connsiteY26" fmla="*/ 1532374 h 1547446"/>
              <a:gd name="connsiteX27" fmla="*/ 81070 w 261941"/>
              <a:gd name="connsiteY27" fmla="*/ 1497205 h 1547446"/>
              <a:gd name="connsiteX28" fmla="*/ 101167 w 261941"/>
              <a:gd name="connsiteY28" fmla="*/ 1446963 h 1547446"/>
              <a:gd name="connsiteX29" fmla="*/ 121264 w 261941"/>
              <a:gd name="connsiteY29" fmla="*/ 1391697 h 1547446"/>
              <a:gd name="connsiteX30" fmla="*/ 141361 w 261941"/>
              <a:gd name="connsiteY30" fmla="*/ 1326383 h 1547446"/>
              <a:gd name="connsiteX31" fmla="*/ 151409 w 261941"/>
              <a:gd name="connsiteY31" fmla="*/ 1286189 h 1547446"/>
              <a:gd name="connsiteX32" fmla="*/ 176530 w 261941"/>
              <a:gd name="connsiteY32" fmla="*/ 1245996 h 1547446"/>
              <a:gd name="connsiteX33" fmla="*/ 216723 w 261941"/>
              <a:gd name="connsiteY33" fmla="*/ 1205803 h 1547446"/>
              <a:gd name="connsiteX34" fmla="*/ 246868 w 261941"/>
              <a:gd name="connsiteY34" fmla="*/ 1150537 h 1547446"/>
              <a:gd name="connsiteX35" fmla="*/ 256917 w 261941"/>
              <a:gd name="connsiteY35" fmla="*/ 1085222 h 1547446"/>
              <a:gd name="connsiteX36" fmla="*/ 261941 w 261941"/>
              <a:gd name="connsiteY36" fmla="*/ 1024932 h 1547446"/>
              <a:gd name="connsiteX0" fmla="*/ 81070 w 256917"/>
              <a:gd name="connsiteY0" fmla="*/ 0 h 1547446"/>
              <a:gd name="connsiteX1" fmla="*/ 50925 w 256917"/>
              <a:gd name="connsiteY1" fmla="*/ 55266 h 1547446"/>
              <a:gd name="connsiteX2" fmla="*/ 40877 w 256917"/>
              <a:gd name="connsiteY2" fmla="*/ 110532 h 1547446"/>
              <a:gd name="connsiteX3" fmla="*/ 40877 w 256917"/>
              <a:gd name="connsiteY3" fmla="*/ 155750 h 1547446"/>
              <a:gd name="connsiteX4" fmla="*/ 55950 w 256917"/>
              <a:gd name="connsiteY4" fmla="*/ 296427 h 1547446"/>
              <a:gd name="connsiteX5" fmla="*/ 76046 w 256917"/>
              <a:gd name="connsiteY5" fmla="*/ 351693 h 1547446"/>
              <a:gd name="connsiteX6" fmla="*/ 81070 w 256917"/>
              <a:gd name="connsiteY6" fmla="*/ 427055 h 1547446"/>
              <a:gd name="connsiteX7" fmla="*/ 116240 w 256917"/>
              <a:gd name="connsiteY7" fmla="*/ 502418 h 1547446"/>
              <a:gd name="connsiteX8" fmla="*/ 131312 w 256917"/>
              <a:gd name="connsiteY8" fmla="*/ 572756 h 1547446"/>
              <a:gd name="connsiteX9" fmla="*/ 131312 w 256917"/>
              <a:gd name="connsiteY9" fmla="*/ 653143 h 1547446"/>
              <a:gd name="connsiteX10" fmla="*/ 136336 w 256917"/>
              <a:gd name="connsiteY10" fmla="*/ 703385 h 1547446"/>
              <a:gd name="connsiteX11" fmla="*/ 136336 w 256917"/>
              <a:gd name="connsiteY11" fmla="*/ 728506 h 1547446"/>
              <a:gd name="connsiteX12" fmla="*/ 101167 w 256917"/>
              <a:gd name="connsiteY12" fmla="*/ 808893 h 1547446"/>
              <a:gd name="connsiteX13" fmla="*/ 101167 w 256917"/>
              <a:gd name="connsiteY13" fmla="*/ 859134 h 1547446"/>
              <a:gd name="connsiteX14" fmla="*/ 101167 w 256917"/>
              <a:gd name="connsiteY14" fmla="*/ 914400 h 1547446"/>
              <a:gd name="connsiteX15" fmla="*/ 101167 w 256917"/>
              <a:gd name="connsiteY15" fmla="*/ 989763 h 1547446"/>
              <a:gd name="connsiteX16" fmla="*/ 101167 w 256917"/>
              <a:gd name="connsiteY16" fmla="*/ 1045029 h 1547446"/>
              <a:gd name="connsiteX17" fmla="*/ 86095 w 256917"/>
              <a:gd name="connsiteY17" fmla="*/ 1140488 h 1547446"/>
              <a:gd name="connsiteX18" fmla="*/ 81070 w 256917"/>
              <a:gd name="connsiteY18" fmla="*/ 1215851 h 1547446"/>
              <a:gd name="connsiteX19" fmla="*/ 55950 w 256917"/>
              <a:gd name="connsiteY19" fmla="*/ 1311310 h 1547446"/>
              <a:gd name="connsiteX20" fmla="*/ 15756 w 256917"/>
              <a:gd name="connsiteY20" fmla="*/ 1371600 h 1547446"/>
              <a:gd name="connsiteX21" fmla="*/ 5708 w 256917"/>
              <a:gd name="connsiteY21" fmla="*/ 1457011 h 1547446"/>
              <a:gd name="connsiteX22" fmla="*/ 684 w 256917"/>
              <a:gd name="connsiteY22" fmla="*/ 1512277 h 1547446"/>
              <a:gd name="connsiteX23" fmla="*/ 20780 w 256917"/>
              <a:gd name="connsiteY23" fmla="*/ 1547446 h 1547446"/>
              <a:gd name="connsiteX24" fmla="*/ 20780 w 256917"/>
              <a:gd name="connsiteY24" fmla="*/ 1547446 h 1547446"/>
              <a:gd name="connsiteX25" fmla="*/ 35853 w 256917"/>
              <a:gd name="connsiteY25" fmla="*/ 1542422 h 1547446"/>
              <a:gd name="connsiteX26" fmla="*/ 50925 w 256917"/>
              <a:gd name="connsiteY26" fmla="*/ 1532374 h 1547446"/>
              <a:gd name="connsiteX27" fmla="*/ 81070 w 256917"/>
              <a:gd name="connsiteY27" fmla="*/ 1497205 h 1547446"/>
              <a:gd name="connsiteX28" fmla="*/ 101167 w 256917"/>
              <a:gd name="connsiteY28" fmla="*/ 1446963 h 1547446"/>
              <a:gd name="connsiteX29" fmla="*/ 121264 w 256917"/>
              <a:gd name="connsiteY29" fmla="*/ 1391697 h 1547446"/>
              <a:gd name="connsiteX30" fmla="*/ 141361 w 256917"/>
              <a:gd name="connsiteY30" fmla="*/ 1326383 h 1547446"/>
              <a:gd name="connsiteX31" fmla="*/ 151409 w 256917"/>
              <a:gd name="connsiteY31" fmla="*/ 1286189 h 1547446"/>
              <a:gd name="connsiteX32" fmla="*/ 176530 w 256917"/>
              <a:gd name="connsiteY32" fmla="*/ 1245996 h 1547446"/>
              <a:gd name="connsiteX33" fmla="*/ 216723 w 256917"/>
              <a:gd name="connsiteY33" fmla="*/ 1205803 h 1547446"/>
              <a:gd name="connsiteX34" fmla="*/ 246868 w 256917"/>
              <a:gd name="connsiteY34" fmla="*/ 1150537 h 1547446"/>
              <a:gd name="connsiteX35" fmla="*/ 256917 w 256917"/>
              <a:gd name="connsiteY35" fmla="*/ 1085222 h 1547446"/>
              <a:gd name="connsiteX0" fmla="*/ 50925 w 256917"/>
              <a:gd name="connsiteY0" fmla="*/ 0 h 1492180"/>
              <a:gd name="connsiteX1" fmla="*/ 40877 w 256917"/>
              <a:gd name="connsiteY1" fmla="*/ 55266 h 1492180"/>
              <a:gd name="connsiteX2" fmla="*/ 40877 w 256917"/>
              <a:gd name="connsiteY2" fmla="*/ 100484 h 1492180"/>
              <a:gd name="connsiteX3" fmla="*/ 55950 w 256917"/>
              <a:gd name="connsiteY3" fmla="*/ 241161 h 1492180"/>
              <a:gd name="connsiteX4" fmla="*/ 76046 w 256917"/>
              <a:gd name="connsiteY4" fmla="*/ 296427 h 1492180"/>
              <a:gd name="connsiteX5" fmla="*/ 81070 w 256917"/>
              <a:gd name="connsiteY5" fmla="*/ 371789 h 1492180"/>
              <a:gd name="connsiteX6" fmla="*/ 116240 w 256917"/>
              <a:gd name="connsiteY6" fmla="*/ 447152 h 1492180"/>
              <a:gd name="connsiteX7" fmla="*/ 131312 w 256917"/>
              <a:gd name="connsiteY7" fmla="*/ 517490 h 1492180"/>
              <a:gd name="connsiteX8" fmla="*/ 131312 w 256917"/>
              <a:gd name="connsiteY8" fmla="*/ 597877 h 1492180"/>
              <a:gd name="connsiteX9" fmla="*/ 136336 w 256917"/>
              <a:gd name="connsiteY9" fmla="*/ 648119 h 1492180"/>
              <a:gd name="connsiteX10" fmla="*/ 136336 w 256917"/>
              <a:gd name="connsiteY10" fmla="*/ 673240 h 1492180"/>
              <a:gd name="connsiteX11" fmla="*/ 101167 w 256917"/>
              <a:gd name="connsiteY11" fmla="*/ 753627 h 1492180"/>
              <a:gd name="connsiteX12" fmla="*/ 101167 w 256917"/>
              <a:gd name="connsiteY12" fmla="*/ 803868 h 1492180"/>
              <a:gd name="connsiteX13" fmla="*/ 101167 w 256917"/>
              <a:gd name="connsiteY13" fmla="*/ 859134 h 1492180"/>
              <a:gd name="connsiteX14" fmla="*/ 101167 w 256917"/>
              <a:gd name="connsiteY14" fmla="*/ 934497 h 1492180"/>
              <a:gd name="connsiteX15" fmla="*/ 101167 w 256917"/>
              <a:gd name="connsiteY15" fmla="*/ 989763 h 1492180"/>
              <a:gd name="connsiteX16" fmla="*/ 86095 w 256917"/>
              <a:gd name="connsiteY16" fmla="*/ 1085222 h 1492180"/>
              <a:gd name="connsiteX17" fmla="*/ 81070 w 256917"/>
              <a:gd name="connsiteY17" fmla="*/ 1160585 h 1492180"/>
              <a:gd name="connsiteX18" fmla="*/ 55950 w 256917"/>
              <a:gd name="connsiteY18" fmla="*/ 1256044 h 1492180"/>
              <a:gd name="connsiteX19" fmla="*/ 15756 w 256917"/>
              <a:gd name="connsiteY19" fmla="*/ 1316334 h 1492180"/>
              <a:gd name="connsiteX20" fmla="*/ 5708 w 256917"/>
              <a:gd name="connsiteY20" fmla="*/ 1401745 h 1492180"/>
              <a:gd name="connsiteX21" fmla="*/ 684 w 256917"/>
              <a:gd name="connsiteY21" fmla="*/ 1457011 h 1492180"/>
              <a:gd name="connsiteX22" fmla="*/ 20780 w 256917"/>
              <a:gd name="connsiteY22" fmla="*/ 1492180 h 1492180"/>
              <a:gd name="connsiteX23" fmla="*/ 20780 w 256917"/>
              <a:gd name="connsiteY23" fmla="*/ 1492180 h 1492180"/>
              <a:gd name="connsiteX24" fmla="*/ 35853 w 256917"/>
              <a:gd name="connsiteY24" fmla="*/ 1487156 h 1492180"/>
              <a:gd name="connsiteX25" fmla="*/ 50925 w 256917"/>
              <a:gd name="connsiteY25" fmla="*/ 1477108 h 1492180"/>
              <a:gd name="connsiteX26" fmla="*/ 81070 w 256917"/>
              <a:gd name="connsiteY26" fmla="*/ 1441939 h 1492180"/>
              <a:gd name="connsiteX27" fmla="*/ 101167 w 256917"/>
              <a:gd name="connsiteY27" fmla="*/ 1391697 h 1492180"/>
              <a:gd name="connsiteX28" fmla="*/ 121264 w 256917"/>
              <a:gd name="connsiteY28" fmla="*/ 1336431 h 1492180"/>
              <a:gd name="connsiteX29" fmla="*/ 141361 w 256917"/>
              <a:gd name="connsiteY29" fmla="*/ 1271117 h 1492180"/>
              <a:gd name="connsiteX30" fmla="*/ 151409 w 256917"/>
              <a:gd name="connsiteY30" fmla="*/ 1230923 h 1492180"/>
              <a:gd name="connsiteX31" fmla="*/ 176530 w 256917"/>
              <a:gd name="connsiteY31" fmla="*/ 1190730 h 1492180"/>
              <a:gd name="connsiteX32" fmla="*/ 216723 w 256917"/>
              <a:gd name="connsiteY32" fmla="*/ 1150537 h 1492180"/>
              <a:gd name="connsiteX33" fmla="*/ 246868 w 256917"/>
              <a:gd name="connsiteY33" fmla="*/ 1095271 h 1492180"/>
              <a:gd name="connsiteX34" fmla="*/ 256917 w 256917"/>
              <a:gd name="connsiteY34" fmla="*/ 1029956 h 1492180"/>
              <a:gd name="connsiteX0" fmla="*/ 40877 w 256917"/>
              <a:gd name="connsiteY0" fmla="*/ 0 h 1436914"/>
              <a:gd name="connsiteX1" fmla="*/ 40877 w 256917"/>
              <a:gd name="connsiteY1" fmla="*/ 45218 h 1436914"/>
              <a:gd name="connsiteX2" fmla="*/ 55950 w 256917"/>
              <a:gd name="connsiteY2" fmla="*/ 185895 h 1436914"/>
              <a:gd name="connsiteX3" fmla="*/ 76046 w 256917"/>
              <a:gd name="connsiteY3" fmla="*/ 241161 h 1436914"/>
              <a:gd name="connsiteX4" fmla="*/ 81070 w 256917"/>
              <a:gd name="connsiteY4" fmla="*/ 316523 h 1436914"/>
              <a:gd name="connsiteX5" fmla="*/ 116240 w 256917"/>
              <a:gd name="connsiteY5" fmla="*/ 391886 h 1436914"/>
              <a:gd name="connsiteX6" fmla="*/ 131312 w 256917"/>
              <a:gd name="connsiteY6" fmla="*/ 462224 h 1436914"/>
              <a:gd name="connsiteX7" fmla="*/ 131312 w 256917"/>
              <a:gd name="connsiteY7" fmla="*/ 542611 h 1436914"/>
              <a:gd name="connsiteX8" fmla="*/ 136336 w 256917"/>
              <a:gd name="connsiteY8" fmla="*/ 592853 h 1436914"/>
              <a:gd name="connsiteX9" fmla="*/ 136336 w 256917"/>
              <a:gd name="connsiteY9" fmla="*/ 617974 h 1436914"/>
              <a:gd name="connsiteX10" fmla="*/ 101167 w 256917"/>
              <a:gd name="connsiteY10" fmla="*/ 698361 h 1436914"/>
              <a:gd name="connsiteX11" fmla="*/ 101167 w 256917"/>
              <a:gd name="connsiteY11" fmla="*/ 748602 h 1436914"/>
              <a:gd name="connsiteX12" fmla="*/ 101167 w 256917"/>
              <a:gd name="connsiteY12" fmla="*/ 803868 h 1436914"/>
              <a:gd name="connsiteX13" fmla="*/ 101167 w 256917"/>
              <a:gd name="connsiteY13" fmla="*/ 879231 h 1436914"/>
              <a:gd name="connsiteX14" fmla="*/ 101167 w 256917"/>
              <a:gd name="connsiteY14" fmla="*/ 934497 h 1436914"/>
              <a:gd name="connsiteX15" fmla="*/ 86095 w 256917"/>
              <a:gd name="connsiteY15" fmla="*/ 1029956 h 1436914"/>
              <a:gd name="connsiteX16" fmla="*/ 81070 w 256917"/>
              <a:gd name="connsiteY16" fmla="*/ 1105319 h 1436914"/>
              <a:gd name="connsiteX17" fmla="*/ 55950 w 256917"/>
              <a:gd name="connsiteY17" fmla="*/ 1200778 h 1436914"/>
              <a:gd name="connsiteX18" fmla="*/ 15756 w 256917"/>
              <a:gd name="connsiteY18" fmla="*/ 1261068 h 1436914"/>
              <a:gd name="connsiteX19" fmla="*/ 5708 w 256917"/>
              <a:gd name="connsiteY19" fmla="*/ 1346479 h 1436914"/>
              <a:gd name="connsiteX20" fmla="*/ 684 w 256917"/>
              <a:gd name="connsiteY20" fmla="*/ 1401745 h 1436914"/>
              <a:gd name="connsiteX21" fmla="*/ 20780 w 256917"/>
              <a:gd name="connsiteY21" fmla="*/ 1436914 h 1436914"/>
              <a:gd name="connsiteX22" fmla="*/ 20780 w 256917"/>
              <a:gd name="connsiteY22" fmla="*/ 1436914 h 1436914"/>
              <a:gd name="connsiteX23" fmla="*/ 35853 w 256917"/>
              <a:gd name="connsiteY23" fmla="*/ 1431890 h 1436914"/>
              <a:gd name="connsiteX24" fmla="*/ 50925 w 256917"/>
              <a:gd name="connsiteY24" fmla="*/ 1421842 h 1436914"/>
              <a:gd name="connsiteX25" fmla="*/ 81070 w 256917"/>
              <a:gd name="connsiteY25" fmla="*/ 1386673 h 1436914"/>
              <a:gd name="connsiteX26" fmla="*/ 101167 w 256917"/>
              <a:gd name="connsiteY26" fmla="*/ 1336431 h 1436914"/>
              <a:gd name="connsiteX27" fmla="*/ 121264 w 256917"/>
              <a:gd name="connsiteY27" fmla="*/ 1281165 h 1436914"/>
              <a:gd name="connsiteX28" fmla="*/ 141361 w 256917"/>
              <a:gd name="connsiteY28" fmla="*/ 1215851 h 1436914"/>
              <a:gd name="connsiteX29" fmla="*/ 151409 w 256917"/>
              <a:gd name="connsiteY29" fmla="*/ 1175657 h 1436914"/>
              <a:gd name="connsiteX30" fmla="*/ 176530 w 256917"/>
              <a:gd name="connsiteY30" fmla="*/ 1135464 h 1436914"/>
              <a:gd name="connsiteX31" fmla="*/ 216723 w 256917"/>
              <a:gd name="connsiteY31" fmla="*/ 1095271 h 1436914"/>
              <a:gd name="connsiteX32" fmla="*/ 246868 w 256917"/>
              <a:gd name="connsiteY32" fmla="*/ 1040005 h 1436914"/>
              <a:gd name="connsiteX33" fmla="*/ 256917 w 256917"/>
              <a:gd name="connsiteY33" fmla="*/ 974690 h 1436914"/>
              <a:gd name="connsiteX0" fmla="*/ 40877 w 256917"/>
              <a:gd name="connsiteY0" fmla="*/ 0 h 1436914"/>
              <a:gd name="connsiteX1" fmla="*/ 55950 w 256917"/>
              <a:gd name="connsiteY1" fmla="*/ 185895 h 1436914"/>
              <a:gd name="connsiteX2" fmla="*/ 76046 w 256917"/>
              <a:gd name="connsiteY2" fmla="*/ 241161 h 1436914"/>
              <a:gd name="connsiteX3" fmla="*/ 81070 w 256917"/>
              <a:gd name="connsiteY3" fmla="*/ 316523 h 1436914"/>
              <a:gd name="connsiteX4" fmla="*/ 116240 w 256917"/>
              <a:gd name="connsiteY4" fmla="*/ 391886 h 1436914"/>
              <a:gd name="connsiteX5" fmla="*/ 131312 w 256917"/>
              <a:gd name="connsiteY5" fmla="*/ 462224 h 1436914"/>
              <a:gd name="connsiteX6" fmla="*/ 131312 w 256917"/>
              <a:gd name="connsiteY6" fmla="*/ 542611 h 1436914"/>
              <a:gd name="connsiteX7" fmla="*/ 136336 w 256917"/>
              <a:gd name="connsiteY7" fmla="*/ 592853 h 1436914"/>
              <a:gd name="connsiteX8" fmla="*/ 136336 w 256917"/>
              <a:gd name="connsiteY8" fmla="*/ 617974 h 1436914"/>
              <a:gd name="connsiteX9" fmla="*/ 101167 w 256917"/>
              <a:gd name="connsiteY9" fmla="*/ 698361 h 1436914"/>
              <a:gd name="connsiteX10" fmla="*/ 101167 w 256917"/>
              <a:gd name="connsiteY10" fmla="*/ 748602 h 1436914"/>
              <a:gd name="connsiteX11" fmla="*/ 101167 w 256917"/>
              <a:gd name="connsiteY11" fmla="*/ 803868 h 1436914"/>
              <a:gd name="connsiteX12" fmla="*/ 101167 w 256917"/>
              <a:gd name="connsiteY12" fmla="*/ 879231 h 1436914"/>
              <a:gd name="connsiteX13" fmla="*/ 101167 w 256917"/>
              <a:gd name="connsiteY13" fmla="*/ 934497 h 1436914"/>
              <a:gd name="connsiteX14" fmla="*/ 86095 w 256917"/>
              <a:gd name="connsiteY14" fmla="*/ 1029956 h 1436914"/>
              <a:gd name="connsiteX15" fmla="*/ 81070 w 256917"/>
              <a:gd name="connsiteY15" fmla="*/ 1105319 h 1436914"/>
              <a:gd name="connsiteX16" fmla="*/ 55950 w 256917"/>
              <a:gd name="connsiteY16" fmla="*/ 1200778 h 1436914"/>
              <a:gd name="connsiteX17" fmla="*/ 15756 w 256917"/>
              <a:gd name="connsiteY17" fmla="*/ 1261068 h 1436914"/>
              <a:gd name="connsiteX18" fmla="*/ 5708 w 256917"/>
              <a:gd name="connsiteY18" fmla="*/ 1346479 h 1436914"/>
              <a:gd name="connsiteX19" fmla="*/ 684 w 256917"/>
              <a:gd name="connsiteY19" fmla="*/ 1401745 h 1436914"/>
              <a:gd name="connsiteX20" fmla="*/ 20780 w 256917"/>
              <a:gd name="connsiteY20" fmla="*/ 1436914 h 1436914"/>
              <a:gd name="connsiteX21" fmla="*/ 20780 w 256917"/>
              <a:gd name="connsiteY21" fmla="*/ 1436914 h 1436914"/>
              <a:gd name="connsiteX22" fmla="*/ 35853 w 256917"/>
              <a:gd name="connsiteY22" fmla="*/ 1431890 h 1436914"/>
              <a:gd name="connsiteX23" fmla="*/ 50925 w 256917"/>
              <a:gd name="connsiteY23" fmla="*/ 1421842 h 1436914"/>
              <a:gd name="connsiteX24" fmla="*/ 81070 w 256917"/>
              <a:gd name="connsiteY24" fmla="*/ 1386673 h 1436914"/>
              <a:gd name="connsiteX25" fmla="*/ 101167 w 256917"/>
              <a:gd name="connsiteY25" fmla="*/ 1336431 h 1436914"/>
              <a:gd name="connsiteX26" fmla="*/ 121264 w 256917"/>
              <a:gd name="connsiteY26" fmla="*/ 1281165 h 1436914"/>
              <a:gd name="connsiteX27" fmla="*/ 141361 w 256917"/>
              <a:gd name="connsiteY27" fmla="*/ 1215851 h 1436914"/>
              <a:gd name="connsiteX28" fmla="*/ 151409 w 256917"/>
              <a:gd name="connsiteY28" fmla="*/ 1175657 h 1436914"/>
              <a:gd name="connsiteX29" fmla="*/ 176530 w 256917"/>
              <a:gd name="connsiteY29" fmla="*/ 1135464 h 1436914"/>
              <a:gd name="connsiteX30" fmla="*/ 216723 w 256917"/>
              <a:gd name="connsiteY30" fmla="*/ 1095271 h 1436914"/>
              <a:gd name="connsiteX31" fmla="*/ 246868 w 256917"/>
              <a:gd name="connsiteY31" fmla="*/ 1040005 h 1436914"/>
              <a:gd name="connsiteX32" fmla="*/ 256917 w 256917"/>
              <a:gd name="connsiteY32" fmla="*/ 974690 h 1436914"/>
              <a:gd name="connsiteX0" fmla="*/ 55950 w 256917"/>
              <a:gd name="connsiteY0" fmla="*/ 0 h 1251019"/>
              <a:gd name="connsiteX1" fmla="*/ 76046 w 256917"/>
              <a:gd name="connsiteY1" fmla="*/ 55266 h 1251019"/>
              <a:gd name="connsiteX2" fmla="*/ 81070 w 256917"/>
              <a:gd name="connsiteY2" fmla="*/ 130628 h 1251019"/>
              <a:gd name="connsiteX3" fmla="*/ 116240 w 256917"/>
              <a:gd name="connsiteY3" fmla="*/ 205991 h 1251019"/>
              <a:gd name="connsiteX4" fmla="*/ 131312 w 256917"/>
              <a:gd name="connsiteY4" fmla="*/ 276329 h 1251019"/>
              <a:gd name="connsiteX5" fmla="*/ 131312 w 256917"/>
              <a:gd name="connsiteY5" fmla="*/ 356716 h 1251019"/>
              <a:gd name="connsiteX6" fmla="*/ 136336 w 256917"/>
              <a:gd name="connsiteY6" fmla="*/ 406958 h 1251019"/>
              <a:gd name="connsiteX7" fmla="*/ 136336 w 256917"/>
              <a:gd name="connsiteY7" fmla="*/ 432079 h 1251019"/>
              <a:gd name="connsiteX8" fmla="*/ 101167 w 256917"/>
              <a:gd name="connsiteY8" fmla="*/ 512466 h 1251019"/>
              <a:gd name="connsiteX9" fmla="*/ 101167 w 256917"/>
              <a:gd name="connsiteY9" fmla="*/ 562707 h 1251019"/>
              <a:gd name="connsiteX10" fmla="*/ 101167 w 256917"/>
              <a:gd name="connsiteY10" fmla="*/ 617973 h 1251019"/>
              <a:gd name="connsiteX11" fmla="*/ 101167 w 256917"/>
              <a:gd name="connsiteY11" fmla="*/ 693336 h 1251019"/>
              <a:gd name="connsiteX12" fmla="*/ 101167 w 256917"/>
              <a:gd name="connsiteY12" fmla="*/ 748602 h 1251019"/>
              <a:gd name="connsiteX13" fmla="*/ 86095 w 256917"/>
              <a:gd name="connsiteY13" fmla="*/ 844061 h 1251019"/>
              <a:gd name="connsiteX14" fmla="*/ 81070 w 256917"/>
              <a:gd name="connsiteY14" fmla="*/ 919424 h 1251019"/>
              <a:gd name="connsiteX15" fmla="*/ 55950 w 256917"/>
              <a:gd name="connsiteY15" fmla="*/ 1014883 h 1251019"/>
              <a:gd name="connsiteX16" fmla="*/ 15756 w 256917"/>
              <a:gd name="connsiteY16" fmla="*/ 1075173 h 1251019"/>
              <a:gd name="connsiteX17" fmla="*/ 5708 w 256917"/>
              <a:gd name="connsiteY17" fmla="*/ 1160584 h 1251019"/>
              <a:gd name="connsiteX18" fmla="*/ 684 w 256917"/>
              <a:gd name="connsiteY18" fmla="*/ 1215850 h 1251019"/>
              <a:gd name="connsiteX19" fmla="*/ 20780 w 256917"/>
              <a:gd name="connsiteY19" fmla="*/ 1251019 h 1251019"/>
              <a:gd name="connsiteX20" fmla="*/ 20780 w 256917"/>
              <a:gd name="connsiteY20" fmla="*/ 1251019 h 1251019"/>
              <a:gd name="connsiteX21" fmla="*/ 35853 w 256917"/>
              <a:gd name="connsiteY21" fmla="*/ 1245995 h 1251019"/>
              <a:gd name="connsiteX22" fmla="*/ 50925 w 256917"/>
              <a:gd name="connsiteY22" fmla="*/ 1235947 h 1251019"/>
              <a:gd name="connsiteX23" fmla="*/ 81070 w 256917"/>
              <a:gd name="connsiteY23" fmla="*/ 1200778 h 1251019"/>
              <a:gd name="connsiteX24" fmla="*/ 101167 w 256917"/>
              <a:gd name="connsiteY24" fmla="*/ 1150536 h 1251019"/>
              <a:gd name="connsiteX25" fmla="*/ 121264 w 256917"/>
              <a:gd name="connsiteY25" fmla="*/ 1095270 h 1251019"/>
              <a:gd name="connsiteX26" fmla="*/ 141361 w 256917"/>
              <a:gd name="connsiteY26" fmla="*/ 1029956 h 1251019"/>
              <a:gd name="connsiteX27" fmla="*/ 151409 w 256917"/>
              <a:gd name="connsiteY27" fmla="*/ 989762 h 1251019"/>
              <a:gd name="connsiteX28" fmla="*/ 176530 w 256917"/>
              <a:gd name="connsiteY28" fmla="*/ 949569 h 1251019"/>
              <a:gd name="connsiteX29" fmla="*/ 216723 w 256917"/>
              <a:gd name="connsiteY29" fmla="*/ 909376 h 1251019"/>
              <a:gd name="connsiteX30" fmla="*/ 246868 w 256917"/>
              <a:gd name="connsiteY30" fmla="*/ 854110 h 1251019"/>
              <a:gd name="connsiteX31" fmla="*/ 256917 w 256917"/>
              <a:gd name="connsiteY31" fmla="*/ 788795 h 1251019"/>
              <a:gd name="connsiteX0" fmla="*/ 76046 w 256917"/>
              <a:gd name="connsiteY0" fmla="*/ 0 h 1195753"/>
              <a:gd name="connsiteX1" fmla="*/ 81070 w 256917"/>
              <a:gd name="connsiteY1" fmla="*/ 75362 h 1195753"/>
              <a:gd name="connsiteX2" fmla="*/ 116240 w 256917"/>
              <a:gd name="connsiteY2" fmla="*/ 150725 h 1195753"/>
              <a:gd name="connsiteX3" fmla="*/ 131312 w 256917"/>
              <a:gd name="connsiteY3" fmla="*/ 221063 h 1195753"/>
              <a:gd name="connsiteX4" fmla="*/ 131312 w 256917"/>
              <a:gd name="connsiteY4" fmla="*/ 301450 h 1195753"/>
              <a:gd name="connsiteX5" fmla="*/ 136336 w 256917"/>
              <a:gd name="connsiteY5" fmla="*/ 351692 h 1195753"/>
              <a:gd name="connsiteX6" fmla="*/ 136336 w 256917"/>
              <a:gd name="connsiteY6" fmla="*/ 376813 h 1195753"/>
              <a:gd name="connsiteX7" fmla="*/ 101167 w 256917"/>
              <a:gd name="connsiteY7" fmla="*/ 457200 h 1195753"/>
              <a:gd name="connsiteX8" fmla="*/ 101167 w 256917"/>
              <a:gd name="connsiteY8" fmla="*/ 507441 h 1195753"/>
              <a:gd name="connsiteX9" fmla="*/ 101167 w 256917"/>
              <a:gd name="connsiteY9" fmla="*/ 562707 h 1195753"/>
              <a:gd name="connsiteX10" fmla="*/ 101167 w 256917"/>
              <a:gd name="connsiteY10" fmla="*/ 638070 h 1195753"/>
              <a:gd name="connsiteX11" fmla="*/ 101167 w 256917"/>
              <a:gd name="connsiteY11" fmla="*/ 693336 h 1195753"/>
              <a:gd name="connsiteX12" fmla="*/ 86095 w 256917"/>
              <a:gd name="connsiteY12" fmla="*/ 788795 h 1195753"/>
              <a:gd name="connsiteX13" fmla="*/ 81070 w 256917"/>
              <a:gd name="connsiteY13" fmla="*/ 864158 h 1195753"/>
              <a:gd name="connsiteX14" fmla="*/ 55950 w 256917"/>
              <a:gd name="connsiteY14" fmla="*/ 959617 h 1195753"/>
              <a:gd name="connsiteX15" fmla="*/ 15756 w 256917"/>
              <a:gd name="connsiteY15" fmla="*/ 1019907 h 1195753"/>
              <a:gd name="connsiteX16" fmla="*/ 5708 w 256917"/>
              <a:gd name="connsiteY16" fmla="*/ 1105318 h 1195753"/>
              <a:gd name="connsiteX17" fmla="*/ 684 w 256917"/>
              <a:gd name="connsiteY17" fmla="*/ 1160584 h 1195753"/>
              <a:gd name="connsiteX18" fmla="*/ 20780 w 256917"/>
              <a:gd name="connsiteY18" fmla="*/ 1195753 h 1195753"/>
              <a:gd name="connsiteX19" fmla="*/ 20780 w 256917"/>
              <a:gd name="connsiteY19" fmla="*/ 1195753 h 1195753"/>
              <a:gd name="connsiteX20" fmla="*/ 35853 w 256917"/>
              <a:gd name="connsiteY20" fmla="*/ 1190729 h 1195753"/>
              <a:gd name="connsiteX21" fmla="*/ 50925 w 256917"/>
              <a:gd name="connsiteY21" fmla="*/ 1180681 h 1195753"/>
              <a:gd name="connsiteX22" fmla="*/ 81070 w 256917"/>
              <a:gd name="connsiteY22" fmla="*/ 1145512 h 1195753"/>
              <a:gd name="connsiteX23" fmla="*/ 101167 w 256917"/>
              <a:gd name="connsiteY23" fmla="*/ 1095270 h 1195753"/>
              <a:gd name="connsiteX24" fmla="*/ 121264 w 256917"/>
              <a:gd name="connsiteY24" fmla="*/ 1040004 h 1195753"/>
              <a:gd name="connsiteX25" fmla="*/ 141361 w 256917"/>
              <a:gd name="connsiteY25" fmla="*/ 974690 h 1195753"/>
              <a:gd name="connsiteX26" fmla="*/ 151409 w 256917"/>
              <a:gd name="connsiteY26" fmla="*/ 934496 h 1195753"/>
              <a:gd name="connsiteX27" fmla="*/ 176530 w 256917"/>
              <a:gd name="connsiteY27" fmla="*/ 894303 h 1195753"/>
              <a:gd name="connsiteX28" fmla="*/ 216723 w 256917"/>
              <a:gd name="connsiteY28" fmla="*/ 854110 h 1195753"/>
              <a:gd name="connsiteX29" fmla="*/ 246868 w 256917"/>
              <a:gd name="connsiteY29" fmla="*/ 798844 h 1195753"/>
              <a:gd name="connsiteX30" fmla="*/ 256917 w 256917"/>
              <a:gd name="connsiteY30" fmla="*/ 733529 h 1195753"/>
              <a:gd name="connsiteX0" fmla="*/ 81070 w 256917"/>
              <a:gd name="connsiteY0" fmla="*/ 0 h 1120391"/>
              <a:gd name="connsiteX1" fmla="*/ 116240 w 256917"/>
              <a:gd name="connsiteY1" fmla="*/ 75363 h 1120391"/>
              <a:gd name="connsiteX2" fmla="*/ 131312 w 256917"/>
              <a:gd name="connsiteY2" fmla="*/ 145701 h 1120391"/>
              <a:gd name="connsiteX3" fmla="*/ 131312 w 256917"/>
              <a:gd name="connsiteY3" fmla="*/ 226088 h 1120391"/>
              <a:gd name="connsiteX4" fmla="*/ 136336 w 256917"/>
              <a:gd name="connsiteY4" fmla="*/ 276330 h 1120391"/>
              <a:gd name="connsiteX5" fmla="*/ 136336 w 256917"/>
              <a:gd name="connsiteY5" fmla="*/ 301451 h 1120391"/>
              <a:gd name="connsiteX6" fmla="*/ 101167 w 256917"/>
              <a:gd name="connsiteY6" fmla="*/ 381838 h 1120391"/>
              <a:gd name="connsiteX7" fmla="*/ 101167 w 256917"/>
              <a:gd name="connsiteY7" fmla="*/ 432079 h 1120391"/>
              <a:gd name="connsiteX8" fmla="*/ 101167 w 256917"/>
              <a:gd name="connsiteY8" fmla="*/ 487345 h 1120391"/>
              <a:gd name="connsiteX9" fmla="*/ 101167 w 256917"/>
              <a:gd name="connsiteY9" fmla="*/ 562708 h 1120391"/>
              <a:gd name="connsiteX10" fmla="*/ 101167 w 256917"/>
              <a:gd name="connsiteY10" fmla="*/ 617974 h 1120391"/>
              <a:gd name="connsiteX11" fmla="*/ 86095 w 256917"/>
              <a:gd name="connsiteY11" fmla="*/ 713433 h 1120391"/>
              <a:gd name="connsiteX12" fmla="*/ 81070 w 256917"/>
              <a:gd name="connsiteY12" fmla="*/ 788796 h 1120391"/>
              <a:gd name="connsiteX13" fmla="*/ 55950 w 256917"/>
              <a:gd name="connsiteY13" fmla="*/ 884255 h 1120391"/>
              <a:gd name="connsiteX14" fmla="*/ 15756 w 256917"/>
              <a:gd name="connsiteY14" fmla="*/ 944545 h 1120391"/>
              <a:gd name="connsiteX15" fmla="*/ 5708 w 256917"/>
              <a:gd name="connsiteY15" fmla="*/ 1029956 h 1120391"/>
              <a:gd name="connsiteX16" fmla="*/ 684 w 256917"/>
              <a:gd name="connsiteY16" fmla="*/ 1085222 h 1120391"/>
              <a:gd name="connsiteX17" fmla="*/ 20780 w 256917"/>
              <a:gd name="connsiteY17" fmla="*/ 1120391 h 1120391"/>
              <a:gd name="connsiteX18" fmla="*/ 20780 w 256917"/>
              <a:gd name="connsiteY18" fmla="*/ 1120391 h 1120391"/>
              <a:gd name="connsiteX19" fmla="*/ 35853 w 256917"/>
              <a:gd name="connsiteY19" fmla="*/ 1115367 h 1120391"/>
              <a:gd name="connsiteX20" fmla="*/ 50925 w 256917"/>
              <a:gd name="connsiteY20" fmla="*/ 1105319 h 1120391"/>
              <a:gd name="connsiteX21" fmla="*/ 81070 w 256917"/>
              <a:gd name="connsiteY21" fmla="*/ 1070150 h 1120391"/>
              <a:gd name="connsiteX22" fmla="*/ 101167 w 256917"/>
              <a:gd name="connsiteY22" fmla="*/ 1019908 h 1120391"/>
              <a:gd name="connsiteX23" fmla="*/ 121264 w 256917"/>
              <a:gd name="connsiteY23" fmla="*/ 964642 h 1120391"/>
              <a:gd name="connsiteX24" fmla="*/ 141361 w 256917"/>
              <a:gd name="connsiteY24" fmla="*/ 899328 h 1120391"/>
              <a:gd name="connsiteX25" fmla="*/ 151409 w 256917"/>
              <a:gd name="connsiteY25" fmla="*/ 859134 h 1120391"/>
              <a:gd name="connsiteX26" fmla="*/ 176530 w 256917"/>
              <a:gd name="connsiteY26" fmla="*/ 818941 h 1120391"/>
              <a:gd name="connsiteX27" fmla="*/ 216723 w 256917"/>
              <a:gd name="connsiteY27" fmla="*/ 778748 h 1120391"/>
              <a:gd name="connsiteX28" fmla="*/ 246868 w 256917"/>
              <a:gd name="connsiteY28" fmla="*/ 723482 h 1120391"/>
              <a:gd name="connsiteX29" fmla="*/ 256917 w 256917"/>
              <a:gd name="connsiteY29" fmla="*/ 658167 h 1120391"/>
              <a:gd name="connsiteX0" fmla="*/ 116240 w 256917"/>
              <a:gd name="connsiteY0" fmla="*/ 0 h 1045028"/>
              <a:gd name="connsiteX1" fmla="*/ 131312 w 256917"/>
              <a:gd name="connsiteY1" fmla="*/ 70338 h 1045028"/>
              <a:gd name="connsiteX2" fmla="*/ 131312 w 256917"/>
              <a:gd name="connsiteY2" fmla="*/ 150725 h 1045028"/>
              <a:gd name="connsiteX3" fmla="*/ 136336 w 256917"/>
              <a:gd name="connsiteY3" fmla="*/ 200967 h 1045028"/>
              <a:gd name="connsiteX4" fmla="*/ 136336 w 256917"/>
              <a:gd name="connsiteY4" fmla="*/ 226088 h 1045028"/>
              <a:gd name="connsiteX5" fmla="*/ 101167 w 256917"/>
              <a:gd name="connsiteY5" fmla="*/ 306475 h 1045028"/>
              <a:gd name="connsiteX6" fmla="*/ 101167 w 256917"/>
              <a:gd name="connsiteY6" fmla="*/ 356716 h 1045028"/>
              <a:gd name="connsiteX7" fmla="*/ 101167 w 256917"/>
              <a:gd name="connsiteY7" fmla="*/ 411982 h 1045028"/>
              <a:gd name="connsiteX8" fmla="*/ 101167 w 256917"/>
              <a:gd name="connsiteY8" fmla="*/ 487345 h 1045028"/>
              <a:gd name="connsiteX9" fmla="*/ 101167 w 256917"/>
              <a:gd name="connsiteY9" fmla="*/ 542611 h 1045028"/>
              <a:gd name="connsiteX10" fmla="*/ 86095 w 256917"/>
              <a:gd name="connsiteY10" fmla="*/ 638070 h 1045028"/>
              <a:gd name="connsiteX11" fmla="*/ 81070 w 256917"/>
              <a:gd name="connsiteY11" fmla="*/ 713433 h 1045028"/>
              <a:gd name="connsiteX12" fmla="*/ 55950 w 256917"/>
              <a:gd name="connsiteY12" fmla="*/ 808892 h 1045028"/>
              <a:gd name="connsiteX13" fmla="*/ 15756 w 256917"/>
              <a:gd name="connsiteY13" fmla="*/ 869182 h 1045028"/>
              <a:gd name="connsiteX14" fmla="*/ 5708 w 256917"/>
              <a:gd name="connsiteY14" fmla="*/ 954593 h 1045028"/>
              <a:gd name="connsiteX15" fmla="*/ 684 w 256917"/>
              <a:gd name="connsiteY15" fmla="*/ 1009859 h 1045028"/>
              <a:gd name="connsiteX16" fmla="*/ 20780 w 256917"/>
              <a:gd name="connsiteY16" fmla="*/ 1045028 h 1045028"/>
              <a:gd name="connsiteX17" fmla="*/ 20780 w 256917"/>
              <a:gd name="connsiteY17" fmla="*/ 1045028 h 1045028"/>
              <a:gd name="connsiteX18" fmla="*/ 35853 w 256917"/>
              <a:gd name="connsiteY18" fmla="*/ 1040004 h 1045028"/>
              <a:gd name="connsiteX19" fmla="*/ 50925 w 256917"/>
              <a:gd name="connsiteY19" fmla="*/ 1029956 h 1045028"/>
              <a:gd name="connsiteX20" fmla="*/ 81070 w 256917"/>
              <a:gd name="connsiteY20" fmla="*/ 994787 h 1045028"/>
              <a:gd name="connsiteX21" fmla="*/ 101167 w 256917"/>
              <a:gd name="connsiteY21" fmla="*/ 944545 h 1045028"/>
              <a:gd name="connsiteX22" fmla="*/ 121264 w 256917"/>
              <a:gd name="connsiteY22" fmla="*/ 889279 h 1045028"/>
              <a:gd name="connsiteX23" fmla="*/ 141361 w 256917"/>
              <a:gd name="connsiteY23" fmla="*/ 823965 h 1045028"/>
              <a:gd name="connsiteX24" fmla="*/ 151409 w 256917"/>
              <a:gd name="connsiteY24" fmla="*/ 783771 h 1045028"/>
              <a:gd name="connsiteX25" fmla="*/ 176530 w 256917"/>
              <a:gd name="connsiteY25" fmla="*/ 743578 h 1045028"/>
              <a:gd name="connsiteX26" fmla="*/ 216723 w 256917"/>
              <a:gd name="connsiteY26" fmla="*/ 703385 h 1045028"/>
              <a:gd name="connsiteX27" fmla="*/ 246868 w 256917"/>
              <a:gd name="connsiteY27" fmla="*/ 648119 h 1045028"/>
              <a:gd name="connsiteX28" fmla="*/ 256917 w 256917"/>
              <a:gd name="connsiteY28" fmla="*/ 582804 h 1045028"/>
              <a:gd name="connsiteX0" fmla="*/ 131312 w 256917"/>
              <a:gd name="connsiteY0" fmla="*/ 0 h 974690"/>
              <a:gd name="connsiteX1" fmla="*/ 131312 w 256917"/>
              <a:gd name="connsiteY1" fmla="*/ 80387 h 974690"/>
              <a:gd name="connsiteX2" fmla="*/ 136336 w 256917"/>
              <a:gd name="connsiteY2" fmla="*/ 130629 h 974690"/>
              <a:gd name="connsiteX3" fmla="*/ 136336 w 256917"/>
              <a:gd name="connsiteY3" fmla="*/ 155750 h 974690"/>
              <a:gd name="connsiteX4" fmla="*/ 101167 w 256917"/>
              <a:gd name="connsiteY4" fmla="*/ 236137 h 974690"/>
              <a:gd name="connsiteX5" fmla="*/ 101167 w 256917"/>
              <a:gd name="connsiteY5" fmla="*/ 286378 h 974690"/>
              <a:gd name="connsiteX6" fmla="*/ 101167 w 256917"/>
              <a:gd name="connsiteY6" fmla="*/ 341644 h 974690"/>
              <a:gd name="connsiteX7" fmla="*/ 101167 w 256917"/>
              <a:gd name="connsiteY7" fmla="*/ 417007 h 974690"/>
              <a:gd name="connsiteX8" fmla="*/ 101167 w 256917"/>
              <a:gd name="connsiteY8" fmla="*/ 472273 h 974690"/>
              <a:gd name="connsiteX9" fmla="*/ 86095 w 256917"/>
              <a:gd name="connsiteY9" fmla="*/ 567732 h 974690"/>
              <a:gd name="connsiteX10" fmla="*/ 81070 w 256917"/>
              <a:gd name="connsiteY10" fmla="*/ 643095 h 974690"/>
              <a:gd name="connsiteX11" fmla="*/ 55950 w 256917"/>
              <a:gd name="connsiteY11" fmla="*/ 738554 h 974690"/>
              <a:gd name="connsiteX12" fmla="*/ 15756 w 256917"/>
              <a:gd name="connsiteY12" fmla="*/ 798844 h 974690"/>
              <a:gd name="connsiteX13" fmla="*/ 5708 w 256917"/>
              <a:gd name="connsiteY13" fmla="*/ 884255 h 974690"/>
              <a:gd name="connsiteX14" fmla="*/ 684 w 256917"/>
              <a:gd name="connsiteY14" fmla="*/ 939521 h 974690"/>
              <a:gd name="connsiteX15" fmla="*/ 20780 w 256917"/>
              <a:gd name="connsiteY15" fmla="*/ 974690 h 974690"/>
              <a:gd name="connsiteX16" fmla="*/ 20780 w 256917"/>
              <a:gd name="connsiteY16" fmla="*/ 974690 h 974690"/>
              <a:gd name="connsiteX17" fmla="*/ 35853 w 256917"/>
              <a:gd name="connsiteY17" fmla="*/ 969666 h 974690"/>
              <a:gd name="connsiteX18" fmla="*/ 50925 w 256917"/>
              <a:gd name="connsiteY18" fmla="*/ 959618 h 974690"/>
              <a:gd name="connsiteX19" fmla="*/ 81070 w 256917"/>
              <a:gd name="connsiteY19" fmla="*/ 924449 h 974690"/>
              <a:gd name="connsiteX20" fmla="*/ 101167 w 256917"/>
              <a:gd name="connsiteY20" fmla="*/ 874207 h 974690"/>
              <a:gd name="connsiteX21" fmla="*/ 121264 w 256917"/>
              <a:gd name="connsiteY21" fmla="*/ 818941 h 974690"/>
              <a:gd name="connsiteX22" fmla="*/ 141361 w 256917"/>
              <a:gd name="connsiteY22" fmla="*/ 753627 h 974690"/>
              <a:gd name="connsiteX23" fmla="*/ 151409 w 256917"/>
              <a:gd name="connsiteY23" fmla="*/ 713433 h 974690"/>
              <a:gd name="connsiteX24" fmla="*/ 176530 w 256917"/>
              <a:gd name="connsiteY24" fmla="*/ 673240 h 974690"/>
              <a:gd name="connsiteX25" fmla="*/ 216723 w 256917"/>
              <a:gd name="connsiteY25" fmla="*/ 633047 h 974690"/>
              <a:gd name="connsiteX26" fmla="*/ 246868 w 256917"/>
              <a:gd name="connsiteY26" fmla="*/ 577781 h 974690"/>
              <a:gd name="connsiteX27" fmla="*/ 256917 w 256917"/>
              <a:gd name="connsiteY27" fmla="*/ 512466 h 974690"/>
              <a:gd name="connsiteX0" fmla="*/ 131312 w 256917"/>
              <a:gd name="connsiteY0" fmla="*/ 0 h 894303"/>
              <a:gd name="connsiteX1" fmla="*/ 136336 w 256917"/>
              <a:gd name="connsiteY1" fmla="*/ 50242 h 894303"/>
              <a:gd name="connsiteX2" fmla="*/ 136336 w 256917"/>
              <a:gd name="connsiteY2" fmla="*/ 75363 h 894303"/>
              <a:gd name="connsiteX3" fmla="*/ 101167 w 256917"/>
              <a:gd name="connsiteY3" fmla="*/ 155750 h 894303"/>
              <a:gd name="connsiteX4" fmla="*/ 101167 w 256917"/>
              <a:gd name="connsiteY4" fmla="*/ 205991 h 894303"/>
              <a:gd name="connsiteX5" fmla="*/ 101167 w 256917"/>
              <a:gd name="connsiteY5" fmla="*/ 261257 h 894303"/>
              <a:gd name="connsiteX6" fmla="*/ 101167 w 256917"/>
              <a:gd name="connsiteY6" fmla="*/ 336620 h 894303"/>
              <a:gd name="connsiteX7" fmla="*/ 101167 w 256917"/>
              <a:gd name="connsiteY7" fmla="*/ 391886 h 894303"/>
              <a:gd name="connsiteX8" fmla="*/ 86095 w 256917"/>
              <a:gd name="connsiteY8" fmla="*/ 487345 h 894303"/>
              <a:gd name="connsiteX9" fmla="*/ 81070 w 256917"/>
              <a:gd name="connsiteY9" fmla="*/ 562708 h 894303"/>
              <a:gd name="connsiteX10" fmla="*/ 55950 w 256917"/>
              <a:gd name="connsiteY10" fmla="*/ 658167 h 894303"/>
              <a:gd name="connsiteX11" fmla="*/ 15756 w 256917"/>
              <a:gd name="connsiteY11" fmla="*/ 718457 h 894303"/>
              <a:gd name="connsiteX12" fmla="*/ 5708 w 256917"/>
              <a:gd name="connsiteY12" fmla="*/ 803868 h 894303"/>
              <a:gd name="connsiteX13" fmla="*/ 684 w 256917"/>
              <a:gd name="connsiteY13" fmla="*/ 859134 h 894303"/>
              <a:gd name="connsiteX14" fmla="*/ 20780 w 256917"/>
              <a:gd name="connsiteY14" fmla="*/ 894303 h 894303"/>
              <a:gd name="connsiteX15" fmla="*/ 20780 w 256917"/>
              <a:gd name="connsiteY15" fmla="*/ 894303 h 894303"/>
              <a:gd name="connsiteX16" fmla="*/ 35853 w 256917"/>
              <a:gd name="connsiteY16" fmla="*/ 889279 h 894303"/>
              <a:gd name="connsiteX17" fmla="*/ 50925 w 256917"/>
              <a:gd name="connsiteY17" fmla="*/ 879231 h 894303"/>
              <a:gd name="connsiteX18" fmla="*/ 81070 w 256917"/>
              <a:gd name="connsiteY18" fmla="*/ 844062 h 894303"/>
              <a:gd name="connsiteX19" fmla="*/ 101167 w 256917"/>
              <a:gd name="connsiteY19" fmla="*/ 793820 h 894303"/>
              <a:gd name="connsiteX20" fmla="*/ 121264 w 256917"/>
              <a:gd name="connsiteY20" fmla="*/ 738554 h 894303"/>
              <a:gd name="connsiteX21" fmla="*/ 141361 w 256917"/>
              <a:gd name="connsiteY21" fmla="*/ 673240 h 894303"/>
              <a:gd name="connsiteX22" fmla="*/ 151409 w 256917"/>
              <a:gd name="connsiteY22" fmla="*/ 633046 h 894303"/>
              <a:gd name="connsiteX23" fmla="*/ 176530 w 256917"/>
              <a:gd name="connsiteY23" fmla="*/ 592853 h 894303"/>
              <a:gd name="connsiteX24" fmla="*/ 216723 w 256917"/>
              <a:gd name="connsiteY24" fmla="*/ 552660 h 894303"/>
              <a:gd name="connsiteX25" fmla="*/ 246868 w 256917"/>
              <a:gd name="connsiteY25" fmla="*/ 497394 h 894303"/>
              <a:gd name="connsiteX26" fmla="*/ 256917 w 256917"/>
              <a:gd name="connsiteY26" fmla="*/ 432079 h 894303"/>
              <a:gd name="connsiteX0" fmla="*/ 136336 w 256917"/>
              <a:gd name="connsiteY0" fmla="*/ 0 h 844061"/>
              <a:gd name="connsiteX1" fmla="*/ 136336 w 256917"/>
              <a:gd name="connsiteY1" fmla="*/ 25121 h 844061"/>
              <a:gd name="connsiteX2" fmla="*/ 101167 w 256917"/>
              <a:gd name="connsiteY2" fmla="*/ 105508 h 844061"/>
              <a:gd name="connsiteX3" fmla="*/ 101167 w 256917"/>
              <a:gd name="connsiteY3" fmla="*/ 155749 h 844061"/>
              <a:gd name="connsiteX4" fmla="*/ 101167 w 256917"/>
              <a:gd name="connsiteY4" fmla="*/ 211015 h 844061"/>
              <a:gd name="connsiteX5" fmla="*/ 101167 w 256917"/>
              <a:gd name="connsiteY5" fmla="*/ 286378 h 844061"/>
              <a:gd name="connsiteX6" fmla="*/ 101167 w 256917"/>
              <a:gd name="connsiteY6" fmla="*/ 341644 h 844061"/>
              <a:gd name="connsiteX7" fmla="*/ 86095 w 256917"/>
              <a:gd name="connsiteY7" fmla="*/ 437103 h 844061"/>
              <a:gd name="connsiteX8" fmla="*/ 81070 w 256917"/>
              <a:gd name="connsiteY8" fmla="*/ 512466 h 844061"/>
              <a:gd name="connsiteX9" fmla="*/ 55950 w 256917"/>
              <a:gd name="connsiteY9" fmla="*/ 607925 h 844061"/>
              <a:gd name="connsiteX10" fmla="*/ 15756 w 256917"/>
              <a:gd name="connsiteY10" fmla="*/ 668215 h 844061"/>
              <a:gd name="connsiteX11" fmla="*/ 5708 w 256917"/>
              <a:gd name="connsiteY11" fmla="*/ 753626 h 844061"/>
              <a:gd name="connsiteX12" fmla="*/ 684 w 256917"/>
              <a:gd name="connsiteY12" fmla="*/ 808892 h 844061"/>
              <a:gd name="connsiteX13" fmla="*/ 20780 w 256917"/>
              <a:gd name="connsiteY13" fmla="*/ 844061 h 844061"/>
              <a:gd name="connsiteX14" fmla="*/ 20780 w 256917"/>
              <a:gd name="connsiteY14" fmla="*/ 844061 h 844061"/>
              <a:gd name="connsiteX15" fmla="*/ 35853 w 256917"/>
              <a:gd name="connsiteY15" fmla="*/ 839037 h 844061"/>
              <a:gd name="connsiteX16" fmla="*/ 50925 w 256917"/>
              <a:gd name="connsiteY16" fmla="*/ 828989 h 844061"/>
              <a:gd name="connsiteX17" fmla="*/ 81070 w 256917"/>
              <a:gd name="connsiteY17" fmla="*/ 793820 h 844061"/>
              <a:gd name="connsiteX18" fmla="*/ 101167 w 256917"/>
              <a:gd name="connsiteY18" fmla="*/ 743578 h 844061"/>
              <a:gd name="connsiteX19" fmla="*/ 121264 w 256917"/>
              <a:gd name="connsiteY19" fmla="*/ 688312 h 844061"/>
              <a:gd name="connsiteX20" fmla="*/ 141361 w 256917"/>
              <a:gd name="connsiteY20" fmla="*/ 622998 h 844061"/>
              <a:gd name="connsiteX21" fmla="*/ 151409 w 256917"/>
              <a:gd name="connsiteY21" fmla="*/ 582804 h 844061"/>
              <a:gd name="connsiteX22" fmla="*/ 176530 w 256917"/>
              <a:gd name="connsiteY22" fmla="*/ 542611 h 844061"/>
              <a:gd name="connsiteX23" fmla="*/ 216723 w 256917"/>
              <a:gd name="connsiteY23" fmla="*/ 502418 h 844061"/>
              <a:gd name="connsiteX24" fmla="*/ 246868 w 256917"/>
              <a:gd name="connsiteY24" fmla="*/ 447152 h 844061"/>
              <a:gd name="connsiteX25" fmla="*/ 256917 w 256917"/>
              <a:gd name="connsiteY25" fmla="*/ 381837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6917" h="844061">
                <a:moveTo>
                  <a:pt x="136336" y="0"/>
                </a:moveTo>
                <a:cubicBezTo>
                  <a:pt x="137173" y="12560"/>
                  <a:pt x="142197" y="7536"/>
                  <a:pt x="136336" y="25121"/>
                </a:cubicBezTo>
                <a:cubicBezTo>
                  <a:pt x="130475" y="42706"/>
                  <a:pt x="107029" y="83737"/>
                  <a:pt x="101167" y="105508"/>
                </a:cubicBezTo>
                <a:cubicBezTo>
                  <a:pt x="95306" y="127279"/>
                  <a:pt x="101167" y="155749"/>
                  <a:pt x="101167" y="155749"/>
                </a:cubicBezTo>
                <a:lnTo>
                  <a:pt x="101167" y="211015"/>
                </a:lnTo>
                <a:lnTo>
                  <a:pt x="101167" y="286378"/>
                </a:lnTo>
                <a:cubicBezTo>
                  <a:pt x="101167" y="308149"/>
                  <a:pt x="103679" y="316523"/>
                  <a:pt x="101167" y="341644"/>
                </a:cubicBezTo>
                <a:cubicBezTo>
                  <a:pt x="98655" y="366765"/>
                  <a:pt x="89445" y="408633"/>
                  <a:pt x="86095" y="437103"/>
                </a:cubicBezTo>
                <a:cubicBezTo>
                  <a:pt x="82746" y="465573"/>
                  <a:pt x="86094" y="483996"/>
                  <a:pt x="81070" y="512466"/>
                </a:cubicBezTo>
                <a:cubicBezTo>
                  <a:pt x="76046" y="540936"/>
                  <a:pt x="66836" y="581967"/>
                  <a:pt x="55950" y="607925"/>
                </a:cubicBezTo>
                <a:cubicBezTo>
                  <a:pt x="45064" y="633883"/>
                  <a:pt x="24130" y="643931"/>
                  <a:pt x="15756" y="668215"/>
                </a:cubicBezTo>
                <a:cubicBezTo>
                  <a:pt x="7382" y="692499"/>
                  <a:pt x="8220" y="730180"/>
                  <a:pt x="5708" y="753626"/>
                </a:cubicBezTo>
                <a:cubicBezTo>
                  <a:pt x="3196" y="777072"/>
                  <a:pt x="-1828" y="793820"/>
                  <a:pt x="684" y="808892"/>
                </a:cubicBezTo>
                <a:cubicBezTo>
                  <a:pt x="3196" y="823965"/>
                  <a:pt x="20780" y="844061"/>
                  <a:pt x="20780" y="844061"/>
                </a:cubicBezTo>
                <a:lnTo>
                  <a:pt x="20780" y="844061"/>
                </a:lnTo>
                <a:cubicBezTo>
                  <a:pt x="23292" y="843224"/>
                  <a:pt x="30829" y="841549"/>
                  <a:pt x="35853" y="839037"/>
                </a:cubicBezTo>
                <a:cubicBezTo>
                  <a:pt x="40877" y="836525"/>
                  <a:pt x="43389" y="836525"/>
                  <a:pt x="50925" y="828989"/>
                </a:cubicBezTo>
                <a:cubicBezTo>
                  <a:pt x="58461" y="821453"/>
                  <a:pt x="72696" y="808055"/>
                  <a:pt x="81070" y="793820"/>
                </a:cubicBezTo>
                <a:cubicBezTo>
                  <a:pt x="89444" y="779585"/>
                  <a:pt x="94468" y="761163"/>
                  <a:pt x="101167" y="743578"/>
                </a:cubicBezTo>
                <a:cubicBezTo>
                  <a:pt x="107866" y="725993"/>
                  <a:pt x="114565" y="708409"/>
                  <a:pt x="121264" y="688312"/>
                </a:cubicBezTo>
                <a:cubicBezTo>
                  <a:pt x="127963" y="668215"/>
                  <a:pt x="136337" y="640583"/>
                  <a:pt x="141361" y="622998"/>
                </a:cubicBezTo>
                <a:cubicBezTo>
                  <a:pt x="146385" y="605413"/>
                  <a:pt x="145548" y="596202"/>
                  <a:pt x="151409" y="582804"/>
                </a:cubicBezTo>
                <a:cubicBezTo>
                  <a:pt x="157270" y="569406"/>
                  <a:pt x="165644" y="556009"/>
                  <a:pt x="176530" y="542611"/>
                </a:cubicBezTo>
                <a:cubicBezTo>
                  <a:pt x="187416" y="529213"/>
                  <a:pt x="205000" y="518328"/>
                  <a:pt x="216723" y="502418"/>
                </a:cubicBezTo>
                <a:cubicBezTo>
                  <a:pt x="228446" y="486508"/>
                  <a:pt x="240169" y="467249"/>
                  <a:pt x="246868" y="447152"/>
                </a:cubicBezTo>
                <a:cubicBezTo>
                  <a:pt x="253567" y="427055"/>
                  <a:pt x="254405" y="402771"/>
                  <a:pt x="256917" y="38183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Pro-metaphase)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17438" y="2317154"/>
            <a:ext cx="3147935" cy="28181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37471" y="4046104"/>
            <a:ext cx="270024" cy="24854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466063" y="4114587"/>
            <a:ext cx="90108" cy="8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00531" y="3139868"/>
            <a:ext cx="87351" cy="8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03197" y="4200934"/>
            <a:ext cx="87713" cy="79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513388" y="1744918"/>
            <a:ext cx="3133988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520144" y="2870397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019619" y="1744918"/>
            <a:ext cx="2180344" cy="3872276"/>
          </a:xfrm>
          <a:prstGeom prst="arc">
            <a:avLst>
              <a:gd name="adj1" fmla="val 550544"/>
              <a:gd name="adj2" fmla="val 54158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794323" y="3673432"/>
            <a:ext cx="892401" cy="5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15928" y="3383376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বিষুবীয়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অঞ্চল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841621" y="2545028"/>
            <a:ext cx="803869" cy="1392022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0" fmla="*/ 1130546 w 2446880"/>
              <a:gd name="connsiteY0" fmla="*/ 271631 h 2291704"/>
              <a:gd name="connsiteX1" fmla="*/ 1080304 w 2446880"/>
              <a:gd name="connsiteY1" fmla="*/ 120905 h 2291704"/>
              <a:gd name="connsiteX2" fmla="*/ 803975 w 2446880"/>
              <a:gd name="connsiteY2" fmla="*/ 5349 h 2291704"/>
              <a:gd name="connsiteX3" fmla="*/ 678370 w 2446880"/>
              <a:gd name="connsiteY3" fmla="*/ 25446 h 2291704"/>
              <a:gd name="connsiteX4" fmla="*/ 572862 w 2446880"/>
              <a:gd name="connsiteY4" fmla="*/ 80712 h 2291704"/>
              <a:gd name="connsiteX5" fmla="*/ 407065 w 2446880"/>
              <a:gd name="connsiteY5" fmla="*/ 171147 h 2291704"/>
              <a:gd name="connsiteX6" fmla="*/ 296533 w 2446880"/>
              <a:gd name="connsiteY6" fmla="*/ 236461 h 2291704"/>
              <a:gd name="connsiteX7" fmla="*/ 276436 w 2446880"/>
              <a:gd name="connsiteY7" fmla="*/ 372114 h 2291704"/>
              <a:gd name="connsiteX8" fmla="*/ 201073 w 2446880"/>
              <a:gd name="connsiteY8" fmla="*/ 477622 h 2291704"/>
              <a:gd name="connsiteX9" fmla="*/ 175953 w 2446880"/>
              <a:gd name="connsiteY9" fmla="*/ 618299 h 2291704"/>
              <a:gd name="connsiteX10" fmla="*/ 196049 w 2446880"/>
              <a:gd name="connsiteY10" fmla="*/ 764000 h 2291704"/>
              <a:gd name="connsiteX11" fmla="*/ 186001 w 2446880"/>
              <a:gd name="connsiteY11" fmla="*/ 919749 h 2291704"/>
              <a:gd name="connsiteX12" fmla="*/ 115662 w 2446880"/>
              <a:gd name="connsiteY12" fmla="*/ 1050378 h 2291704"/>
              <a:gd name="connsiteX13" fmla="*/ 60397 w 2446880"/>
              <a:gd name="connsiteY13" fmla="*/ 1226224 h 2291704"/>
              <a:gd name="connsiteX14" fmla="*/ 106 w 2446880"/>
              <a:gd name="connsiteY14" fmla="*/ 1392022 h 2291704"/>
              <a:gd name="connsiteX15" fmla="*/ 45324 w 2446880"/>
              <a:gd name="connsiteY15" fmla="*/ 1447288 h 2291704"/>
              <a:gd name="connsiteX16" fmla="*/ 30251 w 2446880"/>
              <a:gd name="connsiteY16" fmla="*/ 1608061 h 2291704"/>
              <a:gd name="connsiteX17" fmla="*/ 125711 w 2446880"/>
              <a:gd name="connsiteY17" fmla="*/ 1713569 h 2291704"/>
              <a:gd name="connsiteX18" fmla="*/ 165904 w 2446880"/>
              <a:gd name="connsiteY18" fmla="*/ 1889415 h 2291704"/>
              <a:gd name="connsiteX19" fmla="*/ 296533 w 2446880"/>
              <a:gd name="connsiteY19" fmla="*/ 1994923 h 2291704"/>
              <a:gd name="connsiteX20" fmla="*/ 351799 w 2446880"/>
              <a:gd name="connsiteY20" fmla="*/ 2065261 h 2291704"/>
              <a:gd name="connsiteX21" fmla="*/ 422137 w 2446880"/>
              <a:gd name="connsiteY21" fmla="*/ 2170769 h 2291704"/>
              <a:gd name="connsiteX22" fmla="*/ 462331 w 2446880"/>
              <a:gd name="connsiteY22" fmla="*/ 2251156 h 2291704"/>
              <a:gd name="connsiteX23" fmla="*/ 547742 w 2446880"/>
              <a:gd name="connsiteY23" fmla="*/ 2286325 h 2291704"/>
              <a:gd name="connsiteX24" fmla="*/ 663298 w 2446880"/>
              <a:gd name="connsiteY24" fmla="*/ 2286325 h 2291704"/>
              <a:gd name="connsiteX25" fmla="*/ 743684 w 2446880"/>
              <a:gd name="connsiteY25" fmla="*/ 2236083 h 2291704"/>
              <a:gd name="connsiteX26" fmla="*/ 773829 w 2446880"/>
              <a:gd name="connsiteY26" fmla="*/ 2195890 h 2291704"/>
              <a:gd name="connsiteX27" fmla="*/ 783878 w 2446880"/>
              <a:gd name="connsiteY27" fmla="*/ 2155697 h 2291704"/>
              <a:gd name="connsiteX28" fmla="*/ 753733 w 2446880"/>
              <a:gd name="connsiteY28" fmla="*/ 2065261 h 2291704"/>
              <a:gd name="connsiteX29" fmla="*/ 693443 w 2446880"/>
              <a:gd name="connsiteY29" fmla="*/ 1989899 h 2291704"/>
              <a:gd name="connsiteX30" fmla="*/ 643201 w 2446880"/>
              <a:gd name="connsiteY30" fmla="*/ 1884391 h 2291704"/>
              <a:gd name="connsiteX31" fmla="*/ 643201 w 2446880"/>
              <a:gd name="connsiteY31" fmla="*/ 1809028 h 2291704"/>
              <a:gd name="connsiteX32" fmla="*/ 643201 w 2446880"/>
              <a:gd name="connsiteY32" fmla="*/ 1678400 h 2291704"/>
              <a:gd name="connsiteX33" fmla="*/ 648225 w 2446880"/>
              <a:gd name="connsiteY33" fmla="*/ 1542747 h 2291704"/>
              <a:gd name="connsiteX34" fmla="*/ 643201 w 2446880"/>
              <a:gd name="connsiteY34" fmla="*/ 1457336 h 2291704"/>
              <a:gd name="connsiteX35" fmla="*/ 623104 w 2446880"/>
              <a:gd name="connsiteY35" fmla="*/ 1316659 h 2291704"/>
              <a:gd name="connsiteX36" fmla="*/ 658273 w 2446880"/>
              <a:gd name="connsiteY36" fmla="*/ 1246321 h 2291704"/>
              <a:gd name="connsiteX37" fmla="*/ 678370 w 2446880"/>
              <a:gd name="connsiteY37" fmla="*/ 1095596 h 2291704"/>
              <a:gd name="connsiteX38" fmla="*/ 638177 w 2446880"/>
              <a:gd name="connsiteY38" fmla="*/ 924774 h 2291704"/>
              <a:gd name="connsiteX39" fmla="*/ 597983 w 2446880"/>
              <a:gd name="connsiteY39" fmla="*/ 839363 h 2291704"/>
              <a:gd name="connsiteX40" fmla="*/ 567838 w 2446880"/>
              <a:gd name="connsiteY40" fmla="*/ 683613 h 2291704"/>
              <a:gd name="connsiteX41" fmla="*/ 567838 w 2446880"/>
              <a:gd name="connsiteY41" fmla="*/ 573081 h 2291704"/>
              <a:gd name="connsiteX42" fmla="*/ 597983 w 2446880"/>
              <a:gd name="connsiteY42" fmla="*/ 442453 h 2291704"/>
              <a:gd name="connsiteX43" fmla="*/ 668322 w 2446880"/>
              <a:gd name="connsiteY43" fmla="*/ 352017 h 2291704"/>
              <a:gd name="connsiteX44" fmla="*/ 733636 w 2446880"/>
              <a:gd name="connsiteY44" fmla="*/ 321872 h 2291704"/>
              <a:gd name="connsiteX45" fmla="*/ 819047 w 2446880"/>
              <a:gd name="connsiteY45" fmla="*/ 286703 h 2291704"/>
              <a:gd name="connsiteX46" fmla="*/ 894410 w 2446880"/>
              <a:gd name="connsiteY46" fmla="*/ 276655 h 2291704"/>
              <a:gd name="connsiteX47" fmla="*/ 949676 w 2446880"/>
              <a:gd name="connsiteY47" fmla="*/ 336945 h 2291704"/>
              <a:gd name="connsiteX48" fmla="*/ 944651 w 2446880"/>
              <a:gd name="connsiteY48" fmla="*/ 437428 h 2291704"/>
              <a:gd name="connsiteX49" fmla="*/ 964748 w 2446880"/>
              <a:gd name="connsiteY49" fmla="*/ 583130 h 2291704"/>
              <a:gd name="connsiteX50" fmla="*/ 994893 w 2446880"/>
              <a:gd name="connsiteY50" fmla="*/ 688637 h 2291704"/>
              <a:gd name="connsiteX51" fmla="*/ 1009966 w 2446880"/>
              <a:gd name="connsiteY51" fmla="*/ 764000 h 2291704"/>
              <a:gd name="connsiteX52" fmla="*/ 1025038 w 2446880"/>
              <a:gd name="connsiteY52" fmla="*/ 854435 h 2291704"/>
              <a:gd name="connsiteX53" fmla="*/ 1055183 w 2446880"/>
              <a:gd name="connsiteY53" fmla="*/ 934822 h 2291704"/>
              <a:gd name="connsiteX54" fmla="*/ 1070256 w 2446880"/>
              <a:gd name="connsiteY54" fmla="*/ 969991 h 2291704"/>
              <a:gd name="connsiteX55" fmla="*/ 1095377 w 2446880"/>
              <a:gd name="connsiteY55" fmla="*/ 1005160 h 2291704"/>
              <a:gd name="connsiteX56" fmla="*/ 1140594 w 2446880"/>
              <a:gd name="connsiteY56" fmla="*/ 1145837 h 2291704"/>
              <a:gd name="connsiteX57" fmla="*/ 1195860 w 2446880"/>
              <a:gd name="connsiteY57" fmla="*/ 1281490 h 2291704"/>
              <a:gd name="connsiteX58" fmla="*/ 1251126 w 2446880"/>
              <a:gd name="connsiteY58" fmla="*/ 1397046 h 2291704"/>
              <a:gd name="connsiteX59" fmla="*/ 1351610 w 2446880"/>
              <a:gd name="connsiteY59" fmla="*/ 1472409 h 2291704"/>
              <a:gd name="connsiteX60" fmla="*/ 1442045 w 2446880"/>
              <a:gd name="connsiteY60" fmla="*/ 1472409 h 2291704"/>
              <a:gd name="connsiteX61" fmla="*/ 1477214 w 2446880"/>
              <a:gd name="connsiteY61" fmla="*/ 1432215 h 2291704"/>
              <a:gd name="connsiteX62" fmla="*/ 1437021 w 2446880"/>
              <a:gd name="connsiteY62" fmla="*/ 1361877 h 2291704"/>
              <a:gd name="connsiteX63" fmla="*/ 1406876 w 2446880"/>
              <a:gd name="connsiteY63" fmla="*/ 1286514 h 2291704"/>
              <a:gd name="connsiteX64" fmla="*/ 1381755 w 2446880"/>
              <a:gd name="connsiteY64" fmla="*/ 1231248 h 2291704"/>
              <a:gd name="connsiteX65" fmla="*/ 1351610 w 2446880"/>
              <a:gd name="connsiteY65" fmla="*/ 1110668 h 2291704"/>
              <a:gd name="connsiteX66" fmla="*/ 1331513 w 2446880"/>
              <a:gd name="connsiteY66" fmla="*/ 985064 h 2291704"/>
              <a:gd name="connsiteX67" fmla="*/ 1326489 w 2446880"/>
              <a:gd name="connsiteY67" fmla="*/ 829314 h 2291704"/>
              <a:gd name="connsiteX68" fmla="*/ 1326489 w 2446880"/>
              <a:gd name="connsiteY68" fmla="*/ 718782 h 2291704"/>
              <a:gd name="connsiteX69" fmla="*/ 1316440 w 2446880"/>
              <a:gd name="connsiteY69" fmla="*/ 603226 h 2291704"/>
              <a:gd name="connsiteX70" fmla="*/ 1301368 w 2446880"/>
              <a:gd name="connsiteY70" fmla="*/ 482646 h 2291704"/>
              <a:gd name="connsiteX71" fmla="*/ 1261175 w 2446880"/>
              <a:gd name="connsiteY71" fmla="*/ 402259 h 2291704"/>
              <a:gd name="connsiteX72" fmla="*/ 1246102 w 2446880"/>
              <a:gd name="connsiteY72" fmla="*/ 291727 h 2291704"/>
              <a:gd name="connsiteX73" fmla="*/ 1266199 w 2446880"/>
              <a:gd name="connsiteY73" fmla="*/ 226413 h 2291704"/>
              <a:gd name="connsiteX74" fmla="*/ 1281271 w 2446880"/>
              <a:gd name="connsiteY74" fmla="*/ 216365 h 2291704"/>
              <a:gd name="connsiteX75" fmla="*/ 1326489 w 2446880"/>
              <a:gd name="connsiteY75" fmla="*/ 196268 h 2291704"/>
              <a:gd name="connsiteX76" fmla="*/ 1396827 w 2446880"/>
              <a:gd name="connsiteY76" fmla="*/ 176171 h 2291704"/>
              <a:gd name="connsiteX77" fmla="*/ 1467166 w 2446880"/>
              <a:gd name="connsiteY77" fmla="*/ 181196 h 2291704"/>
              <a:gd name="connsiteX78" fmla="*/ 1517408 w 2446880"/>
              <a:gd name="connsiteY78" fmla="*/ 191244 h 2291704"/>
              <a:gd name="connsiteX79" fmla="*/ 1572673 w 2446880"/>
              <a:gd name="connsiteY79" fmla="*/ 251534 h 2291704"/>
              <a:gd name="connsiteX80" fmla="*/ 1632964 w 2446880"/>
              <a:gd name="connsiteY80" fmla="*/ 321872 h 2291704"/>
              <a:gd name="connsiteX81" fmla="*/ 1663109 w 2446880"/>
              <a:gd name="connsiteY81" fmla="*/ 568057 h 2291704"/>
              <a:gd name="connsiteX82" fmla="*/ 1663109 w 2446880"/>
              <a:gd name="connsiteY82" fmla="*/ 593178 h 2291704"/>
              <a:gd name="connsiteX83" fmla="*/ 1663109 w 2446880"/>
              <a:gd name="connsiteY83" fmla="*/ 728831 h 2291704"/>
              <a:gd name="connsiteX84" fmla="*/ 1663109 w 2446880"/>
              <a:gd name="connsiteY84" fmla="*/ 829314 h 2291704"/>
              <a:gd name="connsiteX85" fmla="*/ 1622915 w 2446880"/>
              <a:gd name="connsiteY85" fmla="*/ 924774 h 2291704"/>
              <a:gd name="connsiteX86" fmla="*/ 1592770 w 2446880"/>
              <a:gd name="connsiteY86" fmla="*/ 1000136 h 2291704"/>
              <a:gd name="connsiteX87" fmla="*/ 1587746 w 2446880"/>
              <a:gd name="connsiteY87" fmla="*/ 1060426 h 2291704"/>
              <a:gd name="connsiteX88" fmla="*/ 1627939 w 2446880"/>
              <a:gd name="connsiteY88" fmla="*/ 1160910 h 2291704"/>
              <a:gd name="connsiteX89" fmla="*/ 1668133 w 2446880"/>
              <a:gd name="connsiteY89" fmla="*/ 1241297 h 2291704"/>
              <a:gd name="connsiteX90" fmla="*/ 1743495 w 2446880"/>
              <a:gd name="connsiteY90" fmla="*/ 1397046 h 2291704"/>
              <a:gd name="connsiteX91" fmla="*/ 1748520 w 2446880"/>
              <a:gd name="connsiteY91" fmla="*/ 1472409 h 2291704"/>
              <a:gd name="connsiteX92" fmla="*/ 1748520 w 2446880"/>
              <a:gd name="connsiteY92" fmla="*/ 1552796 h 2291704"/>
              <a:gd name="connsiteX93" fmla="*/ 1713350 w 2446880"/>
              <a:gd name="connsiteY93" fmla="*/ 1633182 h 2291704"/>
              <a:gd name="connsiteX94" fmla="*/ 1381755 w 2446880"/>
              <a:gd name="connsiteY94" fmla="*/ 2095407 h 2291704"/>
              <a:gd name="connsiteX95" fmla="*/ 1452093 w 2446880"/>
              <a:gd name="connsiteY95" fmla="*/ 2221011 h 2291704"/>
              <a:gd name="connsiteX96" fmla="*/ 1527456 w 2446880"/>
              <a:gd name="connsiteY96" fmla="*/ 2210963 h 2291704"/>
              <a:gd name="connsiteX97" fmla="*/ 1597794 w 2446880"/>
              <a:gd name="connsiteY97" fmla="*/ 2160721 h 2291704"/>
              <a:gd name="connsiteX98" fmla="*/ 1673157 w 2446880"/>
              <a:gd name="connsiteY98" fmla="*/ 2080334 h 2291704"/>
              <a:gd name="connsiteX99" fmla="*/ 1783689 w 2446880"/>
              <a:gd name="connsiteY99" fmla="*/ 1919560 h 2291704"/>
              <a:gd name="connsiteX100" fmla="*/ 1859051 w 2446880"/>
              <a:gd name="connsiteY100" fmla="*/ 1738690 h 2291704"/>
              <a:gd name="connsiteX101" fmla="*/ 1889197 w 2446880"/>
              <a:gd name="connsiteY101" fmla="*/ 1658303 h 2291704"/>
              <a:gd name="connsiteX102" fmla="*/ 1954511 w 2446880"/>
              <a:gd name="connsiteY102" fmla="*/ 1492505 h 2291704"/>
              <a:gd name="connsiteX103" fmla="*/ 1964559 w 2446880"/>
              <a:gd name="connsiteY103" fmla="*/ 1351828 h 2291704"/>
              <a:gd name="connsiteX104" fmla="*/ 1904269 w 2446880"/>
              <a:gd name="connsiteY104" fmla="*/ 1181007 h 2291704"/>
              <a:gd name="connsiteX105" fmla="*/ 1833931 w 2446880"/>
              <a:gd name="connsiteY105" fmla="*/ 949894 h 2291704"/>
              <a:gd name="connsiteX106" fmla="*/ 1823882 w 2446880"/>
              <a:gd name="connsiteY106" fmla="*/ 723807 h 2291704"/>
              <a:gd name="connsiteX107" fmla="*/ 1843979 w 2446880"/>
              <a:gd name="connsiteY107" fmla="*/ 507767 h 2291704"/>
              <a:gd name="connsiteX108" fmla="*/ 1924366 w 2446880"/>
              <a:gd name="connsiteY108" fmla="*/ 392211 h 2291704"/>
              <a:gd name="connsiteX109" fmla="*/ 1974608 w 2446880"/>
              <a:gd name="connsiteY109" fmla="*/ 357042 h 2291704"/>
              <a:gd name="connsiteX110" fmla="*/ 2014801 w 2446880"/>
              <a:gd name="connsiteY110" fmla="*/ 367090 h 2291704"/>
              <a:gd name="connsiteX111" fmla="*/ 2070067 w 2446880"/>
              <a:gd name="connsiteY111" fmla="*/ 417332 h 2291704"/>
              <a:gd name="connsiteX112" fmla="*/ 2070067 w 2446880"/>
              <a:gd name="connsiteY112" fmla="*/ 678589 h 2291704"/>
              <a:gd name="connsiteX113" fmla="*/ 2075091 w 2446880"/>
              <a:gd name="connsiteY113" fmla="*/ 804193 h 2291704"/>
              <a:gd name="connsiteX114" fmla="*/ 2115284 w 2446880"/>
              <a:gd name="connsiteY114" fmla="*/ 874532 h 2291704"/>
              <a:gd name="connsiteX115" fmla="*/ 2145429 w 2446880"/>
              <a:gd name="connsiteY115" fmla="*/ 980039 h 2291704"/>
              <a:gd name="connsiteX116" fmla="*/ 2160502 w 2446880"/>
              <a:gd name="connsiteY116" fmla="*/ 1080523 h 2291704"/>
              <a:gd name="connsiteX117" fmla="*/ 2130357 w 2446880"/>
              <a:gd name="connsiteY117" fmla="*/ 1241297 h 2291704"/>
              <a:gd name="connsiteX118" fmla="*/ 2135381 w 2446880"/>
              <a:gd name="connsiteY118" fmla="*/ 1331732 h 2291704"/>
              <a:gd name="connsiteX119" fmla="*/ 2135381 w 2446880"/>
              <a:gd name="connsiteY119" fmla="*/ 1482457 h 2291704"/>
              <a:gd name="connsiteX120" fmla="*/ 2120309 w 2446880"/>
              <a:gd name="connsiteY120" fmla="*/ 1542747 h 2291704"/>
              <a:gd name="connsiteX121" fmla="*/ 2075091 w 2446880"/>
              <a:gd name="connsiteY121" fmla="*/ 1683424 h 2291704"/>
              <a:gd name="connsiteX122" fmla="*/ 2049970 w 2446880"/>
              <a:gd name="connsiteY122" fmla="*/ 1829125 h 2291704"/>
              <a:gd name="connsiteX123" fmla="*/ 2029873 w 2446880"/>
              <a:gd name="connsiteY123" fmla="*/ 1914536 h 2291704"/>
              <a:gd name="connsiteX124" fmla="*/ 2054994 w 2446880"/>
              <a:gd name="connsiteY124" fmla="*/ 1989899 h 2291704"/>
              <a:gd name="connsiteX125" fmla="*/ 2090164 w 2446880"/>
              <a:gd name="connsiteY125" fmla="*/ 2015020 h 2291704"/>
              <a:gd name="connsiteX126" fmla="*/ 2135381 w 2446880"/>
              <a:gd name="connsiteY126" fmla="*/ 2015020 h 2291704"/>
              <a:gd name="connsiteX127" fmla="*/ 2190647 w 2446880"/>
              <a:gd name="connsiteY127" fmla="*/ 1994923 h 2291704"/>
              <a:gd name="connsiteX128" fmla="*/ 2240889 w 2446880"/>
              <a:gd name="connsiteY128" fmla="*/ 1939657 h 2291704"/>
              <a:gd name="connsiteX129" fmla="*/ 2260986 w 2446880"/>
              <a:gd name="connsiteY129" fmla="*/ 1814053 h 2291704"/>
              <a:gd name="connsiteX130" fmla="*/ 2296155 w 2446880"/>
              <a:gd name="connsiteY130" fmla="*/ 1738690 h 2291704"/>
              <a:gd name="connsiteX131" fmla="*/ 2371517 w 2446880"/>
              <a:gd name="connsiteY131" fmla="*/ 1673376 h 2291704"/>
              <a:gd name="connsiteX132" fmla="*/ 2431808 w 2446880"/>
              <a:gd name="connsiteY132" fmla="*/ 1497530 h 2291704"/>
              <a:gd name="connsiteX133" fmla="*/ 2446880 w 2446880"/>
              <a:gd name="connsiteY133" fmla="*/ 1422167 h 2291704"/>
              <a:gd name="connsiteX0" fmla="*/ 1130546 w 2431808"/>
              <a:gd name="connsiteY0" fmla="*/ 271631 h 2291704"/>
              <a:gd name="connsiteX1" fmla="*/ 1080304 w 2431808"/>
              <a:gd name="connsiteY1" fmla="*/ 120905 h 2291704"/>
              <a:gd name="connsiteX2" fmla="*/ 803975 w 2431808"/>
              <a:gd name="connsiteY2" fmla="*/ 5349 h 2291704"/>
              <a:gd name="connsiteX3" fmla="*/ 678370 w 2431808"/>
              <a:gd name="connsiteY3" fmla="*/ 25446 h 2291704"/>
              <a:gd name="connsiteX4" fmla="*/ 572862 w 2431808"/>
              <a:gd name="connsiteY4" fmla="*/ 80712 h 2291704"/>
              <a:gd name="connsiteX5" fmla="*/ 407065 w 2431808"/>
              <a:gd name="connsiteY5" fmla="*/ 171147 h 2291704"/>
              <a:gd name="connsiteX6" fmla="*/ 296533 w 2431808"/>
              <a:gd name="connsiteY6" fmla="*/ 236461 h 2291704"/>
              <a:gd name="connsiteX7" fmla="*/ 276436 w 2431808"/>
              <a:gd name="connsiteY7" fmla="*/ 372114 h 2291704"/>
              <a:gd name="connsiteX8" fmla="*/ 201073 w 2431808"/>
              <a:gd name="connsiteY8" fmla="*/ 477622 h 2291704"/>
              <a:gd name="connsiteX9" fmla="*/ 175953 w 2431808"/>
              <a:gd name="connsiteY9" fmla="*/ 618299 h 2291704"/>
              <a:gd name="connsiteX10" fmla="*/ 196049 w 2431808"/>
              <a:gd name="connsiteY10" fmla="*/ 764000 h 2291704"/>
              <a:gd name="connsiteX11" fmla="*/ 186001 w 2431808"/>
              <a:gd name="connsiteY11" fmla="*/ 919749 h 2291704"/>
              <a:gd name="connsiteX12" fmla="*/ 115662 w 2431808"/>
              <a:gd name="connsiteY12" fmla="*/ 1050378 h 2291704"/>
              <a:gd name="connsiteX13" fmla="*/ 60397 w 2431808"/>
              <a:gd name="connsiteY13" fmla="*/ 1226224 h 2291704"/>
              <a:gd name="connsiteX14" fmla="*/ 106 w 2431808"/>
              <a:gd name="connsiteY14" fmla="*/ 1392022 h 2291704"/>
              <a:gd name="connsiteX15" fmla="*/ 45324 w 2431808"/>
              <a:gd name="connsiteY15" fmla="*/ 1447288 h 2291704"/>
              <a:gd name="connsiteX16" fmla="*/ 30251 w 2431808"/>
              <a:gd name="connsiteY16" fmla="*/ 1608061 h 2291704"/>
              <a:gd name="connsiteX17" fmla="*/ 125711 w 2431808"/>
              <a:gd name="connsiteY17" fmla="*/ 1713569 h 2291704"/>
              <a:gd name="connsiteX18" fmla="*/ 165904 w 2431808"/>
              <a:gd name="connsiteY18" fmla="*/ 1889415 h 2291704"/>
              <a:gd name="connsiteX19" fmla="*/ 296533 w 2431808"/>
              <a:gd name="connsiteY19" fmla="*/ 1994923 h 2291704"/>
              <a:gd name="connsiteX20" fmla="*/ 351799 w 2431808"/>
              <a:gd name="connsiteY20" fmla="*/ 2065261 h 2291704"/>
              <a:gd name="connsiteX21" fmla="*/ 422137 w 2431808"/>
              <a:gd name="connsiteY21" fmla="*/ 2170769 h 2291704"/>
              <a:gd name="connsiteX22" fmla="*/ 462331 w 2431808"/>
              <a:gd name="connsiteY22" fmla="*/ 2251156 h 2291704"/>
              <a:gd name="connsiteX23" fmla="*/ 547742 w 2431808"/>
              <a:gd name="connsiteY23" fmla="*/ 2286325 h 2291704"/>
              <a:gd name="connsiteX24" fmla="*/ 663298 w 2431808"/>
              <a:gd name="connsiteY24" fmla="*/ 2286325 h 2291704"/>
              <a:gd name="connsiteX25" fmla="*/ 743684 w 2431808"/>
              <a:gd name="connsiteY25" fmla="*/ 2236083 h 2291704"/>
              <a:gd name="connsiteX26" fmla="*/ 773829 w 2431808"/>
              <a:gd name="connsiteY26" fmla="*/ 2195890 h 2291704"/>
              <a:gd name="connsiteX27" fmla="*/ 783878 w 2431808"/>
              <a:gd name="connsiteY27" fmla="*/ 2155697 h 2291704"/>
              <a:gd name="connsiteX28" fmla="*/ 753733 w 2431808"/>
              <a:gd name="connsiteY28" fmla="*/ 2065261 h 2291704"/>
              <a:gd name="connsiteX29" fmla="*/ 693443 w 2431808"/>
              <a:gd name="connsiteY29" fmla="*/ 1989899 h 2291704"/>
              <a:gd name="connsiteX30" fmla="*/ 643201 w 2431808"/>
              <a:gd name="connsiteY30" fmla="*/ 1884391 h 2291704"/>
              <a:gd name="connsiteX31" fmla="*/ 643201 w 2431808"/>
              <a:gd name="connsiteY31" fmla="*/ 1809028 h 2291704"/>
              <a:gd name="connsiteX32" fmla="*/ 643201 w 2431808"/>
              <a:gd name="connsiteY32" fmla="*/ 1678400 h 2291704"/>
              <a:gd name="connsiteX33" fmla="*/ 648225 w 2431808"/>
              <a:gd name="connsiteY33" fmla="*/ 1542747 h 2291704"/>
              <a:gd name="connsiteX34" fmla="*/ 643201 w 2431808"/>
              <a:gd name="connsiteY34" fmla="*/ 1457336 h 2291704"/>
              <a:gd name="connsiteX35" fmla="*/ 623104 w 2431808"/>
              <a:gd name="connsiteY35" fmla="*/ 1316659 h 2291704"/>
              <a:gd name="connsiteX36" fmla="*/ 658273 w 2431808"/>
              <a:gd name="connsiteY36" fmla="*/ 1246321 h 2291704"/>
              <a:gd name="connsiteX37" fmla="*/ 678370 w 2431808"/>
              <a:gd name="connsiteY37" fmla="*/ 1095596 h 2291704"/>
              <a:gd name="connsiteX38" fmla="*/ 638177 w 2431808"/>
              <a:gd name="connsiteY38" fmla="*/ 924774 h 2291704"/>
              <a:gd name="connsiteX39" fmla="*/ 597983 w 2431808"/>
              <a:gd name="connsiteY39" fmla="*/ 839363 h 2291704"/>
              <a:gd name="connsiteX40" fmla="*/ 567838 w 2431808"/>
              <a:gd name="connsiteY40" fmla="*/ 683613 h 2291704"/>
              <a:gd name="connsiteX41" fmla="*/ 567838 w 2431808"/>
              <a:gd name="connsiteY41" fmla="*/ 573081 h 2291704"/>
              <a:gd name="connsiteX42" fmla="*/ 597983 w 2431808"/>
              <a:gd name="connsiteY42" fmla="*/ 442453 h 2291704"/>
              <a:gd name="connsiteX43" fmla="*/ 668322 w 2431808"/>
              <a:gd name="connsiteY43" fmla="*/ 352017 h 2291704"/>
              <a:gd name="connsiteX44" fmla="*/ 733636 w 2431808"/>
              <a:gd name="connsiteY44" fmla="*/ 321872 h 2291704"/>
              <a:gd name="connsiteX45" fmla="*/ 819047 w 2431808"/>
              <a:gd name="connsiteY45" fmla="*/ 286703 h 2291704"/>
              <a:gd name="connsiteX46" fmla="*/ 894410 w 2431808"/>
              <a:gd name="connsiteY46" fmla="*/ 276655 h 2291704"/>
              <a:gd name="connsiteX47" fmla="*/ 949676 w 2431808"/>
              <a:gd name="connsiteY47" fmla="*/ 336945 h 2291704"/>
              <a:gd name="connsiteX48" fmla="*/ 944651 w 2431808"/>
              <a:gd name="connsiteY48" fmla="*/ 437428 h 2291704"/>
              <a:gd name="connsiteX49" fmla="*/ 964748 w 2431808"/>
              <a:gd name="connsiteY49" fmla="*/ 583130 h 2291704"/>
              <a:gd name="connsiteX50" fmla="*/ 994893 w 2431808"/>
              <a:gd name="connsiteY50" fmla="*/ 688637 h 2291704"/>
              <a:gd name="connsiteX51" fmla="*/ 1009966 w 2431808"/>
              <a:gd name="connsiteY51" fmla="*/ 764000 h 2291704"/>
              <a:gd name="connsiteX52" fmla="*/ 1025038 w 2431808"/>
              <a:gd name="connsiteY52" fmla="*/ 854435 h 2291704"/>
              <a:gd name="connsiteX53" fmla="*/ 1055183 w 2431808"/>
              <a:gd name="connsiteY53" fmla="*/ 934822 h 2291704"/>
              <a:gd name="connsiteX54" fmla="*/ 1070256 w 2431808"/>
              <a:gd name="connsiteY54" fmla="*/ 969991 h 2291704"/>
              <a:gd name="connsiteX55" fmla="*/ 1095377 w 2431808"/>
              <a:gd name="connsiteY55" fmla="*/ 1005160 h 2291704"/>
              <a:gd name="connsiteX56" fmla="*/ 1140594 w 2431808"/>
              <a:gd name="connsiteY56" fmla="*/ 1145837 h 2291704"/>
              <a:gd name="connsiteX57" fmla="*/ 1195860 w 2431808"/>
              <a:gd name="connsiteY57" fmla="*/ 1281490 h 2291704"/>
              <a:gd name="connsiteX58" fmla="*/ 1251126 w 2431808"/>
              <a:gd name="connsiteY58" fmla="*/ 1397046 h 2291704"/>
              <a:gd name="connsiteX59" fmla="*/ 1351610 w 2431808"/>
              <a:gd name="connsiteY59" fmla="*/ 1472409 h 2291704"/>
              <a:gd name="connsiteX60" fmla="*/ 1442045 w 2431808"/>
              <a:gd name="connsiteY60" fmla="*/ 1472409 h 2291704"/>
              <a:gd name="connsiteX61" fmla="*/ 1477214 w 2431808"/>
              <a:gd name="connsiteY61" fmla="*/ 1432215 h 2291704"/>
              <a:gd name="connsiteX62" fmla="*/ 1437021 w 2431808"/>
              <a:gd name="connsiteY62" fmla="*/ 1361877 h 2291704"/>
              <a:gd name="connsiteX63" fmla="*/ 1406876 w 2431808"/>
              <a:gd name="connsiteY63" fmla="*/ 1286514 h 2291704"/>
              <a:gd name="connsiteX64" fmla="*/ 1381755 w 2431808"/>
              <a:gd name="connsiteY64" fmla="*/ 1231248 h 2291704"/>
              <a:gd name="connsiteX65" fmla="*/ 1351610 w 2431808"/>
              <a:gd name="connsiteY65" fmla="*/ 1110668 h 2291704"/>
              <a:gd name="connsiteX66" fmla="*/ 1331513 w 2431808"/>
              <a:gd name="connsiteY66" fmla="*/ 985064 h 2291704"/>
              <a:gd name="connsiteX67" fmla="*/ 1326489 w 2431808"/>
              <a:gd name="connsiteY67" fmla="*/ 829314 h 2291704"/>
              <a:gd name="connsiteX68" fmla="*/ 1326489 w 2431808"/>
              <a:gd name="connsiteY68" fmla="*/ 718782 h 2291704"/>
              <a:gd name="connsiteX69" fmla="*/ 1316440 w 2431808"/>
              <a:gd name="connsiteY69" fmla="*/ 603226 h 2291704"/>
              <a:gd name="connsiteX70" fmla="*/ 1301368 w 2431808"/>
              <a:gd name="connsiteY70" fmla="*/ 482646 h 2291704"/>
              <a:gd name="connsiteX71" fmla="*/ 1261175 w 2431808"/>
              <a:gd name="connsiteY71" fmla="*/ 402259 h 2291704"/>
              <a:gd name="connsiteX72" fmla="*/ 1246102 w 2431808"/>
              <a:gd name="connsiteY72" fmla="*/ 291727 h 2291704"/>
              <a:gd name="connsiteX73" fmla="*/ 1266199 w 2431808"/>
              <a:gd name="connsiteY73" fmla="*/ 226413 h 2291704"/>
              <a:gd name="connsiteX74" fmla="*/ 1281271 w 2431808"/>
              <a:gd name="connsiteY74" fmla="*/ 216365 h 2291704"/>
              <a:gd name="connsiteX75" fmla="*/ 1326489 w 2431808"/>
              <a:gd name="connsiteY75" fmla="*/ 196268 h 2291704"/>
              <a:gd name="connsiteX76" fmla="*/ 1396827 w 2431808"/>
              <a:gd name="connsiteY76" fmla="*/ 176171 h 2291704"/>
              <a:gd name="connsiteX77" fmla="*/ 1467166 w 2431808"/>
              <a:gd name="connsiteY77" fmla="*/ 181196 h 2291704"/>
              <a:gd name="connsiteX78" fmla="*/ 1517408 w 2431808"/>
              <a:gd name="connsiteY78" fmla="*/ 191244 h 2291704"/>
              <a:gd name="connsiteX79" fmla="*/ 1572673 w 2431808"/>
              <a:gd name="connsiteY79" fmla="*/ 251534 h 2291704"/>
              <a:gd name="connsiteX80" fmla="*/ 1632964 w 2431808"/>
              <a:gd name="connsiteY80" fmla="*/ 321872 h 2291704"/>
              <a:gd name="connsiteX81" fmla="*/ 1663109 w 2431808"/>
              <a:gd name="connsiteY81" fmla="*/ 568057 h 2291704"/>
              <a:gd name="connsiteX82" fmla="*/ 1663109 w 2431808"/>
              <a:gd name="connsiteY82" fmla="*/ 593178 h 2291704"/>
              <a:gd name="connsiteX83" fmla="*/ 1663109 w 2431808"/>
              <a:gd name="connsiteY83" fmla="*/ 728831 h 2291704"/>
              <a:gd name="connsiteX84" fmla="*/ 1663109 w 2431808"/>
              <a:gd name="connsiteY84" fmla="*/ 829314 h 2291704"/>
              <a:gd name="connsiteX85" fmla="*/ 1622915 w 2431808"/>
              <a:gd name="connsiteY85" fmla="*/ 924774 h 2291704"/>
              <a:gd name="connsiteX86" fmla="*/ 1592770 w 2431808"/>
              <a:gd name="connsiteY86" fmla="*/ 1000136 h 2291704"/>
              <a:gd name="connsiteX87" fmla="*/ 1587746 w 2431808"/>
              <a:gd name="connsiteY87" fmla="*/ 1060426 h 2291704"/>
              <a:gd name="connsiteX88" fmla="*/ 1627939 w 2431808"/>
              <a:gd name="connsiteY88" fmla="*/ 1160910 h 2291704"/>
              <a:gd name="connsiteX89" fmla="*/ 1668133 w 2431808"/>
              <a:gd name="connsiteY89" fmla="*/ 1241297 h 2291704"/>
              <a:gd name="connsiteX90" fmla="*/ 1743495 w 2431808"/>
              <a:gd name="connsiteY90" fmla="*/ 1397046 h 2291704"/>
              <a:gd name="connsiteX91" fmla="*/ 1748520 w 2431808"/>
              <a:gd name="connsiteY91" fmla="*/ 1472409 h 2291704"/>
              <a:gd name="connsiteX92" fmla="*/ 1748520 w 2431808"/>
              <a:gd name="connsiteY92" fmla="*/ 1552796 h 2291704"/>
              <a:gd name="connsiteX93" fmla="*/ 1713350 w 2431808"/>
              <a:gd name="connsiteY93" fmla="*/ 1633182 h 2291704"/>
              <a:gd name="connsiteX94" fmla="*/ 1381755 w 2431808"/>
              <a:gd name="connsiteY94" fmla="*/ 2095407 h 2291704"/>
              <a:gd name="connsiteX95" fmla="*/ 1452093 w 2431808"/>
              <a:gd name="connsiteY95" fmla="*/ 2221011 h 2291704"/>
              <a:gd name="connsiteX96" fmla="*/ 1527456 w 2431808"/>
              <a:gd name="connsiteY96" fmla="*/ 2210963 h 2291704"/>
              <a:gd name="connsiteX97" fmla="*/ 1597794 w 2431808"/>
              <a:gd name="connsiteY97" fmla="*/ 2160721 h 2291704"/>
              <a:gd name="connsiteX98" fmla="*/ 1673157 w 2431808"/>
              <a:gd name="connsiteY98" fmla="*/ 2080334 h 2291704"/>
              <a:gd name="connsiteX99" fmla="*/ 1783689 w 2431808"/>
              <a:gd name="connsiteY99" fmla="*/ 1919560 h 2291704"/>
              <a:gd name="connsiteX100" fmla="*/ 1859051 w 2431808"/>
              <a:gd name="connsiteY100" fmla="*/ 1738690 h 2291704"/>
              <a:gd name="connsiteX101" fmla="*/ 1889197 w 2431808"/>
              <a:gd name="connsiteY101" fmla="*/ 1658303 h 2291704"/>
              <a:gd name="connsiteX102" fmla="*/ 1954511 w 2431808"/>
              <a:gd name="connsiteY102" fmla="*/ 1492505 h 2291704"/>
              <a:gd name="connsiteX103" fmla="*/ 1964559 w 2431808"/>
              <a:gd name="connsiteY103" fmla="*/ 1351828 h 2291704"/>
              <a:gd name="connsiteX104" fmla="*/ 1904269 w 2431808"/>
              <a:gd name="connsiteY104" fmla="*/ 1181007 h 2291704"/>
              <a:gd name="connsiteX105" fmla="*/ 1833931 w 2431808"/>
              <a:gd name="connsiteY105" fmla="*/ 949894 h 2291704"/>
              <a:gd name="connsiteX106" fmla="*/ 1823882 w 2431808"/>
              <a:gd name="connsiteY106" fmla="*/ 723807 h 2291704"/>
              <a:gd name="connsiteX107" fmla="*/ 1843979 w 2431808"/>
              <a:gd name="connsiteY107" fmla="*/ 507767 h 2291704"/>
              <a:gd name="connsiteX108" fmla="*/ 1924366 w 2431808"/>
              <a:gd name="connsiteY108" fmla="*/ 392211 h 2291704"/>
              <a:gd name="connsiteX109" fmla="*/ 1974608 w 2431808"/>
              <a:gd name="connsiteY109" fmla="*/ 357042 h 2291704"/>
              <a:gd name="connsiteX110" fmla="*/ 2014801 w 2431808"/>
              <a:gd name="connsiteY110" fmla="*/ 367090 h 2291704"/>
              <a:gd name="connsiteX111" fmla="*/ 2070067 w 2431808"/>
              <a:gd name="connsiteY111" fmla="*/ 417332 h 2291704"/>
              <a:gd name="connsiteX112" fmla="*/ 2070067 w 2431808"/>
              <a:gd name="connsiteY112" fmla="*/ 678589 h 2291704"/>
              <a:gd name="connsiteX113" fmla="*/ 2075091 w 2431808"/>
              <a:gd name="connsiteY113" fmla="*/ 804193 h 2291704"/>
              <a:gd name="connsiteX114" fmla="*/ 2115284 w 2431808"/>
              <a:gd name="connsiteY114" fmla="*/ 874532 h 2291704"/>
              <a:gd name="connsiteX115" fmla="*/ 2145429 w 2431808"/>
              <a:gd name="connsiteY115" fmla="*/ 980039 h 2291704"/>
              <a:gd name="connsiteX116" fmla="*/ 2160502 w 2431808"/>
              <a:gd name="connsiteY116" fmla="*/ 1080523 h 2291704"/>
              <a:gd name="connsiteX117" fmla="*/ 2130357 w 2431808"/>
              <a:gd name="connsiteY117" fmla="*/ 1241297 h 2291704"/>
              <a:gd name="connsiteX118" fmla="*/ 2135381 w 2431808"/>
              <a:gd name="connsiteY118" fmla="*/ 1331732 h 2291704"/>
              <a:gd name="connsiteX119" fmla="*/ 2135381 w 2431808"/>
              <a:gd name="connsiteY119" fmla="*/ 1482457 h 2291704"/>
              <a:gd name="connsiteX120" fmla="*/ 2120309 w 2431808"/>
              <a:gd name="connsiteY120" fmla="*/ 1542747 h 2291704"/>
              <a:gd name="connsiteX121" fmla="*/ 2075091 w 2431808"/>
              <a:gd name="connsiteY121" fmla="*/ 1683424 h 2291704"/>
              <a:gd name="connsiteX122" fmla="*/ 2049970 w 2431808"/>
              <a:gd name="connsiteY122" fmla="*/ 1829125 h 2291704"/>
              <a:gd name="connsiteX123" fmla="*/ 2029873 w 2431808"/>
              <a:gd name="connsiteY123" fmla="*/ 1914536 h 2291704"/>
              <a:gd name="connsiteX124" fmla="*/ 2054994 w 2431808"/>
              <a:gd name="connsiteY124" fmla="*/ 1989899 h 2291704"/>
              <a:gd name="connsiteX125" fmla="*/ 2090164 w 2431808"/>
              <a:gd name="connsiteY125" fmla="*/ 2015020 h 2291704"/>
              <a:gd name="connsiteX126" fmla="*/ 2135381 w 2431808"/>
              <a:gd name="connsiteY126" fmla="*/ 2015020 h 2291704"/>
              <a:gd name="connsiteX127" fmla="*/ 2190647 w 2431808"/>
              <a:gd name="connsiteY127" fmla="*/ 1994923 h 2291704"/>
              <a:gd name="connsiteX128" fmla="*/ 2240889 w 2431808"/>
              <a:gd name="connsiteY128" fmla="*/ 1939657 h 2291704"/>
              <a:gd name="connsiteX129" fmla="*/ 2260986 w 2431808"/>
              <a:gd name="connsiteY129" fmla="*/ 1814053 h 2291704"/>
              <a:gd name="connsiteX130" fmla="*/ 2296155 w 2431808"/>
              <a:gd name="connsiteY130" fmla="*/ 1738690 h 2291704"/>
              <a:gd name="connsiteX131" fmla="*/ 2371517 w 2431808"/>
              <a:gd name="connsiteY131" fmla="*/ 1673376 h 2291704"/>
              <a:gd name="connsiteX132" fmla="*/ 2431808 w 2431808"/>
              <a:gd name="connsiteY132" fmla="*/ 1497530 h 2291704"/>
              <a:gd name="connsiteX0" fmla="*/ 1130546 w 2371517"/>
              <a:gd name="connsiteY0" fmla="*/ 271631 h 2291704"/>
              <a:gd name="connsiteX1" fmla="*/ 1080304 w 2371517"/>
              <a:gd name="connsiteY1" fmla="*/ 120905 h 2291704"/>
              <a:gd name="connsiteX2" fmla="*/ 803975 w 2371517"/>
              <a:gd name="connsiteY2" fmla="*/ 5349 h 2291704"/>
              <a:gd name="connsiteX3" fmla="*/ 678370 w 2371517"/>
              <a:gd name="connsiteY3" fmla="*/ 25446 h 2291704"/>
              <a:gd name="connsiteX4" fmla="*/ 572862 w 2371517"/>
              <a:gd name="connsiteY4" fmla="*/ 80712 h 2291704"/>
              <a:gd name="connsiteX5" fmla="*/ 407065 w 2371517"/>
              <a:gd name="connsiteY5" fmla="*/ 171147 h 2291704"/>
              <a:gd name="connsiteX6" fmla="*/ 296533 w 2371517"/>
              <a:gd name="connsiteY6" fmla="*/ 236461 h 2291704"/>
              <a:gd name="connsiteX7" fmla="*/ 276436 w 2371517"/>
              <a:gd name="connsiteY7" fmla="*/ 372114 h 2291704"/>
              <a:gd name="connsiteX8" fmla="*/ 201073 w 2371517"/>
              <a:gd name="connsiteY8" fmla="*/ 477622 h 2291704"/>
              <a:gd name="connsiteX9" fmla="*/ 175953 w 2371517"/>
              <a:gd name="connsiteY9" fmla="*/ 618299 h 2291704"/>
              <a:gd name="connsiteX10" fmla="*/ 196049 w 2371517"/>
              <a:gd name="connsiteY10" fmla="*/ 764000 h 2291704"/>
              <a:gd name="connsiteX11" fmla="*/ 186001 w 2371517"/>
              <a:gd name="connsiteY11" fmla="*/ 919749 h 2291704"/>
              <a:gd name="connsiteX12" fmla="*/ 115662 w 2371517"/>
              <a:gd name="connsiteY12" fmla="*/ 1050378 h 2291704"/>
              <a:gd name="connsiteX13" fmla="*/ 60397 w 2371517"/>
              <a:gd name="connsiteY13" fmla="*/ 1226224 h 2291704"/>
              <a:gd name="connsiteX14" fmla="*/ 106 w 2371517"/>
              <a:gd name="connsiteY14" fmla="*/ 1392022 h 2291704"/>
              <a:gd name="connsiteX15" fmla="*/ 45324 w 2371517"/>
              <a:gd name="connsiteY15" fmla="*/ 1447288 h 2291704"/>
              <a:gd name="connsiteX16" fmla="*/ 30251 w 2371517"/>
              <a:gd name="connsiteY16" fmla="*/ 1608061 h 2291704"/>
              <a:gd name="connsiteX17" fmla="*/ 125711 w 2371517"/>
              <a:gd name="connsiteY17" fmla="*/ 1713569 h 2291704"/>
              <a:gd name="connsiteX18" fmla="*/ 165904 w 2371517"/>
              <a:gd name="connsiteY18" fmla="*/ 1889415 h 2291704"/>
              <a:gd name="connsiteX19" fmla="*/ 296533 w 2371517"/>
              <a:gd name="connsiteY19" fmla="*/ 1994923 h 2291704"/>
              <a:gd name="connsiteX20" fmla="*/ 351799 w 2371517"/>
              <a:gd name="connsiteY20" fmla="*/ 2065261 h 2291704"/>
              <a:gd name="connsiteX21" fmla="*/ 422137 w 2371517"/>
              <a:gd name="connsiteY21" fmla="*/ 2170769 h 2291704"/>
              <a:gd name="connsiteX22" fmla="*/ 462331 w 2371517"/>
              <a:gd name="connsiteY22" fmla="*/ 2251156 h 2291704"/>
              <a:gd name="connsiteX23" fmla="*/ 547742 w 2371517"/>
              <a:gd name="connsiteY23" fmla="*/ 2286325 h 2291704"/>
              <a:gd name="connsiteX24" fmla="*/ 663298 w 2371517"/>
              <a:gd name="connsiteY24" fmla="*/ 2286325 h 2291704"/>
              <a:gd name="connsiteX25" fmla="*/ 743684 w 2371517"/>
              <a:gd name="connsiteY25" fmla="*/ 2236083 h 2291704"/>
              <a:gd name="connsiteX26" fmla="*/ 773829 w 2371517"/>
              <a:gd name="connsiteY26" fmla="*/ 2195890 h 2291704"/>
              <a:gd name="connsiteX27" fmla="*/ 783878 w 2371517"/>
              <a:gd name="connsiteY27" fmla="*/ 2155697 h 2291704"/>
              <a:gd name="connsiteX28" fmla="*/ 753733 w 2371517"/>
              <a:gd name="connsiteY28" fmla="*/ 2065261 h 2291704"/>
              <a:gd name="connsiteX29" fmla="*/ 693443 w 2371517"/>
              <a:gd name="connsiteY29" fmla="*/ 1989899 h 2291704"/>
              <a:gd name="connsiteX30" fmla="*/ 643201 w 2371517"/>
              <a:gd name="connsiteY30" fmla="*/ 1884391 h 2291704"/>
              <a:gd name="connsiteX31" fmla="*/ 643201 w 2371517"/>
              <a:gd name="connsiteY31" fmla="*/ 1809028 h 2291704"/>
              <a:gd name="connsiteX32" fmla="*/ 643201 w 2371517"/>
              <a:gd name="connsiteY32" fmla="*/ 1678400 h 2291704"/>
              <a:gd name="connsiteX33" fmla="*/ 648225 w 2371517"/>
              <a:gd name="connsiteY33" fmla="*/ 1542747 h 2291704"/>
              <a:gd name="connsiteX34" fmla="*/ 643201 w 2371517"/>
              <a:gd name="connsiteY34" fmla="*/ 1457336 h 2291704"/>
              <a:gd name="connsiteX35" fmla="*/ 623104 w 2371517"/>
              <a:gd name="connsiteY35" fmla="*/ 1316659 h 2291704"/>
              <a:gd name="connsiteX36" fmla="*/ 658273 w 2371517"/>
              <a:gd name="connsiteY36" fmla="*/ 1246321 h 2291704"/>
              <a:gd name="connsiteX37" fmla="*/ 678370 w 2371517"/>
              <a:gd name="connsiteY37" fmla="*/ 1095596 h 2291704"/>
              <a:gd name="connsiteX38" fmla="*/ 638177 w 2371517"/>
              <a:gd name="connsiteY38" fmla="*/ 924774 h 2291704"/>
              <a:gd name="connsiteX39" fmla="*/ 597983 w 2371517"/>
              <a:gd name="connsiteY39" fmla="*/ 839363 h 2291704"/>
              <a:gd name="connsiteX40" fmla="*/ 567838 w 2371517"/>
              <a:gd name="connsiteY40" fmla="*/ 683613 h 2291704"/>
              <a:gd name="connsiteX41" fmla="*/ 567838 w 2371517"/>
              <a:gd name="connsiteY41" fmla="*/ 573081 h 2291704"/>
              <a:gd name="connsiteX42" fmla="*/ 597983 w 2371517"/>
              <a:gd name="connsiteY42" fmla="*/ 442453 h 2291704"/>
              <a:gd name="connsiteX43" fmla="*/ 668322 w 2371517"/>
              <a:gd name="connsiteY43" fmla="*/ 352017 h 2291704"/>
              <a:gd name="connsiteX44" fmla="*/ 733636 w 2371517"/>
              <a:gd name="connsiteY44" fmla="*/ 321872 h 2291704"/>
              <a:gd name="connsiteX45" fmla="*/ 819047 w 2371517"/>
              <a:gd name="connsiteY45" fmla="*/ 286703 h 2291704"/>
              <a:gd name="connsiteX46" fmla="*/ 894410 w 2371517"/>
              <a:gd name="connsiteY46" fmla="*/ 276655 h 2291704"/>
              <a:gd name="connsiteX47" fmla="*/ 949676 w 2371517"/>
              <a:gd name="connsiteY47" fmla="*/ 336945 h 2291704"/>
              <a:gd name="connsiteX48" fmla="*/ 944651 w 2371517"/>
              <a:gd name="connsiteY48" fmla="*/ 437428 h 2291704"/>
              <a:gd name="connsiteX49" fmla="*/ 964748 w 2371517"/>
              <a:gd name="connsiteY49" fmla="*/ 583130 h 2291704"/>
              <a:gd name="connsiteX50" fmla="*/ 994893 w 2371517"/>
              <a:gd name="connsiteY50" fmla="*/ 688637 h 2291704"/>
              <a:gd name="connsiteX51" fmla="*/ 1009966 w 2371517"/>
              <a:gd name="connsiteY51" fmla="*/ 764000 h 2291704"/>
              <a:gd name="connsiteX52" fmla="*/ 1025038 w 2371517"/>
              <a:gd name="connsiteY52" fmla="*/ 854435 h 2291704"/>
              <a:gd name="connsiteX53" fmla="*/ 1055183 w 2371517"/>
              <a:gd name="connsiteY53" fmla="*/ 934822 h 2291704"/>
              <a:gd name="connsiteX54" fmla="*/ 1070256 w 2371517"/>
              <a:gd name="connsiteY54" fmla="*/ 969991 h 2291704"/>
              <a:gd name="connsiteX55" fmla="*/ 1095377 w 2371517"/>
              <a:gd name="connsiteY55" fmla="*/ 1005160 h 2291704"/>
              <a:gd name="connsiteX56" fmla="*/ 1140594 w 2371517"/>
              <a:gd name="connsiteY56" fmla="*/ 1145837 h 2291704"/>
              <a:gd name="connsiteX57" fmla="*/ 1195860 w 2371517"/>
              <a:gd name="connsiteY57" fmla="*/ 1281490 h 2291704"/>
              <a:gd name="connsiteX58" fmla="*/ 1251126 w 2371517"/>
              <a:gd name="connsiteY58" fmla="*/ 1397046 h 2291704"/>
              <a:gd name="connsiteX59" fmla="*/ 1351610 w 2371517"/>
              <a:gd name="connsiteY59" fmla="*/ 1472409 h 2291704"/>
              <a:gd name="connsiteX60" fmla="*/ 1442045 w 2371517"/>
              <a:gd name="connsiteY60" fmla="*/ 1472409 h 2291704"/>
              <a:gd name="connsiteX61" fmla="*/ 1477214 w 2371517"/>
              <a:gd name="connsiteY61" fmla="*/ 1432215 h 2291704"/>
              <a:gd name="connsiteX62" fmla="*/ 1437021 w 2371517"/>
              <a:gd name="connsiteY62" fmla="*/ 1361877 h 2291704"/>
              <a:gd name="connsiteX63" fmla="*/ 1406876 w 2371517"/>
              <a:gd name="connsiteY63" fmla="*/ 1286514 h 2291704"/>
              <a:gd name="connsiteX64" fmla="*/ 1381755 w 2371517"/>
              <a:gd name="connsiteY64" fmla="*/ 1231248 h 2291704"/>
              <a:gd name="connsiteX65" fmla="*/ 1351610 w 2371517"/>
              <a:gd name="connsiteY65" fmla="*/ 1110668 h 2291704"/>
              <a:gd name="connsiteX66" fmla="*/ 1331513 w 2371517"/>
              <a:gd name="connsiteY66" fmla="*/ 985064 h 2291704"/>
              <a:gd name="connsiteX67" fmla="*/ 1326489 w 2371517"/>
              <a:gd name="connsiteY67" fmla="*/ 829314 h 2291704"/>
              <a:gd name="connsiteX68" fmla="*/ 1326489 w 2371517"/>
              <a:gd name="connsiteY68" fmla="*/ 718782 h 2291704"/>
              <a:gd name="connsiteX69" fmla="*/ 1316440 w 2371517"/>
              <a:gd name="connsiteY69" fmla="*/ 603226 h 2291704"/>
              <a:gd name="connsiteX70" fmla="*/ 1301368 w 2371517"/>
              <a:gd name="connsiteY70" fmla="*/ 482646 h 2291704"/>
              <a:gd name="connsiteX71" fmla="*/ 1261175 w 2371517"/>
              <a:gd name="connsiteY71" fmla="*/ 402259 h 2291704"/>
              <a:gd name="connsiteX72" fmla="*/ 1246102 w 2371517"/>
              <a:gd name="connsiteY72" fmla="*/ 291727 h 2291704"/>
              <a:gd name="connsiteX73" fmla="*/ 1266199 w 2371517"/>
              <a:gd name="connsiteY73" fmla="*/ 226413 h 2291704"/>
              <a:gd name="connsiteX74" fmla="*/ 1281271 w 2371517"/>
              <a:gd name="connsiteY74" fmla="*/ 216365 h 2291704"/>
              <a:gd name="connsiteX75" fmla="*/ 1326489 w 2371517"/>
              <a:gd name="connsiteY75" fmla="*/ 196268 h 2291704"/>
              <a:gd name="connsiteX76" fmla="*/ 1396827 w 2371517"/>
              <a:gd name="connsiteY76" fmla="*/ 176171 h 2291704"/>
              <a:gd name="connsiteX77" fmla="*/ 1467166 w 2371517"/>
              <a:gd name="connsiteY77" fmla="*/ 181196 h 2291704"/>
              <a:gd name="connsiteX78" fmla="*/ 1517408 w 2371517"/>
              <a:gd name="connsiteY78" fmla="*/ 191244 h 2291704"/>
              <a:gd name="connsiteX79" fmla="*/ 1572673 w 2371517"/>
              <a:gd name="connsiteY79" fmla="*/ 251534 h 2291704"/>
              <a:gd name="connsiteX80" fmla="*/ 1632964 w 2371517"/>
              <a:gd name="connsiteY80" fmla="*/ 321872 h 2291704"/>
              <a:gd name="connsiteX81" fmla="*/ 1663109 w 2371517"/>
              <a:gd name="connsiteY81" fmla="*/ 568057 h 2291704"/>
              <a:gd name="connsiteX82" fmla="*/ 1663109 w 2371517"/>
              <a:gd name="connsiteY82" fmla="*/ 593178 h 2291704"/>
              <a:gd name="connsiteX83" fmla="*/ 1663109 w 2371517"/>
              <a:gd name="connsiteY83" fmla="*/ 728831 h 2291704"/>
              <a:gd name="connsiteX84" fmla="*/ 1663109 w 2371517"/>
              <a:gd name="connsiteY84" fmla="*/ 829314 h 2291704"/>
              <a:gd name="connsiteX85" fmla="*/ 1622915 w 2371517"/>
              <a:gd name="connsiteY85" fmla="*/ 924774 h 2291704"/>
              <a:gd name="connsiteX86" fmla="*/ 1592770 w 2371517"/>
              <a:gd name="connsiteY86" fmla="*/ 1000136 h 2291704"/>
              <a:gd name="connsiteX87" fmla="*/ 1587746 w 2371517"/>
              <a:gd name="connsiteY87" fmla="*/ 1060426 h 2291704"/>
              <a:gd name="connsiteX88" fmla="*/ 1627939 w 2371517"/>
              <a:gd name="connsiteY88" fmla="*/ 1160910 h 2291704"/>
              <a:gd name="connsiteX89" fmla="*/ 1668133 w 2371517"/>
              <a:gd name="connsiteY89" fmla="*/ 1241297 h 2291704"/>
              <a:gd name="connsiteX90" fmla="*/ 1743495 w 2371517"/>
              <a:gd name="connsiteY90" fmla="*/ 1397046 h 2291704"/>
              <a:gd name="connsiteX91" fmla="*/ 1748520 w 2371517"/>
              <a:gd name="connsiteY91" fmla="*/ 1472409 h 2291704"/>
              <a:gd name="connsiteX92" fmla="*/ 1748520 w 2371517"/>
              <a:gd name="connsiteY92" fmla="*/ 1552796 h 2291704"/>
              <a:gd name="connsiteX93" fmla="*/ 1713350 w 2371517"/>
              <a:gd name="connsiteY93" fmla="*/ 1633182 h 2291704"/>
              <a:gd name="connsiteX94" fmla="*/ 1381755 w 2371517"/>
              <a:gd name="connsiteY94" fmla="*/ 2095407 h 2291704"/>
              <a:gd name="connsiteX95" fmla="*/ 1452093 w 2371517"/>
              <a:gd name="connsiteY95" fmla="*/ 2221011 h 2291704"/>
              <a:gd name="connsiteX96" fmla="*/ 1527456 w 2371517"/>
              <a:gd name="connsiteY96" fmla="*/ 2210963 h 2291704"/>
              <a:gd name="connsiteX97" fmla="*/ 1597794 w 2371517"/>
              <a:gd name="connsiteY97" fmla="*/ 2160721 h 2291704"/>
              <a:gd name="connsiteX98" fmla="*/ 1673157 w 2371517"/>
              <a:gd name="connsiteY98" fmla="*/ 2080334 h 2291704"/>
              <a:gd name="connsiteX99" fmla="*/ 1783689 w 2371517"/>
              <a:gd name="connsiteY99" fmla="*/ 1919560 h 2291704"/>
              <a:gd name="connsiteX100" fmla="*/ 1859051 w 2371517"/>
              <a:gd name="connsiteY100" fmla="*/ 1738690 h 2291704"/>
              <a:gd name="connsiteX101" fmla="*/ 1889197 w 2371517"/>
              <a:gd name="connsiteY101" fmla="*/ 1658303 h 2291704"/>
              <a:gd name="connsiteX102" fmla="*/ 1954511 w 2371517"/>
              <a:gd name="connsiteY102" fmla="*/ 1492505 h 2291704"/>
              <a:gd name="connsiteX103" fmla="*/ 1964559 w 2371517"/>
              <a:gd name="connsiteY103" fmla="*/ 1351828 h 2291704"/>
              <a:gd name="connsiteX104" fmla="*/ 1904269 w 2371517"/>
              <a:gd name="connsiteY104" fmla="*/ 1181007 h 2291704"/>
              <a:gd name="connsiteX105" fmla="*/ 1833931 w 2371517"/>
              <a:gd name="connsiteY105" fmla="*/ 949894 h 2291704"/>
              <a:gd name="connsiteX106" fmla="*/ 1823882 w 2371517"/>
              <a:gd name="connsiteY106" fmla="*/ 723807 h 2291704"/>
              <a:gd name="connsiteX107" fmla="*/ 1843979 w 2371517"/>
              <a:gd name="connsiteY107" fmla="*/ 507767 h 2291704"/>
              <a:gd name="connsiteX108" fmla="*/ 1924366 w 2371517"/>
              <a:gd name="connsiteY108" fmla="*/ 392211 h 2291704"/>
              <a:gd name="connsiteX109" fmla="*/ 1974608 w 2371517"/>
              <a:gd name="connsiteY109" fmla="*/ 357042 h 2291704"/>
              <a:gd name="connsiteX110" fmla="*/ 2014801 w 2371517"/>
              <a:gd name="connsiteY110" fmla="*/ 367090 h 2291704"/>
              <a:gd name="connsiteX111" fmla="*/ 2070067 w 2371517"/>
              <a:gd name="connsiteY111" fmla="*/ 417332 h 2291704"/>
              <a:gd name="connsiteX112" fmla="*/ 2070067 w 2371517"/>
              <a:gd name="connsiteY112" fmla="*/ 678589 h 2291704"/>
              <a:gd name="connsiteX113" fmla="*/ 2075091 w 2371517"/>
              <a:gd name="connsiteY113" fmla="*/ 804193 h 2291704"/>
              <a:gd name="connsiteX114" fmla="*/ 2115284 w 2371517"/>
              <a:gd name="connsiteY114" fmla="*/ 874532 h 2291704"/>
              <a:gd name="connsiteX115" fmla="*/ 2145429 w 2371517"/>
              <a:gd name="connsiteY115" fmla="*/ 980039 h 2291704"/>
              <a:gd name="connsiteX116" fmla="*/ 2160502 w 2371517"/>
              <a:gd name="connsiteY116" fmla="*/ 1080523 h 2291704"/>
              <a:gd name="connsiteX117" fmla="*/ 2130357 w 2371517"/>
              <a:gd name="connsiteY117" fmla="*/ 1241297 h 2291704"/>
              <a:gd name="connsiteX118" fmla="*/ 2135381 w 2371517"/>
              <a:gd name="connsiteY118" fmla="*/ 1331732 h 2291704"/>
              <a:gd name="connsiteX119" fmla="*/ 2135381 w 2371517"/>
              <a:gd name="connsiteY119" fmla="*/ 1482457 h 2291704"/>
              <a:gd name="connsiteX120" fmla="*/ 2120309 w 2371517"/>
              <a:gd name="connsiteY120" fmla="*/ 1542747 h 2291704"/>
              <a:gd name="connsiteX121" fmla="*/ 2075091 w 2371517"/>
              <a:gd name="connsiteY121" fmla="*/ 1683424 h 2291704"/>
              <a:gd name="connsiteX122" fmla="*/ 2049970 w 2371517"/>
              <a:gd name="connsiteY122" fmla="*/ 1829125 h 2291704"/>
              <a:gd name="connsiteX123" fmla="*/ 2029873 w 2371517"/>
              <a:gd name="connsiteY123" fmla="*/ 1914536 h 2291704"/>
              <a:gd name="connsiteX124" fmla="*/ 2054994 w 2371517"/>
              <a:gd name="connsiteY124" fmla="*/ 1989899 h 2291704"/>
              <a:gd name="connsiteX125" fmla="*/ 2090164 w 2371517"/>
              <a:gd name="connsiteY125" fmla="*/ 2015020 h 2291704"/>
              <a:gd name="connsiteX126" fmla="*/ 2135381 w 2371517"/>
              <a:gd name="connsiteY126" fmla="*/ 2015020 h 2291704"/>
              <a:gd name="connsiteX127" fmla="*/ 2190647 w 2371517"/>
              <a:gd name="connsiteY127" fmla="*/ 1994923 h 2291704"/>
              <a:gd name="connsiteX128" fmla="*/ 2240889 w 2371517"/>
              <a:gd name="connsiteY128" fmla="*/ 1939657 h 2291704"/>
              <a:gd name="connsiteX129" fmla="*/ 2260986 w 2371517"/>
              <a:gd name="connsiteY129" fmla="*/ 1814053 h 2291704"/>
              <a:gd name="connsiteX130" fmla="*/ 2296155 w 2371517"/>
              <a:gd name="connsiteY130" fmla="*/ 1738690 h 2291704"/>
              <a:gd name="connsiteX131" fmla="*/ 2371517 w 2371517"/>
              <a:gd name="connsiteY131" fmla="*/ 1673376 h 2291704"/>
              <a:gd name="connsiteX0" fmla="*/ 1130546 w 2296155"/>
              <a:gd name="connsiteY0" fmla="*/ 271631 h 2291704"/>
              <a:gd name="connsiteX1" fmla="*/ 1080304 w 2296155"/>
              <a:gd name="connsiteY1" fmla="*/ 120905 h 2291704"/>
              <a:gd name="connsiteX2" fmla="*/ 803975 w 2296155"/>
              <a:gd name="connsiteY2" fmla="*/ 5349 h 2291704"/>
              <a:gd name="connsiteX3" fmla="*/ 678370 w 2296155"/>
              <a:gd name="connsiteY3" fmla="*/ 25446 h 2291704"/>
              <a:gd name="connsiteX4" fmla="*/ 572862 w 2296155"/>
              <a:gd name="connsiteY4" fmla="*/ 80712 h 2291704"/>
              <a:gd name="connsiteX5" fmla="*/ 407065 w 2296155"/>
              <a:gd name="connsiteY5" fmla="*/ 171147 h 2291704"/>
              <a:gd name="connsiteX6" fmla="*/ 296533 w 2296155"/>
              <a:gd name="connsiteY6" fmla="*/ 236461 h 2291704"/>
              <a:gd name="connsiteX7" fmla="*/ 276436 w 2296155"/>
              <a:gd name="connsiteY7" fmla="*/ 372114 h 2291704"/>
              <a:gd name="connsiteX8" fmla="*/ 201073 w 2296155"/>
              <a:gd name="connsiteY8" fmla="*/ 477622 h 2291704"/>
              <a:gd name="connsiteX9" fmla="*/ 175953 w 2296155"/>
              <a:gd name="connsiteY9" fmla="*/ 618299 h 2291704"/>
              <a:gd name="connsiteX10" fmla="*/ 196049 w 2296155"/>
              <a:gd name="connsiteY10" fmla="*/ 764000 h 2291704"/>
              <a:gd name="connsiteX11" fmla="*/ 186001 w 2296155"/>
              <a:gd name="connsiteY11" fmla="*/ 919749 h 2291704"/>
              <a:gd name="connsiteX12" fmla="*/ 115662 w 2296155"/>
              <a:gd name="connsiteY12" fmla="*/ 1050378 h 2291704"/>
              <a:gd name="connsiteX13" fmla="*/ 60397 w 2296155"/>
              <a:gd name="connsiteY13" fmla="*/ 1226224 h 2291704"/>
              <a:gd name="connsiteX14" fmla="*/ 106 w 2296155"/>
              <a:gd name="connsiteY14" fmla="*/ 1392022 h 2291704"/>
              <a:gd name="connsiteX15" fmla="*/ 45324 w 2296155"/>
              <a:gd name="connsiteY15" fmla="*/ 1447288 h 2291704"/>
              <a:gd name="connsiteX16" fmla="*/ 30251 w 2296155"/>
              <a:gd name="connsiteY16" fmla="*/ 1608061 h 2291704"/>
              <a:gd name="connsiteX17" fmla="*/ 125711 w 2296155"/>
              <a:gd name="connsiteY17" fmla="*/ 1713569 h 2291704"/>
              <a:gd name="connsiteX18" fmla="*/ 165904 w 2296155"/>
              <a:gd name="connsiteY18" fmla="*/ 1889415 h 2291704"/>
              <a:gd name="connsiteX19" fmla="*/ 296533 w 2296155"/>
              <a:gd name="connsiteY19" fmla="*/ 1994923 h 2291704"/>
              <a:gd name="connsiteX20" fmla="*/ 351799 w 2296155"/>
              <a:gd name="connsiteY20" fmla="*/ 2065261 h 2291704"/>
              <a:gd name="connsiteX21" fmla="*/ 422137 w 2296155"/>
              <a:gd name="connsiteY21" fmla="*/ 2170769 h 2291704"/>
              <a:gd name="connsiteX22" fmla="*/ 462331 w 2296155"/>
              <a:gd name="connsiteY22" fmla="*/ 2251156 h 2291704"/>
              <a:gd name="connsiteX23" fmla="*/ 547742 w 2296155"/>
              <a:gd name="connsiteY23" fmla="*/ 2286325 h 2291704"/>
              <a:gd name="connsiteX24" fmla="*/ 663298 w 2296155"/>
              <a:gd name="connsiteY24" fmla="*/ 2286325 h 2291704"/>
              <a:gd name="connsiteX25" fmla="*/ 743684 w 2296155"/>
              <a:gd name="connsiteY25" fmla="*/ 2236083 h 2291704"/>
              <a:gd name="connsiteX26" fmla="*/ 773829 w 2296155"/>
              <a:gd name="connsiteY26" fmla="*/ 2195890 h 2291704"/>
              <a:gd name="connsiteX27" fmla="*/ 783878 w 2296155"/>
              <a:gd name="connsiteY27" fmla="*/ 2155697 h 2291704"/>
              <a:gd name="connsiteX28" fmla="*/ 753733 w 2296155"/>
              <a:gd name="connsiteY28" fmla="*/ 2065261 h 2291704"/>
              <a:gd name="connsiteX29" fmla="*/ 693443 w 2296155"/>
              <a:gd name="connsiteY29" fmla="*/ 1989899 h 2291704"/>
              <a:gd name="connsiteX30" fmla="*/ 643201 w 2296155"/>
              <a:gd name="connsiteY30" fmla="*/ 1884391 h 2291704"/>
              <a:gd name="connsiteX31" fmla="*/ 643201 w 2296155"/>
              <a:gd name="connsiteY31" fmla="*/ 1809028 h 2291704"/>
              <a:gd name="connsiteX32" fmla="*/ 643201 w 2296155"/>
              <a:gd name="connsiteY32" fmla="*/ 1678400 h 2291704"/>
              <a:gd name="connsiteX33" fmla="*/ 648225 w 2296155"/>
              <a:gd name="connsiteY33" fmla="*/ 1542747 h 2291704"/>
              <a:gd name="connsiteX34" fmla="*/ 643201 w 2296155"/>
              <a:gd name="connsiteY34" fmla="*/ 1457336 h 2291704"/>
              <a:gd name="connsiteX35" fmla="*/ 623104 w 2296155"/>
              <a:gd name="connsiteY35" fmla="*/ 1316659 h 2291704"/>
              <a:gd name="connsiteX36" fmla="*/ 658273 w 2296155"/>
              <a:gd name="connsiteY36" fmla="*/ 1246321 h 2291704"/>
              <a:gd name="connsiteX37" fmla="*/ 678370 w 2296155"/>
              <a:gd name="connsiteY37" fmla="*/ 1095596 h 2291704"/>
              <a:gd name="connsiteX38" fmla="*/ 638177 w 2296155"/>
              <a:gd name="connsiteY38" fmla="*/ 924774 h 2291704"/>
              <a:gd name="connsiteX39" fmla="*/ 597983 w 2296155"/>
              <a:gd name="connsiteY39" fmla="*/ 839363 h 2291704"/>
              <a:gd name="connsiteX40" fmla="*/ 567838 w 2296155"/>
              <a:gd name="connsiteY40" fmla="*/ 683613 h 2291704"/>
              <a:gd name="connsiteX41" fmla="*/ 567838 w 2296155"/>
              <a:gd name="connsiteY41" fmla="*/ 573081 h 2291704"/>
              <a:gd name="connsiteX42" fmla="*/ 597983 w 2296155"/>
              <a:gd name="connsiteY42" fmla="*/ 442453 h 2291704"/>
              <a:gd name="connsiteX43" fmla="*/ 668322 w 2296155"/>
              <a:gd name="connsiteY43" fmla="*/ 352017 h 2291704"/>
              <a:gd name="connsiteX44" fmla="*/ 733636 w 2296155"/>
              <a:gd name="connsiteY44" fmla="*/ 321872 h 2291704"/>
              <a:gd name="connsiteX45" fmla="*/ 819047 w 2296155"/>
              <a:gd name="connsiteY45" fmla="*/ 286703 h 2291704"/>
              <a:gd name="connsiteX46" fmla="*/ 894410 w 2296155"/>
              <a:gd name="connsiteY46" fmla="*/ 276655 h 2291704"/>
              <a:gd name="connsiteX47" fmla="*/ 949676 w 2296155"/>
              <a:gd name="connsiteY47" fmla="*/ 336945 h 2291704"/>
              <a:gd name="connsiteX48" fmla="*/ 944651 w 2296155"/>
              <a:gd name="connsiteY48" fmla="*/ 437428 h 2291704"/>
              <a:gd name="connsiteX49" fmla="*/ 964748 w 2296155"/>
              <a:gd name="connsiteY49" fmla="*/ 583130 h 2291704"/>
              <a:gd name="connsiteX50" fmla="*/ 994893 w 2296155"/>
              <a:gd name="connsiteY50" fmla="*/ 688637 h 2291704"/>
              <a:gd name="connsiteX51" fmla="*/ 1009966 w 2296155"/>
              <a:gd name="connsiteY51" fmla="*/ 764000 h 2291704"/>
              <a:gd name="connsiteX52" fmla="*/ 1025038 w 2296155"/>
              <a:gd name="connsiteY52" fmla="*/ 854435 h 2291704"/>
              <a:gd name="connsiteX53" fmla="*/ 1055183 w 2296155"/>
              <a:gd name="connsiteY53" fmla="*/ 934822 h 2291704"/>
              <a:gd name="connsiteX54" fmla="*/ 1070256 w 2296155"/>
              <a:gd name="connsiteY54" fmla="*/ 969991 h 2291704"/>
              <a:gd name="connsiteX55" fmla="*/ 1095377 w 2296155"/>
              <a:gd name="connsiteY55" fmla="*/ 1005160 h 2291704"/>
              <a:gd name="connsiteX56" fmla="*/ 1140594 w 2296155"/>
              <a:gd name="connsiteY56" fmla="*/ 1145837 h 2291704"/>
              <a:gd name="connsiteX57" fmla="*/ 1195860 w 2296155"/>
              <a:gd name="connsiteY57" fmla="*/ 1281490 h 2291704"/>
              <a:gd name="connsiteX58" fmla="*/ 1251126 w 2296155"/>
              <a:gd name="connsiteY58" fmla="*/ 1397046 h 2291704"/>
              <a:gd name="connsiteX59" fmla="*/ 1351610 w 2296155"/>
              <a:gd name="connsiteY59" fmla="*/ 1472409 h 2291704"/>
              <a:gd name="connsiteX60" fmla="*/ 1442045 w 2296155"/>
              <a:gd name="connsiteY60" fmla="*/ 1472409 h 2291704"/>
              <a:gd name="connsiteX61" fmla="*/ 1477214 w 2296155"/>
              <a:gd name="connsiteY61" fmla="*/ 1432215 h 2291704"/>
              <a:gd name="connsiteX62" fmla="*/ 1437021 w 2296155"/>
              <a:gd name="connsiteY62" fmla="*/ 1361877 h 2291704"/>
              <a:gd name="connsiteX63" fmla="*/ 1406876 w 2296155"/>
              <a:gd name="connsiteY63" fmla="*/ 1286514 h 2291704"/>
              <a:gd name="connsiteX64" fmla="*/ 1381755 w 2296155"/>
              <a:gd name="connsiteY64" fmla="*/ 1231248 h 2291704"/>
              <a:gd name="connsiteX65" fmla="*/ 1351610 w 2296155"/>
              <a:gd name="connsiteY65" fmla="*/ 1110668 h 2291704"/>
              <a:gd name="connsiteX66" fmla="*/ 1331513 w 2296155"/>
              <a:gd name="connsiteY66" fmla="*/ 985064 h 2291704"/>
              <a:gd name="connsiteX67" fmla="*/ 1326489 w 2296155"/>
              <a:gd name="connsiteY67" fmla="*/ 829314 h 2291704"/>
              <a:gd name="connsiteX68" fmla="*/ 1326489 w 2296155"/>
              <a:gd name="connsiteY68" fmla="*/ 718782 h 2291704"/>
              <a:gd name="connsiteX69" fmla="*/ 1316440 w 2296155"/>
              <a:gd name="connsiteY69" fmla="*/ 603226 h 2291704"/>
              <a:gd name="connsiteX70" fmla="*/ 1301368 w 2296155"/>
              <a:gd name="connsiteY70" fmla="*/ 482646 h 2291704"/>
              <a:gd name="connsiteX71" fmla="*/ 1261175 w 2296155"/>
              <a:gd name="connsiteY71" fmla="*/ 402259 h 2291704"/>
              <a:gd name="connsiteX72" fmla="*/ 1246102 w 2296155"/>
              <a:gd name="connsiteY72" fmla="*/ 291727 h 2291704"/>
              <a:gd name="connsiteX73" fmla="*/ 1266199 w 2296155"/>
              <a:gd name="connsiteY73" fmla="*/ 226413 h 2291704"/>
              <a:gd name="connsiteX74" fmla="*/ 1281271 w 2296155"/>
              <a:gd name="connsiteY74" fmla="*/ 216365 h 2291704"/>
              <a:gd name="connsiteX75" fmla="*/ 1326489 w 2296155"/>
              <a:gd name="connsiteY75" fmla="*/ 196268 h 2291704"/>
              <a:gd name="connsiteX76" fmla="*/ 1396827 w 2296155"/>
              <a:gd name="connsiteY76" fmla="*/ 176171 h 2291704"/>
              <a:gd name="connsiteX77" fmla="*/ 1467166 w 2296155"/>
              <a:gd name="connsiteY77" fmla="*/ 181196 h 2291704"/>
              <a:gd name="connsiteX78" fmla="*/ 1517408 w 2296155"/>
              <a:gd name="connsiteY78" fmla="*/ 191244 h 2291704"/>
              <a:gd name="connsiteX79" fmla="*/ 1572673 w 2296155"/>
              <a:gd name="connsiteY79" fmla="*/ 251534 h 2291704"/>
              <a:gd name="connsiteX80" fmla="*/ 1632964 w 2296155"/>
              <a:gd name="connsiteY80" fmla="*/ 321872 h 2291704"/>
              <a:gd name="connsiteX81" fmla="*/ 1663109 w 2296155"/>
              <a:gd name="connsiteY81" fmla="*/ 568057 h 2291704"/>
              <a:gd name="connsiteX82" fmla="*/ 1663109 w 2296155"/>
              <a:gd name="connsiteY82" fmla="*/ 593178 h 2291704"/>
              <a:gd name="connsiteX83" fmla="*/ 1663109 w 2296155"/>
              <a:gd name="connsiteY83" fmla="*/ 728831 h 2291704"/>
              <a:gd name="connsiteX84" fmla="*/ 1663109 w 2296155"/>
              <a:gd name="connsiteY84" fmla="*/ 829314 h 2291704"/>
              <a:gd name="connsiteX85" fmla="*/ 1622915 w 2296155"/>
              <a:gd name="connsiteY85" fmla="*/ 924774 h 2291704"/>
              <a:gd name="connsiteX86" fmla="*/ 1592770 w 2296155"/>
              <a:gd name="connsiteY86" fmla="*/ 1000136 h 2291704"/>
              <a:gd name="connsiteX87" fmla="*/ 1587746 w 2296155"/>
              <a:gd name="connsiteY87" fmla="*/ 1060426 h 2291704"/>
              <a:gd name="connsiteX88" fmla="*/ 1627939 w 2296155"/>
              <a:gd name="connsiteY88" fmla="*/ 1160910 h 2291704"/>
              <a:gd name="connsiteX89" fmla="*/ 1668133 w 2296155"/>
              <a:gd name="connsiteY89" fmla="*/ 1241297 h 2291704"/>
              <a:gd name="connsiteX90" fmla="*/ 1743495 w 2296155"/>
              <a:gd name="connsiteY90" fmla="*/ 1397046 h 2291704"/>
              <a:gd name="connsiteX91" fmla="*/ 1748520 w 2296155"/>
              <a:gd name="connsiteY91" fmla="*/ 1472409 h 2291704"/>
              <a:gd name="connsiteX92" fmla="*/ 1748520 w 2296155"/>
              <a:gd name="connsiteY92" fmla="*/ 1552796 h 2291704"/>
              <a:gd name="connsiteX93" fmla="*/ 1713350 w 2296155"/>
              <a:gd name="connsiteY93" fmla="*/ 1633182 h 2291704"/>
              <a:gd name="connsiteX94" fmla="*/ 1381755 w 2296155"/>
              <a:gd name="connsiteY94" fmla="*/ 2095407 h 2291704"/>
              <a:gd name="connsiteX95" fmla="*/ 1452093 w 2296155"/>
              <a:gd name="connsiteY95" fmla="*/ 2221011 h 2291704"/>
              <a:gd name="connsiteX96" fmla="*/ 1527456 w 2296155"/>
              <a:gd name="connsiteY96" fmla="*/ 2210963 h 2291704"/>
              <a:gd name="connsiteX97" fmla="*/ 1597794 w 2296155"/>
              <a:gd name="connsiteY97" fmla="*/ 2160721 h 2291704"/>
              <a:gd name="connsiteX98" fmla="*/ 1673157 w 2296155"/>
              <a:gd name="connsiteY98" fmla="*/ 2080334 h 2291704"/>
              <a:gd name="connsiteX99" fmla="*/ 1783689 w 2296155"/>
              <a:gd name="connsiteY99" fmla="*/ 1919560 h 2291704"/>
              <a:gd name="connsiteX100" fmla="*/ 1859051 w 2296155"/>
              <a:gd name="connsiteY100" fmla="*/ 1738690 h 2291704"/>
              <a:gd name="connsiteX101" fmla="*/ 1889197 w 2296155"/>
              <a:gd name="connsiteY101" fmla="*/ 1658303 h 2291704"/>
              <a:gd name="connsiteX102" fmla="*/ 1954511 w 2296155"/>
              <a:gd name="connsiteY102" fmla="*/ 1492505 h 2291704"/>
              <a:gd name="connsiteX103" fmla="*/ 1964559 w 2296155"/>
              <a:gd name="connsiteY103" fmla="*/ 1351828 h 2291704"/>
              <a:gd name="connsiteX104" fmla="*/ 1904269 w 2296155"/>
              <a:gd name="connsiteY104" fmla="*/ 1181007 h 2291704"/>
              <a:gd name="connsiteX105" fmla="*/ 1833931 w 2296155"/>
              <a:gd name="connsiteY105" fmla="*/ 949894 h 2291704"/>
              <a:gd name="connsiteX106" fmla="*/ 1823882 w 2296155"/>
              <a:gd name="connsiteY106" fmla="*/ 723807 h 2291704"/>
              <a:gd name="connsiteX107" fmla="*/ 1843979 w 2296155"/>
              <a:gd name="connsiteY107" fmla="*/ 507767 h 2291704"/>
              <a:gd name="connsiteX108" fmla="*/ 1924366 w 2296155"/>
              <a:gd name="connsiteY108" fmla="*/ 392211 h 2291704"/>
              <a:gd name="connsiteX109" fmla="*/ 1974608 w 2296155"/>
              <a:gd name="connsiteY109" fmla="*/ 357042 h 2291704"/>
              <a:gd name="connsiteX110" fmla="*/ 2014801 w 2296155"/>
              <a:gd name="connsiteY110" fmla="*/ 367090 h 2291704"/>
              <a:gd name="connsiteX111" fmla="*/ 2070067 w 2296155"/>
              <a:gd name="connsiteY111" fmla="*/ 417332 h 2291704"/>
              <a:gd name="connsiteX112" fmla="*/ 2070067 w 2296155"/>
              <a:gd name="connsiteY112" fmla="*/ 678589 h 2291704"/>
              <a:gd name="connsiteX113" fmla="*/ 2075091 w 2296155"/>
              <a:gd name="connsiteY113" fmla="*/ 804193 h 2291704"/>
              <a:gd name="connsiteX114" fmla="*/ 2115284 w 2296155"/>
              <a:gd name="connsiteY114" fmla="*/ 874532 h 2291704"/>
              <a:gd name="connsiteX115" fmla="*/ 2145429 w 2296155"/>
              <a:gd name="connsiteY115" fmla="*/ 980039 h 2291704"/>
              <a:gd name="connsiteX116" fmla="*/ 2160502 w 2296155"/>
              <a:gd name="connsiteY116" fmla="*/ 1080523 h 2291704"/>
              <a:gd name="connsiteX117" fmla="*/ 2130357 w 2296155"/>
              <a:gd name="connsiteY117" fmla="*/ 1241297 h 2291704"/>
              <a:gd name="connsiteX118" fmla="*/ 2135381 w 2296155"/>
              <a:gd name="connsiteY118" fmla="*/ 1331732 h 2291704"/>
              <a:gd name="connsiteX119" fmla="*/ 2135381 w 2296155"/>
              <a:gd name="connsiteY119" fmla="*/ 1482457 h 2291704"/>
              <a:gd name="connsiteX120" fmla="*/ 2120309 w 2296155"/>
              <a:gd name="connsiteY120" fmla="*/ 1542747 h 2291704"/>
              <a:gd name="connsiteX121" fmla="*/ 2075091 w 2296155"/>
              <a:gd name="connsiteY121" fmla="*/ 1683424 h 2291704"/>
              <a:gd name="connsiteX122" fmla="*/ 2049970 w 2296155"/>
              <a:gd name="connsiteY122" fmla="*/ 1829125 h 2291704"/>
              <a:gd name="connsiteX123" fmla="*/ 2029873 w 2296155"/>
              <a:gd name="connsiteY123" fmla="*/ 1914536 h 2291704"/>
              <a:gd name="connsiteX124" fmla="*/ 2054994 w 2296155"/>
              <a:gd name="connsiteY124" fmla="*/ 1989899 h 2291704"/>
              <a:gd name="connsiteX125" fmla="*/ 2090164 w 2296155"/>
              <a:gd name="connsiteY125" fmla="*/ 2015020 h 2291704"/>
              <a:gd name="connsiteX126" fmla="*/ 2135381 w 2296155"/>
              <a:gd name="connsiteY126" fmla="*/ 2015020 h 2291704"/>
              <a:gd name="connsiteX127" fmla="*/ 2190647 w 2296155"/>
              <a:gd name="connsiteY127" fmla="*/ 1994923 h 2291704"/>
              <a:gd name="connsiteX128" fmla="*/ 2240889 w 2296155"/>
              <a:gd name="connsiteY128" fmla="*/ 1939657 h 2291704"/>
              <a:gd name="connsiteX129" fmla="*/ 2260986 w 2296155"/>
              <a:gd name="connsiteY129" fmla="*/ 1814053 h 2291704"/>
              <a:gd name="connsiteX130" fmla="*/ 2296155 w 2296155"/>
              <a:gd name="connsiteY130" fmla="*/ 1738690 h 2291704"/>
              <a:gd name="connsiteX0" fmla="*/ 1130546 w 2260986"/>
              <a:gd name="connsiteY0" fmla="*/ 271631 h 2291704"/>
              <a:gd name="connsiteX1" fmla="*/ 1080304 w 2260986"/>
              <a:gd name="connsiteY1" fmla="*/ 120905 h 2291704"/>
              <a:gd name="connsiteX2" fmla="*/ 803975 w 2260986"/>
              <a:gd name="connsiteY2" fmla="*/ 5349 h 2291704"/>
              <a:gd name="connsiteX3" fmla="*/ 678370 w 2260986"/>
              <a:gd name="connsiteY3" fmla="*/ 25446 h 2291704"/>
              <a:gd name="connsiteX4" fmla="*/ 572862 w 2260986"/>
              <a:gd name="connsiteY4" fmla="*/ 80712 h 2291704"/>
              <a:gd name="connsiteX5" fmla="*/ 407065 w 2260986"/>
              <a:gd name="connsiteY5" fmla="*/ 171147 h 2291704"/>
              <a:gd name="connsiteX6" fmla="*/ 296533 w 2260986"/>
              <a:gd name="connsiteY6" fmla="*/ 236461 h 2291704"/>
              <a:gd name="connsiteX7" fmla="*/ 276436 w 2260986"/>
              <a:gd name="connsiteY7" fmla="*/ 372114 h 2291704"/>
              <a:gd name="connsiteX8" fmla="*/ 201073 w 2260986"/>
              <a:gd name="connsiteY8" fmla="*/ 477622 h 2291704"/>
              <a:gd name="connsiteX9" fmla="*/ 175953 w 2260986"/>
              <a:gd name="connsiteY9" fmla="*/ 618299 h 2291704"/>
              <a:gd name="connsiteX10" fmla="*/ 196049 w 2260986"/>
              <a:gd name="connsiteY10" fmla="*/ 764000 h 2291704"/>
              <a:gd name="connsiteX11" fmla="*/ 186001 w 2260986"/>
              <a:gd name="connsiteY11" fmla="*/ 919749 h 2291704"/>
              <a:gd name="connsiteX12" fmla="*/ 115662 w 2260986"/>
              <a:gd name="connsiteY12" fmla="*/ 1050378 h 2291704"/>
              <a:gd name="connsiteX13" fmla="*/ 60397 w 2260986"/>
              <a:gd name="connsiteY13" fmla="*/ 1226224 h 2291704"/>
              <a:gd name="connsiteX14" fmla="*/ 106 w 2260986"/>
              <a:gd name="connsiteY14" fmla="*/ 1392022 h 2291704"/>
              <a:gd name="connsiteX15" fmla="*/ 45324 w 2260986"/>
              <a:gd name="connsiteY15" fmla="*/ 1447288 h 2291704"/>
              <a:gd name="connsiteX16" fmla="*/ 30251 w 2260986"/>
              <a:gd name="connsiteY16" fmla="*/ 1608061 h 2291704"/>
              <a:gd name="connsiteX17" fmla="*/ 125711 w 2260986"/>
              <a:gd name="connsiteY17" fmla="*/ 1713569 h 2291704"/>
              <a:gd name="connsiteX18" fmla="*/ 165904 w 2260986"/>
              <a:gd name="connsiteY18" fmla="*/ 1889415 h 2291704"/>
              <a:gd name="connsiteX19" fmla="*/ 296533 w 2260986"/>
              <a:gd name="connsiteY19" fmla="*/ 1994923 h 2291704"/>
              <a:gd name="connsiteX20" fmla="*/ 351799 w 2260986"/>
              <a:gd name="connsiteY20" fmla="*/ 2065261 h 2291704"/>
              <a:gd name="connsiteX21" fmla="*/ 422137 w 2260986"/>
              <a:gd name="connsiteY21" fmla="*/ 2170769 h 2291704"/>
              <a:gd name="connsiteX22" fmla="*/ 462331 w 2260986"/>
              <a:gd name="connsiteY22" fmla="*/ 2251156 h 2291704"/>
              <a:gd name="connsiteX23" fmla="*/ 547742 w 2260986"/>
              <a:gd name="connsiteY23" fmla="*/ 2286325 h 2291704"/>
              <a:gd name="connsiteX24" fmla="*/ 663298 w 2260986"/>
              <a:gd name="connsiteY24" fmla="*/ 2286325 h 2291704"/>
              <a:gd name="connsiteX25" fmla="*/ 743684 w 2260986"/>
              <a:gd name="connsiteY25" fmla="*/ 2236083 h 2291704"/>
              <a:gd name="connsiteX26" fmla="*/ 773829 w 2260986"/>
              <a:gd name="connsiteY26" fmla="*/ 2195890 h 2291704"/>
              <a:gd name="connsiteX27" fmla="*/ 783878 w 2260986"/>
              <a:gd name="connsiteY27" fmla="*/ 2155697 h 2291704"/>
              <a:gd name="connsiteX28" fmla="*/ 753733 w 2260986"/>
              <a:gd name="connsiteY28" fmla="*/ 2065261 h 2291704"/>
              <a:gd name="connsiteX29" fmla="*/ 693443 w 2260986"/>
              <a:gd name="connsiteY29" fmla="*/ 1989899 h 2291704"/>
              <a:gd name="connsiteX30" fmla="*/ 643201 w 2260986"/>
              <a:gd name="connsiteY30" fmla="*/ 1884391 h 2291704"/>
              <a:gd name="connsiteX31" fmla="*/ 643201 w 2260986"/>
              <a:gd name="connsiteY31" fmla="*/ 1809028 h 2291704"/>
              <a:gd name="connsiteX32" fmla="*/ 643201 w 2260986"/>
              <a:gd name="connsiteY32" fmla="*/ 1678400 h 2291704"/>
              <a:gd name="connsiteX33" fmla="*/ 648225 w 2260986"/>
              <a:gd name="connsiteY33" fmla="*/ 1542747 h 2291704"/>
              <a:gd name="connsiteX34" fmla="*/ 643201 w 2260986"/>
              <a:gd name="connsiteY34" fmla="*/ 1457336 h 2291704"/>
              <a:gd name="connsiteX35" fmla="*/ 623104 w 2260986"/>
              <a:gd name="connsiteY35" fmla="*/ 1316659 h 2291704"/>
              <a:gd name="connsiteX36" fmla="*/ 658273 w 2260986"/>
              <a:gd name="connsiteY36" fmla="*/ 1246321 h 2291704"/>
              <a:gd name="connsiteX37" fmla="*/ 678370 w 2260986"/>
              <a:gd name="connsiteY37" fmla="*/ 1095596 h 2291704"/>
              <a:gd name="connsiteX38" fmla="*/ 638177 w 2260986"/>
              <a:gd name="connsiteY38" fmla="*/ 924774 h 2291704"/>
              <a:gd name="connsiteX39" fmla="*/ 597983 w 2260986"/>
              <a:gd name="connsiteY39" fmla="*/ 839363 h 2291704"/>
              <a:gd name="connsiteX40" fmla="*/ 567838 w 2260986"/>
              <a:gd name="connsiteY40" fmla="*/ 683613 h 2291704"/>
              <a:gd name="connsiteX41" fmla="*/ 567838 w 2260986"/>
              <a:gd name="connsiteY41" fmla="*/ 573081 h 2291704"/>
              <a:gd name="connsiteX42" fmla="*/ 597983 w 2260986"/>
              <a:gd name="connsiteY42" fmla="*/ 442453 h 2291704"/>
              <a:gd name="connsiteX43" fmla="*/ 668322 w 2260986"/>
              <a:gd name="connsiteY43" fmla="*/ 352017 h 2291704"/>
              <a:gd name="connsiteX44" fmla="*/ 733636 w 2260986"/>
              <a:gd name="connsiteY44" fmla="*/ 321872 h 2291704"/>
              <a:gd name="connsiteX45" fmla="*/ 819047 w 2260986"/>
              <a:gd name="connsiteY45" fmla="*/ 286703 h 2291704"/>
              <a:gd name="connsiteX46" fmla="*/ 894410 w 2260986"/>
              <a:gd name="connsiteY46" fmla="*/ 276655 h 2291704"/>
              <a:gd name="connsiteX47" fmla="*/ 949676 w 2260986"/>
              <a:gd name="connsiteY47" fmla="*/ 336945 h 2291704"/>
              <a:gd name="connsiteX48" fmla="*/ 944651 w 2260986"/>
              <a:gd name="connsiteY48" fmla="*/ 437428 h 2291704"/>
              <a:gd name="connsiteX49" fmla="*/ 964748 w 2260986"/>
              <a:gd name="connsiteY49" fmla="*/ 583130 h 2291704"/>
              <a:gd name="connsiteX50" fmla="*/ 994893 w 2260986"/>
              <a:gd name="connsiteY50" fmla="*/ 688637 h 2291704"/>
              <a:gd name="connsiteX51" fmla="*/ 1009966 w 2260986"/>
              <a:gd name="connsiteY51" fmla="*/ 764000 h 2291704"/>
              <a:gd name="connsiteX52" fmla="*/ 1025038 w 2260986"/>
              <a:gd name="connsiteY52" fmla="*/ 854435 h 2291704"/>
              <a:gd name="connsiteX53" fmla="*/ 1055183 w 2260986"/>
              <a:gd name="connsiteY53" fmla="*/ 934822 h 2291704"/>
              <a:gd name="connsiteX54" fmla="*/ 1070256 w 2260986"/>
              <a:gd name="connsiteY54" fmla="*/ 969991 h 2291704"/>
              <a:gd name="connsiteX55" fmla="*/ 1095377 w 2260986"/>
              <a:gd name="connsiteY55" fmla="*/ 1005160 h 2291704"/>
              <a:gd name="connsiteX56" fmla="*/ 1140594 w 2260986"/>
              <a:gd name="connsiteY56" fmla="*/ 1145837 h 2291704"/>
              <a:gd name="connsiteX57" fmla="*/ 1195860 w 2260986"/>
              <a:gd name="connsiteY57" fmla="*/ 1281490 h 2291704"/>
              <a:gd name="connsiteX58" fmla="*/ 1251126 w 2260986"/>
              <a:gd name="connsiteY58" fmla="*/ 1397046 h 2291704"/>
              <a:gd name="connsiteX59" fmla="*/ 1351610 w 2260986"/>
              <a:gd name="connsiteY59" fmla="*/ 1472409 h 2291704"/>
              <a:gd name="connsiteX60" fmla="*/ 1442045 w 2260986"/>
              <a:gd name="connsiteY60" fmla="*/ 1472409 h 2291704"/>
              <a:gd name="connsiteX61" fmla="*/ 1477214 w 2260986"/>
              <a:gd name="connsiteY61" fmla="*/ 1432215 h 2291704"/>
              <a:gd name="connsiteX62" fmla="*/ 1437021 w 2260986"/>
              <a:gd name="connsiteY62" fmla="*/ 1361877 h 2291704"/>
              <a:gd name="connsiteX63" fmla="*/ 1406876 w 2260986"/>
              <a:gd name="connsiteY63" fmla="*/ 1286514 h 2291704"/>
              <a:gd name="connsiteX64" fmla="*/ 1381755 w 2260986"/>
              <a:gd name="connsiteY64" fmla="*/ 1231248 h 2291704"/>
              <a:gd name="connsiteX65" fmla="*/ 1351610 w 2260986"/>
              <a:gd name="connsiteY65" fmla="*/ 1110668 h 2291704"/>
              <a:gd name="connsiteX66" fmla="*/ 1331513 w 2260986"/>
              <a:gd name="connsiteY66" fmla="*/ 985064 h 2291704"/>
              <a:gd name="connsiteX67" fmla="*/ 1326489 w 2260986"/>
              <a:gd name="connsiteY67" fmla="*/ 829314 h 2291704"/>
              <a:gd name="connsiteX68" fmla="*/ 1326489 w 2260986"/>
              <a:gd name="connsiteY68" fmla="*/ 718782 h 2291704"/>
              <a:gd name="connsiteX69" fmla="*/ 1316440 w 2260986"/>
              <a:gd name="connsiteY69" fmla="*/ 603226 h 2291704"/>
              <a:gd name="connsiteX70" fmla="*/ 1301368 w 2260986"/>
              <a:gd name="connsiteY70" fmla="*/ 482646 h 2291704"/>
              <a:gd name="connsiteX71" fmla="*/ 1261175 w 2260986"/>
              <a:gd name="connsiteY71" fmla="*/ 402259 h 2291704"/>
              <a:gd name="connsiteX72" fmla="*/ 1246102 w 2260986"/>
              <a:gd name="connsiteY72" fmla="*/ 291727 h 2291704"/>
              <a:gd name="connsiteX73" fmla="*/ 1266199 w 2260986"/>
              <a:gd name="connsiteY73" fmla="*/ 226413 h 2291704"/>
              <a:gd name="connsiteX74" fmla="*/ 1281271 w 2260986"/>
              <a:gd name="connsiteY74" fmla="*/ 216365 h 2291704"/>
              <a:gd name="connsiteX75" fmla="*/ 1326489 w 2260986"/>
              <a:gd name="connsiteY75" fmla="*/ 196268 h 2291704"/>
              <a:gd name="connsiteX76" fmla="*/ 1396827 w 2260986"/>
              <a:gd name="connsiteY76" fmla="*/ 176171 h 2291704"/>
              <a:gd name="connsiteX77" fmla="*/ 1467166 w 2260986"/>
              <a:gd name="connsiteY77" fmla="*/ 181196 h 2291704"/>
              <a:gd name="connsiteX78" fmla="*/ 1517408 w 2260986"/>
              <a:gd name="connsiteY78" fmla="*/ 191244 h 2291704"/>
              <a:gd name="connsiteX79" fmla="*/ 1572673 w 2260986"/>
              <a:gd name="connsiteY79" fmla="*/ 251534 h 2291704"/>
              <a:gd name="connsiteX80" fmla="*/ 1632964 w 2260986"/>
              <a:gd name="connsiteY80" fmla="*/ 321872 h 2291704"/>
              <a:gd name="connsiteX81" fmla="*/ 1663109 w 2260986"/>
              <a:gd name="connsiteY81" fmla="*/ 568057 h 2291704"/>
              <a:gd name="connsiteX82" fmla="*/ 1663109 w 2260986"/>
              <a:gd name="connsiteY82" fmla="*/ 593178 h 2291704"/>
              <a:gd name="connsiteX83" fmla="*/ 1663109 w 2260986"/>
              <a:gd name="connsiteY83" fmla="*/ 728831 h 2291704"/>
              <a:gd name="connsiteX84" fmla="*/ 1663109 w 2260986"/>
              <a:gd name="connsiteY84" fmla="*/ 829314 h 2291704"/>
              <a:gd name="connsiteX85" fmla="*/ 1622915 w 2260986"/>
              <a:gd name="connsiteY85" fmla="*/ 924774 h 2291704"/>
              <a:gd name="connsiteX86" fmla="*/ 1592770 w 2260986"/>
              <a:gd name="connsiteY86" fmla="*/ 1000136 h 2291704"/>
              <a:gd name="connsiteX87" fmla="*/ 1587746 w 2260986"/>
              <a:gd name="connsiteY87" fmla="*/ 1060426 h 2291704"/>
              <a:gd name="connsiteX88" fmla="*/ 1627939 w 2260986"/>
              <a:gd name="connsiteY88" fmla="*/ 1160910 h 2291704"/>
              <a:gd name="connsiteX89" fmla="*/ 1668133 w 2260986"/>
              <a:gd name="connsiteY89" fmla="*/ 1241297 h 2291704"/>
              <a:gd name="connsiteX90" fmla="*/ 1743495 w 2260986"/>
              <a:gd name="connsiteY90" fmla="*/ 1397046 h 2291704"/>
              <a:gd name="connsiteX91" fmla="*/ 1748520 w 2260986"/>
              <a:gd name="connsiteY91" fmla="*/ 1472409 h 2291704"/>
              <a:gd name="connsiteX92" fmla="*/ 1748520 w 2260986"/>
              <a:gd name="connsiteY92" fmla="*/ 1552796 h 2291704"/>
              <a:gd name="connsiteX93" fmla="*/ 1713350 w 2260986"/>
              <a:gd name="connsiteY93" fmla="*/ 1633182 h 2291704"/>
              <a:gd name="connsiteX94" fmla="*/ 1381755 w 2260986"/>
              <a:gd name="connsiteY94" fmla="*/ 2095407 h 2291704"/>
              <a:gd name="connsiteX95" fmla="*/ 1452093 w 2260986"/>
              <a:gd name="connsiteY95" fmla="*/ 2221011 h 2291704"/>
              <a:gd name="connsiteX96" fmla="*/ 1527456 w 2260986"/>
              <a:gd name="connsiteY96" fmla="*/ 2210963 h 2291704"/>
              <a:gd name="connsiteX97" fmla="*/ 1597794 w 2260986"/>
              <a:gd name="connsiteY97" fmla="*/ 2160721 h 2291704"/>
              <a:gd name="connsiteX98" fmla="*/ 1673157 w 2260986"/>
              <a:gd name="connsiteY98" fmla="*/ 2080334 h 2291704"/>
              <a:gd name="connsiteX99" fmla="*/ 1783689 w 2260986"/>
              <a:gd name="connsiteY99" fmla="*/ 1919560 h 2291704"/>
              <a:gd name="connsiteX100" fmla="*/ 1859051 w 2260986"/>
              <a:gd name="connsiteY100" fmla="*/ 1738690 h 2291704"/>
              <a:gd name="connsiteX101" fmla="*/ 1889197 w 2260986"/>
              <a:gd name="connsiteY101" fmla="*/ 1658303 h 2291704"/>
              <a:gd name="connsiteX102" fmla="*/ 1954511 w 2260986"/>
              <a:gd name="connsiteY102" fmla="*/ 1492505 h 2291704"/>
              <a:gd name="connsiteX103" fmla="*/ 1964559 w 2260986"/>
              <a:gd name="connsiteY103" fmla="*/ 1351828 h 2291704"/>
              <a:gd name="connsiteX104" fmla="*/ 1904269 w 2260986"/>
              <a:gd name="connsiteY104" fmla="*/ 1181007 h 2291704"/>
              <a:gd name="connsiteX105" fmla="*/ 1833931 w 2260986"/>
              <a:gd name="connsiteY105" fmla="*/ 949894 h 2291704"/>
              <a:gd name="connsiteX106" fmla="*/ 1823882 w 2260986"/>
              <a:gd name="connsiteY106" fmla="*/ 723807 h 2291704"/>
              <a:gd name="connsiteX107" fmla="*/ 1843979 w 2260986"/>
              <a:gd name="connsiteY107" fmla="*/ 507767 h 2291704"/>
              <a:gd name="connsiteX108" fmla="*/ 1924366 w 2260986"/>
              <a:gd name="connsiteY108" fmla="*/ 392211 h 2291704"/>
              <a:gd name="connsiteX109" fmla="*/ 1974608 w 2260986"/>
              <a:gd name="connsiteY109" fmla="*/ 357042 h 2291704"/>
              <a:gd name="connsiteX110" fmla="*/ 2014801 w 2260986"/>
              <a:gd name="connsiteY110" fmla="*/ 367090 h 2291704"/>
              <a:gd name="connsiteX111" fmla="*/ 2070067 w 2260986"/>
              <a:gd name="connsiteY111" fmla="*/ 417332 h 2291704"/>
              <a:gd name="connsiteX112" fmla="*/ 2070067 w 2260986"/>
              <a:gd name="connsiteY112" fmla="*/ 678589 h 2291704"/>
              <a:gd name="connsiteX113" fmla="*/ 2075091 w 2260986"/>
              <a:gd name="connsiteY113" fmla="*/ 804193 h 2291704"/>
              <a:gd name="connsiteX114" fmla="*/ 2115284 w 2260986"/>
              <a:gd name="connsiteY114" fmla="*/ 874532 h 2291704"/>
              <a:gd name="connsiteX115" fmla="*/ 2145429 w 2260986"/>
              <a:gd name="connsiteY115" fmla="*/ 980039 h 2291704"/>
              <a:gd name="connsiteX116" fmla="*/ 2160502 w 2260986"/>
              <a:gd name="connsiteY116" fmla="*/ 1080523 h 2291704"/>
              <a:gd name="connsiteX117" fmla="*/ 2130357 w 2260986"/>
              <a:gd name="connsiteY117" fmla="*/ 1241297 h 2291704"/>
              <a:gd name="connsiteX118" fmla="*/ 2135381 w 2260986"/>
              <a:gd name="connsiteY118" fmla="*/ 1331732 h 2291704"/>
              <a:gd name="connsiteX119" fmla="*/ 2135381 w 2260986"/>
              <a:gd name="connsiteY119" fmla="*/ 1482457 h 2291704"/>
              <a:gd name="connsiteX120" fmla="*/ 2120309 w 2260986"/>
              <a:gd name="connsiteY120" fmla="*/ 1542747 h 2291704"/>
              <a:gd name="connsiteX121" fmla="*/ 2075091 w 2260986"/>
              <a:gd name="connsiteY121" fmla="*/ 1683424 h 2291704"/>
              <a:gd name="connsiteX122" fmla="*/ 2049970 w 2260986"/>
              <a:gd name="connsiteY122" fmla="*/ 1829125 h 2291704"/>
              <a:gd name="connsiteX123" fmla="*/ 2029873 w 2260986"/>
              <a:gd name="connsiteY123" fmla="*/ 1914536 h 2291704"/>
              <a:gd name="connsiteX124" fmla="*/ 2054994 w 2260986"/>
              <a:gd name="connsiteY124" fmla="*/ 1989899 h 2291704"/>
              <a:gd name="connsiteX125" fmla="*/ 2090164 w 2260986"/>
              <a:gd name="connsiteY125" fmla="*/ 2015020 h 2291704"/>
              <a:gd name="connsiteX126" fmla="*/ 2135381 w 2260986"/>
              <a:gd name="connsiteY126" fmla="*/ 2015020 h 2291704"/>
              <a:gd name="connsiteX127" fmla="*/ 2190647 w 2260986"/>
              <a:gd name="connsiteY127" fmla="*/ 1994923 h 2291704"/>
              <a:gd name="connsiteX128" fmla="*/ 2240889 w 2260986"/>
              <a:gd name="connsiteY128" fmla="*/ 1939657 h 2291704"/>
              <a:gd name="connsiteX129" fmla="*/ 2260986 w 2260986"/>
              <a:gd name="connsiteY129" fmla="*/ 1814053 h 2291704"/>
              <a:gd name="connsiteX0" fmla="*/ 1130546 w 2240889"/>
              <a:gd name="connsiteY0" fmla="*/ 271631 h 2291704"/>
              <a:gd name="connsiteX1" fmla="*/ 1080304 w 2240889"/>
              <a:gd name="connsiteY1" fmla="*/ 120905 h 2291704"/>
              <a:gd name="connsiteX2" fmla="*/ 803975 w 2240889"/>
              <a:gd name="connsiteY2" fmla="*/ 5349 h 2291704"/>
              <a:gd name="connsiteX3" fmla="*/ 678370 w 2240889"/>
              <a:gd name="connsiteY3" fmla="*/ 25446 h 2291704"/>
              <a:gd name="connsiteX4" fmla="*/ 572862 w 2240889"/>
              <a:gd name="connsiteY4" fmla="*/ 80712 h 2291704"/>
              <a:gd name="connsiteX5" fmla="*/ 407065 w 2240889"/>
              <a:gd name="connsiteY5" fmla="*/ 171147 h 2291704"/>
              <a:gd name="connsiteX6" fmla="*/ 296533 w 2240889"/>
              <a:gd name="connsiteY6" fmla="*/ 236461 h 2291704"/>
              <a:gd name="connsiteX7" fmla="*/ 276436 w 2240889"/>
              <a:gd name="connsiteY7" fmla="*/ 372114 h 2291704"/>
              <a:gd name="connsiteX8" fmla="*/ 201073 w 2240889"/>
              <a:gd name="connsiteY8" fmla="*/ 477622 h 2291704"/>
              <a:gd name="connsiteX9" fmla="*/ 175953 w 2240889"/>
              <a:gd name="connsiteY9" fmla="*/ 618299 h 2291704"/>
              <a:gd name="connsiteX10" fmla="*/ 196049 w 2240889"/>
              <a:gd name="connsiteY10" fmla="*/ 764000 h 2291704"/>
              <a:gd name="connsiteX11" fmla="*/ 186001 w 2240889"/>
              <a:gd name="connsiteY11" fmla="*/ 919749 h 2291704"/>
              <a:gd name="connsiteX12" fmla="*/ 115662 w 2240889"/>
              <a:gd name="connsiteY12" fmla="*/ 1050378 h 2291704"/>
              <a:gd name="connsiteX13" fmla="*/ 60397 w 2240889"/>
              <a:gd name="connsiteY13" fmla="*/ 1226224 h 2291704"/>
              <a:gd name="connsiteX14" fmla="*/ 106 w 2240889"/>
              <a:gd name="connsiteY14" fmla="*/ 1392022 h 2291704"/>
              <a:gd name="connsiteX15" fmla="*/ 45324 w 2240889"/>
              <a:gd name="connsiteY15" fmla="*/ 1447288 h 2291704"/>
              <a:gd name="connsiteX16" fmla="*/ 30251 w 2240889"/>
              <a:gd name="connsiteY16" fmla="*/ 1608061 h 2291704"/>
              <a:gd name="connsiteX17" fmla="*/ 125711 w 2240889"/>
              <a:gd name="connsiteY17" fmla="*/ 1713569 h 2291704"/>
              <a:gd name="connsiteX18" fmla="*/ 165904 w 2240889"/>
              <a:gd name="connsiteY18" fmla="*/ 1889415 h 2291704"/>
              <a:gd name="connsiteX19" fmla="*/ 296533 w 2240889"/>
              <a:gd name="connsiteY19" fmla="*/ 1994923 h 2291704"/>
              <a:gd name="connsiteX20" fmla="*/ 351799 w 2240889"/>
              <a:gd name="connsiteY20" fmla="*/ 2065261 h 2291704"/>
              <a:gd name="connsiteX21" fmla="*/ 422137 w 2240889"/>
              <a:gd name="connsiteY21" fmla="*/ 2170769 h 2291704"/>
              <a:gd name="connsiteX22" fmla="*/ 462331 w 2240889"/>
              <a:gd name="connsiteY22" fmla="*/ 2251156 h 2291704"/>
              <a:gd name="connsiteX23" fmla="*/ 547742 w 2240889"/>
              <a:gd name="connsiteY23" fmla="*/ 2286325 h 2291704"/>
              <a:gd name="connsiteX24" fmla="*/ 663298 w 2240889"/>
              <a:gd name="connsiteY24" fmla="*/ 2286325 h 2291704"/>
              <a:gd name="connsiteX25" fmla="*/ 743684 w 2240889"/>
              <a:gd name="connsiteY25" fmla="*/ 2236083 h 2291704"/>
              <a:gd name="connsiteX26" fmla="*/ 773829 w 2240889"/>
              <a:gd name="connsiteY26" fmla="*/ 2195890 h 2291704"/>
              <a:gd name="connsiteX27" fmla="*/ 783878 w 2240889"/>
              <a:gd name="connsiteY27" fmla="*/ 2155697 h 2291704"/>
              <a:gd name="connsiteX28" fmla="*/ 753733 w 2240889"/>
              <a:gd name="connsiteY28" fmla="*/ 2065261 h 2291704"/>
              <a:gd name="connsiteX29" fmla="*/ 693443 w 2240889"/>
              <a:gd name="connsiteY29" fmla="*/ 1989899 h 2291704"/>
              <a:gd name="connsiteX30" fmla="*/ 643201 w 2240889"/>
              <a:gd name="connsiteY30" fmla="*/ 1884391 h 2291704"/>
              <a:gd name="connsiteX31" fmla="*/ 643201 w 2240889"/>
              <a:gd name="connsiteY31" fmla="*/ 1809028 h 2291704"/>
              <a:gd name="connsiteX32" fmla="*/ 643201 w 2240889"/>
              <a:gd name="connsiteY32" fmla="*/ 1678400 h 2291704"/>
              <a:gd name="connsiteX33" fmla="*/ 648225 w 2240889"/>
              <a:gd name="connsiteY33" fmla="*/ 1542747 h 2291704"/>
              <a:gd name="connsiteX34" fmla="*/ 643201 w 2240889"/>
              <a:gd name="connsiteY34" fmla="*/ 1457336 h 2291704"/>
              <a:gd name="connsiteX35" fmla="*/ 623104 w 2240889"/>
              <a:gd name="connsiteY35" fmla="*/ 1316659 h 2291704"/>
              <a:gd name="connsiteX36" fmla="*/ 658273 w 2240889"/>
              <a:gd name="connsiteY36" fmla="*/ 1246321 h 2291704"/>
              <a:gd name="connsiteX37" fmla="*/ 678370 w 2240889"/>
              <a:gd name="connsiteY37" fmla="*/ 1095596 h 2291704"/>
              <a:gd name="connsiteX38" fmla="*/ 638177 w 2240889"/>
              <a:gd name="connsiteY38" fmla="*/ 924774 h 2291704"/>
              <a:gd name="connsiteX39" fmla="*/ 597983 w 2240889"/>
              <a:gd name="connsiteY39" fmla="*/ 839363 h 2291704"/>
              <a:gd name="connsiteX40" fmla="*/ 567838 w 2240889"/>
              <a:gd name="connsiteY40" fmla="*/ 683613 h 2291704"/>
              <a:gd name="connsiteX41" fmla="*/ 567838 w 2240889"/>
              <a:gd name="connsiteY41" fmla="*/ 573081 h 2291704"/>
              <a:gd name="connsiteX42" fmla="*/ 597983 w 2240889"/>
              <a:gd name="connsiteY42" fmla="*/ 442453 h 2291704"/>
              <a:gd name="connsiteX43" fmla="*/ 668322 w 2240889"/>
              <a:gd name="connsiteY43" fmla="*/ 352017 h 2291704"/>
              <a:gd name="connsiteX44" fmla="*/ 733636 w 2240889"/>
              <a:gd name="connsiteY44" fmla="*/ 321872 h 2291704"/>
              <a:gd name="connsiteX45" fmla="*/ 819047 w 2240889"/>
              <a:gd name="connsiteY45" fmla="*/ 286703 h 2291704"/>
              <a:gd name="connsiteX46" fmla="*/ 894410 w 2240889"/>
              <a:gd name="connsiteY46" fmla="*/ 276655 h 2291704"/>
              <a:gd name="connsiteX47" fmla="*/ 949676 w 2240889"/>
              <a:gd name="connsiteY47" fmla="*/ 336945 h 2291704"/>
              <a:gd name="connsiteX48" fmla="*/ 944651 w 2240889"/>
              <a:gd name="connsiteY48" fmla="*/ 437428 h 2291704"/>
              <a:gd name="connsiteX49" fmla="*/ 964748 w 2240889"/>
              <a:gd name="connsiteY49" fmla="*/ 583130 h 2291704"/>
              <a:gd name="connsiteX50" fmla="*/ 994893 w 2240889"/>
              <a:gd name="connsiteY50" fmla="*/ 688637 h 2291704"/>
              <a:gd name="connsiteX51" fmla="*/ 1009966 w 2240889"/>
              <a:gd name="connsiteY51" fmla="*/ 764000 h 2291704"/>
              <a:gd name="connsiteX52" fmla="*/ 1025038 w 2240889"/>
              <a:gd name="connsiteY52" fmla="*/ 854435 h 2291704"/>
              <a:gd name="connsiteX53" fmla="*/ 1055183 w 2240889"/>
              <a:gd name="connsiteY53" fmla="*/ 934822 h 2291704"/>
              <a:gd name="connsiteX54" fmla="*/ 1070256 w 2240889"/>
              <a:gd name="connsiteY54" fmla="*/ 969991 h 2291704"/>
              <a:gd name="connsiteX55" fmla="*/ 1095377 w 2240889"/>
              <a:gd name="connsiteY55" fmla="*/ 1005160 h 2291704"/>
              <a:gd name="connsiteX56" fmla="*/ 1140594 w 2240889"/>
              <a:gd name="connsiteY56" fmla="*/ 1145837 h 2291704"/>
              <a:gd name="connsiteX57" fmla="*/ 1195860 w 2240889"/>
              <a:gd name="connsiteY57" fmla="*/ 1281490 h 2291704"/>
              <a:gd name="connsiteX58" fmla="*/ 1251126 w 2240889"/>
              <a:gd name="connsiteY58" fmla="*/ 1397046 h 2291704"/>
              <a:gd name="connsiteX59" fmla="*/ 1351610 w 2240889"/>
              <a:gd name="connsiteY59" fmla="*/ 1472409 h 2291704"/>
              <a:gd name="connsiteX60" fmla="*/ 1442045 w 2240889"/>
              <a:gd name="connsiteY60" fmla="*/ 1472409 h 2291704"/>
              <a:gd name="connsiteX61" fmla="*/ 1477214 w 2240889"/>
              <a:gd name="connsiteY61" fmla="*/ 1432215 h 2291704"/>
              <a:gd name="connsiteX62" fmla="*/ 1437021 w 2240889"/>
              <a:gd name="connsiteY62" fmla="*/ 1361877 h 2291704"/>
              <a:gd name="connsiteX63" fmla="*/ 1406876 w 2240889"/>
              <a:gd name="connsiteY63" fmla="*/ 1286514 h 2291704"/>
              <a:gd name="connsiteX64" fmla="*/ 1381755 w 2240889"/>
              <a:gd name="connsiteY64" fmla="*/ 1231248 h 2291704"/>
              <a:gd name="connsiteX65" fmla="*/ 1351610 w 2240889"/>
              <a:gd name="connsiteY65" fmla="*/ 1110668 h 2291704"/>
              <a:gd name="connsiteX66" fmla="*/ 1331513 w 2240889"/>
              <a:gd name="connsiteY66" fmla="*/ 985064 h 2291704"/>
              <a:gd name="connsiteX67" fmla="*/ 1326489 w 2240889"/>
              <a:gd name="connsiteY67" fmla="*/ 829314 h 2291704"/>
              <a:gd name="connsiteX68" fmla="*/ 1326489 w 2240889"/>
              <a:gd name="connsiteY68" fmla="*/ 718782 h 2291704"/>
              <a:gd name="connsiteX69" fmla="*/ 1316440 w 2240889"/>
              <a:gd name="connsiteY69" fmla="*/ 603226 h 2291704"/>
              <a:gd name="connsiteX70" fmla="*/ 1301368 w 2240889"/>
              <a:gd name="connsiteY70" fmla="*/ 482646 h 2291704"/>
              <a:gd name="connsiteX71" fmla="*/ 1261175 w 2240889"/>
              <a:gd name="connsiteY71" fmla="*/ 402259 h 2291704"/>
              <a:gd name="connsiteX72" fmla="*/ 1246102 w 2240889"/>
              <a:gd name="connsiteY72" fmla="*/ 291727 h 2291704"/>
              <a:gd name="connsiteX73" fmla="*/ 1266199 w 2240889"/>
              <a:gd name="connsiteY73" fmla="*/ 226413 h 2291704"/>
              <a:gd name="connsiteX74" fmla="*/ 1281271 w 2240889"/>
              <a:gd name="connsiteY74" fmla="*/ 216365 h 2291704"/>
              <a:gd name="connsiteX75" fmla="*/ 1326489 w 2240889"/>
              <a:gd name="connsiteY75" fmla="*/ 196268 h 2291704"/>
              <a:gd name="connsiteX76" fmla="*/ 1396827 w 2240889"/>
              <a:gd name="connsiteY76" fmla="*/ 176171 h 2291704"/>
              <a:gd name="connsiteX77" fmla="*/ 1467166 w 2240889"/>
              <a:gd name="connsiteY77" fmla="*/ 181196 h 2291704"/>
              <a:gd name="connsiteX78" fmla="*/ 1517408 w 2240889"/>
              <a:gd name="connsiteY78" fmla="*/ 191244 h 2291704"/>
              <a:gd name="connsiteX79" fmla="*/ 1572673 w 2240889"/>
              <a:gd name="connsiteY79" fmla="*/ 251534 h 2291704"/>
              <a:gd name="connsiteX80" fmla="*/ 1632964 w 2240889"/>
              <a:gd name="connsiteY80" fmla="*/ 321872 h 2291704"/>
              <a:gd name="connsiteX81" fmla="*/ 1663109 w 2240889"/>
              <a:gd name="connsiteY81" fmla="*/ 568057 h 2291704"/>
              <a:gd name="connsiteX82" fmla="*/ 1663109 w 2240889"/>
              <a:gd name="connsiteY82" fmla="*/ 593178 h 2291704"/>
              <a:gd name="connsiteX83" fmla="*/ 1663109 w 2240889"/>
              <a:gd name="connsiteY83" fmla="*/ 728831 h 2291704"/>
              <a:gd name="connsiteX84" fmla="*/ 1663109 w 2240889"/>
              <a:gd name="connsiteY84" fmla="*/ 829314 h 2291704"/>
              <a:gd name="connsiteX85" fmla="*/ 1622915 w 2240889"/>
              <a:gd name="connsiteY85" fmla="*/ 924774 h 2291704"/>
              <a:gd name="connsiteX86" fmla="*/ 1592770 w 2240889"/>
              <a:gd name="connsiteY86" fmla="*/ 1000136 h 2291704"/>
              <a:gd name="connsiteX87" fmla="*/ 1587746 w 2240889"/>
              <a:gd name="connsiteY87" fmla="*/ 1060426 h 2291704"/>
              <a:gd name="connsiteX88" fmla="*/ 1627939 w 2240889"/>
              <a:gd name="connsiteY88" fmla="*/ 1160910 h 2291704"/>
              <a:gd name="connsiteX89" fmla="*/ 1668133 w 2240889"/>
              <a:gd name="connsiteY89" fmla="*/ 1241297 h 2291704"/>
              <a:gd name="connsiteX90" fmla="*/ 1743495 w 2240889"/>
              <a:gd name="connsiteY90" fmla="*/ 1397046 h 2291704"/>
              <a:gd name="connsiteX91" fmla="*/ 1748520 w 2240889"/>
              <a:gd name="connsiteY91" fmla="*/ 1472409 h 2291704"/>
              <a:gd name="connsiteX92" fmla="*/ 1748520 w 2240889"/>
              <a:gd name="connsiteY92" fmla="*/ 1552796 h 2291704"/>
              <a:gd name="connsiteX93" fmla="*/ 1713350 w 2240889"/>
              <a:gd name="connsiteY93" fmla="*/ 1633182 h 2291704"/>
              <a:gd name="connsiteX94" fmla="*/ 1381755 w 2240889"/>
              <a:gd name="connsiteY94" fmla="*/ 2095407 h 2291704"/>
              <a:gd name="connsiteX95" fmla="*/ 1452093 w 2240889"/>
              <a:gd name="connsiteY95" fmla="*/ 2221011 h 2291704"/>
              <a:gd name="connsiteX96" fmla="*/ 1527456 w 2240889"/>
              <a:gd name="connsiteY96" fmla="*/ 2210963 h 2291704"/>
              <a:gd name="connsiteX97" fmla="*/ 1597794 w 2240889"/>
              <a:gd name="connsiteY97" fmla="*/ 2160721 h 2291704"/>
              <a:gd name="connsiteX98" fmla="*/ 1673157 w 2240889"/>
              <a:gd name="connsiteY98" fmla="*/ 2080334 h 2291704"/>
              <a:gd name="connsiteX99" fmla="*/ 1783689 w 2240889"/>
              <a:gd name="connsiteY99" fmla="*/ 1919560 h 2291704"/>
              <a:gd name="connsiteX100" fmla="*/ 1859051 w 2240889"/>
              <a:gd name="connsiteY100" fmla="*/ 1738690 h 2291704"/>
              <a:gd name="connsiteX101" fmla="*/ 1889197 w 2240889"/>
              <a:gd name="connsiteY101" fmla="*/ 1658303 h 2291704"/>
              <a:gd name="connsiteX102" fmla="*/ 1954511 w 2240889"/>
              <a:gd name="connsiteY102" fmla="*/ 1492505 h 2291704"/>
              <a:gd name="connsiteX103" fmla="*/ 1964559 w 2240889"/>
              <a:gd name="connsiteY103" fmla="*/ 1351828 h 2291704"/>
              <a:gd name="connsiteX104" fmla="*/ 1904269 w 2240889"/>
              <a:gd name="connsiteY104" fmla="*/ 1181007 h 2291704"/>
              <a:gd name="connsiteX105" fmla="*/ 1833931 w 2240889"/>
              <a:gd name="connsiteY105" fmla="*/ 949894 h 2291704"/>
              <a:gd name="connsiteX106" fmla="*/ 1823882 w 2240889"/>
              <a:gd name="connsiteY106" fmla="*/ 723807 h 2291704"/>
              <a:gd name="connsiteX107" fmla="*/ 1843979 w 2240889"/>
              <a:gd name="connsiteY107" fmla="*/ 507767 h 2291704"/>
              <a:gd name="connsiteX108" fmla="*/ 1924366 w 2240889"/>
              <a:gd name="connsiteY108" fmla="*/ 392211 h 2291704"/>
              <a:gd name="connsiteX109" fmla="*/ 1974608 w 2240889"/>
              <a:gd name="connsiteY109" fmla="*/ 357042 h 2291704"/>
              <a:gd name="connsiteX110" fmla="*/ 2014801 w 2240889"/>
              <a:gd name="connsiteY110" fmla="*/ 367090 h 2291704"/>
              <a:gd name="connsiteX111" fmla="*/ 2070067 w 2240889"/>
              <a:gd name="connsiteY111" fmla="*/ 417332 h 2291704"/>
              <a:gd name="connsiteX112" fmla="*/ 2070067 w 2240889"/>
              <a:gd name="connsiteY112" fmla="*/ 678589 h 2291704"/>
              <a:gd name="connsiteX113" fmla="*/ 2075091 w 2240889"/>
              <a:gd name="connsiteY113" fmla="*/ 804193 h 2291704"/>
              <a:gd name="connsiteX114" fmla="*/ 2115284 w 2240889"/>
              <a:gd name="connsiteY114" fmla="*/ 874532 h 2291704"/>
              <a:gd name="connsiteX115" fmla="*/ 2145429 w 2240889"/>
              <a:gd name="connsiteY115" fmla="*/ 980039 h 2291704"/>
              <a:gd name="connsiteX116" fmla="*/ 2160502 w 2240889"/>
              <a:gd name="connsiteY116" fmla="*/ 1080523 h 2291704"/>
              <a:gd name="connsiteX117" fmla="*/ 2130357 w 2240889"/>
              <a:gd name="connsiteY117" fmla="*/ 1241297 h 2291704"/>
              <a:gd name="connsiteX118" fmla="*/ 2135381 w 2240889"/>
              <a:gd name="connsiteY118" fmla="*/ 1331732 h 2291704"/>
              <a:gd name="connsiteX119" fmla="*/ 2135381 w 2240889"/>
              <a:gd name="connsiteY119" fmla="*/ 1482457 h 2291704"/>
              <a:gd name="connsiteX120" fmla="*/ 2120309 w 2240889"/>
              <a:gd name="connsiteY120" fmla="*/ 1542747 h 2291704"/>
              <a:gd name="connsiteX121" fmla="*/ 2075091 w 2240889"/>
              <a:gd name="connsiteY121" fmla="*/ 1683424 h 2291704"/>
              <a:gd name="connsiteX122" fmla="*/ 2049970 w 2240889"/>
              <a:gd name="connsiteY122" fmla="*/ 1829125 h 2291704"/>
              <a:gd name="connsiteX123" fmla="*/ 2029873 w 2240889"/>
              <a:gd name="connsiteY123" fmla="*/ 1914536 h 2291704"/>
              <a:gd name="connsiteX124" fmla="*/ 2054994 w 2240889"/>
              <a:gd name="connsiteY124" fmla="*/ 1989899 h 2291704"/>
              <a:gd name="connsiteX125" fmla="*/ 2090164 w 2240889"/>
              <a:gd name="connsiteY125" fmla="*/ 2015020 h 2291704"/>
              <a:gd name="connsiteX126" fmla="*/ 2135381 w 2240889"/>
              <a:gd name="connsiteY126" fmla="*/ 2015020 h 2291704"/>
              <a:gd name="connsiteX127" fmla="*/ 2190647 w 2240889"/>
              <a:gd name="connsiteY127" fmla="*/ 1994923 h 2291704"/>
              <a:gd name="connsiteX128" fmla="*/ 2240889 w 2240889"/>
              <a:gd name="connsiteY128" fmla="*/ 1939657 h 2291704"/>
              <a:gd name="connsiteX0" fmla="*/ 1130546 w 2190647"/>
              <a:gd name="connsiteY0" fmla="*/ 271631 h 2291704"/>
              <a:gd name="connsiteX1" fmla="*/ 1080304 w 2190647"/>
              <a:gd name="connsiteY1" fmla="*/ 120905 h 2291704"/>
              <a:gd name="connsiteX2" fmla="*/ 803975 w 2190647"/>
              <a:gd name="connsiteY2" fmla="*/ 5349 h 2291704"/>
              <a:gd name="connsiteX3" fmla="*/ 678370 w 2190647"/>
              <a:gd name="connsiteY3" fmla="*/ 25446 h 2291704"/>
              <a:gd name="connsiteX4" fmla="*/ 572862 w 2190647"/>
              <a:gd name="connsiteY4" fmla="*/ 80712 h 2291704"/>
              <a:gd name="connsiteX5" fmla="*/ 407065 w 2190647"/>
              <a:gd name="connsiteY5" fmla="*/ 171147 h 2291704"/>
              <a:gd name="connsiteX6" fmla="*/ 296533 w 2190647"/>
              <a:gd name="connsiteY6" fmla="*/ 236461 h 2291704"/>
              <a:gd name="connsiteX7" fmla="*/ 276436 w 2190647"/>
              <a:gd name="connsiteY7" fmla="*/ 372114 h 2291704"/>
              <a:gd name="connsiteX8" fmla="*/ 201073 w 2190647"/>
              <a:gd name="connsiteY8" fmla="*/ 477622 h 2291704"/>
              <a:gd name="connsiteX9" fmla="*/ 175953 w 2190647"/>
              <a:gd name="connsiteY9" fmla="*/ 618299 h 2291704"/>
              <a:gd name="connsiteX10" fmla="*/ 196049 w 2190647"/>
              <a:gd name="connsiteY10" fmla="*/ 764000 h 2291704"/>
              <a:gd name="connsiteX11" fmla="*/ 186001 w 2190647"/>
              <a:gd name="connsiteY11" fmla="*/ 919749 h 2291704"/>
              <a:gd name="connsiteX12" fmla="*/ 115662 w 2190647"/>
              <a:gd name="connsiteY12" fmla="*/ 1050378 h 2291704"/>
              <a:gd name="connsiteX13" fmla="*/ 60397 w 2190647"/>
              <a:gd name="connsiteY13" fmla="*/ 1226224 h 2291704"/>
              <a:gd name="connsiteX14" fmla="*/ 106 w 2190647"/>
              <a:gd name="connsiteY14" fmla="*/ 1392022 h 2291704"/>
              <a:gd name="connsiteX15" fmla="*/ 45324 w 2190647"/>
              <a:gd name="connsiteY15" fmla="*/ 1447288 h 2291704"/>
              <a:gd name="connsiteX16" fmla="*/ 30251 w 2190647"/>
              <a:gd name="connsiteY16" fmla="*/ 1608061 h 2291704"/>
              <a:gd name="connsiteX17" fmla="*/ 125711 w 2190647"/>
              <a:gd name="connsiteY17" fmla="*/ 1713569 h 2291704"/>
              <a:gd name="connsiteX18" fmla="*/ 165904 w 2190647"/>
              <a:gd name="connsiteY18" fmla="*/ 1889415 h 2291704"/>
              <a:gd name="connsiteX19" fmla="*/ 296533 w 2190647"/>
              <a:gd name="connsiteY19" fmla="*/ 1994923 h 2291704"/>
              <a:gd name="connsiteX20" fmla="*/ 351799 w 2190647"/>
              <a:gd name="connsiteY20" fmla="*/ 2065261 h 2291704"/>
              <a:gd name="connsiteX21" fmla="*/ 422137 w 2190647"/>
              <a:gd name="connsiteY21" fmla="*/ 2170769 h 2291704"/>
              <a:gd name="connsiteX22" fmla="*/ 462331 w 2190647"/>
              <a:gd name="connsiteY22" fmla="*/ 2251156 h 2291704"/>
              <a:gd name="connsiteX23" fmla="*/ 547742 w 2190647"/>
              <a:gd name="connsiteY23" fmla="*/ 2286325 h 2291704"/>
              <a:gd name="connsiteX24" fmla="*/ 663298 w 2190647"/>
              <a:gd name="connsiteY24" fmla="*/ 2286325 h 2291704"/>
              <a:gd name="connsiteX25" fmla="*/ 743684 w 2190647"/>
              <a:gd name="connsiteY25" fmla="*/ 2236083 h 2291704"/>
              <a:gd name="connsiteX26" fmla="*/ 773829 w 2190647"/>
              <a:gd name="connsiteY26" fmla="*/ 2195890 h 2291704"/>
              <a:gd name="connsiteX27" fmla="*/ 783878 w 2190647"/>
              <a:gd name="connsiteY27" fmla="*/ 2155697 h 2291704"/>
              <a:gd name="connsiteX28" fmla="*/ 753733 w 2190647"/>
              <a:gd name="connsiteY28" fmla="*/ 2065261 h 2291704"/>
              <a:gd name="connsiteX29" fmla="*/ 693443 w 2190647"/>
              <a:gd name="connsiteY29" fmla="*/ 1989899 h 2291704"/>
              <a:gd name="connsiteX30" fmla="*/ 643201 w 2190647"/>
              <a:gd name="connsiteY30" fmla="*/ 1884391 h 2291704"/>
              <a:gd name="connsiteX31" fmla="*/ 643201 w 2190647"/>
              <a:gd name="connsiteY31" fmla="*/ 1809028 h 2291704"/>
              <a:gd name="connsiteX32" fmla="*/ 643201 w 2190647"/>
              <a:gd name="connsiteY32" fmla="*/ 1678400 h 2291704"/>
              <a:gd name="connsiteX33" fmla="*/ 648225 w 2190647"/>
              <a:gd name="connsiteY33" fmla="*/ 1542747 h 2291704"/>
              <a:gd name="connsiteX34" fmla="*/ 643201 w 2190647"/>
              <a:gd name="connsiteY34" fmla="*/ 1457336 h 2291704"/>
              <a:gd name="connsiteX35" fmla="*/ 623104 w 2190647"/>
              <a:gd name="connsiteY35" fmla="*/ 1316659 h 2291704"/>
              <a:gd name="connsiteX36" fmla="*/ 658273 w 2190647"/>
              <a:gd name="connsiteY36" fmla="*/ 1246321 h 2291704"/>
              <a:gd name="connsiteX37" fmla="*/ 678370 w 2190647"/>
              <a:gd name="connsiteY37" fmla="*/ 1095596 h 2291704"/>
              <a:gd name="connsiteX38" fmla="*/ 638177 w 2190647"/>
              <a:gd name="connsiteY38" fmla="*/ 924774 h 2291704"/>
              <a:gd name="connsiteX39" fmla="*/ 597983 w 2190647"/>
              <a:gd name="connsiteY39" fmla="*/ 839363 h 2291704"/>
              <a:gd name="connsiteX40" fmla="*/ 567838 w 2190647"/>
              <a:gd name="connsiteY40" fmla="*/ 683613 h 2291704"/>
              <a:gd name="connsiteX41" fmla="*/ 567838 w 2190647"/>
              <a:gd name="connsiteY41" fmla="*/ 573081 h 2291704"/>
              <a:gd name="connsiteX42" fmla="*/ 597983 w 2190647"/>
              <a:gd name="connsiteY42" fmla="*/ 442453 h 2291704"/>
              <a:gd name="connsiteX43" fmla="*/ 668322 w 2190647"/>
              <a:gd name="connsiteY43" fmla="*/ 352017 h 2291704"/>
              <a:gd name="connsiteX44" fmla="*/ 733636 w 2190647"/>
              <a:gd name="connsiteY44" fmla="*/ 321872 h 2291704"/>
              <a:gd name="connsiteX45" fmla="*/ 819047 w 2190647"/>
              <a:gd name="connsiteY45" fmla="*/ 286703 h 2291704"/>
              <a:gd name="connsiteX46" fmla="*/ 894410 w 2190647"/>
              <a:gd name="connsiteY46" fmla="*/ 276655 h 2291704"/>
              <a:gd name="connsiteX47" fmla="*/ 949676 w 2190647"/>
              <a:gd name="connsiteY47" fmla="*/ 336945 h 2291704"/>
              <a:gd name="connsiteX48" fmla="*/ 944651 w 2190647"/>
              <a:gd name="connsiteY48" fmla="*/ 437428 h 2291704"/>
              <a:gd name="connsiteX49" fmla="*/ 964748 w 2190647"/>
              <a:gd name="connsiteY49" fmla="*/ 583130 h 2291704"/>
              <a:gd name="connsiteX50" fmla="*/ 994893 w 2190647"/>
              <a:gd name="connsiteY50" fmla="*/ 688637 h 2291704"/>
              <a:gd name="connsiteX51" fmla="*/ 1009966 w 2190647"/>
              <a:gd name="connsiteY51" fmla="*/ 764000 h 2291704"/>
              <a:gd name="connsiteX52" fmla="*/ 1025038 w 2190647"/>
              <a:gd name="connsiteY52" fmla="*/ 854435 h 2291704"/>
              <a:gd name="connsiteX53" fmla="*/ 1055183 w 2190647"/>
              <a:gd name="connsiteY53" fmla="*/ 934822 h 2291704"/>
              <a:gd name="connsiteX54" fmla="*/ 1070256 w 2190647"/>
              <a:gd name="connsiteY54" fmla="*/ 969991 h 2291704"/>
              <a:gd name="connsiteX55" fmla="*/ 1095377 w 2190647"/>
              <a:gd name="connsiteY55" fmla="*/ 1005160 h 2291704"/>
              <a:gd name="connsiteX56" fmla="*/ 1140594 w 2190647"/>
              <a:gd name="connsiteY56" fmla="*/ 1145837 h 2291704"/>
              <a:gd name="connsiteX57" fmla="*/ 1195860 w 2190647"/>
              <a:gd name="connsiteY57" fmla="*/ 1281490 h 2291704"/>
              <a:gd name="connsiteX58" fmla="*/ 1251126 w 2190647"/>
              <a:gd name="connsiteY58" fmla="*/ 1397046 h 2291704"/>
              <a:gd name="connsiteX59" fmla="*/ 1351610 w 2190647"/>
              <a:gd name="connsiteY59" fmla="*/ 1472409 h 2291704"/>
              <a:gd name="connsiteX60" fmla="*/ 1442045 w 2190647"/>
              <a:gd name="connsiteY60" fmla="*/ 1472409 h 2291704"/>
              <a:gd name="connsiteX61" fmla="*/ 1477214 w 2190647"/>
              <a:gd name="connsiteY61" fmla="*/ 1432215 h 2291704"/>
              <a:gd name="connsiteX62" fmla="*/ 1437021 w 2190647"/>
              <a:gd name="connsiteY62" fmla="*/ 1361877 h 2291704"/>
              <a:gd name="connsiteX63" fmla="*/ 1406876 w 2190647"/>
              <a:gd name="connsiteY63" fmla="*/ 1286514 h 2291704"/>
              <a:gd name="connsiteX64" fmla="*/ 1381755 w 2190647"/>
              <a:gd name="connsiteY64" fmla="*/ 1231248 h 2291704"/>
              <a:gd name="connsiteX65" fmla="*/ 1351610 w 2190647"/>
              <a:gd name="connsiteY65" fmla="*/ 1110668 h 2291704"/>
              <a:gd name="connsiteX66" fmla="*/ 1331513 w 2190647"/>
              <a:gd name="connsiteY66" fmla="*/ 985064 h 2291704"/>
              <a:gd name="connsiteX67" fmla="*/ 1326489 w 2190647"/>
              <a:gd name="connsiteY67" fmla="*/ 829314 h 2291704"/>
              <a:gd name="connsiteX68" fmla="*/ 1326489 w 2190647"/>
              <a:gd name="connsiteY68" fmla="*/ 718782 h 2291704"/>
              <a:gd name="connsiteX69" fmla="*/ 1316440 w 2190647"/>
              <a:gd name="connsiteY69" fmla="*/ 603226 h 2291704"/>
              <a:gd name="connsiteX70" fmla="*/ 1301368 w 2190647"/>
              <a:gd name="connsiteY70" fmla="*/ 482646 h 2291704"/>
              <a:gd name="connsiteX71" fmla="*/ 1261175 w 2190647"/>
              <a:gd name="connsiteY71" fmla="*/ 402259 h 2291704"/>
              <a:gd name="connsiteX72" fmla="*/ 1246102 w 2190647"/>
              <a:gd name="connsiteY72" fmla="*/ 291727 h 2291704"/>
              <a:gd name="connsiteX73" fmla="*/ 1266199 w 2190647"/>
              <a:gd name="connsiteY73" fmla="*/ 226413 h 2291704"/>
              <a:gd name="connsiteX74" fmla="*/ 1281271 w 2190647"/>
              <a:gd name="connsiteY74" fmla="*/ 216365 h 2291704"/>
              <a:gd name="connsiteX75" fmla="*/ 1326489 w 2190647"/>
              <a:gd name="connsiteY75" fmla="*/ 196268 h 2291704"/>
              <a:gd name="connsiteX76" fmla="*/ 1396827 w 2190647"/>
              <a:gd name="connsiteY76" fmla="*/ 176171 h 2291704"/>
              <a:gd name="connsiteX77" fmla="*/ 1467166 w 2190647"/>
              <a:gd name="connsiteY77" fmla="*/ 181196 h 2291704"/>
              <a:gd name="connsiteX78" fmla="*/ 1517408 w 2190647"/>
              <a:gd name="connsiteY78" fmla="*/ 191244 h 2291704"/>
              <a:gd name="connsiteX79" fmla="*/ 1572673 w 2190647"/>
              <a:gd name="connsiteY79" fmla="*/ 251534 h 2291704"/>
              <a:gd name="connsiteX80" fmla="*/ 1632964 w 2190647"/>
              <a:gd name="connsiteY80" fmla="*/ 321872 h 2291704"/>
              <a:gd name="connsiteX81" fmla="*/ 1663109 w 2190647"/>
              <a:gd name="connsiteY81" fmla="*/ 568057 h 2291704"/>
              <a:gd name="connsiteX82" fmla="*/ 1663109 w 2190647"/>
              <a:gd name="connsiteY82" fmla="*/ 593178 h 2291704"/>
              <a:gd name="connsiteX83" fmla="*/ 1663109 w 2190647"/>
              <a:gd name="connsiteY83" fmla="*/ 728831 h 2291704"/>
              <a:gd name="connsiteX84" fmla="*/ 1663109 w 2190647"/>
              <a:gd name="connsiteY84" fmla="*/ 829314 h 2291704"/>
              <a:gd name="connsiteX85" fmla="*/ 1622915 w 2190647"/>
              <a:gd name="connsiteY85" fmla="*/ 924774 h 2291704"/>
              <a:gd name="connsiteX86" fmla="*/ 1592770 w 2190647"/>
              <a:gd name="connsiteY86" fmla="*/ 1000136 h 2291704"/>
              <a:gd name="connsiteX87" fmla="*/ 1587746 w 2190647"/>
              <a:gd name="connsiteY87" fmla="*/ 1060426 h 2291704"/>
              <a:gd name="connsiteX88" fmla="*/ 1627939 w 2190647"/>
              <a:gd name="connsiteY88" fmla="*/ 1160910 h 2291704"/>
              <a:gd name="connsiteX89" fmla="*/ 1668133 w 2190647"/>
              <a:gd name="connsiteY89" fmla="*/ 1241297 h 2291704"/>
              <a:gd name="connsiteX90" fmla="*/ 1743495 w 2190647"/>
              <a:gd name="connsiteY90" fmla="*/ 1397046 h 2291704"/>
              <a:gd name="connsiteX91" fmla="*/ 1748520 w 2190647"/>
              <a:gd name="connsiteY91" fmla="*/ 1472409 h 2291704"/>
              <a:gd name="connsiteX92" fmla="*/ 1748520 w 2190647"/>
              <a:gd name="connsiteY92" fmla="*/ 1552796 h 2291704"/>
              <a:gd name="connsiteX93" fmla="*/ 1713350 w 2190647"/>
              <a:gd name="connsiteY93" fmla="*/ 1633182 h 2291704"/>
              <a:gd name="connsiteX94" fmla="*/ 1381755 w 2190647"/>
              <a:gd name="connsiteY94" fmla="*/ 2095407 h 2291704"/>
              <a:gd name="connsiteX95" fmla="*/ 1452093 w 2190647"/>
              <a:gd name="connsiteY95" fmla="*/ 2221011 h 2291704"/>
              <a:gd name="connsiteX96" fmla="*/ 1527456 w 2190647"/>
              <a:gd name="connsiteY96" fmla="*/ 2210963 h 2291704"/>
              <a:gd name="connsiteX97" fmla="*/ 1597794 w 2190647"/>
              <a:gd name="connsiteY97" fmla="*/ 2160721 h 2291704"/>
              <a:gd name="connsiteX98" fmla="*/ 1673157 w 2190647"/>
              <a:gd name="connsiteY98" fmla="*/ 2080334 h 2291704"/>
              <a:gd name="connsiteX99" fmla="*/ 1783689 w 2190647"/>
              <a:gd name="connsiteY99" fmla="*/ 1919560 h 2291704"/>
              <a:gd name="connsiteX100" fmla="*/ 1859051 w 2190647"/>
              <a:gd name="connsiteY100" fmla="*/ 1738690 h 2291704"/>
              <a:gd name="connsiteX101" fmla="*/ 1889197 w 2190647"/>
              <a:gd name="connsiteY101" fmla="*/ 1658303 h 2291704"/>
              <a:gd name="connsiteX102" fmla="*/ 1954511 w 2190647"/>
              <a:gd name="connsiteY102" fmla="*/ 1492505 h 2291704"/>
              <a:gd name="connsiteX103" fmla="*/ 1964559 w 2190647"/>
              <a:gd name="connsiteY103" fmla="*/ 1351828 h 2291704"/>
              <a:gd name="connsiteX104" fmla="*/ 1904269 w 2190647"/>
              <a:gd name="connsiteY104" fmla="*/ 1181007 h 2291704"/>
              <a:gd name="connsiteX105" fmla="*/ 1833931 w 2190647"/>
              <a:gd name="connsiteY105" fmla="*/ 949894 h 2291704"/>
              <a:gd name="connsiteX106" fmla="*/ 1823882 w 2190647"/>
              <a:gd name="connsiteY106" fmla="*/ 723807 h 2291704"/>
              <a:gd name="connsiteX107" fmla="*/ 1843979 w 2190647"/>
              <a:gd name="connsiteY107" fmla="*/ 507767 h 2291704"/>
              <a:gd name="connsiteX108" fmla="*/ 1924366 w 2190647"/>
              <a:gd name="connsiteY108" fmla="*/ 392211 h 2291704"/>
              <a:gd name="connsiteX109" fmla="*/ 1974608 w 2190647"/>
              <a:gd name="connsiteY109" fmla="*/ 357042 h 2291704"/>
              <a:gd name="connsiteX110" fmla="*/ 2014801 w 2190647"/>
              <a:gd name="connsiteY110" fmla="*/ 367090 h 2291704"/>
              <a:gd name="connsiteX111" fmla="*/ 2070067 w 2190647"/>
              <a:gd name="connsiteY111" fmla="*/ 417332 h 2291704"/>
              <a:gd name="connsiteX112" fmla="*/ 2070067 w 2190647"/>
              <a:gd name="connsiteY112" fmla="*/ 678589 h 2291704"/>
              <a:gd name="connsiteX113" fmla="*/ 2075091 w 2190647"/>
              <a:gd name="connsiteY113" fmla="*/ 804193 h 2291704"/>
              <a:gd name="connsiteX114" fmla="*/ 2115284 w 2190647"/>
              <a:gd name="connsiteY114" fmla="*/ 874532 h 2291704"/>
              <a:gd name="connsiteX115" fmla="*/ 2145429 w 2190647"/>
              <a:gd name="connsiteY115" fmla="*/ 980039 h 2291704"/>
              <a:gd name="connsiteX116" fmla="*/ 2160502 w 2190647"/>
              <a:gd name="connsiteY116" fmla="*/ 1080523 h 2291704"/>
              <a:gd name="connsiteX117" fmla="*/ 2130357 w 2190647"/>
              <a:gd name="connsiteY117" fmla="*/ 1241297 h 2291704"/>
              <a:gd name="connsiteX118" fmla="*/ 2135381 w 2190647"/>
              <a:gd name="connsiteY118" fmla="*/ 1331732 h 2291704"/>
              <a:gd name="connsiteX119" fmla="*/ 2135381 w 2190647"/>
              <a:gd name="connsiteY119" fmla="*/ 1482457 h 2291704"/>
              <a:gd name="connsiteX120" fmla="*/ 2120309 w 2190647"/>
              <a:gd name="connsiteY120" fmla="*/ 1542747 h 2291704"/>
              <a:gd name="connsiteX121" fmla="*/ 2075091 w 2190647"/>
              <a:gd name="connsiteY121" fmla="*/ 1683424 h 2291704"/>
              <a:gd name="connsiteX122" fmla="*/ 2049970 w 2190647"/>
              <a:gd name="connsiteY122" fmla="*/ 1829125 h 2291704"/>
              <a:gd name="connsiteX123" fmla="*/ 2029873 w 2190647"/>
              <a:gd name="connsiteY123" fmla="*/ 1914536 h 2291704"/>
              <a:gd name="connsiteX124" fmla="*/ 2054994 w 2190647"/>
              <a:gd name="connsiteY124" fmla="*/ 1989899 h 2291704"/>
              <a:gd name="connsiteX125" fmla="*/ 2090164 w 2190647"/>
              <a:gd name="connsiteY125" fmla="*/ 2015020 h 2291704"/>
              <a:gd name="connsiteX126" fmla="*/ 2135381 w 2190647"/>
              <a:gd name="connsiteY126" fmla="*/ 2015020 h 2291704"/>
              <a:gd name="connsiteX127" fmla="*/ 2190647 w 2190647"/>
              <a:gd name="connsiteY127" fmla="*/ 1994923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126" fmla="*/ 2135381 w 2160895"/>
              <a:gd name="connsiteY126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0" fmla="*/ 1130546 w 2145429"/>
              <a:gd name="connsiteY0" fmla="*/ 271631 h 2291704"/>
              <a:gd name="connsiteX1" fmla="*/ 1080304 w 2145429"/>
              <a:gd name="connsiteY1" fmla="*/ 120905 h 2291704"/>
              <a:gd name="connsiteX2" fmla="*/ 803975 w 2145429"/>
              <a:gd name="connsiteY2" fmla="*/ 5349 h 2291704"/>
              <a:gd name="connsiteX3" fmla="*/ 678370 w 2145429"/>
              <a:gd name="connsiteY3" fmla="*/ 25446 h 2291704"/>
              <a:gd name="connsiteX4" fmla="*/ 572862 w 2145429"/>
              <a:gd name="connsiteY4" fmla="*/ 80712 h 2291704"/>
              <a:gd name="connsiteX5" fmla="*/ 407065 w 2145429"/>
              <a:gd name="connsiteY5" fmla="*/ 171147 h 2291704"/>
              <a:gd name="connsiteX6" fmla="*/ 296533 w 2145429"/>
              <a:gd name="connsiteY6" fmla="*/ 236461 h 2291704"/>
              <a:gd name="connsiteX7" fmla="*/ 276436 w 2145429"/>
              <a:gd name="connsiteY7" fmla="*/ 372114 h 2291704"/>
              <a:gd name="connsiteX8" fmla="*/ 201073 w 2145429"/>
              <a:gd name="connsiteY8" fmla="*/ 477622 h 2291704"/>
              <a:gd name="connsiteX9" fmla="*/ 175953 w 2145429"/>
              <a:gd name="connsiteY9" fmla="*/ 618299 h 2291704"/>
              <a:gd name="connsiteX10" fmla="*/ 196049 w 2145429"/>
              <a:gd name="connsiteY10" fmla="*/ 764000 h 2291704"/>
              <a:gd name="connsiteX11" fmla="*/ 186001 w 2145429"/>
              <a:gd name="connsiteY11" fmla="*/ 919749 h 2291704"/>
              <a:gd name="connsiteX12" fmla="*/ 115662 w 2145429"/>
              <a:gd name="connsiteY12" fmla="*/ 1050378 h 2291704"/>
              <a:gd name="connsiteX13" fmla="*/ 60397 w 2145429"/>
              <a:gd name="connsiteY13" fmla="*/ 1226224 h 2291704"/>
              <a:gd name="connsiteX14" fmla="*/ 106 w 2145429"/>
              <a:gd name="connsiteY14" fmla="*/ 1392022 h 2291704"/>
              <a:gd name="connsiteX15" fmla="*/ 45324 w 2145429"/>
              <a:gd name="connsiteY15" fmla="*/ 1447288 h 2291704"/>
              <a:gd name="connsiteX16" fmla="*/ 30251 w 2145429"/>
              <a:gd name="connsiteY16" fmla="*/ 1608061 h 2291704"/>
              <a:gd name="connsiteX17" fmla="*/ 125711 w 2145429"/>
              <a:gd name="connsiteY17" fmla="*/ 1713569 h 2291704"/>
              <a:gd name="connsiteX18" fmla="*/ 165904 w 2145429"/>
              <a:gd name="connsiteY18" fmla="*/ 1889415 h 2291704"/>
              <a:gd name="connsiteX19" fmla="*/ 296533 w 2145429"/>
              <a:gd name="connsiteY19" fmla="*/ 1994923 h 2291704"/>
              <a:gd name="connsiteX20" fmla="*/ 351799 w 2145429"/>
              <a:gd name="connsiteY20" fmla="*/ 2065261 h 2291704"/>
              <a:gd name="connsiteX21" fmla="*/ 422137 w 2145429"/>
              <a:gd name="connsiteY21" fmla="*/ 2170769 h 2291704"/>
              <a:gd name="connsiteX22" fmla="*/ 462331 w 2145429"/>
              <a:gd name="connsiteY22" fmla="*/ 2251156 h 2291704"/>
              <a:gd name="connsiteX23" fmla="*/ 547742 w 2145429"/>
              <a:gd name="connsiteY23" fmla="*/ 2286325 h 2291704"/>
              <a:gd name="connsiteX24" fmla="*/ 663298 w 2145429"/>
              <a:gd name="connsiteY24" fmla="*/ 2286325 h 2291704"/>
              <a:gd name="connsiteX25" fmla="*/ 743684 w 2145429"/>
              <a:gd name="connsiteY25" fmla="*/ 2236083 h 2291704"/>
              <a:gd name="connsiteX26" fmla="*/ 773829 w 2145429"/>
              <a:gd name="connsiteY26" fmla="*/ 2195890 h 2291704"/>
              <a:gd name="connsiteX27" fmla="*/ 783878 w 2145429"/>
              <a:gd name="connsiteY27" fmla="*/ 2155697 h 2291704"/>
              <a:gd name="connsiteX28" fmla="*/ 753733 w 2145429"/>
              <a:gd name="connsiteY28" fmla="*/ 2065261 h 2291704"/>
              <a:gd name="connsiteX29" fmla="*/ 693443 w 2145429"/>
              <a:gd name="connsiteY29" fmla="*/ 1989899 h 2291704"/>
              <a:gd name="connsiteX30" fmla="*/ 643201 w 2145429"/>
              <a:gd name="connsiteY30" fmla="*/ 1884391 h 2291704"/>
              <a:gd name="connsiteX31" fmla="*/ 643201 w 2145429"/>
              <a:gd name="connsiteY31" fmla="*/ 1809028 h 2291704"/>
              <a:gd name="connsiteX32" fmla="*/ 643201 w 2145429"/>
              <a:gd name="connsiteY32" fmla="*/ 1678400 h 2291704"/>
              <a:gd name="connsiteX33" fmla="*/ 648225 w 2145429"/>
              <a:gd name="connsiteY33" fmla="*/ 1542747 h 2291704"/>
              <a:gd name="connsiteX34" fmla="*/ 643201 w 2145429"/>
              <a:gd name="connsiteY34" fmla="*/ 1457336 h 2291704"/>
              <a:gd name="connsiteX35" fmla="*/ 623104 w 2145429"/>
              <a:gd name="connsiteY35" fmla="*/ 1316659 h 2291704"/>
              <a:gd name="connsiteX36" fmla="*/ 658273 w 2145429"/>
              <a:gd name="connsiteY36" fmla="*/ 1246321 h 2291704"/>
              <a:gd name="connsiteX37" fmla="*/ 678370 w 2145429"/>
              <a:gd name="connsiteY37" fmla="*/ 1095596 h 2291704"/>
              <a:gd name="connsiteX38" fmla="*/ 638177 w 2145429"/>
              <a:gd name="connsiteY38" fmla="*/ 924774 h 2291704"/>
              <a:gd name="connsiteX39" fmla="*/ 597983 w 2145429"/>
              <a:gd name="connsiteY39" fmla="*/ 839363 h 2291704"/>
              <a:gd name="connsiteX40" fmla="*/ 567838 w 2145429"/>
              <a:gd name="connsiteY40" fmla="*/ 683613 h 2291704"/>
              <a:gd name="connsiteX41" fmla="*/ 567838 w 2145429"/>
              <a:gd name="connsiteY41" fmla="*/ 573081 h 2291704"/>
              <a:gd name="connsiteX42" fmla="*/ 597983 w 2145429"/>
              <a:gd name="connsiteY42" fmla="*/ 442453 h 2291704"/>
              <a:gd name="connsiteX43" fmla="*/ 668322 w 2145429"/>
              <a:gd name="connsiteY43" fmla="*/ 352017 h 2291704"/>
              <a:gd name="connsiteX44" fmla="*/ 733636 w 2145429"/>
              <a:gd name="connsiteY44" fmla="*/ 321872 h 2291704"/>
              <a:gd name="connsiteX45" fmla="*/ 819047 w 2145429"/>
              <a:gd name="connsiteY45" fmla="*/ 286703 h 2291704"/>
              <a:gd name="connsiteX46" fmla="*/ 894410 w 2145429"/>
              <a:gd name="connsiteY46" fmla="*/ 276655 h 2291704"/>
              <a:gd name="connsiteX47" fmla="*/ 949676 w 2145429"/>
              <a:gd name="connsiteY47" fmla="*/ 336945 h 2291704"/>
              <a:gd name="connsiteX48" fmla="*/ 944651 w 2145429"/>
              <a:gd name="connsiteY48" fmla="*/ 437428 h 2291704"/>
              <a:gd name="connsiteX49" fmla="*/ 964748 w 2145429"/>
              <a:gd name="connsiteY49" fmla="*/ 583130 h 2291704"/>
              <a:gd name="connsiteX50" fmla="*/ 994893 w 2145429"/>
              <a:gd name="connsiteY50" fmla="*/ 688637 h 2291704"/>
              <a:gd name="connsiteX51" fmla="*/ 1009966 w 2145429"/>
              <a:gd name="connsiteY51" fmla="*/ 764000 h 2291704"/>
              <a:gd name="connsiteX52" fmla="*/ 1025038 w 2145429"/>
              <a:gd name="connsiteY52" fmla="*/ 854435 h 2291704"/>
              <a:gd name="connsiteX53" fmla="*/ 1055183 w 2145429"/>
              <a:gd name="connsiteY53" fmla="*/ 934822 h 2291704"/>
              <a:gd name="connsiteX54" fmla="*/ 1070256 w 2145429"/>
              <a:gd name="connsiteY54" fmla="*/ 969991 h 2291704"/>
              <a:gd name="connsiteX55" fmla="*/ 1095377 w 2145429"/>
              <a:gd name="connsiteY55" fmla="*/ 1005160 h 2291704"/>
              <a:gd name="connsiteX56" fmla="*/ 1140594 w 2145429"/>
              <a:gd name="connsiteY56" fmla="*/ 1145837 h 2291704"/>
              <a:gd name="connsiteX57" fmla="*/ 1195860 w 2145429"/>
              <a:gd name="connsiteY57" fmla="*/ 1281490 h 2291704"/>
              <a:gd name="connsiteX58" fmla="*/ 1251126 w 2145429"/>
              <a:gd name="connsiteY58" fmla="*/ 1397046 h 2291704"/>
              <a:gd name="connsiteX59" fmla="*/ 1351610 w 2145429"/>
              <a:gd name="connsiteY59" fmla="*/ 1472409 h 2291704"/>
              <a:gd name="connsiteX60" fmla="*/ 1442045 w 2145429"/>
              <a:gd name="connsiteY60" fmla="*/ 1472409 h 2291704"/>
              <a:gd name="connsiteX61" fmla="*/ 1477214 w 2145429"/>
              <a:gd name="connsiteY61" fmla="*/ 1432215 h 2291704"/>
              <a:gd name="connsiteX62" fmla="*/ 1437021 w 2145429"/>
              <a:gd name="connsiteY62" fmla="*/ 1361877 h 2291704"/>
              <a:gd name="connsiteX63" fmla="*/ 1406876 w 2145429"/>
              <a:gd name="connsiteY63" fmla="*/ 1286514 h 2291704"/>
              <a:gd name="connsiteX64" fmla="*/ 1381755 w 2145429"/>
              <a:gd name="connsiteY64" fmla="*/ 1231248 h 2291704"/>
              <a:gd name="connsiteX65" fmla="*/ 1351610 w 2145429"/>
              <a:gd name="connsiteY65" fmla="*/ 1110668 h 2291704"/>
              <a:gd name="connsiteX66" fmla="*/ 1331513 w 2145429"/>
              <a:gd name="connsiteY66" fmla="*/ 985064 h 2291704"/>
              <a:gd name="connsiteX67" fmla="*/ 1326489 w 2145429"/>
              <a:gd name="connsiteY67" fmla="*/ 829314 h 2291704"/>
              <a:gd name="connsiteX68" fmla="*/ 1326489 w 2145429"/>
              <a:gd name="connsiteY68" fmla="*/ 718782 h 2291704"/>
              <a:gd name="connsiteX69" fmla="*/ 1316440 w 2145429"/>
              <a:gd name="connsiteY69" fmla="*/ 603226 h 2291704"/>
              <a:gd name="connsiteX70" fmla="*/ 1301368 w 2145429"/>
              <a:gd name="connsiteY70" fmla="*/ 482646 h 2291704"/>
              <a:gd name="connsiteX71" fmla="*/ 1261175 w 2145429"/>
              <a:gd name="connsiteY71" fmla="*/ 402259 h 2291704"/>
              <a:gd name="connsiteX72" fmla="*/ 1246102 w 2145429"/>
              <a:gd name="connsiteY72" fmla="*/ 291727 h 2291704"/>
              <a:gd name="connsiteX73" fmla="*/ 1266199 w 2145429"/>
              <a:gd name="connsiteY73" fmla="*/ 226413 h 2291704"/>
              <a:gd name="connsiteX74" fmla="*/ 1281271 w 2145429"/>
              <a:gd name="connsiteY74" fmla="*/ 216365 h 2291704"/>
              <a:gd name="connsiteX75" fmla="*/ 1326489 w 2145429"/>
              <a:gd name="connsiteY75" fmla="*/ 196268 h 2291704"/>
              <a:gd name="connsiteX76" fmla="*/ 1396827 w 2145429"/>
              <a:gd name="connsiteY76" fmla="*/ 176171 h 2291704"/>
              <a:gd name="connsiteX77" fmla="*/ 1467166 w 2145429"/>
              <a:gd name="connsiteY77" fmla="*/ 181196 h 2291704"/>
              <a:gd name="connsiteX78" fmla="*/ 1517408 w 2145429"/>
              <a:gd name="connsiteY78" fmla="*/ 191244 h 2291704"/>
              <a:gd name="connsiteX79" fmla="*/ 1572673 w 2145429"/>
              <a:gd name="connsiteY79" fmla="*/ 251534 h 2291704"/>
              <a:gd name="connsiteX80" fmla="*/ 1632964 w 2145429"/>
              <a:gd name="connsiteY80" fmla="*/ 321872 h 2291704"/>
              <a:gd name="connsiteX81" fmla="*/ 1663109 w 2145429"/>
              <a:gd name="connsiteY81" fmla="*/ 568057 h 2291704"/>
              <a:gd name="connsiteX82" fmla="*/ 1663109 w 2145429"/>
              <a:gd name="connsiteY82" fmla="*/ 593178 h 2291704"/>
              <a:gd name="connsiteX83" fmla="*/ 1663109 w 2145429"/>
              <a:gd name="connsiteY83" fmla="*/ 728831 h 2291704"/>
              <a:gd name="connsiteX84" fmla="*/ 1663109 w 2145429"/>
              <a:gd name="connsiteY84" fmla="*/ 829314 h 2291704"/>
              <a:gd name="connsiteX85" fmla="*/ 1622915 w 2145429"/>
              <a:gd name="connsiteY85" fmla="*/ 924774 h 2291704"/>
              <a:gd name="connsiteX86" fmla="*/ 1592770 w 2145429"/>
              <a:gd name="connsiteY86" fmla="*/ 1000136 h 2291704"/>
              <a:gd name="connsiteX87" fmla="*/ 1587746 w 2145429"/>
              <a:gd name="connsiteY87" fmla="*/ 1060426 h 2291704"/>
              <a:gd name="connsiteX88" fmla="*/ 1627939 w 2145429"/>
              <a:gd name="connsiteY88" fmla="*/ 1160910 h 2291704"/>
              <a:gd name="connsiteX89" fmla="*/ 1668133 w 2145429"/>
              <a:gd name="connsiteY89" fmla="*/ 1241297 h 2291704"/>
              <a:gd name="connsiteX90" fmla="*/ 1743495 w 2145429"/>
              <a:gd name="connsiteY90" fmla="*/ 1397046 h 2291704"/>
              <a:gd name="connsiteX91" fmla="*/ 1748520 w 2145429"/>
              <a:gd name="connsiteY91" fmla="*/ 1472409 h 2291704"/>
              <a:gd name="connsiteX92" fmla="*/ 1748520 w 2145429"/>
              <a:gd name="connsiteY92" fmla="*/ 1552796 h 2291704"/>
              <a:gd name="connsiteX93" fmla="*/ 1713350 w 2145429"/>
              <a:gd name="connsiteY93" fmla="*/ 1633182 h 2291704"/>
              <a:gd name="connsiteX94" fmla="*/ 1381755 w 2145429"/>
              <a:gd name="connsiteY94" fmla="*/ 2095407 h 2291704"/>
              <a:gd name="connsiteX95" fmla="*/ 1452093 w 2145429"/>
              <a:gd name="connsiteY95" fmla="*/ 2221011 h 2291704"/>
              <a:gd name="connsiteX96" fmla="*/ 1527456 w 2145429"/>
              <a:gd name="connsiteY96" fmla="*/ 2210963 h 2291704"/>
              <a:gd name="connsiteX97" fmla="*/ 1597794 w 2145429"/>
              <a:gd name="connsiteY97" fmla="*/ 2160721 h 2291704"/>
              <a:gd name="connsiteX98" fmla="*/ 1673157 w 2145429"/>
              <a:gd name="connsiteY98" fmla="*/ 2080334 h 2291704"/>
              <a:gd name="connsiteX99" fmla="*/ 1783689 w 2145429"/>
              <a:gd name="connsiteY99" fmla="*/ 1919560 h 2291704"/>
              <a:gd name="connsiteX100" fmla="*/ 1859051 w 2145429"/>
              <a:gd name="connsiteY100" fmla="*/ 1738690 h 2291704"/>
              <a:gd name="connsiteX101" fmla="*/ 1889197 w 2145429"/>
              <a:gd name="connsiteY101" fmla="*/ 1658303 h 2291704"/>
              <a:gd name="connsiteX102" fmla="*/ 1954511 w 2145429"/>
              <a:gd name="connsiteY102" fmla="*/ 1492505 h 2291704"/>
              <a:gd name="connsiteX103" fmla="*/ 1964559 w 2145429"/>
              <a:gd name="connsiteY103" fmla="*/ 1351828 h 2291704"/>
              <a:gd name="connsiteX104" fmla="*/ 1904269 w 2145429"/>
              <a:gd name="connsiteY104" fmla="*/ 1181007 h 2291704"/>
              <a:gd name="connsiteX105" fmla="*/ 1833931 w 2145429"/>
              <a:gd name="connsiteY105" fmla="*/ 949894 h 2291704"/>
              <a:gd name="connsiteX106" fmla="*/ 1823882 w 2145429"/>
              <a:gd name="connsiteY106" fmla="*/ 723807 h 2291704"/>
              <a:gd name="connsiteX107" fmla="*/ 1843979 w 2145429"/>
              <a:gd name="connsiteY107" fmla="*/ 507767 h 2291704"/>
              <a:gd name="connsiteX108" fmla="*/ 1924366 w 2145429"/>
              <a:gd name="connsiteY108" fmla="*/ 392211 h 2291704"/>
              <a:gd name="connsiteX109" fmla="*/ 1974608 w 2145429"/>
              <a:gd name="connsiteY109" fmla="*/ 357042 h 2291704"/>
              <a:gd name="connsiteX110" fmla="*/ 2014801 w 2145429"/>
              <a:gd name="connsiteY110" fmla="*/ 367090 h 2291704"/>
              <a:gd name="connsiteX111" fmla="*/ 2070067 w 2145429"/>
              <a:gd name="connsiteY111" fmla="*/ 417332 h 2291704"/>
              <a:gd name="connsiteX112" fmla="*/ 2070067 w 2145429"/>
              <a:gd name="connsiteY112" fmla="*/ 678589 h 2291704"/>
              <a:gd name="connsiteX113" fmla="*/ 2075091 w 2145429"/>
              <a:gd name="connsiteY113" fmla="*/ 804193 h 2291704"/>
              <a:gd name="connsiteX114" fmla="*/ 2115284 w 2145429"/>
              <a:gd name="connsiteY114" fmla="*/ 874532 h 2291704"/>
              <a:gd name="connsiteX115" fmla="*/ 2145429 w 2145429"/>
              <a:gd name="connsiteY115" fmla="*/ 980039 h 2291704"/>
              <a:gd name="connsiteX0" fmla="*/ 1130546 w 2115284"/>
              <a:gd name="connsiteY0" fmla="*/ 271631 h 2291704"/>
              <a:gd name="connsiteX1" fmla="*/ 1080304 w 2115284"/>
              <a:gd name="connsiteY1" fmla="*/ 120905 h 2291704"/>
              <a:gd name="connsiteX2" fmla="*/ 803975 w 2115284"/>
              <a:gd name="connsiteY2" fmla="*/ 5349 h 2291704"/>
              <a:gd name="connsiteX3" fmla="*/ 678370 w 2115284"/>
              <a:gd name="connsiteY3" fmla="*/ 25446 h 2291704"/>
              <a:gd name="connsiteX4" fmla="*/ 572862 w 2115284"/>
              <a:gd name="connsiteY4" fmla="*/ 80712 h 2291704"/>
              <a:gd name="connsiteX5" fmla="*/ 407065 w 2115284"/>
              <a:gd name="connsiteY5" fmla="*/ 171147 h 2291704"/>
              <a:gd name="connsiteX6" fmla="*/ 296533 w 2115284"/>
              <a:gd name="connsiteY6" fmla="*/ 236461 h 2291704"/>
              <a:gd name="connsiteX7" fmla="*/ 276436 w 2115284"/>
              <a:gd name="connsiteY7" fmla="*/ 372114 h 2291704"/>
              <a:gd name="connsiteX8" fmla="*/ 201073 w 2115284"/>
              <a:gd name="connsiteY8" fmla="*/ 477622 h 2291704"/>
              <a:gd name="connsiteX9" fmla="*/ 175953 w 2115284"/>
              <a:gd name="connsiteY9" fmla="*/ 618299 h 2291704"/>
              <a:gd name="connsiteX10" fmla="*/ 196049 w 2115284"/>
              <a:gd name="connsiteY10" fmla="*/ 764000 h 2291704"/>
              <a:gd name="connsiteX11" fmla="*/ 186001 w 2115284"/>
              <a:gd name="connsiteY11" fmla="*/ 919749 h 2291704"/>
              <a:gd name="connsiteX12" fmla="*/ 115662 w 2115284"/>
              <a:gd name="connsiteY12" fmla="*/ 1050378 h 2291704"/>
              <a:gd name="connsiteX13" fmla="*/ 60397 w 2115284"/>
              <a:gd name="connsiteY13" fmla="*/ 1226224 h 2291704"/>
              <a:gd name="connsiteX14" fmla="*/ 106 w 2115284"/>
              <a:gd name="connsiteY14" fmla="*/ 1392022 h 2291704"/>
              <a:gd name="connsiteX15" fmla="*/ 45324 w 2115284"/>
              <a:gd name="connsiteY15" fmla="*/ 1447288 h 2291704"/>
              <a:gd name="connsiteX16" fmla="*/ 30251 w 2115284"/>
              <a:gd name="connsiteY16" fmla="*/ 1608061 h 2291704"/>
              <a:gd name="connsiteX17" fmla="*/ 125711 w 2115284"/>
              <a:gd name="connsiteY17" fmla="*/ 1713569 h 2291704"/>
              <a:gd name="connsiteX18" fmla="*/ 165904 w 2115284"/>
              <a:gd name="connsiteY18" fmla="*/ 1889415 h 2291704"/>
              <a:gd name="connsiteX19" fmla="*/ 296533 w 2115284"/>
              <a:gd name="connsiteY19" fmla="*/ 1994923 h 2291704"/>
              <a:gd name="connsiteX20" fmla="*/ 351799 w 2115284"/>
              <a:gd name="connsiteY20" fmla="*/ 2065261 h 2291704"/>
              <a:gd name="connsiteX21" fmla="*/ 422137 w 2115284"/>
              <a:gd name="connsiteY21" fmla="*/ 2170769 h 2291704"/>
              <a:gd name="connsiteX22" fmla="*/ 462331 w 2115284"/>
              <a:gd name="connsiteY22" fmla="*/ 2251156 h 2291704"/>
              <a:gd name="connsiteX23" fmla="*/ 547742 w 2115284"/>
              <a:gd name="connsiteY23" fmla="*/ 2286325 h 2291704"/>
              <a:gd name="connsiteX24" fmla="*/ 663298 w 2115284"/>
              <a:gd name="connsiteY24" fmla="*/ 2286325 h 2291704"/>
              <a:gd name="connsiteX25" fmla="*/ 743684 w 2115284"/>
              <a:gd name="connsiteY25" fmla="*/ 2236083 h 2291704"/>
              <a:gd name="connsiteX26" fmla="*/ 773829 w 2115284"/>
              <a:gd name="connsiteY26" fmla="*/ 2195890 h 2291704"/>
              <a:gd name="connsiteX27" fmla="*/ 783878 w 2115284"/>
              <a:gd name="connsiteY27" fmla="*/ 2155697 h 2291704"/>
              <a:gd name="connsiteX28" fmla="*/ 753733 w 2115284"/>
              <a:gd name="connsiteY28" fmla="*/ 2065261 h 2291704"/>
              <a:gd name="connsiteX29" fmla="*/ 693443 w 2115284"/>
              <a:gd name="connsiteY29" fmla="*/ 1989899 h 2291704"/>
              <a:gd name="connsiteX30" fmla="*/ 643201 w 2115284"/>
              <a:gd name="connsiteY30" fmla="*/ 1884391 h 2291704"/>
              <a:gd name="connsiteX31" fmla="*/ 643201 w 2115284"/>
              <a:gd name="connsiteY31" fmla="*/ 1809028 h 2291704"/>
              <a:gd name="connsiteX32" fmla="*/ 643201 w 2115284"/>
              <a:gd name="connsiteY32" fmla="*/ 1678400 h 2291704"/>
              <a:gd name="connsiteX33" fmla="*/ 648225 w 2115284"/>
              <a:gd name="connsiteY33" fmla="*/ 1542747 h 2291704"/>
              <a:gd name="connsiteX34" fmla="*/ 643201 w 2115284"/>
              <a:gd name="connsiteY34" fmla="*/ 1457336 h 2291704"/>
              <a:gd name="connsiteX35" fmla="*/ 623104 w 2115284"/>
              <a:gd name="connsiteY35" fmla="*/ 1316659 h 2291704"/>
              <a:gd name="connsiteX36" fmla="*/ 658273 w 2115284"/>
              <a:gd name="connsiteY36" fmla="*/ 1246321 h 2291704"/>
              <a:gd name="connsiteX37" fmla="*/ 678370 w 2115284"/>
              <a:gd name="connsiteY37" fmla="*/ 1095596 h 2291704"/>
              <a:gd name="connsiteX38" fmla="*/ 638177 w 2115284"/>
              <a:gd name="connsiteY38" fmla="*/ 924774 h 2291704"/>
              <a:gd name="connsiteX39" fmla="*/ 597983 w 2115284"/>
              <a:gd name="connsiteY39" fmla="*/ 839363 h 2291704"/>
              <a:gd name="connsiteX40" fmla="*/ 567838 w 2115284"/>
              <a:gd name="connsiteY40" fmla="*/ 683613 h 2291704"/>
              <a:gd name="connsiteX41" fmla="*/ 567838 w 2115284"/>
              <a:gd name="connsiteY41" fmla="*/ 573081 h 2291704"/>
              <a:gd name="connsiteX42" fmla="*/ 597983 w 2115284"/>
              <a:gd name="connsiteY42" fmla="*/ 442453 h 2291704"/>
              <a:gd name="connsiteX43" fmla="*/ 668322 w 2115284"/>
              <a:gd name="connsiteY43" fmla="*/ 352017 h 2291704"/>
              <a:gd name="connsiteX44" fmla="*/ 733636 w 2115284"/>
              <a:gd name="connsiteY44" fmla="*/ 321872 h 2291704"/>
              <a:gd name="connsiteX45" fmla="*/ 819047 w 2115284"/>
              <a:gd name="connsiteY45" fmla="*/ 286703 h 2291704"/>
              <a:gd name="connsiteX46" fmla="*/ 894410 w 2115284"/>
              <a:gd name="connsiteY46" fmla="*/ 276655 h 2291704"/>
              <a:gd name="connsiteX47" fmla="*/ 949676 w 2115284"/>
              <a:gd name="connsiteY47" fmla="*/ 336945 h 2291704"/>
              <a:gd name="connsiteX48" fmla="*/ 944651 w 2115284"/>
              <a:gd name="connsiteY48" fmla="*/ 437428 h 2291704"/>
              <a:gd name="connsiteX49" fmla="*/ 964748 w 2115284"/>
              <a:gd name="connsiteY49" fmla="*/ 583130 h 2291704"/>
              <a:gd name="connsiteX50" fmla="*/ 994893 w 2115284"/>
              <a:gd name="connsiteY50" fmla="*/ 688637 h 2291704"/>
              <a:gd name="connsiteX51" fmla="*/ 1009966 w 2115284"/>
              <a:gd name="connsiteY51" fmla="*/ 764000 h 2291704"/>
              <a:gd name="connsiteX52" fmla="*/ 1025038 w 2115284"/>
              <a:gd name="connsiteY52" fmla="*/ 854435 h 2291704"/>
              <a:gd name="connsiteX53" fmla="*/ 1055183 w 2115284"/>
              <a:gd name="connsiteY53" fmla="*/ 934822 h 2291704"/>
              <a:gd name="connsiteX54" fmla="*/ 1070256 w 2115284"/>
              <a:gd name="connsiteY54" fmla="*/ 969991 h 2291704"/>
              <a:gd name="connsiteX55" fmla="*/ 1095377 w 2115284"/>
              <a:gd name="connsiteY55" fmla="*/ 1005160 h 2291704"/>
              <a:gd name="connsiteX56" fmla="*/ 1140594 w 2115284"/>
              <a:gd name="connsiteY56" fmla="*/ 1145837 h 2291704"/>
              <a:gd name="connsiteX57" fmla="*/ 1195860 w 2115284"/>
              <a:gd name="connsiteY57" fmla="*/ 1281490 h 2291704"/>
              <a:gd name="connsiteX58" fmla="*/ 1251126 w 2115284"/>
              <a:gd name="connsiteY58" fmla="*/ 1397046 h 2291704"/>
              <a:gd name="connsiteX59" fmla="*/ 1351610 w 2115284"/>
              <a:gd name="connsiteY59" fmla="*/ 1472409 h 2291704"/>
              <a:gd name="connsiteX60" fmla="*/ 1442045 w 2115284"/>
              <a:gd name="connsiteY60" fmla="*/ 1472409 h 2291704"/>
              <a:gd name="connsiteX61" fmla="*/ 1477214 w 2115284"/>
              <a:gd name="connsiteY61" fmla="*/ 1432215 h 2291704"/>
              <a:gd name="connsiteX62" fmla="*/ 1437021 w 2115284"/>
              <a:gd name="connsiteY62" fmla="*/ 1361877 h 2291704"/>
              <a:gd name="connsiteX63" fmla="*/ 1406876 w 2115284"/>
              <a:gd name="connsiteY63" fmla="*/ 1286514 h 2291704"/>
              <a:gd name="connsiteX64" fmla="*/ 1381755 w 2115284"/>
              <a:gd name="connsiteY64" fmla="*/ 1231248 h 2291704"/>
              <a:gd name="connsiteX65" fmla="*/ 1351610 w 2115284"/>
              <a:gd name="connsiteY65" fmla="*/ 1110668 h 2291704"/>
              <a:gd name="connsiteX66" fmla="*/ 1331513 w 2115284"/>
              <a:gd name="connsiteY66" fmla="*/ 985064 h 2291704"/>
              <a:gd name="connsiteX67" fmla="*/ 1326489 w 2115284"/>
              <a:gd name="connsiteY67" fmla="*/ 829314 h 2291704"/>
              <a:gd name="connsiteX68" fmla="*/ 1326489 w 2115284"/>
              <a:gd name="connsiteY68" fmla="*/ 718782 h 2291704"/>
              <a:gd name="connsiteX69" fmla="*/ 1316440 w 2115284"/>
              <a:gd name="connsiteY69" fmla="*/ 603226 h 2291704"/>
              <a:gd name="connsiteX70" fmla="*/ 1301368 w 2115284"/>
              <a:gd name="connsiteY70" fmla="*/ 482646 h 2291704"/>
              <a:gd name="connsiteX71" fmla="*/ 1261175 w 2115284"/>
              <a:gd name="connsiteY71" fmla="*/ 402259 h 2291704"/>
              <a:gd name="connsiteX72" fmla="*/ 1246102 w 2115284"/>
              <a:gd name="connsiteY72" fmla="*/ 291727 h 2291704"/>
              <a:gd name="connsiteX73" fmla="*/ 1266199 w 2115284"/>
              <a:gd name="connsiteY73" fmla="*/ 226413 h 2291704"/>
              <a:gd name="connsiteX74" fmla="*/ 1281271 w 2115284"/>
              <a:gd name="connsiteY74" fmla="*/ 216365 h 2291704"/>
              <a:gd name="connsiteX75" fmla="*/ 1326489 w 2115284"/>
              <a:gd name="connsiteY75" fmla="*/ 196268 h 2291704"/>
              <a:gd name="connsiteX76" fmla="*/ 1396827 w 2115284"/>
              <a:gd name="connsiteY76" fmla="*/ 176171 h 2291704"/>
              <a:gd name="connsiteX77" fmla="*/ 1467166 w 2115284"/>
              <a:gd name="connsiteY77" fmla="*/ 181196 h 2291704"/>
              <a:gd name="connsiteX78" fmla="*/ 1517408 w 2115284"/>
              <a:gd name="connsiteY78" fmla="*/ 191244 h 2291704"/>
              <a:gd name="connsiteX79" fmla="*/ 1572673 w 2115284"/>
              <a:gd name="connsiteY79" fmla="*/ 251534 h 2291704"/>
              <a:gd name="connsiteX80" fmla="*/ 1632964 w 2115284"/>
              <a:gd name="connsiteY80" fmla="*/ 321872 h 2291704"/>
              <a:gd name="connsiteX81" fmla="*/ 1663109 w 2115284"/>
              <a:gd name="connsiteY81" fmla="*/ 568057 h 2291704"/>
              <a:gd name="connsiteX82" fmla="*/ 1663109 w 2115284"/>
              <a:gd name="connsiteY82" fmla="*/ 593178 h 2291704"/>
              <a:gd name="connsiteX83" fmla="*/ 1663109 w 2115284"/>
              <a:gd name="connsiteY83" fmla="*/ 728831 h 2291704"/>
              <a:gd name="connsiteX84" fmla="*/ 1663109 w 2115284"/>
              <a:gd name="connsiteY84" fmla="*/ 829314 h 2291704"/>
              <a:gd name="connsiteX85" fmla="*/ 1622915 w 2115284"/>
              <a:gd name="connsiteY85" fmla="*/ 924774 h 2291704"/>
              <a:gd name="connsiteX86" fmla="*/ 1592770 w 2115284"/>
              <a:gd name="connsiteY86" fmla="*/ 1000136 h 2291704"/>
              <a:gd name="connsiteX87" fmla="*/ 1587746 w 2115284"/>
              <a:gd name="connsiteY87" fmla="*/ 1060426 h 2291704"/>
              <a:gd name="connsiteX88" fmla="*/ 1627939 w 2115284"/>
              <a:gd name="connsiteY88" fmla="*/ 1160910 h 2291704"/>
              <a:gd name="connsiteX89" fmla="*/ 1668133 w 2115284"/>
              <a:gd name="connsiteY89" fmla="*/ 1241297 h 2291704"/>
              <a:gd name="connsiteX90" fmla="*/ 1743495 w 2115284"/>
              <a:gd name="connsiteY90" fmla="*/ 1397046 h 2291704"/>
              <a:gd name="connsiteX91" fmla="*/ 1748520 w 2115284"/>
              <a:gd name="connsiteY91" fmla="*/ 1472409 h 2291704"/>
              <a:gd name="connsiteX92" fmla="*/ 1748520 w 2115284"/>
              <a:gd name="connsiteY92" fmla="*/ 1552796 h 2291704"/>
              <a:gd name="connsiteX93" fmla="*/ 1713350 w 2115284"/>
              <a:gd name="connsiteY93" fmla="*/ 1633182 h 2291704"/>
              <a:gd name="connsiteX94" fmla="*/ 1381755 w 2115284"/>
              <a:gd name="connsiteY94" fmla="*/ 2095407 h 2291704"/>
              <a:gd name="connsiteX95" fmla="*/ 1452093 w 2115284"/>
              <a:gd name="connsiteY95" fmla="*/ 2221011 h 2291704"/>
              <a:gd name="connsiteX96" fmla="*/ 1527456 w 2115284"/>
              <a:gd name="connsiteY96" fmla="*/ 2210963 h 2291704"/>
              <a:gd name="connsiteX97" fmla="*/ 1597794 w 2115284"/>
              <a:gd name="connsiteY97" fmla="*/ 2160721 h 2291704"/>
              <a:gd name="connsiteX98" fmla="*/ 1673157 w 2115284"/>
              <a:gd name="connsiteY98" fmla="*/ 2080334 h 2291704"/>
              <a:gd name="connsiteX99" fmla="*/ 1783689 w 2115284"/>
              <a:gd name="connsiteY99" fmla="*/ 1919560 h 2291704"/>
              <a:gd name="connsiteX100" fmla="*/ 1859051 w 2115284"/>
              <a:gd name="connsiteY100" fmla="*/ 1738690 h 2291704"/>
              <a:gd name="connsiteX101" fmla="*/ 1889197 w 2115284"/>
              <a:gd name="connsiteY101" fmla="*/ 1658303 h 2291704"/>
              <a:gd name="connsiteX102" fmla="*/ 1954511 w 2115284"/>
              <a:gd name="connsiteY102" fmla="*/ 1492505 h 2291704"/>
              <a:gd name="connsiteX103" fmla="*/ 1964559 w 2115284"/>
              <a:gd name="connsiteY103" fmla="*/ 1351828 h 2291704"/>
              <a:gd name="connsiteX104" fmla="*/ 1904269 w 2115284"/>
              <a:gd name="connsiteY104" fmla="*/ 1181007 h 2291704"/>
              <a:gd name="connsiteX105" fmla="*/ 1833931 w 2115284"/>
              <a:gd name="connsiteY105" fmla="*/ 949894 h 2291704"/>
              <a:gd name="connsiteX106" fmla="*/ 1823882 w 2115284"/>
              <a:gd name="connsiteY106" fmla="*/ 723807 h 2291704"/>
              <a:gd name="connsiteX107" fmla="*/ 1843979 w 2115284"/>
              <a:gd name="connsiteY107" fmla="*/ 507767 h 2291704"/>
              <a:gd name="connsiteX108" fmla="*/ 1924366 w 2115284"/>
              <a:gd name="connsiteY108" fmla="*/ 392211 h 2291704"/>
              <a:gd name="connsiteX109" fmla="*/ 1974608 w 2115284"/>
              <a:gd name="connsiteY109" fmla="*/ 357042 h 2291704"/>
              <a:gd name="connsiteX110" fmla="*/ 2014801 w 2115284"/>
              <a:gd name="connsiteY110" fmla="*/ 367090 h 2291704"/>
              <a:gd name="connsiteX111" fmla="*/ 2070067 w 2115284"/>
              <a:gd name="connsiteY111" fmla="*/ 417332 h 2291704"/>
              <a:gd name="connsiteX112" fmla="*/ 2070067 w 2115284"/>
              <a:gd name="connsiteY112" fmla="*/ 678589 h 2291704"/>
              <a:gd name="connsiteX113" fmla="*/ 2075091 w 2115284"/>
              <a:gd name="connsiteY113" fmla="*/ 804193 h 2291704"/>
              <a:gd name="connsiteX114" fmla="*/ 2115284 w 2115284"/>
              <a:gd name="connsiteY114" fmla="*/ 874532 h 2291704"/>
              <a:gd name="connsiteX0" fmla="*/ 1130546 w 2075091"/>
              <a:gd name="connsiteY0" fmla="*/ 271631 h 2291704"/>
              <a:gd name="connsiteX1" fmla="*/ 1080304 w 2075091"/>
              <a:gd name="connsiteY1" fmla="*/ 120905 h 2291704"/>
              <a:gd name="connsiteX2" fmla="*/ 803975 w 2075091"/>
              <a:gd name="connsiteY2" fmla="*/ 5349 h 2291704"/>
              <a:gd name="connsiteX3" fmla="*/ 678370 w 2075091"/>
              <a:gd name="connsiteY3" fmla="*/ 25446 h 2291704"/>
              <a:gd name="connsiteX4" fmla="*/ 572862 w 2075091"/>
              <a:gd name="connsiteY4" fmla="*/ 80712 h 2291704"/>
              <a:gd name="connsiteX5" fmla="*/ 407065 w 2075091"/>
              <a:gd name="connsiteY5" fmla="*/ 171147 h 2291704"/>
              <a:gd name="connsiteX6" fmla="*/ 296533 w 2075091"/>
              <a:gd name="connsiteY6" fmla="*/ 236461 h 2291704"/>
              <a:gd name="connsiteX7" fmla="*/ 276436 w 2075091"/>
              <a:gd name="connsiteY7" fmla="*/ 372114 h 2291704"/>
              <a:gd name="connsiteX8" fmla="*/ 201073 w 2075091"/>
              <a:gd name="connsiteY8" fmla="*/ 477622 h 2291704"/>
              <a:gd name="connsiteX9" fmla="*/ 175953 w 2075091"/>
              <a:gd name="connsiteY9" fmla="*/ 618299 h 2291704"/>
              <a:gd name="connsiteX10" fmla="*/ 196049 w 2075091"/>
              <a:gd name="connsiteY10" fmla="*/ 764000 h 2291704"/>
              <a:gd name="connsiteX11" fmla="*/ 186001 w 2075091"/>
              <a:gd name="connsiteY11" fmla="*/ 919749 h 2291704"/>
              <a:gd name="connsiteX12" fmla="*/ 115662 w 2075091"/>
              <a:gd name="connsiteY12" fmla="*/ 1050378 h 2291704"/>
              <a:gd name="connsiteX13" fmla="*/ 60397 w 2075091"/>
              <a:gd name="connsiteY13" fmla="*/ 1226224 h 2291704"/>
              <a:gd name="connsiteX14" fmla="*/ 106 w 2075091"/>
              <a:gd name="connsiteY14" fmla="*/ 1392022 h 2291704"/>
              <a:gd name="connsiteX15" fmla="*/ 45324 w 2075091"/>
              <a:gd name="connsiteY15" fmla="*/ 1447288 h 2291704"/>
              <a:gd name="connsiteX16" fmla="*/ 30251 w 2075091"/>
              <a:gd name="connsiteY16" fmla="*/ 1608061 h 2291704"/>
              <a:gd name="connsiteX17" fmla="*/ 125711 w 2075091"/>
              <a:gd name="connsiteY17" fmla="*/ 1713569 h 2291704"/>
              <a:gd name="connsiteX18" fmla="*/ 165904 w 2075091"/>
              <a:gd name="connsiteY18" fmla="*/ 1889415 h 2291704"/>
              <a:gd name="connsiteX19" fmla="*/ 296533 w 2075091"/>
              <a:gd name="connsiteY19" fmla="*/ 1994923 h 2291704"/>
              <a:gd name="connsiteX20" fmla="*/ 351799 w 2075091"/>
              <a:gd name="connsiteY20" fmla="*/ 2065261 h 2291704"/>
              <a:gd name="connsiteX21" fmla="*/ 422137 w 2075091"/>
              <a:gd name="connsiteY21" fmla="*/ 2170769 h 2291704"/>
              <a:gd name="connsiteX22" fmla="*/ 462331 w 2075091"/>
              <a:gd name="connsiteY22" fmla="*/ 2251156 h 2291704"/>
              <a:gd name="connsiteX23" fmla="*/ 547742 w 2075091"/>
              <a:gd name="connsiteY23" fmla="*/ 2286325 h 2291704"/>
              <a:gd name="connsiteX24" fmla="*/ 663298 w 2075091"/>
              <a:gd name="connsiteY24" fmla="*/ 2286325 h 2291704"/>
              <a:gd name="connsiteX25" fmla="*/ 743684 w 2075091"/>
              <a:gd name="connsiteY25" fmla="*/ 2236083 h 2291704"/>
              <a:gd name="connsiteX26" fmla="*/ 773829 w 2075091"/>
              <a:gd name="connsiteY26" fmla="*/ 2195890 h 2291704"/>
              <a:gd name="connsiteX27" fmla="*/ 783878 w 2075091"/>
              <a:gd name="connsiteY27" fmla="*/ 2155697 h 2291704"/>
              <a:gd name="connsiteX28" fmla="*/ 753733 w 2075091"/>
              <a:gd name="connsiteY28" fmla="*/ 2065261 h 2291704"/>
              <a:gd name="connsiteX29" fmla="*/ 693443 w 2075091"/>
              <a:gd name="connsiteY29" fmla="*/ 1989899 h 2291704"/>
              <a:gd name="connsiteX30" fmla="*/ 643201 w 2075091"/>
              <a:gd name="connsiteY30" fmla="*/ 1884391 h 2291704"/>
              <a:gd name="connsiteX31" fmla="*/ 643201 w 2075091"/>
              <a:gd name="connsiteY31" fmla="*/ 1809028 h 2291704"/>
              <a:gd name="connsiteX32" fmla="*/ 643201 w 2075091"/>
              <a:gd name="connsiteY32" fmla="*/ 1678400 h 2291704"/>
              <a:gd name="connsiteX33" fmla="*/ 648225 w 2075091"/>
              <a:gd name="connsiteY33" fmla="*/ 1542747 h 2291704"/>
              <a:gd name="connsiteX34" fmla="*/ 643201 w 2075091"/>
              <a:gd name="connsiteY34" fmla="*/ 1457336 h 2291704"/>
              <a:gd name="connsiteX35" fmla="*/ 623104 w 2075091"/>
              <a:gd name="connsiteY35" fmla="*/ 1316659 h 2291704"/>
              <a:gd name="connsiteX36" fmla="*/ 658273 w 2075091"/>
              <a:gd name="connsiteY36" fmla="*/ 1246321 h 2291704"/>
              <a:gd name="connsiteX37" fmla="*/ 678370 w 2075091"/>
              <a:gd name="connsiteY37" fmla="*/ 1095596 h 2291704"/>
              <a:gd name="connsiteX38" fmla="*/ 638177 w 2075091"/>
              <a:gd name="connsiteY38" fmla="*/ 924774 h 2291704"/>
              <a:gd name="connsiteX39" fmla="*/ 597983 w 2075091"/>
              <a:gd name="connsiteY39" fmla="*/ 839363 h 2291704"/>
              <a:gd name="connsiteX40" fmla="*/ 567838 w 2075091"/>
              <a:gd name="connsiteY40" fmla="*/ 683613 h 2291704"/>
              <a:gd name="connsiteX41" fmla="*/ 567838 w 2075091"/>
              <a:gd name="connsiteY41" fmla="*/ 573081 h 2291704"/>
              <a:gd name="connsiteX42" fmla="*/ 597983 w 2075091"/>
              <a:gd name="connsiteY42" fmla="*/ 442453 h 2291704"/>
              <a:gd name="connsiteX43" fmla="*/ 668322 w 2075091"/>
              <a:gd name="connsiteY43" fmla="*/ 352017 h 2291704"/>
              <a:gd name="connsiteX44" fmla="*/ 733636 w 2075091"/>
              <a:gd name="connsiteY44" fmla="*/ 321872 h 2291704"/>
              <a:gd name="connsiteX45" fmla="*/ 819047 w 2075091"/>
              <a:gd name="connsiteY45" fmla="*/ 286703 h 2291704"/>
              <a:gd name="connsiteX46" fmla="*/ 894410 w 2075091"/>
              <a:gd name="connsiteY46" fmla="*/ 276655 h 2291704"/>
              <a:gd name="connsiteX47" fmla="*/ 949676 w 2075091"/>
              <a:gd name="connsiteY47" fmla="*/ 336945 h 2291704"/>
              <a:gd name="connsiteX48" fmla="*/ 944651 w 2075091"/>
              <a:gd name="connsiteY48" fmla="*/ 437428 h 2291704"/>
              <a:gd name="connsiteX49" fmla="*/ 964748 w 2075091"/>
              <a:gd name="connsiteY49" fmla="*/ 583130 h 2291704"/>
              <a:gd name="connsiteX50" fmla="*/ 994893 w 2075091"/>
              <a:gd name="connsiteY50" fmla="*/ 688637 h 2291704"/>
              <a:gd name="connsiteX51" fmla="*/ 1009966 w 2075091"/>
              <a:gd name="connsiteY51" fmla="*/ 764000 h 2291704"/>
              <a:gd name="connsiteX52" fmla="*/ 1025038 w 2075091"/>
              <a:gd name="connsiteY52" fmla="*/ 854435 h 2291704"/>
              <a:gd name="connsiteX53" fmla="*/ 1055183 w 2075091"/>
              <a:gd name="connsiteY53" fmla="*/ 934822 h 2291704"/>
              <a:gd name="connsiteX54" fmla="*/ 1070256 w 2075091"/>
              <a:gd name="connsiteY54" fmla="*/ 969991 h 2291704"/>
              <a:gd name="connsiteX55" fmla="*/ 1095377 w 2075091"/>
              <a:gd name="connsiteY55" fmla="*/ 1005160 h 2291704"/>
              <a:gd name="connsiteX56" fmla="*/ 1140594 w 2075091"/>
              <a:gd name="connsiteY56" fmla="*/ 1145837 h 2291704"/>
              <a:gd name="connsiteX57" fmla="*/ 1195860 w 2075091"/>
              <a:gd name="connsiteY57" fmla="*/ 1281490 h 2291704"/>
              <a:gd name="connsiteX58" fmla="*/ 1251126 w 2075091"/>
              <a:gd name="connsiteY58" fmla="*/ 1397046 h 2291704"/>
              <a:gd name="connsiteX59" fmla="*/ 1351610 w 2075091"/>
              <a:gd name="connsiteY59" fmla="*/ 1472409 h 2291704"/>
              <a:gd name="connsiteX60" fmla="*/ 1442045 w 2075091"/>
              <a:gd name="connsiteY60" fmla="*/ 1472409 h 2291704"/>
              <a:gd name="connsiteX61" fmla="*/ 1477214 w 2075091"/>
              <a:gd name="connsiteY61" fmla="*/ 1432215 h 2291704"/>
              <a:gd name="connsiteX62" fmla="*/ 1437021 w 2075091"/>
              <a:gd name="connsiteY62" fmla="*/ 1361877 h 2291704"/>
              <a:gd name="connsiteX63" fmla="*/ 1406876 w 2075091"/>
              <a:gd name="connsiteY63" fmla="*/ 1286514 h 2291704"/>
              <a:gd name="connsiteX64" fmla="*/ 1381755 w 2075091"/>
              <a:gd name="connsiteY64" fmla="*/ 1231248 h 2291704"/>
              <a:gd name="connsiteX65" fmla="*/ 1351610 w 2075091"/>
              <a:gd name="connsiteY65" fmla="*/ 1110668 h 2291704"/>
              <a:gd name="connsiteX66" fmla="*/ 1331513 w 2075091"/>
              <a:gd name="connsiteY66" fmla="*/ 985064 h 2291704"/>
              <a:gd name="connsiteX67" fmla="*/ 1326489 w 2075091"/>
              <a:gd name="connsiteY67" fmla="*/ 829314 h 2291704"/>
              <a:gd name="connsiteX68" fmla="*/ 1326489 w 2075091"/>
              <a:gd name="connsiteY68" fmla="*/ 718782 h 2291704"/>
              <a:gd name="connsiteX69" fmla="*/ 1316440 w 2075091"/>
              <a:gd name="connsiteY69" fmla="*/ 603226 h 2291704"/>
              <a:gd name="connsiteX70" fmla="*/ 1301368 w 2075091"/>
              <a:gd name="connsiteY70" fmla="*/ 482646 h 2291704"/>
              <a:gd name="connsiteX71" fmla="*/ 1261175 w 2075091"/>
              <a:gd name="connsiteY71" fmla="*/ 402259 h 2291704"/>
              <a:gd name="connsiteX72" fmla="*/ 1246102 w 2075091"/>
              <a:gd name="connsiteY72" fmla="*/ 291727 h 2291704"/>
              <a:gd name="connsiteX73" fmla="*/ 1266199 w 2075091"/>
              <a:gd name="connsiteY73" fmla="*/ 226413 h 2291704"/>
              <a:gd name="connsiteX74" fmla="*/ 1281271 w 2075091"/>
              <a:gd name="connsiteY74" fmla="*/ 216365 h 2291704"/>
              <a:gd name="connsiteX75" fmla="*/ 1326489 w 2075091"/>
              <a:gd name="connsiteY75" fmla="*/ 196268 h 2291704"/>
              <a:gd name="connsiteX76" fmla="*/ 1396827 w 2075091"/>
              <a:gd name="connsiteY76" fmla="*/ 176171 h 2291704"/>
              <a:gd name="connsiteX77" fmla="*/ 1467166 w 2075091"/>
              <a:gd name="connsiteY77" fmla="*/ 181196 h 2291704"/>
              <a:gd name="connsiteX78" fmla="*/ 1517408 w 2075091"/>
              <a:gd name="connsiteY78" fmla="*/ 191244 h 2291704"/>
              <a:gd name="connsiteX79" fmla="*/ 1572673 w 2075091"/>
              <a:gd name="connsiteY79" fmla="*/ 251534 h 2291704"/>
              <a:gd name="connsiteX80" fmla="*/ 1632964 w 2075091"/>
              <a:gd name="connsiteY80" fmla="*/ 321872 h 2291704"/>
              <a:gd name="connsiteX81" fmla="*/ 1663109 w 2075091"/>
              <a:gd name="connsiteY81" fmla="*/ 568057 h 2291704"/>
              <a:gd name="connsiteX82" fmla="*/ 1663109 w 2075091"/>
              <a:gd name="connsiteY82" fmla="*/ 593178 h 2291704"/>
              <a:gd name="connsiteX83" fmla="*/ 1663109 w 2075091"/>
              <a:gd name="connsiteY83" fmla="*/ 728831 h 2291704"/>
              <a:gd name="connsiteX84" fmla="*/ 1663109 w 2075091"/>
              <a:gd name="connsiteY84" fmla="*/ 829314 h 2291704"/>
              <a:gd name="connsiteX85" fmla="*/ 1622915 w 2075091"/>
              <a:gd name="connsiteY85" fmla="*/ 924774 h 2291704"/>
              <a:gd name="connsiteX86" fmla="*/ 1592770 w 2075091"/>
              <a:gd name="connsiteY86" fmla="*/ 1000136 h 2291704"/>
              <a:gd name="connsiteX87" fmla="*/ 1587746 w 2075091"/>
              <a:gd name="connsiteY87" fmla="*/ 1060426 h 2291704"/>
              <a:gd name="connsiteX88" fmla="*/ 1627939 w 2075091"/>
              <a:gd name="connsiteY88" fmla="*/ 1160910 h 2291704"/>
              <a:gd name="connsiteX89" fmla="*/ 1668133 w 2075091"/>
              <a:gd name="connsiteY89" fmla="*/ 1241297 h 2291704"/>
              <a:gd name="connsiteX90" fmla="*/ 1743495 w 2075091"/>
              <a:gd name="connsiteY90" fmla="*/ 1397046 h 2291704"/>
              <a:gd name="connsiteX91" fmla="*/ 1748520 w 2075091"/>
              <a:gd name="connsiteY91" fmla="*/ 1472409 h 2291704"/>
              <a:gd name="connsiteX92" fmla="*/ 1748520 w 2075091"/>
              <a:gd name="connsiteY92" fmla="*/ 1552796 h 2291704"/>
              <a:gd name="connsiteX93" fmla="*/ 1713350 w 2075091"/>
              <a:gd name="connsiteY93" fmla="*/ 1633182 h 2291704"/>
              <a:gd name="connsiteX94" fmla="*/ 1381755 w 2075091"/>
              <a:gd name="connsiteY94" fmla="*/ 2095407 h 2291704"/>
              <a:gd name="connsiteX95" fmla="*/ 1452093 w 2075091"/>
              <a:gd name="connsiteY95" fmla="*/ 2221011 h 2291704"/>
              <a:gd name="connsiteX96" fmla="*/ 1527456 w 2075091"/>
              <a:gd name="connsiteY96" fmla="*/ 2210963 h 2291704"/>
              <a:gd name="connsiteX97" fmla="*/ 1597794 w 2075091"/>
              <a:gd name="connsiteY97" fmla="*/ 2160721 h 2291704"/>
              <a:gd name="connsiteX98" fmla="*/ 1673157 w 2075091"/>
              <a:gd name="connsiteY98" fmla="*/ 2080334 h 2291704"/>
              <a:gd name="connsiteX99" fmla="*/ 1783689 w 2075091"/>
              <a:gd name="connsiteY99" fmla="*/ 1919560 h 2291704"/>
              <a:gd name="connsiteX100" fmla="*/ 1859051 w 2075091"/>
              <a:gd name="connsiteY100" fmla="*/ 1738690 h 2291704"/>
              <a:gd name="connsiteX101" fmla="*/ 1889197 w 2075091"/>
              <a:gd name="connsiteY101" fmla="*/ 1658303 h 2291704"/>
              <a:gd name="connsiteX102" fmla="*/ 1954511 w 2075091"/>
              <a:gd name="connsiteY102" fmla="*/ 1492505 h 2291704"/>
              <a:gd name="connsiteX103" fmla="*/ 1964559 w 2075091"/>
              <a:gd name="connsiteY103" fmla="*/ 1351828 h 2291704"/>
              <a:gd name="connsiteX104" fmla="*/ 1904269 w 2075091"/>
              <a:gd name="connsiteY104" fmla="*/ 1181007 h 2291704"/>
              <a:gd name="connsiteX105" fmla="*/ 1833931 w 2075091"/>
              <a:gd name="connsiteY105" fmla="*/ 949894 h 2291704"/>
              <a:gd name="connsiteX106" fmla="*/ 1823882 w 2075091"/>
              <a:gd name="connsiteY106" fmla="*/ 723807 h 2291704"/>
              <a:gd name="connsiteX107" fmla="*/ 1843979 w 2075091"/>
              <a:gd name="connsiteY107" fmla="*/ 507767 h 2291704"/>
              <a:gd name="connsiteX108" fmla="*/ 1924366 w 2075091"/>
              <a:gd name="connsiteY108" fmla="*/ 392211 h 2291704"/>
              <a:gd name="connsiteX109" fmla="*/ 1974608 w 2075091"/>
              <a:gd name="connsiteY109" fmla="*/ 357042 h 2291704"/>
              <a:gd name="connsiteX110" fmla="*/ 2014801 w 2075091"/>
              <a:gd name="connsiteY110" fmla="*/ 367090 h 2291704"/>
              <a:gd name="connsiteX111" fmla="*/ 2070067 w 2075091"/>
              <a:gd name="connsiteY111" fmla="*/ 417332 h 2291704"/>
              <a:gd name="connsiteX112" fmla="*/ 2070067 w 2075091"/>
              <a:gd name="connsiteY112" fmla="*/ 678589 h 2291704"/>
              <a:gd name="connsiteX113" fmla="*/ 2075091 w 2075091"/>
              <a:gd name="connsiteY113" fmla="*/ 804193 h 2291704"/>
              <a:gd name="connsiteX0" fmla="*/ 1130546 w 2073981"/>
              <a:gd name="connsiteY0" fmla="*/ 271631 h 2291704"/>
              <a:gd name="connsiteX1" fmla="*/ 1080304 w 2073981"/>
              <a:gd name="connsiteY1" fmla="*/ 120905 h 2291704"/>
              <a:gd name="connsiteX2" fmla="*/ 803975 w 2073981"/>
              <a:gd name="connsiteY2" fmla="*/ 5349 h 2291704"/>
              <a:gd name="connsiteX3" fmla="*/ 678370 w 2073981"/>
              <a:gd name="connsiteY3" fmla="*/ 25446 h 2291704"/>
              <a:gd name="connsiteX4" fmla="*/ 572862 w 2073981"/>
              <a:gd name="connsiteY4" fmla="*/ 80712 h 2291704"/>
              <a:gd name="connsiteX5" fmla="*/ 407065 w 2073981"/>
              <a:gd name="connsiteY5" fmla="*/ 171147 h 2291704"/>
              <a:gd name="connsiteX6" fmla="*/ 296533 w 2073981"/>
              <a:gd name="connsiteY6" fmla="*/ 236461 h 2291704"/>
              <a:gd name="connsiteX7" fmla="*/ 276436 w 2073981"/>
              <a:gd name="connsiteY7" fmla="*/ 372114 h 2291704"/>
              <a:gd name="connsiteX8" fmla="*/ 201073 w 2073981"/>
              <a:gd name="connsiteY8" fmla="*/ 477622 h 2291704"/>
              <a:gd name="connsiteX9" fmla="*/ 175953 w 2073981"/>
              <a:gd name="connsiteY9" fmla="*/ 618299 h 2291704"/>
              <a:gd name="connsiteX10" fmla="*/ 196049 w 2073981"/>
              <a:gd name="connsiteY10" fmla="*/ 764000 h 2291704"/>
              <a:gd name="connsiteX11" fmla="*/ 186001 w 2073981"/>
              <a:gd name="connsiteY11" fmla="*/ 919749 h 2291704"/>
              <a:gd name="connsiteX12" fmla="*/ 115662 w 2073981"/>
              <a:gd name="connsiteY12" fmla="*/ 1050378 h 2291704"/>
              <a:gd name="connsiteX13" fmla="*/ 60397 w 2073981"/>
              <a:gd name="connsiteY13" fmla="*/ 1226224 h 2291704"/>
              <a:gd name="connsiteX14" fmla="*/ 106 w 2073981"/>
              <a:gd name="connsiteY14" fmla="*/ 1392022 h 2291704"/>
              <a:gd name="connsiteX15" fmla="*/ 45324 w 2073981"/>
              <a:gd name="connsiteY15" fmla="*/ 1447288 h 2291704"/>
              <a:gd name="connsiteX16" fmla="*/ 30251 w 2073981"/>
              <a:gd name="connsiteY16" fmla="*/ 1608061 h 2291704"/>
              <a:gd name="connsiteX17" fmla="*/ 125711 w 2073981"/>
              <a:gd name="connsiteY17" fmla="*/ 1713569 h 2291704"/>
              <a:gd name="connsiteX18" fmla="*/ 165904 w 2073981"/>
              <a:gd name="connsiteY18" fmla="*/ 1889415 h 2291704"/>
              <a:gd name="connsiteX19" fmla="*/ 296533 w 2073981"/>
              <a:gd name="connsiteY19" fmla="*/ 1994923 h 2291704"/>
              <a:gd name="connsiteX20" fmla="*/ 351799 w 2073981"/>
              <a:gd name="connsiteY20" fmla="*/ 2065261 h 2291704"/>
              <a:gd name="connsiteX21" fmla="*/ 422137 w 2073981"/>
              <a:gd name="connsiteY21" fmla="*/ 2170769 h 2291704"/>
              <a:gd name="connsiteX22" fmla="*/ 462331 w 2073981"/>
              <a:gd name="connsiteY22" fmla="*/ 2251156 h 2291704"/>
              <a:gd name="connsiteX23" fmla="*/ 547742 w 2073981"/>
              <a:gd name="connsiteY23" fmla="*/ 2286325 h 2291704"/>
              <a:gd name="connsiteX24" fmla="*/ 663298 w 2073981"/>
              <a:gd name="connsiteY24" fmla="*/ 2286325 h 2291704"/>
              <a:gd name="connsiteX25" fmla="*/ 743684 w 2073981"/>
              <a:gd name="connsiteY25" fmla="*/ 2236083 h 2291704"/>
              <a:gd name="connsiteX26" fmla="*/ 773829 w 2073981"/>
              <a:gd name="connsiteY26" fmla="*/ 2195890 h 2291704"/>
              <a:gd name="connsiteX27" fmla="*/ 783878 w 2073981"/>
              <a:gd name="connsiteY27" fmla="*/ 2155697 h 2291704"/>
              <a:gd name="connsiteX28" fmla="*/ 753733 w 2073981"/>
              <a:gd name="connsiteY28" fmla="*/ 2065261 h 2291704"/>
              <a:gd name="connsiteX29" fmla="*/ 693443 w 2073981"/>
              <a:gd name="connsiteY29" fmla="*/ 1989899 h 2291704"/>
              <a:gd name="connsiteX30" fmla="*/ 643201 w 2073981"/>
              <a:gd name="connsiteY30" fmla="*/ 1884391 h 2291704"/>
              <a:gd name="connsiteX31" fmla="*/ 643201 w 2073981"/>
              <a:gd name="connsiteY31" fmla="*/ 1809028 h 2291704"/>
              <a:gd name="connsiteX32" fmla="*/ 643201 w 2073981"/>
              <a:gd name="connsiteY32" fmla="*/ 1678400 h 2291704"/>
              <a:gd name="connsiteX33" fmla="*/ 648225 w 2073981"/>
              <a:gd name="connsiteY33" fmla="*/ 1542747 h 2291704"/>
              <a:gd name="connsiteX34" fmla="*/ 643201 w 2073981"/>
              <a:gd name="connsiteY34" fmla="*/ 1457336 h 2291704"/>
              <a:gd name="connsiteX35" fmla="*/ 623104 w 2073981"/>
              <a:gd name="connsiteY35" fmla="*/ 1316659 h 2291704"/>
              <a:gd name="connsiteX36" fmla="*/ 658273 w 2073981"/>
              <a:gd name="connsiteY36" fmla="*/ 1246321 h 2291704"/>
              <a:gd name="connsiteX37" fmla="*/ 678370 w 2073981"/>
              <a:gd name="connsiteY37" fmla="*/ 1095596 h 2291704"/>
              <a:gd name="connsiteX38" fmla="*/ 638177 w 2073981"/>
              <a:gd name="connsiteY38" fmla="*/ 924774 h 2291704"/>
              <a:gd name="connsiteX39" fmla="*/ 597983 w 2073981"/>
              <a:gd name="connsiteY39" fmla="*/ 839363 h 2291704"/>
              <a:gd name="connsiteX40" fmla="*/ 567838 w 2073981"/>
              <a:gd name="connsiteY40" fmla="*/ 683613 h 2291704"/>
              <a:gd name="connsiteX41" fmla="*/ 567838 w 2073981"/>
              <a:gd name="connsiteY41" fmla="*/ 573081 h 2291704"/>
              <a:gd name="connsiteX42" fmla="*/ 597983 w 2073981"/>
              <a:gd name="connsiteY42" fmla="*/ 442453 h 2291704"/>
              <a:gd name="connsiteX43" fmla="*/ 668322 w 2073981"/>
              <a:gd name="connsiteY43" fmla="*/ 352017 h 2291704"/>
              <a:gd name="connsiteX44" fmla="*/ 733636 w 2073981"/>
              <a:gd name="connsiteY44" fmla="*/ 321872 h 2291704"/>
              <a:gd name="connsiteX45" fmla="*/ 819047 w 2073981"/>
              <a:gd name="connsiteY45" fmla="*/ 286703 h 2291704"/>
              <a:gd name="connsiteX46" fmla="*/ 894410 w 2073981"/>
              <a:gd name="connsiteY46" fmla="*/ 276655 h 2291704"/>
              <a:gd name="connsiteX47" fmla="*/ 949676 w 2073981"/>
              <a:gd name="connsiteY47" fmla="*/ 336945 h 2291704"/>
              <a:gd name="connsiteX48" fmla="*/ 944651 w 2073981"/>
              <a:gd name="connsiteY48" fmla="*/ 437428 h 2291704"/>
              <a:gd name="connsiteX49" fmla="*/ 964748 w 2073981"/>
              <a:gd name="connsiteY49" fmla="*/ 583130 h 2291704"/>
              <a:gd name="connsiteX50" fmla="*/ 994893 w 2073981"/>
              <a:gd name="connsiteY50" fmla="*/ 688637 h 2291704"/>
              <a:gd name="connsiteX51" fmla="*/ 1009966 w 2073981"/>
              <a:gd name="connsiteY51" fmla="*/ 764000 h 2291704"/>
              <a:gd name="connsiteX52" fmla="*/ 1025038 w 2073981"/>
              <a:gd name="connsiteY52" fmla="*/ 854435 h 2291704"/>
              <a:gd name="connsiteX53" fmla="*/ 1055183 w 2073981"/>
              <a:gd name="connsiteY53" fmla="*/ 934822 h 2291704"/>
              <a:gd name="connsiteX54" fmla="*/ 1070256 w 2073981"/>
              <a:gd name="connsiteY54" fmla="*/ 969991 h 2291704"/>
              <a:gd name="connsiteX55" fmla="*/ 1095377 w 2073981"/>
              <a:gd name="connsiteY55" fmla="*/ 1005160 h 2291704"/>
              <a:gd name="connsiteX56" fmla="*/ 1140594 w 2073981"/>
              <a:gd name="connsiteY56" fmla="*/ 1145837 h 2291704"/>
              <a:gd name="connsiteX57" fmla="*/ 1195860 w 2073981"/>
              <a:gd name="connsiteY57" fmla="*/ 1281490 h 2291704"/>
              <a:gd name="connsiteX58" fmla="*/ 1251126 w 2073981"/>
              <a:gd name="connsiteY58" fmla="*/ 1397046 h 2291704"/>
              <a:gd name="connsiteX59" fmla="*/ 1351610 w 2073981"/>
              <a:gd name="connsiteY59" fmla="*/ 1472409 h 2291704"/>
              <a:gd name="connsiteX60" fmla="*/ 1442045 w 2073981"/>
              <a:gd name="connsiteY60" fmla="*/ 1472409 h 2291704"/>
              <a:gd name="connsiteX61" fmla="*/ 1477214 w 2073981"/>
              <a:gd name="connsiteY61" fmla="*/ 1432215 h 2291704"/>
              <a:gd name="connsiteX62" fmla="*/ 1437021 w 2073981"/>
              <a:gd name="connsiteY62" fmla="*/ 1361877 h 2291704"/>
              <a:gd name="connsiteX63" fmla="*/ 1406876 w 2073981"/>
              <a:gd name="connsiteY63" fmla="*/ 1286514 h 2291704"/>
              <a:gd name="connsiteX64" fmla="*/ 1381755 w 2073981"/>
              <a:gd name="connsiteY64" fmla="*/ 1231248 h 2291704"/>
              <a:gd name="connsiteX65" fmla="*/ 1351610 w 2073981"/>
              <a:gd name="connsiteY65" fmla="*/ 1110668 h 2291704"/>
              <a:gd name="connsiteX66" fmla="*/ 1331513 w 2073981"/>
              <a:gd name="connsiteY66" fmla="*/ 985064 h 2291704"/>
              <a:gd name="connsiteX67" fmla="*/ 1326489 w 2073981"/>
              <a:gd name="connsiteY67" fmla="*/ 829314 h 2291704"/>
              <a:gd name="connsiteX68" fmla="*/ 1326489 w 2073981"/>
              <a:gd name="connsiteY68" fmla="*/ 718782 h 2291704"/>
              <a:gd name="connsiteX69" fmla="*/ 1316440 w 2073981"/>
              <a:gd name="connsiteY69" fmla="*/ 603226 h 2291704"/>
              <a:gd name="connsiteX70" fmla="*/ 1301368 w 2073981"/>
              <a:gd name="connsiteY70" fmla="*/ 482646 h 2291704"/>
              <a:gd name="connsiteX71" fmla="*/ 1261175 w 2073981"/>
              <a:gd name="connsiteY71" fmla="*/ 402259 h 2291704"/>
              <a:gd name="connsiteX72" fmla="*/ 1246102 w 2073981"/>
              <a:gd name="connsiteY72" fmla="*/ 291727 h 2291704"/>
              <a:gd name="connsiteX73" fmla="*/ 1266199 w 2073981"/>
              <a:gd name="connsiteY73" fmla="*/ 226413 h 2291704"/>
              <a:gd name="connsiteX74" fmla="*/ 1281271 w 2073981"/>
              <a:gd name="connsiteY74" fmla="*/ 216365 h 2291704"/>
              <a:gd name="connsiteX75" fmla="*/ 1326489 w 2073981"/>
              <a:gd name="connsiteY75" fmla="*/ 196268 h 2291704"/>
              <a:gd name="connsiteX76" fmla="*/ 1396827 w 2073981"/>
              <a:gd name="connsiteY76" fmla="*/ 176171 h 2291704"/>
              <a:gd name="connsiteX77" fmla="*/ 1467166 w 2073981"/>
              <a:gd name="connsiteY77" fmla="*/ 181196 h 2291704"/>
              <a:gd name="connsiteX78" fmla="*/ 1517408 w 2073981"/>
              <a:gd name="connsiteY78" fmla="*/ 191244 h 2291704"/>
              <a:gd name="connsiteX79" fmla="*/ 1572673 w 2073981"/>
              <a:gd name="connsiteY79" fmla="*/ 251534 h 2291704"/>
              <a:gd name="connsiteX80" fmla="*/ 1632964 w 2073981"/>
              <a:gd name="connsiteY80" fmla="*/ 321872 h 2291704"/>
              <a:gd name="connsiteX81" fmla="*/ 1663109 w 2073981"/>
              <a:gd name="connsiteY81" fmla="*/ 568057 h 2291704"/>
              <a:gd name="connsiteX82" fmla="*/ 1663109 w 2073981"/>
              <a:gd name="connsiteY82" fmla="*/ 593178 h 2291704"/>
              <a:gd name="connsiteX83" fmla="*/ 1663109 w 2073981"/>
              <a:gd name="connsiteY83" fmla="*/ 728831 h 2291704"/>
              <a:gd name="connsiteX84" fmla="*/ 1663109 w 2073981"/>
              <a:gd name="connsiteY84" fmla="*/ 829314 h 2291704"/>
              <a:gd name="connsiteX85" fmla="*/ 1622915 w 2073981"/>
              <a:gd name="connsiteY85" fmla="*/ 924774 h 2291704"/>
              <a:gd name="connsiteX86" fmla="*/ 1592770 w 2073981"/>
              <a:gd name="connsiteY86" fmla="*/ 1000136 h 2291704"/>
              <a:gd name="connsiteX87" fmla="*/ 1587746 w 2073981"/>
              <a:gd name="connsiteY87" fmla="*/ 1060426 h 2291704"/>
              <a:gd name="connsiteX88" fmla="*/ 1627939 w 2073981"/>
              <a:gd name="connsiteY88" fmla="*/ 1160910 h 2291704"/>
              <a:gd name="connsiteX89" fmla="*/ 1668133 w 2073981"/>
              <a:gd name="connsiteY89" fmla="*/ 1241297 h 2291704"/>
              <a:gd name="connsiteX90" fmla="*/ 1743495 w 2073981"/>
              <a:gd name="connsiteY90" fmla="*/ 1397046 h 2291704"/>
              <a:gd name="connsiteX91" fmla="*/ 1748520 w 2073981"/>
              <a:gd name="connsiteY91" fmla="*/ 1472409 h 2291704"/>
              <a:gd name="connsiteX92" fmla="*/ 1748520 w 2073981"/>
              <a:gd name="connsiteY92" fmla="*/ 1552796 h 2291704"/>
              <a:gd name="connsiteX93" fmla="*/ 1713350 w 2073981"/>
              <a:gd name="connsiteY93" fmla="*/ 1633182 h 2291704"/>
              <a:gd name="connsiteX94" fmla="*/ 1381755 w 2073981"/>
              <a:gd name="connsiteY94" fmla="*/ 2095407 h 2291704"/>
              <a:gd name="connsiteX95" fmla="*/ 1452093 w 2073981"/>
              <a:gd name="connsiteY95" fmla="*/ 2221011 h 2291704"/>
              <a:gd name="connsiteX96" fmla="*/ 1527456 w 2073981"/>
              <a:gd name="connsiteY96" fmla="*/ 2210963 h 2291704"/>
              <a:gd name="connsiteX97" fmla="*/ 1597794 w 2073981"/>
              <a:gd name="connsiteY97" fmla="*/ 2160721 h 2291704"/>
              <a:gd name="connsiteX98" fmla="*/ 1673157 w 2073981"/>
              <a:gd name="connsiteY98" fmla="*/ 2080334 h 2291704"/>
              <a:gd name="connsiteX99" fmla="*/ 1783689 w 2073981"/>
              <a:gd name="connsiteY99" fmla="*/ 1919560 h 2291704"/>
              <a:gd name="connsiteX100" fmla="*/ 1859051 w 2073981"/>
              <a:gd name="connsiteY100" fmla="*/ 1738690 h 2291704"/>
              <a:gd name="connsiteX101" fmla="*/ 1889197 w 2073981"/>
              <a:gd name="connsiteY101" fmla="*/ 1658303 h 2291704"/>
              <a:gd name="connsiteX102" fmla="*/ 1954511 w 2073981"/>
              <a:gd name="connsiteY102" fmla="*/ 1492505 h 2291704"/>
              <a:gd name="connsiteX103" fmla="*/ 1964559 w 2073981"/>
              <a:gd name="connsiteY103" fmla="*/ 1351828 h 2291704"/>
              <a:gd name="connsiteX104" fmla="*/ 1904269 w 2073981"/>
              <a:gd name="connsiteY104" fmla="*/ 1181007 h 2291704"/>
              <a:gd name="connsiteX105" fmla="*/ 1833931 w 2073981"/>
              <a:gd name="connsiteY105" fmla="*/ 949894 h 2291704"/>
              <a:gd name="connsiteX106" fmla="*/ 1823882 w 2073981"/>
              <a:gd name="connsiteY106" fmla="*/ 723807 h 2291704"/>
              <a:gd name="connsiteX107" fmla="*/ 1843979 w 2073981"/>
              <a:gd name="connsiteY107" fmla="*/ 507767 h 2291704"/>
              <a:gd name="connsiteX108" fmla="*/ 1924366 w 2073981"/>
              <a:gd name="connsiteY108" fmla="*/ 392211 h 2291704"/>
              <a:gd name="connsiteX109" fmla="*/ 1974608 w 2073981"/>
              <a:gd name="connsiteY109" fmla="*/ 357042 h 2291704"/>
              <a:gd name="connsiteX110" fmla="*/ 2014801 w 2073981"/>
              <a:gd name="connsiteY110" fmla="*/ 367090 h 2291704"/>
              <a:gd name="connsiteX111" fmla="*/ 2070067 w 2073981"/>
              <a:gd name="connsiteY111" fmla="*/ 417332 h 2291704"/>
              <a:gd name="connsiteX112" fmla="*/ 2070067 w 2073981"/>
              <a:gd name="connsiteY112" fmla="*/ 678589 h 2291704"/>
              <a:gd name="connsiteX0" fmla="*/ 1130546 w 2070067"/>
              <a:gd name="connsiteY0" fmla="*/ 271631 h 2291704"/>
              <a:gd name="connsiteX1" fmla="*/ 1080304 w 2070067"/>
              <a:gd name="connsiteY1" fmla="*/ 120905 h 2291704"/>
              <a:gd name="connsiteX2" fmla="*/ 803975 w 2070067"/>
              <a:gd name="connsiteY2" fmla="*/ 5349 h 2291704"/>
              <a:gd name="connsiteX3" fmla="*/ 678370 w 2070067"/>
              <a:gd name="connsiteY3" fmla="*/ 25446 h 2291704"/>
              <a:gd name="connsiteX4" fmla="*/ 572862 w 2070067"/>
              <a:gd name="connsiteY4" fmla="*/ 80712 h 2291704"/>
              <a:gd name="connsiteX5" fmla="*/ 407065 w 2070067"/>
              <a:gd name="connsiteY5" fmla="*/ 171147 h 2291704"/>
              <a:gd name="connsiteX6" fmla="*/ 296533 w 2070067"/>
              <a:gd name="connsiteY6" fmla="*/ 236461 h 2291704"/>
              <a:gd name="connsiteX7" fmla="*/ 276436 w 2070067"/>
              <a:gd name="connsiteY7" fmla="*/ 372114 h 2291704"/>
              <a:gd name="connsiteX8" fmla="*/ 201073 w 2070067"/>
              <a:gd name="connsiteY8" fmla="*/ 477622 h 2291704"/>
              <a:gd name="connsiteX9" fmla="*/ 175953 w 2070067"/>
              <a:gd name="connsiteY9" fmla="*/ 618299 h 2291704"/>
              <a:gd name="connsiteX10" fmla="*/ 196049 w 2070067"/>
              <a:gd name="connsiteY10" fmla="*/ 764000 h 2291704"/>
              <a:gd name="connsiteX11" fmla="*/ 186001 w 2070067"/>
              <a:gd name="connsiteY11" fmla="*/ 919749 h 2291704"/>
              <a:gd name="connsiteX12" fmla="*/ 115662 w 2070067"/>
              <a:gd name="connsiteY12" fmla="*/ 1050378 h 2291704"/>
              <a:gd name="connsiteX13" fmla="*/ 60397 w 2070067"/>
              <a:gd name="connsiteY13" fmla="*/ 1226224 h 2291704"/>
              <a:gd name="connsiteX14" fmla="*/ 106 w 2070067"/>
              <a:gd name="connsiteY14" fmla="*/ 1392022 h 2291704"/>
              <a:gd name="connsiteX15" fmla="*/ 45324 w 2070067"/>
              <a:gd name="connsiteY15" fmla="*/ 1447288 h 2291704"/>
              <a:gd name="connsiteX16" fmla="*/ 30251 w 2070067"/>
              <a:gd name="connsiteY16" fmla="*/ 1608061 h 2291704"/>
              <a:gd name="connsiteX17" fmla="*/ 125711 w 2070067"/>
              <a:gd name="connsiteY17" fmla="*/ 1713569 h 2291704"/>
              <a:gd name="connsiteX18" fmla="*/ 165904 w 2070067"/>
              <a:gd name="connsiteY18" fmla="*/ 1889415 h 2291704"/>
              <a:gd name="connsiteX19" fmla="*/ 296533 w 2070067"/>
              <a:gd name="connsiteY19" fmla="*/ 1994923 h 2291704"/>
              <a:gd name="connsiteX20" fmla="*/ 351799 w 2070067"/>
              <a:gd name="connsiteY20" fmla="*/ 2065261 h 2291704"/>
              <a:gd name="connsiteX21" fmla="*/ 422137 w 2070067"/>
              <a:gd name="connsiteY21" fmla="*/ 2170769 h 2291704"/>
              <a:gd name="connsiteX22" fmla="*/ 462331 w 2070067"/>
              <a:gd name="connsiteY22" fmla="*/ 2251156 h 2291704"/>
              <a:gd name="connsiteX23" fmla="*/ 547742 w 2070067"/>
              <a:gd name="connsiteY23" fmla="*/ 2286325 h 2291704"/>
              <a:gd name="connsiteX24" fmla="*/ 663298 w 2070067"/>
              <a:gd name="connsiteY24" fmla="*/ 2286325 h 2291704"/>
              <a:gd name="connsiteX25" fmla="*/ 743684 w 2070067"/>
              <a:gd name="connsiteY25" fmla="*/ 2236083 h 2291704"/>
              <a:gd name="connsiteX26" fmla="*/ 773829 w 2070067"/>
              <a:gd name="connsiteY26" fmla="*/ 2195890 h 2291704"/>
              <a:gd name="connsiteX27" fmla="*/ 783878 w 2070067"/>
              <a:gd name="connsiteY27" fmla="*/ 2155697 h 2291704"/>
              <a:gd name="connsiteX28" fmla="*/ 753733 w 2070067"/>
              <a:gd name="connsiteY28" fmla="*/ 2065261 h 2291704"/>
              <a:gd name="connsiteX29" fmla="*/ 693443 w 2070067"/>
              <a:gd name="connsiteY29" fmla="*/ 1989899 h 2291704"/>
              <a:gd name="connsiteX30" fmla="*/ 643201 w 2070067"/>
              <a:gd name="connsiteY30" fmla="*/ 1884391 h 2291704"/>
              <a:gd name="connsiteX31" fmla="*/ 643201 w 2070067"/>
              <a:gd name="connsiteY31" fmla="*/ 1809028 h 2291704"/>
              <a:gd name="connsiteX32" fmla="*/ 643201 w 2070067"/>
              <a:gd name="connsiteY32" fmla="*/ 1678400 h 2291704"/>
              <a:gd name="connsiteX33" fmla="*/ 648225 w 2070067"/>
              <a:gd name="connsiteY33" fmla="*/ 1542747 h 2291704"/>
              <a:gd name="connsiteX34" fmla="*/ 643201 w 2070067"/>
              <a:gd name="connsiteY34" fmla="*/ 1457336 h 2291704"/>
              <a:gd name="connsiteX35" fmla="*/ 623104 w 2070067"/>
              <a:gd name="connsiteY35" fmla="*/ 1316659 h 2291704"/>
              <a:gd name="connsiteX36" fmla="*/ 658273 w 2070067"/>
              <a:gd name="connsiteY36" fmla="*/ 1246321 h 2291704"/>
              <a:gd name="connsiteX37" fmla="*/ 678370 w 2070067"/>
              <a:gd name="connsiteY37" fmla="*/ 1095596 h 2291704"/>
              <a:gd name="connsiteX38" fmla="*/ 638177 w 2070067"/>
              <a:gd name="connsiteY38" fmla="*/ 924774 h 2291704"/>
              <a:gd name="connsiteX39" fmla="*/ 597983 w 2070067"/>
              <a:gd name="connsiteY39" fmla="*/ 839363 h 2291704"/>
              <a:gd name="connsiteX40" fmla="*/ 567838 w 2070067"/>
              <a:gd name="connsiteY40" fmla="*/ 683613 h 2291704"/>
              <a:gd name="connsiteX41" fmla="*/ 567838 w 2070067"/>
              <a:gd name="connsiteY41" fmla="*/ 573081 h 2291704"/>
              <a:gd name="connsiteX42" fmla="*/ 597983 w 2070067"/>
              <a:gd name="connsiteY42" fmla="*/ 442453 h 2291704"/>
              <a:gd name="connsiteX43" fmla="*/ 668322 w 2070067"/>
              <a:gd name="connsiteY43" fmla="*/ 352017 h 2291704"/>
              <a:gd name="connsiteX44" fmla="*/ 733636 w 2070067"/>
              <a:gd name="connsiteY44" fmla="*/ 321872 h 2291704"/>
              <a:gd name="connsiteX45" fmla="*/ 819047 w 2070067"/>
              <a:gd name="connsiteY45" fmla="*/ 286703 h 2291704"/>
              <a:gd name="connsiteX46" fmla="*/ 894410 w 2070067"/>
              <a:gd name="connsiteY46" fmla="*/ 276655 h 2291704"/>
              <a:gd name="connsiteX47" fmla="*/ 949676 w 2070067"/>
              <a:gd name="connsiteY47" fmla="*/ 336945 h 2291704"/>
              <a:gd name="connsiteX48" fmla="*/ 944651 w 2070067"/>
              <a:gd name="connsiteY48" fmla="*/ 437428 h 2291704"/>
              <a:gd name="connsiteX49" fmla="*/ 964748 w 2070067"/>
              <a:gd name="connsiteY49" fmla="*/ 583130 h 2291704"/>
              <a:gd name="connsiteX50" fmla="*/ 994893 w 2070067"/>
              <a:gd name="connsiteY50" fmla="*/ 688637 h 2291704"/>
              <a:gd name="connsiteX51" fmla="*/ 1009966 w 2070067"/>
              <a:gd name="connsiteY51" fmla="*/ 764000 h 2291704"/>
              <a:gd name="connsiteX52" fmla="*/ 1025038 w 2070067"/>
              <a:gd name="connsiteY52" fmla="*/ 854435 h 2291704"/>
              <a:gd name="connsiteX53" fmla="*/ 1055183 w 2070067"/>
              <a:gd name="connsiteY53" fmla="*/ 934822 h 2291704"/>
              <a:gd name="connsiteX54" fmla="*/ 1070256 w 2070067"/>
              <a:gd name="connsiteY54" fmla="*/ 969991 h 2291704"/>
              <a:gd name="connsiteX55" fmla="*/ 1095377 w 2070067"/>
              <a:gd name="connsiteY55" fmla="*/ 1005160 h 2291704"/>
              <a:gd name="connsiteX56" fmla="*/ 1140594 w 2070067"/>
              <a:gd name="connsiteY56" fmla="*/ 1145837 h 2291704"/>
              <a:gd name="connsiteX57" fmla="*/ 1195860 w 2070067"/>
              <a:gd name="connsiteY57" fmla="*/ 1281490 h 2291704"/>
              <a:gd name="connsiteX58" fmla="*/ 1251126 w 2070067"/>
              <a:gd name="connsiteY58" fmla="*/ 1397046 h 2291704"/>
              <a:gd name="connsiteX59" fmla="*/ 1351610 w 2070067"/>
              <a:gd name="connsiteY59" fmla="*/ 1472409 h 2291704"/>
              <a:gd name="connsiteX60" fmla="*/ 1442045 w 2070067"/>
              <a:gd name="connsiteY60" fmla="*/ 1472409 h 2291704"/>
              <a:gd name="connsiteX61" fmla="*/ 1477214 w 2070067"/>
              <a:gd name="connsiteY61" fmla="*/ 1432215 h 2291704"/>
              <a:gd name="connsiteX62" fmla="*/ 1437021 w 2070067"/>
              <a:gd name="connsiteY62" fmla="*/ 1361877 h 2291704"/>
              <a:gd name="connsiteX63" fmla="*/ 1406876 w 2070067"/>
              <a:gd name="connsiteY63" fmla="*/ 1286514 h 2291704"/>
              <a:gd name="connsiteX64" fmla="*/ 1381755 w 2070067"/>
              <a:gd name="connsiteY64" fmla="*/ 1231248 h 2291704"/>
              <a:gd name="connsiteX65" fmla="*/ 1351610 w 2070067"/>
              <a:gd name="connsiteY65" fmla="*/ 1110668 h 2291704"/>
              <a:gd name="connsiteX66" fmla="*/ 1331513 w 2070067"/>
              <a:gd name="connsiteY66" fmla="*/ 985064 h 2291704"/>
              <a:gd name="connsiteX67" fmla="*/ 1326489 w 2070067"/>
              <a:gd name="connsiteY67" fmla="*/ 829314 h 2291704"/>
              <a:gd name="connsiteX68" fmla="*/ 1326489 w 2070067"/>
              <a:gd name="connsiteY68" fmla="*/ 718782 h 2291704"/>
              <a:gd name="connsiteX69" fmla="*/ 1316440 w 2070067"/>
              <a:gd name="connsiteY69" fmla="*/ 603226 h 2291704"/>
              <a:gd name="connsiteX70" fmla="*/ 1301368 w 2070067"/>
              <a:gd name="connsiteY70" fmla="*/ 482646 h 2291704"/>
              <a:gd name="connsiteX71" fmla="*/ 1261175 w 2070067"/>
              <a:gd name="connsiteY71" fmla="*/ 402259 h 2291704"/>
              <a:gd name="connsiteX72" fmla="*/ 1246102 w 2070067"/>
              <a:gd name="connsiteY72" fmla="*/ 291727 h 2291704"/>
              <a:gd name="connsiteX73" fmla="*/ 1266199 w 2070067"/>
              <a:gd name="connsiteY73" fmla="*/ 226413 h 2291704"/>
              <a:gd name="connsiteX74" fmla="*/ 1281271 w 2070067"/>
              <a:gd name="connsiteY74" fmla="*/ 216365 h 2291704"/>
              <a:gd name="connsiteX75" fmla="*/ 1326489 w 2070067"/>
              <a:gd name="connsiteY75" fmla="*/ 196268 h 2291704"/>
              <a:gd name="connsiteX76" fmla="*/ 1396827 w 2070067"/>
              <a:gd name="connsiteY76" fmla="*/ 176171 h 2291704"/>
              <a:gd name="connsiteX77" fmla="*/ 1467166 w 2070067"/>
              <a:gd name="connsiteY77" fmla="*/ 181196 h 2291704"/>
              <a:gd name="connsiteX78" fmla="*/ 1517408 w 2070067"/>
              <a:gd name="connsiteY78" fmla="*/ 191244 h 2291704"/>
              <a:gd name="connsiteX79" fmla="*/ 1572673 w 2070067"/>
              <a:gd name="connsiteY79" fmla="*/ 251534 h 2291704"/>
              <a:gd name="connsiteX80" fmla="*/ 1632964 w 2070067"/>
              <a:gd name="connsiteY80" fmla="*/ 321872 h 2291704"/>
              <a:gd name="connsiteX81" fmla="*/ 1663109 w 2070067"/>
              <a:gd name="connsiteY81" fmla="*/ 568057 h 2291704"/>
              <a:gd name="connsiteX82" fmla="*/ 1663109 w 2070067"/>
              <a:gd name="connsiteY82" fmla="*/ 593178 h 2291704"/>
              <a:gd name="connsiteX83" fmla="*/ 1663109 w 2070067"/>
              <a:gd name="connsiteY83" fmla="*/ 728831 h 2291704"/>
              <a:gd name="connsiteX84" fmla="*/ 1663109 w 2070067"/>
              <a:gd name="connsiteY84" fmla="*/ 829314 h 2291704"/>
              <a:gd name="connsiteX85" fmla="*/ 1622915 w 2070067"/>
              <a:gd name="connsiteY85" fmla="*/ 924774 h 2291704"/>
              <a:gd name="connsiteX86" fmla="*/ 1592770 w 2070067"/>
              <a:gd name="connsiteY86" fmla="*/ 1000136 h 2291704"/>
              <a:gd name="connsiteX87" fmla="*/ 1587746 w 2070067"/>
              <a:gd name="connsiteY87" fmla="*/ 1060426 h 2291704"/>
              <a:gd name="connsiteX88" fmla="*/ 1627939 w 2070067"/>
              <a:gd name="connsiteY88" fmla="*/ 1160910 h 2291704"/>
              <a:gd name="connsiteX89" fmla="*/ 1668133 w 2070067"/>
              <a:gd name="connsiteY89" fmla="*/ 1241297 h 2291704"/>
              <a:gd name="connsiteX90" fmla="*/ 1743495 w 2070067"/>
              <a:gd name="connsiteY90" fmla="*/ 1397046 h 2291704"/>
              <a:gd name="connsiteX91" fmla="*/ 1748520 w 2070067"/>
              <a:gd name="connsiteY91" fmla="*/ 1472409 h 2291704"/>
              <a:gd name="connsiteX92" fmla="*/ 1748520 w 2070067"/>
              <a:gd name="connsiteY92" fmla="*/ 1552796 h 2291704"/>
              <a:gd name="connsiteX93" fmla="*/ 1713350 w 2070067"/>
              <a:gd name="connsiteY93" fmla="*/ 1633182 h 2291704"/>
              <a:gd name="connsiteX94" fmla="*/ 1381755 w 2070067"/>
              <a:gd name="connsiteY94" fmla="*/ 2095407 h 2291704"/>
              <a:gd name="connsiteX95" fmla="*/ 1452093 w 2070067"/>
              <a:gd name="connsiteY95" fmla="*/ 2221011 h 2291704"/>
              <a:gd name="connsiteX96" fmla="*/ 1527456 w 2070067"/>
              <a:gd name="connsiteY96" fmla="*/ 2210963 h 2291704"/>
              <a:gd name="connsiteX97" fmla="*/ 1597794 w 2070067"/>
              <a:gd name="connsiteY97" fmla="*/ 2160721 h 2291704"/>
              <a:gd name="connsiteX98" fmla="*/ 1673157 w 2070067"/>
              <a:gd name="connsiteY98" fmla="*/ 2080334 h 2291704"/>
              <a:gd name="connsiteX99" fmla="*/ 1783689 w 2070067"/>
              <a:gd name="connsiteY99" fmla="*/ 1919560 h 2291704"/>
              <a:gd name="connsiteX100" fmla="*/ 1859051 w 2070067"/>
              <a:gd name="connsiteY100" fmla="*/ 1738690 h 2291704"/>
              <a:gd name="connsiteX101" fmla="*/ 1889197 w 2070067"/>
              <a:gd name="connsiteY101" fmla="*/ 1658303 h 2291704"/>
              <a:gd name="connsiteX102" fmla="*/ 1954511 w 2070067"/>
              <a:gd name="connsiteY102" fmla="*/ 1492505 h 2291704"/>
              <a:gd name="connsiteX103" fmla="*/ 1964559 w 2070067"/>
              <a:gd name="connsiteY103" fmla="*/ 1351828 h 2291704"/>
              <a:gd name="connsiteX104" fmla="*/ 1904269 w 2070067"/>
              <a:gd name="connsiteY104" fmla="*/ 1181007 h 2291704"/>
              <a:gd name="connsiteX105" fmla="*/ 1833931 w 2070067"/>
              <a:gd name="connsiteY105" fmla="*/ 949894 h 2291704"/>
              <a:gd name="connsiteX106" fmla="*/ 1823882 w 2070067"/>
              <a:gd name="connsiteY106" fmla="*/ 723807 h 2291704"/>
              <a:gd name="connsiteX107" fmla="*/ 1843979 w 2070067"/>
              <a:gd name="connsiteY107" fmla="*/ 507767 h 2291704"/>
              <a:gd name="connsiteX108" fmla="*/ 1924366 w 2070067"/>
              <a:gd name="connsiteY108" fmla="*/ 392211 h 2291704"/>
              <a:gd name="connsiteX109" fmla="*/ 1974608 w 2070067"/>
              <a:gd name="connsiteY109" fmla="*/ 357042 h 2291704"/>
              <a:gd name="connsiteX110" fmla="*/ 2014801 w 2070067"/>
              <a:gd name="connsiteY110" fmla="*/ 367090 h 2291704"/>
              <a:gd name="connsiteX111" fmla="*/ 2070067 w 2070067"/>
              <a:gd name="connsiteY111" fmla="*/ 417332 h 2291704"/>
              <a:gd name="connsiteX0" fmla="*/ 1130546 w 2014801"/>
              <a:gd name="connsiteY0" fmla="*/ 271631 h 2291704"/>
              <a:gd name="connsiteX1" fmla="*/ 1080304 w 2014801"/>
              <a:gd name="connsiteY1" fmla="*/ 120905 h 2291704"/>
              <a:gd name="connsiteX2" fmla="*/ 803975 w 2014801"/>
              <a:gd name="connsiteY2" fmla="*/ 5349 h 2291704"/>
              <a:gd name="connsiteX3" fmla="*/ 678370 w 2014801"/>
              <a:gd name="connsiteY3" fmla="*/ 25446 h 2291704"/>
              <a:gd name="connsiteX4" fmla="*/ 572862 w 2014801"/>
              <a:gd name="connsiteY4" fmla="*/ 80712 h 2291704"/>
              <a:gd name="connsiteX5" fmla="*/ 407065 w 2014801"/>
              <a:gd name="connsiteY5" fmla="*/ 171147 h 2291704"/>
              <a:gd name="connsiteX6" fmla="*/ 296533 w 2014801"/>
              <a:gd name="connsiteY6" fmla="*/ 236461 h 2291704"/>
              <a:gd name="connsiteX7" fmla="*/ 276436 w 2014801"/>
              <a:gd name="connsiteY7" fmla="*/ 372114 h 2291704"/>
              <a:gd name="connsiteX8" fmla="*/ 201073 w 2014801"/>
              <a:gd name="connsiteY8" fmla="*/ 477622 h 2291704"/>
              <a:gd name="connsiteX9" fmla="*/ 175953 w 2014801"/>
              <a:gd name="connsiteY9" fmla="*/ 618299 h 2291704"/>
              <a:gd name="connsiteX10" fmla="*/ 196049 w 2014801"/>
              <a:gd name="connsiteY10" fmla="*/ 764000 h 2291704"/>
              <a:gd name="connsiteX11" fmla="*/ 186001 w 2014801"/>
              <a:gd name="connsiteY11" fmla="*/ 919749 h 2291704"/>
              <a:gd name="connsiteX12" fmla="*/ 115662 w 2014801"/>
              <a:gd name="connsiteY12" fmla="*/ 1050378 h 2291704"/>
              <a:gd name="connsiteX13" fmla="*/ 60397 w 2014801"/>
              <a:gd name="connsiteY13" fmla="*/ 1226224 h 2291704"/>
              <a:gd name="connsiteX14" fmla="*/ 106 w 2014801"/>
              <a:gd name="connsiteY14" fmla="*/ 1392022 h 2291704"/>
              <a:gd name="connsiteX15" fmla="*/ 45324 w 2014801"/>
              <a:gd name="connsiteY15" fmla="*/ 1447288 h 2291704"/>
              <a:gd name="connsiteX16" fmla="*/ 30251 w 2014801"/>
              <a:gd name="connsiteY16" fmla="*/ 1608061 h 2291704"/>
              <a:gd name="connsiteX17" fmla="*/ 125711 w 2014801"/>
              <a:gd name="connsiteY17" fmla="*/ 1713569 h 2291704"/>
              <a:gd name="connsiteX18" fmla="*/ 165904 w 2014801"/>
              <a:gd name="connsiteY18" fmla="*/ 1889415 h 2291704"/>
              <a:gd name="connsiteX19" fmla="*/ 296533 w 2014801"/>
              <a:gd name="connsiteY19" fmla="*/ 1994923 h 2291704"/>
              <a:gd name="connsiteX20" fmla="*/ 351799 w 2014801"/>
              <a:gd name="connsiteY20" fmla="*/ 2065261 h 2291704"/>
              <a:gd name="connsiteX21" fmla="*/ 422137 w 2014801"/>
              <a:gd name="connsiteY21" fmla="*/ 2170769 h 2291704"/>
              <a:gd name="connsiteX22" fmla="*/ 462331 w 2014801"/>
              <a:gd name="connsiteY22" fmla="*/ 2251156 h 2291704"/>
              <a:gd name="connsiteX23" fmla="*/ 547742 w 2014801"/>
              <a:gd name="connsiteY23" fmla="*/ 2286325 h 2291704"/>
              <a:gd name="connsiteX24" fmla="*/ 663298 w 2014801"/>
              <a:gd name="connsiteY24" fmla="*/ 2286325 h 2291704"/>
              <a:gd name="connsiteX25" fmla="*/ 743684 w 2014801"/>
              <a:gd name="connsiteY25" fmla="*/ 2236083 h 2291704"/>
              <a:gd name="connsiteX26" fmla="*/ 773829 w 2014801"/>
              <a:gd name="connsiteY26" fmla="*/ 2195890 h 2291704"/>
              <a:gd name="connsiteX27" fmla="*/ 783878 w 2014801"/>
              <a:gd name="connsiteY27" fmla="*/ 2155697 h 2291704"/>
              <a:gd name="connsiteX28" fmla="*/ 753733 w 2014801"/>
              <a:gd name="connsiteY28" fmla="*/ 2065261 h 2291704"/>
              <a:gd name="connsiteX29" fmla="*/ 693443 w 2014801"/>
              <a:gd name="connsiteY29" fmla="*/ 1989899 h 2291704"/>
              <a:gd name="connsiteX30" fmla="*/ 643201 w 2014801"/>
              <a:gd name="connsiteY30" fmla="*/ 1884391 h 2291704"/>
              <a:gd name="connsiteX31" fmla="*/ 643201 w 2014801"/>
              <a:gd name="connsiteY31" fmla="*/ 1809028 h 2291704"/>
              <a:gd name="connsiteX32" fmla="*/ 643201 w 2014801"/>
              <a:gd name="connsiteY32" fmla="*/ 1678400 h 2291704"/>
              <a:gd name="connsiteX33" fmla="*/ 648225 w 2014801"/>
              <a:gd name="connsiteY33" fmla="*/ 1542747 h 2291704"/>
              <a:gd name="connsiteX34" fmla="*/ 643201 w 2014801"/>
              <a:gd name="connsiteY34" fmla="*/ 1457336 h 2291704"/>
              <a:gd name="connsiteX35" fmla="*/ 623104 w 2014801"/>
              <a:gd name="connsiteY35" fmla="*/ 1316659 h 2291704"/>
              <a:gd name="connsiteX36" fmla="*/ 658273 w 2014801"/>
              <a:gd name="connsiteY36" fmla="*/ 1246321 h 2291704"/>
              <a:gd name="connsiteX37" fmla="*/ 678370 w 2014801"/>
              <a:gd name="connsiteY37" fmla="*/ 1095596 h 2291704"/>
              <a:gd name="connsiteX38" fmla="*/ 638177 w 2014801"/>
              <a:gd name="connsiteY38" fmla="*/ 924774 h 2291704"/>
              <a:gd name="connsiteX39" fmla="*/ 597983 w 2014801"/>
              <a:gd name="connsiteY39" fmla="*/ 839363 h 2291704"/>
              <a:gd name="connsiteX40" fmla="*/ 567838 w 2014801"/>
              <a:gd name="connsiteY40" fmla="*/ 683613 h 2291704"/>
              <a:gd name="connsiteX41" fmla="*/ 567838 w 2014801"/>
              <a:gd name="connsiteY41" fmla="*/ 573081 h 2291704"/>
              <a:gd name="connsiteX42" fmla="*/ 597983 w 2014801"/>
              <a:gd name="connsiteY42" fmla="*/ 442453 h 2291704"/>
              <a:gd name="connsiteX43" fmla="*/ 668322 w 2014801"/>
              <a:gd name="connsiteY43" fmla="*/ 352017 h 2291704"/>
              <a:gd name="connsiteX44" fmla="*/ 733636 w 2014801"/>
              <a:gd name="connsiteY44" fmla="*/ 321872 h 2291704"/>
              <a:gd name="connsiteX45" fmla="*/ 819047 w 2014801"/>
              <a:gd name="connsiteY45" fmla="*/ 286703 h 2291704"/>
              <a:gd name="connsiteX46" fmla="*/ 894410 w 2014801"/>
              <a:gd name="connsiteY46" fmla="*/ 276655 h 2291704"/>
              <a:gd name="connsiteX47" fmla="*/ 949676 w 2014801"/>
              <a:gd name="connsiteY47" fmla="*/ 336945 h 2291704"/>
              <a:gd name="connsiteX48" fmla="*/ 944651 w 2014801"/>
              <a:gd name="connsiteY48" fmla="*/ 437428 h 2291704"/>
              <a:gd name="connsiteX49" fmla="*/ 964748 w 2014801"/>
              <a:gd name="connsiteY49" fmla="*/ 583130 h 2291704"/>
              <a:gd name="connsiteX50" fmla="*/ 994893 w 2014801"/>
              <a:gd name="connsiteY50" fmla="*/ 688637 h 2291704"/>
              <a:gd name="connsiteX51" fmla="*/ 1009966 w 2014801"/>
              <a:gd name="connsiteY51" fmla="*/ 764000 h 2291704"/>
              <a:gd name="connsiteX52" fmla="*/ 1025038 w 2014801"/>
              <a:gd name="connsiteY52" fmla="*/ 854435 h 2291704"/>
              <a:gd name="connsiteX53" fmla="*/ 1055183 w 2014801"/>
              <a:gd name="connsiteY53" fmla="*/ 934822 h 2291704"/>
              <a:gd name="connsiteX54" fmla="*/ 1070256 w 2014801"/>
              <a:gd name="connsiteY54" fmla="*/ 969991 h 2291704"/>
              <a:gd name="connsiteX55" fmla="*/ 1095377 w 2014801"/>
              <a:gd name="connsiteY55" fmla="*/ 1005160 h 2291704"/>
              <a:gd name="connsiteX56" fmla="*/ 1140594 w 2014801"/>
              <a:gd name="connsiteY56" fmla="*/ 1145837 h 2291704"/>
              <a:gd name="connsiteX57" fmla="*/ 1195860 w 2014801"/>
              <a:gd name="connsiteY57" fmla="*/ 1281490 h 2291704"/>
              <a:gd name="connsiteX58" fmla="*/ 1251126 w 2014801"/>
              <a:gd name="connsiteY58" fmla="*/ 1397046 h 2291704"/>
              <a:gd name="connsiteX59" fmla="*/ 1351610 w 2014801"/>
              <a:gd name="connsiteY59" fmla="*/ 1472409 h 2291704"/>
              <a:gd name="connsiteX60" fmla="*/ 1442045 w 2014801"/>
              <a:gd name="connsiteY60" fmla="*/ 1472409 h 2291704"/>
              <a:gd name="connsiteX61" fmla="*/ 1477214 w 2014801"/>
              <a:gd name="connsiteY61" fmla="*/ 1432215 h 2291704"/>
              <a:gd name="connsiteX62" fmla="*/ 1437021 w 2014801"/>
              <a:gd name="connsiteY62" fmla="*/ 1361877 h 2291704"/>
              <a:gd name="connsiteX63" fmla="*/ 1406876 w 2014801"/>
              <a:gd name="connsiteY63" fmla="*/ 1286514 h 2291704"/>
              <a:gd name="connsiteX64" fmla="*/ 1381755 w 2014801"/>
              <a:gd name="connsiteY64" fmla="*/ 1231248 h 2291704"/>
              <a:gd name="connsiteX65" fmla="*/ 1351610 w 2014801"/>
              <a:gd name="connsiteY65" fmla="*/ 1110668 h 2291704"/>
              <a:gd name="connsiteX66" fmla="*/ 1331513 w 2014801"/>
              <a:gd name="connsiteY66" fmla="*/ 985064 h 2291704"/>
              <a:gd name="connsiteX67" fmla="*/ 1326489 w 2014801"/>
              <a:gd name="connsiteY67" fmla="*/ 829314 h 2291704"/>
              <a:gd name="connsiteX68" fmla="*/ 1326489 w 2014801"/>
              <a:gd name="connsiteY68" fmla="*/ 718782 h 2291704"/>
              <a:gd name="connsiteX69" fmla="*/ 1316440 w 2014801"/>
              <a:gd name="connsiteY69" fmla="*/ 603226 h 2291704"/>
              <a:gd name="connsiteX70" fmla="*/ 1301368 w 2014801"/>
              <a:gd name="connsiteY70" fmla="*/ 482646 h 2291704"/>
              <a:gd name="connsiteX71" fmla="*/ 1261175 w 2014801"/>
              <a:gd name="connsiteY71" fmla="*/ 402259 h 2291704"/>
              <a:gd name="connsiteX72" fmla="*/ 1246102 w 2014801"/>
              <a:gd name="connsiteY72" fmla="*/ 291727 h 2291704"/>
              <a:gd name="connsiteX73" fmla="*/ 1266199 w 2014801"/>
              <a:gd name="connsiteY73" fmla="*/ 226413 h 2291704"/>
              <a:gd name="connsiteX74" fmla="*/ 1281271 w 2014801"/>
              <a:gd name="connsiteY74" fmla="*/ 216365 h 2291704"/>
              <a:gd name="connsiteX75" fmla="*/ 1326489 w 2014801"/>
              <a:gd name="connsiteY75" fmla="*/ 196268 h 2291704"/>
              <a:gd name="connsiteX76" fmla="*/ 1396827 w 2014801"/>
              <a:gd name="connsiteY76" fmla="*/ 176171 h 2291704"/>
              <a:gd name="connsiteX77" fmla="*/ 1467166 w 2014801"/>
              <a:gd name="connsiteY77" fmla="*/ 181196 h 2291704"/>
              <a:gd name="connsiteX78" fmla="*/ 1517408 w 2014801"/>
              <a:gd name="connsiteY78" fmla="*/ 191244 h 2291704"/>
              <a:gd name="connsiteX79" fmla="*/ 1572673 w 2014801"/>
              <a:gd name="connsiteY79" fmla="*/ 251534 h 2291704"/>
              <a:gd name="connsiteX80" fmla="*/ 1632964 w 2014801"/>
              <a:gd name="connsiteY80" fmla="*/ 321872 h 2291704"/>
              <a:gd name="connsiteX81" fmla="*/ 1663109 w 2014801"/>
              <a:gd name="connsiteY81" fmla="*/ 568057 h 2291704"/>
              <a:gd name="connsiteX82" fmla="*/ 1663109 w 2014801"/>
              <a:gd name="connsiteY82" fmla="*/ 593178 h 2291704"/>
              <a:gd name="connsiteX83" fmla="*/ 1663109 w 2014801"/>
              <a:gd name="connsiteY83" fmla="*/ 728831 h 2291704"/>
              <a:gd name="connsiteX84" fmla="*/ 1663109 w 2014801"/>
              <a:gd name="connsiteY84" fmla="*/ 829314 h 2291704"/>
              <a:gd name="connsiteX85" fmla="*/ 1622915 w 2014801"/>
              <a:gd name="connsiteY85" fmla="*/ 924774 h 2291704"/>
              <a:gd name="connsiteX86" fmla="*/ 1592770 w 2014801"/>
              <a:gd name="connsiteY86" fmla="*/ 1000136 h 2291704"/>
              <a:gd name="connsiteX87" fmla="*/ 1587746 w 2014801"/>
              <a:gd name="connsiteY87" fmla="*/ 1060426 h 2291704"/>
              <a:gd name="connsiteX88" fmla="*/ 1627939 w 2014801"/>
              <a:gd name="connsiteY88" fmla="*/ 1160910 h 2291704"/>
              <a:gd name="connsiteX89" fmla="*/ 1668133 w 2014801"/>
              <a:gd name="connsiteY89" fmla="*/ 1241297 h 2291704"/>
              <a:gd name="connsiteX90" fmla="*/ 1743495 w 2014801"/>
              <a:gd name="connsiteY90" fmla="*/ 1397046 h 2291704"/>
              <a:gd name="connsiteX91" fmla="*/ 1748520 w 2014801"/>
              <a:gd name="connsiteY91" fmla="*/ 1472409 h 2291704"/>
              <a:gd name="connsiteX92" fmla="*/ 1748520 w 2014801"/>
              <a:gd name="connsiteY92" fmla="*/ 1552796 h 2291704"/>
              <a:gd name="connsiteX93" fmla="*/ 1713350 w 2014801"/>
              <a:gd name="connsiteY93" fmla="*/ 1633182 h 2291704"/>
              <a:gd name="connsiteX94" fmla="*/ 1381755 w 2014801"/>
              <a:gd name="connsiteY94" fmla="*/ 2095407 h 2291704"/>
              <a:gd name="connsiteX95" fmla="*/ 1452093 w 2014801"/>
              <a:gd name="connsiteY95" fmla="*/ 2221011 h 2291704"/>
              <a:gd name="connsiteX96" fmla="*/ 1527456 w 2014801"/>
              <a:gd name="connsiteY96" fmla="*/ 2210963 h 2291704"/>
              <a:gd name="connsiteX97" fmla="*/ 1597794 w 2014801"/>
              <a:gd name="connsiteY97" fmla="*/ 2160721 h 2291704"/>
              <a:gd name="connsiteX98" fmla="*/ 1673157 w 2014801"/>
              <a:gd name="connsiteY98" fmla="*/ 2080334 h 2291704"/>
              <a:gd name="connsiteX99" fmla="*/ 1783689 w 2014801"/>
              <a:gd name="connsiteY99" fmla="*/ 1919560 h 2291704"/>
              <a:gd name="connsiteX100" fmla="*/ 1859051 w 2014801"/>
              <a:gd name="connsiteY100" fmla="*/ 1738690 h 2291704"/>
              <a:gd name="connsiteX101" fmla="*/ 1889197 w 2014801"/>
              <a:gd name="connsiteY101" fmla="*/ 1658303 h 2291704"/>
              <a:gd name="connsiteX102" fmla="*/ 1954511 w 2014801"/>
              <a:gd name="connsiteY102" fmla="*/ 1492505 h 2291704"/>
              <a:gd name="connsiteX103" fmla="*/ 1964559 w 2014801"/>
              <a:gd name="connsiteY103" fmla="*/ 1351828 h 2291704"/>
              <a:gd name="connsiteX104" fmla="*/ 1904269 w 2014801"/>
              <a:gd name="connsiteY104" fmla="*/ 1181007 h 2291704"/>
              <a:gd name="connsiteX105" fmla="*/ 1833931 w 2014801"/>
              <a:gd name="connsiteY105" fmla="*/ 949894 h 2291704"/>
              <a:gd name="connsiteX106" fmla="*/ 1823882 w 2014801"/>
              <a:gd name="connsiteY106" fmla="*/ 723807 h 2291704"/>
              <a:gd name="connsiteX107" fmla="*/ 1843979 w 2014801"/>
              <a:gd name="connsiteY107" fmla="*/ 507767 h 2291704"/>
              <a:gd name="connsiteX108" fmla="*/ 1924366 w 2014801"/>
              <a:gd name="connsiteY108" fmla="*/ 392211 h 2291704"/>
              <a:gd name="connsiteX109" fmla="*/ 1974608 w 2014801"/>
              <a:gd name="connsiteY109" fmla="*/ 357042 h 2291704"/>
              <a:gd name="connsiteX110" fmla="*/ 2014801 w 2014801"/>
              <a:gd name="connsiteY110" fmla="*/ 367090 h 2291704"/>
              <a:gd name="connsiteX0" fmla="*/ 1130546 w 1974608"/>
              <a:gd name="connsiteY0" fmla="*/ 271631 h 2291704"/>
              <a:gd name="connsiteX1" fmla="*/ 1080304 w 1974608"/>
              <a:gd name="connsiteY1" fmla="*/ 120905 h 2291704"/>
              <a:gd name="connsiteX2" fmla="*/ 803975 w 1974608"/>
              <a:gd name="connsiteY2" fmla="*/ 5349 h 2291704"/>
              <a:gd name="connsiteX3" fmla="*/ 678370 w 1974608"/>
              <a:gd name="connsiteY3" fmla="*/ 25446 h 2291704"/>
              <a:gd name="connsiteX4" fmla="*/ 572862 w 1974608"/>
              <a:gd name="connsiteY4" fmla="*/ 80712 h 2291704"/>
              <a:gd name="connsiteX5" fmla="*/ 407065 w 1974608"/>
              <a:gd name="connsiteY5" fmla="*/ 171147 h 2291704"/>
              <a:gd name="connsiteX6" fmla="*/ 296533 w 1974608"/>
              <a:gd name="connsiteY6" fmla="*/ 236461 h 2291704"/>
              <a:gd name="connsiteX7" fmla="*/ 276436 w 1974608"/>
              <a:gd name="connsiteY7" fmla="*/ 372114 h 2291704"/>
              <a:gd name="connsiteX8" fmla="*/ 201073 w 1974608"/>
              <a:gd name="connsiteY8" fmla="*/ 477622 h 2291704"/>
              <a:gd name="connsiteX9" fmla="*/ 175953 w 1974608"/>
              <a:gd name="connsiteY9" fmla="*/ 618299 h 2291704"/>
              <a:gd name="connsiteX10" fmla="*/ 196049 w 1974608"/>
              <a:gd name="connsiteY10" fmla="*/ 764000 h 2291704"/>
              <a:gd name="connsiteX11" fmla="*/ 186001 w 1974608"/>
              <a:gd name="connsiteY11" fmla="*/ 919749 h 2291704"/>
              <a:gd name="connsiteX12" fmla="*/ 115662 w 1974608"/>
              <a:gd name="connsiteY12" fmla="*/ 1050378 h 2291704"/>
              <a:gd name="connsiteX13" fmla="*/ 60397 w 1974608"/>
              <a:gd name="connsiteY13" fmla="*/ 1226224 h 2291704"/>
              <a:gd name="connsiteX14" fmla="*/ 106 w 1974608"/>
              <a:gd name="connsiteY14" fmla="*/ 1392022 h 2291704"/>
              <a:gd name="connsiteX15" fmla="*/ 45324 w 1974608"/>
              <a:gd name="connsiteY15" fmla="*/ 1447288 h 2291704"/>
              <a:gd name="connsiteX16" fmla="*/ 30251 w 1974608"/>
              <a:gd name="connsiteY16" fmla="*/ 1608061 h 2291704"/>
              <a:gd name="connsiteX17" fmla="*/ 125711 w 1974608"/>
              <a:gd name="connsiteY17" fmla="*/ 1713569 h 2291704"/>
              <a:gd name="connsiteX18" fmla="*/ 165904 w 1974608"/>
              <a:gd name="connsiteY18" fmla="*/ 1889415 h 2291704"/>
              <a:gd name="connsiteX19" fmla="*/ 296533 w 1974608"/>
              <a:gd name="connsiteY19" fmla="*/ 1994923 h 2291704"/>
              <a:gd name="connsiteX20" fmla="*/ 351799 w 1974608"/>
              <a:gd name="connsiteY20" fmla="*/ 2065261 h 2291704"/>
              <a:gd name="connsiteX21" fmla="*/ 422137 w 1974608"/>
              <a:gd name="connsiteY21" fmla="*/ 2170769 h 2291704"/>
              <a:gd name="connsiteX22" fmla="*/ 462331 w 1974608"/>
              <a:gd name="connsiteY22" fmla="*/ 2251156 h 2291704"/>
              <a:gd name="connsiteX23" fmla="*/ 547742 w 1974608"/>
              <a:gd name="connsiteY23" fmla="*/ 2286325 h 2291704"/>
              <a:gd name="connsiteX24" fmla="*/ 663298 w 1974608"/>
              <a:gd name="connsiteY24" fmla="*/ 2286325 h 2291704"/>
              <a:gd name="connsiteX25" fmla="*/ 743684 w 1974608"/>
              <a:gd name="connsiteY25" fmla="*/ 2236083 h 2291704"/>
              <a:gd name="connsiteX26" fmla="*/ 773829 w 1974608"/>
              <a:gd name="connsiteY26" fmla="*/ 2195890 h 2291704"/>
              <a:gd name="connsiteX27" fmla="*/ 783878 w 1974608"/>
              <a:gd name="connsiteY27" fmla="*/ 2155697 h 2291704"/>
              <a:gd name="connsiteX28" fmla="*/ 753733 w 1974608"/>
              <a:gd name="connsiteY28" fmla="*/ 2065261 h 2291704"/>
              <a:gd name="connsiteX29" fmla="*/ 693443 w 1974608"/>
              <a:gd name="connsiteY29" fmla="*/ 1989899 h 2291704"/>
              <a:gd name="connsiteX30" fmla="*/ 643201 w 1974608"/>
              <a:gd name="connsiteY30" fmla="*/ 1884391 h 2291704"/>
              <a:gd name="connsiteX31" fmla="*/ 643201 w 1974608"/>
              <a:gd name="connsiteY31" fmla="*/ 1809028 h 2291704"/>
              <a:gd name="connsiteX32" fmla="*/ 643201 w 1974608"/>
              <a:gd name="connsiteY32" fmla="*/ 1678400 h 2291704"/>
              <a:gd name="connsiteX33" fmla="*/ 648225 w 1974608"/>
              <a:gd name="connsiteY33" fmla="*/ 1542747 h 2291704"/>
              <a:gd name="connsiteX34" fmla="*/ 643201 w 1974608"/>
              <a:gd name="connsiteY34" fmla="*/ 1457336 h 2291704"/>
              <a:gd name="connsiteX35" fmla="*/ 623104 w 1974608"/>
              <a:gd name="connsiteY35" fmla="*/ 1316659 h 2291704"/>
              <a:gd name="connsiteX36" fmla="*/ 658273 w 1974608"/>
              <a:gd name="connsiteY36" fmla="*/ 1246321 h 2291704"/>
              <a:gd name="connsiteX37" fmla="*/ 678370 w 1974608"/>
              <a:gd name="connsiteY37" fmla="*/ 1095596 h 2291704"/>
              <a:gd name="connsiteX38" fmla="*/ 638177 w 1974608"/>
              <a:gd name="connsiteY38" fmla="*/ 924774 h 2291704"/>
              <a:gd name="connsiteX39" fmla="*/ 597983 w 1974608"/>
              <a:gd name="connsiteY39" fmla="*/ 839363 h 2291704"/>
              <a:gd name="connsiteX40" fmla="*/ 567838 w 1974608"/>
              <a:gd name="connsiteY40" fmla="*/ 683613 h 2291704"/>
              <a:gd name="connsiteX41" fmla="*/ 567838 w 1974608"/>
              <a:gd name="connsiteY41" fmla="*/ 573081 h 2291704"/>
              <a:gd name="connsiteX42" fmla="*/ 597983 w 1974608"/>
              <a:gd name="connsiteY42" fmla="*/ 442453 h 2291704"/>
              <a:gd name="connsiteX43" fmla="*/ 668322 w 1974608"/>
              <a:gd name="connsiteY43" fmla="*/ 352017 h 2291704"/>
              <a:gd name="connsiteX44" fmla="*/ 733636 w 1974608"/>
              <a:gd name="connsiteY44" fmla="*/ 321872 h 2291704"/>
              <a:gd name="connsiteX45" fmla="*/ 819047 w 1974608"/>
              <a:gd name="connsiteY45" fmla="*/ 286703 h 2291704"/>
              <a:gd name="connsiteX46" fmla="*/ 894410 w 1974608"/>
              <a:gd name="connsiteY46" fmla="*/ 276655 h 2291704"/>
              <a:gd name="connsiteX47" fmla="*/ 949676 w 1974608"/>
              <a:gd name="connsiteY47" fmla="*/ 336945 h 2291704"/>
              <a:gd name="connsiteX48" fmla="*/ 944651 w 1974608"/>
              <a:gd name="connsiteY48" fmla="*/ 437428 h 2291704"/>
              <a:gd name="connsiteX49" fmla="*/ 964748 w 1974608"/>
              <a:gd name="connsiteY49" fmla="*/ 583130 h 2291704"/>
              <a:gd name="connsiteX50" fmla="*/ 994893 w 1974608"/>
              <a:gd name="connsiteY50" fmla="*/ 688637 h 2291704"/>
              <a:gd name="connsiteX51" fmla="*/ 1009966 w 1974608"/>
              <a:gd name="connsiteY51" fmla="*/ 764000 h 2291704"/>
              <a:gd name="connsiteX52" fmla="*/ 1025038 w 1974608"/>
              <a:gd name="connsiteY52" fmla="*/ 854435 h 2291704"/>
              <a:gd name="connsiteX53" fmla="*/ 1055183 w 1974608"/>
              <a:gd name="connsiteY53" fmla="*/ 934822 h 2291704"/>
              <a:gd name="connsiteX54" fmla="*/ 1070256 w 1974608"/>
              <a:gd name="connsiteY54" fmla="*/ 969991 h 2291704"/>
              <a:gd name="connsiteX55" fmla="*/ 1095377 w 1974608"/>
              <a:gd name="connsiteY55" fmla="*/ 1005160 h 2291704"/>
              <a:gd name="connsiteX56" fmla="*/ 1140594 w 1974608"/>
              <a:gd name="connsiteY56" fmla="*/ 1145837 h 2291704"/>
              <a:gd name="connsiteX57" fmla="*/ 1195860 w 1974608"/>
              <a:gd name="connsiteY57" fmla="*/ 1281490 h 2291704"/>
              <a:gd name="connsiteX58" fmla="*/ 1251126 w 1974608"/>
              <a:gd name="connsiteY58" fmla="*/ 1397046 h 2291704"/>
              <a:gd name="connsiteX59" fmla="*/ 1351610 w 1974608"/>
              <a:gd name="connsiteY59" fmla="*/ 1472409 h 2291704"/>
              <a:gd name="connsiteX60" fmla="*/ 1442045 w 1974608"/>
              <a:gd name="connsiteY60" fmla="*/ 1472409 h 2291704"/>
              <a:gd name="connsiteX61" fmla="*/ 1477214 w 1974608"/>
              <a:gd name="connsiteY61" fmla="*/ 1432215 h 2291704"/>
              <a:gd name="connsiteX62" fmla="*/ 1437021 w 1974608"/>
              <a:gd name="connsiteY62" fmla="*/ 1361877 h 2291704"/>
              <a:gd name="connsiteX63" fmla="*/ 1406876 w 1974608"/>
              <a:gd name="connsiteY63" fmla="*/ 1286514 h 2291704"/>
              <a:gd name="connsiteX64" fmla="*/ 1381755 w 1974608"/>
              <a:gd name="connsiteY64" fmla="*/ 1231248 h 2291704"/>
              <a:gd name="connsiteX65" fmla="*/ 1351610 w 1974608"/>
              <a:gd name="connsiteY65" fmla="*/ 1110668 h 2291704"/>
              <a:gd name="connsiteX66" fmla="*/ 1331513 w 1974608"/>
              <a:gd name="connsiteY66" fmla="*/ 985064 h 2291704"/>
              <a:gd name="connsiteX67" fmla="*/ 1326489 w 1974608"/>
              <a:gd name="connsiteY67" fmla="*/ 829314 h 2291704"/>
              <a:gd name="connsiteX68" fmla="*/ 1326489 w 1974608"/>
              <a:gd name="connsiteY68" fmla="*/ 718782 h 2291704"/>
              <a:gd name="connsiteX69" fmla="*/ 1316440 w 1974608"/>
              <a:gd name="connsiteY69" fmla="*/ 603226 h 2291704"/>
              <a:gd name="connsiteX70" fmla="*/ 1301368 w 1974608"/>
              <a:gd name="connsiteY70" fmla="*/ 482646 h 2291704"/>
              <a:gd name="connsiteX71" fmla="*/ 1261175 w 1974608"/>
              <a:gd name="connsiteY71" fmla="*/ 402259 h 2291704"/>
              <a:gd name="connsiteX72" fmla="*/ 1246102 w 1974608"/>
              <a:gd name="connsiteY72" fmla="*/ 291727 h 2291704"/>
              <a:gd name="connsiteX73" fmla="*/ 1266199 w 1974608"/>
              <a:gd name="connsiteY73" fmla="*/ 226413 h 2291704"/>
              <a:gd name="connsiteX74" fmla="*/ 1281271 w 1974608"/>
              <a:gd name="connsiteY74" fmla="*/ 216365 h 2291704"/>
              <a:gd name="connsiteX75" fmla="*/ 1326489 w 1974608"/>
              <a:gd name="connsiteY75" fmla="*/ 196268 h 2291704"/>
              <a:gd name="connsiteX76" fmla="*/ 1396827 w 1974608"/>
              <a:gd name="connsiteY76" fmla="*/ 176171 h 2291704"/>
              <a:gd name="connsiteX77" fmla="*/ 1467166 w 1974608"/>
              <a:gd name="connsiteY77" fmla="*/ 181196 h 2291704"/>
              <a:gd name="connsiteX78" fmla="*/ 1517408 w 1974608"/>
              <a:gd name="connsiteY78" fmla="*/ 191244 h 2291704"/>
              <a:gd name="connsiteX79" fmla="*/ 1572673 w 1974608"/>
              <a:gd name="connsiteY79" fmla="*/ 251534 h 2291704"/>
              <a:gd name="connsiteX80" fmla="*/ 1632964 w 1974608"/>
              <a:gd name="connsiteY80" fmla="*/ 321872 h 2291704"/>
              <a:gd name="connsiteX81" fmla="*/ 1663109 w 1974608"/>
              <a:gd name="connsiteY81" fmla="*/ 568057 h 2291704"/>
              <a:gd name="connsiteX82" fmla="*/ 1663109 w 1974608"/>
              <a:gd name="connsiteY82" fmla="*/ 593178 h 2291704"/>
              <a:gd name="connsiteX83" fmla="*/ 1663109 w 1974608"/>
              <a:gd name="connsiteY83" fmla="*/ 728831 h 2291704"/>
              <a:gd name="connsiteX84" fmla="*/ 1663109 w 1974608"/>
              <a:gd name="connsiteY84" fmla="*/ 829314 h 2291704"/>
              <a:gd name="connsiteX85" fmla="*/ 1622915 w 1974608"/>
              <a:gd name="connsiteY85" fmla="*/ 924774 h 2291704"/>
              <a:gd name="connsiteX86" fmla="*/ 1592770 w 1974608"/>
              <a:gd name="connsiteY86" fmla="*/ 1000136 h 2291704"/>
              <a:gd name="connsiteX87" fmla="*/ 1587746 w 1974608"/>
              <a:gd name="connsiteY87" fmla="*/ 1060426 h 2291704"/>
              <a:gd name="connsiteX88" fmla="*/ 1627939 w 1974608"/>
              <a:gd name="connsiteY88" fmla="*/ 1160910 h 2291704"/>
              <a:gd name="connsiteX89" fmla="*/ 1668133 w 1974608"/>
              <a:gd name="connsiteY89" fmla="*/ 1241297 h 2291704"/>
              <a:gd name="connsiteX90" fmla="*/ 1743495 w 1974608"/>
              <a:gd name="connsiteY90" fmla="*/ 1397046 h 2291704"/>
              <a:gd name="connsiteX91" fmla="*/ 1748520 w 1974608"/>
              <a:gd name="connsiteY91" fmla="*/ 1472409 h 2291704"/>
              <a:gd name="connsiteX92" fmla="*/ 1748520 w 1974608"/>
              <a:gd name="connsiteY92" fmla="*/ 1552796 h 2291704"/>
              <a:gd name="connsiteX93" fmla="*/ 1713350 w 1974608"/>
              <a:gd name="connsiteY93" fmla="*/ 1633182 h 2291704"/>
              <a:gd name="connsiteX94" fmla="*/ 1381755 w 1974608"/>
              <a:gd name="connsiteY94" fmla="*/ 2095407 h 2291704"/>
              <a:gd name="connsiteX95" fmla="*/ 1452093 w 1974608"/>
              <a:gd name="connsiteY95" fmla="*/ 2221011 h 2291704"/>
              <a:gd name="connsiteX96" fmla="*/ 1527456 w 1974608"/>
              <a:gd name="connsiteY96" fmla="*/ 2210963 h 2291704"/>
              <a:gd name="connsiteX97" fmla="*/ 1597794 w 1974608"/>
              <a:gd name="connsiteY97" fmla="*/ 2160721 h 2291704"/>
              <a:gd name="connsiteX98" fmla="*/ 1673157 w 1974608"/>
              <a:gd name="connsiteY98" fmla="*/ 2080334 h 2291704"/>
              <a:gd name="connsiteX99" fmla="*/ 1783689 w 1974608"/>
              <a:gd name="connsiteY99" fmla="*/ 1919560 h 2291704"/>
              <a:gd name="connsiteX100" fmla="*/ 1859051 w 1974608"/>
              <a:gd name="connsiteY100" fmla="*/ 1738690 h 2291704"/>
              <a:gd name="connsiteX101" fmla="*/ 1889197 w 1974608"/>
              <a:gd name="connsiteY101" fmla="*/ 1658303 h 2291704"/>
              <a:gd name="connsiteX102" fmla="*/ 1954511 w 1974608"/>
              <a:gd name="connsiteY102" fmla="*/ 1492505 h 2291704"/>
              <a:gd name="connsiteX103" fmla="*/ 1964559 w 1974608"/>
              <a:gd name="connsiteY103" fmla="*/ 1351828 h 2291704"/>
              <a:gd name="connsiteX104" fmla="*/ 1904269 w 1974608"/>
              <a:gd name="connsiteY104" fmla="*/ 1181007 h 2291704"/>
              <a:gd name="connsiteX105" fmla="*/ 1833931 w 1974608"/>
              <a:gd name="connsiteY105" fmla="*/ 949894 h 2291704"/>
              <a:gd name="connsiteX106" fmla="*/ 1823882 w 1974608"/>
              <a:gd name="connsiteY106" fmla="*/ 723807 h 2291704"/>
              <a:gd name="connsiteX107" fmla="*/ 1843979 w 1974608"/>
              <a:gd name="connsiteY107" fmla="*/ 507767 h 2291704"/>
              <a:gd name="connsiteX108" fmla="*/ 1924366 w 1974608"/>
              <a:gd name="connsiteY108" fmla="*/ 392211 h 2291704"/>
              <a:gd name="connsiteX109" fmla="*/ 1974608 w 1974608"/>
              <a:gd name="connsiteY109" fmla="*/ 357042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108" fmla="*/ 1924366 w 1968471"/>
              <a:gd name="connsiteY108" fmla="*/ 392211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0" fmla="*/ 1130546 w 1954511"/>
              <a:gd name="connsiteY0" fmla="*/ 271631 h 2291704"/>
              <a:gd name="connsiteX1" fmla="*/ 1080304 w 1954511"/>
              <a:gd name="connsiteY1" fmla="*/ 120905 h 2291704"/>
              <a:gd name="connsiteX2" fmla="*/ 803975 w 1954511"/>
              <a:gd name="connsiteY2" fmla="*/ 5349 h 2291704"/>
              <a:gd name="connsiteX3" fmla="*/ 678370 w 1954511"/>
              <a:gd name="connsiteY3" fmla="*/ 25446 h 2291704"/>
              <a:gd name="connsiteX4" fmla="*/ 572862 w 1954511"/>
              <a:gd name="connsiteY4" fmla="*/ 80712 h 2291704"/>
              <a:gd name="connsiteX5" fmla="*/ 407065 w 1954511"/>
              <a:gd name="connsiteY5" fmla="*/ 171147 h 2291704"/>
              <a:gd name="connsiteX6" fmla="*/ 296533 w 1954511"/>
              <a:gd name="connsiteY6" fmla="*/ 236461 h 2291704"/>
              <a:gd name="connsiteX7" fmla="*/ 276436 w 1954511"/>
              <a:gd name="connsiteY7" fmla="*/ 372114 h 2291704"/>
              <a:gd name="connsiteX8" fmla="*/ 201073 w 1954511"/>
              <a:gd name="connsiteY8" fmla="*/ 477622 h 2291704"/>
              <a:gd name="connsiteX9" fmla="*/ 175953 w 1954511"/>
              <a:gd name="connsiteY9" fmla="*/ 618299 h 2291704"/>
              <a:gd name="connsiteX10" fmla="*/ 196049 w 1954511"/>
              <a:gd name="connsiteY10" fmla="*/ 764000 h 2291704"/>
              <a:gd name="connsiteX11" fmla="*/ 186001 w 1954511"/>
              <a:gd name="connsiteY11" fmla="*/ 919749 h 2291704"/>
              <a:gd name="connsiteX12" fmla="*/ 115662 w 1954511"/>
              <a:gd name="connsiteY12" fmla="*/ 1050378 h 2291704"/>
              <a:gd name="connsiteX13" fmla="*/ 60397 w 1954511"/>
              <a:gd name="connsiteY13" fmla="*/ 1226224 h 2291704"/>
              <a:gd name="connsiteX14" fmla="*/ 106 w 1954511"/>
              <a:gd name="connsiteY14" fmla="*/ 1392022 h 2291704"/>
              <a:gd name="connsiteX15" fmla="*/ 45324 w 1954511"/>
              <a:gd name="connsiteY15" fmla="*/ 1447288 h 2291704"/>
              <a:gd name="connsiteX16" fmla="*/ 30251 w 1954511"/>
              <a:gd name="connsiteY16" fmla="*/ 1608061 h 2291704"/>
              <a:gd name="connsiteX17" fmla="*/ 125711 w 1954511"/>
              <a:gd name="connsiteY17" fmla="*/ 1713569 h 2291704"/>
              <a:gd name="connsiteX18" fmla="*/ 165904 w 1954511"/>
              <a:gd name="connsiteY18" fmla="*/ 1889415 h 2291704"/>
              <a:gd name="connsiteX19" fmla="*/ 296533 w 1954511"/>
              <a:gd name="connsiteY19" fmla="*/ 1994923 h 2291704"/>
              <a:gd name="connsiteX20" fmla="*/ 351799 w 1954511"/>
              <a:gd name="connsiteY20" fmla="*/ 2065261 h 2291704"/>
              <a:gd name="connsiteX21" fmla="*/ 422137 w 1954511"/>
              <a:gd name="connsiteY21" fmla="*/ 2170769 h 2291704"/>
              <a:gd name="connsiteX22" fmla="*/ 462331 w 1954511"/>
              <a:gd name="connsiteY22" fmla="*/ 2251156 h 2291704"/>
              <a:gd name="connsiteX23" fmla="*/ 547742 w 1954511"/>
              <a:gd name="connsiteY23" fmla="*/ 2286325 h 2291704"/>
              <a:gd name="connsiteX24" fmla="*/ 663298 w 1954511"/>
              <a:gd name="connsiteY24" fmla="*/ 2286325 h 2291704"/>
              <a:gd name="connsiteX25" fmla="*/ 743684 w 1954511"/>
              <a:gd name="connsiteY25" fmla="*/ 2236083 h 2291704"/>
              <a:gd name="connsiteX26" fmla="*/ 773829 w 1954511"/>
              <a:gd name="connsiteY26" fmla="*/ 2195890 h 2291704"/>
              <a:gd name="connsiteX27" fmla="*/ 783878 w 1954511"/>
              <a:gd name="connsiteY27" fmla="*/ 2155697 h 2291704"/>
              <a:gd name="connsiteX28" fmla="*/ 753733 w 1954511"/>
              <a:gd name="connsiteY28" fmla="*/ 2065261 h 2291704"/>
              <a:gd name="connsiteX29" fmla="*/ 693443 w 1954511"/>
              <a:gd name="connsiteY29" fmla="*/ 1989899 h 2291704"/>
              <a:gd name="connsiteX30" fmla="*/ 643201 w 1954511"/>
              <a:gd name="connsiteY30" fmla="*/ 1884391 h 2291704"/>
              <a:gd name="connsiteX31" fmla="*/ 643201 w 1954511"/>
              <a:gd name="connsiteY31" fmla="*/ 1809028 h 2291704"/>
              <a:gd name="connsiteX32" fmla="*/ 643201 w 1954511"/>
              <a:gd name="connsiteY32" fmla="*/ 1678400 h 2291704"/>
              <a:gd name="connsiteX33" fmla="*/ 648225 w 1954511"/>
              <a:gd name="connsiteY33" fmla="*/ 1542747 h 2291704"/>
              <a:gd name="connsiteX34" fmla="*/ 643201 w 1954511"/>
              <a:gd name="connsiteY34" fmla="*/ 1457336 h 2291704"/>
              <a:gd name="connsiteX35" fmla="*/ 623104 w 1954511"/>
              <a:gd name="connsiteY35" fmla="*/ 1316659 h 2291704"/>
              <a:gd name="connsiteX36" fmla="*/ 658273 w 1954511"/>
              <a:gd name="connsiteY36" fmla="*/ 1246321 h 2291704"/>
              <a:gd name="connsiteX37" fmla="*/ 678370 w 1954511"/>
              <a:gd name="connsiteY37" fmla="*/ 1095596 h 2291704"/>
              <a:gd name="connsiteX38" fmla="*/ 638177 w 1954511"/>
              <a:gd name="connsiteY38" fmla="*/ 924774 h 2291704"/>
              <a:gd name="connsiteX39" fmla="*/ 597983 w 1954511"/>
              <a:gd name="connsiteY39" fmla="*/ 839363 h 2291704"/>
              <a:gd name="connsiteX40" fmla="*/ 567838 w 1954511"/>
              <a:gd name="connsiteY40" fmla="*/ 683613 h 2291704"/>
              <a:gd name="connsiteX41" fmla="*/ 567838 w 1954511"/>
              <a:gd name="connsiteY41" fmla="*/ 573081 h 2291704"/>
              <a:gd name="connsiteX42" fmla="*/ 597983 w 1954511"/>
              <a:gd name="connsiteY42" fmla="*/ 442453 h 2291704"/>
              <a:gd name="connsiteX43" fmla="*/ 668322 w 1954511"/>
              <a:gd name="connsiteY43" fmla="*/ 352017 h 2291704"/>
              <a:gd name="connsiteX44" fmla="*/ 733636 w 1954511"/>
              <a:gd name="connsiteY44" fmla="*/ 321872 h 2291704"/>
              <a:gd name="connsiteX45" fmla="*/ 819047 w 1954511"/>
              <a:gd name="connsiteY45" fmla="*/ 286703 h 2291704"/>
              <a:gd name="connsiteX46" fmla="*/ 894410 w 1954511"/>
              <a:gd name="connsiteY46" fmla="*/ 276655 h 2291704"/>
              <a:gd name="connsiteX47" fmla="*/ 949676 w 1954511"/>
              <a:gd name="connsiteY47" fmla="*/ 336945 h 2291704"/>
              <a:gd name="connsiteX48" fmla="*/ 944651 w 1954511"/>
              <a:gd name="connsiteY48" fmla="*/ 437428 h 2291704"/>
              <a:gd name="connsiteX49" fmla="*/ 964748 w 1954511"/>
              <a:gd name="connsiteY49" fmla="*/ 583130 h 2291704"/>
              <a:gd name="connsiteX50" fmla="*/ 994893 w 1954511"/>
              <a:gd name="connsiteY50" fmla="*/ 688637 h 2291704"/>
              <a:gd name="connsiteX51" fmla="*/ 1009966 w 1954511"/>
              <a:gd name="connsiteY51" fmla="*/ 764000 h 2291704"/>
              <a:gd name="connsiteX52" fmla="*/ 1025038 w 1954511"/>
              <a:gd name="connsiteY52" fmla="*/ 854435 h 2291704"/>
              <a:gd name="connsiteX53" fmla="*/ 1055183 w 1954511"/>
              <a:gd name="connsiteY53" fmla="*/ 934822 h 2291704"/>
              <a:gd name="connsiteX54" fmla="*/ 1070256 w 1954511"/>
              <a:gd name="connsiteY54" fmla="*/ 969991 h 2291704"/>
              <a:gd name="connsiteX55" fmla="*/ 1095377 w 1954511"/>
              <a:gd name="connsiteY55" fmla="*/ 1005160 h 2291704"/>
              <a:gd name="connsiteX56" fmla="*/ 1140594 w 1954511"/>
              <a:gd name="connsiteY56" fmla="*/ 1145837 h 2291704"/>
              <a:gd name="connsiteX57" fmla="*/ 1195860 w 1954511"/>
              <a:gd name="connsiteY57" fmla="*/ 1281490 h 2291704"/>
              <a:gd name="connsiteX58" fmla="*/ 1251126 w 1954511"/>
              <a:gd name="connsiteY58" fmla="*/ 1397046 h 2291704"/>
              <a:gd name="connsiteX59" fmla="*/ 1351610 w 1954511"/>
              <a:gd name="connsiteY59" fmla="*/ 1472409 h 2291704"/>
              <a:gd name="connsiteX60" fmla="*/ 1442045 w 1954511"/>
              <a:gd name="connsiteY60" fmla="*/ 1472409 h 2291704"/>
              <a:gd name="connsiteX61" fmla="*/ 1477214 w 1954511"/>
              <a:gd name="connsiteY61" fmla="*/ 1432215 h 2291704"/>
              <a:gd name="connsiteX62" fmla="*/ 1437021 w 1954511"/>
              <a:gd name="connsiteY62" fmla="*/ 1361877 h 2291704"/>
              <a:gd name="connsiteX63" fmla="*/ 1406876 w 1954511"/>
              <a:gd name="connsiteY63" fmla="*/ 1286514 h 2291704"/>
              <a:gd name="connsiteX64" fmla="*/ 1381755 w 1954511"/>
              <a:gd name="connsiteY64" fmla="*/ 1231248 h 2291704"/>
              <a:gd name="connsiteX65" fmla="*/ 1351610 w 1954511"/>
              <a:gd name="connsiteY65" fmla="*/ 1110668 h 2291704"/>
              <a:gd name="connsiteX66" fmla="*/ 1331513 w 1954511"/>
              <a:gd name="connsiteY66" fmla="*/ 985064 h 2291704"/>
              <a:gd name="connsiteX67" fmla="*/ 1326489 w 1954511"/>
              <a:gd name="connsiteY67" fmla="*/ 829314 h 2291704"/>
              <a:gd name="connsiteX68" fmla="*/ 1326489 w 1954511"/>
              <a:gd name="connsiteY68" fmla="*/ 718782 h 2291704"/>
              <a:gd name="connsiteX69" fmla="*/ 1316440 w 1954511"/>
              <a:gd name="connsiteY69" fmla="*/ 603226 h 2291704"/>
              <a:gd name="connsiteX70" fmla="*/ 1301368 w 1954511"/>
              <a:gd name="connsiteY70" fmla="*/ 482646 h 2291704"/>
              <a:gd name="connsiteX71" fmla="*/ 1261175 w 1954511"/>
              <a:gd name="connsiteY71" fmla="*/ 402259 h 2291704"/>
              <a:gd name="connsiteX72" fmla="*/ 1246102 w 1954511"/>
              <a:gd name="connsiteY72" fmla="*/ 291727 h 2291704"/>
              <a:gd name="connsiteX73" fmla="*/ 1266199 w 1954511"/>
              <a:gd name="connsiteY73" fmla="*/ 226413 h 2291704"/>
              <a:gd name="connsiteX74" fmla="*/ 1281271 w 1954511"/>
              <a:gd name="connsiteY74" fmla="*/ 216365 h 2291704"/>
              <a:gd name="connsiteX75" fmla="*/ 1326489 w 1954511"/>
              <a:gd name="connsiteY75" fmla="*/ 196268 h 2291704"/>
              <a:gd name="connsiteX76" fmla="*/ 1396827 w 1954511"/>
              <a:gd name="connsiteY76" fmla="*/ 176171 h 2291704"/>
              <a:gd name="connsiteX77" fmla="*/ 1467166 w 1954511"/>
              <a:gd name="connsiteY77" fmla="*/ 181196 h 2291704"/>
              <a:gd name="connsiteX78" fmla="*/ 1517408 w 1954511"/>
              <a:gd name="connsiteY78" fmla="*/ 191244 h 2291704"/>
              <a:gd name="connsiteX79" fmla="*/ 1572673 w 1954511"/>
              <a:gd name="connsiteY79" fmla="*/ 251534 h 2291704"/>
              <a:gd name="connsiteX80" fmla="*/ 1632964 w 1954511"/>
              <a:gd name="connsiteY80" fmla="*/ 321872 h 2291704"/>
              <a:gd name="connsiteX81" fmla="*/ 1663109 w 1954511"/>
              <a:gd name="connsiteY81" fmla="*/ 568057 h 2291704"/>
              <a:gd name="connsiteX82" fmla="*/ 1663109 w 1954511"/>
              <a:gd name="connsiteY82" fmla="*/ 593178 h 2291704"/>
              <a:gd name="connsiteX83" fmla="*/ 1663109 w 1954511"/>
              <a:gd name="connsiteY83" fmla="*/ 728831 h 2291704"/>
              <a:gd name="connsiteX84" fmla="*/ 1663109 w 1954511"/>
              <a:gd name="connsiteY84" fmla="*/ 829314 h 2291704"/>
              <a:gd name="connsiteX85" fmla="*/ 1622915 w 1954511"/>
              <a:gd name="connsiteY85" fmla="*/ 924774 h 2291704"/>
              <a:gd name="connsiteX86" fmla="*/ 1592770 w 1954511"/>
              <a:gd name="connsiteY86" fmla="*/ 1000136 h 2291704"/>
              <a:gd name="connsiteX87" fmla="*/ 1587746 w 1954511"/>
              <a:gd name="connsiteY87" fmla="*/ 1060426 h 2291704"/>
              <a:gd name="connsiteX88" fmla="*/ 1627939 w 1954511"/>
              <a:gd name="connsiteY88" fmla="*/ 1160910 h 2291704"/>
              <a:gd name="connsiteX89" fmla="*/ 1668133 w 1954511"/>
              <a:gd name="connsiteY89" fmla="*/ 1241297 h 2291704"/>
              <a:gd name="connsiteX90" fmla="*/ 1743495 w 1954511"/>
              <a:gd name="connsiteY90" fmla="*/ 1397046 h 2291704"/>
              <a:gd name="connsiteX91" fmla="*/ 1748520 w 1954511"/>
              <a:gd name="connsiteY91" fmla="*/ 1472409 h 2291704"/>
              <a:gd name="connsiteX92" fmla="*/ 1748520 w 1954511"/>
              <a:gd name="connsiteY92" fmla="*/ 1552796 h 2291704"/>
              <a:gd name="connsiteX93" fmla="*/ 1713350 w 1954511"/>
              <a:gd name="connsiteY93" fmla="*/ 1633182 h 2291704"/>
              <a:gd name="connsiteX94" fmla="*/ 1381755 w 1954511"/>
              <a:gd name="connsiteY94" fmla="*/ 2095407 h 2291704"/>
              <a:gd name="connsiteX95" fmla="*/ 1452093 w 1954511"/>
              <a:gd name="connsiteY95" fmla="*/ 2221011 h 2291704"/>
              <a:gd name="connsiteX96" fmla="*/ 1527456 w 1954511"/>
              <a:gd name="connsiteY96" fmla="*/ 2210963 h 2291704"/>
              <a:gd name="connsiteX97" fmla="*/ 1597794 w 1954511"/>
              <a:gd name="connsiteY97" fmla="*/ 2160721 h 2291704"/>
              <a:gd name="connsiteX98" fmla="*/ 1673157 w 1954511"/>
              <a:gd name="connsiteY98" fmla="*/ 2080334 h 2291704"/>
              <a:gd name="connsiteX99" fmla="*/ 1783689 w 1954511"/>
              <a:gd name="connsiteY99" fmla="*/ 1919560 h 2291704"/>
              <a:gd name="connsiteX100" fmla="*/ 1859051 w 1954511"/>
              <a:gd name="connsiteY100" fmla="*/ 1738690 h 2291704"/>
              <a:gd name="connsiteX101" fmla="*/ 1889197 w 1954511"/>
              <a:gd name="connsiteY101" fmla="*/ 1658303 h 2291704"/>
              <a:gd name="connsiteX102" fmla="*/ 1954511 w 1954511"/>
              <a:gd name="connsiteY102" fmla="*/ 1492505 h 2291704"/>
              <a:gd name="connsiteX0" fmla="*/ 1130546 w 1889197"/>
              <a:gd name="connsiteY0" fmla="*/ 271631 h 2291704"/>
              <a:gd name="connsiteX1" fmla="*/ 1080304 w 1889197"/>
              <a:gd name="connsiteY1" fmla="*/ 120905 h 2291704"/>
              <a:gd name="connsiteX2" fmla="*/ 803975 w 1889197"/>
              <a:gd name="connsiteY2" fmla="*/ 5349 h 2291704"/>
              <a:gd name="connsiteX3" fmla="*/ 678370 w 1889197"/>
              <a:gd name="connsiteY3" fmla="*/ 25446 h 2291704"/>
              <a:gd name="connsiteX4" fmla="*/ 572862 w 1889197"/>
              <a:gd name="connsiteY4" fmla="*/ 80712 h 2291704"/>
              <a:gd name="connsiteX5" fmla="*/ 407065 w 1889197"/>
              <a:gd name="connsiteY5" fmla="*/ 171147 h 2291704"/>
              <a:gd name="connsiteX6" fmla="*/ 296533 w 1889197"/>
              <a:gd name="connsiteY6" fmla="*/ 236461 h 2291704"/>
              <a:gd name="connsiteX7" fmla="*/ 276436 w 1889197"/>
              <a:gd name="connsiteY7" fmla="*/ 372114 h 2291704"/>
              <a:gd name="connsiteX8" fmla="*/ 201073 w 1889197"/>
              <a:gd name="connsiteY8" fmla="*/ 477622 h 2291704"/>
              <a:gd name="connsiteX9" fmla="*/ 175953 w 1889197"/>
              <a:gd name="connsiteY9" fmla="*/ 618299 h 2291704"/>
              <a:gd name="connsiteX10" fmla="*/ 196049 w 1889197"/>
              <a:gd name="connsiteY10" fmla="*/ 764000 h 2291704"/>
              <a:gd name="connsiteX11" fmla="*/ 186001 w 1889197"/>
              <a:gd name="connsiteY11" fmla="*/ 919749 h 2291704"/>
              <a:gd name="connsiteX12" fmla="*/ 115662 w 1889197"/>
              <a:gd name="connsiteY12" fmla="*/ 1050378 h 2291704"/>
              <a:gd name="connsiteX13" fmla="*/ 60397 w 1889197"/>
              <a:gd name="connsiteY13" fmla="*/ 1226224 h 2291704"/>
              <a:gd name="connsiteX14" fmla="*/ 106 w 1889197"/>
              <a:gd name="connsiteY14" fmla="*/ 1392022 h 2291704"/>
              <a:gd name="connsiteX15" fmla="*/ 45324 w 1889197"/>
              <a:gd name="connsiteY15" fmla="*/ 1447288 h 2291704"/>
              <a:gd name="connsiteX16" fmla="*/ 30251 w 1889197"/>
              <a:gd name="connsiteY16" fmla="*/ 1608061 h 2291704"/>
              <a:gd name="connsiteX17" fmla="*/ 125711 w 1889197"/>
              <a:gd name="connsiteY17" fmla="*/ 1713569 h 2291704"/>
              <a:gd name="connsiteX18" fmla="*/ 165904 w 1889197"/>
              <a:gd name="connsiteY18" fmla="*/ 1889415 h 2291704"/>
              <a:gd name="connsiteX19" fmla="*/ 296533 w 1889197"/>
              <a:gd name="connsiteY19" fmla="*/ 1994923 h 2291704"/>
              <a:gd name="connsiteX20" fmla="*/ 351799 w 1889197"/>
              <a:gd name="connsiteY20" fmla="*/ 2065261 h 2291704"/>
              <a:gd name="connsiteX21" fmla="*/ 422137 w 1889197"/>
              <a:gd name="connsiteY21" fmla="*/ 2170769 h 2291704"/>
              <a:gd name="connsiteX22" fmla="*/ 462331 w 1889197"/>
              <a:gd name="connsiteY22" fmla="*/ 2251156 h 2291704"/>
              <a:gd name="connsiteX23" fmla="*/ 547742 w 1889197"/>
              <a:gd name="connsiteY23" fmla="*/ 2286325 h 2291704"/>
              <a:gd name="connsiteX24" fmla="*/ 663298 w 1889197"/>
              <a:gd name="connsiteY24" fmla="*/ 2286325 h 2291704"/>
              <a:gd name="connsiteX25" fmla="*/ 743684 w 1889197"/>
              <a:gd name="connsiteY25" fmla="*/ 2236083 h 2291704"/>
              <a:gd name="connsiteX26" fmla="*/ 773829 w 1889197"/>
              <a:gd name="connsiteY26" fmla="*/ 2195890 h 2291704"/>
              <a:gd name="connsiteX27" fmla="*/ 783878 w 1889197"/>
              <a:gd name="connsiteY27" fmla="*/ 2155697 h 2291704"/>
              <a:gd name="connsiteX28" fmla="*/ 753733 w 1889197"/>
              <a:gd name="connsiteY28" fmla="*/ 2065261 h 2291704"/>
              <a:gd name="connsiteX29" fmla="*/ 693443 w 1889197"/>
              <a:gd name="connsiteY29" fmla="*/ 1989899 h 2291704"/>
              <a:gd name="connsiteX30" fmla="*/ 643201 w 1889197"/>
              <a:gd name="connsiteY30" fmla="*/ 1884391 h 2291704"/>
              <a:gd name="connsiteX31" fmla="*/ 643201 w 1889197"/>
              <a:gd name="connsiteY31" fmla="*/ 1809028 h 2291704"/>
              <a:gd name="connsiteX32" fmla="*/ 643201 w 1889197"/>
              <a:gd name="connsiteY32" fmla="*/ 1678400 h 2291704"/>
              <a:gd name="connsiteX33" fmla="*/ 648225 w 1889197"/>
              <a:gd name="connsiteY33" fmla="*/ 1542747 h 2291704"/>
              <a:gd name="connsiteX34" fmla="*/ 643201 w 1889197"/>
              <a:gd name="connsiteY34" fmla="*/ 1457336 h 2291704"/>
              <a:gd name="connsiteX35" fmla="*/ 623104 w 1889197"/>
              <a:gd name="connsiteY35" fmla="*/ 1316659 h 2291704"/>
              <a:gd name="connsiteX36" fmla="*/ 658273 w 1889197"/>
              <a:gd name="connsiteY36" fmla="*/ 1246321 h 2291704"/>
              <a:gd name="connsiteX37" fmla="*/ 678370 w 1889197"/>
              <a:gd name="connsiteY37" fmla="*/ 1095596 h 2291704"/>
              <a:gd name="connsiteX38" fmla="*/ 638177 w 1889197"/>
              <a:gd name="connsiteY38" fmla="*/ 924774 h 2291704"/>
              <a:gd name="connsiteX39" fmla="*/ 597983 w 1889197"/>
              <a:gd name="connsiteY39" fmla="*/ 839363 h 2291704"/>
              <a:gd name="connsiteX40" fmla="*/ 567838 w 1889197"/>
              <a:gd name="connsiteY40" fmla="*/ 683613 h 2291704"/>
              <a:gd name="connsiteX41" fmla="*/ 567838 w 1889197"/>
              <a:gd name="connsiteY41" fmla="*/ 573081 h 2291704"/>
              <a:gd name="connsiteX42" fmla="*/ 597983 w 1889197"/>
              <a:gd name="connsiteY42" fmla="*/ 442453 h 2291704"/>
              <a:gd name="connsiteX43" fmla="*/ 668322 w 1889197"/>
              <a:gd name="connsiteY43" fmla="*/ 352017 h 2291704"/>
              <a:gd name="connsiteX44" fmla="*/ 733636 w 1889197"/>
              <a:gd name="connsiteY44" fmla="*/ 321872 h 2291704"/>
              <a:gd name="connsiteX45" fmla="*/ 819047 w 1889197"/>
              <a:gd name="connsiteY45" fmla="*/ 286703 h 2291704"/>
              <a:gd name="connsiteX46" fmla="*/ 894410 w 1889197"/>
              <a:gd name="connsiteY46" fmla="*/ 276655 h 2291704"/>
              <a:gd name="connsiteX47" fmla="*/ 949676 w 1889197"/>
              <a:gd name="connsiteY47" fmla="*/ 336945 h 2291704"/>
              <a:gd name="connsiteX48" fmla="*/ 944651 w 1889197"/>
              <a:gd name="connsiteY48" fmla="*/ 437428 h 2291704"/>
              <a:gd name="connsiteX49" fmla="*/ 964748 w 1889197"/>
              <a:gd name="connsiteY49" fmla="*/ 583130 h 2291704"/>
              <a:gd name="connsiteX50" fmla="*/ 994893 w 1889197"/>
              <a:gd name="connsiteY50" fmla="*/ 688637 h 2291704"/>
              <a:gd name="connsiteX51" fmla="*/ 1009966 w 1889197"/>
              <a:gd name="connsiteY51" fmla="*/ 764000 h 2291704"/>
              <a:gd name="connsiteX52" fmla="*/ 1025038 w 1889197"/>
              <a:gd name="connsiteY52" fmla="*/ 854435 h 2291704"/>
              <a:gd name="connsiteX53" fmla="*/ 1055183 w 1889197"/>
              <a:gd name="connsiteY53" fmla="*/ 934822 h 2291704"/>
              <a:gd name="connsiteX54" fmla="*/ 1070256 w 1889197"/>
              <a:gd name="connsiteY54" fmla="*/ 969991 h 2291704"/>
              <a:gd name="connsiteX55" fmla="*/ 1095377 w 1889197"/>
              <a:gd name="connsiteY55" fmla="*/ 1005160 h 2291704"/>
              <a:gd name="connsiteX56" fmla="*/ 1140594 w 1889197"/>
              <a:gd name="connsiteY56" fmla="*/ 1145837 h 2291704"/>
              <a:gd name="connsiteX57" fmla="*/ 1195860 w 1889197"/>
              <a:gd name="connsiteY57" fmla="*/ 1281490 h 2291704"/>
              <a:gd name="connsiteX58" fmla="*/ 1251126 w 1889197"/>
              <a:gd name="connsiteY58" fmla="*/ 1397046 h 2291704"/>
              <a:gd name="connsiteX59" fmla="*/ 1351610 w 1889197"/>
              <a:gd name="connsiteY59" fmla="*/ 1472409 h 2291704"/>
              <a:gd name="connsiteX60" fmla="*/ 1442045 w 1889197"/>
              <a:gd name="connsiteY60" fmla="*/ 1472409 h 2291704"/>
              <a:gd name="connsiteX61" fmla="*/ 1477214 w 1889197"/>
              <a:gd name="connsiteY61" fmla="*/ 1432215 h 2291704"/>
              <a:gd name="connsiteX62" fmla="*/ 1437021 w 1889197"/>
              <a:gd name="connsiteY62" fmla="*/ 1361877 h 2291704"/>
              <a:gd name="connsiteX63" fmla="*/ 1406876 w 1889197"/>
              <a:gd name="connsiteY63" fmla="*/ 1286514 h 2291704"/>
              <a:gd name="connsiteX64" fmla="*/ 1381755 w 1889197"/>
              <a:gd name="connsiteY64" fmla="*/ 1231248 h 2291704"/>
              <a:gd name="connsiteX65" fmla="*/ 1351610 w 1889197"/>
              <a:gd name="connsiteY65" fmla="*/ 1110668 h 2291704"/>
              <a:gd name="connsiteX66" fmla="*/ 1331513 w 1889197"/>
              <a:gd name="connsiteY66" fmla="*/ 985064 h 2291704"/>
              <a:gd name="connsiteX67" fmla="*/ 1326489 w 1889197"/>
              <a:gd name="connsiteY67" fmla="*/ 829314 h 2291704"/>
              <a:gd name="connsiteX68" fmla="*/ 1326489 w 1889197"/>
              <a:gd name="connsiteY68" fmla="*/ 718782 h 2291704"/>
              <a:gd name="connsiteX69" fmla="*/ 1316440 w 1889197"/>
              <a:gd name="connsiteY69" fmla="*/ 603226 h 2291704"/>
              <a:gd name="connsiteX70" fmla="*/ 1301368 w 1889197"/>
              <a:gd name="connsiteY70" fmla="*/ 482646 h 2291704"/>
              <a:gd name="connsiteX71" fmla="*/ 1261175 w 1889197"/>
              <a:gd name="connsiteY71" fmla="*/ 402259 h 2291704"/>
              <a:gd name="connsiteX72" fmla="*/ 1246102 w 1889197"/>
              <a:gd name="connsiteY72" fmla="*/ 291727 h 2291704"/>
              <a:gd name="connsiteX73" fmla="*/ 1266199 w 1889197"/>
              <a:gd name="connsiteY73" fmla="*/ 226413 h 2291704"/>
              <a:gd name="connsiteX74" fmla="*/ 1281271 w 1889197"/>
              <a:gd name="connsiteY74" fmla="*/ 216365 h 2291704"/>
              <a:gd name="connsiteX75" fmla="*/ 1326489 w 1889197"/>
              <a:gd name="connsiteY75" fmla="*/ 196268 h 2291704"/>
              <a:gd name="connsiteX76" fmla="*/ 1396827 w 1889197"/>
              <a:gd name="connsiteY76" fmla="*/ 176171 h 2291704"/>
              <a:gd name="connsiteX77" fmla="*/ 1467166 w 1889197"/>
              <a:gd name="connsiteY77" fmla="*/ 181196 h 2291704"/>
              <a:gd name="connsiteX78" fmla="*/ 1517408 w 1889197"/>
              <a:gd name="connsiteY78" fmla="*/ 191244 h 2291704"/>
              <a:gd name="connsiteX79" fmla="*/ 1572673 w 1889197"/>
              <a:gd name="connsiteY79" fmla="*/ 251534 h 2291704"/>
              <a:gd name="connsiteX80" fmla="*/ 1632964 w 1889197"/>
              <a:gd name="connsiteY80" fmla="*/ 321872 h 2291704"/>
              <a:gd name="connsiteX81" fmla="*/ 1663109 w 1889197"/>
              <a:gd name="connsiteY81" fmla="*/ 568057 h 2291704"/>
              <a:gd name="connsiteX82" fmla="*/ 1663109 w 1889197"/>
              <a:gd name="connsiteY82" fmla="*/ 593178 h 2291704"/>
              <a:gd name="connsiteX83" fmla="*/ 1663109 w 1889197"/>
              <a:gd name="connsiteY83" fmla="*/ 728831 h 2291704"/>
              <a:gd name="connsiteX84" fmla="*/ 1663109 w 1889197"/>
              <a:gd name="connsiteY84" fmla="*/ 829314 h 2291704"/>
              <a:gd name="connsiteX85" fmla="*/ 1622915 w 1889197"/>
              <a:gd name="connsiteY85" fmla="*/ 924774 h 2291704"/>
              <a:gd name="connsiteX86" fmla="*/ 1592770 w 1889197"/>
              <a:gd name="connsiteY86" fmla="*/ 1000136 h 2291704"/>
              <a:gd name="connsiteX87" fmla="*/ 1587746 w 1889197"/>
              <a:gd name="connsiteY87" fmla="*/ 1060426 h 2291704"/>
              <a:gd name="connsiteX88" fmla="*/ 1627939 w 1889197"/>
              <a:gd name="connsiteY88" fmla="*/ 1160910 h 2291704"/>
              <a:gd name="connsiteX89" fmla="*/ 1668133 w 1889197"/>
              <a:gd name="connsiteY89" fmla="*/ 1241297 h 2291704"/>
              <a:gd name="connsiteX90" fmla="*/ 1743495 w 1889197"/>
              <a:gd name="connsiteY90" fmla="*/ 1397046 h 2291704"/>
              <a:gd name="connsiteX91" fmla="*/ 1748520 w 1889197"/>
              <a:gd name="connsiteY91" fmla="*/ 1472409 h 2291704"/>
              <a:gd name="connsiteX92" fmla="*/ 1748520 w 1889197"/>
              <a:gd name="connsiteY92" fmla="*/ 1552796 h 2291704"/>
              <a:gd name="connsiteX93" fmla="*/ 1713350 w 1889197"/>
              <a:gd name="connsiteY93" fmla="*/ 1633182 h 2291704"/>
              <a:gd name="connsiteX94" fmla="*/ 1381755 w 1889197"/>
              <a:gd name="connsiteY94" fmla="*/ 2095407 h 2291704"/>
              <a:gd name="connsiteX95" fmla="*/ 1452093 w 1889197"/>
              <a:gd name="connsiteY95" fmla="*/ 2221011 h 2291704"/>
              <a:gd name="connsiteX96" fmla="*/ 1527456 w 1889197"/>
              <a:gd name="connsiteY96" fmla="*/ 2210963 h 2291704"/>
              <a:gd name="connsiteX97" fmla="*/ 1597794 w 1889197"/>
              <a:gd name="connsiteY97" fmla="*/ 2160721 h 2291704"/>
              <a:gd name="connsiteX98" fmla="*/ 1673157 w 1889197"/>
              <a:gd name="connsiteY98" fmla="*/ 2080334 h 2291704"/>
              <a:gd name="connsiteX99" fmla="*/ 1783689 w 1889197"/>
              <a:gd name="connsiteY99" fmla="*/ 1919560 h 2291704"/>
              <a:gd name="connsiteX100" fmla="*/ 1859051 w 1889197"/>
              <a:gd name="connsiteY100" fmla="*/ 1738690 h 2291704"/>
              <a:gd name="connsiteX101" fmla="*/ 1889197 w 1889197"/>
              <a:gd name="connsiteY101" fmla="*/ 1658303 h 2291704"/>
              <a:gd name="connsiteX0" fmla="*/ 1130546 w 1859051"/>
              <a:gd name="connsiteY0" fmla="*/ 271631 h 2291704"/>
              <a:gd name="connsiteX1" fmla="*/ 1080304 w 1859051"/>
              <a:gd name="connsiteY1" fmla="*/ 120905 h 2291704"/>
              <a:gd name="connsiteX2" fmla="*/ 803975 w 1859051"/>
              <a:gd name="connsiteY2" fmla="*/ 5349 h 2291704"/>
              <a:gd name="connsiteX3" fmla="*/ 678370 w 1859051"/>
              <a:gd name="connsiteY3" fmla="*/ 25446 h 2291704"/>
              <a:gd name="connsiteX4" fmla="*/ 572862 w 1859051"/>
              <a:gd name="connsiteY4" fmla="*/ 80712 h 2291704"/>
              <a:gd name="connsiteX5" fmla="*/ 407065 w 1859051"/>
              <a:gd name="connsiteY5" fmla="*/ 171147 h 2291704"/>
              <a:gd name="connsiteX6" fmla="*/ 296533 w 1859051"/>
              <a:gd name="connsiteY6" fmla="*/ 236461 h 2291704"/>
              <a:gd name="connsiteX7" fmla="*/ 276436 w 1859051"/>
              <a:gd name="connsiteY7" fmla="*/ 372114 h 2291704"/>
              <a:gd name="connsiteX8" fmla="*/ 201073 w 1859051"/>
              <a:gd name="connsiteY8" fmla="*/ 477622 h 2291704"/>
              <a:gd name="connsiteX9" fmla="*/ 175953 w 1859051"/>
              <a:gd name="connsiteY9" fmla="*/ 618299 h 2291704"/>
              <a:gd name="connsiteX10" fmla="*/ 196049 w 1859051"/>
              <a:gd name="connsiteY10" fmla="*/ 764000 h 2291704"/>
              <a:gd name="connsiteX11" fmla="*/ 186001 w 1859051"/>
              <a:gd name="connsiteY11" fmla="*/ 919749 h 2291704"/>
              <a:gd name="connsiteX12" fmla="*/ 115662 w 1859051"/>
              <a:gd name="connsiteY12" fmla="*/ 1050378 h 2291704"/>
              <a:gd name="connsiteX13" fmla="*/ 60397 w 1859051"/>
              <a:gd name="connsiteY13" fmla="*/ 1226224 h 2291704"/>
              <a:gd name="connsiteX14" fmla="*/ 106 w 1859051"/>
              <a:gd name="connsiteY14" fmla="*/ 1392022 h 2291704"/>
              <a:gd name="connsiteX15" fmla="*/ 45324 w 1859051"/>
              <a:gd name="connsiteY15" fmla="*/ 1447288 h 2291704"/>
              <a:gd name="connsiteX16" fmla="*/ 30251 w 1859051"/>
              <a:gd name="connsiteY16" fmla="*/ 1608061 h 2291704"/>
              <a:gd name="connsiteX17" fmla="*/ 125711 w 1859051"/>
              <a:gd name="connsiteY17" fmla="*/ 1713569 h 2291704"/>
              <a:gd name="connsiteX18" fmla="*/ 165904 w 1859051"/>
              <a:gd name="connsiteY18" fmla="*/ 1889415 h 2291704"/>
              <a:gd name="connsiteX19" fmla="*/ 296533 w 1859051"/>
              <a:gd name="connsiteY19" fmla="*/ 1994923 h 2291704"/>
              <a:gd name="connsiteX20" fmla="*/ 351799 w 1859051"/>
              <a:gd name="connsiteY20" fmla="*/ 2065261 h 2291704"/>
              <a:gd name="connsiteX21" fmla="*/ 422137 w 1859051"/>
              <a:gd name="connsiteY21" fmla="*/ 2170769 h 2291704"/>
              <a:gd name="connsiteX22" fmla="*/ 462331 w 1859051"/>
              <a:gd name="connsiteY22" fmla="*/ 2251156 h 2291704"/>
              <a:gd name="connsiteX23" fmla="*/ 547742 w 1859051"/>
              <a:gd name="connsiteY23" fmla="*/ 2286325 h 2291704"/>
              <a:gd name="connsiteX24" fmla="*/ 663298 w 1859051"/>
              <a:gd name="connsiteY24" fmla="*/ 2286325 h 2291704"/>
              <a:gd name="connsiteX25" fmla="*/ 743684 w 1859051"/>
              <a:gd name="connsiteY25" fmla="*/ 2236083 h 2291704"/>
              <a:gd name="connsiteX26" fmla="*/ 773829 w 1859051"/>
              <a:gd name="connsiteY26" fmla="*/ 2195890 h 2291704"/>
              <a:gd name="connsiteX27" fmla="*/ 783878 w 1859051"/>
              <a:gd name="connsiteY27" fmla="*/ 2155697 h 2291704"/>
              <a:gd name="connsiteX28" fmla="*/ 753733 w 1859051"/>
              <a:gd name="connsiteY28" fmla="*/ 2065261 h 2291704"/>
              <a:gd name="connsiteX29" fmla="*/ 693443 w 1859051"/>
              <a:gd name="connsiteY29" fmla="*/ 1989899 h 2291704"/>
              <a:gd name="connsiteX30" fmla="*/ 643201 w 1859051"/>
              <a:gd name="connsiteY30" fmla="*/ 1884391 h 2291704"/>
              <a:gd name="connsiteX31" fmla="*/ 643201 w 1859051"/>
              <a:gd name="connsiteY31" fmla="*/ 1809028 h 2291704"/>
              <a:gd name="connsiteX32" fmla="*/ 643201 w 1859051"/>
              <a:gd name="connsiteY32" fmla="*/ 1678400 h 2291704"/>
              <a:gd name="connsiteX33" fmla="*/ 648225 w 1859051"/>
              <a:gd name="connsiteY33" fmla="*/ 1542747 h 2291704"/>
              <a:gd name="connsiteX34" fmla="*/ 643201 w 1859051"/>
              <a:gd name="connsiteY34" fmla="*/ 1457336 h 2291704"/>
              <a:gd name="connsiteX35" fmla="*/ 623104 w 1859051"/>
              <a:gd name="connsiteY35" fmla="*/ 1316659 h 2291704"/>
              <a:gd name="connsiteX36" fmla="*/ 658273 w 1859051"/>
              <a:gd name="connsiteY36" fmla="*/ 1246321 h 2291704"/>
              <a:gd name="connsiteX37" fmla="*/ 678370 w 1859051"/>
              <a:gd name="connsiteY37" fmla="*/ 1095596 h 2291704"/>
              <a:gd name="connsiteX38" fmla="*/ 638177 w 1859051"/>
              <a:gd name="connsiteY38" fmla="*/ 924774 h 2291704"/>
              <a:gd name="connsiteX39" fmla="*/ 597983 w 1859051"/>
              <a:gd name="connsiteY39" fmla="*/ 839363 h 2291704"/>
              <a:gd name="connsiteX40" fmla="*/ 567838 w 1859051"/>
              <a:gd name="connsiteY40" fmla="*/ 683613 h 2291704"/>
              <a:gd name="connsiteX41" fmla="*/ 567838 w 1859051"/>
              <a:gd name="connsiteY41" fmla="*/ 573081 h 2291704"/>
              <a:gd name="connsiteX42" fmla="*/ 597983 w 1859051"/>
              <a:gd name="connsiteY42" fmla="*/ 442453 h 2291704"/>
              <a:gd name="connsiteX43" fmla="*/ 668322 w 1859051"/>
              <a:gd name="connsiteY43" fmla="*/ 352017 h 2291704"/>
              <a:gd name="connsiteX44" fmla="*/ 733636 w 1859051"/>
              <a:gd name="connsiteY44" fmla="*/ 321872 h 2291704"/>
              <a:gd name="connsiteX45" fmla="*/ 819047 w 1859051"/>
              <a:gd name="connsiteY45" fmla="*/ 286703 h 2291704"/>
              <a:gd name="connsiteX46" fmla="*/ 894410 w 1859051"/>
              <a:gd name="connsiteY46" fmla="*/ 276655 h 2291704"/>
              <a:gd name="connsiteX47" fmla="*/ 949676 w 1859051"/>
              <a:gd name="connsiteY47" fmla="*/ 336945 h 2291704"/>
              <a:gd name="connsiteX48" fmla="*/ 944651 w 1859051"/>
              <a:gd name="connsiteY48" fmla="*/ 437428 h 2291704"/>
              <a:gd name="connsiteX49" fmla="*/ 964748 w 1859051"/>
              <a:gd name="connsiteY49" fmla="*/ 583130 h 2291704"/>
              <a:gd name="connsiteX50" fmla="*/ 994893 w 1859051"/>
              <a:gd name="connsiteY50" fmla="*/ 688637 h 2291704"/>
              <a:gd name="connsiteX51" fmla="*/ 1009966 w 1859051"/>
              <a:gd name="connsiteY51" fmla="*/ 764000 h 2291704"/>
              <a:gd name="connsiteX52" fmla="*/ 1025038 w 1859051"/>
              <a:gd name="connsiteY52" fmla="*/ 854435 h 2291704"/>
              <a:gd name="connsiteX53" fmla="*/ 1055183 w 1859051"/>
              <a:gd name="connsiteY53" fmla="*/ 934822 h 2291704"/>
              <a:gd name="connsiteX54" fmla="*/ 1070256 w 1859051"/>
              <a:gd name="connsiteY54" fmla="*/ 969991 h 2291704"/>
              <a:gd name="connsiteX55" fmla="*/ 1095377 w 1859051"/>
              <a:gd name="connsiteY55" fmla="*/ 1005160 h 2291704"/>
              <a:gd name="connsiteX56" fmla="*/ 1140594 w 1859051"/>
              <a:gd name="connsiteY56" fmla="*/ 1145837 h 2291704"/>
              <a:gd name="connsiteX57" fmla="*/ 1195860 w 1859051"/>
              <a:gd name="connsiteY57" fmla="*/ 1281490 h 2291704"/>
              <a:gd name="connsiteX58" fmla="*/ 1251126 w 1859051"/>
              <a:gd name="connsiteY58" fmla="*/ 1397046 h 2291704"/>
              <a:gd name="connsiteX59" fmla="*/ 1351610 w 1859051"/>
              <a:gd name="connsiteY59" fmla="*/ 1472409 h 2291704"/>
              <a:gd name="connsiteX60" fmla="*/ 1442045 w 1859051"/>
              <a:gd name="connsiteY60" fmla="*/ 1472409 h 2291704"/>
              <a:gd name="connsiteX61" fmla="*/ 1477214 w 1859051"/>
              <a:gd name="connsiteY61" fmla="*/ 1432215 h 2291704"/>
              <a:gd name="connsiteX62" fmla="*/ 1437021 w 1859051"/>
              <a:gd name="connsiteY62" fmla="*/ 1361877 h 2291704"/>
              <a:gd name="connsiteX63" fmla="*/ 1406876 w 1859051"/>
              <a:gd name="connsiteY63" fmla="*/ 1286514 h 2291704"/>
              <a:gd name="connsiteX64" fmla="*/ 1381755 w 1859051"/>
              <a:gd name="connsiteY64" fmla="*/ 1231248 h 2291704"/>
              <a:gd name="connsiteX65" fmla="*/ 1351610 w 1859051"/>
              <a:gd name="connsiteY65" fmla="*/ 1110668 h 2291704"/>
              <a:gd name="connsiteX66" fmla="*/ 1331513 w 1859051"/>
              <a:gd name="connsiteY66" fmla="*/ 985064 h 2291704"/>
              <a:gd name="connsiteX67" fmla="*/ 1326489 w 1859051"/>
              <a:gd name="connsiteY67" fmla="*/ 829314 h 2291704"/>
              <a:gd name="connsiteX68" fmla="*/ 1326489 w 1859051"/>
              <a:gd name="connsiteY68" fmla="*/ 718782 h 2291704"/>
              <a:gd name="connsiteX69" fmla="*/ 1316440 w 1859051"/>
              <a:gd name="connsiteY69" fmla="*/ 603226 h 2291704"/>
              <a:gd name="connsiteX70" fmla="*/ 1301368 w 1859051"/>
              <a:gd name="connsiteY70" fmla="*/ 482646 h 2291704"/>
              <a:gd name="connsiteX71" fmla="*/ 1261175 w 1859051"/>
              <a:gd name="connsiteY71" fmla="*/ 402259 h 2291704"/>
              <a:gd name="connsiteX72" fmla="*/ 1246102 w 1859051"/>
              <a:gd name="connsiteY72" fmla="*/ 291727 h 2291704"/>
              <a:gd name="connsiteX73" fmla="*/ 1266199 w 1859051"/>
              <a:gd name="connsiteY73" fmla="*/ 226413 h 2291704"/>
              <a:gd name="connsiteX74" fmla="*/ 1281271 w 1859051"/>
              <a:gd name="connsiteY74" fmla="*/ 216365 h 2291704"/>
              <a:gd name="connsiteX75" fmla="*/ 1326489 w 1859051"/>
              <a:gd name="connsiteY75" fmla="*/ 196268 h 2291704"/>
              <a:gd name="connsiteX76" fmla="*/ 1396827 w 1859051"/>
              <a:gd name="connsiteY76" fmla="*/ 176171 h 2291704"/>
              <a:gd name="connsiteX77" fmla="*/ 1467166 w 1859051"/>
              <a:gd name="connsiteY77" fmla="*/ 181196 h 2291704"/>
              <a:gd name="connsiteX78" fmla="*/ 1517408 w 1859051"/>
              <a:gd name="connsiteY78" fmla="*/ 191244 h 2291704"/>
              <a:gd name="connsiteX79" fmla="*/ 1572673 w 1859051"/>
              <a:gd name="connsiteY79" fmla="*/ 251534 h 2291704"/>
              <a:gd name="connsiteX80" fmla="*/ 1632964 w 1859051"/>
              <a:gd name="connsiteY80" fmla="*/ 321872 h 2291704"/>
              <a:gd name="connsiteX81" fmla="*/ 1663109 w 1859051"/>
              <a:gd name="connsiteY81" fmla="*/ 568057 h 2291704"/>
              <a:gd name="connsiteX82" fmla="*/ 1663109 w 1859051"/>
              <a:gd name="connsiteY82" fmla="*/ 593178 h 2291704"/>
              <a:gd name="connsiteX83" fmla="*/ 1663109 w 1859051"/>
              <a:gd name="connsiteY83" fmla="*/ 728831 h 2291704"/>
              <a:gd name="connsiteX84" fmla="*/ 1663109 w 1859051"/>
              <a:gd name="connsiteY84" fmla="*/ 829314 h 2291704"/>
              <a:gd name="connsiteX85" fmla="*/ 1622915 w 1859051"/>
              <a:gd name="connsiteY85" fmla="*/ 924774 h 2291704"/>
              <a:gd name="connsiteX86" fmla="*/ 1592770 w 1859051"/>
              <a:gd name="connsiteY86" fmla="*/ 1000136 h 2291704"/>
              <a:gd name="connsiteX87" fmla="*/ 1587746 w 1859051"/>
              <a:gd name="connsiteY87" fmla="*/ 1060426 h 2291704"/>
              <a:gd name="connsiteX88" fmla="*/ 1627939 w 1859051"/>
              <a:gd name="connsiteY88" fmla="*/ 1160910 h 2291704"/>
              <a:gd name="connsiteX89" fmla="*/ 1668133 w 1859051"/>
              <a:gd name="connsiteY89" fmla="*/ 1241297 h 2291704"/>
              <a:gd name="connsiteX90" fmla="*/ 1743495 w 1859051"/>
              <a:gd name="connsiteY90" fmla="*/ 1397046 h 2291704"/>
              <a:gd name="connsiteX91" fmla="*/ 1748520 w 1859051"/>
              <a:gd name="connsiteY91" fmla="*/ 1472409 h 2291704"/>
              <a:gd name="connsiteX92" fmla="*/ 1748520 w 1859051"/>
              <a:gd name="connsiteY92" fmla="*/ 1552796 h 2291704"/>
              <a:gd name="connsiteX93" fmla="*/ 1713350 w 1859051"/>
              <a:gd name="connsiteY93" fmla="*/ 1633182 h 2291704"/>
              <a:gd name="connsiteX94" fmla="*/ 1381755 w 1859051"/>
              <a:gd name="connsiteY94" fmla="*/ 2095407 h 2291704"/>
              <a:gd name="connsiteX95" fmla="*/ 1452093 w 1859051"/>
              <a:gd name="connsiteY95" fmla="*/ 2221011 h 2291704"/>
              <a:gd name="connsiteX96" fmla="*/ 1527456 w 1859051"/>
              <a:gd name="connsiteY96" fmla="*/ 2210963 h 2291704"/>
              <a:gd name="connsiteX97" fmla="*/ 1597794 w 1859051"/>
              <a:gd name="connsiteY97" fmla="*/ 2160721 h 2291704"/>
              <a:gd name="connsiteX98" fmla="*/ 1673157 w 1859051"/>
              <a:gd name="connsiteY98" fmla="*/ 2080334 h 2291704"/>
              <a:gd name="connsiteX99" fmla="*/ 1783689 w 1859051"/>
              <a:gd name="connsiteY99" fmla="*/ 1919560 h 2291704"/>
              <a:gd name="connsiteX100" fmla="*/ 1859051 w 1859051"/>
              <a:gd name="connsiteY100" fmla="*/ 1738690 h 2291704"/>
              <a:gd name="connsiteX0" fmla="*/ 1130546 w 1783689"/>
              <a:gd name="connsiteY0" fmla="*/ 271631 h 2291704"/>
              <a:gd name="connsiteX1" fmla="*/ 1080304 w 1783689"/>
              <a:gd name="connsiteY1" fmla="*/ 120905 h 2291704"/>
              <a:gd name="connsiteX2" fmla="*/ 803975 w 1783689"/>
              <a:gd name="connsiteY2" fmla="*/ 5349 h 2291704"/>
              <a:gd name="connsiteX3" fmla="*/ 678370 w 1783689"/>
              <a:gd name="connsiteY3" fmla="*/ 25446 h 2291704"/>
              <a:gd name="connsiteX4" fmla="*/ 572862 w 1783689"/>
              <a:gd name="connsiteY4" fmla="*/ 80712 h 2291704"/>
              <a:gd name="connsiteX5" fmla="*/ 407065 w 1783689"/>
              <a:gd name="connsiteY5" fmla="*/ 171147 h 2291704"/>
              <a:gd name="connsiteX6" fmla="*/ 296533 w 1783689"/>
              <a:gd name="connsiteY6" fmla="*/ 236461 h 2291704"/>
              <a:gd name="connsiteX7" fmla="*/ 276436 w 1783689"/>
              <a:gd name="connsiteY7" fmla="*/ 372114 h 2291704"/>
              <a:gd name="connsiteX8" fmla="*/ 201073 w 1783689"/>
              <a:gd name="connsiteY8" fmla="*/ 477622 h 2291704"/>
              <a:gd name="connsiteX9" fmla="*/ 175953 w 1783689"/>
              <a:gd name="connsiteY9" fmla="*/ 618299 h 2291704"/>
              <a:gd name="connsiteX10" fmla="*/ 196049 w 1783689"/>
              <a:gd name="connsiteY10" fmla="*/ 764000 h 2291704"/>
              <a:gd name="connsiteX11" fmla="*/ 186001 w 1783689"/>
              <a:gd name="connsiteY11" fmla="*/ 919749 h 2291704"/>
              <a:gd name="connsiteX12" fmla="*/ 115662 w 1783689"/>
              <a:gd name="connsiteY12" fmla="*/ 1050378 h 2291704"/>
              <a:gd name="connsiteX13" fmla="*/ 60397 w 1783689"/>
              <a:gd name="connsiteY13" fmla="*/ 1226224 h 2291704"/>
              <a:gd name="connsiteX14" fmla="*/ 106 w 1783689"/>
              <a:gd name="connsiteY14" fmla="*/ 1392022 h 2291704"/>
              <a:gd name="connsiteX15" fmla="*/ 45324 w 1783689"/>
              <a:gd name="connsiteY15" fmla="*/ 1447288 h 2291704"/>
              <a:gd name="connsiteX16" fmla="*/ 30251 w 1783689"/>
              <a:gd name="connsiteY16" fmla="*/ 1608061 h 2291704"/>
              <a:gd name="connsiteX17" fmla="*/ 125711 w 1783689"/>
              <a:gd name="connsiteY17" fmla="*/ 1713569 h 2291704"/>
              <a:gd name="connsiteX18" fmla="*/ 165904 w 1783689"/>
              <a:gd name="connsiteY18" fmla="*/ 1889415 h 2291704"/>
              <a:gd name="connsiteX19" fmla="*/ 296533 w 1783689"/>
              <a:gd name="connsiteY19" fmla="*/ 1994923 h 2291704"/>
              <a:gd name="connsiteX20" fmla="*/ 351799 w 1783689"/>
              <a:gd name="connsiteY20" fmla="*/ 2065261 h 2291704"/>
              <a:gd name="connsiteX21" fmla="*/ 422137 w 1783689"/>
              <a:gd name="connsiteY21" fmla="*/ 2170769 h 2291704"/>
              <a:gd name="connsiteX22" fmla="*/ 462331 w 1783689"/>
              <a:gd name="connsiteY22" fmla="*/ 2251156 h 2291704"/>
              <a:gd name="connsiteX23" fmla="*/ 547742 w 1783689"/>
              <a:gd name="connsiteY23" fmla="*/ 2286325 h 2291704"/>
              <a:gd name="connsiteX24" fmla="*/ 663298 w 1783689"/>
              <a:gd name="connsiteY24" fmla="*/ 2286325 h 2291704"/>
              <a:gd name="connsiteX25" fmla="*/ 743684 w 1783689"/>
              <a:gd name="connsiteY25" fmla="*/ 2236083 h 2291704"/>
              <a:gd name="connsiteX26" fmla="*/ 773829 w 1783689"/>
              <a:gd name="connsiteY26" fmla="*/ 2195890 h 2291704"/>
              <a:gd name="connsiteX27" fmla="*/ 783878 w 1783689"/>
              <a:gd name="connsiteY27" fmla="*/ 2155697 h 2291704"/>
              <a:gd name="connsiteX28" fmla="*/ 753733 w 1783689"/>
              <a:gd name="connsiteY28" fmla="*/ 2065261 h 2291704"/>
              <a:gd name="connsiteX29" fmla="*/ 693443 w 1783689"/>
              <a:gd name="connsiteY29" fmla="*/ 1989899 h 2291704"/>
              <a:gd name="connsiteX30" fmla="*/ 643201 w 1783689"/>
              <a:gd name="connsiteY30" fmla="*/ 1884391 h 2291704"/>
              <a:gd name="connsiteX31" fmla="*/ 643201 w 1783689"/>
              <a:gd name="connsiteY31" fmla="*/ 1809028 h 2291704"/>
              <a:gd name="connsiteX32" fmla="*/ 643201 w 1783689"/>
              <a:gd name="connsiteY32" fmla="*/ 1678400 h 2291704"/>
              <a:gd name="connsiteX33" fmla="*/ 648225 w 1783689"/>
              <a:gd name="connsiteY33" fmla="*/ 1542747 h 2291704"/>
              <a:gd name="connsiteX34" fmla="*/ 643201 w 1783689"/>
              <a:gd name="connsiteY34" fmla="*/ 1457336 h 2291704"/>
              <a:gd name="connsiteX35" fmla="*/ 623104 w 1783689"/>
              <a:gd name="connsiteY35" fmla="*/ 1316659 h 2291704"/>
              <a:gd name="connsiteX36" fmla="*/ 658273 w 1783689"/>
              <a:gd name="connsiteY36" fmla="*/ 1246321 h 2291704"/>
              <a:gd name="connsiteX37" fmla="*/ 678370 w 1783689"/>
              <a:gd name="connsiteY37" fmla="*/ 1095596 h 2291704"/>
              <a:gd name="connsiteX38" fmla="*/ 638177 w 1783689"/>
              <a:gd name="connsiteY38" fmla="*/ 924774 h 2291704"/>
              <a:gd name="connsiteX39" fmla="*/ 597983 w 1783689"/>
              <a:gd name="connsiteY39" fmla="*/ 839363 h 2291704"/>
              <a:gd name="connsiteX40" fmla="*/ 567838 w 1783689"/>
              <a:gd name="connsiteY40" fmla="*/ 683613 h 2291704"/>
              <a:gd name="connsiteX41" fmla="*/ 567838 w 1783689"/>
              <a:gd name="connsiteY41" fmla="*/ 573081 h 2291704"/>
              <a:gd name="connsiteX42" fmla="*/ 597983 w 1783689"/>
              <a:gd name="connsiteY42" fmla="*/ 442453 h 2291704"/>
              <a:gd name="connsiteX43" fmla="*/ 668322 w 1783689"/>
              <a:gd name="connsiteY43" fmla="*/ 352017 h 2291704"/>
              <a:gd name="connsiteX44" fmla="*/ 733636 w 1783689"/>
              <a:gd name="connsiteY44" fmla="*/ 321872 h 2291704"/>
              <a:gd name="connsiteX45" fmla="*/ 819047 w 1783689"/>
              <a:gd name="connsiteY45" fmla="*/ 286703 h 2291704"/>
              <a:gd name="connsiteX46" fmla="*/ 894410 w 1783689"/>
              <a:gd name="connsiteY46" fmla="*/ 276655 h 2291704"/>
              <a:gd name="connsiteX47" fmla="*/ 949676 w 1783689"/>
              <a:gd name="connsiteY47" fmla="*/ 336945 h 2291704"/>
              <a:gd name="connsiteX48" fmla="*/ 944651 w 1783689"/>
              <a:gd name="connsiteY48" fmla="*/ 437428 h 2291704"/>
              <a:gd name="connsiteX49" fmla="*/ 964748 w 1783689"/>
              <a:gd name="connsiteY49" fmla="*/ 583130 h 2291704"/>
              <a:gd name="connsiteX50" fmla="*/ 994893 w 1783689"/>
              <a:gd name="connsiteY50" fmla="*/ 688637 h 2291704"/>
              <a:gd name="connsiteX51" fmla="*/ 1009966 w 1783689"/>
              <a:gd name="connsiteY51" fmla="*/ 764000 h 2291704"/>
              <a:gd name="connsiteX52" fmla="*/ 1025038 w 1783689"/>
              <a:gd name="connsiteY52" fmla="*/ 854435 h 2291704"/>
              <a:gd name="connsiteX53" fmla="*/ 1055183 w 1783689"/>
              <a:gd name="connsiteY53" fmla="*/ 934822 h 2291704"/>
              <a:gd name="connsiteX54" fmla="*/ 1070256 w 1783689"/>
              <a:gd name="connsiteY54" fmla="*/ 969991 h 2291704"/>
              <a:gd name="connsiteX55" fmla="*/ 1095377 w 1783689"/>
              <a:gd name="connsiteY55" fmla="*/ 1005160 h 2291704"/>
              <a:gd name="connsiteX56" fmla="*/ 1140594 w 1783689"/>
              <a:gd name="connsiteY56" fmla="*/ 1145837 h 2291704"/>
              <a:gd name="connsiteX57" fmla="*/ 1195860 w 1783689"/>
              <a:gd name="connsiteY57" fmla="*/ 1281490 h 2291704"/>
              <a:gd name="connsiteX58" fmla="*/ 1251126 w 1783689"/>
              <a:gd name="connsiteY58" fmla="*/ 1397046 h 2291704"/>
              <a:gd name="connsiteX59" fmla="*/ 1351610 w 1783689"/>
              <a:gd name="connsiteY59" fmla="*/ 1472409 h 2291704"/>
              <a:gd name="connsiteX60" fmla="*/ 1442045 w 1783689"/>
              <a:gd name="connsiteY60" fmla="*/ 1472409 h 2291704"/>
              <a:gd name="connsiteX61" fmla="*/ 1477214 w 1783689"/>
              <a:gd name="connsiteY61" fmla="*/ 1432215 h 2291704"/>
              <a:gd name="connsiteX62" fmla="*/ 1437021 w 1783689"/>
              <a:gd name="connsiteY62" fmla="*/ 1361877 h 2291704"/>
              <a:gd name="connsiteX63" fmla="*/ 1406876 w 1783689"/>
              <a:gd name="connsiteY63" fmla="*/ 1286514 h 2291704"/>
              <a:gd name="connsiteX64" fmla="*/ 1381755 w 1783689"/>
              <a:gd name="connsiteY64" fmla="*/ 1231248 h 2291704"/>
              <a:gd name="connsiteX65" fmla="*/ 1351610 w 1783689"/>
              <a:gd name="connsiteY65" fmla="*/ 1110668 h 2291704"/>
              <a:gd name="connsiteX66" fmla="*/ 1331513 w 1783689"/>
              <a:gd name="connsiteY66" fmla="*/ 985064 h 2291704"/>
              <a:gd name="connsiteX67" fmla="*/ 1326489 w 1783689"/>
              <a:gd name="connsiteY67" fmla="*/ 829314 h 2291704"/>
              <a:gd name="connsiteX68" fmla="*/ 1326489 w 1783689"/>
              <a:gd name="connsiteY68" fmla="*/ 718782 h 2291704"/>
              <a:gd name="connsiteX69" fmla="*/ 1316440 w 1783689"/>
              <a:gd name="connsiteY69" fmla="*/ 603226 h 2291704"/>
              <a:gd name="connsiteX70" fmla="*/ 1301368 w 1783689"/>
              <a:gd name="connsiteY70" fmla="*/ 482646 h 2291704"/>
              <a:gd name="connsiteX71" fmla="*/ 1261175 w 1783689"/>
              <a:gd name="connsiteY71" fmla="*/ 402259 h 2291704"/>
              <a:gd name="connsiteX72" fmla="*/ 1246102 w 1783689"/>
              <a:gd name="connsiteY72" fmla="*/ 291727 h 2291704"/>
              <a:gd name="connsiteX73" fmla="*/ 1266199 w 1783689"/>
              <a:gd name="connsiteY73" fmla="*/ 226413 h 2291704"/>
              <a:gd name="connsiteX74" fmla="*/ 1281271 w 1783689"/>
              <a:gd name="connsiteY74" fmla="*/ 216365 h 2291704"/>
              <a:gd name="connsiteX75" fmla="*/ 1326489 w 1783689"/>
              <a:gd name="connsiteY75" fmla="*/ 196268 h 2291704"/>
              <a:gd name="connsiteX76" fmla="*/ 1396827 w 1783689"/>
              <a:gd name="connsiteY76" fmla="*/ 176171 h 2291704"/>
              <a:gd name="connsiteX77" fmla="*/ 1467166 w 1783689"/>
              <a:gd name="connsiteY77" fmla="*/ 181196 h 2291704"/>
              <a:gd name="connsiteX78" fmla="*/ 1517408 w 1783689"/>
              <a:gd name="connsiteY78" fmla="*/ 191244 h 2291704"/>
              <a:gd name="connsiteX79" fmla="*/ 1572673 w 1783689"/>
              <a:gd name="connsiteY79" fmla="*/ 251534 h 2291704"/>
              <a:gd name="connsiteX80" fmla="*/ 1632964 w 1783689"/>
              <a:gd name="connsiteY80" fmla="*/ 321872 h 2291704"/>
              <a:gd name="connsiteX81" fmla="*/ 1663109 w 1783689"/>
              <a:gd name="connsiteY81" fmla="*/ 568057 h 2291704"/>
              <a:gd name="connsiteX82" fmla="*/ 1663109 w 1783689"/>
              <a:gd name="connsiteY82" fmla="*/ 593178 h 2291704"/>
              <a:gd name="connsiteX83" fmla="*/ 1663109 w 1783689"/>
              <a:gd name="connsiteY83" fmla="*/ 728831 h 2291704"/>
              <a:gd name="connsiteX84" fmla="*/ 1663109 w 1783689"/>
              <a:gd name="connsiteY84" fmla="*/ 829314 h 2291704"/>
              <a:gd name="connsiteX85" fmla="*/ 1622915 w 1783689"/>
              <a:gd name="connsiteY85" fmla="*/ 924774 h 2291704"/>
              <a:gd name="connsiteX86" fmla="*/ 1592770 w 1783689"/>
              <a:gd name="connsiteY86" fmla="*/ 1000136 h 2291704"/>
              <a:gd name="connsiteX87" fmla="*/ 1587746 w 1783689"/>
              <a:gd name="connsiteY87" fmla="*/ 1060426 h 2291704"/>
              <a:gd name="connsiteX88" fmla="*/ 1627939 w 1783689"/>
              <a:gd name="connsiteY88" fmla="*/ 1160910 h 2291704"/>
              <a:gd name="connsiteX89" fmla="*/ 1668133 w 1783689"/>
              <a:gd name="connsiteY89" fmla="*/ 1241297 h 2291704"/>
              <a:gd name="connsiteX90" fmla="*/ 1743495 w 1783689"/>
              <a:gd name="connsiteY90" fmla="*/ 1397046 h 2291704"/>
              <a:gd name="connsiteX91" fmla="*/ 1748520 w 1783689"/>
              <a:gd name="connsiteY91" fmla="*/ 1472409 h 2291704"/>
              <a:gd name="connsiteX92" fmla="*/ 1748520 w 1783689"/>
              <a:gd name="connsiteY92" fmla="*/ 1552796 h 2291704"/>
              <a:gd name="connsiteX93" fmla="*/ 1713350 w 1783689"/>
              <a:gd name="connsiteY93" fmla="*/ 1633182 h 2291704"/>
              <a:gd name="connsiteX94" fmla="*/ 1381755 w 1783689"/>
              <a:gd name="connsiteY94" fmla="*/ 2095407 h 2291704"/>
              <a:gd name="connsiteX95" fmla="*/ 1452093 w 1783689"/>
              <a:gd name="connsiteY95" fmla="*/ 2221011 h 2291704"/>
              <a:gd name="connsiteX96" fmla="*/ 1527456 w 1783689"/>
              <a:gd name="connsiteY96" fmla="*/ 2210963 h 2291704"/>
              <a:gd name="connsiteX97" fmla="*/ 1597794 w 1783689"/>
              <a:gd name="connsiteY97" fmla="*/ 2160721 h 2291704"/>
              <a:gd name="connsiteX98" fmla="*/ 1673157 w 1783689"/>
              <a:gd name="connsiteY98" fmla="*/ 2080334 h 2291704"/>
              <a:gd name="connsiteX99" fmla="*/ 1783689 w 1783689"/>
              <a:gd name="connsiteY99" fmla="*/ 1919560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98" fmla="*/ 1673157 w 1751678"/>
              <a:gd name="connsiteY98" fmla="*/ 2080334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0" fmla="*/ 1130546 w 1751321"/>
              <a:gd name="connsiteY0" fmla="*/ 271631 h 2291704"/>
              <a:gd name="connsiteX1" fmla="*/ 1080304 w 1751321"/>
              <a:gd name="connsiteY1" fmla="*/ 120905 h 2291704"/>
              <a:gd name="connsiteX2" fmla="*/ 803975 w 1751321"/>
              <a:gd name="connsiteY2" fmla="*/ 5349 h 2291704"/>
              <a:gd name="connsiteX3" fmla="*/ 678370 w 1751321"/>
              <a:gd name="connsiteY3" fmla="*/ 25446 h 2291704"/>
              <a:gd name="connsiteX4" fmla="*/ 572862 w 1751321"/>
              <a:gd name="connsiteY4" fmla="*/ 80712 h 2291704"/>
              <a:gd name="connsiteX5" fmla="*/ 407065 w 1751321"/>
              <a:gd name="connsiteY5" fmla="*/ 171147 h 2291704"/>
              <a:gd name="connsiteX6" fmla="*/ 296533 w 1751321"/>
              <a:gd name="connsiteY6" fmla="*/ 236461 h 2291704"/>
              <a:gd name="connsiteX7" fmla="*/ 276436 w 1751321"/>
              <a:gd name="connsiteY7" fmla="*/ 372114 h 2291704"/>
              <a:gd name="connsiteX8" fmla="*/ 201073 w 1751321"/>
              <a:gd name="connsiteY8" fmla="*/ 477622 h 2291704"/>
              <a:gd name="connsiteX9" fmla="*/ 175953 w 1751321"/>
              <a:gd name="connsiteY9" fmla="*/ 618299 h 2291704"/>
              <a:gd name="connsiteX10" fmla="*/ 196049 w 1751321"/>
              <a:gd name="connsiteY10" fmla="*/ 764000 h 2291704"/>
              <a:gd name="connsiteX11" fmla="*/ 186001 w 1751321"/>
              <a:gd name="connsiteY11" fmla="*/ 919749 h 2291704"/>
              <a:gd name="connsiteX12" fmla="*/ 115662 w 1751321"/>
              <a:gd name="connsiteY12" fmla="*/ 1050378 h 2291704"/>
              <a:gd name="connsiteX13" fmla="*/ 60397 w 1751321"/>
              <a:gd name="connsiteY13" fmla="*/ 1226224 h 2291704"/>
              <a:gd name="connsiteX14" fmla="*/ 106 w 1751321"/>
              <a:gd name="connsiteY14" fmla="*/ 1392022 h 2291704"/>
              <a:gd name="connsiteX15" fmla="*/ 45324 w 1751321"/>
              <a:gd name="connsiteY15" fmla="*/ 1447288 h 2291704"/>
              <a:gd name="connsiteX16" fmla="*/ 30251 w 1751321"/>
              <a:gd name="connsiteY16" fmla="*/ 1608061 h 2291704"/>
              <a:gd name="connsiteX17" fmla="*/ 125711 w 1751321"/>
              <a:gd name="connsiteY17" fmla="*/ 1713569 h 2291704"/>
              <a:gd name="connsiteX18" fmla="*/ 165904 w 1751321"/>
              <a:gd name="connsiteY18" fmla="*/ 1889415 h 2291704"/>
              <a:gd name="connsiteX19" fmla="*/ 296533 w 1751321"/>
              <a:gd name="connsiteY19" fmla="*/ 1994923 h 2291704"/>
              <a:gd name="connsiteX20" fmla="*/ 351799 w 1751321"/>
              <a:gd name="connsiteY20" fmla="*/ 2065261 h 2291704"/>
              <a:gd name="connsiteX21" fmla="*/ 422137 w 1751321"/>
              <a:gd name="connsiteY21" fmla="*/ 2170769 h 2291704"/>
              <a:gd name="connsiteX22" fmla="*/ 462331 w 1751321"/>
              <a:gd name="connsiteY22" fmla="*/ 2251156 h 2291704"/>
              <a:gd name="connsiteX23" fmla="*/ 547742 w 1751321"/>
              <a:gd name="connsiteY23" fmla="*/ 2286325 h 2291704"/>
              <a:gd name="connsiteX24" fmla="*/ 663298 w 1751321"/>
              <a:gd name="connsiteY24" fmla="*/ 2286325 h 2291704"/>
              <a:gd name="connsiteX25" fmla="*/ 743684 w 1751321"/>
              <a:gd name="connsiteY25" fmla="*/ 2236083 h 2291704"/>
              <a:gd name="connsiteX26" fmla="*/ 773829 w 1751321"/>
              <a:gd name="connsiteY26" fmla="*/ 2195890 h 2291704"/>
              <a:gd name="connsiteX27" fmla="*/ 783878 w 1751321"/>
              <a:gd name="connsiteY27" fmla="*/ 2155697 h 2291704"/>
              <a:gd name="connsiteX28" fmla="*/ 753733 w 1751321"/>
              <a:gd name="connsiteY28" fmla="*/ 2065261 h 2291704"/>
              <a:gd name="connsiteX29" fmla="*/ 693443 w 1751321"/>
              <a:gd name="connsiteY29" fmla="*/ 1989899 h 2291704"/>
              <a:gd name="connsiteX30" fmla="*/ 643201 w 1751321"/>
              <a:gd name="connsiteY30" fmla="*/ 1884391 h 2291704"/>
              <a:gd name="connsiteX31" fmla="*/ 643201 w 1751321"/>
              <a:gd name="connsiteY31" fmla="*/ 1809028 h 2291704"/>
              <a:gd name="connsiteX32" fmla="*/ 643201 w 1751321"/>
              <a:gd name="connsiteY32" fmla="*/ 1678400 h 2291704"/>
              <a:gd name="connsiteX33" fmla="*/ 648225 w 1751321"/>
              <a:gd name="connsiteY33" fmla="*/ 1542747 h 2291704"/>
              <a:gd name="connsiteX34" fmla="*/ 643201 w 1751321"/>
              <a:gd name="connsiteY34" fmla="*/ 1457336 h 2291704"/>
              <a:gd name="connsiteX35" fmla="*/ 623104 w 1751321"/>
              <a:gd name="connsiteY35" fmla="*/ 1316659 h 2291704"/>
              <a:gd name="connsiteX36" fmla="*/ 658273 w 1751321"/>
              <a:gd name="connsiteY36" fmla="*/ 1246321 h 2291704"/>
              <a:gd name="connsiteX37" fmla="*/ 678370 w 1751321"/>
              <a:gd name="connsiteY37" fmla="*/ 1095596 h 2291704"/>
              <a:gd name="connsiteX38" fmla="*/ 638177 w 1751321"/>
              <a:gd name="connsiteY38" fmla="*/ 924774 h 2291704"/>
              <a:gd name="connsiteX39" fmla="*/ 597983 w 1751321"/>
              <a:gd name="connsiteY39" fmla="*/ 839363 h 2291704"/>
              <a:gd name="connsiteX40" fmla="*/ 567838 w 1751321"/>
              <a:gd name="connsiteY40" fmla="*/ 683613 h 2291704"/>
              <a:gd name="connsiteX41" fmla="*/ 567838 w 1751321"/>
              <a:gd name="connsiteY41" fmla="*/ 573081 h 2291704"/>
              <a:gd name="connsiteX42" fmla="*/ 597983 w 1751321"/>
              <a:gd name="connsiteY42" fmla="*/ 442453 h 2291704"/>
              <a:gd name="connsiteX43" fmla="*/ 668322 w 1751321"/>
              <a:gd name="connsiteY43" fmla="*/ 352017 h 2291704"/>
              <a:gd name="connsiteX44" fmla="*/ 733636 w 1751321"/>
              <a:gd name="connsiteY44" fmla="*/ 321872 h 2291704"/>
              <a:gd name="connsiteX45" fmla="*/ 819047 w 1751321"/>
              <a:gd name="connsiteY45" fmla="*/ 286703 h 2291704"/>
              <a:gd name="connsiteX46" fmla="*/ 894410 w 1751321"/>
              <a:gd name="connsiteY46" fmla="*/ 276655 h 2291704"/>
              <a:gd name="connsiteX47" fmla="*/ 949676 w 1751321"/>
              <a:gd name="connsiteY47" fmla="*/ 336945 h 2291704"/>
              <a:gd name="connsiteX48" fmla="*/ 944651 w 1751321"/>
              <a:gd name="connsiteY48" fmla="*/ 437428 h 2291704"/>
              <a:gd name="connsiteX49" fmla="*/ 964748 w 1751321"/>
              <a:gd name="connsiteY49" fmla="*/ 583130 h 2291704"/>
              <a:gd name="connsiteX50" fmla="*/ 994893 w 1751321"/>
              <a:gd name="connsiteY50" fmla="*/ 688637 h 2291704"/>
              <a:gd name="connsiteX51" fmla="*/ 1009966 w 1751321"/>
              <a:gd name="connsiteY51" fmla="*/ 764000 h 2291704"/>
              <a:gd name="connsiteX52" fmla="*/ 1025038 w 1751321"/>
              <a:gd name="connsiteY52" fmla="*/ 854435 h 2291704"/>
              <a:gd name="connsiteX53" fmla="*/ 1055183 w 1751321"/>
              <a:gd name="connsiteY53" fmla="*/ 934822 h 2291704"/>
              <a:gd name="connsiteX54" fmla="*/ 1070256 w 1751321"/>
              <a:gd name="connsiteY54" fmla="*/ 969991 h 2291704"/>
              <a:gd name="connsiteX55" fmla="*/ 1095377 w 1751321"/>
              <a:gd name="connsiteY55" fmla="*/ 1005160 h 2291704"/>
              <a:gd name="connsiteX56" fmla="*/ 1140594 w 1751321"/>
              <a:gd name="connsiteY56" fmla="*/ 1145837 h 2291704"/>
              <a:gd name="connsiteX57" fmla="*/ 1195860 w 1751321"/>
              <a:gd name="connsiteY57" fmla="*/ 1281490 h 2291704"/>
              <a:gd name="connsiteX58" fmla="*/ 1251126 w 1751321"/>
              <a:gd name="connsiteY58" fmla="*/ 1397046 h 2291704"/>
              <a:gd name="connsiteX59" fmla="*/ 1351610 w 1751321"/>
              <a:gd name="connsiteY59" fmla="*/ 1472409 h 2291704"/>
              <a:gd name="connsiteX60" fmla="*/ 1442045 w 1751321"/>
              <a:gd name="connsiteY60" fmla="*/ 1472409 h 2291704"/>
              <a:gd name="connsiteX61" fmla="*/ 1477214 w 1751321"/>
              <a:gd name="connsiteY61" fmla="*/ 1432215 h 2291704"/>
              <a:gd name="connsiteX62" fmla="*/ 1437021 w 1751321"/>
              <a:gd name="connsiteY62" fmla="*/ 1361877 h 2291704"/>
              <a:gd name="connsiteX63" fmla="*/ 1406876 w 1751321"/>
              <a:gd name="connsiteY63" fmla="*/ 1286514 h 2291704"/>
              <a:gd name="connsiteX64" fmla="*/ 1381755 w 1751321"/>
              <a:gd name="connsiteY64" fmla="*/ 1231248 h 2291704"/>
              <a:gd name="connsiteX65" fmla="*/ 1351610 w 1751321"/>
              <a:gd name="connsiteY65" fmla="*/ 1110668 h 2291704"/>
              <a:gd name="connsiteX66" fmla="*/ 1331513 w 1751321"/>
              <a:gd name="connsiteY66" fmla="*/ 985064 h 2291704"/>
              <a:gd name="connsiteX67" fmla="*/ 1326489 w 1751321"/>
              <a:gd name="connsiteY67" fmla="*/ 829314 h 2291704"/>
              <a:gd name="connsiteX68" fmla="*/ 1326489 w 1751321"/>
              <a:gd name="connsiteY68" fmla="*/ 718782 h 2291704"/>
              <a:gd name="connsiteX69" fmla="*/ 1316440 w 1751321"/>
              <a:gd name="connsiteY69" fmla="*/ 603226 h 2291704"/>
              <a:gd name="connsiteX70" fmla="*/ 1301368 w 1751321"/>
              <a:gd name="connsiteY70" fmla="*/ 482646 h 2291704"/>
              <a:gd name="connsiteX71" fmla="*/ 1261175 w 1751321"/>
              <a:gd name="connsiteY71" fmla="*/ 402259 h 2291704"/>
              <a:gd name="connsiteX72" fmla="*/ 1246102 w 1751321"/>
              <a:gd name="connsiteY72" fmla="*/ 291727 h 2291704"/>
              <a:gd name="connsiteX73" fmla="*/ 1266199 w 1751321"/>
              <a:gd name="connsiteY73" fmla="*/ 226413 h 2291704"/>
              <a:gd name="connsiteX74" fmla="*/ 1281271 w 1751321"/>
              <a:gd name="connsiteY74" fmla="*/ 216365 h 2291704"/>
              <a:gd name="connsiteX75" fmla="*/ 1326489 w 1751321"/>
              <a:gd name="connsiteY75" fmla="*/ 196268 h 2291704"/>
              <a:gd name="connsiteX76" fmla="*/ 1396827 w 1751321"/>
              <a:gd name="connsiteY76" fmla="*/ 176171 h 2291704"/>
              <a:gd name="connsiteX77" fmla="*/ 1467166 w 1751321"/>
              <a:gd name="connsiteY77" fmla="*/ 181196 h 2291704"/>
              <a:gd name="connsiteX78" fmla="*/ 1517408 w 1751321"/>
              <a:gd name="connsiteY78" fmla="*/ 191244 h 2291704"/>
              <a:gd name="connsiteX79" fmla="*/ 1572673 w 1751321"/>
              <a:gd name="connsiteY79" fmla="*/ 251534 h 2291704"/>
              <a:gd name="connsiteX80" fmla="*/ 1632964 w 1751321"/>
              <a:gd name="connsiteY80" fmla="*/ 321872 h 2291704"/>
              <a:gd name="connsiteX81" fmla="*/ 1663109 w 1751321"/>
              <a:gd name="connsiteY81" fmla="*/ 568057 h 2291704"/>
              <a:gd name="connsiteX82" fmla="*/ 1663109 w 1751321"/>
              <a:gd name="connsiteY82" fmla="*/ 593178 h 2291704"/>
              <a:gd name="connsiteX83" fmla="*/ 1663109 w 1751321"/>
              <a:gd name="connsiteY83" fmla="*/ 728831 h 2291704"/>
              <a:gd name="connsiteX84" fmla="*/ 1663109 w 1751321"/>
              <a:gd name="connsiteY84" fmla="*/ 829314 h 2291704"/>
              <a:gd name="connsiteX85" fmla="*/ 1622915 w 1751321"/>
              <a:gd name="connsiteY85" fmla="*/ 924774 h 2291704"/>
              <a:gd name="connsiteX86" fmla="*/ 1592770 w 1751321"/>
              <a:gd name="connsiteY86" fmla="*/ 1000136 h 2291704"/>
              <a:gd name="connsiteX87" fmla="*/ 1587746 w 1751321"/>
              <a:gd name="connsiteY87" fmla="*/ 1060426 h 2291704"/>
              <a:gd name="connsiteX88" fmla="*/ 1627939 w 1751321"/>
              <a:gd name="connsiteY88" fmla="*/ 1160910 h 2291704"/>
              <a:gd name="connsiteX89" fmla="*/ 1668133 w 1751321"/>
              <a:gd name="connsiteY89" fmla="*/ 1241297 h 2291704"/>
              <a:gd name="connsiteX90" fmla="*/ 1743495 w 1751321"/>
              <a:gd name="connsiteY90" fmla="*/ 1397046 h 2291704"/>
              <a:gd name="connsiteX91" fmla="*/ 1748520 w 1751321"/>
              <a:gd name="connsiteY91" fmla="*/ 1472409 h 2291704"/>
              <a:gd name="connsiteX92" fmla="*/ 1748520 w 1751321"/>
              <a:gd name="connsiteY92" fmla="*/ 1552796 h 2291704"/>
              <a:gd name="connsiteX0" fmla="*/ 1130546 w 1750834"/>
              <a:gd name="connsiteY0" fmla="*/ 271631 h 2291704"/>
              <a:gd name="connsiteX1" fmla="*/ 1080304 w 1750834"/>
              <a:gd name="connsiteY1" fmla="*/ 120905 h 2291704"/>
              <a:gd name="connsiteX2" fmla="*/ 803975 w 1750834"/>
              <a:gd name="connsiteY2" fmla="*/ 5349 h 2291704"/>
              <a:gd name="connsiteX3" fmla="*/ 678370 w 1750834"/>
              <a:gd name="connsiteY3" fmla="*/ 25446 h 2291704"/>
              <a:gd name="connsiteX4" fmla="*/ 572862 w 1750834"/>
              <a:gd name="connsiteY4" fmla="*/ 80712 h 2291704"/>
              <a:gd name="connsiteX5" fmla="*/ 407065 w 1750834"/>
              <a:gd name="connsiteY5" fmla="*/ 171147 h 2291704"/>
              <a:gd name="connsiteX6" fmla="*/ 296533 w 1750834"/>
              <a:gd name="connsiteY6" fmla="*/ 236461 h 2291704"/>
              <a:gd name="connsiteX7" fmla="*/ 276436 w 1750834"/>
              <a:gd name="connsiteY7" fmla="*/ 372114 h 2291704"/>
              <a:gd name="connsiteX8" fmla="*/ 201073 w 1750834"/>
              <a:gd name="connsiteY8" fmla="*/ 477622 h 2291704"/>
              <a:gd name="connsiteX9" fmla="*/ 175953 w 1750834"/>
              <a:gd name="connsiteY9" fmla="*/ 618299 h 2291704"/>
              <a:gd name="connsiteX10" fmla="*/ 196049 w 1750834"/>
              <a:gd name="connsiteY10" fmla="*/ 764000 h 2291704"/>
              <a:gd name="connsiteX11" fmla="*/ 186001 w 1750834"/>
              <a:gd name="connsiteY11" fmla="*/ 919749 h 2291704"/>
              <a:gd name="connsiteX12" fmla="*/ 115662 w 1750834"/>
              <a:gd name="connsiteY12" fmla="*/ 1050378 h 2291704"/>
              <a:gd name="connsiteX13" fmla="*/ 60397 w 1750834"/>
              <a:gd name="connsiteY13" fmla="*/ 1226224 h 2291704"/>
              <a:gd name="connsiteX14" fmla="*/ 106 w 1750834"/>
              <a:gd name="connsiteY14" fmla="*/ 1392022 h 2291704"/>
              <a:gd name="connsiteX15" fmla="*/ 45324 w 1750834"/>
              <a:gd name="connsiteY15" fmla="*/ 1447288 h 2291704"/>
              <a:gd name="connsiteX16" fmla="*/ 30251 w 1750834"/>
              <a:gd name="connsiteY16" fmla="*/ 1608061 h 2291704"/>
              <a:gd name="connsiteX17" fmla="*/ 125711 w 1750834"/>
              <a:gd name="connsiteY17" fmla="*/ 1713569 h 2291704"/>
              <a:gd name="connsiteX18" fmla="*/ 165904 w 1750834"/>
              <a:gd name="connsiteY18" fmla="*/ 1889415 h 2291704"/>
              <a:gd name="connsiteX19" fmla="*/ 296533 w 1750834"/>
              <a:gd name="connsiteY19" fmla="*/ 1994923 h 2291704"/>
              <a:gd name="connsiteX20" fmla="*/ 351799 w 1750834"/>
              <a:gd name="connsiteY20" fmla="*/ 2065261 h 2291704"/>
              <a:gd name="connsiteX21" fmla="*/ 422137 w 1750834"/>
              <a:gd name="connsiteY21" fmla="*/ 2170769 h 2291704"/>
              <a:gd name="connsiteX22" fmla="*/ 462331 w 1750834"/>
              <a:gd name="connsiteY22" fmla="*/ 2251156 h 2291704"/>
              <a:gd name="connsiteX23" fmla="*/ 547742 w 1750834"/>
              <a:gd name="connsiteY23" fmla="*/ 2286325 h 2291704"/>
              <a:gd name="connsiteX24" fmla="*/ 663298 w 1750834"/>
              <a:gd name="connsiteY24" fmla="*/ 2286325 h 2291704"/>
              <a:gd name="connsiteX25" fmla="*/ 743684 w 1750834"/>
              <a:gd name="connsiteY25" fmla="*/ 2236083 h 2291704"/>
              <a:gd name="connsiteX26" fmla="*/ 773829 w 1750834"/>
              <a:gd name="connsiteY26" fmla="*/ 2195890 h 2291704"/>
              <a:gd name="connsiteX27" fmla="*/ 783878 w 1750834"/>
              <a:gd name="connsiteY27" fmla="*/ 2155697 h 2291704"/>
              <a:gd name="connsiteX28" fmla="*/ 753733 w 1750834"/>
              <a:gd name="connsiteY28" fmla="*/ 2065261 h 2291704"/>
              <a:gd name="connsiteX29" fmla="*/ 693443 w 1750834"/>
              <a:gd name="connsiteY29" fmla="*/ 1989899 h 2291704"/>
              <a:gd name="connsiteX30" fmla="*/ 643201 w 1750834"/>
              <a:gd name="connsiteY30" fmla="*/ 1884391 h 2291704"/>
              <a:gd name="connsiteX31" fmla="*/ 643201 w 1750834"/>
              <a:gd name="connsiteY31" fmla="*/ 1809028 h 2291704"/>
              <a:gd name="connsiteX32" fmla="*/ 643201 w 1750834"/>
              <a:gd name="connsiteY32" fmla="*/ 1678400 h 2291704"/>
              <a:gd name="connsiteX33" fmla="*/ 648225 w 1750834"/>
              <a:gd name="connsiteY33" fmla="*/ 1542747 h 2291704"/>
              <a:gd name="connsiteX34" fmla="*/ 643201 w 1750834"/>
              <a:gd name="connsiteY34" fmla="*/ 1457336 h 2291704"/>
              <a:gd name="connsiteX35" fmla="*/ 623104 w 1750834"/>
              <a:gd name="connsiteY35" fmla="*/ 1316659 h 2291704"/>
              <a:gd name="connsiteX36" fmla="*/ 658273 w 1750834"/>
              <a:gd name="connsiteY36" fmla="*/ 1246321 h 2291704"/>
              <a:gd name="connsiteX37" fmla="*/ 678370 w 1750834"/>
              <a:gd name="connsiteY37" fmla="*/ 1095596 h 2291704"/>
              <a:gd name="connsiteX38" fmla="*/ 638177 w 1750834"/>
              <a:gd name="connsiteY38" fmla="*/ 924774 h 2291704"/>
              <a:gd name="connsiteX39" fmla="*/ 597983 w 1750834"/>
              <a:gd name="connsiteY39" fmla="*/ 839363 h 2291704"/>
              <a:gd name="connsiteX40" fmla="*/ 567838 w 1750834"/>
              <a:gd name="connsiteY40" fmla="*/ 683613 h 2291704"/>
              <a:gd name="connsiteX41" fmla="*/ 567838 w 1750834"/>
              <a:gd name="connsiteY41" fmla="*/ 573081 h 2291704"/>
              <a:gd name="connsiteX42" fmla="*/ 597983 w 1750834"/>
              <a:gd name="connsiteY42" fmla="*/ 442453 h 2291704"/>
              <a:gd name="connsiteX43" fmla="*/ 668322 w 1750834"/>
              <a:gd name="connsiteY43" fmla="*/ 352017 h 2291704"/>
              <a:gd name="connsiteX44" fmla="*/ 733636 w 1750834"/>
              <a:gd name="connsiteY44" fmla="*/ 321872 h 2291704"/>
              <a:gd name="connsiteX45" fmla="*/ 819047 w 1750834"/>
              <a:gd name="connsiteY45" fmla="*/ 286703 h 2291704"/>
              <a:gd name="connsiteX46" fmla="*/ 894410 w 1750834"/>
              <a:gd name="connsiteY46" fmla="*/ 276655 h 2291704"/>
              <a:gd name="connsiteX47" fmla="*/ 949676 w 1750834"/>
              <a:gd name="connsiteY47" fmla="*/ 336945 h 2291704"/>
              <a:gd name="connsiteX48" fmla="*/ 944651 w 1750834"/>
              <a:gd name="connsiteY48" fmla="*/ 437428 h 2291704"/>
              <a:gd name="connsiteX49" fmla="*/ 964748 w 1750834"/>
              <a:gd name="connsiteY49" fmla="*/ 583130 h 2291704"/>
              <a:gd name="connsiteX50" fmla="*/ 994893 w 1750834"/>
              <a:gd name="connsiteY50" fmla="*/ 688637 h 2291704"/>
              <a:gd name="connsiteX51" fmla="*/ 1009966 w 1750834"/>
              <a:gd name="connsiteY51" fmla="*/ 764000 h 2291704"/>
              <a:gd name="connsiteX52" fmla="*/ 1025038 w 1750834"/>
              <a:gd name="connsiteY52" fmla="*/ 854435 h 2291704"/>
              <a:gd name="connsiteX53" fmla="*/ 1055183 w 1750834"/>
              <a:gd name="connsiteY53" fmla="*/ 934822 h 2291704"/>
              <a:gd name="connsiteX54" fmla="*/ 1070256 w 1750834"/>
              <a:gd name="connsiteY54" fmla="*/ 969991 h 2291704"/>
              <a:gd name="connsiteX55" fmla="*/ 1095377 w 1750834"/>
              <a:gd name="connsiteY55" fmla="*/ 1005160 h 2291704"/>
              <a:gd name="connsiteX56" fmla="*/ 1140594 w 1750834"/>
              <a:gd name="connsiteY56" fmla="*/ 1145837 h 2291704"/>
              <a:gd name="connsiteX57" fmla="*/ 1195860 w 1750834"/>
              <a:gd name="connsiteY57" fmla="*/ 1281490 h 2291704"/>
              <a:gd name="connsiteX58" fmla="*/ 1251126 w 1750834"/>
              <a:gd name="connsiteY58" fmla="*/ 1397046 h 2291704"/>
              <a:gd name="connsiteX59" fmla="*/ 1351610 w 1750834"/>
              <a:gd name="connsiteY59" fmla="*/ 1472409 h 2291704"/>
              <a:gd name="connsiteX60" fmla="*/ 1442045 w 1750834"/>
              <a:gd name="connsiteY60" fmla="*/ 1472409 h 2291704"/>
              <a:gd name="connsiteX61" fmla="*/ 1477214 w 1750834"/>
              <a:gd name="connsiteY61" fmla="*/ 1432215 h 2291704"/>
              <a:gd name="connsiteX62" fmla="*/ 1437021 w 1750834"/>
              <a:gd name="connsiteY62" fmla="*/ 1361877 h 2291704"/>
              <a:gd name="connsiteX63" fmla="*/ 1406876 w 1750834"/>
              <a:gd name="connsiteY63" fmla="*/ 1286514 h 2291704"/>
              <a:gd name="connsiteX64" fmla="*/ 1381755 w 1750834"/>
              <a:gd name="connsiteY64" fmla="*/ 1231248 h 2291704"/>
              <a:gd name="connsiteX65" fmla="*/ 1351610 w 1750834"/>
              <a:gd name="connsiteY65" fmla="*/ 1110668 h 2291704"/>
              <a:gd name="connsiteX66" fmla="*/ 1331513 w 1750834"/>
              <a:gd name="connsiteY66" fmla="*/ 985064 h 2291704"/>
              <a:gd name="connsiteX67" fmla="*/ 1326489 w 1750834"/>
              <a:gd name="connsiteY67" fmla="*/ 829314 h 2291704"/>
              <a:gd name="connsiteX68" fmla="*/ 1326489 w 1750834"/>
              <a:gd name="connsiteY68" fmla="*/ 718782 h 2291704"/>
              <a:gd name="connsiteX69" fmla="*/ 1316440 w 1750834"/>
              <a:gd name="connsiteY69" fmla="*/ 603226 h 2291704"/>
              <a:gd name="connsiteX70" fmla="*/ 1301368 w 1750834"/>
              <a:gd name="connsiteY70" fmla="*/ 482646 h 2291704"/>
              <a:gd name="connsiteX71" fmla="*/ 1261175 w 1750834"/>
              <a:gd name="connsiteY71" fmla="*/ 402259 h 2291704"/>
              <a:gd name="connsiteX72" fmla="*/ 1246102 w 1750834"/>
              <a:gd name="connsiteY72" fmla="*/ 291727 h 2291704"/>
              <a:gd name="connsiteX73" fmla="*/ 1266199 w 1750834"/>
              <a:gd name="connsiteY73" fmla="*/ 226413 h 2291704"/>
              <a:gd name="connsiteX74" fmla="*/ 1281271 w 1750834"/>
              <a:gd name="connsiteY74" fmla="*/ 216365 h 2291704"/>
              <a:gd name="connsiteX75" fmla="*/ 1326489 w 1750834"/>
              <a:gd name="connsiteY75" fmla="*/ 196268 h 2291704"/>
              <a:gd name="connsiteX76" fmla="*/ 1396827 w 1750834"/>
              <a:gd name="connsiteY76" fmla="*/ 176171 h 2291704"/>
              <a:gd name="connsiteX77" fmla="*/ 1467166 w 1750834"/>
              <a:gd name="connsiteY77" fmla="*/ 181196 h 2291704"/>
              <a:gd name="connsiteX78" fmla="*/ 1517408 w 1750834"/>
              <a:gd name="connsiteY78" fmla="*/ 191244 h 2291704"/>
              <a:gd name="connsiteX79" fmla="*/ 1572673 w 1750834"/>
              <a:gd name="connsiteY79" fmla="*/ 251534 h 2291704"/>
              <a:gd name="connsiteX80" fmla="*/ 1632964 w 1750834"/>
              <a:gd name="connsiteY80" fmla="*/ 321872 h 2291704"/>
              <a:gd name="connsiteX81" fmla="*/ 1663109 w 1750834"/>
              <a:gd name="connsiteY81" fmla="*/ 568057 h 2291704"/>
              <a:gd name="connsiteX82" fmla="*/ 1663109 w 1750834"/>
              <a:gd name="connsiteY82" fmla="*/ 593178 h 2291704"/>
              <a:gd name="connsiteX83" fmla="*/ 1663109 w 1750834"/>
              <a:gd name="connsiteY83" fmla="*/ 728831 h 2291704"/>
              <a:gd name="connsiteX84" fmla="*/ 1663109 w 1750834"/>
              <a:gd name="connsiteY84" fmla="*/ 829314 h 2291704"/>
              <a:gd name="connsiteX85" fmla="*/ 1622915 w 1750834"/>
              <a:gd name="connsiteY85" fmla="*/ 924774 h 2291704"/>
              <a:gd name="connsiteX86" fmla="*/ 1592770 w 1750834"/>
              <a:gd name="connsiteY86" fmla="*/ 1000136 h 2291704"/>
              <a:gd name="connsiteX87" fmla="*/ 1587746 w 1750834"/>
              <a:gd name="connsiteY87" fmla="*/ 1060426 h 2291704"/>
              <a:gd name="connsiteX88" fmla="*/ 1627939 w 1750834"/>
              <a:gd name="connsiteY88" fmla="*/ 1160910 h 2291704"/>
              <a:gd name="connsiteX89" fmla="*/ 1668133 w 1750834"/>
              <a:gd name="connsiteY89" fmla="*/ 1241297 h 2291704"/>
              <a:gd name="connsiteX90" fmla="*/ 1743495 w 1750834"/>
              <a:gd name="connsiteY90" fmla="*/ 1397046 h 2291704"/>
              <a:gd name="connsiteX91" fmla="*/ 1748520 w 1750834"/>
              <a:gd name="connsiteY91" fmla="*/ 1472409 h 2291704"/>
              <a:gd name="connsiteX0" fmla="*/ 1130546 w 1743495"/>
              <a:gd name="connsiteY0" fmla="*/ 271631 h 2291704"/>
              <a:gd name="connsiteX1" fmla="*/ 1080304 w 1743495"/>
              <a:gd name="connsiteY1" fmla="*/ 120905 h 2291704"/>
              <a:gd name="connsiteX2" fmla="*/ 803975 w 1743495"/>
              <a:gd name="connsiteY2" fmla="*/ 5349 h 2291704"/>
              <a:gd name="connsiteX3" fmla="*/ 678370 w 1743495"/>
              <a:gd name="connsiteY3" fmla="*/ 25446 h 2291704"/>
              <a:gd name="connsiteX4" fmla="*/ 572862 w 1743495"/>
              <a:gd name="connsiteY4" fmla="*/ 80712 h 2291704"/>
              <a:gd name="connsiteX5" fmla="*/ 407065 w 1743495"/>
              <a:gd name="connsiteY5" fmla="*/ 171147 h 2291704"/>
              <a:gd name="connsiteX6" fmla="*/ 296533 w 1743495"/>
              <a:gd name="connsiteY6" fmla="*/ 236461 h 2291704"/>
              <a:gd name="connsiteX7" fmla="*/ 276436 w 1743495"/>
              <a:gd name="connsiteY7" fmla="*/ 372114 h 2291704"/>
              <a:gd name="connsiteX8" fmla="*/ 201073 w 1743495"/>
              <a:gd name="connsiteY8" fmla="*/ 477622 h 2291704"/>
              <a:gd name="connsiteX9" fmla="*/ 175953 w 1743495"/>
              <a:gd name="connsiteY9" fmla="*/ 618299 h 2291704"/>
              <a:gd name="connsiteX10" fmla="*/ 196049 w 1743495"/>
              <a:gd name="connsiteY10" fmla="*/ 764000 h 2291704"/>
              <a:gd name="connsiteX11" fmla="*/ 186001 w 1743495"/>
              <a:gd name="connsiteY11" fmla="*/ 919749 h 2291704"/>
              <a:gd name="connsiteX12" fmla="*/ 115662 w 1743495"/>
              <a:gd name="connsiteY12" fmla="*/ 1050378 h 2291704"/>
              <a:gd name="connsiteX13" fmla="*/ 60397 w 1743495"/>
              <a:gd name="connsiteY13" fmla="*/ 1226224 h 2291704"/>
              <a:gd name="connsiteX14" fmla="*/ 106 w 1743495"/>
              <a:gd name="connsiteY14" fmla="*/ 1392022 h 2291704"/>
              <a:gd name="connsiteX15" fmla="*/ 45324 w 1743495"/>
              <a:gd name="connsiteY15" fmla="*/ 1447288 h 2291704"/>
              <a:gd name="connsiteX16" fmla="*/ 30251 w 1743495"/>
              <a:gd name="connsiteY16" fmla="*/ 1608061 h 2291704"/>
              <a:gd name="connsiteX17" fmla="*/ 125711 w 1743495"/>
              <a:gd name="connsiteY17" fmla="*/ 1713569 h 2291704"/>
              <a:gd name="connsiteX18" fmla="*/ 165904 w 1743495"/>
              <a:gd name="connsiteY18" fmla="*/ 1889415 h 2291704"/>
              <a:gd name="connsiteX19" fmla="*/ 296533 w 1743495"/>
              <a:gd name="connsiteY19" fmla="*/ 1994923 h 2291704"/>
              <a:gd name="connsiteX20" fmla="*/ 351799 w 1743495"/>
              <a:gd name="connsiteY20" fmla="*/ 2065261 h 2291704"/>
              <a:gd name="connsiteX21" fmla="*/ 422137 w 1743495"/>
              <a:gd name="connsiteY21" fmla="*/ 2170769 h 2291704"/>
              <a:gd name="connsiteX22" fmla="*/ 462331 w 1743495"/>
              <a:gd name="connsiteY22" fmla="*/ 2251156 h 2291704"/>
              <a:gd name="connsiteX23" fmla="*/ 547742 w 1743495"/>
              <a:gd name="connsiteY23" fmla="*/ 2286325 h 2291704"/>
              <a:gd name="connsiteX24" fmla="*/ 663298 w 1743495"/>
              <a:gd name="connsiteY24" fmla="*/ 2286325 h 2291704"/>
              <a:gd name="connsiteX25" fmla="*/ 743684 w 1743495"/>
              <a:gd name="connsiteY25" fmla="*/ 2236083 h 2291704"/>
              <a:gd name="connsiteX26" fmla="*/ 773829 w 1743495"/>
              <a:gd name="connsiteY26" fmla="*/ 2195890 h 2291704"/>
              <a:gd name="connsiteX27" fmla="*/ 783878 w 1743495"/>
              <a:gd name="connsiteY27" fmla="*/ 2155697 h 2291704"/>
              <a:gd name="connsiteX28" fmla="*/ 753733 w 1743495"/>
              <a:gd name="connsiteY28" fmla="*/ 2065261 h 2291704"/>
              <a:gd name="connsiteX29" fmla="*/ 693443 w 1743495"/>
              <a:gd name="connsiteY29" fmla="*/ 1989899 h 2291704"/>
              <a:gd name="connsiteX30" fmla="*/ 643201 w 1743495"/>
              <a:gd name="connsiteY30" fmla="*/ 1884391 h 2291704"/>
              <a:gd name="connsiteX31" fmla="*/ 643201 w 1743495"/>
              <a:gd name="connsiteY31" fmla="*/ 1809028 h 2291704"/>
              <a:gd name="connsiteX32" fmla="*/ 643201 w 1743495"/>
              <a:gd name="connsiteY32" fmla="*/ 1678400 h 2291704"/>
              <a:gd name="connsiteX33" fmla="*/ 648225 w 1743495"/>
              <a:gd name="connsiteY33" fmla="*/ 1542747 h 2291704"/>
              <a:gd name="connsiteX34" fmla="*/ 643201 w 1743495"/>
              <a:gd name="connsiteY34" fmla="*/ 1457336 h 2291704"/>
              <a:gd name="connsiteX35" fmla="*/ 623104 w 1743495"/>
              <a:gd name="connsiteY35" fmla="*/ 1316659 h 2291704"/>
              <a:gd name="connsiteX36" fmla="*/ 658273 w 1743495"/>
              <a:gd name="connsiteY36" fmla="*/ 1246321 h 2291704"/>
              <a:gd name="connsiteX37" fmla="*/ 678370 w 1743495"/>
              <a:gd name="connsiteY37" fmla="*/ 1095596 h 2291704"/>
              <a:gd name="connsiteX38" fmla="*/ 638177 w 1743495"/>
              <a:gd name="connsiteY38" fmla="*/ 924774 h 2291704"/>
              <a:gd name="connsiteX39" fmla="*/ 597983 w 1743495"/>
              <a:gd name="connsiteY39" fmla="*/ 839363 h 2291704"/>
              <a:gd name="connsiteX40" fmla="*/ 567838 w 1743495"/>
              <a:gd name="connsiteY40" fmla="*/ 683613 h 2291704"/>
              <a:gd name="connsiteX41" fmla="*/ 567838 w 1743495"/>
              <a:gd name="connsiteY41" fmla="*/ 573081 h 2291704"/>
              <a:gd name="connsiteX42" fmla="*/ 597983 w 1743495"/>
              <a:gd name="connsiteY42" fmla="*/ 442453 h 2291704"/>
              <a:gd name="connsiteX43" fmla="*/ 668322 w 1743495"/>
              <a:gd name="connsiteY43" fmla="*/ 352017 h 2291704"/>
              <a:gd name="connsiteX44" fmla="*/ 733636 w 1743495"/>
              <a:gd name="connsiteY44" fmla="*/ 321872 h 2291704"/>
              <a:gd name="connsiteX45" fmla="*/ 819047 w 1743495"/>
              <a:gd name="connsiteY45" fmla="*/ 286703 h 2291704"/>
              <a:gd name="connsiteX46" fmla="*/ 894410 w 1743495"/>
              <a:gd name="connsiteY46" fmla="*/ 276655 h 2291704"/>
              <a:gd name="connsiteX47" fmla="*/ 949676 w 1743495"/>
              <a:gd name="connsiteY47" fmla="*/ 336945 h 2291704"/>
              <a:gd name="connsiteX48" fmla="*/ 944651 w 1743495"/>
              <a:gd name="connsiteY48" fmla="*/ 437428 h 2291704"/>
              <a:gd name="connsiteX49" fmla="*/ 964748 w 1743495"/>
              <a:gd name="connsiteY49" fmla="*/ 583130 h 2291704"/>
              <a:gd name="connsiteX50" fmla="*/ 994893 w 1743495"/>
              <a:gd name="connsiteY50" fmla="*/ 688637 h 2291704"/>
              <a:gd name="connsiteX51" fmla="*/ 1009966 w 1743495"/>
              <a:gd name="connsiteY51" fmla="*/ 764000 h 2291704"/>
              <a:gd name="connsiteX52" fmla="*/ 1025038 w 1743495"/>
              <a:gd name="connsiteY52" fmla="*/ 854435 h 2291704"/>
              <a:gd name="connsiteX53" fmla="*/ 1055183 w 1743495"/>
              <a:gd name="connsiteY53" fmla="*/ 934822 h 2291704"/>
              <a:gd name="connsiteX54" fmla="*/ 1070256 w 1743495"/>
              <a:gd name="connsiteY54" fmla="*/ 969991 h 2291704"/>
              <a:gd name="connsiteX55" fmla="*/ 1095377 w 1743495"/>
              <a:gd name="connsiteY55" fmla="*/ 1005160 h 2291704"/>
              <a:gd name="connsiteX56" fmla="*/ 1140594 w 1743495"/>
              <a:gd name="connsiteY56" fmla="*/ 1145837 h 2291704"/>
              <a:gd name="connsiteX57" fmla="*/ 1195860 w 1743495"/>
              <a:gd name="connsiteY57" fmla="*/ 1281490 h 2291704"/>
              <a:gd name="connsiteX58" fmla="*/ 1251126 w 1743495"/>
              <a:gd name="connsiteY58" fmla="*/ 1397046 h 2291704"/>
              <a:gd name="connsiteX59" fmla="*/ 1351610 w 1743495"/>
              <a:gd name="connsiteY59" fmla="*/ 1472409 h 2291704"/>
              <a:gd name="connsiteX60" fmla="*/ 1442045 w 1743495"/>
              <a:gd name="connsiteY60" fmla="*/ 1472409 h 2291704"/>
              <a:gd name="connsiteX61" fmla="*/ 1477214 w 1743495"/>
              <a:gd name="connsiteY61" fmla="*/ 1432215 h 2291704"/>
              <a:gd name="connsiteX62" fmla="*/ 1437021 w 1743495"/>
              <a:gd name="connsiteY62" fmla="*/ 1361877 h 2291704"/>
              <a:gd name="connsiteX63" fmla="*/ 1406876 w 1743495"/>
              <a:gd name="connsiteY63" fmla="*/ 1286514 h 2291704"/>
              <a:gd name="connsiteX64" fmla="*/ 1381755 w 1743495"/>
              <a:gd name="connsiteY64" fmla="*/ 1231248 h 2291704"/>
              <a:gd name="connsiteX65" fmla="*/ 1351610 w 1743495"/>
              <a:gd name="connsiteY65" fmla="*/ 1110668 h 2291704"/>
              <a:gd name="connsiteX66" fmla="*/ 1331513 w 1743495"/>
              <a:gd name="connsiteY66" fmla="*/ 985064 h 2291704"/>
              <a:gd name="connsiteX67" fmla="*/ 1326489 w 1743495"/>
              <a:gd name="connsiteY67" fmla="*/ 829314 h 2291704"/>
              <a:gd name="connsiteX68" fmla="*/ 1326489 w 1743495"/>
              <a:gd name="connsiteY68" fmla="*/ 718782 h 2291704"/>
              <a:gd name="connsiteX69" fmla="*/ 1316440 w 1743495"/>
              <a:gd name="connsiteY69" fmla="*/ 603226 h 2291704"/>
              <a:gd name="connsiteX70" fmla="*/ 1301368 w 1743495"/>
              <a:gd name="connsiteY70" fmla="*/ 482646 h 2291704"/>
              <a:gd name="connsiteX71" fmla="*/ 1261175 w 1743495"/>
              <a:gd name="connsiteY71" fmla="*/ 402259 h 2291704"/>
              <a:gd name="connsiteX72" fmla="*/ 1246102 w 1743495"/>
              <a:gd name="connsiteY72" fmla="*/ 291727 h 2291704"/>
              <a:gd name="connsiteX73" fmla="*/ 1266199 w 1743495"/>
              <a:gd name="connsiteY73" fmla="*/ 226413 h 2291704"/>
              <a:gd name="connsiteX74" fmla="*/ 1281271 w 1743495"/>
              <a:gd name="connsiteY74" fmla="*/ 216365 h 2291704"/>
              <a:gd name="connsiteX75" fmla="*/ 1326489 w 1743495"/>
              <a:gd name="connsiteY75" fmla="*/ 196268 h 2291704"/>
              <a:gd name="connsiteX76" fmla="*/ 1396827 w 1743495"/>
              <a:gd name="connsiteY76" fmla="*/ 176171 h 2291704"/>
              <a:gd name="connsiteX77" fmla="*/ 1467166 w 1743495"/>
              <a:gd name="connsiteY77" fmla="*/ 181196 h 2291704"/>
              <a:gd name="connsiteX78" fmla="*/ 1517408 w 1743495"/>
              <a:gd name="connsiteY78" fmla="*/ 191244 h 2291704"/>
              <a:gd name="connsiteX79" fmla="*/ 1572673 w 1743495"/>
              <a:gd name="connsiteY79" fmla="*/ 251534 h 2291704"/>
              <a:gd name="connsiteX80" fmla="*/ 1632964 w 1743495"/>
              <a:gd name="connsiteY80" fmla="*/ 321872 h 2291704"/>
              <a:gd name="connsiteX81" fmla="*/ 1663109 w 1743495"/>
              <a:gd name="connsiteY81" fmla="*/ 568057 h 2291704"/>
              <a:gd name="connsiteX82" fmla="*/ 1663109 w 1743495"/>
              <a:gd name="connsiteY82" fmla="*/ 593178 h 2291704"/>
              <a:gd name="connsiteX83" fmla="*/ 1663109 w 1743495"/>
              <a:gd name="connsiteY83" fmla="*/ 728831 h 2291704"/>
              <a:gd name="connsiteX84" fmla="*/ 1663109 w 1743495"/>
              <a:gd name="connsiteY84" fmla="*/ 829314 h 2291704"/>
              <a:gd name="connsiteX85" fmla="*/ 1622915 w 1743495"/>
              <a:gd name="connsiteY85" fmla="*/ 924774 h 2291704"/>
              <a:gd name="connsiteX86" fmla="*/ 1592770 w 1743495"/>
              <a:gd name="connsiteY86" fmla="*/ 1000136 h 2291704"/>
              <a:gd name="connsiteX87" fmla="*/ 1587746 w 1743495"/>
              <a:gd name="connsiteY87" fmla="*/ 1060426 h 2291704"/>
              <a:gd name="connsiteX88" fmla="*/ 1627939 w 1743495"/>
              <a:gd name="connsiteY88" fmla="*/ 1160910 h 2291704"/>
              <a:gd name="connsiteX89" fmla="*/ 1668133 w 1743495"/>
              <a:gd name="connsiteY89" fmla="*/ 1241297 h 2291704"/>
              <a:gd name="connsiteX90" fmla="*/ 1743495 w 1743495"/>
              <a:gd name="connsiteY90" fmla="*/ 1397046 h 2291704"/>
              <a:gd name="connsiteX0" fmla="*/ 1130546 w 1668133"/>
              <a:gd name="connsiteY0" fmla="*/ 271631 h 2291704"/>
              <a:gd name="connsiteX1" fmla="*/ 1080304 w 1668133"/>
              <a:gd name="connsiteY1" fmla="*/ 120905 h 2291704"/>
              <a:gd name="connsiteX2" fmla="*/ 803975 w 1668133"/>
              <a:gd name="connsiteY2" fmla="*/ 5349 h 2291704"/>
              <a:gd name="connsiteX3" fmla="*/ 678370 w 1668133"/>
              <a:gd name="connsiteY3" fmla="*/ 25446 h 2291704"/>
              <a:gd name="connsiteX4" fmla="*/ 572862 w 1668133"/>
              <a:gd name="connsiteY4" fmla="*/ 80712 h 2291704"/>
              <a:gd name="connsiteX5" fmla="*/ 407065 w 1668133"/>
              <a:gd name="connsiteY5" fmla="*/ 171147 h 2291704"/>
              <a:gd name="connsiteX6" fmla="*/ 296533 w 1668133"/>
              <a:gd name="connsiteY6" fmla="*/ 236461 h 2291704"/>
              <a:gd name="connsiteX7" fmla="*/ 276436 w 1668133"/>
              <a:gd name="connsiteY7" fmla="*/ 372114 h 2291704"/>
              <a:gd name="connsiteX8" fmla="*/ 201073 w 1668133"/>
              <a:gd name="connsiteY8" fmla="*/ 477622 h 2291704"/>
              <a:gd name="connsiteX9" fmla="*/ 175953 w 1668133"/>
              <a:gd name="connsiteY9" fmla="*/ 618299 h 2291704"/>
              <a:gd name="connsiteX10" fmla="*/ 196049 w 1668133"/>
              <a:gd name="connsiteY10" fmla="*/ 764000 h 2291704"/>
              <a:gd name="connsiteX11" fmla="*/ 186001 w 1668133"/>
              <a:gd name="connsiteY11" fmla="*/ 919749 h 2291704"/>
              <a:gd name="connsiteX12" fmla="*/ 115662 w 1668133"/>
              <a:gd name="connsiteY12" fmla="*/ 1050378 h 2291704"/>
              <a:gd name="connsiteX13" fmla="*/ 60397 w 1668133"/>
              <a:gd name="connsiteY13" fmla="*/ 1226224 h 2291704"/>
              <a:gd name="connsiteX14" fmla="*/ 106 w 1668133"/>
              <a:gd name="connsiteY14" fmla="*/ 1392022 h 2291704"/>
              <a:gd name="connsiteX15" fmla="*/ 45324 w 1668133"/>
              <a:gd name="connsiteY15" fmla="*/ 1447288 h 2291704"/>
              <a:gd name="connsiteX16" fmla="*/ 30251 w 1668133"/>
              <a:gd name="connsiteY16" fmla="*/ 1608061 h 2291704"/>
              <a:gd name="connsiteX17" fmla="*/ 125711 w 1668133"/>
              <a:gd name="connsiteY17" fmla="*/ 1713569 h 2291704"/>
              <a:gd name="connsiteX18" fmla="*/ 165904 w 1668133"/>
              <a:gd name="connsiteY18" fmla="*/ 1889415 h 2291704"/>
              <a:gd name="connsiteX19" fmla="*/ 296533 w 1668133"/>
              <a:gd name="connsiteY19" fmla="*/ 1994923 h 2291704"/>
              <a:gd name="connsiteX20" fmla="*/ 351799 w 1668133"/>
              <a:gd name="connsiteY20" fmla="*/ 2065261 h 2291704"/>
              <a:gd name="connsiteX21" fmla="*/ 422137 w 1668133"/>
              <a:gd name="connsiteY21" fmla="*/ 2170769 h 2291704"/>
              <a:gd name="connsiteX22" fmla="*/ 462331 w 1668133"/>
              <a:gd name="connsiteY22" fmla="*/ 2251156 h 2291704"/>
              <a:gd name="connsiteX23" fmla="*/ 547742 w 1668133"/>
              <a:gd name="connsiteY23" fmla="*/ 2286325 h 2291704"/>
              <a:gd name="connsiteX24" fmla="*/ 663298 w 1668133"/>
              <a:gd name="connsiteY24" fmla="*/ 2286325 h 2291704"/>
              <a:gd name="connsiteX25" fmla="*/ 743684 w 1668133"/>
              <a:gd name="connsiteY25" fmla="*/ 2236083 h 2291704"/>
              <a:gd name="connsiteX26" fmla="*/ 773829 w 1668133"/>
              <a:gd name="connsiteY26" fmla="*/ 2195890 h 2291704"/>
              <a:gd name="connsiteX27" fmla="*/ 783878 w 1668133"/>
              <a:gd name="connsiteY27" fmla="*/ 2155697 h 2291704"/>
              <a:gd name="connsiteX28" fmla="*/ 753733 w 1668133"/>
              <a:gd name="connsiteY28" fmla="*/ 2065261 h 2291704"/>
              <a:gd name="connsiteX29" fmla="*/ 693443 w 1668133"/>
              <a:gd name="connsiteY29" fmla="*/ 1989899 h 2291704"/>
              <a:gd name="connsiteX30" fmla="*/ 643201 w 1668133"/>
              <a:gd name="connsiteY30" fmla="*/ 1884391 h 2291704"/>
              <a:gd name="connsiteX31" fmla="*/ 643201 w 1668133"/>
              <a:gd name="connsiteY31" fmla="*/ 1809028 h 2291704"/>
              <a:gd name="connsiteX32" fmla="*/ 643201 w 1668133"/>
              <a:gd name="connsiteY32" fmla="*/ 1678400 h 2291704"/>
              <a:gd name="connsiteX33" fmla="*/ 648225 w 1668133"/>
              <a:gd name="connsiteY33" fmla="*/ 1542747 h 2291704"/>
              <a:gd name="connsiteX34" fmla="*/ 643201 w 1668133"/>
              <a:gd name="connsiteY34" fmla="*/ 1457336 h 2291704"/>
              <a:gd name="connsiteX35" fmla="*/ 623104 w 1668133"/>
              <a:gd name="connsiteY35" fmla="*/ 1316659 h 2291704"/>
              <a:gd name="connsiteX36" fmla="*/ 658273 w 1668133"/>
              <a:gd name="connsiteY36" fmla="*/ 1246321 h 2291704"/>
              <a:gd name="connsiteX37" fmla="*/ 678370 w 1668133"/>
              <a:gd name="connsiteY37" fmla="*/ 1095596 h 2291704"/>
              <a:gd name="connsiteX38" fmla="*/ 638177 w 1668133"/>
              <a:gd name="connsiteY38" fmla="*/ 924774 h 2291704"/>
              <a:gd name="connsiteX39" fmla="*/ 597983 w 1668133"/>
              <a:gd name="connsiteY39" fmla="*/ 839363 h 2291704"/>
              <a:gd name="connsiteX40" fmla="*/ 567838 w 1668133"/>
              <a:gd name="connsiteY40" fmla="*/ 683613 h 2291704"/>
              <a:gd name="connsiteX41" fmla="*/ 567838 w 1668133"/>
              <a:gd name="connsiteY41" fmla="*/ 573081 h 2291704"/>
              <a:gd name="connsiteX42" fmla="*/ 597983 w 1668133"/>
              <a:gd name="connsiteY42" fmla="*/ 442453 h 2291704"/>
              <a:gd name="connsiteX43" fmla="*/ 668322 w 1668133"/>
              <a:gd name="connsiteY43" fmla="*/ 352017 h 2291704"/>
              <a:gd name="connsiteX44" fmla="*/ 733636 w 1668133"/>
              <a:gd name="connsiteY44" fmla="*/ 321872 h 2291704"/>
              <a:gd name="connsiteX45" fmla="*/ 819047 w 1668133"/>
              <a:gd name="connsiteY45" fmla="*/ 286703 h 2291704"/>
              <a:gd name="connsiteX46" fmla="*/ 894410 w 1668133"/>
              <a:gd name="connsiteY46" fmla="*/ 276655 h 2291704"/>
              <a:gd name="connsiteX47" fmla="*/ 949676 w 1668133"/>
              <a:gd name="connsiteY47" fmla="*/ 336945 h 2291704"/>
              <a:gd name="connsiteX48" fmla="*/ 944651 w 1668133"/>
              <a:gd name="connsiteY48" fmla="*/ 437428 h 2291704"/>
              <a:gd name="connsiteX49" fmla="*/ 964748 w 1668133"/>
              <a:gd name="connsiteY49" fmla="*/ 583130 h 2291704"/>
              <a:gd name="connsiteX50" fmla="*/ 994893 w 1668133"/>
              <a:gd name="connsiteY50" fmla="*/ 688637 h 2291704"/>
              <a:gd name="connsiteX51" fmla="*/ 1009966 w 1668133"/>
              <a:gd name="connsiteY51" fmla="*/ 764000 h 2291704"/>
              <a:gd name="connsiteX52" fmla="*/ 1025038 w 1668133"/>
              <a:gd name="connsiteY52" fmla="*/ 854435 h 2291704"/>
              <a:gd name="connsiteX53" fmla="*/ 1055183 w 1668133"/>
              <a:gd name="connsiteY53" fmla="*/ 934822 h 2291704"/>
              <a:gd name="connsiteX54" fmla="*/ 1070256 w 1668133"/>
              <a:gd name="connsiteY54" fmla="*/ 969991 h 2291704"/>
              <a:gd name="connsiteX55" fmla="*/ 1095377 w 1668133"/>
              <a:gd name="connsiteY55" fmla="*/ 1005160 h 2291704"/>
              <a:gd name="connsiteX56" fmla="*/ 1140594 w 1668133"/>
              <a:gd name="connsiteY56" fmla="*/ 1145837 h 2291704"/>
              <a:gd name="connsiteX57" fmla="*/ 1195860 w 1668133"/>
              <a:gd name="connsiteY57" fmla="*/ 1281490 h 2291704"/>
              <a:gd name="connsiteX58" fmla="*/ 1251126 w 1668133"/>
              <a:gd name="connsiteY58" fmla="*/ 1397046 h 2291704"/>
              <a:gd name="connsiteX59" fmla="*/ 1351610 w 1668133"/>
              <a:gd name="connsiteY59" fmla="*/ 1472409 h 2291704"/>
              <a:gd name="connsiteX60" fmla="*/ 1442045 w 1668133"/>
              <a:gd name="connsiteY60" fmla="*/ 1472409 h 2291704"/>
              <a:gd name="connsiteX61" fmla="*/ 1477214 w 1668133"/>
              <a:gd name="connsiteY61" fmla="*/ 1432215 h 2291704"/>
              <a:gd name="connsiteX62" fmla="*/ 1437021 w 1668133"/>
              <a:gd name="connsiteY62" fmla="*/ 1361877 h 2291704"/>
              <a:gd name="connsiteX63" fmla="*/ 1406876 w 1668133"/>
              <a:gd name="connsiteY63" fmla="*/ 1286514 h 2291704"/>
              <a:gd name="connsiteX64" fmla="*/ 1381755 w 1668133"/>
              <a:gd name="connsiteY64" fmla="*/ 1231248 h 2291704"/>
              <a:gd name="connsiteX65" fmla="*/ 1351610 w 1668133"/>
              <a:gd name="connsiteY65" fmla="*/ 1110668 h 2291704"/>
              <a:gd name="connsiteX66" fmla="*/ 1331513 w 1668133"/>
              <a:gd name="connsiteY66" fmla="*/ 985064 h 2291704"/>
              <a:gd name="connsiteX67" fmla="*/ 1326489 w 1668133"/>
              <a:gd name="connsiteY67" fmla="*/ 829314 h 2291704"/>
              <a:gd name="connsiteX68" fmla="*/ 1326489 w 1668133"/>
              <a:gd name="connsiteY68" fmla="*/ 718782 h 2291704"/>
              <a:gd name="connsiteX69" fmla="*/ 1316440 w 1668133"/>
              <a:gd name="connsiteY69" fmla="*/ 603226 h 2291704"/>
              <a:gd name="connsiteX70" fmla="*/ 1301368 w 1668133"/>
              <a:gd name="connsiteY70" fmla="*/ 482646 h 2291704"/>
              <a:gd name="connsiteX71" fmla="*/ 1261175 w 1668133"/>
              <a:gd name="connsiteY71" fmla="*/ 402259 h 2291704"/>
              <a:gd name="connsiteX72" fmla="*/ 1246102 w 1668133"/>
              <a:gd name="connsiteY72" fmla="*/ 291727 h 2291704"/>
              <a:gd name="connsiteX73" fmla="*/ 1266199 w 1668133"/>
              <a:gd name="connsiteY73" fmla="*/ 226413 h 2291704"/>
              <a:gd name="connsiteX74" fmla="*/ 1281271 w 1668133"/>
              <a:gd name="connsiteY74" fmla="*/ 216365 h 2291704"/>
              <a:gd name="connsiteX75" fmla="*/ 1326489 w 1668133"/>
              <a:gd name="connsiteY75" fmla="*/ 196268 h 2291704"/>
              <a:gd name="connsiteX76" fmla="*/ 1396827 w 1668133"/>
              <a:gd name="connsiteY76" fmla="*/ 176171 h 2291704"/>
              <a:gd name="connsiteX77" fmla="*/ 1467166 w 1668133"/>
              <a:gd name="connsiteY77" fmla="*/ 181196 h 2291704"/>
              <a:gd name="connsiteX78" fmla="*/ 1517408 w 1668133"/>
              <a:gd name="connsiteY78" fmla="*/ 191244 h 2291704"/>
              <a:gd name="connsiteX79" fmla="*/ 1572673 w 1668133"/>
              <a:gd name="connsiteY79" fmla="*/ 251534 h 2291704"/>
              <a:gd name="connsiteX80" fmla="*/ 1632964 w 1668133"/>
              <a:gd name="connsiteY80" fmla="*/ 321872 h 2291704"/>
              <a:gd name="connsiteX81" fmla="*/ 1663109 w 1668133"/>
              <a:gd name="connsiteY81" fmla="*/ 568057 h 2291704"/>
              <a:gd name="connsiteX82" fmla="*/ 1663109 w 1668133"/>
              <a:gd name="connsiteY82" fmla="*/ 593178 h 2291704"/>
              <a:gd name="connsiteX83" fmla="*/ 1663109 w 1668133"/>
              <a:gd name="connsiteY83" fmla="*/ 728831 h 2291704"/>
              <a:gd name="connsiteX84" fmla="*/ 1663109 w 1668133"/>
              <a:gd name="connsiteY84" fmla="*/ 829314 h 2291704"/>
              <a:gd name="connsiteX85" fmla="*/ 1622915 w 1668133"/>
              <a:gd name="connsiteY85" fmla="*/ 924774 h 2291704"/>
              <a:gd name="connsiteX86" fmla="*/ 1592770 w 1668133"/>
              <a:gd name="connsiteY86" fmla="*/ 1000136 h 2291704"/>
              <a:gd name="connsiteX87" fmla="*/ 1587746 w 1668133"/>
              <a:gd name="connsiteY87" fmla="*/ 1060426 h 2291704"/>
              <a:gd name="connsiteX88" fmla="*/ 1627939 w 1668133"/>
              <a:gd name="connsiteY88" fmla="*/ 1160910 h 2291704"/>
              <a:gd name="connsiteX89" fmla="*/ 1668133 w 1668133"/>
              <a:gd name="connsiteY89" fmla="*/ 1241297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88" fmla="*/ 1627939 w 1666086"/>
              <a:gd name="connsiteY88" fmla="*/ 1160910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83" fmla="*/ 1663109 w 1665341"/>
              <a:gd name="connsiteY83" fmla="*/ 728831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0" fmla="*/ 1130546 w 1663109"/>
              <a:gd name="connsiteY0" fmla="*/ 271631 h 2291704"/>
              <a:gd name="connsiteX1" fmla="*/ 1080304 w 1663109"/>
              <a:gd name="connsiteY1" fmla="*/ 120905 h 2291704"/>
              <a:gd name="connsiteX2" fmla="*/ 803975 w 1663109"/>
              <a:gd name="connsiteY2" fmla="*/ 5349 h 2291704"/>
              <a:gd name="connsiteX3" fmla="*/ 678370 w 1663109"/>
              <a:gd name="connsiteY3" fmla="*/ 25446 h 2291704"/>
              <a:gd name="connsiteX4" fmla="*/ 572862 w 1663109"/>
              <a:gd name="connsiteY4" fmla="*/ 80712 h 2291704"/>
              <a:gd name="connsiteX5" fmla="*/ 407065 w 1663109"/>
              <a:gd name="connsiteY5" fmla="*/ 171147 h 2291704"/>
              <a:gd name="connsiteX6" fmla="*/ 296533 w 1663109"/>
              <a:gd name="connsiteY6" fmla="*/ 236461 h 2291704"/>
              <a:gd name="connsiteX7" fmla="*/ 276436 w 1663109"/>
              <a:gd name="connsiteY7" fmla="*/ 372114 h 2291704"/>
              <a:gd name="connsiteX8" fmla="*/ 201073 w 1663109"/>
              <a:gd name="connsiteY8" fmla="*/ 477622 h 2291704"/>
              <a:gd name="connsiteX9" fmla="*/ 175953 w 1663109"/>
              <a:gd name="connsiteY9" fmla="*/ 618299 h 2291704"/>
              <a:gd name="connsiteX10" fmla="*/ 196049 w 1663109"/>
              <a:gd name="connsiteY10" fmla="*/ 764000 h 2291704"/>
              <a:gd name="connsiteX11" fmla="*/ 186001 w 1663109"/>
              <a:gd name="connsiteY11" fmla="*/ 919749 h 2291704"/>
              <a:gd name="connsiteX12" fmla="*/ 115662 w 1663109"/>
              <a:gd name="connsiteY12" fmla="*/ 1050378 h 2291704"/>
              <a:gd name="connsiteX13" fmla="*/ 60397 w 1663109"/>
              <a:gd name="connsiteY13" fmla="*/ 1226224 h 2291704"/>
              <a:gd name="connsiteX14" fmla="*/ 106 w 1663109"/>
              <a:gd name="connsiteY14" fmla="*/ 1392022 h 2291704"/>
              <a:gd name="connsiteX15" fmla="*/ 45324 w 1663109"/>
              <a:gd name="connsiteY15" fmla="*/ 1447288 h 2291704"/>
              <a:gd name="connsiteX16" fmla="*/ 30251 w 1663109"/>
              <a:gd name="connsiteY16" fmla="*/ 1608061 h 2291704"/>
              <a:gd name="connsiteX17" fmla="*/ 125711 w 1663109"/>
              <a:gd name="connsiteY17" fmla="*/ 1713569 h 2291704"/>
              <a:gd name="connsiteX18" fmla="*/ 165904 w 1663109"/>
              <a:gd name="connsiteY18" fmla="*/ 1889415 h 2291704"/>
              <a:gd name="connsiteX19" fmla="*/ 296533 w 1663109"/>
              <a:gd name="connsiteY19" fmla="*/ 1994923 h 2291704"/>
              <a:gd name="connsiteX20" fmla="*/ 351799 w 1663109"/>
              <a:gd name="connsiteY20" fmla="*/ 2065261 h 2291704"/>
              <a:gd name="connsiteX21" fmla="*/ 422137 w 1663109"/>
              <a:gd name="connsiteY21" fmla="*/ 2170769 h 2291704"/>
              <a:gd name="connsiteX22" fmla="*/ 462331 w 1663109"/>
              <a:gd name="connsiteY22" fmla="*/ 2251156 h 2291704"/>
              <a:gd name="connsiteX23" fmla="*/ 547742 w 1663109"/>
              <a:gd name="connsiteY23" fmla="*/ 2286325 h 2291704"/>
              <a:gd name="connsiteX24" fmla="*/ 663298 w 1663109"/>
              <a:gd name="connsiteY24" fmla="*/ 2286325 h 2291704"/>
              <a:gd name="connsiteX25" fmla="*/ 743684 w 1663109"/>
              <a:gd name="connsiteY25" fmla="*/ 2236083 h 2291704"/>
              <a:gd name="connsiteX26" fmla="*/ 773829 w 1663109"/>
              <a:gd name="connsiteY26" fmla="*/ 2195890 h 2291704"/>
              <a:gd name="connsiteX27" fmla="*/ 783878 w 1663109"/>
              <a:gd name="connsiteY27" fmla="*/ 2155697 h 2291704"/>
              <a:gd name="connsiteX28" fmla="*/ 753733 w 1663109"/>
              <a:gd name="connsiteY28" fmla="*/ 2065261 h 2291704"/>
              <a:gd name="connsiteX29" fmla="*/ 693443 w 1663109"/>
              <a:gd name="connsiteY29" fmla="*/ 1989899 h 2291704"/>
              <a:gd name="connsiteX30" fmla="*/ 643201 w 1663109"/>
              <a:gd name="connsiteY30" fmla="*/ 1884391 h 2291704"/>
              <a:gd name="connsiteX31" fmla="*/ 643201 w 1663109"/>
              <a:gd name="connsiteY31" fmla="*/ 1809028 h 2291704"/>
              <a:gd name="connsiteX32" fmla="*/ 643201 w 1663109"/>
              <a:gd name="connsiteY32" fmla="*/ 1678400 h 2291704"/>
              <a:gd name="connsiteX33" fmla="*/ 648225 w 1663109"/>
              <a:gd name="connsiteY33" fmla="*/ 1542747 h 2291704"/>
              <a:gd name="connsiteX34" fmla="*/ 643201 w 1663109"/>
              <a:gd name="connsiteY34" fmla="*/ 1457336 h 2291704"/>
              <a:gd name="connsiteX35" fmla="*/ 623104 w 1663109"/>
              <a:gd name="connsiteY35" fmla="*/ 1316659 h 2291704"/>
              <a:gd name="connsiteX36" fmla="*/ 658273 w 1663109"/>
              <a:gd name="connsiteY36" fmla="*/ 1246321 h 2291704"/>
              <a:gd name="connsiteX37" fmla="*/ 678370 w 1663109"/>
              <a:gd name="connsiteY37" fmla="*/ 1095596 h 2291704"/>
              <a:gd name="connsiteX38" fmla="*/ 638177 w 1663109"/>
              <a:gd name="connsiteY38" fmla="*/ 924774 h 2291704"/>
              <a:gd name="connsiteX39" fmla="*/ 597983 w 1663109"/>
              <a:gd name="connsiteY39" fmla="*/ 839363 h 2291704"/>
              <a:gd name="connsiteX40" fmla="*/ 567838 w 1663109"/>
              <a:gd name="connsiteY40" fmla="*/ 683613 h 2291704"/>
              <a:gd name="connsiteX41" fmla="*/ 567838 w 1663109"/>
              <a:gd name="connsiteY41" fmla="*/ 573081 h 2291704"/>
              <a:gd name="connsiteX42" fmla="*/ 597983 w 1663109"/>
              <a:gd name="connsiteY42" fmla="*/ 442453 h 2291704"/>
              <a:gd name="connsiteX43" fmla="*/ 668322 w 1663109"/>
              <a:gd name="connsiteY43" fmla="*/ 352017 h 2291704"/>
              <a:gd name="connsiteX44" fmla="*/ 733636 w 1663109"/>
              <a:gd name="connsiteY44" fmla="*/ 321872 h 2291704"/>
              <a:gd name="connsiteX45" fmla="*/ 819047 w 1663109"/>
              <a:gd name="connsiteY45" fmla="*/ 286703 h 2291704"/>
              <a:gd name="connsiteX46" fmla="*/ 894410 w 1663109"/>
              <a:gd name="connsiteY46" fmla="*/ 276655 h 2291704"/>
              <a:gd name="connsiteX47" fmla="*/ 949676 w 1663109"/>
              <a:gd name="connsiteY47" fmla="*/ 336945 h 2291704"/>
              <a:gd name="connsiteX48" fmla="*/ 944651 w 1663109"/>
              <a:gd name="connsiteY48" fmla="*/ 437428 h 2291704"/>
              <a:gd name="connsiteX49" fmla="*/ 964748 w 1663109"/>
              <a:gd name="connsiteY49" fmla="*/ 583130 h 2291704"/>
              <a:gd name="connsiteX50" fmla="*/ 994893 w 1663109"/>
              <a:gd name="connsiteY50" fmla="*/ 688637 h 2291704"/>
              <a:gd name="connsiteX51" fmla="*/ 1009966 w 1663109"/>
              <a:gd name="connsiteY51" fmla="*/ 764000 h 2291704"/>
              <a:gd name="connsiteX52" fmla="*/ 1025038 w 1663109"/>
              <a:gd name="connsiteY52" fmla="*/ 854435 h 2291704"/>
              <a:gd name="connsiteX53" fmla="*/ 1055183 w 1663109"/>
              <a:gd name="connsiteY53" fmla="*/ 934822 h 2291704"/>
              <a:gd name="connsiteX54" fmla="*/ 1070256 w 1663109"/>
              <a:gd name="connsiteY54" fmla="*/ 969991 h 2291704"/>
              <a:gd name="connsiteX55" fmla="*/ 1095377 w 1663109"/>
              <a:gd name="connsiteY55" fmla="*/ 1005160 h 2291704"/>
              <a:gd name="connsiteX56" fmla="*/ 1140594 w 1663109"/>
              <a:gd name="connsiteY56" fmla="*/ 1145837 h 2291704"/>
              <a:gd name="connsiteX57" fmla="*/ 1195860 w 1663109"/>
              <a:gd name="connsiteY57" fmla="*/ 1281490 h 2291704"/>
              <a:gd name="connsiteX58" fmla="*/ 1251126 w 1663109"/>
              <a:gd name="connsiteY58" fmla="*/ 1397046 h 2291704"/>
              <a:gd name="connsiteX59" fmla="*/ 1351610 w 1663109"/>
              <a:gd name="connsiteY59" fmla="*/ 1472409 h 2291704"/>
              <a:gd name="connsiteX60" fmla="*/ 1442045 w 1663109"/>
              <a:gd name="connsiteY60" fmla="*/ 1472409 h 2291704"/>
              <a:gd name="connsiteX61" fmla="*/ 1477214 w 1663109"/>
              <a:gd name="connsiteY61" fmla="*/ 1432215 h 2291704"/>
              <a:gd name="connsiteX62" fmla="*/ 1437021 w 1663109"/>
              <a:gd name="connsiteY62" fmla="*/ 1361877 h 2291704"/>
              <a:gd name="connsiteX63" fmla="*/ 1406876 w 1663109"/>
              <a:gd name="connsiteY63" fmla="*/ 1286514 h 2291704"/>
              <a:gd name="connsiteX64" fmla="*/ 1381755 w 1663109"/>
              <a:gd name="connsiteY64" fmla="*/ 1231248 h 2291704"/>
              <a:gd name="connsiteX65" fmla="*/ 1351610 w 1663109"/>
              <a:gd name="connsiteY65" fmla="*/ 1110668 h 2291704"/>
              <a:gd name="connsiteX66" fmla="*/ 1331513 w 1663109"/>
              <a:gd name="connsiteY66" fmla="*/ 985064 h 2291704"/>
              <a:gd name="connsiteX67" fmla="*/ 1326489 w 1663109"/>
              <a:gd name="connsiteY67" fmla="*/ 829314 h 2291704"/>
              <a:gd name="connsiteX68" fmla="*/ 1326489 w 1663109"/>
              <a:gd name="connsiteY68" fmla="*/ 718782 h 2291704"/>
              <a:gd name="connsiteX69" fmla="*/ 1316440 w 1663109"/>
              <a:gd name="connsiteY69" fmla="*/ 603226 h 2291704"/>
              <a:gd name="connsiteX70" fmla="*/ 1301368 w 1663109"/>
              <a:gd name="connsiteY70" fmla="*/ 482646 h 2291704"/>
              <a:gd name="connsiteX71" fmla="*/ 1261175 w 1663109"/>
              <a:gd name="connsiteY71" fmla="*/ 402259 h 2291704"/>
              <a:gd name="connsiteX72" fmla="*/ 1246102 w 1663109"/>
              <a:gd name="connsiteY72" fmla="*/ 291727 h 2291704"/>
              <a:gd name="connsiteX73" fmla="*/ 1266199 w 1663109"/>
              <a:gd name="connsiteY73" fmla="*/ 226413 h 2291704"/>
              <a:gd name="connsiteX74" fmla="*/ 1281271 w 1663109"/>
              <a:gd name="connsiteY74" fmla="*/ 216365 h 2291704"/>
              <a:gd name="connsiteX75" fmla="*/ 1326489 w 1663109"/>
              <a:gd name="connsiteY75" fmla="*/ 196268 h 2291704"/>
              <a:gd name="connsiteX76" fmla="*/ 1396827 w 1663109"/>
              <a:gd name="connsiteY76" fmla="*/ 176171 h 2291704"/>
              <a:gd name="connsiteX77" fmla="*/ 1467166 w 1663109"/>
              <a:gd name="connsiteY77" fmla="*/ 181196 h 2291704"/>
              <a:gd name="connsiteX78" fmla="*/ 1517408 w 1663109"/>
              <a:gd name="connsiteY78" fmla="*/ 191244 h 2291704"/>
              <a:gd name="connsiteX79" fmla="*/ 1572673 w 1663109"/>
              <a:gd name="connsiteY79" fmla="*/ 251534 h 2291704"/>
              <a:gd name="connsiteX80" fmla="*/ 1632964 w 1663109"/>
              <a:gd name="connsiteY80" fmla="*/ 321872 h 2291704"/>
              <a:gd name="connsiteX81" fmla="*/ 1663109 w 1663109"/>
              <a:gd name="connsiteY81" fmla="*/ 568057 h 2291704"/>
              <a:gd name="connsiteX0" fmla="*/ 1130546 w 1632964"/>
              <a:gd name="connsiteY0" fmla="*/ 271631 h 2291704"/>
              <a:gd name="connsiteX1" fmla="*/ 1080304 w 1632964"/>
              <a:gd name="connsiteY1" fmla="*/ 120905 h 2291704"/>
              <a:gd name="connsiteX2" fmla="*/ 803975 w 1632964"/>
              <a:gd name="connsiteY2" fmla="*/ 5349 h 2291704"/>
              <a:gd name="connsiteX3" fmla="*/ 678370 w 1632964"/>
              <a:gd name="connsiteY3" fmla="*/ 25446 h 2291704"/>
              <a:gd name="connsiteX4" fmla="*/ 572862 w 1632964"/>
              <a:gd name="connsiteY4" fmla="*/ 80712 h 2291704"/>
              <a:gd name="connsiteX5" fmla="*/ 407065 w 1632964"/>
              <a:gd name="connsiteY5" fmla="*/ 171147 h 2291704"/>
              <a:gd name="connsiteX6" fmla="*/ 296533 w 1632964"/>
              <a:gd name="connsiteY6" fmla="*/ 236461 h 2291704"/>
              <a:gd name="connsiteX7" fmla="*/ 276436 w 1632964"/>
              <a:gd name="connsiteY7" fmla="*/ 372114 h 2291704"/>
              <a:gd name="connsiteX8" fmla="*/ 201073 w 1632964"/>
              <a:gd name="connsiteY8" fmla="*/ 477622 h 2291704"/>
              <a:gd name="connsiteX9" fmla="*/ 175953 w 1632964"/>
              <a:gd name="connsiteY9" fmla="*/ 618299 h 2291704"/>
              <a:gd name="connsiteX10" fmla="*/ 196049 w 1632964"/>
              <a:gd name="connsiteY10" fmla="*/ 764000 h 2291704"/>
              <a:gd name="connsiteX11" fmla="*/ 186001 w 1632964"/>
              <a:gd name="connsiteY11" fmla="*/ 919749 h 2291704"/>
              <a:gd name="connsiteX12" fmla="*/ 115662 w 1632964"/>
              <a:gd name="connsiteY12" fmla="*/ 1050378 h 2291704"/>
              <a:gd name="connsiteX13" fmla="*/ 60397 w 1632964"/>
              <a:gd name="connsiteY13" fmla="*/ 1226224 h 2291704"/>
              <a:gd name="connsiteX14" fmla="*/ 106 w 1632964"/>
              <a:gd name="connsiteY14" fmla="*/ 1392022 h 2291704"/>
              <a:gd name="connsiteX15" fmla="*/ 45324 w 1632964"/>
              <a:gd name="connsiteY15" fmla="*/ 1447288 h 2291704"/>
              <a:gd name="connsiteX16" fmla="*/ 30251 w 1632964"/>
              <a:gd name="connsiteY16" fmla="*/ 1608061 h 2291704"/>
              <a:gd name="connsiteX17" fmla="*/ 125711 w 1632964"/>
              <a:gd name="connsiteY17" fmla="*/ 1713569 h 2291704"/>
              <a:gd name="connsiteX18" fmla="*/ 165904 w 1632964"/>
              <a:gd name="connsiteY18" fmla="*/ 1889415 h 2291704"/>
              <a:gd name="connsiteX19" fmla="*/ 296533 w 1632964"/>
              <a:gd name="connsiteY19" fmla="*/ 1994923 h 2291704"/>
              <a:gd name="connsiteX20" fmla="*/ 351799 w 1632964"/>
              <a:gd name="connsiteY20" fmla="*/ 2065261 h 2291704"/>
              <a:gd name="connsiteX21" fmla="*/ 422137 w 1632964"/>
              <a:gd name="connsiteY21" fmla="*/ 2170769 h 2291704"/>
              <a:gd name="connsiteX22" fmla="*/ 462331 w 1632964"/>
              <a:gd name="connsiteY22" fmla="*/ 2251156 h 2291704"/>
              <a:gd name="connsiteX23" fmla="*/ 547742 w 1632964"/>
              <a:gd name="connsiteY23" fmla="*/ 2286325 h 2291704"/>
              <a:gd name="connsiteX24" fmla="*/ 663298 w 1632964"/>
              <a:gd name="connsiteY24" fmla="*/ 2286325 h 2291704"/>
              <a:gd name="connsiteX25" fmla="*/ 743684 w 1632964"/>
              <a:gd name="connsiteY25" fmla="*/ 2236083 h 2291704"/>
              <a:gd name="connsiteX26" fmla="*/ 773829 w 1632964"/>
              <a:gd name="connsiteY26" fmla="*/ 2195890 h 2291704"/>
              <a:gd name="connsiteX27" fmla="*/ 783878 w 1632964"/>
              <a:gd name="connsiteY27" fmla="*/ 2155697 h 2291704"/>
              <a:gd name="connsiteX28" fmla="*/ 753733 w 1632964"/>
              <a:gd name="connsiteY28" fmla="*/ 2065261 h 2291704"/>
              <a:gd name="connsiteX29" fmla="*/ 693443 w 1632964"/>
              <a:gd name="connsiteY29" fmla="*/ 1989899 h 2291704"/>
              <a:gd name="connsiteX30" fmla="*/ 643201 w 1632964"/>
              <a:gd name="connsiteY30" fmla="*/ 1884391 h 2291704"/>
              <a:gd name="connsiteX31" fmla="*/ 643201 w 1632964"/>
              <a:gd name="connsiteY31" fmla="*/ 1809028 h 2291704"/>
              <a:gd name="connsiteX32" fmla="*/ 643201 w 1632964"/>
              <a:gd name="connsiteY32" fmla="*/ 1678400 h 2291704"/>
              <a:gd name="connsiteX33" fmla="*/ 648225 w 1632964"/>
              <a:gd name="connsiteY33" fmla="*/ 1542747 h 2291704"/>
              <a:gd name="connsiteX34" fmla="*/ 643201 w 1632964"/>
              <a:gd name="connsiteY34" fmla="*/ 1457336 h 2291704"/>
              <a:gd name="connsiteX35" fmla="*/ 623104 w 1632964"/>
              <a:gd name="connsiteY35" fmla="*/ 1316659 h 2291704"/>
              <a:gd name="connsiteX36" fmla="*/ 658273 w 1632964"/>
              <a:gd name="connsiteY36" fmla="*/ 1246321 h 2291704"/>
              <a:gd name="connsiteX37" fmla="*/ 678370 w 1632964"/>
              <a:gd name="connsiteY37" fmla="*/ 1095596 h 2291704"/>
              <a:gd name="connsiteX38" fmla="*/ 638177 w 1632964"/>
              <a:gd name="connsiteY38" fmla="*/ 924774 h 2291704"/>
              <a:gd name="connsiteX39" fmla="*/ 597983 w 1632964"/>
              <a:gd name="connsiteY39" fmla="*/ 839363 h 2291704"/>
              <a:gd name="connsiteX40" fmla="*/ 567838 w 1632964"/>
              <a:gd name="connsiteY40" fmla="*/ 683613 h 2291704"/>
              <a:gd name="connsiteX41" fmla="*/ 567838 w 1632964"/>
              <a:gd name="connsiteY41" fmla="*/ 573081 h 2291704"/>
              <a:gd name="connsiteX42" fmla="*/ 597983 w 1632964"/>
              <a:gd name="connsiteY42" fmla="*/ 442453 h 2291704"/>
              <a:gd name="connsiteX43" fmla="*/ 668322 w 1632964"/>
              <a:gd name="connsiteY43" fmla="*/ 352017 h 2291704"/>
              <a:gd name="connsiteX44" fmla="*/ 733636 w 1632964"/>
              <a:gd name="connsiteY44" fmla="*/ 321872 h 2291704"/>
              <a:gd name="connsiteX45" fmla="*/ 819047 w 1632964"/>
              <a:gd name="connsiteY45" fmla="*/ 286703 h 2291704"/>
              <a:gd name="connsiteX46" fmla="*/ 894410 w 1632964"/>
              <a:gd name="connsiteY46" fmla="*/ 276655 h 2291704"/>
              <a:gd name="connsiteX47" fmla="*/ 949676 w 1632964"/>
              <a:gd name="connsiteY47" fmla="*/ 336945 h 2291704"/>
              <a:gd name="connsiteX48" fmla="*/ 944651 w 1632964"/>
              <a:gd name="connsiteY48" fmla="*/ 437428 h 2291704"/>
              <a:gd name="connsiteX49" fmla="*/ 964748 w 1632964"/>
              <a:gd name="connsiteY49" fmla="*/ 583130 h 2291704"/>
              <a:gd name="connsiteX50" fmla="*/ 994893 w 1632964"/>
              <a:gd name="connsiteY50" fmla="*/ 688637 h 2291704"/>
              <a:gd name="connsiteX51" fmla="*/ 1009966 w 1632964"/>
              <a:gd name="connsiteY51" fmla="*/ 764000 h 2291704"/>
              <a:gd name="connsiteX52" fmla="*/ 1025038 w 1632964"/>
              <a:gd name="connsiteY52" fmla="*/ 854435 h 2291704"/>
              <a:gd name="connsiteX53" fmla="*/ 1055183 w 1632964"/>
              <a:gd name="connsiteY53" fmla="*/ 934822 h 2291704"/>
              <a:gd name="connsiteX54" fmla="*/ 1070256 w 1632964"/>
              <a:gd name="connsiteY54" fmla="*/ 969991 h 2291704"/>
              <a:gd name="connsiteX55" fmla="*/ 1095377 w 1632964"/>
              <a:gd name="connsiteY55" fmla="*/ 1005160 h 2291704"/>
              <a:gd name="connsiteX56" fmla="*/ 1140594 w 1632964"/>
              <a:gd name="connsiteY56" fmla="*/ 1145837 h 2291704"/>
              <a:gd name="connsiteX57" fmla="*/ 1195860 w 1632964"/>
              <a:gd name="connsiteY57" fmla="*/ 1281490 h 2291704"/>
              <a:gd name="connsiteX58" fmla="*/ 1251126 w 1632964"/>
              <a:gd name="connsiteY58" fmla="*/ 1397046 h 2291704"/>
              <a:gd name="connsiteX59" fmla="*/ 1351610 w 1632964"/>
              <a:gd name="connsiteY59" fmla="*/ 1472409 h 2291704"/>
              <a:gd name="connsiteX60" fmla="*/ 1442045 w 1632964"/>
              <a:gd name="connsiteY60" fmla="*/ 1472409 h 2291704"/>
              <a:gd name="connsiteX61" fmla="*/ 1477214 w 1632964"/>
              <a:gd name="connsiteY61" fmla="*/ 1432215 h 2291704"/>
              <a:gd name="connsiteX62" fmla="*/ 1437021 w 1632964"/>
              <a:gd name="connsiteY62" fmla="*/ 1361877 h 2291704"/>
              <a:gd name="connsiteX63" fmla="*/ 1406876 w 1632964"/>
              <a:gd name="connsiteY63" fmla="*/ 1286514 h 2291704"/>
              <a:gd name="connsiteX64" fmla="*/ 1381755 w 1632964"/>
              <a:gd name="connsiteY64" fmla="*/ 1231248 h 2291704"/>
              <a:gd name="connsiteX65" fmla="*/ 1351610 w 1632964"/>
              <a:gd name="connsiteY65" fmla="*/ 1110668 h 2291704"/>
              <a:gd name="connsiteX66" fmla="*/ 1331513 w 1632964"/>
              <a:gd name="connsiteY66" fmla="*/ 985064 h 2291704"/>
              <a:gd name="connsiteX67" fmla="*/ 1326489 w 1632964"/>
              <a:gd name="connsiteY67" fmla="*/ 829314 h 2291704"/>
              <a:gd name="connsiteX68" fmla="*/ 1326489 w 1632964"/>
              <a:gd name="connsiteY68" fmla="*/ 718782 h 2291704"/>
              <a:gd name="connsiteX69" fmla="*/ 1316440 w 1632964"/>
              <a:gd name="connsiteY69" fmla="*/ 603226 h 2291704"/>
              <a:gd name="connsiteX70" fmla="*/ 1301368 w 1632964"/>
              <a:gd name="connsiteY70" fmla="*/ 482646 h 2291704"/>
              <a:gd name="connsiteX71" fmla="*/ 1261175 w 1632964"/>
              <a:gd name="connsiteY71" fmla="*/ 402259 h 2291704"/>
              <a:gd name="connsiteX72" fmla="*/ 1246102 w 1632964"/>
              <a:gd name="connsiteY72" fmla="*/ 291727 h 2291704"/>
              <a:gd name="connsiteX73" fmla="*/ 1266199 w 1632964"/>
              <a:gd name="connsiteY73" fmla="*/ 226413 h 2291704"/>
              <a:gd name="connsiteX74" fmla="*/ 1281271 w 1632964"/>
              <a:gd name="connsiteY74" fmla="*/ 216365 h 2291704"/>
              <a:gd name="connsiteX75" fmla="*/ 1326489 w 1632964"/>
              <a:gd name="connsiteY75" fmla="*/ 196268 h 2291704"/>
              <a:gd name="connsiteX76" fmla="*/ 1396827 w 1632964"/>
              <a:gd name="connsiteY76" fmla="*/ 176171 h 2291704"/>
              <a:gd name="connsiteX77" fmla="*/ 1467166 w 1632964"/>
              <a:gd name="connsiteY77" fmla="*/ 181196 h 2291704"/>
              <a:gd name="connsiteX78" fmla="*/ 1517408 w 1632964"/>
              <a:gd name="connsiteY78" fmla="*/ 191244 h 2291704"/>
              <a:gd name="connsiteX79" fmla="*/ 1572673 w 1632964"/>
              <a:gd name="connsiteY79" fmla="*/ 251534 h 2291704"/>
              <a:gd name="connsiteX80" fmla="*/ 1632964 w 1632964"/>
              <a:gd name="connsiteY80" fmla="*/ 321872 h 2291704"/>
              <a:gd name="connsiteX0" fmla="*/ 1130546 w 1572673"/>
              <a:gd name="connsiteY0" fmla="*/ 271631 h 2291704"/>
              <a:gd name="connsiteX1" fmla="*/ 1080304 w 1572673"/>
              <a:gd name="connsiteY1" fmla="*/ 120905 h 2291704"/>
              <a:gd name="connsiteX2" fmla="*/ 803975 w 1572673"/>
              <a:gd name="connsiteY2" fmla="*/ 5349 h 2291704"/>
              <a:gd name="connsiteX3" fmla="*/ 678370 w 1572673"/>
              <a:gd name="connsiteY3" fmla="*/ 25446 h 2291704"/>
              <a:gd name="connsiteX4" fmla="*/ 572862 w 1572673"/>
              <a:gd name="connsiteY4" fmla="*/ 80712 h 2291704"/>
              <a:gd name="connsiteX5" fmla="*/ 407065 w 1572673"/>
              <a:gd name="connsiteY5" fmla="*/ 171147 h 2291704"/>
              <a:gd name="connsiteX6" fmla="*/ 296533 w 1572673"/>
              <a:gd name="connsiteY6" fmla="*/ 236461 h 2291704"/>
              <a:gd name="connsiteX7" fmla="*/ 276436 w 1572673"/>
              <a:gd name="connsiteY7" fmla="*/ 372114 h 2291704"/>
              <a:gd name="connsiteX8" fmla="*/ 201073 w 1572673"/>
              <a:gd name="connsiteY8" fmla="*/ 477622 h 2291704"/>
              <a:gd name="connsiteX9" fmla="*/ 175953 w 1572673"/>
              <a:gd name="connsiteY9" fmla="*/ 618299 h 2291704"/>
              <a:gd name="connsiteX10" fmla="*/ 196049 w 1572673"/>
              <a:gd name="connsiteY10" fmla="*/ 764000 h 2291704"/>
              <a:gd name="connsiteX11" fmla="*/ 186001 w 1572673"/>
              <a:gd name="connsiteY11" fmla="*/ 919749 h 2291704"/>
              <a:gd name="connsiteX12" fmla="*/ 115662 w 1572673"/>
              <a:gd name="connsiteY12" fmla="*/ 1050378 h 2291704"/>
              <a:gd name="connsiteX13" fmla="*/ 60397 w 1572673"/>
              <a:gd name="connsiteY13" fmla="*/ 1226224 h 2291704"/>
              <a:gd name="connsiteX14" fmla="*/ 106 w 1572673"/>
              <a:gd name="connsiteY14" fmla="*/ 1392022 h 2291704"/>
              <a:gd name="connsiteX15" fmla="*/ 45324 w 1572673"/>
              <a:gd name="connsiteY15" fmla="*/ 1447288 h 2291704"/>
              <a:gd name="connsiteX16" fmla="*/ 30251 w 1572673"/>
              <a:gd name="connsiteY16" fmla="*/ 1608061 h 2291704"/>
              <a:gd name="connsiteX17" fmla="*/ 125711 w 1572673"/>
              <a:gd name="connsiteY17" fmla="*/ 1713569 h 2291704"/>
              <a:gd name="connsiteX18" fmla="*/ 165904 w 1572673"/>
              <a:gd name="connsiteY18" fmla="*/ 1889415 h 2291704"/>
              <a:gd name="connsiteX19" fmla="*/ 296533 w 1572673"/>
              <a:gd name="connsiteY19" fmla="*/ 1994923 h 2291704"/>
              <a:gd name="connsiteX20" fmla="*/ 351799 w 1572673"/>
              <a:gd name="connsiteY20" fmla="*/ 2065261 h 2291704"/>
              <a:gd name="connsiteX21" fmla="*/ 422137 w 1572673"/>
              <a:gd name="connsiteY21" fmla="*/ 2170769 h 2291704"/>
              <a:gd name="connsiteX22" fmla="*/ 462331 w 1572673"/>
              <a:gd name="connsiteY22" fmla="*/ 2251156 h 2291704"/>
              <a:gd name="connsiteX23" fmla="*/ 547742 w 1572673"/>
              <a:gd name="connsiteY23" fmla="*/ 2286325 h 2291704"/>
              <a:gd name="connsiteX24" fmla="*/ 663298 w 1572673"/>
              <a:gd name="connsiteY24" fmla="*/ 2286325 h 2291704"/>
              <a:gd name="connsiteX25" fmla="*/ 743684 w 1572673"/>
              <a:gd name="connsiteY25" fmla="*/ 2236083 h 2291704"/>
              <a:gd name="connsiteX26" fmla="*/ 773829 w 1572673"/>
              <a:gd name="connsiteY26" fmla="*/ 2195890 h 2291704"/>
              <a:gd name="connsiteX27" fmla="*/ 783878 w 1572673"/>
              <a:gd name="connsiteY27" fmla="*/ 2155697 h 2291704"/>
              <a:gd name="connsiteX28" fmla="*/ 753733 w 1572673"/>
              <a:gd name="connsiteY28" fmla="*/ 2065261 h 2291704"/>
              <a:gd name="connsiteX29" fmla="*/ 693443 w 1572673"/>
              <a:gd name="connsiteY29" fmla="*/ 1989899 h 2291704"/>
              <a:gd name="connsiteX30" fmla="*/ 643201 w 1572673"/>
              <a:gd name="connsiteY30" fmla="*/ 1884391 h 2291704"/>
              <a:gd name="connsiteX31" fmla="*/ 643201 w 1572673"/>
              <a:gd name="connsiteY31" fmla="*/ 1809028 h 2291704"/>
              <a:gd name="connsiteX32" fmla="*/ 643201 w 1572673"/>
              <a:gd name="connsiteY32" fmla="*/ 1678400 h 2291704"/>
              <a:gd name="connsiteX33" fmla="*/ 648225 w 1572673"/>
              <a:gd name="connsiteY33" fmla="*/ 1542747 h 2291704"/>
              <a:gd name="connsiteX34" fmla="*/ 643201 w 1572673"/>
              <a:gd name="connsiteY34" fmla="*/ 1457336 h 2291704"/>
              <a:gd name="connsiteX35" fmla="*/ 623104 w 1572673"/>
              <a:gd name="connsiteY35" fmla="*/ 1316659 h 2291704"/>
              <a:gd name="connsiteX36" fmla="*/ 658273 w 1572673"/>
              <a:gd name="connsiteY36" fmla="*/ 1246321 h 2291704"/>
              <a:gd name="connsiteX37" fmla="*/ 678370 w 1572673"/>
              <a:gd name="connsiteY37" fmla="*/ 1095596 h 2291704"/>
              <a:gd name="connsiteX38" fmla="*/ 638177 w 1572673"/>
              <a:gd name="connsiteY38" fmla="*/ 924774 h 2291704"/>
              <a:gd name="connsiteX39" fmla="*/ 597983 w 1572673"/>
              <a:gd name="connsiteY39" fmla="*/ 839363 h 2291704"/>
              <a:gd name="connsiteX40" fmla="*/ 567838 w 1572673"/>
              <a:gd name="connsiteY40" fmla="*/ 683613 h 2291704"/>
              <a:gd name="connsiteX41" fmla="*/ 567838 w 1572673"/>
              <a:gd name="connsiteY41" fmla="*/ 573081 h 2291704"/>
              <a:gd name="connsiteX42" fmla="*/ 597983 w 1572673"/>
              <a:gd name="connsiteY42" fmla="*/ 442453 h 2291704"/>
              <a:gd name="connsiteX43" fmla="*/ 668322 w 1572673"/>
              <a:gd name="connsiteY43" fmla="*/ 352017 h 2291704"/>
              <a:gd name="connsiteX44" fmla="*/ 733636 w 1572673"/>
              <a:gd name="connsiteY44" fmla="*/ 321872 h 2291704"/>
              <a:gd name="connsiteX45" fmla="*/ 819047 w 1572673"/>
              <a:gd name="connsiteY45" fmla="*/ 286703 h 2291704"/>
              <a:gd name="connsiteX46" fmla="*/ 894410 w 1572673"/>
              <a:gd name="connsiteY46" fmla="*/ 276655 h 2291704"/>
              <a:gd name="connsiteX47" fmla="*/ 949676 w 1572673"/>
              <a:gd name="connsiteY47" fmla="*/ 336945 h 2291704"/>
              <a:gd name="connsiteX48" fmla="*/ 944651 w 1572673"/>
              <a:gd name="connsiteY48" fmla="*/ 437428 h 2291704"/>
              <a:gd name="connsiteX49" fmla="*/ 964748 w 1572673"/>
              <a:gd name="connsiteY49" fmla="*/ 583130 h 2291704"/>
              <a:gd name="connsiteX50" fmla="*/ 994893 w 1572673"/>
              <a:gd name="connsiteY50" fmla="*/ 688637 h 2291704"/>
              <a:gd name="connsiteX51" fmla="*/ 1009966 w 1572673"/>
              <a:gd name="connsiteY51" fmla="*/ 764000 h 2291704"/>
              <a:gd name="connsiteX52" fmla="*/ 1025038 w 1572673"/>
              <a:gd name="connsiteY52" fmla="*/ 854435 h 2291704"/>
              <a:gd name="connsiteX53" fmla="*/ 1055183 w 1572673"/>
              <a:gd name="connsiteY53" fmla="*/ 934822 h 2291704"/>
              <a:gd name="connsiteX54" fmla="*/ 1070256 w 1572673"/>
              <a:gd name="connsiteY54" fmla="*/ 969991 h 2291704"/>
              <a:gd name="connsiteX55" fmla="*/ 1095377 w 1572673"/>
              <a:gd name="connsiteY55" fmla="*/ 1005160 h 2291704"/>
              <a:gd name="connsiteX56" fmla="*/ 1140594 w 1572673"/>
              <a:gd name="connsiteY56" fmla="*/ 1145837 h 2291704"/>
              <a:gd name="connsiteX57" fmla="*/ 1195860 w 1572673"/>
              <a:gd name="connsiteY57" fmla="*/ 1281490 h 2291704"/>
              <a:gd name="connsiteX58" fmla="*/ 1251126 w 1572673"/>
              <a:gd name="connsiteY58" fmla="*/ 1397046 h 2291704"/>
              <a:gd name="connsiteX59" fmla="*/ 1351610 w 1572673"/>
              <a:gd name="connsiteY59" fmla="*/ 1472409 h 2291704"/>
              <a:gd name="connsiteX60" fmla="*/ 1442045 w 1572673"/>
              <a:gd name="connsiteY60" fmla="*/ 1472409 h 2291704"/>
              <a:gd name="connsiteX61" fmla="*/ 1477214 w 1572673"/>
              <a:gd name="connsiteY61" fmla="*/ 1432215 h 2291704"/>
              <a:gd name="connsiteX62" fmla="*/ 1437021 w 1572673"/>
              <a:gd name="connsiteY62" fmla="*/ 1361877 h 2291704"/>
              <a:gd name="connsiteX63" fmla="*/ 1406876 w 1572673"/>
              <a:gd name="connsiteY63" fmla="*/ 1286514 h 2291704"/>
              <a:gd name="connsiteX64" fmla="*/ 1381755 w 1572673"/>
              <a:gd name="connsiteY64" fmla="*/ 1231248 h 2291704"/>
              <a:gd name="connsiteX65" fmla="*/ 1351610 w 1572673"/>
              <a:gd name="connsiteY65" fmla="*/ 1110668 h 2291704"/>
              <a:gd name="connsiteX66" fmla="*/ 1331513 w 1572673"/>
              <a:gd name="connsiteY66" fmla="*/ 985064 h 2291704"/>
              <a:gd name="connsiteX67" fmla="*/ 1326489 w 1572673"/>
              <a:gd name="connsiteY67" fmla="*/ 829314 h 2291704"/>
              <a:gd name="connsiteX68" fmla="*/ 1326489 w 1572673"/>
              <a:gd name="connsiteY68" fmla="*/ 718782 h 2291704"/>
              <a:gd name="connsiteX69" fmla="*/ 1316440 w 1572673"/>
              <a:gd name="connsiteY69" fmla="*/ 603226 h 2291704"/>
              <a:gd name="connsiteX70" fmla="*/ 1301368 w 1572673"/>
              <a:gd name="connsiteY70" fmla="*/ 482646 h 2291704"/>
              <a:gd name="connsiteX71" fmla="*/ 1261175 w 1572673"/>
              <a:gd name="connsiteY71" fmla="*/ 402259 h 2291704"/>
              <a:gd name="connsiteX72" fmla="*/ 1246102 w 1572673"/>
              <a:gd name="connsiteY72" fmla="*/ 291727 h 2291704"/>
              <a:gd name="connsiteX73" fmla="*/ 1266199 w 1572673"/>
              <a:gd name="connsiteY73" fmla="*/ 226413 h 2291704"/>
              <a:gd name="connsiteX74" fmla="*/ 1281271 w 1572673"/>
              <a:gd name="connsiteY74" fmla="*/ 216365 h 2291704"/>
              <a:gd name="connsiteX75" fmla="*/ 1326489 w 1572673"/>
              <a:gd name="connsiteY75" fmla="*/ 196268 h 2291704"/>
              <a:gd name="connsiteX76" fmla="*/ 1396827 w 1572673"/>
              <a:gd name="connsiteY76" fmla="*/ 176171 h 2291704"/>
              <a:gd name="connsiteX77" fmla="*/ 1467166 w 1572673"/>
              <a:gd name="connsiteY77" fmla="*/ 181196 h 2291704"/>
              <a:gd name="connsiteX78" fmla="*/ 1517408 w 1572673"/>
              <a:gd name="connsiteY78" fmla="*/ 191244 h 2291704"/>
              <a:gd name="connsiteX79" fmla="*/ 1572673 w 1572673"/>
              <a:gd name="connsiteY79" fmla="*/ 251534 h 2291704"/>
              <a:gd name="connsiteX0" fmla="*/ 1130546 w 1517408"/>
              <a:gd name="connsiteY0" fmla="*/ 271631 h 2291704"/>
              <a:gd name="connsiteX1" fmla="*/ 1080304 w 1517408"/>
              <a:gd name="connsiteY1" fmla="*/ 120905 h 2291704"/>
              <a:gd name="connsiteX2" fmla="*/ 803975 w 1517408"/>
              <a:gd name="connsiteY2" fmla="*/ 5349 h 2291704"/>
              <a:gd name="connsiteX3" fmla="*/ 678370 w 1517408"/>
              <a:gd name="connsiteY3" fmla="*/ 25446 h 2291704"/>
              <a:gd name="connsiteX4" fmla="*/ 572862 w 1517408"/>
              <a:gd name="connsiteY4" fmla="*/ 80712 h 2291704"/>
              <a:gd name="connsiteX5" fmla="*/ 407065 w 1517408"/>
              <a:gd name="connsiteY5" fmla="*/ 171147 h 2291704"/>
              <a:gd name="connsiteX6" fmla="*/ 296533 w 1517408"/>
              <a:gd name="connsiteY6" fmla="*/ 236461 h 2291704"/>
              <a:gd name="connsiteX7" fmla="*/ 276436 w 1517408"/>
              <a:gd name="connsiteY7" fmla="*/ 372114 h 2291704"/>
              <a:gd name="connsiteX8" fmla="*/ 201073 w 1517408"/>
              <a:gd name="connsiteY8" fmla="*/ 477622 h 2291704"/>
              <a:gd name="connsiteX9" fmla="*/ 175953 w 1517408"/>
              <a:gd name="connsiteY9" fmla="*/ 618299 h 2291704"/>
              <a:gd name="connsiteX10" fmla="*/ 196049 w 1517408"/>
              <a:gd name="connsiteY10" fmla="*/ 764000 h 2291704"/>
              <a:gd name="connsiteX11" fmla="*/ 186001 w 1517408"/>
              <a:gd name="connsiteY11" fmla="*/ 919749 h 2291704"/>
              <a:gd name="connsiteX12" fmla="*/ 115662 w 1517408"/>
              <a:gd name="connsiteY12" fmla="*/ 1050378 h 2291704"/>
              <a:gd name="connsiteX13" fmla="*/ 60397 w 1517408"/>
              <a:gd name="connsiteY13" fmla="*/ 1226224 h 2291704"/>
              <a:gd name="connsiteX14" fmla="*/ 106 w 1517408"/>
              <a:gd name="connsiteY14" fmla="*/ 1392022 h 2291704"/>
              <a:gd name="connsiteX15" fmla="*/ 45324 w 1517408"/>
              <a:gd name="connsiteY15" fmla="*/ 1447288 h 2291704"/>
              <a:gd name="connsiteX16" fmla="*/ 30251 w 1517408"/>
              <a:gd name="connsiteY16" fmla="*/ 1608061 h 2291704"/>
              <a:gd name="connsiteX17" fmla="*/ 125711 w 1517408"/>
              <a:gd name="connsiteY17" fmla="*/ 1713569 h 2291704"/>
              <a:gd name="connsiteX18" fmla="*/ 165904 w 1517408"/>
              <a:gd name="connsiteY18" fmla="*/ 1889415 h 2291704"/>
              <a:gd name="connsiteX19" fmla="*/ 296533 w 1517408"/>
              <a:gd name="connsiteY19" fmla="*/ 1994923 h 2291704"/>
              <a:gd name="connsiteX20" fmla="*/ 351799 w 1517408"/>
              <a:gd name="connsiteY20" fmla="*/ 2065261 h 2291704"/>
              <a:gd name="connsiteX21" fmla="*/ 422137 w 1517408"/>
              <a:gd name="connsiteY21" fmla="*/ 2170769 h 2291704"/>
              <a:gd name="connsiteX22" fmla="*/ 462331 w 1517408"/>
              <a:gd name="connsiteY22" fmla="*/ 2251156 h 2291704"/>
              <a:gd name="connsiteX23" fmla="*/ 547742 w 1517408"/>
              <a:gd name="connsiteY23" fmla="*/ 2286325 h 2291704"/>
              <a:gd name="connsiteX24" fmla="*/ 663298 w 1517408"/>
              <a:gd name="connsiteY24" fmla="*/ 2286325 h 2291704"/>
              <a:gd name="connsiteX25" fmla="*/ 743684 w 1517408"/>
              <a:gd name="connsiteY25" fmla="*/ 2236083 h 2291704"/>
              <a:gd name="connsiteX26" fmla="*/ 773829 w 1517408"/>
              <a:gd name="connsiteY26" fmla="*/ 2195890 h 2291704"/>
              <a:gd name="connsiteX27" fmla="*/ 783878 w 1517408"/>
              <a:gd name="connsiteY27" fmla="*/ 2155697 h 2291704"/>
              <a:gd name="connsiteX28" fmla="*/ 753733 w 1517408"/>
              <a:gd name="connsiteY28" fmla="*/ 2065261 h 2291704"/>
              <a:gd name="connsiteX29" fmla="*/ 693443 w 1517408"/>
              <a:gd name="connsiteY29" fmla="*/ 1989899 h 2291704"/>
              <a:gd name="connsiteX30" fmla="*/ 643201 w 1517408"/>
              <a:gd name="connsiteY30" fmla="*/ 1884391 h 2291704"/>
              <a:gd name="connsiteX31" fmla="*/ 643201 w 1517408"/>
              <a:gd name="connsiteY31" fmla="*/ 1809028 h 2291704"/>
              <a:gd name="connsiteX32" fmla="*/ 643201 w 1517408"/>
              <a:gd name="connsiteY32" fmla="*/ 1678400 h 2291704"/>
              <a:gd name="connsiteX33" fmla="*/ 648225 w 1517408"/>
              <a:gd name="connsiteY33" fmla="*/ 1542747 h 2291704"/>
              <a:gd name="connsiteX34" fmla="*/ 643201 w 1517408"/>
              <a:gd name="connsiteY34" fmla="*/ 1457336 h 2291704"/>
              <a:gd name="connsiteX35" fmla="*/ 623104 w 1517408"/>
              <a:gd name="connsiteY35" fmla="*/ 1316659 h 2291704"/>
              <a:gd name="connsiteX36" fmla="*/ 658273 w 1517408"/>
              <a:gd name="connsiteY36" fmla="*/ 1246321 h 2291704"/>
              <a:gd name="connsiteX37" fmla="*/ 678370 w 1517408"/>
              <a:gd name="connsiteY37" fmla="*/ 1095596 h 2291704"/>
              <a:gd name="connsiteX38" fmla="*/ 638177 w 1517408"/>
              <a:gd name="connsiteY38" fmla="*/ 924774 h 2291704"/>
              <a:gd name="connsiteX39" fmla="*/ 597983 w 1517408"/>
              <a:gd name="connsiteY39" fmla="*/ 839363 h 2291704"/>
              <a:gd name="connsiteX40" fmla="*/ 567838 w 1517408"/>
              <a:gd name="connsiteY40" fmla="*/ 683613 h 2291704"/>
              <a:gd name="connsiteX41" fmla="*/ 567838 w 1517408"/>
              <a:gd name="connsiteY41" fmla="*/ 573081 h 2291704"/>
              <a:gd name="connsiteX42" fmla="*/ 597983 w 1517408"/>
              <a:gd name="connsiteY42" fmla="*/ 442453 h 2291704"/>
              <a:gd name="connsiteX43" fmla="*/ 668322 w 1517408"/>
              <a:gd name="connsiteY43" fmla="*/ 352017 h 2291704"/>
              <a:gd name="connsiteX44" fmla="*/ 733636 w 1517408"/>
              <a:gd name="connsiteY44" fmla="*/ 321872 h 2291704"/>
              <a:gd name="connsiteX45" fmla="*/ 819047 w 1517408"/>
              <a:gd name="connsiteY45" fmla="*/ 286703 h 2291704"/>
              <a:gd name="connsiteX46" fmla="*/ 894410 w 1517408"/>
              <a:gd name="connsiteY46" fmla="*/ 276655 h 2291704"/>
              <a:gd name="connsiteX47" fmla="*/ 949676 w 1517408"/>
              <a:gd name="connsiteY47" fmla="*/ 336945 h 2291704"/>
              <a:gd name="connsiteX48" fmla="*/ 944651 w 1517408"/>
              <a:gd name="connsiteY48" fmla="*/ 437428 h 2291704"/>
              <a:gd name="connsiteX49" fmla="*/ 964748 w 1517408"/>
              <a:gd name="connsiteY49" fmla="*/ 583130 h 2291704"/>
              <a:gd name="connsiteX50" fmla="*/ 994893 w 1517408"/>
              <a:gd name="connsiteY50" fmla="*/ 688637 h 2291704"/>
              <a:gd name="connsiteX51" fmla="*/ 1009966 w 1517408"/>
              <a:gd name="connsiteY51" fmla="*/ 764000 h 2291704"/>
              <a:gd name="connsiteX52" fmla="*/ 1025038 w 1517408"/>
              <a:gd name="connsiteY52" fmla="*/ 854435 h 2291704"/>
              <a:gd name="connsiteX53" fmla="*/ 1055183 w 1517408"/>
              <a:gd name="connsiteY53" fmla="*/ 934822 h 2291704"/>
              <a:gd name="connsiteX54" fmla="*/ 1070256 w 1517408"/>
              <a:gd name="connsiteY54" fmla="*/ 969991 h 2291704"/>
              <a:gd name="connsiteX55" fmla="*/ 1095377 w 1517408"/>
              <a:gd name="connsiteY55" fmla="*/ 1005160 h 2291704"/>
              <a:gd name="connsiteX56" fmla="*/ 1140594 w 1517408"/>
              <a:gd name="connsiteY56" fmla="*/ 1145837 h 2291704"/>
              <a:gd name="connsiteX57" fmla="*/ 1195860 w 1517408"/>
              <a:gd name="connsiteY57" fmla="*/ 1281490 h 2291704"/>
              <a:gd name="connsiteX58" fmla="*/ 1251126 w 1517408"/>
              <a:gd name="connsiteY58" fmla="*/ 1397046 h 2291704"/>
              <a:gd name="connsiteX59" fmla="*/ 1351610 w 1517408"/>
              <a:gd name="connsiteY59" fmla="*/ 1472409 h 2291704"/>
              <a:gd name="connsiteX60" fmla="*/ 1442045 w 1517408"/>
              <a:gd name="connsiteY60" fmla="*/ 1472409 h 2291704"/>
              <a:gd name="connsiteX61" fmla="*/ 1477214 w 1517408"/>
              <a:gd name="connsiteY61" fmla="*/ 1432215 h 2291704"/>
              <a:gd name="connsiteX62" fmla="*/ 1437021 w 1517408"/>
              <a:gd name="connsiteY62" fmla="*/ 1361877 h 2291704"/>
              <a:gd name="connsiteX63" fmla="*/ 1406876 w 1517408"/>
              <a:gd name="connsiteY63" fmla="*/ 1286514 h 2291704"/>
              <a:gd name="connsiteX64" fmla="*/ 1381755 w 1517408"/>
              <a:gd name="connsiteY64" fmla="*/ 1231248 h 2291704"/>
              <a:gd name="connsiteX65" fmla="*/ 1351610 w 1517408"/>
              <a:gd name="connsiteY65" fmla="*/ 1110668 h 2291704"/>
              <a:gd name="connsiteX66" fmla="*/ 1331513 w 1517408"/>
              <a:gd name="connsiteY66" fmla="*/ 985064 h 2291704"/>
              <a:gd name="connsiteX67" fmla="*/ 1326489 w 1517408"/>
              <a:gd name="connsiteY67" fmla="*/ 829314 h 2291704"/>
              <a:gd name="connsiteX68" fmla="*/ 1326489 w 1517408"/>
              <a:gd name="connsiteY68" fmla="*/ 718782 h 2291704"/>
              <a:gd name="connsiteX69" fmla="*/ 1316440 w 1517408"/>
              <a:gd name="connsiteY69" fmla="*/ 603226 h 2291704"/>
              <a:gd name="connsiteX70" fmla="*/ 1301368 w 1517408"/>
              <a:gd name="connsiteY70" fmla="*/ 482646 h 2291704"/>
              <a:gd name="connsiteX71" fmla="*/ 1261175 w 1517408"/>
              <a:gd name="connsiteY71" fmla="*/ 402259 h 2291704"/>
              <a:gd name="connsiteX72" fmla="*/ 1246102 w 1517408"/>
              <a:gd name="connsiteY72" fmla="*/ 291727 h 2291704"/>
              <a:gd name="connsiteX73" fmla="*/ 1266199 w 1517408"/>
              <a:gd name="connsiteY73" fmla="*/ 226413 h 2291704"/>
              <a:gd name="connsiteX74" fmla="*/ 1281271 w 1517408"/>
              <a:gd name="connsiteY74" fmla="*/ 216365 h 2291704"/>
              <a:gd name="connsiteX75" fmla="*/ 1326489 w 1517408"/>
              <a:gd name="connsiteY75" fmla="*/ 196268 h 2291704"/>
              <a:gd name="connsiteX76" fmla="*/ 1396827 w 1517408"/>
              <a:gd name="connsiteY76" fmla="*/ 176171 h 2291704"/>
              <a:gd name="connsiteX77" fmla="*/ 1467166 w 1517408"/>
              <a:gd name="connsiteY77" fmla="*/ 181196 h 2291704"/>
              <a:gd name="connsiteX78" fmla="*/ 1517408 w 1517408"/>
              <a:gd name="connsiteY78" fmla="*/ 19124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77" fmla="*/ 1467166 w 1477247"/>
              <a:gd name="connsiteY77" fmla="*/ 18119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0" fmla="*/ 1130546 w 1442045"/>
              <a:gd name="connsiteY0" fmla="*/ 271631 h 2291704"/>
              <a:gd name="connsiteX1" fmla="*/ 1080304 w 1442045"/>
              <a:gd name="connsiteY1" fmla="*/ 120905 h 2291704"/>
              <a:gd name="connsiteX2" fmla="*/ 803975 w 1442045"/>
              <a:gd name="connsiteY2" fmla="*/ 5349 h 2291704"/>
              <a:gd name="connsiteX3" fmla="*/ 678370 w 1442045"/>
              <a:gd name="connsiteY3" fmla="*/ 25446 h 2291704"/>
              <a:gd name="connsiteX4" fmla="*/ 572862 w 1442045"/>
              <a:gd name="connsiteY4" fmla="*/ 80712 h 2291704"/>
              <a:gd name="connsiteX5" fmla="*/ 407065 w 1442045"/>
              <a:gd name="connsiteY5" fmla="*/ 171147 h 2291704"/>
              <a:gd name="connsiteX6" fmla="*/ 296533 w 1442045"/>
              <a:gd name="connsiteY6" fmla="*/ 236461 h 2291704"/>
              <a:gd name="connsiteX7" fmla="*/ 276436 w 1442045"/>
              <a:gd name="connsiteY7" fmla="*/ 372114 h 2291704"/>
              <a:gd name="connsiteX8" fmla="*/ 201073 w 1442045"/>
              <a:gd name="connsiteY8" fmla="*/ 477622 h 2291704"/>
              <a:gd name="connsiteX9" fmla="*/ 175953 w 1442045"/>
              <a:gd name="connsiteY9" fmla="*/ 618299 h 2291704"/>
              <a:gd name="connsiteX10" fmla="*/ 196049 w 1442045"/>
              <a:gd name="connsiteY10" fmla="*/ 764000 h 2291704"/>
              <a:gd name="connsiteX11" fmla="*/ 186001 w 1442045"/>
              <a:gd name="connsiteY11" fmla="*/ 919749 h 2291704"/>
              <a:gd name="connsiteX12" fmla="*/ 115662 w 1442045"/>
              <a:gd name="connsiteY12" fmla="*/ 1050378 h 2291704"/>
              <a:gd name="connsiteX13" fmla="*/ 60397 w 1442045"/>
              <a:gd name="connsiteY13" fmla="*/ 1226224 h 2291704"/>
              <a:gd name="connsiteX14" fmla="*/ 106 w 1442045"/>
              <a:gd name="connsiteY14" fmla="*/ 1392022 h 2291704"/>
              <a:gd name="connsiteX15" fmla="*/ 45324 w 1442045"/>
              <a:gd name="connsiteY15" fmla="*/ 1447288 h 2291704"/>
              <a:gd name="connsiteX16" fmla="*/ 30251 w 1442045"/>
              <a:gd name="connsiteY16" fmla="*/ 1608061 h 2291704"/>
              <a:gd name="connsiteX17" fmla="*/ 125711 w 1442045"/>
              <a:gd name="connsiteY17" fmla="*/ 1713569 h 2291704"/>
              <a:gd name="connsiteX18" fmla="*/ 165904 w 1442045"/>
              <a:gd name="connsiteY18" fmla="*/ 1889415 h 2291704"/>
              <a:gd name="connsiteX19" fmla="*/ 296533 w 1442045"/>
              <a:gd name="connsiteY19" fmla="*/ 1994923 h 2291704"/>
              <a:gd name="connsiteX20" fmla="*/ 351799 w 1442045"/>
              <a:gd name="connsiteY20" fmla="*/ 2065261 h 2291704"/>
              <a:gd name="connsiteX21" fmla="*/ 422137 w 1442045"/>
              <a:gd name="connsiteY21" fmla="*/ 2170769 h 2291704"/>
              <a:gd name="connsiteX22" fmla="*/ 462331 w 1442045"/>
              <a:gd name="connsiteY22" fmla="*/ 2251156 h 2291704"/>
              <a:gd name="connsiteX23" fmla="*/ 547742 w 1442045"/>
              <a:gd name="connsiteY23" fmla="*/ 2286325 h 2291704"/>
              <a:gd name="connsiteX24" fmla="*/ 663298 w 1442045"/>
              <a:gd name="connsiteY24" fmla="*/ 2286325 h 2291704"/>
              <a:gd name="connsiteX25" fmla="*/ 743684 w 1442045"/>
              <a:gd name="connsiteY25" fmla="*/ 2236083 h 2291704"/>
              <a:gd name="connsiteX26" fmla="*/ 773829 w 1442045"/>
              <a:gd name="connsiteY26" fmla="*/ 2195890 h 2291704"/>
              <a:gd name="connsiteX27" fmla="*/ 783878 w 1442045"/>
              <a:gd name="connsiteY27" fmla="*/ 2155697 h 2291704"/>
              <a:gd name="connsiteX28" fmla="*/ 753733 w 1442045"/>
              <a:gd name="connsiteY28" fmla="*/ 2065261 h 2291704"/>
              <a:gd name="connsiteX29" fmla="*/ 693443 w 1442045"/>
              <a:gd name="connsiteY29" fmla="*/ 1989899 h 2291704"/>
              <a:gd name="connsiteX30" fmla="*/ 643201 w 1442045"/>
              <a:gd name="connsiteY30" fmla="*/ 1884391 h 2291704"/>
              <a:gd name="connsiteX31" fmla="*/ 643201 w 1442045"/>
              <a:gd name="connsiteY31" fmla="*/ 1809028 h 2291704"/>
              <a:gd name="connsiteX32" fmla="*/ 643201 w 1442045"/>
              <a:gd name="connsiteY32" fmla="*/ 1678400 h 2291704"/>
              <a:gd name="connsiteX33" fmla="*/ 648225 w 1442045"/>
              <a:gd name="connsiteY33" fmla="*/ 1542747 h 2291704"/>
              <a:gd name="connsiteX34" fmla="*/ 643201 w 1442045"/>
              <a:gd name="connsiteY34" fmla="*/ 1457336 h 2291704"/>
              <a:gd name="connsiteX35" fmla="*/ 623104 w 1442045"/>
              <a:gd name="connsiteY35" fmla="*/ 1316659 h 2291704"/>
              <a:gd name="connsiteX36" fmla="*/ 658273 w 1442045"/>
              <a:gd name="connsiteY36" fmla="*/ 1246321 h 2291704"/>
              <a:gd name="connsiteX37" fmla="*/ 678370 w 1442045"/>
              <a:gd name="connsiteY37" fmla="*/ 1095596 h 2291704"/>
              <a:gd name="connsiteX38" fmla="*/ 638177 w 1442045"/>
              <a:gd name="connsiteY38" fmla="*/ 924774 h 2291704"/>
              <a:gd name="connsiteX39" fmla="*/ 597983 w 1442045"/>
              <a:gd name="connsiteY39" fmla="*/ 839363 h 2291704"/>
              <a:gd name="connsiteX40" fmla="*/ 567838 w 1442045"/>
              <a:gd name="connsiteY40" fmla="*/ 683613 h 2291704"/>
              <a:gd name="connsiteX41" fmla="*/ 567838 w 1442045"/>
              <a:gd name="connsiteY41" fmla="*/ 573081 h 2291704"/>
              <a:gd name="connsiteX42" fmla="*/ 597983 w 1442045"/>
              <a:gd name="connsiteY42" fmla="*/ 442453 h 2291704"/>
              <a:gd name="connsiteX43" fmla="*/ 668322 w 1442045"/>
              <a:gd name="connsiteY43" fmla="*/ 352017 h 2291704"/>
              <a:gd name="connsiteX44" fmla="*/ 733636 w 1442045"/>
              <a:gd name="connsiteY44" fmla="*/ 321872 h 2291704"/>
              <a:gd name="connsiteX45" fmla="*/ 819047 w 1442045"/>
              <a:gd name="connsiteY45" fmla="*/ 286703 h 2291704"/>
              <a:gd name="connsiteX46" fmla="*/ 894410 w 1442045"/>
              <a:gd name="connsiteY46" fmla="*/ 276655 h 2291704"/>
              <a:gd name="connsiteX47" fmla="*/ 949676 w 1442045"/>
              <a:gd name="connsiteY47" fmla="*/ 336945 h 2291704"/>
              <a:gd name="connsiteX48" fmla="*/ 944651 w 1442045"/>
              <a:gd name="connsiteY48" fmla="*/ 437428 h 2291704"/>
              <a:gd name="connsiteX49" fmla="*/ 964748 w 1442045"/>
              <a:gd name="connsiteY49" fmla="*/ 583130 h 2291704"/>
              <a:gd name="connsiteX50" fmla="*/ 994893 w 1442045"/>
              <a:gd name="connsiteY50" fmla="*/ 688637 h 2291704"/>
              <a:gd name="connsiteX51" fmla="*/ 1009966 w 1442045"/>
              <a:gd name="connsiteY51" fmla="*/ 764000 h 2291704"/>
              <a:gd name="connsiteX52" fmla="*/ 1025038 w 1442045"/>
              <a:gd name="connsiteY52" fmla="*/ 854435 h 2291704"/>
              <a:gd name="connsiteX53" fmla="*/ 1055183 w 1442045"/>
              <a:gd name="connsiteY53" fmla="*/ 934822 h 2291704"/>
              <a:gd name="connsiteX54" fmla="*/ 1070256 w 1442045"/>
              <a:gd name="connsiteY54" fmla="*/ 969991 h 2291704"/>
              <a:gd name="connsiteX55" fmla="*/ 1095377 w 1442045"/>
              <a:gd name="connsiteY55" fmla="*/ 1005160 h 2291704"/>
              <a:gd name="connsiteX56" fmla="*/ 1140594 w 1442045"/>
              <a:gd name="connsiteY56" fmla="*/ 1145837 h 2291704"/>
              <a:gd name="connsiteX57" fmla="*/ 1195860 w 1442045"/>
              <a:gd name="connsiteY57" fmla="*/ 1281490 h 2291704"/>
              <a:gd name="connsiteX58" fmla="*/ 1251126 w 1442045"/>
              <a:gd name="connsiteY58" fmla="*/ 1397046 h 2291704"/>
              <a:gd name="connsiteX59" fmla="*/ 1351610 w 1442045"/>
              <a:gd name="connsiteY59" fmla="*/ 1472409 h 2291704"/>
              <a:gd name="connsiteX60" fmla="*/ 1442045 w 1442045"/>
              <a:gd name="connsiteY60" fmla="*/ 1472409 h 2291704"/>
              <a:gd name="connsiteX0" fmla="*/ 1130546 w 1351610"/>
              <a:gd name="connsiteY0" fmla="*/ 271631 h 2291704"/>
              <a:gd name="connsiteX1" fmla="*/ 1080304 w 1351610"/>
              <a:gd name="connsiteY1" fmla="*/ 120905 h 2291704"/>
              <a:gd name="connsiteX2" fmla="*/ 803975 w 1351610"/>
              <a:gd name="connsiteY2" fmla="*/ 5349 h 2291704"/>
              <a:gd name="connsiteX3" fmla="*/ 678370 w 1351610"/>
              <a:gd name="connsiteY3" fmla="*/ 25446 h 2291704"/>
              <a:gd name="connsiteX4" fmla="*/ 572862 w 1351610"/>
              <a:gd name="connsiteY4" fmla="*/ 80712 h 2291704"/>
              <a:gd name="connsiteX5" fmla="*/ 407065 w 1351610"/>
              <a:gd name="connsiteY5" fmla="*/ 171147 h 2291704"/>
              <a:gd name="connsiteX6" fmla="*/ 296533 w 1351610"/>
              <a:gd name="connsiteY6" fmla="*/ 236461 h 2291704"/>
              <a:gd name="connsiteX7" fmla="*/ 276436 w 1351610"/>
              <a:gd name="connsiteY7" fmla="*/ 372114 h 2291704"/>
              <a:gd name="connsiteX8" fmla="*/ 201073 w 1351610"/>
              <a:gd name="connsiteY8" fmla="*/ 477622 h 2291704"/>
              <a:gd name="connsiteX9" fmla="*/ 175953 w 1351610"/>
              <a:gd name="connsiteY9" fmla="*/ 618299 h 2291704"/>
              <a:gd name="connsiteX10" fmla="*/ 196049 w 1351610"/>
              <a:gd name="connsiteY10" fmla="*/ 764000 h 2291704"/>
              <a:gd name="connsiteX11" fmla="*/ 186001 w 1351610"/>
              <a:gd name="connsiteY11" fmla="*/ 919749 h 2291704"/>
              <a:gd name="connsiteX12" fmla="*/ 115662 w 1351610"/>
              <a:gd name="connsiteY12" fmla="*/ 1050378 h 2291704"/>
              <a:gd name="connsiteX13" fmla="*/ 60397 w 1351610"/>
              <a:gd name="connsiteY13" fmla="*/ 1226224 h 2291704"/>
              <a:gd name="connsiteX14" fmla="*/ 106 w 1351610"/>
              <a:gd name="connsiteY14" fmla="*/ 1392022 h 2291704"/>
              <a:gd name="connsiteX15" fmla="*/ 45324 w 1351610"/>
              <a:gd name="connsiteY15" fmla="*/ 1447288 h 2291704"/>
              <a:gd name="connsiteX16" fmla="*/ 30251 w 1351610"/>
              <a:gd name="connsiteY16" fmla="*/ 1608061 h 2291704"/>
              <a:gd name="connsiteX17" fmla="*/ 125711 w 1351610"/>
              <a:gd name="connsiteY17" fmla="*/ 1713569 h 2291704"/>
              <a:gd name="connsiteX18" fmla="*/ 165904 w 1351610"/>
              <a:gd name="connsiteY18" fmla="*/ 1889415 h 2291704"/>
              <a:gd name="connsiteX19" fmla="*/ 296533 w 1351610"/>
              <a:gd name="connsiteY19" fmla="*/ 1994923 h 2291704"/>
              <a:gd name="connsiteX20" fmla="*/ 351799 w 1351610"/>
              <a:gd name="connsiteY20" fmla="*/ 2065261 h 2291704"/>
              <a:gd name="connsiteX21" fmla="*/ 422137 w 1351610"/>
              <a:gd name="connsiteY21" fmla="*/ 2170769 h 2291704"/>
              <a:gd name="connsiteX22" fmla="*/ 462331 w 1351610"/>
              <a:gd name="connsiteY22" fmla="*/ 2251156 h 2291704"/>
              <a:gd name="connsiteX23" fmla="*/ 547742 w 1351610"/>
              <a:gd name="connsiteY23" fmla="*/ 2286325 h 2291704"/>
              <a:gd name="connsiteX24" fmla="*/ 663298 w 1351610"/>
              <a:gd name="connsiteY24" fmla="*/ 2286325 h 2291704"/>
              <a:gd name="connsiteX25" fmla="*/ 743684 w 1351610"/>
              <a:gd name="connsiteY25" fmla="*/ 2236083 h 2291704"/>
              <a:gd name="connsiteX26" fmla="*/ 773829 w 1351610"/>
              <a:gd name="connsiteY26" fmla="*/ 2195890 h 2291704"/>
              <a:gd name="connsiteX27" fmla="*/ 783878 w 1351610"/>
              <a:gd name="connsiteY27" fmla="*/ 2155697 h 2291704"/>
              <a:gd name="connsiteX28" fmla="*/ 753733 w 1351610"/>
              <a:gd name="connsiteY28" fmla="*/ 2065261 h 2291704"/>
              <a:gd name="connsiteX29" fmla="*/ 693443 w 1351610"/>
              <a:gd name="connsiteY29" fmla="*/ 1989899 h 2291704"/>
              <a:gd name="connsiteX30" fmla="*/ 643201 w 1351610"/>
              <a:gd name="connsiteY30" fmla="*/ 1884391 h 2291704"/>
              <a:gd name="connsiteX31" fmla="*/ 643201 w 1351610"/>
              <a:gd name="connsiteY31" fmla="*/ 1809028 h 2291704"/>
              <a:gd name="connsiteX32" fmla="*/ 643201 w 1351610"/>
              <a:gd name="connsiteY32" fmla="*/ 1678400 h 2291704"/>
              <a:gd name="connsiteX33" fmla="*/ 648225 w 1351610"/>
              <a:gd name="connsiteY33" fmla="*/ 1542747 h 2291704"/>
              <a:gd name="connsiteX34" fmla="*/ 643201 w 1351610"/>
              <a:gd name="connsiteY34" fmla="*/ 1457336 h 2291704"/>
              <a:gd name="connsiteX35" fmla="*/ 623104 w 1351610"/>
              <a:gd name="connsiteY35" fmla="*/ 1316659 h 2291704"/>
              <a:gd name="connsiteX36" fmla="*/ 658273 w 1351610"/>
              <a:gd name="connsiteY36" fmla="*/ 1246321 h 2291704"/>
              <a:gd name="connsiteX37" fmla="*/ 678370 w 1351610"/>
              <a:gd name="connsiteY37" fmla="*/ 1095596 h 2291704"/>
              <a:gd name="connsiteX38" fmla="*/ 638177 w 1351610"/>
              <a:gd name="connsiteY38" fmla="*/ 924774 h 2291704"/>
              <a:gd name="connsiteX39" fmla="*/ 597983 w 1351610"/>
              <a:gd name="connsiteY39" fmla="*/ 839363 h 2291704"/>
              <a:gd name="connsiteX40" fmla="*/ 567838 w 1351610"/>
              <a:gd name="connsiteY40" fmla="*/ 683613 h 2291704"/>
              <a:gd name="connsiteX41" fmla="*/ 567838 w 1351610"/>
              <a:gd name="connsiteY41" fmla="*/ 573081 h 2291704"/>
              <a:gd name="connsiteX42" fmla="*/ 597983 w 1351610"/>
              <a:gd name="connsiteY42" fmla="*/ 442453 h 2291704"/>
              <a:gd name="connsiteX43" fmla="*/ 668322 w 1351610"/>
              <a:gd name="connsiteY43" fmla="*/ 352017 h 2291704"/>
              <a:gd name="connsiteX44" fmla="*/ 733636 w 1351610"/>
              <a:gd name="connsiteY44" fmla="*/ 321872 h 2291704"/>
              <a:gd name="connsiteX45" fmla="*/ 819047 w 1351610"/>
              <a:gd name="connsiteY45" fmla="*/ 286703 h 2291704"/>
              <a:gd name="connsiteX46" fmla="*/ 894410 w 1351610"/>
              <a:gd name="connsiteY46" fmla="*/ 276655 h 2291704"/>
              <a:gd name="connsiteX47" fmla="*/ 949676 w 1351610"/>
              <a:gd name="connsiteY47" fmla="*/ 336945 h 2291704"/>
              <a:gd name="connsiteX48" fmla="*/ 944651 w 1351610"/>
              <a:gd name="connsiteY48" fmla="*/ 437428 h 2291704"/>
              <a:gd name="connsiteX49" fmla="*/ 964748 w 1351610"/>
              <a:gd name="connsiteY49" fmla="*/ 583130 h 2291704"/>
              <a:gd name="connsiteX50" fmla="*/ 994893 w 1351610"/>
              <a:gd name="connsiteY50" fmla="*/ 688637 h 2291704"/>
              <a:gd name="connsiteX51" fmla="*/ 1009966 w 1351610"/>
              <a:gd name="connsiteY51" fmla="*/ 764000 h 2291704"/>
              <a:gd name="connsiteX52" fmla="*/ 1025038 w 1351610"/>
              <a:gd name="connsiteY52" fmla="*/ 854435 h 2291704"/>
              <a:gd name="connsiteX53" fmla="*/ 1055183 w 1351610"/>
              <a:gd name="connsiteY53" fmla="*/ 934822 h 2291704"/>
              <a:gd name="connsiteX54" fmla="*/ 1070256 w 1351610"/>
              <a:gd name="connsiteY54" fmla="*/ 969991 h 2291704"/>
              <a:gd name="connsiteX55" fmla="*/ 1095377 w 1351610"/>
              <a:gd name="connsiteY55" fmla="*/ 1005160 h 2291704"/>
              <a:gd name="connsiteX56" fmla="*/ 1140594 w 1351610"/>
              <a:gd name="connsiteY56" fmla="*/ 1145837 h 2291704"/>
              <a:gd name="connsiteX57" fmla="*/ 1195860 w 1351610"/>
              <a:gd name="connsiteY57" fmla="*/ 1281490 h 2291704"/>
              <a:gd name="connsiteX58" fmla="*/ 1251126 w 1351610"/>
              <a:gd name="connsiteY58" fmla="*/ 1397046 h 2291704"/>
              <a:gd name="connsiteX59" fmla="*/ 1351610 w 1351610"/>
              <a:gd name="connsiteY59" fmla="*/ 1472409 h 2291704"/>
              <a:gd name="connsiteX0" fmla="*/ 1130546 w 1251126"/>
              <a:gd name="connsiteY0" fmla="*/ 271631 h 2291704"/>
              <a:gd name="connsiteX1" fmla="*/ 1080304 w 1251126"/>
              <a:gd name="connsiteY1" fmla="*/ 120905 h 2291704"/>
              <a:gd name="connsiteX2" fmla="*/ 803975 w 1251126"/>
              <a:gd name="connsiteY2" fmla="*/ 5349 h 2291704"/>
              <a:gd name="connsiteX3" fmla="*/ 678370 w 1251126"/>
              <a:gd name="connsiteY3" fmla="*/ 25446 h 2291704"/>
              <a:gd name="connsiteX4" fmla="*/ 572862 w 1251126"/>
              <a:gd name="connsiteY4" fmla="*/ 80712 h 2291704"/>
              <a:gd name="connsiteX5" fmla="*/ 407065 w 1251126"/>
              <a:gd name="connsiteY5" fmla="*/ 171147 h 2291704"/>
              <a:gd name="connsiteX6" fmla="*/ 296533 w 1251126"/>
              <a:gd name="connsiteY6" fmla="*/ 236461 h 2291704"/>
              <a:gd name="connsiteX7" fmla="*/ 276436 w 1251126"/>
              <a:gd name="connsiteY7" fmla="*/ 372114 h 2291704"/>
              <a:gd name="connsiteX8" fmla="*/ 201073 w 1251126"/>
              <a:gd name="connsiteY8" fmla="*/ 477622 h 2291704"/>
              <a:gd name="connsiteX9" fmla="*/ 175953 w 1251126"/>
              <a:gd name="connsiteY9" fmla="*/ 618299 h 2291704"/>
              <a:gd name="connsiteX10" fmla="*/ 196049 w 1251126"/>
              <a:gd name="connsiteY10" fmla="*/ 764000 h 2291704"/>
              <a:gd name="connsiteX11" fmla="*/ 186001 w 1251126"/>
              <a:gd name="connsiteY11" fmla="*/ 919749 h 2291704"/>
              <a:gd name="connsiteX12" fmla="*/ 115662 w 1251126"/>
              <a:gd name="connsiteY12" fmla="*/ 1050378 h 2291704"/>
              <a:gd name="connsiteX13" fmla="*/ 60397 w 1251126"/>
              <a:gd name="connsiteY13" fmla="*/ 1226224 h 2291704"/>
              <a:gd name="connsiteX14" fmla="*/ 106 w 1251126"/>
              <a:gd name="connsiteY14" fmla="*/ 1392022 h 2291704"/>
              <a:gd name="connsiteX15" fmla="*/ 45324 w 1251126"/>
              <a:gd name="connsiteY15" fmla="*/ 1447288 h 2291704"/>
              <a:gd name="connsiteX16" fmla="*/ 30251 w 1251126"/>
              <a:gd name="connsiteY16" fmla="*/ 1608061 h 2291704"/>
              <a:gd name="connsiteX17" fmla="*/ 125711 w 1251126"/>
              <a:gd name="connsiteY17" fmla="*/ 1713569 h 2291704"/>
              <a:gd name="connsiteX18" fmla="*/ 165904 w 1251126"/>
              <a:gd name="connsiteY18" fmla="*/ 1889415 h 2291704"/>
              <a:gd name="connsiteX19" fmla="*/ 296533 w 1251126"/>
              <a:gd name="connsiteY19" fmla="*/ 1994923 h 2291704"/>
              <a:gd name="connsiteX20" fmla="*/ 351799 w 1251126"/>
              <a:gd name="connsiteY20" fmla="*/ 2065261 h 2291704"/>
              <a:gd name="connsiteX21" fmla="*/ 422137 w 1251126"/>
              <a:gd name="connsiteY21" fmla="*/ 2170769 h 2291704"/>
              <a:gd name="connsiteX22" fmla="*/ 462331 w 1251126"/>
              <a:gd name="connsiteY22" fmla="*/ 2251156 h 2291704"/>
              <a:gd name="connsiteX23" fmla="*/ 547742 w 1251126"/>
              <a:gd name="connsiteY23" fmla="*/ 2286325 h 2291704"/>
              <a:gd name="connsiteX24" fmla="*/ 663298 w 1251126"/>
              <a:gd name="connsiteY24" fmla="*/ 2286325 h 2291704"/>
              <a:gd name="connsiteX25" fmla="*/ 743684 w 1251126"/>
              <a:gd name="connsiteY25" fmla="*/ 2236083 h 2291704"/>
              <a:gd name="connsiteX26" fmla="*/ 773829 w 1251126"/>
              <a:gd name="connsiteY26" fmla="*/ 2195890 h 2291704"/>
              <a:gd name="connsiteX27" fmla="*/ 783878 w 1251126"/>
              <a:gd name="connsiteY27" fmla="*/ 2155697 h 2291704"/>
              <a:gd name="connsiteX28" fmla="*/ 753733 w 1251126"/>
              <a:gd name="connsiteY28" fmla="*/ 2065261 h 2291704"/>
              <a:gd name="connsiteX29" fmla="*/ 693443 w 1251126"/>
              <a:gd name="connsiteY29" fmla="*/ 1989899 h 2291704"/>
              <a:gd name="connsiteX30" fmla="*/ 643201 w 1251126"/>
              <a:gd name="connsiteY30" fmla="*/ 1884391 h 2291704"/>
              <a:gd name="connsiteX31" fmla="*/ 643201 w 1251126"/>
              <a:gd name="connsiteY31" fmla="*/ 1809028 h 2291704"/>
              <a:gd name="connsiteX32" fmla="*/ 643201 w 1251126"/>
              <a:gd name="connsiteY32" fmla="*/ 1678400 h 2291704"/>
              <a:gd name="connsiteX33" fmla="*/ 648225 w 1251126"/>
              <a:gd name="connsiteY33" fmla="*/ 1542747 h 2291704"/>
              <a:gd name="connsiteX34" fmla="*/ 643201 w 1251126"/>
              <a:gd name="connsiteY34" fmla="*/ 1457336 h 2291704"/>
              <a:gd name="connsiteX35" fmla="*/ 623104 w 1251126"/>
              <a:gd name="connsiteY35" fmla="*/ 1316659 h 2291704"/>
              <a:gd name="connsiteX36" fmla="*/ 658273 w 1251126"/>
              <a:gd name="connsiteY36" fmla="*/ 1246321 h 2291704"/>
              <a:gd name="connsiteX37" fmla="*/ 678370 w 1251126"/>
              <a:gd name="connsiteY37" fmla="*/ 1095596 h 2291704"/>
              <a:gd name="connsiteX38" fmla="*/ 638177 w 1251126"/>
              <a:gd name="connsiteY38" fmla="*/ 924774 h 2291704"/>
              <a:gd name="connsiteX39" fmla="*/ 597983 w 1251126"/>
              <a:gd name="connsiteY39" fmla="*/ 839363 h 2291704"/>
              <a:gd name="connsiteX40" fmla="*/ 567838 w 1251126"/>
              <a:gd name="connsiteY40" fmla="*/ 683613 h 2291704"/>
              <a:gd name="connsiteX41" fmla="*/ 567838 w 1251126"/>
              <a:gd name="connsiteY41" fmla="*/ 573081 h 2291704"/>
              <a:gd name="connsiteX42" fmla="*/ 597983 w 1251126"/>
              <a:gd name="connsiteY42" fmla="*/ 442453 h 2291704"/>
              <a:gd name="connsiteX43" fmla="*/ 668322 w 1251126"/>
              <a:gd name="connsiteY43" fmla="*/ 352017 h 2291704"/>
              <a:gd name="connsiteX44" fmla="*/ 733636 w 1251126"/>
              <a:gd name="connsiteY44" fmla="*/ 321872 h 2291704"/>
              <a:gd name="connsiteX45" fmla="*/ 819047 w 1251126"/>
              <a:gd name="connsiteY45" fmla="*/ 286703 h 2291704"/>
              <a:gd name="connsiteX46" fmla="*/ 894410 w 1251126"/>
              <a:gd name="connsiteY46" fmla="*/ 276655 h 2291704"/>
              <a:gd name="connsiteX47" fmla="*/ 949676 w 1251126"/>
              <a:gd name="connsiteY47" fmla="*/ 336945 h 2291704"/>
              <a:gd name="connsiteX48" fmla="*/ 944651 w 1251126"/>
              <a:gd name="connsiteY48" fmla="*/ 437428 h 2291704"/>
              <a:gd name="connsiteX49" fmla="*/ 964748 w 1251126"/>
              <a:gd name="connsiteY49" fmla="*/ 583130 h 2291704"/>
              <a:gd name="connsiteX50" fmla="*/ 994893 w 1251126"/>
              <a:gd name="connsiteY50" fmla="*/ 688637 h 2291704"/>
              <a:gd name="connsiteX51" fmla="*/ 1009966 w 1251126"/>
              <a:gd name="connsiteY51" fmla="*/ 764000 h 2291704"/>
              <a:gd name="connsiteX52" fmla="*/ 1025038 w 1251126"/>
              <a:gd name="connsiteY52" fmla="*/ 854435 h 2291704"/>
              <a:gd name="connsiteX53" fmla="*/ 1055183 w 1251126"/>
              <a:gd name="connsiteY53" fmla="*/ 934822 h 2291704"/>
              <a:gd name="connsiteX54" fmla="*/ 1070256 w 1251126"/>
              <a:gd name="connsiteY54" fmla="*/ 969991 h 2291704"/>
              <a:gd name="connsiteX55" fmla="*/ 1095377 w 1251126"/>
              <a:gd name="connsiteY55" fmla="*/ 1005160 h 2291704"/>
              <a:gd name="connsiteX56" fmla="*/ 1140594 w 1251126"/>
              <a:gd name="connsiteY56" fmla="*/ 1145837 h 2291704"/>
              <a:gd name="connsiteX57" fmla="*/ 1195860 w 1251126"/>
              <a:gd name="connsiteY57" fmla="*/ 1281490 h 2291704"/>
              <a:gd name="connsiteX58" fmla="*/ 1251126 w 1251126"/>
              <a:gd name="connsiteY58" fmla="*/ 1397046 h 2291704"/>
              <a:gd name="connsiteX0" fmla="*/ 1130546 w 1195860"/>
              <a:gd name="connsiteY0" fmla="*/ 271631 h 2291704"/>
              <a:gd name="connsiteX1" fmla="*/ 1080304 w 1195860"/>
              <a:gd name="connsiteY1" fmla="*/ 120905 h 2291704"/>
              <a:gd name="connsiteX2" fmla="*/ 803975 w 1195860"/>
              <a:gd name="connsiteY2" fmla="*/ 5349 h 2291704"/>
              <a:gd name="connsiteX3" fmla="*/ 678370 w 1195860"/>
              <a:gd name="connsiteY3" fmla="*/ 25446 h 2291704"/>
              <a:gd name="connsiteX4" fmla="*/ 572862 w 1195860"/>
              <a:gd name="connsiteY4" fmla="*/ 80712 h 2291704"/>
              <a:gd name="connsiteX5" fmla="*/ 407065 w 1195860"/>
              <a:gd name="connsiteY5" fmla="*/ 171147 h 2291704"/>
              <a:gd name="connsiteX6" fmla="*/ 296533 w 1195860"/>
              <a:gd name="connsiteY6" fmla="*/ 236461 h 2291704"/>
              <a:gd name="connsiteX7" fmla="*/ 276436 w 1195860"/>
              <a:gd name="connsiteY7" fmla="*/ 372114 h 2291704"/>
              <a:gd name="connsiteX8" fmla="*/ 201073 w 1195860"/>
              <a:gd name="connsiteY8" fmla="*/ 477622 h 2291704"/>
              <a:gd name="connsiteX9" fmla="*/ 175953 w 1195860"/>
              <a:gd name="connsiteY9" fmla="*/ 618299 h 2291704"/>
              <a:gd name="connsiteX10" fmla="*/ 196049 w 1195860"/>
              <a:gd name="connsiteY10" fmla="*/ 764000 h 2291704"/>
              <a:gd name="connsiteX11" fmla="*/ 186001 w 1195860"/>
              <a:gd name="connsiteY11" fmla="*/ 919749 h 2291704"/>
              <a:gd name="connsiteX12" fmla="*/ 115662 w 1195860"/>
              <a:gd name="connsiteY12" fmla="*/ 1050378 h 2291704"/>
              <a:gd name="connsiteX13" fmla="*/ 60397 w 1195860"/>
              <a:gd name="connsiteY13" fmla="*/ 1226224 h 2291704"/>
              <a:gd name="connsiteX14" fmla="*/ 106 w 1195860"/>
              <a:gd name="connsiteY14" fmla="*/ 1392022 h 2291704"/>
              <a:gd name="connsiteX15" fmla="*/ 45324 w 1195860"/>
              <a:gd name="connsiteY15" fmla="*/ 1447288 h 2291704"/>
              <a:gd name="connsiteX16" fmla="*/ 30251 w 1195860"/>
              <a:gd name="connsiteY16" fmla="*/ 1608061 h 2291704"/>
              <a:gd name="connsiteX17" fmla="*/ 125711 w 1195860"/>
              <a:gd name="connsiteY17" fmla="*/ 1713569 h 2291704"/>
              <a:gd name="connsiteX18" fmla="*/ 165904 w 1195860"/>
              <a:gd name="connsiteY18" fmla="*/ 1889415 h 2291704"/>
              <a:gd name="connsiteX19" fmla="*/ 296533 w 1195860"/>
              <a:gd name="connsiteY19" fmla="*/ 1994923 h 2291704"/>
              <a:gd name="connsiteX20" fmla="*/ 351799 w 1195860"/>
              <a:gd name="connsiteY20" fmla="*/ 2065261 h 2291704"/>
              <a:gd name="connsiteX21" fmla="*/ 422137 w 1195860"/>
              <a:gd name="connsiteY21" fmla="*/ 2170769 h 2291704"/>
              <a:gd name="connsiteX22" fmla="*/ 462331 w 1195860"/>
              <a:gd name="connsiteY22" fmla="*/ 2251156 h 2291704"/>
              <a:gd name="connsiteX23" fmla="*/ 547742 w 1195860"/>
              <a:gd name="connsiteY23" fmla="*/ 2286325 h 2291704"/>
              <a:gd name="connsiteX24" fmla="*/ 663298 w 1195860"/>
              <a:gd name="connsiteY24" fmla="*/ 2286325 h 2291704"/>
              <a:gd name="connsiteX25" fmla="*/ 743684 w 1195860"/>
              <a:gd name="connsiteY25" fmla="*/ 2236083 h 2291704"/>
              <a:gd name="connsiteX26" fmla="*/ 773829 w 1195860"/>
              <a:gd name="connsiteY26" fmla="*/ 2195890 h 2291704"/>
              <a:gd name="connsiteX27" fmla="*/ 783878 w 1195860"/>
              <a:gd name="connsiteY27" fmla="*/ 2155697 h 2291704"/>
              <a:gd name="connsiteX28" fmla="*/ 753733 w 1195860"/>
              <a:gd name="connsiteY28" fmla="*/ 2065261 h 2291704"/>
              <a:gd name="connsiteX29" fmla="*/ 693443 w 1195860"/>
              <a:gd name="connsiteY29" fmla="*/ 1989899 h 2291704"/>
              <a:gd name="connsiteX30" fmla="*/ 643201 w 1195860"/>
              <a:gd name="connsiteY30" fmla="*/ 1884391 h 2291704"/>
              <a:gd name="connsiteX31" fmla="*/ 643201 w 1195860"/>
              <a:gd name="connsiteY31" fmla="*/ 1809028 h 2291704"/>
              <a:gd name="connsiteX32" fmla="*/ 643201 w 1195860"/>
              <a:gd name="connsiteY32" fmla="*/ 1678400 h 2291704"/>
              <a:gd name="connsiteX33" fmla="*/ 648225 w 1195860"/>
              <a:gd name="connsiteY33" fmla="*/ 1542747 h 2291704"/>
              <a:gd name="connsiteX34" fmla="*/ 643201 w 1195860"/>
              <a:gd name="connsiteY34" fmla="*/ 1457336 h 2291704"/>
              <a:gd name="connsiteX35" fmla="*/ 623104 w 1195860"/>
              <a:gd name="connsiteY35" fmla="*/ 1316659 h 2291704"/>
              <a:gd name="connsiteX36" fmla="*/ 658273 w 1195860"/>
              <a:gd name="connsiteY36" fmla="*/ 1246321 h 2291704"/>
              <a:gd name="connsiteX37" fmla="*/ 678370 w 1195860"/>
              <a:gd name="connsiteY37" fmla="*/ 1095596 h 2291704"/>
              <a:gd name="connsiteX38" fmla="*/ 638177 w 1195860"/>
              <a:gd name="connsiteY38" fmla="*/ 924774 h 2291704"/>
              <a:gd name="connsiteX39" fmla="*/ 597983 w 1195860"/>
              <a:gd name="connsiteY39" fmla="*/ 839363 h 2291704"/>
              <a:gd name="connsiteX40" fmla="*/ 567838 w 1195860"/>
              <a:gd name="connsiteY40" fmla="*/ 683613 h 2291704"/>
              <a:gd name="connsiteX41" fmla="*/ 567838 w 1195860"/>
              <a:gd name="connsiteY41" fmla="*/ 573081 h 2291704"/>
              <a:gd name="connsiteX42" fmla="*/ 597983 w 1195860"/>
              <a:gd name="connsiteY42" fmla="*/ 442453 h 2291704"/>
              <a:gd name="connsiteX43" fmla="*/ 668322 w 1195860"/>
              <a:gd name="connsiteY43" fmla="*/ 352017 h 2291704"/>
              <a:gd name="connsiteX44" fmla="*/ 733636 w 1195860"/>
              <a:gd name="connsiteY44" fmla="*/ 321872 h 2291704"/>
              <a:gd name="connsiteX45" fmla="*/ 819047 w 1195860"/>
              <a:gd name="connsiteY45" fmla="*/ 286703 h 2291704"/>
              <a:gd name="connsiteX46" fmla="*/ 894410 w 1195860"/>
              <a:gd name="connsiteY46" fmla="*/ 276655 h 2291704"/>
              <a:gd name="connsiteX47" fmla="*/ 949676 w 1195860"/>
              <a:gd name="connsiteY47" fmla="*/ 336945 h 2291704"/>
              <a:gd name="connsiteX48" fmla="*/ 944651 w 1195860"/>
              <a:gd name="connsiteY48" fmla="*/ 437428 h 2291704"/>
              <a:gd name="connsiteX49" fmla="*/ 964748 w 1195860"/>
              <a:gd name="connsiteY49" fmla="*/ 583130 h 2291704"/>
              <a:gd name="connsiteX50" fmla="*/ 994893 w 1195860"/>
              <a:gd name="connsiteY50" fmla="*/ 688637 h 2291704"/>
              <a:gd name="connsiteX51" fmla="*/ 1009966 w 1195860"/>
              <a:gd name="connsiteY51" fmla="*/ 764000 h 2291704"/>
              <a:gd name="connsiteX52" fmla="*/ 1025038 w 1195860"/>
              <a:gd name="connsiteY52" fmla="*/ 854435 h 2291704"/>
              <a:gd name="connsiteX53" fmla="*/ 1055183 w 1195860"/>
              <a:gd name="connsiteY53" fmla="*/ 934822 h 2291704"/>
              <a:gd name="connsiteX54" fmla="*/ 1070256 w 1195860"/>
              <a:gd name="connsiteY54" fmla="*/ 969991 h 2291704"/>
              <a:gd name="connsiteX55" fmla="*/ 1095377 w 1195860"/>
              <a:gd name="connsiteY55" fmla="*/ 1005160 h 2291704"/>
              <a:gd name="connsiteX56" fmla="*/ 1140594 w 1195860"/>
              <a:gd name="connsiteY56" fmla="*/ 1145837 h 2291704"/>
              <a:gd name="connsiteX57" fmla="*/ 1195860 w 1195860"/>
              <a:gd name="connsiteY57" fmla="*/ 1281490 h 2291704"/>
              <a:gd name="connsiteX0" fmla="*/ 1130546 w 1140594"/>
              <a:gd name="connsiteY0" fmla="*/ 271631 h 2291704"/>
              <a:gd name="connsiteX1" fmla="*/ 1080304 w 1140594"/>
              <a:gd name="connsiteY1" fmla="*/ 120905 h 2291704"/>
              <a:gd name="connsiteX2" fmla="*/ 803975 w 1140594"/>
              <a:gd name="connsiteY2" fmla="*/ 5349 h 2291704"/>
              <a:gd name="connsiteX3" fmla="*/ 678370 w 1140594"/>
              <a:gd name="connsiteY3" fmla="*/ 25446 h 2291704"/>
              <a:gd name="connsiteX4" fmla="*/ 572862 w 1140594"/>
              <a:gd name="connsiteY4" fmla="*/ 80712 h 2291704"/>
              <a:gd name="connsiteX5" fmla="*/ 407065 w 1140594"/>
              <a:gd name="connsiteY5" fmla="*/ 171147 h 2291704"/>
              <a:gd name="connsiteX6" fmla="*/ 296533 w 1140594"/>
              <a:gd name="connsiteY6" fmla="*/ 236461 h 2291704"/>
              <a:gd name="connsiteX7" fmla="*/ 276436 w 1140594"/>
              <a:gd name="connsiteY7" fmla="*/ 372114 h 2291704"/>
              <a:gd name="connsiteX8" fmla="*/ 201073 w 1140594"/>
              <a:gd name="connsiteY8" fmla="*/ 477622 h 2291704"/>
              <a:gd name="connsiteX9" fmla="*/ 175953 w 1140594"/>
              <a:gd name="connsiteY9" fmla="*/ 618299 h 2291704"/>
              <a:gd name="connsiteX10" fmla="*/ 196049 w 1140594"/>
              <a:gd name="connsiteY10" fmla="*/ 764000 h 2291704"/>
              <a:gd name="connsiteX11" fmla="*/ 186001 w 1140594"/>
              <a:gd name="connsiteY11" fmla="*/ 919749 h 2291704"/>
              <a:gd name="connsiteX12" fmla="*/ 115662 w 1140594"/>
              <a:gd name="connsiteY12" fmla="*/ 1050378 h 2291704"/>
              <a:gd name="connsiteX13" fmla="*/ 60397 w 1140594"/>
              <a:gd name="connsiteY13" fmla="*/ 1226224 h 2291704"/>
              <a:gd name="connsiteX14" fmla="*/ 106 w 1140594"/>
              <a:gd name="connsiteY14" fmla="*/ 1392022 h 2291704"/>
              <a:gd name="connsiteX15" fmla="*/ 45324 w 1140594"/>
              <a:gd name="connsiteY15" fmla="*/ 1447288 h 2291704"/>
              <a:gd name="connsiteX16" fmla="*/ 30251 w 1140594"/>
              <a:gd name="connsiteY16" fmla="*/ 1608061 h 2291704"/>
              <a:gd name="connsiteX17" fmla="*/ 125711 w 1140594"/>
              <a:gd name="connsiteY17" fmla="*/ 1713569 h 2291704"/>
              <a:gd name="connsiteX18" fmla="*/ 165904 w 1140594"/>
              <a:gd name="connsiteY18" fmla="*/ 1889415 h 2291704"/>
              <a:gd name="connsiteX19" fmla="*/ 296533 w 1140594"/>
              <a:gd name="connsiteY19" fmla="*/ 1994923 h 2291704"/>
              <a:gd name="connsiteX20" fmla="*/ 351799 w 1140594"/>
              <a:gd name="connsiteY20" fmla="*/ 2065261 h 2291704"/>
              <a:gd name="connsiteX21" fmla="*/ 422137 w 1140594"/>
              <a:gd name="connsiteY21" fmla="*/ 2170769 h 2291704"/>
              <a:gd name="connsiteX22" fmla="*/ 462331 w 1140594"/>
              <a:gd name="connsiteY22" fmla="*/ 2251156 h 2291704"/>
              <a:gd name="connsiteX23" fmla="*/ 547742 w 1140594"/>
              <a:gd name="connsiteY23" fmla="*/ 2286325 h 2291704"/>
              <a:gd name="connsiteX24" fmla="*/ 663298 w 1140594"/>
              <a:gd name="connsiteY24" fmla="*/ 2286325 h 2291704"/>
              <a:gd name="connsiteX25" fmla="*/ 743684 w 1140594"/>
              <a:gd name="connsiteY25" fmla="*/ 2236083 h 2291704"/>
              <a:gd name="connsiteX26" fmla="*/ 773829 w 1140594"/>
              <a:gd name="connsiteY26" fmla="*/ 2195890 h 2291704"/>
              <a:gd name="connsiteX27" fmla="*/ 783878 w 1140594"/>
              <a:gd name="connsiteY27" fmla="*/ 2155697 h 2291704"/>
              <a:gd name="connsiteX28" fmla="*/ 753733 w 1140594"/>
              <a:gd name="connsiteY28" fmla="*/ 2065261 h 2291704"/>
              <a:gd name="connsiteX29" fmla="*/ 693443 w 1140594"/>
              <a:gd name="connsiteY29" fmla="*/ 1989899 h 2291704"/>
              <a:gd name="connsiteX30" fmla="*/ 643201 w 1140594"/>
              <a:gd name="connsiteY30" fmla="*/ 1884391 h 2291704"/>
              <a:gd name="connsiteX31" fmla="*/ 643201 w 1140594"/>
              <a:gd name="connsiteY31" fmla="*/ 1809028 h 2291704"/>
              <a:gd name="connsiteX32" fmla="*/ 643201 w 1140594"/>
              <a:gd name="connsiteY32" fmla="*/ 1678400 h 2291704"/>
              <a:gd name="connsiteX33" fmla="*/ 648225 w 1140594"/>
              <a:gd name="connsiteY33" fmla="*/ 1542747 h 2291704"/>
              <a:gd name="connsiteX34" fmla="*/ 643201 w 1140594"/>
              <a:gd name="connsiteY34" fmla="*/ 1457336 h 2291704"/>
              <a:gd name="connsiteX35" fmla="*/ 623104 w 1140594"/>
              <a:gd name="connsiteY35" fmla="*/ 1316659 h 2291704"/>
              <a:gd name="connsiteX36" fmla="*/ 658273 w 1140594"/>
              <a:gd name="connsiteY36" fmla="*/ 1246321 h 2291704"/>
              <a:gd name="connsiteX37" fmla="*/ 678370 w 1140594"/>
              <a:gd name="connsiteY37" fmla="*/ 1095596 h 2291704"/>
              <a:gd name="connsiteX38" fmla="*/ 638177 w 1140594"/>
              <a:gd name="connsiteY38" fmla="*/ 924774 h 2291704"/>
              <a:gd name="connsiteX39" fmla="*/ 597983 w 1140594"/>
              <a:gd name="connsiteY39" fmla="*/ 839363 h 2291704"/>
              <a:gd name="connsiteX40" fmla="*/ 567838 w 1140594"/>
              <a:gd name="connsiteY40" fmla="*/ 683613 h 2291704"/>
              <a:gd name="connsiteX41" fmla="*/ 567838 w 1140594"/>
              <a:gd name="connsiteY41" fmla="*/ 573081 h 2291704"/>
              <a:gd name="connsiteX42" fmla="*/ 597983 w 1140594"/>
              <a:gd name="connsiteY42" fmla="*/ 442453 h 2291704"/>
              <a:gd name="connsiteX43" fmla="*/ 668322 w 1140594"/>
              <a:gd name="connsiteY43" fmla="*/ 352017 h 2291704"/>
              <a:gd name="connsiteX44" fmla="*/ 733636 w 1140594"/>
              <a:gd name="connsiteY44" fmla="*/ 321872 h 2291704"/>
              <a:gd name="connsiteX45" fmla="*/ 819047 w 1140594"/>
              <a:gd name="connsiteY45" fmla="*/ 286703 h 2291704"/>
              <a:gd name="connsiteX46" fmla="*/ 894410 w 1140594"/>
              <a:gd name="connsiteY46" fmla="*/ 276655 h 2291704"/>
              <a:gd name="connsiteX47" fmla="*/ 949676 w 1140594"/>
              <a:gd name="connsiteY47" fmla="*/ 336945 h 2291704"/>
              <a:gd name="connsiteX48" fmla="*/ 944651 w 1140594"/>
              <a:gd name="connsiteY48" fmla="*/ 437428 h 2291704"/>
              <a:gd name="connsiteX49" fmla="*/ 964748 w 1140594"/>
              <a:gd name="connsiteY49" fmla="*/ 583130 h 2291704"/>
              <a:gd name="connsiteX50" fmla="*/ 994893 w 1140594"/>
              <a:gd name="connsiteY50" fmla="*/ 688637 h 2291704"/>
              <a:gd name="connsiteX51" fmla="*/ 1009966 w 1140594"/>
              <a:gd name="connsiteY51" fmla="*/ 764000 h 2291704"/>
              <a:gd name="connsiteX52" fmla="*/ 1025038 w 1140594"/>
              <a:gd name="connsiteY52" fmla="*/ 854435 h 2291704"/>
              <a:gd name="connsiteX53" fmla="*/ 1055183 w 1140594"/>
              <a:gd name="connsiteY53" fmla="*/ 934822 h 2291704"/>
              <a:gd name="connsiteX54" fmla="*/ 1070256 w 1140594"/>
              <a:gd name="connsiteY54" fmla="*/ 969991 h 2291704"/>
              <a:gd name="connsiteX55" fmla="*/ 1095377 w 1140594"/>
              <a:gd name="connsiteY55" fmla="*/ 1005160 h 2291704"/>
              <a:gd name="connsiteX56" fmla="*/ 1140594 w 1140594"/>
              <a:gd name="connsiteY56" fmla="*/ 11458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55" fmla="*/ 1095377 w 1131351"/>
              <a:gd name="connsiteY55" fmla="*/ 100516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0" fmla="*/ 1080304 w 1080304"/>
              <a:gd name="connsiteY0" fmla="*/ 120905 h 2291704"/>
              <a:gd name="connsiteX1" fmla="*/ 803975 w 1080304"/>
              <a:gd name="connsiteY1" fmla="*/ 5349 h 2291704"/>
              <a:gd name="connsiteX2" fmla="*/ 678370 w 1080304"/>
              <a:gd name="connsiteY2" fmla="*/ 25446 h 2291704"/>
              <a:gd name="connsiteX3" fmla="*/ 572862 w 1080304"/>
              <a:gd name="connsiteY3" fmla="*/ 80712 h 2291704"/>
              <a:gd name="connsiteX4" fmla="*/ 407065 w 1080304"/>
              <a:gd name="connsiteY4" fmla="*/ 171147 h 2291704"/>
              <a:gd name="connsiteX5" fmla="*/ 296533 w 1080304"/>
              <a:gd name="connsiteY5" fmla="*/ 236461 h 2291704"/>
              <a:gd name="connsiteX6" fmla="*/ 276436 w 1080304"/>
              <a:gd name="connsiteY6" fmla="*/ 372114 h 2291704"/>
              <a:gd name="connsiteX7" fmla="*/ 201073 w 1080304"/>
              <a:gd name="connsiteY7" fmla="*/ 477622 h 2291704"/>
              <a:gd name="connsiteX8" fmla="*/ 175953 w 1080304"/>
              <a:gd name="connsiteY8" fmla="*/ 618299 h 2291704"/>
              <a:gd name="connsiteX9" fmla="*/ 196049 w 1080304"/>
              <a:gd name="connsiteY9" fmla="*/ 764000 h 2291704"/>
              <a:gd name="connsiteX10" fmla="*/ 186001 w 1080304"/>
              <a:gd name="connsiteY10" fmla="*/ 919749 h 2291704"/>
              <a:gd name="connsiteX11" fmla="*/ 115662 w 1080304"/>
              <a:gd name="connsiteY11" fmla="*/ 1050378 h 2291704"/>
              <a:gd name="connsiteX12" fmla="*/ 60397 w 1080304"/>
              <a:gd name="connsiteY12" fmla="*/ 1226224 h 2291704"/>
              <a:gd name="connsiteX13" fmla="*/ 106 w 1080304"/>
              <a:gd name="connsiteY13" fmla="*/ 1392022 h 2291704"/>
              <a:gd name="connsiteX14" fmla="*/ 45324 w 1080304"/>
              <a:gd name="connsiteY14" fmla="*/ 1447288 h 2291704"/>
              <a:gd name="connsiteX15" fmla="*/ 30251 w 1080304"/>
              <a:gd name="connsiteY15" fmla="*/ 1608061 h 2291704"/>
              <a:gd name="connsiteX16" fmla="*/ 125711 w 1080304"/>
              <a:gd name="connsiteY16" fmla="*/ 1713569 h 2291704"/>
              <a:gd name="connsiteX17" fmla="*/ 165904 w 1080304"/>
              <a:gd name="connsiteY17" fmla="*/ 1889415 h 2291704"/>
              <a:gd name="connsiteX18" fmla="*/ 296533 w 1080304"/>
              <a:gd name="connsiteY18" fmla="*/ 1994923 h 2291704"/>
              <a:gd name="connsiteX19" fmla="*/ 351799 w 1080304"/>
              <a:gd name="connsiteY19" fmla="*/ 2065261 h 2291704"/>
              <a:gd name="connsiteX20" fmla="*/ 422137 w 1080304"/>
              <a:gd name="connsiteY20" fmla="*/ 2170769 h 2291704"/>
              <a:gd name="connsiteX21" fmla="*/ 462331 w 1080304"/>
              <a:gd name="connsiteY21" fmla="*/ 2251156 h 2291704"/>
              <a:gd name="connsiteX22" fmla="*/ 547742 w 1080304"/>
              <a:gd name="connsiteY22" fmla="*/ 2286325 h 2291704"/>
              <a:gd name="connsiteX23" fmla="*/ 663298 w 1080304"/>
              <a:gd name="connsiteY23" fmla="*/ 2286325 h 2291704"/>
              <a:gd name="connsiteX24" fmla="*/ 743684 w 1080304"/>
              <a:gd name="connsiteY24" fmla="*/ 2236083 h 2291704"/>
              <a:gd name="connsiteX25" fmla="*/ 773829 w 1080304"/>
              <a:gd name="connsiteY25" fmla="*/ 2195890 h 2291704"/>
              <a:gd name="connsiteX26" fmla="*/ 783878 w 1080304"/>
              <a:gd name="connsiteY26" fmla="*/ 2155697 h 2291704"/>
              <a:gd name="connsiteX27" fmla="*/ 753733 w 1080304"/>
              <a:gd name="connsiteY27" fmla="*/ 2065261 h 2291704"/>
              <a:gd name="connsiteX28" fmla="*/ 693443 w 1080304"/>
              <a:gd name="connsiteY28" fmla="*/ 1989899 h 2291704"/>
              <a:gd name="connsiteX29" fmla="*/ 643201 w 1080304"/>
              <a:gd name="connsiteY29" fmla="*/ 1884391 h 2291704"/>
              <a:gd name="connsiteX30" fmla="*/ 643201 w 1080304"/>
              <a:gd name="connsiteY30" fmla="*/ 1809028 h 2291704"/>
              <a:gd name="connsiteX31" fmla="*/ 643201 w 1080304"/>
              <a:gd name="connsiteY31" fmla="*/ 1678400 h 2291704"/>
              <a:gd name="connsiteX32" fmla="*/ 648225 w 1080304"/>
              <a:gd name="connsiteY32" fmla="*/ 1542747 h 2291704"/>
              <a:gd name="connsiteX33" fmla="*/ 643201 w 1080304"/>
              <a:gd name="connsiteY33" fmla="*/ 1457336 h 2291704"/>
              <a:gd name="connsiteX34" fmla="*/ 623104 w 1080304"/>
              <a:gd name="connsiteY34" fmla="*/ 1316659 h 2291704"/>
              <a:gd name="connsiteX35" fmla="*/ 658273 w 1080304"/>
              <a:gd name="connsiteY35" fmla="*/ 1246321 h 2291704"/>
              <a:gd name="connsiteX36" fmla="*/ 678370 w 1080304"/>
              <a:gd name="connsiteY36" fmla="*/ 1095596 h 2291704"/>
              <a:gd name="connsiteX37" fmla="*/ 638177 w 1080304"/>
              <a:gd name="connsiteY37" fmla="*/ 924774 h 2291704"/>
              <a:gd name="connsiteX38" fmla="*/ 597983 w 1080304"/>
              <a:gd name="connsiteY38" fmla="*/ 839363 h 2291704"/>
              <a:gd name="connsiteX39" fmla="*/ 567838 w 1080304"/>
              <a:gd name="connsiteY39" fmla="*/ 683613 h 2291704"/>
              <a:gd name="connsiteX40" fmla="*/ 567838 w 1080304"/>
              <a:gd name="connsiteY40" fmla="*/ 573081 h 2291704"/>
              <a:gd name="connsiteX41" fmla="*/ 597983 w 1080304"/>
              <a:gd name="connsiteY41" fmla="*/ 442453 h 2291704"/>
              <a:gd name="connsiteX42" fmla="*/ 668322 w 1080304"/>
              <a:gd name="connsiteY42" fmla="*/ 352017 h 2291704"/>
              <a:gd name="connsiteX43" fmla="*/ 733636 w 1080304"/>
              <a:gd name="connsiteY43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42" fmla="*/ 733636 w 803975"/>
              <a:gd name="connsiteY42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0" fmla="*/ 803975 w 803975"/>
              <a:gd name="connsiteY0" fmla="*/ 5349 h 2286325"/>
              <a:gd name="connsiteX1" fmla="*/ 678370 w 803975"/>
              <a:gd name="connsiteY1" fmla="*/ 25446 h 2286325"/>
              <a:gd name="connsiteX2" fmla="*/ 572862 w 803975"/>
              <a:gd name="connsiteY2" fmla="*/ 80712 h 2286325"/>
              <a:gd name="connsiteX3" fmla="*/ 407065 w 803975"/>
              <a:gd name="connsiteY3" fmla="*/ 171147 h 2286325"/>
              <a:gd name="connsiteX4" fmla="*/ 296533 w 803975"/>
              <a:gd name="connsiteY4" fmla="*/ 236461 h 2286325"/>
              <a:gd name="connsiteX5" fmla="*/ 276436 w 803975"/>
              <a:gd name="connsiteY5" fmla="*/ 372114 h 2286325"/>
              <a:gd name="connsiteX6" fmla="*/ 201073 w 803975"/>
              <a:gd name="connsiteY6" fmla="*/ 477622 h 2286325"/>
              <a:gd name="connsiteX7" fmla="*/ 175953 w 803975"/>
              <a:gd name="connsiteY7" fmla="*/ 618299 h 2286325"/>
              <a:gd name="connsiteX8" fmla="*/ 196049 w 803975"/>
              <a:gd name="connsiteY8" fmla="*/ 764000 h 2286325"/>
              <a:gd name="connsiteX9" fmla="*/ 186001 w 803975"/>
              <a:gd name="connsiteY9" fmla="*/ 919749 h 2286325"/>
              <a:gd name="connsiteX10" fmla="*/ 115662 w 803975"/>
              <a:gd name="connsiteY10" fmla="*/ 1050378 h 2286325"/>
              <a:gd name="connsiteX11" fmla="*/ 60397 w 803975"/>
              <a:gd name="connsiteY11" fmla="*/ 1226224 h 2286325"/>
              <a:gd name="connsiteX12" fmla="*/ 106 w 803975"/>
              <a:gd name="connsiteY12" fmla="*/ 1392022 h 2286325"/>
              <a:gd name="connsiteX13" fmla="*/ 45324 w 803975"/>
              <a:gd name="connsiteY13" fmla="*/ 1447288 h 2286325"/>
              <a:gd name="connsiteX14" fmla="*/ 30251 w 803975"/>
              <a:gd name="connsiteY14" fmla="*/ 1608061 h 2286325"/>
              <a:gd name="connsiteX15" fmla="*/ 125711 w 803975"/>
              <a:gd name="connsiteY15" fmla="*/ 1713569 h 2286325"/>
              <a:gd name="connsiteX16" fmla="*/ 165904 w 803975"/>
              <a:gd name="connsiteY16" fmla="*/ 1889415 h 2286325"/>
              <a:gd name="connsiteX17" fmla="*/ 296533 w 803975"/>
              <a:gd name="connsiteY17" fmla="*/ 1994923 h 2286325"/>
              <a:gd name="connsiteX18" fmla="*/ 351799 w 803975"/>
              <a:gd name="connsiteY18" fmla="*/ 2065261 h 2286325"/>
              <a:gd name="connsiteX19" fmla="*/ 422137 w 803975"/>
              <a:gd name="connsiteY19" fmla="*/ 2170769 h 2286325"/>
              <a:gd name="connsiteX20" fmla="*/ 462331 w 803975"/>
              <a:gd name="connsiteY20" fmla="*/ 2251156 h 2286325"/>
              <a:gd name="connsiteX21" fmla="*/ 547742 w 803975"/>
              <a:gd name="connsiteY21" fmla="*/ 2286325 h 2286325"/>
              <a:gd name="connsiteX0" fmla="*/ 803975 w 803975"/>
              <a:gd name="connsiteY0" fmla="*/ 5349 h 2251156"/>
              <a:gd name="connsiteX1" fmla="*/ 678370 w 803975"/>
              <a:gd name="connsiteY1" fmla="*/ 25446 h 2251156"/>
              <a:gd name="connsiteX2" fmla="*/ 572862 w 803975"/>
              <a:gd name="connsiteY2" fmla="*/ 80712 h 2251156"/>
              <a:gd name="connsiteX3" fmla="*/ 407065 w 803975"/>
              <a:gd name="connsiteY3" fmla="*/ 171147 h 2251156"/>
              <a:gd name="connsiteX4" fmla="*/ 296533 w 803975"/>
              <a:gd name="connsiteY4" fmla="*/ 236461 h 2251156"/>
              <a:gd name="connsiteX5" fmla="*/ 276436 w 803975"/>
              <a:gd name="connsiteY5" fmla="*/ 372114 h 2251156"/>
              <a:gd name="connsiteX6" fmla="*/ 201073 w 803975"/>
              <a:gd name="connsiteY6" fmla="*/ 477622 h 2251156"/>
              <a:gd name="connsiteX7" fmla="*/ 175953 w 803975"/>
              <a:gd name="connsiteY7" fmla="*/ 618299 h 2251156"/>
              <a:gd name="connsiteX8" fmla="*/ 196049 w 803975"/>
              <a:gd name="connsiteY8" fmla="*/ 764000 h 2251156"/>
              <a:gd name="connsiteX9" fmla="*/ 186001 w 803975"/>
              <a:gd name="connsiteY9" fmla="*/ 919749 h 2251156"/>
              <a:gd name="connsiteX10" fmla="*/ 115662 w 803975"/>
              <a:gd name="connsiteY10" fmla="*/ 1050378 h 2251156"/>
              <a:gd name="connsiteX11" fmla="*/ 60397 w 803975"/>
              <a:gd name="connsiteY11" fmla="*/ 1226224 h 2251156"/>
              <a:gd name="connsiteX12" fmla="*/ 106 w 803975"/>
              <a:gd name="connsiteY12" fmla="*/ 1392022 h 2251156"/>
              <a:gd name="connsiteX13" fmla="*/ 45324 w 803975"/>
              <a:gd name="connsiteY13" fmla="*/ 1447288 h 2251156"/>
              <a:gd name="connsiteX14" fmla="*/ 30251 w 803975"/>
              <a:gd name="connsiteY14" fmla="*/ 1608061 h 2251156"/>
              <a:gd name="connsiteX15" fmla="*/ 125711 w 803975"/>
              <a:gd name="connsiteY15" fmla="*/ 1713569 h 2251156"/>
              <a:gd name="connsiteX16" fmla="*/ 165904 w 803975"/>
              <a:gd name="connsiteY16" fmla="*/ 1889415 h 2251156"/>
              <a:gd name="connsiteX17" fmla="*/ 296533 w 803975"/>
              <a:gd name="connsiteY17" fmla="*/ 1994923 h 2251156"/>
              <a:gd name="connsiteX18" fmla="*/ 351799 w 803975"/>
              <a:gd name="connsiteY18" fmla="*/ 2065261 h 2251156"/>
              <a:gd name="connsiteX19" fmla="*/ 422137 w 803975"/>
              <a:gd name="connsiteY19" fmla="*/ 2170769 h 2251156"/>
              <a:gd name="connsiteX20" fmla="*/ 462331 w 803975"/>
              <a:gd name="connsiteY20" fmla="*/ 2251156 h 2251156"/>
              <a:gd name="connsiteX0" fmla="*/ 803975 w 803975"/>
              <a:gd name="connsiteY0" fmla="*/ 5349 h 2170769"/>
              <a:gd name="connsiteX1" fmla="*/ 678370 w 803975"/>
              <a:gd name="connsiteY1" fmla="*/ 25446 h 2170769"/>
              <a:gd name="connsiteX2" fmla="*/ 572862 w 803975"/>
              <a:gd name="connsiteY2" fmla="*/ 80712 h 2170769"/>
              <a:gd name="connsiteX3" fmla="*/ 407065 w 803975"/>
              <a:gd name="connsiteY3" fmla="*/ 171147 h 2170769"/>
              <a:gd name="connsiteX4" fmla="*/ 296533 w 803975"/>
              <a:gd name="connsiteY4" fmla="*/ 236461 h 2170769"/>
              <a:gd name="connsiteX5" fmla="*/ 276436 w 803975"/>
              <a:gd name="connsiteY5" fmla="*/ 372114 h 2170769"/>
              <a:gd name="connsiteX6" fmla="*/ 201073 w 803975"/>
              <a:gd name="connsiteY6" fmla="*/ 477622 h 2170769"/>
              <a:gd name="connsiteX7" fmla="*/ 175953 w 803975"/>
              <a:gd name="connsiteY7" fmla="*/ 618299 h 2170769"/>
              <a:gd name="connsiteX8" fmla="*/ 196049 w 803975"/>
              <a:gd name="connsiteY8" fmla="*/ 764000 h 2170769"/>
              <a:gd name="connsiteX9" fmla="*/ 186001 w 803975"/>
              <a:gd name="connsiteY9" fmla="*/ 919749 h 2170769"/>
              <a:gd name="connsiteX10" fmla="*/ 115662 w 803975"/>
              <a:gd name="connsiteY10" fmla="*/ 1050378 h 2170769"/>
              <a:gd name="connsiteX11" fmla="*/ 60397 w 803975"/>
              <a:gd name="connsiteY11" fmla="*/ 1226224 h 2170769"/>
              <a:gd name="connsiteX12" fmla="*/ 106 w 803975"/>
              <a:gd name="connsiteY12" fmla="*/ 1392022 h 2170769"/>
              <a:gd name="connsiteX13" fmla="*/ 45324 w 803975"/>
              <a:gd name="connsiteY13" fmla="*/ 1447288 h 2170769"/>
              <a:gd name="connsiteX14" fmla="*/ 30251 w 803975"/>
              <a:gd name="connsiteY14" fmla="*/ 1608061 h 2170769"/>
              <a:gd name="connsiteX15" fmla="*/ 125711 w 803975"/>
              <a:gd name="connsiteY15" fmla="*/ 1713569 h 2170769"/>
              <a:gd name="connsiteX16" fmla="*/ 165904 w 803975"/>
              <a:gd name="connsiteY16" fmla="*/ 1889415 h 2170769"/>
              <a:gd name="connsiteX17" fmla="*/ 296533 w 803975"/>
              <a:gd name="connsiteY17" fmla="*/ 1994923 h 2170769"/>
              <a:gd name="connsiteX18" fmla="*/ 351799 w 803975"/>
              <a:gd name="connsiteY18" fmla="*/ 2065261 h 2170769"/>
              <a:gd name="connsiteX19" fmla="*/ 422137 w 803975"/>
              <a:gd name="connsiteY19" fmla="*/ 2170769 h 2170769"/>
              <a:gd name="connsiteX0" fmla="*/ 803975 w 803975"/>
              <a:gd name="connsiteY0" fmla="*/ 5349 h 2065261"/>
              <a:gd name="connsiteX1" fmla="*/ 678370 w 803975"/>
              <a:gd name="connsiteY1" fmla="*/ 25446 h 2065261"/>
              <a:gd name="connsiteX2" fmla="*/ 572862 w 803975"/>
              <a:gd name="connsiteY2" fmla="*/ 80712 h 2065261"/>
              <a:gd name="connsiteX3" fmla="*/ 407065 w 803975"/>
              <a:gd name="connsiteY3" fmla="*/ 171147 h 2065261"/>
              <a:gd name="connsiteX4" fmla="*/ 296533 w 803975"/>
              <a:gd name="connsiteY4" fmla="*/ 236461 h 2065261"/>
              <a:gd name="connsiteX5" fmla="*/ 276436 w 803975"/>
              <a:gd name="connsiteY5" fmla="*/ 372114 h 2065261"/>
              <a:gd name="connsiteX6" fmla="*/ 201073 w 803975"/>
              <a:gd name="connsiteY6" fmla="*/ 477622 h 2065261"/>
              <a:gd name="connsiteX7" fmla="*/ 175953 w 803975"/>
              <a:gd name="connsiteY7" fmla="*/ 618299 h 2065261"/>
              <a:gd name="connsiteX8" fmla="*/ 196049 w 803975"/>
              <a:gd name="connsiteY8" fmla="*/ 764000 h 2065261"/>
              <a:gd name="connsiteX9" fmla="*/ 186001 w 803975"/>
              <a:gd name="connsiteY9" fmla="*/ 919749 h 2065261"/>
              <a:gd name="connsiteX10" fmla="*/ 115662 w 803975"/>
              <a:gd name="connsiteY10" fmla="*/ 1050378 h 2065261"/>
              <a:gd name="connsiteX11" fmla="*/ 60397 w 803975"/>
              <a:gd name="connsiteY11" fmla="*/ 1226224 h 2065261"/>
              <a:gd name="connsiteX12" fmla="*/ 106 w 803975"/>
              <a:gd name="connsiteY12" fmla="*/ 1392022 h 2065261"/>
              <a:gd name="connsiteX13" fmla="*/ 45324 w 803975"/>
              <a:gd name="connsiteY13" fmla="*/ 1447288 h 2065261"/>
              <a:gd name="connsiteX14" fmla="*/ 30251 w 803975"/>
              <a:gd name="connsiteY14" fmla="*/ 1608061 h 2065261"/>
              <a:gd name="connsiteX15" fmla="*/ 125711 w 803975"/>
              <a:gd name="connsiteY15" fmla="*/ 1713569 h 2065261"/>
              <a:gd name="connsiteX16" fmla="*/ 165904 w 803975"/>
              <a:gd name="connsiteY16" fmla="*/ 1889415 h 2065261"/>
              <a:gd name="connsiteX17" fmla="*/ 296533 w 803975"/>
              <a:gd name="connsiteY17" fmla="*/ 1994923 h 2065261"/>
              <a:gd name="connsiteX18" fmla="*/ 351799 w 803975"/>
              <a:gd name="connsiteY18" fmla="*/ 2065261 h 2065261"/>
              <a:gd name="connsiteX0" fmla="*/ 803975 w 803975"/>
              <a:gd name="connsiteY0" fmla="*/ 5349 h 1994923"/>
              <a:gd name="connsiteX1" fmla="*/ 678370 w 803975"/>
              <a:gd name="connsiteY1" fmla="*/ 25446 h 1994923"/>
              <a:gd name="connsiteX2" fmla="*/ 572862 w 803975"/>
              <a:gd name="connsiteY2" fmla="*/ 80712 h 1994923"/>
              <a:gd name="connsiteX3" fmla="*/ 407065 w 803975"/>
              <a:gd name="connsiteY3" fmla="*/ 171147 h 1994923"/>
              <a:gd name="connsiteX4" fmla="*/ 296533 w 803975"/>
              <a:gd name="connsiteY4" fmla="*/ 236461 h 1994923"/>
              <a:gd name="connsiteX5" fmla="*/ 276436 w 803975"/>
              <a:gd name="connsiteY5" fmla="*/ 372114 h 1994923"/>
              <a:gd name="connsiteX6" fmla="*/ 201073 w 803975"/>
              <a:gd name="connsiteY6" fmla="*/ 477622 h 1994923"/>
              <a:gd name="connsiteX7" fmla="*/ 175953 w 803975"/>
              <a:gd name="connsiteY7" fmla="*/ 618299 h 1994923"/>
              <a:gd name="connsiteX8" fmla="*/ 196049 w 803975"/>
              <a:gd name="connsiteY8" fmla="*/ 764000 h 1994923"/>
              <a:gd name="connsiteX9" fmla="*/ 186001 w 803975"/>
              <a:gd name="connsiteY9" fmla="*/ 919749 h 1994923"/>
              <a:gd name="connsiteX10" fmla="*/ 115662 w 803975"/>
              <a:gd name="connsiteY10" fmla="*/ 1050378 h 1994923"/>
              <a:gd name="connsiteX11" fmla="*/ 60397 w 803975"/>
              <a:gd name="connsiteY11" fmla="*/ 1226224 h 1994923"/>
              <a:gd name="connsiteX12" fmla="*/ 106 w 803975"/>
              <a:gd name="connsiteY12" fmla="*/ 1392022 h 1994923"/>
              <a:gd name="connsiteX13" fmla="*/ 45324 w 803975"/>
              <a:gd name="connsiteY13" fmla="*/ 1447288 h 1994923"/>
              <a:gd name="connsiteX14" fmla="*/ 30251 w 803975"/>
              <a:gd name="connsiteY14" fmla="*/ 1608061 h 1994923"/>
              <a:gd name="connsiteX15" fmla="*/ 125711 w 803975"/>
              <a:gd name="connsiteY15" fmla="*/ 1713569 h 1994923"/>
              <a:gd name="connsiteX16" fmla="*/ 165904 w 803975"/>
              <a:gd name="connsiteY16" fmla="*/ 1889415 h 1994923"/>
              <a:gd name="connsiteX17" fmla="*/ 296533 w 803975"/>
              <a:gd name="connsiteY17" fmla="*/ 1994923 h 1994923"/>
              <a:gd name="connsiteX0" fmla="*/ 803975 w 803975"/>
              <a:gd name="connsiteY0" fmla="*/ 5349 h 1889415"/>
              <a:gd name="connsiteX1" fmla="*/ 678370 w 803975"/>
              <a:gd name="connsiteY1" fmla="*/ 25446 h 1889415"/>
              <a:gd name="connsiteX2" fmla="*/ 572862 w 803975"/>
              <a:gd name="connsiteY2" fmla="*/ 80712 h 1889415"/>
              <a:gd name="connsiteX3" fmla="*/ 407065 w 803975"/>
              <a:gd name="connsiteY3" fmla="*/ 171147 h 1889415"/>
              <a:gd name="connsiteX4" fmla="*/ 296533 w 803975"/>
              <a:gd name="connsiteY4" fmla="*/ 236461 h 1889415"/>
              <a:gd name="connsiteX5" fmla="*/ 276436 w 803975"/>
              <a:gd name="connsiteY5" fmla="*/ 372114 h 1889415"/>
              <a:gd name="connsiteX6" fmla="*/ 201073 w 803975"/>
              <a:gd name="connsiteY6" fmla="*/ 477622 h 1889415"/>
              <a:gd name="connsiteX7" fmla="*/ 175953 w 803975"/>
              <a:gd name="connsiteY7" fmla="*/ 618299 h 1889415"/>
              <a:gd name="connsiteX8" fmla="*/ 196049 w 803975"/>
              <a:gd name="connsiteY8" fmla="*/ 764000 h 1889415"/>
              <a:gd name="connsiteX9" fmla="*/ 186001 w 803975"/>
              <a:gd name="connsiteY9" fmla="*/ 919749 h 1889415"/>
              <a:gd name="connsiteX10" fmla="*/ 115662 w 803975"/>
              <a:gd name="connsiteY10" fmla="*/ 1050378 h 1889415"/>
              <a:gd name="connsiteX11" fmla="*/ 60397 w 803975"/>
              <a:gd name="connsiteY11" fmla="*/ 1226224 h 1889415"/>
              <a:gd name="connsiteX12" fmla="*/ 106 w 803975"/>
              <a:gd name="connsiteY12" fmla="*/ 1392022 h 1889415"/>
              <a:gd name="connsiteX13" fmla="*/ 45324 w 803975"/>
              <a:gd name="connsiteY13" fmla="*/ 1447288 h 1889415"/>
              <a:gd name="connsiteX14" fmla="*/ 30251 w 803975"/>
              <a:gd name="connsiteY14" fmla="*/ 1608061 h 1889415"/>
              <a:gd name="connsiteX15" fmla="*/ 125711 w 803975"/>
              <a:gd name="connsiteY15" fmla="*/ 1713569 h 1889415"/>
              <a:gd name="connsiteX16" fmla="*/ 165904 w 803975"/>
              <a:gd name="connsiteY16" fmla="*/ 1889415 h 1889415"/>
              <a:gd name="connsiteX0" fmla="*/ 803975 w 803975"/>
              <a:gd name="connsiteY0" fmla="*/ 5349 h 1713569"/>
              <a:gd name="connsiteX1" fmla="*/ 678370 w 803975"/>
              <a:gd name="connsiteY1" fmla="*/ 25446 h 1713569"/>
              <a:gd name="connsiteX2" fmla="*/ 572862 w 803975"/>
              <a:gd name="connsiteY2" fmla="*/ 80712 h 1713569"/>
              <a:gd name="connsiteX3" fmla="*/ 407065 w 803975"/>
              <a:gd name="connsiteY3" fmla="*/ 171147 h 1713569"/>
              <a:gd name="connsiteX4" fmla="*/ 296533 w 803975"/>
              <a:gd name="connsiteY4" fmla="*/ 236461 h 1713569"/>
              <a:gd name="connsiteX5" fmla="*/ 276436 w 803975"/>
              <a:gd name="connsiteY5" fmla="*/ 372114 h 1713569"/>
              <a:gd name="connsiteX6" fmla="*/ 201073 w 803975"/>
              <a:gd name="connsiteY6" fmla="*/ 477622 h 1713569"/>
              <a:gd name="connsiteX7" fmla="*/ 175953 w 803975"/>
              <a:gd name="connsiteY7" fmla="*/ 618299 h 1713569"/>
              <a:gd name="connsiteX8" fmla="*/ 196049 w 803975"/>
              <a:gd name="connsiteY8" fmla="*/ 764000 h 1713569"/>
              <a:gd name="connsiteX9" fmla="*/ 186001 w 803975"/>
              <a:gd name="connsiteY9" fmla="*/ 919749 h 1713569"/>
              <a:gd name="connsiteX10" fmla="*/ 115662 w 803975"/>
              <a:gd name="connsiteY10" fmla="*/ 1050378 h 1713569"/>
              <a:gd name="connsiteX11" fmla="*/ 60397 w 803975"/>
              <a:gd name="connsiteY11" fmla="*/ 1226224 h 1713569"/>
              <a:gd name="connsiteX12" fmla="*/ 106 w 803975"/>
              <a:gd name="connsiteY12" fmla="*/ 1392022 h 1713569"/>
              <a:gd name="connsiteX13" fmla="*/ 45324 w 803975"/>
              <a:gd name="connsiteY13" fmla="*/ 1447288 h 1713569"/>
              <a:gd name="connsiteX14" fmla="*/ 30251 w 803975"/>
              <a:gd name="connsiteY14" fmla="*/ 1608061 h 1713569"/>
              <a:gd name="connsiteX15" fmla="*/ 125711 w 803975"/>
              <a:gd name="connsiteY15" fmla="*/ 1713569 h 1713569"/>
              <a:gd name="connsiteX0" fmla="*/ 803975 w 803975"/>
              <a:gd name="connsiteY0" fmla="*/ 5349 h 1608061"/>
              <a:gd name="connsiteX1" fmla="*/ 678370 w 803975"/>
              <a:gd name="connsiteY1" fmla="*/ 25446 h 1608061"/>
              <a:gd name="connsiteX2" fmla="*/ 572862 w 803975"/>
              <a:gd name="connsiteY2" fmla="*/ 80712 h 1608061"/>
              <a:gd name="connsiteX3" fmla="*/ 407065 w 803975"/>
              <a:gd name="connsiteY3" fmla="*/ 171147 h 1608061"/>
              <a:gd name="connsiteX4" fmla="*/ 296533 w 803975"/>
              <a:gd name="connsiteY4" fmla="*/ 236461 h 1608061"/>
              <a:gd name="connsiteX5" fmla="*/ 276436 w 803975"/>
              <a:gd name="connsiteY5" fmla="*/ 372114 h 1608061"/>
              <a:gd name="connsiteX6" fmla="*/ 201073 w 803975"/>
              <a:gd name="connsiteY6" fmla="*/ 477622 h 1608061"/>
              <a:gd name="connsiteX7" fmla="*/ 175953 w 803975"/>
              <a:gd name="connsiteY7" fmla="*/ 618299 h 1608061"/>
              <a:gd name="connsiteX8" fmla="*/ 196049 w 803975"/>
              <a:gd name="connsiteY8" fmla="*/ 764000 h 1608061"/>
              <a:gd name="connsiteX9" fmla="*/ 186001 w 803975"/>
              <a:gd name="connsiteY9" fmla="*/ 919749 h 1608061"/>
              <a:gd name="connsiteX10" fmla="*/ 115662 w 803975"/>
              <a:gd name="connsiteY10" fmla="*/ 1050378 h 1608061"/>
              <a:gd name="connsiteX11" fmla="*/ 60397 w 803975"/>
              <a:gd name="connsiteY11" fmla="*/ 1226224 h 1608061"/>
              <a:gd name="connsiteX12" fmla="*/ 106 w 803975"/>
              <a:gd name="connsiteY12" fmla="*/ 1392022 h 1608061"/>
              <a:gd name="connsiteX13" fmla="*/ 45324 w 803975"/>
              <a:gd name="connsiteY13" fmla="*/ 1447288 h 1608061"/>
              <a:gd name="connsiteX14" fmla="*/ 30251 w 803975"/>
              <a:gd name="connsiteY14" fmla="*/ 1608061 h 1608061"/>
              <a:gd name="connsiteX0" fmla="*/ 803975 w 803975"/>
              <a:gd name="connsiteY0" fmla="*/ 5349 h 1447288"/>
              <a:gd name="connsiteX1" fmla="*/ 678370 w 803975"/>
              <a:gd name="connsiteY1" fmla="*/ 25446 h 1447288"/>
              <a:gd name="connsiteX2" fmla="*/ 572862 w 803975"/>
              <a:gd name="connsiteY2" fmla="*/ 80712 h 1447288"/>
              <a:gd name="connsiteX3" fmla="*/ 407065 w 803975"/>
              <a:gd name="connsiteY3" fmla="*/ 171147 h 1447288"/>
              <a:gd name="connsiteX4" fmla="*/ 296533 w 803975"/>
              <a:gd name="connsiteY4" fmla="*/ 236461 h 1447288"/>
              <a:gd name="connsiteX5" fmla="*/ 276436 w 803975"/>
              <a:gd name="connsiteY5" fmla="*/ 372114 h 1447288"/>
              <a:gd name="connsiteX6" fmla="*/ 201073 w 803975"/>
              <a:gd name="connsiteY6" fmla="*/ 477622 h 1447288"/>
              <a:gd name="connsiteX7" fmla="*/ 175953 w 803975"/>
              <a:gd name="connsiteY7" fmla="*/ 618299 h 1447288"/>
              <a:gd name="connsiteX8" fmla="*/ 196049 w 803975"/>
              <a:gd name="connsiteY8" fmla="*/ 764000 h 1447288"/>
              <a:gd name="connsiteX9" fmla="*/ 186001 w 803975"/>
              <a:gd name="connsiteY9" fmla="*/ 919749 h 1447288"/>
              <a:gd name="connsiteX10" fmla="*/ 115662 w 803975"/>
              <a:gd name="connsiteY10" fmla="*/ 1050378 h 1447288"/>
              <a:gd name="connsiteX11" fmla="*/ 60397 w 803975"/>
              <a:gd name="connsiteY11" fmla="*/ 1226224 h 1447288"/>
              <a:gd name="connsiteX12" fmla="*/ 106 w 803975"/>
              <a:gd name="connsiteY12" fmla="*/ 1392022 h 1447288"/>
              <a:gd name="connsiteX13" fmla="*/ 45324 w 803975"/>
              <a:gd name="connsiteY13" fmla="*/ 1447288 h 1447288"/>
              <a:gd name="connsiteX0" fmla="*/ 803869 w 803869"/>
              <a:gd name="connsiteY0" fmla="*/ 5349 h 1392022"/>
              <a:gd name="connsiteX1" fmla="*/ 678264 w 803869"/>
              <a:gd name="connsiteY1" fmla="*/ 25446 h 1392022"/>
              <a:gd name="connsiteX2" fmla="*/ 572756 w 803869"/>
              <a:gd name="connsiteY2" fmla="*/ 80712 h 1392022"/>
              <a:gd name="connsiteX3" fmla="*/ 406959 w 803869"/>
              <a:gd name="connsiteY3" fmla="*/ 171147 h 1392022"/>
              <a:gd name="connsiteX4" fmla="*/ 296427 w 803869"/>
              <a:gd name="connsiteY4" fmla="*/ 236461 h 1392022"/>
              <a:gd name="connsiteX5" fmla="*/ 276330 w 803869"/>
              <a:gd name="connsiteY5" fmla="*/ 372114 h 1392022"/>
              <a:gd name="connsiteX6" fmla="*/ 200967 w 803869"/>
              <a:gd name="connsiteY6" fmla="*/ 477622 h 1392022"/>
              <a:gd name="connsiteX7" fmla="*/ 175847 w 803869"/>
              <a:gd name="connsiteY7" fmla="*/ 618299 h 1392022"/>
              <a:gd name="connsiteX8" fmla="*/ 195943 w 803869"/>
              <a:gd name="connsiteY8" fmla="*/ 764000 h 1392022"/>
              <a:gd name="connsiteX9" fmla="*/ 185895 w 803869"/>
              <a:gd name="connsiteY9" fmla="*/ 919749 h 1392022"/>
              <a:gd name="connsiteX10" fmla="*/ 115556 w 803869"/>
              <a:gd name="connsiteY10" fmla="*/ 1050378 h 1392022"/>
              <a:gd name="connsiteX11" fmla="*/ 60291 w 803869"/>
              <a:gd name="connsiteY11" fmla="*/ 1226224 h 1392022"/>
              <a:gd name="connsiteX12" fmla="*/ 0 w 803869"/>
              <a:gd name="connsiteY12" fmla="*/ 1392022 h 13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869" h="1392022">
                <a:moveTo>
                  <a:pt x="803869" y="5349"/>
                </a:moveTo>
                <a:cubicBezTo>
                  <a:pt x="736880" y="-10561"/>
                  <a:pt x="716783" y="12886"/>
                  <a:pt x="678264" y="25446"/>
                </a:cubicBezTo>
                <a:cubicBezTo>
                  <a:pt x="639745" y="38006"/>
                  <a:pt x="572756" y="80712"/>
                  <a:pt x="572756" y="80712"/>
                </a:cubicBezTo>
                <a:lnTo>
                  <a:pt x="406959" y="171147"/>
                </a:lnTo>
                <a:cubicBezTo>
                  <a:pt x="360904" y="197105"/>
                  <a:pt x="318198" y="202966"/>
                  <a:pt x="296427" y="236461"/>
                </a:cubicBezTo>
                <a:cubicBezTo>
                  <a:pt x="274655" y="269955"/>
                  <a:pt x="292240" y="331921"/>
                  <a:pt x="276330" y="372114"/>
                </a:cubicBezTo>
                <a:cubicBezTo>
                  <a:pt x="260420" y="412307"/>
                  <a:pt x="217714" y="436591"/>
                  <a:pt x="200967" y="477622"/>
                </a:cubicBezTo>
                <a:cubicBezTo>
                  <a:pt x="184220" y="518653"/>
                  <a:pt x="176684" y="570569"/>
                  <a:pt x="175847" y="618299"/>
                </a:cubicBezTo>
                <a:cubicBezTo>
                  <a:pt x="175010" y="666029"/>
                  <a:pt x="194268" y="713758"/>
                  <a:pt x="195943" y="764000"/>
                </a:cubicBezTo>
                <a:cubicBezTo>
                  <a:pt x="197618" y="814242"/>
                  <a:pt x="199293" y="872019"/>
                  <a:pt x="185895" y="919749"/>
                </a:cubicBezTo>
                <a:cubicBezTo>
                  <a:pt x="172497" y="967479"/>
                  <a:pt x="136490" y="999299"/>
                  <a:pt x="115556" y="1050378"/>
                </a:cubicBezTo>
                <a:cubicBezTo>
                  <a:pt x="94622" y="1101457"/>
                  <a:pt x="79550" y="1169283"/>
                  <a:pt x="60291" y="1226224"/>
                </a:cubicBezTo>
                <a:cubicBezTo>
                  <a:pt x="41032" y="1283165"/>
                  <a:pt x="2512" y="1355178"/>
                  <a:pt x="0" y="139202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943671" y="2643732"/>
            <a:ext cx="733717" cy="1313002"/>
          </a:xfrm>
          <a:custGeom>
            <a:avLst/>
            <a:gdLst>
              <a:gd name="connsiteX0" fmla="*/ 422140 w 979823"/>
              <a:gd name="connsiteY0" fmla="*/ 2101797 h 2101797"/>
              <a:gd name="connsiteX1" fmla="*/ 376922 w 979823"/>
              <a:gd name="connsiteY1" fmla="*/ 1986241 h 2101797"/>
              <a:gd name="connsiteX2" fmla="*/ 356825 w 979823"/>
              <a:gd name="connsiteY2" fmla="*/ 1920927 h 2101797"/>
              <a:gd name="connsiteX3" fmla="*/ 331704 w 979823"/>
              <a:gd name="connsiteY3" fmla="*/ 1885758 h 2101797"/>
              <a:gd name="connsiteX4" fmla="*/ 306584 w 979823"/>
              <a:gd name="connsiteY4" fmla="*/ 1875709 h 2101797"/>
              <a:gd name="connsiteX5" fmla="*/ 246293 w 979823"/>
              <a:gd name="connsiteY5" fmla="*/ 1860637 h 2101797"/>
              <a:gd name="connsiteX6" fmla="*/ 206100 w 979823"/>
              <a:gd name="connsiteY6" fmla="*/ 1815419 h 2101797"/>
              <a:gd name="connsiteX7" fmla="*/ 170931 w 979823"/>
              <a:gd name="connsiteY7" fmla="*/ 1790298 h 2101797"/>
              <a:gd name="connsiteX8" fmla="*/ 140786 w 979823"/>
              <a:gd name="connsiteY8" fmla="*/ 1709912 h 2101797"/>
              <a:gd name="connsiteX9" fmla="*/ 115665 w 979823"/>
              <a:gd name="connsiteY9" fmla="*/ 1629525 h 2101797"/>
              <a:gd name="connsiteX10" fmla="*/ 80496 w 979823"/>
              <a:gd name="connsiteY10" fmla="*/ 1564210 h 2101797"/>
              <a:gd name="connsiteX11" fmla="*/ 40302 w 979823"/>
              <a:gd name="connsiteY11" fmla="*/ 1513969 h 2101797"/>
              <a:gd name="connsiteX12" fmla="*/ 20205 w 979823"/>
              <a:gd name="connsiteY12" fmla="*/ 1473775 h 2101797"/>
              <a:gd name="connsiteX13" fmla="*/ 25230 w 979823"/>
              <a:gd name="connsiteY13" fmla="*/ 1413485 h 2101797"/>
              <a:gd name="connsiteX14" fmla="*/ 40302 w 979823"/>
              <a:gd name="connsiteY14" fmla="*/ 1383340 h 2101797"/>
              <a:gd name="connsiteX15" fmla="*/ 40302 w 979823"/>
              <a:gd name="connsiteY15" fmla="*/ 1358219 h 2101797"/>
              <a:gd name="connsiteX16" fmla="*/ 10157 w 979823"/>
              <a:gd name="connsiteY16" fmla="*/ 1338123 h 2101797"/>
              <a:gd name="connsiteX17" fmla="*/ 5133 w 979823"/>
              <a:gd name="connsiteY17" fmla="*/ 1313002 h 2101797"/>
              <a:gd name="connsiteX18" fmla="*/ 109 w 979823"/>
              <a:gd name="connsiteY18" fmla="*/ 1307977 h 2101797"/>
              <a:gd name="connsiteX19" fmla="*/ 10157 w 979823"/>
              <a:gd name="connsiteY19" fmla="*/ 1277832 h 2101797"/>
              <a:gd name="connsiteX20" fmla="*/ 45326 w 979823"/>
              <a:gd name="connsiteY20" fmla="*/ 1222567 h 2101797"/>
              <a:gd name="connsiteX21" fmla="*/ 55375 w 979823"/>
              <a:gd name="connsiteY21" fmla="*/ 1157252 h 2101797"/>
              <a:gd name="connsiteX22" fmla="*/ 70447 w 979823"/>
              <a:gd name="connsiteY22" fmla="*/ 1086914 h 2101797"/>
              <a:gd name="connsiteX23" fmla="*/ 70447 w 979823"/>
              <a:gd name="connsiteY23" fmla="*/ 1036672 h 2101797"/>
              <a:gd name="connsiteX24" fmla="*/ 75471 w 979823"/>
              <a:gd name="connsiteY24" fmla="*/ 1001503 h 2101797"/>
              <a:gd name="connsiteX25" fmla="*/ 100592 w 979823"/>
              <a:gd name="connsiteY25" fmla="*/ 986430 h 2101797"/>
              <a:gd name="connsiteX26" fmla="*/ 105616 w 979823"/>
              <a:gd name="connsiteY26" fmla="*/ 951261 h 2101797"/>
              <a:gd name="connsiteX27" fmla="*/ 105616 w 979823"/>
              <a:gd name="connsiteY27" fmla="*/ 951261 h 2101797"/>
              <a:gd name="connsiteX28" fmla="*/ 130737 w 979823"/>
              <a:gd name="connsiteY28" fmla="*/ 890971 h 2101797"/>
              <a:gd name="connsiteX29" fmla="*/ 135762 w 979823"/>
              <a:gd name="connsiteY29" fmla="*/ 855802 h 2101797"/>
              <a:gd name="connsiteX30" fmla="*/ 145810 w 979823"/>
              <a:gd name="connsiteY30" fmla="*/ 825657 h 2101797"/>
              <a:gd name="connsiteX31" fmla="*/ 145810 w 979823"/>
              <a:gd name="connsiteY31" fmla="*/ 800536 h 2101797"/>
              <a:gd name="connsiteX32" fmla="*/ 170931 w 979823"/>
              <a:gd name="connsiteY32" fmla="*/ 654835 h 2101797"/>
              <a:gd name="connsiteX33" fmla="*/ 170931 w 979823"/>
              <a:gd name="connsiteY33" fmla="*/ 594545 h 2101797"/>
              <a:gd name="connsiteX34" fmla="*/ 160882 w 979823"/>
              <a:gd name="connsiteY34" fmla="*/ 559375 h 2101797"/>
              <a:gd name="connsiteX35" fmla="*/ 150834 w 979823"/>
              <a:gd name="connsiteY35" fmla="*/ 494061 h 2101797"/>
              <a:gd name="connsiteX36" fmla="*/ 155858 w 979823"/>
              <a:gd name="connsiteY36" fmla="*/ 453868 h 2101797"/>
              <a:gd name="connsiteX37" fmla="*/ 180979 w 979823"/>
              <a:gd name="connsiteY37" fmla="*/ 433771 h 2101797"/>
              <a:gd name="connsiteX38" fmla="*/ 206100 w 979823"/>
              <a:gd name="connsiteY38" fmla="*/ 383529 h 2101797"/>
              <a:gd name="connsiteX39" fmla="*/ 231221 w 979823"/>
              <a:gd name="connsiteY39" fmla="*/ 348360 h 2101797"/>
              <a:gd name="connsiteX40" fmla="*/ 246293 w 979823"/>
              <a:gd name="connsiteY40" fmla="*/ 298118 h 2101797"/>
              <a:gd name="connsiteX41" fmla="*/ 261366 w 979823"/>
              <a:gd name="connsiteY41" fmla="*/ 262949 h 2101797"/>
              <a:gd name="connsiteX42" fmla="*/ 281463 w 979823"/>
              <a:gd name="connsiteY42" fmla="*/ 212707 h 2101797"/>
              <a:gd name="connsiteX43" fmla="*/ 306584 w 979823"/>
              <a:gd name="connsiteY43" fmla="*/ 177538 h 2101797"/>
              <a:gd name="connsiteX44" fmla="*/ 356825 w 979823"/>
              <a:gd name="connsiteY44" fmla="*/ 152417 h 2101797"/>
              <a:gd name="connsiteX45" fmla="*/ 422140 w 979823"/>
              <a:gd name="connsiteY45" fmla="*/ 132320 h 2101797"/>
              <a:gd name="connsiteX46" fmla="*/ 452285 w 979823"/>
              <a:gd name="connsiteY46" fmla="*/ 107199 h 2101797"/>
              <a:gd name="connsiteX47" fmla="*/ 487454 w 979823"/>
              <a:gd name="connsiteY47" fmla="*/ 92127 h 2101797"/>
              <a:gd name="connsiteX48" fmla="*/ 522623 w 979823"/>
              <a:gd name="connsiteY48" fmla="*/ 67006 h 2101797"/>
              <a:gd name="connsiteX49" fmla="*/ 567841 w 979823"/>
              <a:gd name="connsiteY49" fmla="*/ 36861 h 2101797"/>
              <a:gd name="connsiteX50" fmla="*/ 608034 w 979823"/>
              <a:gd name="connsiteY50" fmla="*/ 16764 h 2101797"/>
              <a:gd name="connsiteX51" fmla="*/ 658276 w 979823"/>
              <a:gd name="connsiteY51" fmla="*/ 6716 h 2101797"/>
              <a:gd name="connsiteX52" fmla="*/ 698469 w 979823"/>
              <a:gd name="connsiteY52" fmla="*/ 1692 h 2101797"/>
              <a:gd name="connsiteX53" fmla="*/ 738663 w 979823"/>
              <a:gd name="connsiteY53" fmla="*/ 1692 h 2101797"/>
              <a:gd name="connsiteX54" fmla="*/ 788904 w 979823"/>
              <a:gd name="connsiteY54" fmla="*/ 21788 h 2101797"/>
              <a:gd name="connsiteX55" fmla="*/ 829098 w 979823"/>
              <a:gd name="connsiteY55" fmla="*/ 26813 h 2101797"/>
              <a:gd name="connsiteX56" fmla="*/ 859243 w 979823"/>
              <a:gd name="connsiteY56" fmla="*/ 51934 h 2101797"/>
              <a:gd name="connsiteX57" fmla="*/ 879340 w 979823"/>
              <a:gd name="connsiteY57" fmla="*/ 77054 h 2101797"/>
              <a:gd name="connsiteX58" fmla="*/ 899436 w 979823"/>
              <a:gd name="connsiteY58" fmla="*/ 97151 h 2101797"/>
              <a:gd name="connsiteX59" fmla="*/ 919533 w 979823"/>
              <a:gd name="connsiteY59" fmla="*/ 112224 h 2101797"/>
              <a:gd name="connsiteX60" fmla="*/ 939630 w 979823"/>
              <a:gd name="connsiteY60" fmla="*/ 137345 h 2101797"/>
              <a:gd name="connsiteX61" fmla="*/ 939630 w 979823"/>
              <a:gd name="connsiteY61" fmla="*/ 137345 h 2101797"/>
              <a:gd name="connsiteX62" fmla="*/ 959726 w 979823"/>
              <a:gd name="connsiteY62" fmla="*/ 172514 h 2101797"/>
              <a:gd name="connsiteX63" fmla="*/ 969775 w 979823"/>
              <a:gd name="connsiteY63" fmla="*/ 217731 h 2101797"/>
              <a:gd name="connsiteX64" fmla="*/ 974799 w 979823"/>
              <a:gd name="connsiteY64" fmla="*/ 222756 h 2101797"/>
              <a:gd name="connsiteX65" fmla="*/ 979823 w 979823"/>
              <a:gd name="connsiteY65" fmla="*/ 232804 h 2101797"/>
              <a:gd name="connsiteX0" fmla="*/ 422140 w 974799"/>
              <a:gd name="connsiteY0" fmla="*/ 2101797 h 2101797"/>
              <a:gd name="connsiteX1" fmla="*/ 376922 w 974799"/>
              <a:gd name="connsiteY1" fmla="*/ 1986241 h 2101797"/>
              <a:gd name="connsiteX2" fmla="*/ 356825 w 974799"/>
              <a:gd name="connsiteY2" fmla="*/ 1920927 h 2101797"/>
              <a:gd name="connsiteX3" fmla="*/ 331704 w 974799"/>
              <a:gd name="connsiteY3" fmla="*/ 1885758 h 2101797"/>
              <a:gd name="connsiteX4" fmla="*/ 306584 w 974799"/>
              <a:gd name="connsiteY4" fmla="*/ 1875709 h 2101797"/>
              <a:gd name="connsiteX5" fmla="*/ 246293 w 974799"/>
              <a:gd name="connsiteY5" fmla="*/ 1860637 h 2101797"/>
              <a:gd name="connsiteX6" fmla="*/ 206100 w 974799"/>
              <a:gd name="connsiteY6" fmla="*/ 1815419 h 2101797"/>
              <a:gd name="connsiteX7" fmla="*/ 170931 w 974799"/>
              <a:gd name="connsiteY7" fmla="*/ 1790298 h 2101797"/>
              <a:gd name="connsiteX8" fmla="*/ 140786 w 974799"/>
              <a:gd name="connsiteY8" fmla="*/ 1709912 h 2101797"/>
              <a:gd name="connsiteX9" fmla="*/ 115665 w 974799"/>
              <a:gd name="connsiteY9" fmla="*/ 1629525 h 2101797"/>
              <a:gd name="connsiteX10" fmla="*/ 80496 w 974799"/>
              <a:gd name="connsiteY10" fmla="*/ 1564210 h 2101797"/>
              <a:gd name="connsiteX11" fmla="*/ 40302 w 974799"/>
              <a:gd name="connsiteY11" fmla="*/ 1513969 h 2101797"/>
              <a:gd name="connsiteX12" fmla="*/ 20205 w 974799"/>
              <a:gd name="connsiteY12" fmla="*/ 1473775 h 2101797"/>
              <a:gd name="connsiteX13" fmla="*/ 25230 w 974799"/>
              <a:gd name="connsiteY13" fmla="*/ 1413485 h 2101797"/>
              <a:gd name="connsiteX14" fmla="*/ 40302 w 974799"/>
              <a:gd name="connsiteY14" fmla="*/ 1383340 h 2101797"/>
              <a:gd name="connsiteX15" fmla="*/ 40302 w 974799"/>
              <a:gd name="connsiteY15" fmla="*/ 1358219 h 2101797"/>
              <a:gd name="connsiteX16" fmla="*/ 10157 w 974799"/>
              <a:gd name="connsiteY16" fmla="*/ 1338123 h 2101797"/>
              <a:gd name="connsiteX17" fmla="*/ 5133 w 974799"/>
              <a:gd name="connsiteY17" fmla="*/ 1313002 h 2101797"/>
              <a:gd name="connsiteX18" fmla="*/ 109 w 974799"/>
              <a:gd name="connsiteY18" fmla="*/ 1307977 h 2101797"/>
              <a:gd name="connsiteX19" fmla="*/ 10157 w 974799"/>
              <a:gd name="connsiteY19" fmla="*/ 1277832 h 2101797"/>
              <a:gd name="connsiteX20" fmla="*/ 45326 w 974799"/>
              <a:gd name="connsiteY20" fmla="*/ 1222567 h 2101797"/>
              <a:gd name="connsiteX21" fmla="*/ 55375 w 974799"/>
              <a:gd name="connsiteY21" fmla="*/ 1157252 h 2101797"/>
              <a:gd name="connsiteX22" fmla="*/ 70447 w 974799"/>
              <a:gd name="connsiteY22" fmla="*/ 1086914 h 2101797"/>
              <a:gd name="connsiteX23" fmla="*/ 70447 w 974799"/>
              <a:gd name="connsiteY23" fmla="*/ 1036672 h 2101797"/>
              <a:gd name="connsiteX24" fmla="*/ 75471 w 974799"/>
              <a:gd name="connsiteY24" fmla="*/ 1001503 h 2101797"/>
              <a:gd name="connsiteX25" fmla="*/ 100592 w 974799"/>
              <a:gd name="connsiteY25" fmla="*/ 986430 h 2101797"/>
              <a:gd name="connsiteX26" fmla="*/ 105616 w 974799"/>
              <a:gd name="connsiteY26" fmla="*/ 951261 h 2101797"/>
              <a:gd name="connsiteX27" fmla="*/ 105616 w 974799"/>
              <a:gd name="connsiteY27" fmla="*/ 951261 h 2101797"/>
              <a:gd name="connsiteX28" fmla="*/ 130737 w 974799"/>
              <a:gd name="connsiteY28" fmla="*/ 890971 h 2101797"/>
              <a:gd name="connsiteX29" fmla="*/ 135762 w 974799"/>
              <a:gd name="connsiteY29" fmla="*/ 855802 h 2101797"/>
              <a:gd name="connsiteX30" fmla="*/ 145810 w 974799"/>
              <a:gd name="connsiteY30" fmla="*/ 825657 h 2101797"/>
              <a:gd name="connsiteX31" fmla="*/ 145810 w 974799"/>
              <a:gd name="connsiteY31" fmla="*/ 800536 h 2101797"/>
              <a:gd name="connsiteX32" fmla="*/ 170931 w 974799"/>
              <a:gd name="connsiteY32" fmla="*/ 654835 h 2101797"/>
              <a:gd name="connsiteX33" fmla="*/ 170931 w 974799"/>
              <a:gd name="connsiteY33" fmla="*/ 594545 h 2101797"/>
              <a:gd name="connsiteX34" fmla="*/ 160882 w 974799"/>
              <a:gd name="connsiteY34" fmla="*/ 559375 h 2101797"/>
              <a:gd name="connsiteX35" fmla="*/ 150834 w 974799"/>
              <a:gd name="connsiteY35" fmla="*/ 494061 h 2101797"/>
              <a:gd name="connsiteX36" fmla="*/ 155858 w 974799"/>
              <a:gd name="connsiteY36" fmla="*/ 453868 h 2101797"/>
              <a:gd name="connsiteX37" fmla="*/ 180979 w 974799"/>
              <a:gd name="connsiteY37" fmla="*/ 433771 h 2101797"/>
              <a:gd name="connsiteX38" fmla="*/ 206100 w 974799"/>
              <a:gd name="connsiteY38" fmla="*/ 383529 h 2101797"/>
              <a:gd name="connsiteX39" fmla="*/ 231221 w 974799"/>
              <a:gd name="connsiteY39" fmla="*/ 348360 h 2101797"/>
              <a:gd name="connsiteX40" fmla="*/ 246293 w 974799"/>
              <a:gd name="connsiteY40" fmla="*/ 298118 h 2101797"/>
              <a:gd name="connsiteX41" fmla="*/ 261366 w 974799"/>
              <a:gd name="connsiteY41" fmla="*/ 262949 h 2101797"/>
              <a:gd name="connsiteX42" fmla="*/ 281463 w 974799"/>
              <a:gd name="connsiteY42" fmla="*/ 212707 h 2101797"/>
              <a:gd name="connsiteX43" fmla="*/ 306584 w 974799"/>
              <a:gd name="connsiteY43" fmla="*/ 177538 h 2101797"/>
              <a:gd name="connsiteX44" fmla="*/ 356825 w 974799"/>
              <a:gd name="connsiteY44" fmla="*/ 152417 h 2101797"/>
              <a:gd name="connsiteX45" fmla="*/ 422140 w 974799"/>
              <a:gd name="connsiteY45" fmla="*/ 132320 h 2101797"/>
              <a:gd name="connsiteX46" fmla="*/ 452285 w 974799"/>
              <a:gd name="connsiteY46" fmla="*/ 107199 h 2101797"/>
              <a:gd name="connsiteX47" fmla="*/ 487454 w 974799"/>
              <a:gd name="connsiteY47" fmla="*/ 92127 h 2101797"/>
              <a:gd name="connsiteX48" fmla="*/ 522623 w 974799"/>
              <a:gd name="connsiteY48" fmla="*/ 67006 h 2101797"/>
              <a:gd name="connsiteX49" fmla="*/ 567841 w 974799"/>
              <a:gd name="connsiteY49" fmla="*/ 36861 h 2101797"/>
              <a:gd name="connsiteX50" fmla="*/ 608034 w 974799"/>
              <a:gd name="connsiteY50" fmla="*/ 16764 h 2101797"/>
              <a:gd name="connsiteX51" fmla="*/ 658276 w 974799"/>
              <a:gd name="connsiteY51" fmla="*/ 6716 h 2101797"/>
              <a:gd name="connsiteX52" fmla="*/ 698469 w 974799"/>
              <a:gd name="connsiteY52" fmla="*/ 1692 h 2101797"/>
              <a:gd name="connsiteX53" fmla="*/ 738663 w 974799"/>
              <a:gd name="connsiteY53" fmla="*/ 1692 h 2101797"/>
              <a:gd name="connsiteX54" fmla="*/ 788904 w 974799"/>
              <a:gd name="connsiteY54" fmla="*/ 21788 h 2101797"/>
              <a:gd name="connsiteX55" fmla="*/ 829098 w 974799"/>
              <a:gd name="connsiteY55" fmla="*/ 26813 h 2101797"/>
              <a:gd name="connsiteX56" fmla="*/ 859243 w 974799"/>
              <a:gd name="connsiteY56" fmla="*/ 51934 h 2101797"/>
              <a:gd name="connsiteX57" fmla="*/ 879340 w 974799"/>
              <a:gd name="connsiteY57" fmla="*/ 77054 h 2101797"/>
              <a:gd name="connsiteX58" fmla="*/ 899436 w 974799"/>
              <a:gd name="connsiteY58" fmla="*/ 97151 h 2101797"/>
              <a:gd name="connsiteX59" fmla="*/ 919533 w 974799"/>
              <a:gd name="connsiteY59" fmla="*/ 112224 h 2101797"/>
              <a:gd name="connsiteX60" fmla="*/ 939630 w 974799"/>
              <a:gd name="connsiteY60" fmla="*/ 137345 h 2101797"/>
              <a:gd name="connsiteX61" fmla="*/ 939630 w 974799"/>
              <a:gd name="connsiteY61" fmla="*/ 137345 h 2101797"/>
              <a:gd name="connsiteX62" fmla="*/ 959726 w 974799"/>
              <a:gd name="connsiteY62" fmla="*/ 172514 h 2101797"/>
              <a:gd name="connsiteX63" fmla="*/ 969775 w 974799"/>
              <a:gd name="connsiteY63" fmla="*/ 217731 h 2101797"/>
              <a:gd name="connsiteX64" fmla="*/ 974799 w 974799"/>
              <a:gd name="connsiteY64" fmla="*/ 222756 h 2101797"/>
              <a:gd name="connsiteX0" fmla="*/ 422140 w 969775"/>
              <a:gd name="connsiteY0" fmla="*/ 2101797 h 2101797"/>
              <a:gd name="connsiteX1" fmla="*/ 376922 w 969775"/>
              <a:gd name="connsiteY1" fmla="*/ 1986241 h 2101797"/>
              <a:gd name="connsiteX2" fmla="*/ 356825 w 969775"/>
              <a:gd name="connsiteY2" fmla="*/ 1920927 h 2101797"/>
              <a:gd name="connsiteX3" fmla="*/ 331704 w 969775"/>
              <a:gd name="connsiteY3" fmla="*/ 1885758 h 2101797"/>
              <a:gd name="connsiteX4" fmla="*/ 306584 w 969775"/>
              <a:gd name="connsiteY4" fmla="*/ 1875709 h 2101797"/>
              <a:gd name="connsiteX5" fmla="*/ 246293 w 969775"/>
              <a:gd name="connsiteY5" fmla="*/ 1860637 h 2101797"/>
              <a:gd name="connsiteX6" fmla="*/ 206100 w 969775"/>
              <a:gd name="connsiteY6" fmla="*/ 1815419 h 2101797"/>
              <a:gd name="connsiteX7" fmla="*/ 170931 w 969775"/>
              <a:gd name="connsiteY7" fmla="*/ 1790298 h 2101797"/>
              <a:gd name="connsiteX8" fmla="*/ 140786 w 969775"/>
              <a:gd name="connsiteY8" fmla="*/ 1709912 h 2101797"/>
              <a:gd name="connsiteX9" fmla="*/ 115665 w 969775"/>
              <a:gd name="connsiteY9" fmla="*/ 1629525 h 2101797"/>
              <a:gd name="connsiteX10" fmla="*/ 80496 w 969775"/>
              <a:gd name="connsiteY10" fmla="*/ 1564210 h 2101797"/>
              <a:gd name="connsiteX11" fmla="*/ 40302 w 969775"/>
              <a:gd name="connsiteY11" fmla="*/ 1513969 h 2101797"/>
              <a:gd name="connsiteX12" fmla="*/ 20205 w 969775"/>
              <a:gd name="connsiteY12" fmla="*/ 1473775 h 2101797"/>
              <a:gd name="connsiteX13" fmla="*/ 25230 w 969775"/>
              <a:gd name="connsiteY13" fmla="*/ 1413485 h 2101797"/>
              <a:gd name="connsiteX14" fmla="*/ 40302 w 969775"/>
              <a:gd name="connsiteY14" fmla="*/ 1383340 h 2101797"/>
              <a:gd name="connsiteX15" fmla="*/ 40302 w 969775"/>
              <a:gd name="connsiteY15" fmla="*/ 1358219 h 2101797"/>
              <a:gd name="connsiteX16" fmla="*/ 10157 w 969775"/>
              <a:gd name="connsiteY16" fmla="*/ 1338123 h 2101797"/>
              <a:gd name="connsiteX17" fmla="*/ 5133 w 969775"/>
              <a:gd name="connsiteY17" fmla="*/ 1313002 h 2101797"/>
              <a:gd name="connsiteX18" fmla="*/ 109 w 969775"/>
              <a:gd name="connsiteY18" fmla="*/ 1307977 h 2101797"/>
              <a:gd name="connsiteX19" fmla="*/ 10157 w 969775"/>
              <a:gd name="connsiteY19" fmla="*/ 1277832 h 2101797"/>
              <a:gd name="connsiteX20" fmla="*/ 45326 w 969775"/>
              <a:gd name="connsiteY20" fmla="*/ 1222567 h 2101797"/>
              <a:gd name="connsiteX21" fmla="*/ 55375 w 969775"/>
              <a:gd name="connsiteY21" fmla="*/ 1157252 h 2101797"/>
              <a:gd name="connsiteX22" fmla="*/ 70447 w 969775"/>
              <a:gd name="connsiteY22" fmla="*/ 1086914 h 2101797"/>
              <a:gd name="connsiteX23" fmla="*/ 70447 w 969775"/>
              <a:gd name="connsiteY23" fmla="*/ 1036672 h 2101797"/>
              <a:gd name="connsiteX24" fmla="*/ 75471 w 969775"/>
              <a:gd name="connsiteY24" fmla="*/ 1001503 h 2101797"/>
              <a:gd name="connsiteX25" fmla="*/ 100592 w 969775"/>
              <a:gd name="connsiteY25" fmla="*/ 986430 h 2101797"/>
              <a:gd name="connsiteX26" fmla="*/ 105616 w 969775"/>
              <a:gd name="connsiteY26" fmla="*/ 951261 h 2101797"/>
              <a:gd name="connsiteX27" fmla="*/ 105616 w 969775"/>
              <a:gd name="connsiteY27" fmla="*/ 951261 h 2101797"/>
              <a:gd name="connsiteX28" fmla="*/ 130737 w 969775"/>
              <a:gd name="connsiteY28" fmla="*/ 890971 h 2101797"/>
              <a:gd name="connsiteX29" fmla="*/ 135762 w 969775"/>
              <a:gd name="connsiteY29" fmla="*/ 855802 h 2101797"/>
              <a:gd name="connsiteX30" fmla="*/ 145810 w 969775"/>
              <a:gd name="connsiteY30" fmla="*/ 825657 h 2101797"/>
              <a:gd name="connsiteX31" fmla="*/ 145810 w 969775"/>
              <a:gd name="connsiteY31" fmla="*/ 800536 h 2101797"/>
              <a:gd name="connsiteX32" fmla="*/ 170931 w 969775"/>
              <a:gd name="connsiteY32" fmla="*/ 654835 h 2101797"/>
              <a:gd name="connsiteX33" fmla="*/ 170931 w 969775"/>
              <a:gd name="connsiteY33" fmla="*/ 594545 h 2101797"/>
              <a:gd name="connsiteX34" fmla="*/ 160882 w 969775"/>
              <a:gd name="connsiteY34" fmla="*/ 559375 h 2101797"/>
              <a:gd name="connsiteX35" fmla="*/ 150834 w 969775"/>
              <a:gd name="connsiteY35" fmla="*/ 494061 h 2101797"/>
              <a:gd name="connsiteX36" fmla="*/ 155858 w 969775"/>
              <a:gd name="connsiteY36" fmla="*/ 453868 h 2101797"/>
              <a:gd name="connsiteX37" fmla="*/ 180979 w 969775"/>
              <a:gd name="connsiteY37" fmla="*/ 433771 h 2101797"/>
              <a:gd name="connsiteX38" fmla="*/ 206100 w 969775"/>
              <a:gd name="connsiteY38" fmla="*/ 383529 h 2101797"/>
              <a:gd name="connsiteX39" fmla="*/ 231221 w 969775"/>
              <a:gd name="connsiteY39" fmla="*/ 348360 h 2101797"/>
              <a:gd name="connsiteX40" fmla="*/ 246293 w 969775"/>
              <a:gd name="connsiteY40" fmla="*/ 298118 h 2101797"/>
              <a:gd name="connsiteX41" fmla="*/ 261366 w 969775"/>
              <a:gd name="connsiteY41" fmla="*/ 262949 h 2101797"/>
              <a:gd name="connsiteX42" fmla="*/ 281463 w 969775"/>
              <a:gd name="connsiteY42" fmla="*/ 212707 h 2101797"/>
              <a:gd name="connsiteX43" fmla="*/ 306584 w 969775"/>
              <a:gd name="connsiteY43" fmla="*/ 177538 h 2101797"/>
              <a:gd name="connsiteX44" fmla="*/ 356825 w 969775"/>
              <a:gd name="connsiteY44" fmla="*/ 152417 h 2101797"/>
              <a:gd name="connsiteX45" fmla="*/ 422140 w 969775"/>
              <a:gd name="connsiteY45" fmla="*/ 132320 h 2101797"/>
              <a:gd name="connsiteX46" fmla="*/ 452285 w 969775"/>
              <a:gd name="connsiteY46" fmla="*/ 107199 h 2101797"/>
              <a:gd name="connsiteX47" fmla="*/ 487454 w 969775"/>
              <a:gd name="connsiteY47" fmla="*/ 92127 h 2101797"/>
              <a:gd name="connsiteX48" fmla="*/ 522623 w 969775"/>
              <a:gd name="connsiteY48" fmla="*/ 67006 h 2101797"/>
              <a:gd name="connsiteX49" fmla="*/ 567841 w 969775"/>
              <a:gd name="connsiteY49" fmla="*/ 36861 h 2101797"/>
              <a:gd name="connsiteX50" fmla="*/ 608034 w 969775"/>
              <a:gd name="connsiteY50" fmla="*/ 16764 h 2101797"/>
              <a:gd name="connsiteX51" fmla="*/ 658276 w 969775"/>
              <a:gd name="connsiteY51" fmla="*/ 6716 h 2101797"/>
              <a:gd name="connsiteX52" fmla="*/ 698469 w 969775"/>
              <a:gd name="connsiteY52" fmla="*/ 1692 h 2101797"/>
              <a:gd name="connsiteX53" fmla="*/ 738663 w 969775"/>
              <a:gd name="connsiteY53" fmla="*/ 1692 h 2101797"/>
              <a:gd name="connsiteX54" fmla="*/ 788904 w 969775"/>
              <a:gd name="connsiteY54" fmla="*/ 21788 h 2101797"/>
              <a:gd name="connsiteX55" fmla="*/ 829098 w 969775"/>
              <a:gd name="connsiteY55" fmla="*/ 26813 h 2101797"/>
              <a:gd name="connsiteX56" fmla="*/ 859243 w 969775"/>
              <a:gd name="connsiteY56" fmla="*/ 51934 h 2101797"/>
              <a:gd name="connsiteX57" fmla="*/ 879340 w 969775"/>
              <a:gd name="connsiteY57" fmla="*/ 77054 h 2101797"/>
              <a:gd name="connsiteX58" fmla="*/ 899436 w 969775"/>
              <a:gd name="connsiteY58" fmla="*/ 97151 h 2101797"/>
              <a:gd name="connsiteX59" fmla="*/ 919533 w 969775"/>
              <a:gd name="connsiteY59" fmla="*/ 112224 h 2101797"/>
              <a:gd name="connsiteX60" fmla="*/ 939630 w 969775"/>
              <a:gd name="connsiteY60" fmla="*/ 137345 h 2101797"/>
              <a:gd name="connsiteX61" fmla="*/ 939630 w 969775"/>
              <a:gd name="connsiteY61" fmla="*/ 137345 h 2101797"/>
              <a:gd name="connsiteX62" fmla="*/ 959726 w 969775"/>
              <a:gd name="connsiteY62" fmla="*/ 172514 h 2101797"/>
              <a:gd name="connsiteX63" fmla="*/ 969775 w 969775"/>
              <a:gd name="connsiteY63" fmla="*/ 217731 h 2101797"/>
              <a:gd name="connsiteX0" fmla="*/ 422140 w 959726"/>
              <a:gd name="connsiteY0" fmla="*/ 2101797 h 2101797"/>
              <a:gd name="connsiteX1" fmla="*/ 376922 w 959726"/>
              <a:gd name="connsiteY1" fmla="*/ 1986241 h 2101797"/>
              <a:gd name="connsiteX2" fmla="*/ 356825 w 959726"/>
              <a:gd name="connsiteY2" fmla="*/ 1920927 h 2101797"/>
              <a:gd name="connsiteX3" fmla="*/ 331704 w 959726"/>
              <a:gd name="connsiteY3" fmla="*/ 1885758 h 2101797"/>
              <a:gd name="connsiteX4" fmla="*/ 306584 w 959726"/>
              <a:gd name="connsiteY4" fmla="*/ 1875709 h 2101797"/>
              <a:gd name="connsiteX5" fmla="*/ 246293 w 959726"/>
              <a:gd name="connsiteY5" fmla="*/ 1860637 h 2101797"/>
              <a:gd name="connsiteX6" fmla="*/ 206100 w 959726"/>
              <a:gd name="connsiteY6" fmla="*/ 1815419 h 2101797"/>
              <a:gd name="connsiteX7" fmla="*/ 170931 w 959726"/>
              <a:gd name="connsiteY7" fmla="*/ 1790298 h 2101797"/>
              <a:gd name="connsiteX8" fmla="*/ 140786 w 959726"/>
              <a:gd name="connsiteY8" fmla="*/ 1709912 h 2101797"/>
              <a:gd name="connsiteX9" fmla="*/ 115665 w 959726"/>
              <a:gd name="connsiteY9" fmla="*/ 1629525 h 2101797"/>
              <a:gd name="connsiteX10" fmla="*/ 80496 w 959726"/>
              <a:gd name="connsiteY10" fmla="*/ 1564210 h 2101797"/>
              <a:gd name="connsiteX11" fmla="*/ 40302 w 959726"/>
              <a:gd name="connsiteY11" fmla="*/ 1513969 h 2101797"/>
              <a:gd name="connsiteX12" fmla="*/ 20205 w 959726"/>
              <a:gd name="connsiteY12" fmla="*/ 1473775 h 2101797"/>
              <a:gd name="connsiteX13" fmla="*/ 25230 w 959726"/>
              <a:gd name="connsiteY13" fmla="*/ 1413485 h 2101797"/>
              <a:gd name="connsiteX14" fmla="*/ 40302 w 959726"/>
              <a:gd name="connsiteY14" fmla="*/ 1383340 h 2101797"/>
              <a:gd name="connsiteX15" fmla="*/ 40302 w 959726"/>
              <a:gd name="connsiteY15" fmla="*/ 1358219 h 2101797"/>
              <a:gd name="connsiteX16" fmla="*/ 10157 w 959726"/>
              <a:gd name="connsiteY16" fmla="*/ 1338123 h 2101797"/>
              <a:gd name="connsiteX17" fmla="*/ 5133 w 959726"/>
              <a:gd name="connsiteY17" fmla="*/ 1313002 h 2101797"/>
              <a:gd name="connsiteX18" fmla="*/ 109 w 959726"/>
              <a:gd name="connsiteY18" fmla="*/ 1307977 h 2101797"/>
              <a:gd name="connsiteX19" fmla="*/ 10157 w 959726"/>
              <a:gd name="connsiteY19" fmla="*/ 1277832 h 2101797"/>
              <a:gd name="connsiteX20" fmla="*/ 45326 w 959726"/>
              <a:gd name="connsiteY20" fmla="*/ 1222567 h 2101797"/>
              <a:gd name="connsiteX21" fmla="*/ 55375 w 959726"/>
              <a:gd name="connsiteY21" fmla="*/ 1157252 h 2101797"/>
              <a:gd name="connsiteX22" fmla="*/ 70447 w 959726"/>
              <a:gd name="connsiteY22" fmla="*/ 1086914 h 2101797"/>
              <a:gd name="connsiteX23" fmla="*/ 70447 w 959726"/>
              <a:gd name="connsiteY23" fmla="*/ 1036672 h 2101797"/>
              <a:gd name="connsiteX24" fmla="*/ 75471 w 959726"/>
              <a:gd name="connsiteY24" fmla="*/ 1001503 h 2101797"/>
              <a:gd name="connsiteX25" fmla="*/ 100592 w 959726"/>
              <a:gd name="connsiteY25" fmla="*/ 986430 h 2101797"/>
              <a:gd name="connsiteX26" fmla="*/ 105616 w 959726"/>
              <a:gd name="connsiteY26" fmla="*/ 951261 h 2101797"/>
              <a:gd name="connsiteX27" fmla="*/ 105616 w 959726"/>
              <a:gd name="connsiteY27" fmla="*/ 951261 h 2101797"/>
              <a:gd name="connsiteX28" fmla="*/ 130737 w 959726"/>
              <a:gd name="connsiteY28" fmla="*/ 890971 h 2101797"/>
              <a:gd name="connsiteX29" fmla="*/ 135762 w 959726"/>
              <a:gd name="connsiteY29" fmla="*/ 855802 h 2101797"/>
              <a:gd name="connsiteX30" fmla="*/ 145810 w 959726"/>
              <a:gd name="connsiteY30" fmla="*/ 825657 h 2101797"/>
              <a:gd name="connsiteX31" fmla="*/ 145810 w 959726"/>
              <a:gd name="connsiteY31" fmla="*/ 800536 h 2101797"/>
              <a:gd name="connsiteX32" fmla="*/ 170931 w 959726"/>
              <a:gd name="connsiteY32" fmla="*/ 654835 h 2101797"/>
              <a:gd name="connsiteX33" fmla="*/ 170931 w 959726"/>
              <a:gd name="connsiteY33" fmla="*/ 594545 h 2101797"/>
              <a:gd name="connsiteX34" fmla="*/ 160882 w 959726"/>
              <a:gd name="connsiteY34" fmla="*/ 559375 h 2101797"/>
              <a:gd name="connsiteX35" fmla="*/ 150834 w 959726"/>
              <a:gd name="connsiteY35" fmla="*/ 494061 h 2101797"/>
              <a:gd name="connsiteX36" fmla="*/ 155858 w 959726"/>
              <a:gd name="connsiteY36" fmla="*/ 453868 h 2101797"/>
              <a:gd name="connsiteX37" fmla="*/ 180979 w 959726"/>
              <a:gd name="connsiteY37" fmla="*/ 433771 h 2101797"/>
              <a:gd name="connsiteX38" fmla="*/ 206100 w 959726"/>
              <a:gd name="connsiteY38" fmla="*/ 383529 h 2101797"/>
              <a:gd name="connsiteX39" fmla="*/ 231221 w 959726"/>
              <a:gd name="connsiteY39" fmla="*/ 348360 h 2101797"/>
              <a:gd name="connsiteX40" fmla="*/ 246293 w 959726"/>
              <a:gd name="connsiteY40" fmla="*/ 298118 h 2101797"/>
              <a:gd name="connsiteX41" fmla="*/ 261366 w 959726"/>
              <a:gd name="connsiteY41" fmla="*/ 262949 h 2101797"/>
              <a:gd name="connsiteX42" fmla="*/ 281463 w 959726"/>
              <a:gd name="connsiteY42" fmla="*/ 212707 h 2101797"/>
              <a:gd name="connsiteX43" fmla="*/ 306584 w 959726"/>
              <a:gd name="connsiteY43" fmla="*/ 177538 h 2101797"/>
              <a:gd name="connsiteX44" fmla="*/ 356825 w 959726"/>
              <a:gd name="connsiteY44" fmla="*/ 152417 h 2101797"/>
              <a:gd name="connsiteX45" fmla="*/ 422140 w 959726"/>
              <a:gd name="connsiteY45" fmla="*/ 132320 h 2101797"/>
              <a:gd name="connsiteX46" fmla="*/ 452285 w 959726"/>
              <a:gd name="connsiteY46" fmla="*/ 107199 h 2101797"/>
              <a:gd name="connsiteX47" fmla="*/ 487454 w 959726"/>
              <a:gd name="connsiteY47" fmla="*/ 92127 h 2101797"/>
              <a:gd name="connsiteX48" fmla="*/ 522623 w 959726"/>
              <a:gd name="connsiteY48" fmla="*/ 67006 h 2101797"/>
              <a:gd name="connsiteX49" fmla="*/ 567841 w 959726"/>
              <a:gd name="connsiteY49" fmla="*/ 36861 h 2101797"/>
              <a:gd name="connsiteX50" fmla="*/ 608034 w 959726"/>
              <a:gd name="connsiteY50" fmla="*/ 16764 h 2101797"/>
              <a:gd name="connsiteX51" fmla="*/ 658276 w 959726"/>
              <a:gd name="connsiteY51" fmla="*/ 6716 h 2101797"/>
              <a:gd name="connsiteX52" fmla="*/ 698469 w 959726"/>
              <a:gd name="connsiteY52" fmla="*/ 1692 h 2101797"/>
              <a:gd name="connsiteX53" fmla="*/ 738663 w 959726"/>
              <a:gd name="connsiteY53" fmla="*/ 1692 h 2101797"/>
              <a:gd name="connsiteX54" fmla="*/ 788904 w 959726"/>
              <a:gd name="connsiteY54" fmla="*/ 21788 h 2101797"/>
              <a:gd name="connsiteX55" fmla="*/ 829098 w 959726"/>
              <a:gd name="connsiteY55" fmla="*/ 26813 h 2101797"/>
              <a:gd name="connsiteX56" fmla="*/ 859243 w 959726"/>
              <a:gd name="connsiteY56" fmla="*/ 51934 h 2101797"/>
              <a:gd name="connsiteX57" fmla="*/ 879340 w 959726"/>
              <a:gd name="connsiteY57" fmla="*/ 77054 h 2101797"/>
              <a:gd name="connsiteX58" fmla="*/ 899436 w 959726"/>
              <a:gd name="connsiteY58" fmla="*/ 97151 h 2101797"/>
              <a:gd name="connsiteX59" fmla="*/ 919533 w 959726"/>
              <a:gd name="connsiteY59" fmla="*/ 112224 h 2101797"/>
              <a:gd name="connsiteX60" fmla="*/ 939630 w 959726"/>
              <a:gd name="connsiteY60" fmla="*/ 137345 h 2101797"/>
              <a:gd name="connsiteX61" fmla="*/ 939630 w 959726"/>
              <a:gd name="connsiteY61" fmla="*/ 137345 h 2101797"/>
              <a:gd name="connsiteX62" fmla="*/ 959726 w 959726"/>
              <a:gd name="connsiteY62" fmla="*/ 172514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61" fmla="*/ 939630 w 939630"/>
              <a:gd name="connsiteY61" fmla="*/ 137345 h 2101797"/>
              <a:gd name="connsiteX0" fmla="*/ 422140 w 939630"/>
              <a:gd name="connsiteY0" fmla="*/ 2101797 h 2101797"/>
              <a:gd name="connsiteX1" fmla="*/ 376922 w 939630"/>
              <a:gd name="connsiteY1" fmla="*/ 1986241 h 2101797"/>
              <a:gd name="connsiteX2" fmla="*/ 356825 w 939630"/>
              <a:gd name="connsiteY2" fmla="*/ 1920927 h 2101797"/>
              <a:gd name="connsiteX3" fmla="*/ 331704 w 939630"/>
              <a:gd name="connsiteY3" fmla="*/ 1885758 h 2101797"/>
              <a:gd name="connsiteX4" fmla="*/ 306584 w 939630"/>
              <a:gd name="connsiteY4" fmla="*/ 1875709 h 2101797"/>
              <a:gd name="connsiteX5" fmla="*/ 246293 w 939630"/>
              <a:gd name="connsiteY5" fmla="*/ 1860637 h 2101797"/>
              <a:gd name="connsiteX6" fmla="*/ 206100 w 939630"/>
              <a:gd name="connsiteY6" fmla="*/ 1815419 h 2101797"/>
              <a:gd name="connsiteX7" fmla="*/ 170931 w 939630"/>
              <a:gd name="connsiteY7" fmla="*/ 1790298 h 2101797"/>
              <a:gd name="connsiteX8" fmla="*/ 140786 w 939630"/>
              <a:gd name="connsiteY8" fmla="*/ 1709912 h 2101797"/>
              <a:gd name="connsiteX9" fmla="*/ 115665 w 939630"/>
              <a:gd name="connsiteY9" fmla="*/ 1629525 h 2101797"/>
              <a:gd name="connsiteX10" fmla="*/ 80496 w 939630"/>
              <a:gd name="connsiteY10" fmla="*/ 1564210 h 2101797"/>
              <a:gd name="connsiteX11" fmla="*/ 40302 w 939630"/>
              <a:gd name="connsiteY11" fmla="*/ 1513969 h 2101797"/>
              <a:gd name="connsiteX12" fmla="*/ 20205 w 939630"/>
              <a:gd name="connsiteY12" fmla="*/ 1473775 h 2101797"/>
              <a:gd name="connsiteX13" fmla="*/ 25230 w 939630"/>
              <a:gd name="connsiteY13" fmla="*/ 1413485 h 2101797"/>
              <a:gd name="connsiteX14" fmla="*/ 40302 w 939630"/>
              <a:gd name="connsiteY14" fmla="*/ 1383340 h 2101797"/>
              <a:gd name="connsiteX15" fmla="*/ 40302 w 939630"/>
              <a:gd name="connsiteY15" fmla="*/ 1358219 h 2101797"/>
              <a:gd name="connsiteX16" fmla="*/ 10157 w 939630"/>
              <a:gd name="connsiteY16" fmla="*/ 1338123 h 2101797"/>
              <a:gd name="connsiteX17" fmla="*/ 5133 w 939630"/>
              <a:gd name="connsiteY17" fmla="*/ 1313002 h 2101797"/>
              <a:gd name="connsiteX18" fmla="*/ 109 w 939630"/>
              <a:gd name="connsiteY18" fmla="*/ 1307977 h 2101797"/>
              <a:gd name="connsiteX19" fmla="*/ 10157 w 939630"/>
              <a:gd name="connsiteY19" fmla="*/ 1277832 h 2101797"/>
              <a:gd name="connsiteX20" fmla="*/ 45326 w 939630"/>
              <a:gd name="connsiteY20" fmla="*/ 1222567 h 2101797"/>
              <a:gd name="connsiteX21" fmla="*/ 55375 w 939630"/>
              <a:gd name="connsiteY21" fmla="*/ 1157252 h 2101797"/>
              <a:gd name="connsiteX22" fmla="*/ 70447 w 939630"/>
              <a:gd name="connsiteY22" fmla="*/ 1086914 h 2101797"/>
              <a:gd name="connsiteX23" fmla="*/ 70447 w 939630"/>
              <a:gd name="connsiteY23" fmla="*/ 1036672 h 2101797"/>
              <a:gd name="connsiteX24" fmla="*/ 75471 w 939630"/>
              <a:gd name="connsiteY24" fmla="*/ 1001503 h 2101797"/>
              <a:gd name="connsiteX25" fmla="*/ 100592 w 939630"/>
              <a:gd name="connsiteY25" fmla="*/ 986430 h 2101797"/>
              <a:gd name="connsiteX26" fmla="*/ 105616 w 939630"/>
              <a:gd name="connsiteY26" fmla="*/ 951261 h 2101797"/>
              <a:gd name="connsiteX27" fmla="*/ 105616 w 939630"/>
              <a:gd name="connsiteY27" fmla="*/ 951261 h 2101797"/>
              <a:gd name="connsiteX28" fmla="*/ 130737 w 939630"/>
              <a:gd name="connsiteY28" fmla="*/ 890971 h 2101797"/>
              <a:gd name="connsiteX29" fmla="*/ 135762 w 939630"/>
              <a:gd name="connsiteY29" fmla="*/ 855802 h 2101797"/>
              <a:gd name="connsiteX30" fmla="*/ 145810 w 939630"/>
              <a:gd name="connsiteY30" fmla="*/ 825657 h 2101797"/>
              <a:gd name="connsiteX31" fmla="*/ 145810 w 939630"/>
              <a:gd name="connsiteY31" fmla="*/ 800536 h 2101797"/>
              <a:gd name="connsiteX32" fmla="*/ 170931 w 939630"/>
              <a:gd name="connsiteY32" fmla="*/ 654835 h 2101797"/>
              <a:gd name="connsiteX33" fmla="*/ 170931 w 939630"/>
              <a:gd name="connsiteY33" fmla="*/ 594545 h 2101797"/>
              <a:gd name="connsiteX34" fmla="*/ 160882 w 939630"/>
              <a:gd name="connsiteY34" fmla="*/ 559375 h 2101797"/>
              <a:gd name="connsiteX35" fmla="*/ 150834 w 939630"/>
              <a:gd name="connsiteY35" fmla="*/ 494061 h 2101797"/>
              <a:gd name="connsiteX36" fmla="*/ 155858 w 939630"/>
              <a:gd name="connsiteY36" fmla="*/ 453868 h 2101797"/>
              <a:gd name="connsiteX37" fmla="*/ 180979 w 939630"/>
              <a:gd name="connsiteY37" fmla="*/ 433771 h 2101797"/>
              <a:gd name="connsiteX38" fmla="*/ 206100 w 939630"/>
              <a:gd name="connsiteY38" fmla="*/ 383529 h 2101797"/>
              <a:gd name="connsiteX39" fmla="*/ 231221 w 939630"/>
              <a:gd name="connsiteY39" fmla="*/ 348360 h 2101797"/>
              <a:gd name="connsiteX40" fmla="*/ 246293 w 939630"/>
              <a:gd name="connsiteY40" fmla="*/ 298118 h 2101797"/>
              <a:gd name="connsiteX41" fmla="*/ 261366 w 939630"/>
              <a:gd name="connsiteY41" fmla="*/ 262949 h 2101797"/>
              <a:gd name="connsiteX42" fmla="*/ 281463 w 939630"/>
              <a:gd name="connsiteY42" fmla="*/ 212707 h 2101797"/>
              <a:gd name="connsiteX43" fmla="*/ 306584 w 939630"/>
              <a:gd name="connsiteY43" fmla="*/ 177538 h 2101797"/>
              <a:gd name="connsiteX44" fmla="*/ 356825 w 939630"/>
              <a:gd name="connsiteY44" fmla="*/ 152417 h 2101797"/>
              <a:gd name="connsiteX45" fmla="*/ 422140 w 939630"/>
              <a:gd name="connsiteY45" fmla="*/ 132320 h 2101797"/>
              <a:gd name="connsiteX46" fmla="*/ 452285 w 939630"/>
              <a:gd name="connsiteY46" fmla="*/ 107199 h 2101797"/>
              <a:gd name="connsiteX47" fmla="*/ 487454 w 939630"/>
              <a:gd name="connsiteY47" fmla="*/ 92127 h 2101797"/>
              <a:gd name="connsiteX48" fmla="*/ 522623 w 939630"/>
              <a:gd name="connsiteY48" fmla="*/ 67006 h 2101797"/>
              <a:gd name="connsiteX49" fmla="*/ 567841 w 939630"/>
              <a:gd name="connsiteY49" fmla="*/ 36861 h 2101797"/>
              <a:gd name="connsiteX50" fmla="*/ 608034 w 939630"/>
              <a:gd name="connsiteY50" fmla="*/ 16764 h 2101797"/>
              <a:gd name="connsiteX51" fmla="*/ 658276 w 939630"/>
              <a:gd name="connsiteY51" fmla="*/ 6716 h 2101797"/>
              <a:gd name="connsiteX52" fmla="*/ 698469 w 939630"/>
              <a:gd name="connsiteY52" fmla="*/ 1692 h 2101797"/>
              <a:gd name="connsiteX53" fmla="*/ 738663 w 939630"/>
              <a:gd name="connsiteY53" fmla="*/ 1692 h 2101797"/>
              <a:gd name="connsiteX54" fmla="*/ 788904 w 939630"/>
              <a:gd name="connsiteY54" fmla="*/ 21788 h 2101797"/>
              <a:gd name="connsiteX55" fmla="*/ 829098 w 939630"/>
              <a:gd name="connsiteY55" fmla="*/ 26813 h 2101797"/>
              <a:gd name="connsiteX56" fmla="*/ 859243 w 939630"/>
              <a:gd name="connsiteY56" fmla="*/ 51934 h 2101797"/>
              <a:gd name="connsiteX57" fmla="*/ 879340 w 939630"/>
              <a:gd name="connsiteY57" fmla="*/ 77054 h 2101797"/>
              <a:gd name="connsiteX58" fmla="*/ 899436 w 939630"/>
              <a:gd name="connsiteY58" fmla="*/ 97151 h 2101797"/>
              <a:gd name="connsiteX59" fmla="*/ 919533 w 939630"/>
              <a:gd name="connsiteY59" fmla="*/ 112224 h 2101797"/>
              <a:gd name="connsiteX60" fmla="*/ 939630 w 939630"/>
              <a:gd name="connsiteY60" fmla="*/ 137345 h 2101797"/>
              <a:gd name="connsiteX0" fmla="*/ 422140 w 919533"/>
              <a:gd name="connsiteY0" fmla="*/ 2101797 h 2101797"/>
              <a:gd name="connsiteX1" fmla="*/ 376922 w 919533"/>
              <a:gd name="connsiteY1" fmla="*/ 1986241 h 2101797"/>
              <a:gd name="connsiteX2" fmla="*/ 356825 w 919533"/>
              <a:gd name="connsiteY2" fmla="*/ 1920927 h 2101797"/>
              <a:gd name="connsiteX3" fmla="*/ 331704 w 919533"/>
              <a:gd name="connsiteY3" fmla="*/ 1885758 h 2101797"/>
              <a:gd name="connsiteX4" fmla="*/ 306584 w 919533"/>
              <a:gd name="connsiteY4" fmla="*/ 1875709 h 2101797"/>
              <a:gd name="connsiteX5" fmla="*/ 246293 w 919533"/>
              <a:gd name="connsiteY5" fmla="*/ 1860637 h 2101797"/>
              <a:gd name="connsiteX6" fmla="*/ 206100 w 919533"/>
              <a:gd name="connsiteY6" fmla="*/ 1815419 h 2101797"/>
              <a:gd name="connsiteX7" fmla="*/ 170931 w 919533"/>
              <a:gd name="connsiteY7" fmla="*/ 1790298 h 2101797"/>
              <a:gd name="connsiteX8" fmla="*/ 140786 w 919533"/>
              <a:gd name="connsiteY8" fmla="*/ 1709912 h 2101797"/>
              <a:gd name="connsiteX9" fmla="*/ 115665 w 919533"/>
              <a:gd name="connsiteY9" fmla="*/ 1629525 h 2101797"/>
              <a:gd name="connsiteX10" fmla="*/ 80496 w 919533"/>
              <a:gd name="connsiteY10" fmla="*/ 1564210 h 2101797"/>
              <a:gd name="connsiteX11" fmla="*/ 40302 w 919533"/>
              <a:gd name="connsiteY11" fmla="*/ 1513969 h 2101797"/>
              <a:gd name="connsiteX12" fmla="*/ 20205 w 919533"/>
              <a:gd name="connsiteY12" fmla="*/ 1473775 h 2101797"/>
              <a:gd name="connsiteX13" fmla="*/ 25230 w 919533"/>
              <a:gd name="connsiteY13" fmla="*/ 1413485 h 2101797"/>
              <a:gd name="connsiteX14" fmla="*/ 40302 w 919533"/>
              <a:gd name="connsiteY14" fmla="*/ 1383340 h 2101797"/>
              <a:gd name="connsiteX15" fmla="*/ 40302 w 919533"/>
              <a:gd name="connsiteY15" fmla="*/ 1358219 h 2101797"/>
              <a:gd name="connsiteX16" fmla="*/ 10157 w 919533"/>
              <a:gd name="connsiteY16" fmla="*/ 1338123 h 2101797"/>
              <a:gd name="connsiteX17" fmla="*/ 5133 w 919533"/>
              <a:gd name="connsiteY17" fmla="*/ 1313002 h 2101797"/>
              <a:gd name="connsiteX18" fmla="*/ 109 w 919533"/>
              <a:gd name="connsiteY18" fmla="*/ 1307977 h 2101797"/>
              <a:gd name="connsiteX19" fmla="*/ 10157 w 919533"/>
              <a:gd name="connsiteY19" fmla="*/ 1277832 h 2101797"/>
              <a:gd name="connsiteX20" fmla="*/ 45326 w 919533"/>
              <a:gd name="connsiteY20" fmla="*/ 1222567 h 2101797"/>
              <a:gd name="connsiteX21" fmla="*/ 55375 w 919533"/>
              <a:gd name="connsiteY21" fmla="*/ 1157252 h 2101797"/>
              <a:gd name="connsiteX22" fmla="*/ 70447 w 919533"/>
              <a:gd name="connsiteY22" fmla="*/ 1086914 h 2101797"/>
              <a:gd name="connsiteX23" fmla="*/ 70447 w 919533"/>
              <a:gd name="connsiteY23" fmla="*/ 1036672 h 2101797"/>
              <a:gd name="connsiteX24" fmla="*/ 75471 w 919533"/>
              <a:gd name="connsiteY24" fmla="*/ 1001503 h 2101797"/>
              <a:gd name="connsiteX25" fmla="*/ 100592 w 919533"/>
              <a:gd name="connsiteY25" fmla="*/ 986430 h 2101797"/>
              <a:gd name="connsiteX26" fmla="*/ 105616 w 919533"/>
              <a:gd name="connsiteY26" fmla="*/ 951261 h 2101797"/>
              <a:gd name="connsiteX27" fmla="*/ 105616 w 919533"/>
              <a:gd name="connsiteY27" fmla="*/ 951261 h 2101797"/>
              <a:gd name="connsiteX28" fmla="*/ 130737 w 919533"/>
              <a:gd name="connsiteY28" fmla="*/ 890971 h 2101797"/>
              <a:gd name="connsiteX29" fmla="*/ 135762 w 919533"/>
              <a:gd name="connsiteY29" fmla="*/ 855802 h 2101797"/>
              <a:gd name="connsiteX30" fmla="*/ 145810 w 919533"/>
              <a:gd name="connsiteY30" fmla="*/ 825657 h 2101797"/>
              <a:gd name="connsiteX31" fmla="*/ 145810 w 919533"/>
              <a:gd name="connsiteY31" fmla="*/ 800536 h 2101797"/>
              <a:gd name="connsiteX32" fmla="*/ 170931 w 919533"/>
              <a:gd name="connsiteY32" fmla="*/ 654835 h 2101797"/>
              <a:gd name="connsiteX33" fmla="*/ 170931 w 919533"/>
              <a:gd name="connsiteY33" fmla="*/ 594545 h 2101797"/>
              <a:gd name="connsiteX34" fmla="*/ 160882 w 919533"/>
              <a:gd name="connsiteY34" fmla="*/ 559375 h 2101797"/>
              <a:gd name="connsiteX35" fmla="*/ 150834 w 919533"/>
              <a:gd name="connsiteY35" fmla="*/ 494061 h 2101797"/>
              <a:gd name="connsiteX36" fmla="*/ 155858 w 919533"/>
              <a:gd name="connsiteY36" fmla="*/ 453868 h 2101797"/>
              <a:gd name="connsiteX37" fmla="*/ 180979 w 919533"/>
              <a:gd name="connsiteY37" fmla="*/ 433771 h 2101797"/>
              <a:gd name="connsiteX38" fmla="*/ 206100 w 919533"/>
              <a:gd name="connsiteY38" fmla="*/ 383529 h 2101797"/>
              <a:gd name="connsiteX39" fmla="*/ 231221 w 919533"/>
              <a:gd name="connsiteY39" fmla="*/ 348360 h 2101797"/>
              <a:gd name="connsiteX40" fmla="*/ 246293 w 919533"/>
              <a:gd name="connsiteY40" fmla="*/ 298118 h 2101797"/>
              <a:gd name="connsiteX41" fmla="*/ 261366 w 919533"/>
              <a:gd name="connsiteY41" fmla="*/ 262949 h 2101797"/>
              <a:gd name="connsiteX42" fmla="*/ 281463 w 919533"/>
              <a:gd name="connsiteY42" fmla="*/ 212707 h 2101797"/>
              <a:gd name="connsiteX43" fmla="*/ 306584 w 919533"/>
              <a:gd name="connsiteY43" fmla="*/ 177538 h 2101797"/>
              <a:gd name="connsiteX44" fmla="*/ 356825 w 919533"/>
              <a:gd name="connsiteY44" fmla="*/ 152417 h 2101797"/>
              <a:gd name="connsiteX45" fmla="*/ 422140 w 919533"/>
              <a:gd name="connsiteY45" fmla="*/ 132320 h 2101797"/>
              <a:gd name="connsiteX46" fmla="*/ 452285 w 919533"/>
              <a:gd name="connsiteY46" fmla="*/ 107199 h 2101797"/>
              <a:gd name="connsiteX47" fmla="*/ 487454 w 919533"/>
              <a:gd name="connsiteY47" fmla="*/ 92127 h 2101797"/>
              <a:gd name="connsiteX48" fmla="*/ 522623 w 919533"/>
              <a:gd name="connsiteY48" fmla="*/ 67006 h 2101797"/>
              <a:gd name="connsiteX49" fmla="*/ 567841 w 919533"/>
              <a:gd name="connsiteY49" fmla="*/ 36861 h 2101797"/>
              <a:gd name="connsiteX50" fmla="*/ 608034 w 919533"/>
              <a:gd name="connsiteY50" fmla="*/ 16764 h 2101797"/>
              <a:gd name="connsiteX51" fmla="*/ 658276 w 919533"/>
              <a:gd name="connsiteY51" fmla="*/ 6716 h 2101797"/>
              <a:gd name="connsiteX52" fmla="*/ 698469 w 919533"/>
              <a:gd name="connsiteY52" fmla="*/ 1692 h 2101797"/>
              <a:gd name="connsiteX53" fmla="*/ 738663 w 919533"/>
              <a:gd name="connsiteY53" fmla="*/ 1692 h 2101797"/>
              <a:gd name="connsiteX54" fmla="*/ 788904 w 919533"/>
              <a:gd name="connsiteY54" fmla="*/ 21788 h 2101797"/>
              <a:gd name="connsiteX55" fmla="*/ 829098 w 919533"/>
              <a:gd name="connsiteY55" fmla="*/ 26813 h 2101797"/>
              <a:gd name="connsiteX56" fmla="*/ 859243 w 919533"/>
              <a:gd name="connsiteY56" fmla="*/ 51934 h 2101797"/>
              <a:gd name="connsiteX57" fmla="*/ 879340 w 919533"/>
              <a:gd name="connsiteY57" fmla="*/ 77054 h 2101797"/>
              <a:gd name="connsiteX58" fmla="*/ 899436 w 919533"/>
              <a:gd name="connsiteY58" fmla="*/ 97151 h 2101797"/>
              <a:gd name="connsiteX59" fmla="*/ 919533 w 919533"/>
              <a:gd name="connsiteY59" fmla="*/ 112224 h 2101797"/>
              <a:gd name="connsiteX0" fmla="*/ 422140 w 899436"/>
              <a:gd name="connsiteY0" fmla="*/ 2101797 h 2101797"/>
              <a:gd name="connsiteX1" fmla="*/ 376922 w 899436"/>
              <a:gd name="connsiteY1" fmla="*/ 1986241 h 2101797"/>
              <a:gd name="connsiteX2" fmla="*/ 356825 w 899436"/>
              <a:gd name="connsiteY2" fmla="*/ 1920927 h 2101797"/>
              <a:gd name="connsiteX3" fmla="*/ 331704 w 899436"/>
              <a:gd name="connsiteY3" fmla="*/ 1885758 h 2101797"/>
              <a:gd name="connsiteX4" fmla="*/ 306584 w 899436"/>
              <a:gd name="connsiteY4" fmla="*/ 1875709 h 2101797"/>
              <a:gd name="connsiteX5" fmla="*/ 246293 w 899436"/>
              <a:gd name="connsiteY5" fmla="*/ 1860637 h 2101797"/>
              <a:gd name="connsiteX6" fmla="*/ 206100 w 899436"/>
              <a:gd name="connsiteY6" fmla="*/ 1815419 h 2101797"/>
              <a:gd name="connsiteX7" fmla="*/ 170931 w 899436"/>
              <a:gd name="connsiteY7" fmla="*/ 1790298 h 2101797"/>
              <a:gd name="connsiteX8" fmla="*/ 140786 w 899436"/>
              <a:gd name="connsiteY8" fmla="*/ 1709912 h 2101797"/>
              <a:gd name="connsiteX9" fmla="*/ 115665 w 899436"/>
              <a:gd name="connsiteY9" fmla="*/ 1629525 h 2101797"/>
              <a:gd name="connsiteX10" fmla="*/ 80496 w 899436"/>
              <a:gd name="connsiteY10" fmla="*/ 1564210 h 2101797"/>
              <a:gd name="connsiteX11" fmla="*/ 40302 w 899436"/>
              <a:gd name="connsiteY11" fmla="*/ 1513969 h 2101797"/>
              <a:gd name="connsiteX12" fmla="*/ 20205 w 899436"/>
              <a:gd name="connsiteY12" fmla="*/ 1473775 h 2101797"/>
              <a:gd name="connsiteX13" fmla="*/ 25230 w 899436"/>
              <a:gd name="connsiteY13" fmla="*/ 1413485 h 2101797"/>
              <a:gd name="connsiteX14" fmla="*/ 40302 w 899436"/>
              <a:gd name="connsiteY14" fmla="*/ 1383340 h 2101797"/>
              <a:gd name="connsiteX15" fmla="*/ 40302 w 899436"/>
              <a:gd name="connsiteY15" fmla="*/ 1358219 h 2101797"/>
              <a:gd name="connsiteX16" fmla="*/ 10157 w 899436"/>
              <a:gd name="connsiteY16" fmla="*/ 1338123 h 2101797"/>
              <a:gd name="connsiteX17" fmla="*/ 5133 w 899436"/>
              <a:gd name="connsiteY17" fmla="*/ 1313002 h 2101797"/>
              <a:gd name="connsiteX18" fmla="*/ 109 w 899436"/>
              <a:gd name="connsiteY18" fmla="*/ 1307977 h 2101797"/>
              <a:gd name="connsiteX19" fmla="*/ 10157 w 899436"/>
              <a:gd name="connsiteY19" fmla="*/ 1277832 h 2101797"/>
              <a:gd name="connsiteX20" fmla="*/ 45326 w 899436"/>
              <a:gd name="connsiteY20" fmla="*/ 1222567 h 2101797"/>
              <a:gd name="connsiteX21" fmla="*/ 55375 w 899436"/>
              <a:gd name="connsiteY21" fmla="*/ 1157252 h 2101797"/>
              <a:gd name="connsiteX22" fmla="*/ 70447 w 899436"/>
              <a:gd name="connsiteY22" fmla="*/ 1086914 h 2101797"/>
              <a:gd name="connsiteX23" fmla="*/ 70447 w 899436"/>
              <a:gd name="connsiteY23" fmla="*/ 1036672 h 2101797"/>
              <a:gd name="connsiteX24" fmla="*/ 75471 w 899436"/>
              <a:gd name="connsiteY24" fmla="*/ 1001503 h 2101797"/>
              <a:gd name="connsiteX25" fmla="*/ 100592 w 899436"/>
              <a:gd name="connsiteY25" fmla="*/ 986430 h 2101797"/>
              <a:gd name="connsiteX26" fmla="*/ 105616 w 899436"/>
              <a:gd name="connsiteY26" fmla="*/ 951261 h 2101797"/>
              <a:gd name="connsiteX27" fmla="*/ 105616 w 899436"/>
              <a:gd name="connsiteY27" fmla="*/ 951261 h 2101797"/>
              <a:gd name="connsiteX28" fmla="*/ 130737 w 899436"/>
              <a:gd name="connsiteY28" fmla="*/ 890971 h 2101797"/>
              <a:gd name="connsiteX29" fmla="*/ 135762 w 899436"/>
              <a:gd name="connsiteY29" fmla="*/ 855802 h 2101797"/>
              <a:gd name="connsiteX30" fmla="*/ 145810 w 899436"/>
              <a:gd name="connsiteY30" fmla="*/ 825657 h 2101797"/>
              <a:gd name="connsiteX31" fmla="*/ 145810 w 899436"/>
              <a:gd name="connsiteY31" fmla="*/ 800536 h 2101797"/>
              <a:gd name="connsiteX32" fmla="*/ 170931 w 899436"/>
              <a:gd name="connsiteY32" fmla="*/ 654835 h 2101797"/>
              <a:gd name="connsiteX33" fmla="*/ 170931 w 899436"/>
              <a:gd name="connsiteY33" fmla="*/ 594545 h 2101797"/>
              <a:gd name="connsiteX34" fmla="*/ 160882 w 899436"/>
              <a:gd name="connsiteY34" fmla="*/ 559375 h 2101797"/>
              <a:gd name="connsiteX35" fmla="*/ 150834 w 899436"/>
              <a:gd name="connsiteY35" fmla="*/ 494061 h 2101797"/>
              <a:gd name="connsiteX36" fmla="*/ 155858 w 899436"/>
              <a:gd name="connsiteY36" fmla="*/ 453868 h 2101797"/>
              <a:gd name="connsiteX37" fmla="*/ 180979 w 899436"/>
              <a:gd name="connsiteY37" fmla="*/ 433771 h 2101797"/>
              <a:gd name="connsiteX38" fmla="*/ 206100 w 899436"/>
              <a:gd name="connsiteY38" fmla="*/ 383529 h 2101797"/>
              <a:gd name="connsiteX39" fmla="*/ 231221 w 899436"/>
              <a:gd name="connsiteY39" fmla="*/ 348360 h 2101797"/>
              <a:gd name="connsiteX40" fmla="*/ 246293 w 899436"/>
              <a:gd name="connsiteY40" fmla="*/ 298118 h 2101797"/>
              <a:gd name="connsiteX41" fmla="*/ 261366 w 899436"/>
              <a:gd name="connsiteY41" fmla="*/ 262949 h 2101797"/>
              <a:gd name="connsiteX42" fmla="*/ 281463 w 899436"/>
              <a:gd name="connsiteY42" fmla="*/ 212707 h 2101797"/>
              <a:gd name="connsiteX43" fmla="*/ 306584 w 899436"/>
              <a:gd name="connsiteY43" fmla="*/ 177538 h 2101797"/>
              <a:gd name="connsiteX44" fmla="*/ 356825 w 899436"/>
              <a:gd name="connsiteY44" fmla="*/ 152417 h 2101797"/>
              <a:gd name="connsiteX45" fmla="*/ 422140 w 899436"/>
              <a:gd name="connsiteY45" fmla="*/ 132320 h 2101797"/>
              <a:gd name="connsiteX46" fmla="*/ 452285 w 899436"/>
              <a:gd name="connsiteY46" fmla="*/ 107199 h 2101797"/>
              <a:gd name="connsiteX47" fmla="*/ 487454 w 899436"/>
              <a:gd name="connsiteY47" fmla="*/ 92127 h 2101797"/>
              <a:gd name="connsiteX48" fmla="*/ 522623 w 899436"/>
              <a:gd name="connsiteY48" fmla="*/ 67006 h 2101797"/>
              <a:gd name="connsiteX49" fmla="*/ 567841 w 899436"/>
              <a:gd name="connsiteY49" fmla="*/ 36861 h 2101797"/>
              <a:gd name="connsiteX50" fmla="*/ 608034 w 899436"/>
              <a:gd name="connsiteY50" fmla="*/ 16764 h 2101797"/>
              <a:gd name="connsiteX51" fmla="*/ 658276 w 899436"/>
              <a:gd name="connsiteY51" fmla="*/ 6716 h 2101797"/>
              <a:gd name="connsiteX52" fmla="*/ 698469 w 899436"/>
              <a:gd name="connsiteY52" fmla="*/ 1692 h 2101797"/>
              <a:gd name="connsiteX53" fmla="*/ 738663 w 899436"/>
              <a:gd name="connsiteY53" fmla="*/ 1692 h 2101797"/>
              <a:gd name="connsiteX54" fmla="*/ 788904 w 899436"/>
              <a:gd name="connsiteY54" fmla="*/ 21788 h 2101797"/>
              <a:gd name="connsiteX55" fmla="*/ 829098 w 899436"/>
              <a:gd name="connsiteY55" fmla="*/ 26813 h 2101797"/>
              <a:gd name="connsiteX56" fmla="*/ 859243 w 899436"/>
              <a:gd name="connsiteY56" fmla="*/ 51934 h 2101797"/>
              <a:gd name="connsiteX57" fmla="*/ 879340 w 899436"/>
              <a:gd name="connsiteY57" fmla="*/ 77054 h 2101797"/>
              <a:gd name="connsiteX58" fmla="*/ 899436 w 899436"/>
              <a:gd name="connsiteY58" fmla="*/ 97151 h 2101797"/>
              <a:gd name="connsiteX0" fmla="*/ 422140 w 879340"/>
              <a:gd name="connsiteY0" fmla="*/ 2101797 h 2101797"/>
              <a:gd name="connsiteX1" fmla="*/ 376922 w 879340"/>
              <a:gd name="connsiteY1" fmla="*/ 1986241 h 2101797"/>
              <a:gd name="connsiteX2" fmla="*/ 356825 w 879340"/>
              <a:gd name="connsiteY2" fmla="*/ 1920927 h 2101797"/>
              <a:gd name="connsiteX3" fmla="*/ 331704 w 879340"/>
              <a:gd name="connsiteY3" fmla="*/ 1885758 h 2101797"/>
              <a:gd name="connsiteX4" fmla="*/ 306584 w 879340"/>
              <a:gd name="connsiteY4" fmla="*/ 1875709 h 2101797"/>
              <a:gd name="connsiteX5" fmla="*/ 246293 w 879340"/>
              <a:gd name="connsiteY5" fmla="*/ 1860637 h 2101797"/>
              <a:gd name="connsiteX6" fmla="*/ 206100 w 879340"/>
              <a:gd name="connsiteY6" fmla="*/ 1815419 h 2101797"/>
              <a:gd name="connsiteX7" fmla="*/ 170931 w 879340"/>
              <a:gd name="connsiteY7" fmla="*/ 1790298 h 2101797"/>
              <a:gd name="connsiteX8" fmla="*/ 140786 w 879340"/>
              <a:gd name="connsiteY8" fmla="*/ 1709912 h 2101797"/>
              <a:gd name="connsiteX9" fmla="*/ 115665 w 879340"/>
              <a:gd name="connsiteY9" fmla="*/ 1629525 h 2101797"/>
              <a:gd name="connsiteX10" fmla="*/ 80496 w 879340"/>
              <a:gd name="connsiteY10" fmla="*/ 1564210 h 2101797"/>
              <a:gd name="connsiteX11" fmla="*/ 40302 w 879340"/>
              <a:gd name="connsiteY11" fmla="*/ 1513969 h 2101797"/>
              <a:gd name="connsiteX12" fmla="*/ 20205 w 879340"/>
              <a:gd name="connsiteY12" fmla="*/ 1473775 h 2101797"/>
              <a:gd name="connsiteX13" fmla="*/ 25230 w 879340"/>
              <a:gd name="connsiteY13" fmla="*/ 1413485 h 2101797"/>
              <a:gd name="connsiteX14" fmla="*/ 40302 w 879340"/>
              <a:gd name="connsiteY14" fmla="*/ 1383340 h 2101797"/>
              <a:gd name="connsiteX15" fmla="*/ 40302 w 879340"/>
              <a:gd name="connsiteY15" fmla="*/ 1358219 h 2101797"/>
              <a:gd name="connsiteX16" fmla="*/ 10157 w 879340"/>
              <a:gd name="connsiteY16" fmla="*/ 1338123 h 2101797"/>
              <a:gd name="connsiteX17" fmla="*/ 5133 w 879340"/>
              <a:gd name="connsiteY17" fmla="*/ 1313002 h 2101797"/>
              <a:gd name="connsiteX18" fmla="*/ 109 w 879340"/>
              <a:gd name="connsiteY18" fmla="*/ 1307977 h 2101797"/>
              <a:gd name="connsiteX19" fmla="*/ 10157 w 879340"/>
              <a:gd name="connsiteY19" fmla="*/ 1277832 h 2101797"/>
              <a:gd name="connsiteX20" fmla="*/ 45326 w 879340"/>
              <a:gd name="connsiteY20" fmla="*/ 1222567 h 2101797"/>
              <a:gd name="connsiteX21" fmla="*/ 55375 w 879340"/>
              <a:gd name="connsiteY21" fmla="*/ 1157252 h 2101797"/>
              <a:gd name="connsiteX22" fmla="*/ 70447 w 879340"/>
              <a:gd name="connsiteY22" fmla="*/ 1086914 h 2101797"/>
              <a:gd name="connsiteX23" fmla="*/ 70447 w 879340"/>
              <a:gd name="connsiteY23" fmla="*/ 1036672 h 2101797"/>
              <a:gd name="connsiteX24" fmla="*/ 75471 w 879340"/>
              <a:gd name="connsiteY24" fmla="*/ 1001503 h 2101797"/>
              <a:gd name="connsiteX25" fmla="*/ 100592 w 879340"/>
              <a:gd name="connsiteY25" fmla="*/ 986430 h 2101797"/>
              <a:gd name="connsiteX26" fmla="*/ 105616 w 879340"/>
              <a:gd name="connsiteY26" fmla="*/ 951261 h 2101797"/>
              <a:gd name="connsiteX27" fmla="*/ 105616 w 879340"/>
              <a:gd name="connsiteY27" fmla="*/ 951261 h 2101797"/>
              <a:gd name="connsiteX28" fmla="*/ 130737 w 879340"/>
              <a:gd name="connsiteY28" fmla="*/ 890971 h 2101797"/>
              <a:gd name="connsiteX29" fmla="*/ 135762 w 879340"/>
              <a:gd name="connsiteY29" fmla="*/ 855802 h 2101797"/>
              <a:gd name="connsiteX30" fmla="*/ 145810 w 879340"/>
              <a:gd name="connsiteY30" fmla="*/ 825657 h 2101797"/>
              <a:gd name="connsiteX31" fmla="*/ 145810 w 879340"/>
              <a:gd name="connsiteY31" fmla="*/ 800536 h 2101797"/>
              <a:gd name="connsiteX32" fmla="*/ 170931 w 879340"/>
              <a:gd name="connsiteY32" fmla="*/ 654835 h 2101797"/>
              <a:gd name="connsiteX33" fmla="*/ 170931 w 879340"/>
              <a:gd name="connsiteY33" fmla="*/ 594545 h 2101797"/>
              <a:gd name="connsiteX34" fmla="*/ 160882 w 879340"/>
              <a:gd name="connsiteY34" fmla="*/ 559375 h 2101797"/>
              <a:gd name="connsiteX35" fmla="*/ 150834 w 879340"/>
              <a:gd name="connsiteY35" fmla="*/ 494061 h 2101797"/>
              <a:gd name="connsiteX36" fmla="*/ 155858 w 879340"/>
              <a:gd name="connsiteY36" fmla="*/ 453868 h 2101797"/>
              <a:gd name="connsiteX37" fmla="*/ 180979 w 879340"/>
              <a:gd name="connsiteY37" fmla="*/ 433771 h 2101797"/>
              <a:gd name="connsiteX38" fmla="*/ 206100 w 879340"/>
              <a:gd name="connsiteY38" fmla="*/ 383529 h 2101797"/>
              <a:gd name="connsiteX39" fmla="*/ 231221 w 879340"/>
              <a:gd name="connsiteY39" fmla="*/ 348360 h 2101797"/>
              <a:gd name="connsiteX40" fmla="*/ 246293 w 879340"/>
              <a:gd name="connsiteY40" fmla="*/ 298118 h 2101797"/>
              <a:gd name="connsiteX41" fmla="*/ 261366 w 879340"/>
              <a:gd name="connsiteY41" fmla="*/ 262949 h 2101797"/>
              <a:gd name="connsiteX42" fmla="*/ 281463 w 879340"/>
              <a:gd name="connsiteY42" fmla="*/ 212707 h 2101797"/>
              <a:gd name="connsiteX43" fmla="*/ 306584 w 879340"/>
              <a:gd name="connsiteY43" fmla="*/ 177538 h 2101797"/>
              <a:gd name="connsiteX44" fmla="*/ 356825 w 879340"/>
              <a:gd name="connsiteY44" fmla="*/ 152417 h 2101797"/>
              <a:gd name="connsiteX45" fmla="*/ 422140 w 879340"/>
              <a:gd name="connsiteY45" fmla="*/ 132320 h 2101797"/>
              <a:gd name="connsiteX46" fmla="*/ 452285 w 879340"/>
              <a:gd name="connsiteY46" fmla="*/ 107199 h 2101797"/>
              <a:gd name="connsiteX47" fmla="*/ 487454 w 879340"/>
              <a:gd name="connsiteY47" fmla="*/ 92127 h 2101797"/>
              <a:gd name="connsiteX48" fmla="*/ 522623 w 879340"/>
              <a:gd name="connsiteY48" fmla="*/ 67006 h 2101797"/>
              <a:gd name="connsiteX49" fmla="*/ 567841 w 879340"/>
              <a:gd name="connsiteY49" fmla="*/ 36861 h 2101797"/>
              <a:gd name="connsiteX50" fmla="*/ 608034 w 879340"/>
              <a:gd name="connsiteY50" fmla="*/ 16764 h 2101797"/>
              <a:gd name="connsiteX51" fmla="*/ 658276 w 879340"/>
              <a:gd name="connsiteY51" fmla="*/ 6716 h 2101797"/>
              <a:gd name="connsiteX52" fmla="*/ 698469 w 879340"/>
              <a:gd name="connsiteY52" fmla="*/ 1692 h 2101797"/>
              <a:gd name="connsiteX53" fmla="*/ 738663 w 879340"/>
              <a:gd name="connsiteY53" fmla="*/ 1692 h 2101797"/>
              <a:gd name="connsiteX54" fmla="*/ 788904 w 879340"/>
              <a:gd name="connsiteY54" fmla="*/ 21788 h 2101797"/>
              <a:gd name="connsiteX55" fmla="*/ 829098 w 879340"/>
              <a:gd name="connsiteY55" fmla="*/ 26813 h 2101797"/>
              <a:gd name="connsiteX56" fmla="*/ 859243 w 879340"/>
              <a:gd name="connsiteY56" fmla="*/ 51934 h 2101797"/>
              <a:gd name="connsiteX57" fmla="*/ 879340 w 879340"/>
              <a:gd name="connsiteY57" fmla="*/ 77054 h 2101797"/>
              <a:gd name="connsiteX0" fmla="*/ 422140 w 859243"/>
              <a:gd name="connsiteY0" fmla="*/ 2101797 h 2101797"/>
              <a:gd name="connsiteX1" fmla="*/ 376922 w 859243"/>
              <a:gd name="connsiteY1" fmla="*/ 1986241 h 2101797"/>
              <a:gd name="connsiteX2" fmla="*/ 356825 w 859243"/>
              <a:gd name="connsiteY2" fmla="*/ 1920927 h 2101797"/>
              <a:gd name="connsiteX3" fmla="*/ 331704 w 859243"/>
              <a:gd name="connsiteY3" fmla="*/ 1885758 h 2101797"/>
              <a:gd name="connsiteX4" fmla="*/ 306584 w 859243"/>
              <a:gd name="connsiteY4" fmla="*/ 1875709 h 2101797"/>
              <a:gd name="connsiteX5" fmla="*/ 246293 w 859243"/>
              <a:gd name="connsiteY5" fmla="*/ 1860637 h 2101797"/>
              <a:gd name="connsiteX6" fmla="*/ 206100 w 859243"/>
              <a:gd name="connsiteY6" fmla="*/ 1815419 h 2101797"/>
              <a:gd name="connsiteX7" fmla="*/ 170931 w 859243"/>
              <a:gd name="connsiteY7" fmla="*/ 1790298 h 2101797"/>
              <a:gd name="connsiteX8" fmla="*/ 140786 w 859243"/>
              <a:gd name="connsiteY8" fmla="*/ 1709912 h 2101797"/>
              <a:gd name="connsiteX9" fmla="*/ 115665 w 859243"/>
              <a:gd name="connsiteY9" fmla="*/ 1629525 h 2101797"/>
              <a:gd name="connsiteX10" fmla="*/ 80496 w 859243"/>
              <a:gd name="connsiteY10" fmla="*/ 1564210 h 2101797"/>
              <a:gd name="connsiteX11" fmla="*/ 40302 w 859243"/>
              <a:gd name="connsiteY11" fmla="*/ 1513969 h 2101797"/>
              <a:gd name="connsiteX12" fmla="*/ 20205 w 859243"/>
              <a:gd name="connsiteY12" fmla="*/ 1473775 h 2101797"/>
              <a:gd name="connsiteX13" fmla="*/ 25230 w 859243"/>
              <a:gd name="connsiteY13" fmla="*/ 1413485 h 2101797"/>
              <a:gd name="connsiteX14" fmla="*/ 40302 w 859243"/>
              <a:gd name="connsiteY14" fmla="*/ 1383340 h 2101797"/>
              <a:gd name="connsiteX15" fmla="*/ 40302 w 859243"/>
              <a:gd name="connsiteY15" fmla="*/ 1358219 h 2101797"/>
              <a:gd name="connsiteX16" fmla="*/ 10157 w 859243"/>
              <a:gd name="connsiteY16" fmla="*/ 1338123 h 2101797"/>
              <a:gd name="connsiteX17" fmla="*/ 5133 w 859243"/>
              <a:gd name="connsiteY17" fmla="*/ 1313002 h 2101797"/>
              <a:gd name="connsiteX18" fmla="*/ 109 w 859243"/>
              <a:gd name="connsiteY18" fmla="*/ 1307977 h 2101797"/>
              <a:gd name="connsiteX19" fmla="*/ 10157 w 859243"/>
              <a:gd name="connsiteY19" fmla="*/ 1277832 h 2101797"/>
              <a:gd name="connsiteX20" fmla="*/ 45326 w 859243"/>
              <a:gd name="connsiteY20" fmla="*/ 1222567 h 2101797"/>
              <a:gd name="connsiteX21" fmla="*/ 55375 w 859243"/>
              <a:gd name="connsiteY21" fmla="*/ 1157252 h 2101797"/>
              <a:gd name="connsiteX22" fmla="*/ 70447 w 859243"/>
              <a:gd name="connsiteY22" fmla="*/ 1086914 h 2101797"/>
              <a:gd name="connsiteX23" fmla="*/ 70447 w 859243"/>
              <a:gd name="connsiteY23" fmla="*/ 1036672 h 2101797"/>
              <a:gd name="connsiteX24" fmla="*/ 75471 w 859243"/>
              <a:gd name="connsiteY24" fmla="*/ 1001503 h 2101797"/>
              <a:gd name="connsiteX25" fmla="*/ 100592 w 859243"/>
              <a:gd name="connsiteY25" fmla="*/ 986430 h 2101797"/>
              <a:gd name="connsiteX26" fmla="*/ 105616 w 859243"/>
              <a:gd name="connsiteY26" fmla="*/ 951261 h 2101797"/>
              <a:gd name="connsiteX27" fmla="*/ 105616 w 859243"/>
              <a:gd name="connsiteY27" fmla="*/ 951261 h 2101797"/>
              <a:gd name="connsiteX28" fmla="*/ 130737 w 859243"/>
              <a:gd name="connsiteY28" fmla="*/ 890971 h 2101797"/>
              <a:gd name="connsiteX29" fmla="*/ 135762 w 859243"/>
              <a:gd name="connsiteY29" fmla="*/ 855802 h 2101797"/>
              <a:gd name="connsiteX30" fmla="*/ 145810 w 859243"/>
              <a:gd name="connsiteY30" fmla="*/ 825657 h 2101797"/>
              <a:gd name="connsiteX31" fmla="*/ 145810 w 859243"/>
              <a:gd name="connsiteY31" fmla="*/ 800536 h 2101797"/>
              <a:gd name="connsiteX32" fmla="*/ 170931 w 859243"/>
              <a:gd name="connsiteY32" fmla="*/ 654835 h 2101797"/>
              <a:gd name="connsiteX33" fmla="*/ 170931 w 859243"/>
              <a:gd name="connsiteY33" fmla="*/ 594545 h 2101797"/>
              <a:gd name="connsiteX34" fmla="*/ 160882 w 859243"/>
              <a:gd name="connsiteY34" fmla="*/ 559375 h 2101797"/>
              <a:gd name="connsiteX35" fmla="*/ 150834 w 859243"/>
              <a:gd name="connsiteY35" fmla="*/ 494061 h 2101797"/>
              <a:gd name="connsiteX36" fmla="*/ 155858 w 859243"/>
              <a:gd name="connsiteY36" fmla="*/ 453868 h 2101797"/>
              <a:gd name="connsiteX37" fmla="*/ 180979 w 859243"/>
              <a:gd name="connsiteY37" fmla="*/ 433771 h 2101797"/>
              <a:gd name="connsiteX38" fmla="*/ 206100 w 859243"/>
              <a:gd name="connsiteY38" fmla="*/ 383529 h 2101797"/>
              <a:gd name="connsiteX39" fmla="*/ 231221 w 859243"/>
              <a:gd name="connsiteY39" fmla="*/ 348360 h 2101797"/>
              <a:gd name="connsiteX40" fmla="*/ 246293 w 859243"/>
              <a:gd name="connsiteY40" fmla="*/ 298118 h 2101797"/>
              <a:gd name="connsiteX41" fmla="*/ 261366 w 859243"/>
              <a:gd name="connsiteY41" fmla="*/ 262949 h 2101797"/>
              <a:gd name="connsiteX42" fmla="*/ 281463 w 859243"/>
              <a:gd name="connsiteY42" fmla="*/ 212707 h 2101797"/>
              <a:gd name="connsiteX43" fmla="*/ 306584 w 859243"/>
              <a:gd name="connsiteY43" fmla="*/ 177538 h 2101797"/>
              <a:gd name="connsiteX44" fmla="*/ 356825 w 859243"/>
              <a:gd name="connsiteY44" fmla="*/ 152417 h 2101797"/>
              <a:gd name="connsiteX45" fmla="*/ 422140 w 859243"/>
              <a:gd name="connsiteY45" fmla="*/ 132320 h 2101797"/>
              <a:gd name="connsiteX46" fmla="*/ 452285 w 859243"/>
              <a:gd name="connsiteY46" fmla="*/ 107199 h 2101797"/>
              <a:gd name="connsiteX47" fmla="*/ 487454 w 859243"/>
              <a:gd name="connsiteY47" fmla="*/ 92127 h 2101797"/>
              <a:gd name="connsiteX48" fmla="*/ 522623 w 859243"/>
              <a:gd name="connsiteY48" fmla="*/ 67006 h 2101797"/>
              <a:gd name="connsiteX49" fmla="*/ 567841 w 859243"/>
              <a:gd name="connsiteY49" fmla="*/ 36861 h 2101797"/>
              <a:gd name="connsiteX50" fmla="*/ 608034 w 859243"/>
              <a:gd name="connsiteY50" fmla="*/ 16764 h 2101797"/>
              <a:gd name="connsiteX51" fmla="*/ 658276 w 859243"/>
              <a:gd name="connsiteY51" fmla="*/ 6716 h 2101797"/>
              <a:gd name="connsiteX52" fmla="*/ 698469 w 859243"/>
              <a:gd name="connsiteY52" fmla="*/ 1692 h 2101797"/>
              <a:gd name="connsiteX53" fmla="*/ 738663 w 859243"/>
              <a:gd name="connsiteY53" fmla="*/ 1692 h 2101797"/>
              <a:gd name="connsiteX54" fmla="*/ 788904 w 859243"/>
              <a:gd name="connsiteY54" fmla="*/ 21788 h 2101797"/>
              <a:gd name="connsiteX55" fmla="*/ 829098 w 859243"/>
              <a:gd name="connsiteY55" fmla="*/ 26813 h 2101797"/>
              <a:gd name="connsiteX56" fmla="*/ 859243 w 859243"/>
              <a:gd name="connsiteY56" fmla="*/ 51934 h 2101797"/>
              <a:gd name="connsiteX0" fmla="*/ 422140 w 829098"/>
              <a:gd name="connsiteY0" fmla="*/ 2101797 h 2101797"/>
              <a:gd name="connsiteX1" fmla="*/ 376922 w 829098"/>
              <a:gd name="connsiteY1" fmla="*/ 1986241 h 2101797"/>
              <a:gd name="connsiteX2" fmla="*/ 356825 w 829098"/>
              <a:gd name="connsiteY2" fmla="*/ 1920927 h 2101797"/>
              <a:gd name="connsiteX3" fmla="*/ 331704 w 829098"/>
              <a:gd name="connsiteY3" fmla="*/ 1885758 h 2101797"/>
              <a:gd name="connsiteX4" fmla="*/ 306584 w 829098"/>
              <a:gd name="connsiteY4" fmla="*/ 1875709 h 2101797"/>
              <a:gd name="connsiteX5" fmla="*/ 246293 w 829098"/>
              <a:gd name="connsiteY5" fmla="*/ 1860637 h 2101797"/>
              <a:gd name="connsiteX6" fmla="*/ 206100 w 829098"/>
              <a:gd name="connsiteY6" fmla="*/ 1815419 h 2101797"/>
              <a:gd name="connsiteX7" fmla="*/ 170931 w 829098"/>
              <a:gd name="connsiteY7" fmla="*/ 1790298 h 2101797"/>
              <a:gd name="connsiteX8" fmla="*/ 140786 w 829098"/>
              <a:gd name="connsiteY8" fmla="*/ 1709912 h 2101797"/>
              <a:gd name="connsiteX9" fmla="*/ 115665 w 829098"/>
              <a:gd name="connsiteY9" fmla="*/ 1629525 h 2101797"/>
              <a:gd name="connsiteX10" fmla="*/ 80496 w 829098"/>
              <a:gd name="connsiteY10" fmla="*/ 1564210 h 2101797"/>
              <a:gd name="connsiteX11" fmla="*/ 40302 w 829098"/>
              <a:gd name="connsiteY11" fmla="*/ 1513969 h 2101797"/>
              <a:gd name="connsiteX12" fmla="*/ 20205 w 829098"/>
              <a:gd name="connsiteY12" fmla="*/ 1473775 h 2101797"/>
              <a:gd name="connsiteX13" fmla="*/ 25230 w 829098"/>
              <a:gd name="connsiteY13" fmla="*/ 1413485 h 2101797"/>
              <a:gd name="connsiteX14" fmla="*/ 40302 w 829098"/>
              <a:gd name="connsiteY14" fmla="*/ 1383340 h 2101797"/>
              <a:gd name="connsiteX15" fmla="*/ 40302 w 829098"/>
              <a:gd name="connsiteY15" fmla="*/ 1358219 h 2101797"/>
              <a:gd name="connsiteX16" fmla="*/ 10157 w 829098"/>
              <a:gd name="connsiteY16" fmla="*/ 1338123 h 2101797"/>
              <a:gd name="connsiteX17" fmla="*/ 5133 w 829098"/>
              <a:gd name="connsiteY17" fmla="*/ 1313002 h 2101797"/>
              <a:gd name="connsiteX18" fmla="*/ 109 w 829098"/>
              <a:gd name="connsiteY18" fmla="*/ 1307977 h 2101797"/>
              <a:gd name="connsiteX19" fmla="*/ 10157 w 829098"/>
              <a:gd name="connsiteY19" fmla="*/ 1277832 h 2101797"/>
              <a:gd name="connsiteX20" fmla="*/ 45326 w 829098"/>
              <a:gd name="connsiteY20" fmla="*/ 1222567 h 2101797"/>
              <a:gd name="connsiteX21" fmla="*/ 55375 w 829098"/>
              <a:gd name="connsiteY21" fmla="*/ 1157252 h 2101797"/>
              <a:gd name="connsiteX22" fmla="*/ 70447 w 829098"/>
              <a:gd name="connsiteY22" fmla="*/ 1086914 h 2101797"/>
              <a:gd name="connsiteX23" fmla="*/ 70447 w 829098"/>
              <a:gd name="connsiteY23" fmla="*/ 1036672 h 2101797"/>
              <a:gd name="connsiteX24" fmla="*/ 75471 w 829098"/>
              <a:gd name="connsiteY24" fmla="*/ 1001503 h 2101797"/>
              <a:gd name="connsiteX25" fmla="*/ 100592 w 829098"/>
              <a:gd name="connsiteY25" fmla="*/ 986430 h 2101797"/>
              <a:gd name="connsiteX26" fmla="*/ 105616 w 829098"/>
              <a:gd name="connsiteY26" fmla="*/ 951261 h 2101797"/>
              <a:gd name="connsiteX27" fmla="*/ 105616 w 829098"/>
              <a:gd name="connsiteY27" fmla="*/ 951261 h 2101797"/>
              <a:gd name="connsiteX28" fmla="*/ 130737 w 829098"/>
              <a:gd name="connsiteY28" fmla="*/ 890971 h 2101797"/>
              <a:gd name="connsiteX29" fmla="*/ 135762 w 829098"/>
              <a:gd name="connsiteY29" fmla="*/ 855802 h 2101797"/>
              <a:gd name="connsiteX30" fmla="*/ 145810 w 829098"/>
              <a:gd name="connsiteY30" fmla="*/ 825657 h 2101797"/>
              <a:gd name="connsiteX31" fmla="*/ 145810 w 829098"/>
              <a:gd name="connsiteY31" fmla="*/ 800536 h 2101797"/>
              <a:gd name="connsiteX32" fmla="*/ 170931 w 829098"/>
              <a:gd name="connsiteY32" fmla="*/ 654835 h 2101797"/>
              <a:gd name="connsiteX33" fmla="*/ 170931 w 829098"/>
              <a:gd name="connsiteY33" fmla="*/ 594545 h 2101797"/>
              <a:gd name="connsiteX34" fmla="*/ 160882 w 829098"/>
              <a:gd name="connsiteY34" fmla="*/ 559375 h 2101797"/>
              <a:gd name="connsiteX35" fmla="*/ 150834 w 829098"/>
              <a:gd name="connsiteY35" fmla="*/ 494061 h 2101797"/>
              <a:gd name="connsiteX36" fmla="*/ 155858 w 829098"/>
              <a:gd name="connsiteY36" fmla="*/ 453868 h 2101797"/>
              <a:gd name="connsiteX37" fmla="*/ 180979 w 829098"/>
              <a:gd name="connsiteY37" fmla="*/ 433771 h 2101797"/>
              <a:gd name="connsiteX38" fmla="*/ 206100 w 829098"/>
              <a:gd name="connsiteY38" fmla="*/ 383529 h 2101797"/>
              <a:gd name="connsiteX39" fmla="*/ 231221 w 829098"/>
              <a:gd name="connsiteY39" fmla="*/ 348360 h 2101797"/>
              <a:gd name="connsiteX40" fmla="*/ 246293 w 829098"/>
              <a:gd name="connsiteY40" fmla="*/ 298118 h 2101797"/>
              <a:gd name="connsiteX41" fmla="*/ 261366 w 829098"/>
              <a:gd name="connsiteY41" fmla="*/ 262949 h 2101797"/>
              <a:gd name="connsiteX42" fmla="*/ 281463 w 829098"/>
              <a:gd name="connsiteY42" fmla="*/ 212707 h 2101797"/>
              <a:gd name="connsiteX43" fmla="*/ 306584 w 829098"/>
              <a:gd name="connsiteY43" fmla="*/ 177538 h 2101797"/>
              <a:gd name="connsiteX44" fmla="*/ 356825 w 829098"/>
              <a:gd name="connsiteY44" fmla="*/ 152417 h 2101797"/>
              <a:gd name="connsiteX45" fmla="*/ 422140 w 829098"/>
              <a:gd name="connsiteY45" fmla="*/ 132320 h 2101797"/>
              <a:gd name="connsiteX46" fmla="*/ 452285 w 829098"/>
              <a:gd name="connsiteY46" fmla="*/ 107199 h 2101797"/>
              <a:gd name="connsiteX47" fmla="*/ 487454 w 829098"/>
              <a:gd name="connsiteY47" fmla="*/ 92127 h 2101797"/>
              <a:gd name="connsiteX48" fmla="*/ 522623 w 829098"/>
              <a:gd name="connsiteY48" fmla="*/ 67006 h 2101797"/>
              <a:gd name="connsiteX49" fmla="*/ 567841 w 829098"/>
              <a:gd name="connsiteY49" fmla="*/ 36861 h 2101797"/>
              <a:gd name="connsiteX50" fmla="*/ 608034 w 829098"/>
              <a:gd name="connsiteY50" fmla="*/ 16764 h 2101797"/>
              <a:gd name="connsiteX51" fmla="*/ 658276 w 829098"/>
              <a:gd name="connsiteY51" fmla="*/ 6716 h 2101797"/>
              <a:gd name="connsiteX52" fmla="*/ 698469 w 829098"/>
              <a:gd name="connsiteY52" fmla="*/ 1692 h 2101797"/>
              <a:gd name="connsiteX53" fmla="*/ 738663 w 829098"/>
              <a:gd name="connsiteY53" fmla="*/ 1692 h 2101797"/>
              <a:gd name="connsiteX54" fmla="*/ 788904 w 829098"/>
              <a:gd name="connsiteY54" fmla="*/ 21788 h 2101797"/>
              <a:gd name="connsiteX55" fmla="*/ 829098 w 829098"/>
              <a:gd name="connsiteY55" fmla="*/ 26813 h 2101797"/>
              <a:gd name="connsiteX0" fmla="*/ 422140 w 788904"/>
              <a:gd name="connsiteY0" fmla="*/ 2101797 h 2101797"/>
              <a:gd name="connsiteX1" fmla="*/ 376922 w 788904"/>
              <a:gd name="connsiteY1" fmla="*/ 1986241 h 2101797"/>
              <a:gd name="connsiteX2" fmla="*/ 356825 w 788904"/>
              <a:gd name="connsiteY2" fmla="*/ 1920927 h 2101797"/>
              <a:gd name="connsiteX3" fmla="*/ 331704 w 788904"/>
              <a:gd name="connsiteY3" fmla="*/ 1885758 h 2101797"/>
              <a:gd name="connsiteX4" fmla="*/ 306584 w 788904"/>
              <a:gd name="connsiteY4" fmla="*/ 1875709 h 2101797"/>
              <a:gd name="connsiteX5" fmla="*/ 246293 w 788904"/>
              <a:gd name="connsiteY5" fmla="*/ 1860637 h 2101797"/>
              <a:gd name="connsiteX6" fmla="*/ 206100 w 788904"/>
              <a:gd name="connsiteY6" fmla="*/ 1815419 h 2101797"/>
              <a:gd name="connsiteX7" fmla="*/ 170931 w 788904"/>
              <a:gd name="connsiteY7" fmla="*/ 1790298 h 2101797"/>
              <a:gd name="connsiteX8" fmla="*/ 140786 w 788904"/>
              <a:gd name="connsiteY8" fmla="*/ 1709912 h 2101797"/>
              <a:gd name="connsiteX9" fmla="*/ 115665 w 788904"/>
              <a:gd name="connsiteY9" fmla="*/ 1629525 h 2101797"/>
              <a:gd name="connsiteX10" fmla="*/ 80496 w 788904"/>
              <a:gd name="connsiteY10" fmla="*/ 1564210 h 2101797"/>
              <a:gd name="connsiteX11" fmla="*/ 40302 w 788904"/>
              <a:gd name="connsiteY11" fmla="*/ 1513969 h 2101797"/>
              <a:gd name="connsiteX12" fmla="*/ 20205 w 788904"/>
              <a:gd name="connsiteY12" fmla="*/ 1473775 h 2101797"/>
              <a:gd name="connsiteX13" fmla="*/ 25230 w 788904"/>
              <a:gd name="connsiteY13" fmla="*/ 1413485 h 2101797"/>
              <a:gd name="connsiteX14" fmla="*/ 40302 w 788904"/>
              <a:gd name="connsiteY14" fmla="*/ 1383340 h 2101797"/>
              <a:gd name="connsiteX15" fmla="*/ 40302 w 788904"/>
              <a:gd name="connsiteY15" fmla="*/ 1358219 h 2101797"/>
              <a:gd name="connsiteX16" fmla="*/ 10157 w 788904"/>
              <a:gd name="connsiteY16" fmla="*/ 1338123 h 2101797"/>
              <a:gd name="connsiteX17" fmla="*/ 5133 w 788904"/>
              <a:gd name="connsiteY17" fmla="*/ 1313002 h 2101797"/>
              <a:gd name="connsiteX18" fmla="*/ 109 w 788904"/>
              <a:gd name="connsiteY18" fmla="*/ 1307977 h 2101797"/>
              <a:gd name="connsiteX19" fmla="*/ 10157 w 788904"/>
              <a:gd name="connsiteY19" fmla="*/ 1277832 h 2101797"/>
              <a:gd name="connsiteX20" fmla="*/ 45326 w 788904"/>
              <a:gd name="connsiteY20" fmla="*/ 1222567 h 2101797"/>
              <a:gd name="connsiteX21" fmla="*/ 55375 w 788904"/>
              <a:gd name="connsiteY21" fmla="*/ 1157252 h 2101797"/>
              <a:gd name="connsiteX22" fmla="*/ 70447 w 788904"/>
              <a:gd name="connsiteY22" fmla="*/ 1086914 h 2101797"/>
              <a:gd name="connsiteX23" fmla="*/ 70447 w 788904"/>
              <a:gd name="connsiteY23" fmla="*/ 1036672 h 2101797"/>
              <a:gd name="connsiteX24" fmla="*/ 75471 w 788904"/>
              <a:gd name="connsiteY24" fmla="*/ 1001503 h 2101797"/>
              <a:gd name="connsiteX25" fmla="*/ 100592 w 788904"/>
              <a:gd name="connsiteY25" fmla="*/ 986430 h 2101797"/>
              <a:gd name="connsiteX26" fmla="*/ 105616 w 788904"/>
              <a:gd name="connsiteY26" fmla="*/ 951261 h 2101797"/>
              <a:gd name="connsiteX27" fmla="*/ 105616 w 788904"/>
              <a:gd name="connsiteY27" fmla="*/ 951261 h 2101797"/>
              <a:gd name="connsiteX28" fmla="*/ 130737 w 788904"/>
              <a:gd name="connsiteY28" fmla="*/ 890971 h 2101797"/>
              <a:gd name="connsiteX29" fmla="*/ 135762 w 788904"/>
              <a:gd name="connsiteY29" fmla="*/ 855802 h 2101797"/>
              <a:gd name="connsiteX30" fmla="*/ 145810 w 788904"/>
              <a:gd name="connsiteY30" fmla="*/ 825657 h 2101797"/>
              <a:gd name="connsiteX31" fmla="*/ 145810 w 788904"/>
              <a:gd name="connsiteY31" fmla="*/ 800536 h 2101797"/>
              <a:gd name="connsiteX32" fmla="*/ 170931 w 788904"/>
              <a:gd name="connsiteY32" fmla="*/ 654835 h 2101797"/>
              <a:gd name="connsiteX33" fmla="*/ 170931 w 788904"/>
              <a:gd name="connsiteY33" fmla="*/ 594545 h 2101797"/>
              <a:gd name="connsiteX34" fmla="*/ 160882 w 788904"/>
              <a:gd name="connsiteY34" fmla="*/ 559375 h 2101797"/>
              <a:gd name="connsiteX35" fmla="*/ 150834 w 788904"/>
              <a:gd name="connsiteY35" fmla="*/ 494061 h 2101797"/>
              <a:gd name="connsiteX36" fmla="*/ 155858 w 788904"/>
              <a:gd name="connsiteY36" fmla="*/ 453868 h 2101797"/>
              <a:gd name="connsiteX37" fmla="*/ 180979 w 788904"/>
              <a:gd name="connsiteY37" fmla="*/ 433771 h 2101797"/>
              <a:gd name="connsiteX38" fmla="*/ 206100 w 788904"/>
              <a:gd name="connsiteY38" fmla="*/ 383529 h 2101797"/>
              <a:gd name="connsiteX39" fmla="*/ 231221 w 788904"/>
              <a:gd name="connsiteY39" fmla="*/ 348360 h 2101797"/>
              <a:gd name="connsiteX40" fmla="*/ 246293 w 788904"/>
              <a:gd name="connsiteY40" fmla="*/ 298118 h 2101797"/>
              <a:gd name="connsiteX41" fmla="*/ 261366 w 788904"/>
              <a:gd name="connsiteY41" fmla="*/ 262949 h 2101797"/>
              <a:gd name="connsiteX42" fmla="*/ 281463 w 788904"/>
              <a:gd name="connsiteY42" fmla="*/ 212707 h 2101797"/>
              <a:gd name="connsiteX43" fmla="*/ 306584 w 788904"/>
              <a:gd name="connsiteY43" fmla="*/ 177538 h 2101797"/>
              <a:gd name="connsiteX44" fmla="*/ 356825 w 788904"/>
              <a:gd name="connsiteY44" fmla="*/ 152417 h 2101797"/>
              <a:gd name="connsiteX45" fmla="*/ 422140 w 788904"/>
              <a:gd name="connsiteY45" fmla="*/ 132320 h 2101797"/>
              <a:gd name="connsiteX46" fmla="*/ 452285 w 788904"/>
              <a:gd name="connsiteY46" fmla="*/ 107199 h 2101797"/>
              <a:gd name="connsiteX47" fmla="*/ 487454 w 788904"/>
              <a:gd name="connsiteY47" fmla="*/ 92127 h 2101797"/>
              <a:gd name="connsiteX48" fmla="*/ 522623 w 788904"/>
              <a:gd name="connsiteY48" fmla="*/ 67006 h 2101797"/>
              <a:gd name="connsiteX49" fmla="*/ 567841 w 788904"/>
              <a:gd name="connsiteY49" fmla="*/ 36861 h 2101797"/>
              <a:gd name="connsiteX50" fmla="*/ 608034 w 788904"/>
              <a:gd name="connsiteY50" fmla="*/ 16764 h 2101797"/>
              <a:gd name="connsiteX51" fmla="*/ 658276 w 788904"/>
              <a:gd name="connsiteY51" fmla="*/ 6716 h 2101797"/>
              <a:gd name="connsiteX52" fmla="*/ 698469 w 788904"/>
              <a:gd name="connsiteY52" fmla="*/ 1692 h 2101797"/>
              <a:gd name="connsiteX53" fmla="*/ 738663 w 788904"/>
              <a:gd name="connsiteY53" fmla="*/ 1692 h 2101797"/>
              <a:gd name="connsiteX54" fmla="*/ 788904 w 788904"/>
              <a:gd name="connsiteY54" fmla="*/ 21788 h 2101797"/>
              <a:gd name="connsiteX0" fmla="*/ 422140 w 738663"/>
              <a:gd name="connsiteY0" fmla="*/ 2101797 h 2101797"/>
              <a:gd name="connsiteX1" fmla="*/ 376922 w 738663"/>
              <a:gd name="connsiteY1" fmla="*/ 1986241 h 2101797"/>
              <a:gd name="connsiteX2" fmla="*/ 356825 w 738663"/>
              <a:gd name="connsiteY2" fmla="*/ 1920927 h 2101797"/>
              <a:gd name="connsiteX3" fmla="*/ 331704 w 738663"/>
              <a:gd name="connsiteY3" fmla="*/ 1885758 h 2101797"/>
              <a:gd name="connsiteX4" fmla="*/ 306584 w 738663"/>
              <a:gd name="connsiteY4" fmla="*/ 1875709 h 2101797"/>
              <a:gd name="connsiteX5" fmla="*/ 246293 w 738663"/>
              <a:gd name="connsiteY5" fmla="*/ 1860637 h 2101797"/>
              <a:gd name="connsiteX6" fmla="*/ 206100 w 738663"/>
              <a:gd name="connsiteY6" fmla="*/ 1815419 h 2101797"/>
              <a:gd name="connsiteX7" fmla="*/ 170931 w 738663"/>
              <a:gd name="connsiteY7" fmla="*/ 1790298 h 2101797"/>
              <a:gd name="connsiteX8" fmla="*/ 140786 w 738663"/>
              <a:gd name="connsiteY8" fmla="*/ 1709912 h 2101797"/>
              <a:gd name="connsiteX9" fmla="*/ 115665 w 738663"/>
              <a:gd name="connsiteY9" fmla="*/ 1629525 h 2101797"/>
              <a:gd name="connsiteX10" fmla="*/ 80496 w 738663"/>
              <a:gd name="connsiteY10" fmla="*/ 1564210 h 2101797"/>
              <a:gd name="connsiteX11" fmla="*/ 40302 w 738663"/>
              <a:gd name="connsiteY11" fmla="*/ 1513969 h 2101797"/>
              <a:gd name="connsiteX12" fmla="*/ 20205 w 738663"/>
              <a:gd name="connsiteY12" fmla="*/ 1473775 h 2101797"/>
              <a:gd name="connsiteX13" fmla="*/ 25230 w 738663"/>
              <a:gd name="connsiteY13" fmla="*/ 1413485 h 2101797"/>
              <a:gd name="connsiteX14" fmla="*/ 40302 w 738663"/>
              <a:gd name="connsiteY14" fmla="*/ 1383340 h 2101797"/>
              <a:gd name="connsiteX15" fmla="*/ 40302 w 738663"/>
              <a:gd name="connsiteY15" fmla="*/ 1358219 h 2101797"/>
              <a:gd name="connsiteX16" fmla="*/ 10157 w 738663"/>
              <a:gd name="connsiteY16" fmla="*/ 1338123 h 2101797"/>
              <a:gd name="connsiteX17" fmla="*/ 5133 w 738663"/>
              <a:gd name="connsiteY17" fmla="*/ 1313002 h 2101797"/>
              <a:gd name="connsiteX18" fmla="*/ 109 w 738663"/>
              <a:gd name="connsiteY18" fmla="*/ 1307977 h 2101797"/>
              <a:gd name="connsiteX19" fmla="*/ 10157 w 738663"/>
              <a:gd name="connsiteY19" fmla="*/ 1277832 h 2101797"/>
              <a:gd name="connsiteX20" fmla="*/ 45326 w 738663"/>
              <a:gd name="connsiteY20" fmla="*/ 1222567 h 2101797"/>
              <a:gd name="connsiteX21" fmla="*/ 55375 w 738663"/>
              <a:gd name="connsiteY21" fmla="*/ 1157252 h 2101797"/>
              <a:gd name="connsiteX22" fmla="*/ 70447 w 738663"/>
              <a:gd name="connsiteY22" fmla="*/ 1086914 h 2101797"/>
              <a:gd name="connsiteX23" fmla="*/ 70447 w 738663"/>
              <a:gd name="connsiteY23" fmla="*/ 1036672 h 2101797"/>
              <a:gd name="connsiteX24" fmla="*/ 75471 w 738663"/>
              <a:gd name="connsiteY24" fmla="*/ 1001503 h 2101797"/>
              <a:gd name="connsiteX25" fmla="*/ 100592 w 738663"/>
              <a:gd name="connsiteY25" fmla="*/ 986430 h 2101797"/>
              <a:gd name="connsiteX26" fmla="*/ 105616 w 738663"/>
              <a:gd name="connsiteY26" fmla="*/ 951261 h 2101797"/>
              <a:gd name="connsiteX27" fmla="*/ 105616 w 738663"/>
              <a:gd name="connsiteY27" fmla="*/ 951261 h 2101797"/>
              <a:gd name="connsiteX28" fmla="*/ 130737 w 738663"/>
              <a:gd name="connsiteY28" fmla="*/ 890971 h 2101797"/>
              <a:gd name="connsiteX29" fmla="*/ 135762 w 738663"/>
              <a:gd name="connsiteY29" fmla="*/ 855802 h 2101797"/>
              <a:gd name="connsiteX30" fmla="*/ 145810 w 738663"/>
              <a:gd name="connsiteY30" fmla="*/ 825657 h 2101797"/>
              <a:gd name="connsiteX31" fmla="*/ 145810 w 738663"/>
              <a:gd name="connsiteY31" fmla="*/ 800536 h 2101797"/>
              <a:gd name="connsiteX32" fmla="*/ 170931 w 738663"/>
              <a:gd name="connsiteY32" fmla="*/ 654835 h 2101797"/>
              <a:gd name="connsiteX33" fmla="*/ 170931 w 738663"/>
              <a:gd name="connsiteY33" fmla="*/ 594545 h 2101797"/>
              <a:gd name="connsiteX34" fmla="*/ 160882 w 738663"/>
              <a:gd name="connsiteY34" fmla="*/ 559375 h 2101797"/>
              <a:gd name="connsiteX35" fmla="*/ 150834 w 738663"/>
              <a:gd name="connsiteY35" fmla="*/ 494061 h 2101797"/>
              <a:gd name="connsiteX36" fmla="*/ 155858 w 738663"/>
              <a:gd name="connsiteY36" fmla="*/ 453868 h 2101797"/>
              <a:gd name="connsiteX37" fmla="*/ 180979 w 738663"/>
              <a:gd name="connsiteY37" fmla="*/ 433771 h 2101797"/>
              <a:gd name="connsiteX38" fmla="*/ 206100 w 738663"/>
              <a:gd name="connsiteY38" fmla="*/ 383529 h 2101797"/>
              <a:gd name="connsiteX39" fmla="*/ 231221 w 738663"/>
              <a:gd name="connsiteY39" fmla="*/ 348360 h 2101797"/>
              <a:gd name="connsiteX40" fmla="*/ 246293 w 738663"/>
              <a:gd name="connsiteY40" fmla="*/ 298118 h 2101797"/>
              <a:gd name="connsiteX41" fmla="*/ 261366 w 738663"/>
              <a:gd name="connsiteY41" fmla="*/ 262949 h 2101797"/>
              <a:gd name="connsiteX42" fmla="*/ 281463 w 738663"/>
              <a:gd name="connsiteY42" fmla="*/ 212707 h 2101797"/>
              <a:gd name="connsiteX43" fmla="*/ 306584 w 738663"/>
              <a:gd name="connsiteY43" fmla="*/ 177538 h 2101797"/>
              <a:gd name="connsiteX44" fmla="*/ 356825 w 738663"/>
              <a:gd name="connsiteY44" fmla="*/ 152417 h 2101797"/>
              <a:gd name="connsiteX45" fmla="*/ 422140 w 738663"/>
              <a:gd name="connsiteY45" fmla="*/ 132320 h 2101797"/>
              <a:gd name="connsiteX46" fmla="*/ 452285 w 738663"/>
              <a:gd name="connsiteY46" fmla="*/ 107199 h 2101797"/>
              <a:gd name="connsiteX47" fmla="*/ 487454 w 738663"/>
              <a:gd name="connsiteY47" fmla="*/ 92127 h 2101797"/>
              <a:gd name="connsiteX48" fmla="*/ 522623 w 738663"/>
              <a:gd name="connsiteY48" fmla="*/ 67006 h 2101797"/>
              <a:gd name="connsiteX49" fmla="*/ 567841 w 738663"/>
              <a:gd name="connsiteY49" fmla="*/ 36861 h 2101797"/>
              <a:gd name="connsiteX50" fmla="*/ 608034 w 738663"/>
              <a:gd name="connsiteY50" fmla="*/ 16764 h 2101797"/>
              <a:gd name="connsiteX51" fmla="*/ 658276 w 738663"/>
              <a:gd name="connsiteY51" fmla="*/ 6716 h 2101797"/>
              <a:gd name="connsiteX52" fmla="*/ 698469 w 738663"/>
              <a:gd name="connsiteY52" fmla="*/ 1692 h 2101797"/>
              <a:gd name="connsiteX53" fmla="*/ 738663 w 738663"/>
              <a:gd name="connsiteY53" fmla="*/ 1692 h 2101797"/>
              <a:gd name="connsiteX0" fmla="*/ 376922 w 738663"/>
              <a:gd name="connsiteY0" fmla="*/ 1986241 h 1986241"/>
              <a:gd name="connsiteX1" fmla="*/ 356825 w 738663"/>
              <a:gd name="connsiteY1" fmla="*/ 1920927 h 1986241"/>
              <a:gd name="connsiteX2" fmla="*/ 331704 w 738663"/>
              <a:gd name="connsiteY2" fmla="*/ 1885758 h 1986241"/>
              <a:gd name="connsiteX3" fmla="*/ 306584 w 738663"/>
              <a:gd name="connsiteY3" fmla="*/ 1875709 h 1986241"/>
              <a:gd name="connsiteX4" fmla="*/ 246293 w 738663"/>
              <a:gd name="connsiteY4" fmla="*/ 1860637 h 1986241"/>
              <a:gd name="connsiteX5" fmla="*/ 206100 w 738663"/>
              <a:gd name="connsiteY5" fmla="*/ 1815419 h 1986241"/>
              <a:gd name="connsiteX6" fmla="*/ 170931 w 738663"/>
              <a:gd name="connsiteY6" fmla="*/ 1790298 h 1986241"/>
              <a:gd name="connsiteX7" fmla="*/ 140786 w 738663"/>
              <a:gd name="connsiteY7" fmla="*/ 1709912 h 1986241"/>
              <a:gd name="connsiteX8" fmla="*/ 115665 w 738663"/>
              <a:gd name="connsiteY8" fmla="*/ 1629525 h 1986241"/>
              <a:gd name="connsiteX9" fmla="*/ 80496 w 738663"/>
              <a:gd name="connsiteY9" fmla="*/ 1564210 h 1986241"/>
              <a:gd name="connsiteX10" fmla="*/ 40302 w 738663"/>
              <a:gd name="connsiteY10" fmla="*/ 1513969 h 1986241"/>
              <a:gd name="connsiteX11" fmla="*/ 20205 w 738663"/>
              <a:gd name="connsiteY11" fmla="*/ 1473775 h 1986241"/>
              <a:gd name="connsiteX12" fmla="*/ 25230 w 738663"/>
              <a:gd name="connsiteY12" fmla="*/ 1413485 h 1986241"/>
              <a:gd name="connsiteX13" fmla="*/ 40302 w 738663"/>
              <a:gd name="connsiteY13" fmla="*/ 1383340 h 1986241"/>
              <a:gd name="connsiteX14" fmla="*/ 40302 w 738663"/>
              <a:gd name="connsiteY14" fmla="*/ 1358219 h 1986241"/>
              <a:gd name="connsiteX15" fmla="*/ 10157 w 738663"/>
              <a:gd name="connsiteY15" fmla="*/ 1338123 h 1986241"/>
              <a:gd name="connsiteX16" fmla="*/ 5133 w 738663"/>
              <a:gd name="connsiteY16" fmla="*/ 1313002 h 1986241"/>
              <a:gd name="connsiteX17" fmla="*/ 109 w 738663"/>
              <a:gd name="connsiteY17" fmla="*/ 1307977 h 1986241"/>
              <a:gd name="connsiteX18" fmla="*/ 10157 w 738663"/>
              <a:gd name="connsiteY18" fmla="*/ 1277832 h 1986241"/>
              <a:gd name="connsiteX19" fmla="*/ 45326 w 738663"/>
              <a:gd name="connsiteY19" fmla="*/ 1222567 h 1986241"/>
              <a:gd name="connsiteX20" fmla="*/ 55375 w 738663"/>
              <a:gd name="connsiteY20" fmla="*/ 1157252 h 1986241"/>
              <a:gd name="connsiteX21" fmla="*/ 70447 w 738663"/>
              <a:gd name="connsiteY21" fmla="*/ 1086914 h 1986241"/>
              <a:gd name="connsiteX22" fmla="*/ 70447 w 738663"/>
              <a:gd name="connsiteY22" fmla="*/ 1036672 h 1986241"/>
              <a:gd name="connsiteX23" fmla="*/ 75471 w 738663"/>
              <a:gd name="connsiteY23" fmla="*/ 1001503 h 1986241"/>
              <a:gd name="connsiteX24" fmla="*/ 100592 w 738663"/>
              <a:gd name="connsiteY24" fmla="*/ 986430 h 1986241"/>
              <a:gd name="connsiteX25" fmla="*/ 105616 w 738663"/>
              <a:gd name="connsiteY25" fmla="*/ 951261 h 1986241"/>
              <a:gd name="connsiteX26" fmla="*/ 105616 w 738663"/>
              <a:gd name="connsiteY26" fmla="*/ 951261 h 1986241"/>
              <a:gd name="connsiteX27" fmla="*/ 130737 w 738663"/>
              <a:gd name="connsiteY27" fmla="*/ 890971 h 1986241"/>
              <a:gd name="connsiteX28" fmla="*/ 135762 w 738663"/>
              <a:gd name="connsiteY28" fmla="*/ 855802 h 1986241"/>
              <a:gd name="connsiteX29" fmla="*/ 145810 w 738663"/>
              <a:gd name="connsiteY29" fmla="*/ 825657 h 1986241"/>
              <a:gd name="connsiteX30" fmla="*/ 145810 w 738663"/>
              <a:gd name="connsiteY30" fmla="*/ 800536 h 1986241"/>
              <a:gd name="connsiteX31" fmla="*/ 170931 w 738663"/>
              <a:gd name="connsiteY31" fmla="*/ 654835 h 1986241"/>
              <a:gd name="connsiteX32" fmla="*/ 170931 w 738663"/>
              <a:gd name="connsiteY32" fmla="*/ 594545 h 1986241"/>
              <a:gd name="connsiteX33" fmla="*/ 160882 w 738663"/>
              <a:gd name="connsiteY33" fmla="*/ 559375 h 1986241"/>
              <a:gd name="connsiteX34" fmla="*/ 150834 w 738663"/>
              <a:gd name="connsiteY34" fmla="*/ 494061 h 1986241"/>
              <a:gd name="connsiteX35" fmla="*/ 155858 w 738663"/>
              <a:gd name="connsiteY35" fmla="*/ 453868 h 1986241"/>
              <a:gd name="connsiteX36" fmla="*/ 180979 w 738663"/>
              <a:gd name="connsiteY36" fmla="*/ 433771 h 1986241"/>
              <a:gd name="connsiteX37" fmla="*/ 206100 w 738663"/>
              <a:gd name="connsiteY37" fmla="*/ 383529 h 1986241"/>
              <a:gd name="connsiteX38" fmla="*/ 231221 w 738663"/>
              <a:gd name="connsiteY38" fmla="*/ 348360 h 1986241"/>
              <a:gd name="connsiteX39" fmla="*/ 246293 w 738663"/>
              <a:gd name="connsiteY39" fmla="*/ 298118 h 1986241"/>
              <a:gd name="connsiteX40" fmla="*/ 261366 w 738663"/>
              <a:gd name="connsiteY40" fmla="*/ 262949 h 1986241"/>
              <a:gd name="connsiteX41" fmla="*/ 281463 w 738663"/>
              <a:gd name="connsiteY41" fmla="*/ 212707 h 1986241"/>
              <a:gd name="connsiteX42" fmla="*/ 306584 w 738663"/>
              <a:gd name="connsiteY42" fmla="*/ 177538 h 1986241"/>
              <a:gd name="connsiteX43" fmla="*/ 356825 w 738663"/>
              <a:gd name="connsiteY43" fmla="*/ 152417 h 1986241"/>
              <a:gd name="connsiteX44" fmla="*/ 422140 w 738663"/>
              <a:gd name="connsiteY44" fmla="*/ 132320 h 1986241"/>
              <a:gd name="connsiteX45" fmla="*/ 452285 w 738663"/>
              <a:gd name="connsiteY45" fmla="*/ 107199 h 1986241"/>
              <a:gd name="connsiteX46" fmla="*/ 487454 w 738663"/>
              <a:gd name="connsiteY46" fmla="*/ 92127 h 1986241"/>
              <a:gd name="connsiteX47" fmla="*/ 522623 w 738663"/>
              <a:gd name="connsiteY47" fmla="*/ 67006 h 1986241"/>
              <a:gd name="connsiteX48" fmla="*/ 567841 w 738663"/>
              <a:gd name="connsiteY48" fmla="*/ 36861 h 1986241"/>
              <a:gd name="connsiteX49" fmla="*/ 608034 w 738663"/>
              <a:gd name="connsiteY49" fmla="*/ 16764 h 1986241"/>
              <a:gd name="connsiteX50" fmla="*/ 658276 w 738663"/>
              <a:gd name="connsiteY50" fmla="*/ 6716 h 1986241"/>
              <a:gd name="connsiteX51" fmla="*/ 698469 w 738663"/>
              <a:gd name="connsiteY51" fmla="*/ 1692 h 1986241"/>
              <a:gd name="connsiteX52" fmla="*/ 738663 w 738663"/>
              <a:gd name="connsiteY52" fmla="*/ 1692 h 1986241"/>
              <a:gd name="connsiteX0" fmla="*/ 356825 w 738663"/>
              <a:gd name="connsiteY0" fmla="*/ 1920927 h 1920927"/>
              <a:gd name="connsiteX1" fmla="*/ 331704 w 738663"/>
              <a:gd name="connsiteY1" fmla="*/ 1885758 h 1920927"/>
              <a:gd name="connsiteX2" fmla="*/ 306584 w 738663"/>
              <a:gd name="connsiteY2" fmla="*/ 1875709 h 1920927"/>
              <a:gd name="connsiteX3" fmla="*/ 246293 w 738663"/>
              <a:gd name="connsiteY3" fmla="*/ 1860637 h 1920927"/>
              <a:gd name="connsiteX4" fmla="*/ 206100 w 738663"/>
              <a:gd name="connsiteY4" fmla="*/ 1815419 h 1920927"/>
              <a:gd name="connsiteX5" fmla="*/ 170931 w 738663"/>
              <a:gd name="connsiteY5" fmla="*/ 1790298 h 1920927"/>
              <a:gd name="connsiteX6" fmla="*/ 140786 w 738663"/>
              <a:gd name="connsiteY6" fmla="*/ 1709912 h 1920927"/>
              <a:gd name="connsiteX7" fmla="*/ 115665 w 738663"/>
              <a:gd name="connsiteY7" fmla="*/ 1629525 h 1920927"/>
              <a:gd name="connsiteX8" fmla="*/ 80496 w 738663"/>
              <a:gd name="connsiteY8" fmla="*/ 1564210 h 1920927"/>
              <a:gd name="connsiteX9" fmla="*/ 40302 w 738663"/>
              <a:gd name="connsiteY9" fmla="*/ 1513969 h 1920927"/>
              <a:gd name="connsiteX10" fmla="*/ 20205 w 738663"/>
              <a:gd name="connsiteY10" fmla="*/ 1473775 h 1920927"/>
              <a:gd name="connsiteX11" fmla="*/ 25230 w 738663"/>
              <a:gd name="connsiteY11" fmla="*/ 1413485 h 1920927"/>
              <a:gd name="connsiteX12" fmla="*/ 40302 w 738663"/>
              <a:gd name="connsiteY12" fmla="*/ 1383340 h 1920927"/>
              <a:gd name="connsiteX13" fmla="*/ 40302 w 738663"/>
              <a:gd name="connsiteY13" fmla="*/ 1358219 h 1920927"/>
              <a:gd name="connsiteX14" fmla="*/ 10157 w 738663"/>
              <a:gd name="connsiteY14" fmla="*/ 1338123 h 1920927"/>
              <a:gd name="connsiteX15" fmla="*/ 5133 w 738663"/>
              <a:gd name="connsiteY15" fmla="*/ 1313002 h 1920927"/>
              <a:gd name="connsiteX16" fmla="*/ 109 w 738663"/>
              <a:gd name="connsiteY16" fmla="*/ 1307977 h 1920927"/>
              <a:gd name="connsiteX17" fmla="*/ 10157 w 738663"/>
              <a:gd name="connsiteY17" fmla="*/ 1277832 h 1920927"/>
              <a:gd name="connsiteX18" fmla="*/ 45326 w 738663"/>
              <a:gd name="connsiteY18" fmla="*/ 1222567 h 1920927"/>
              <a:gd name="connsiteX19" fmla="*/ 55375 w 738663"/>
              <a:gd name="connsiteY19" fmla="*/ 1157252 h 1920927"/>
              <a:gd name="connsiteX20" fmla="*/ 70447 w 738663"/>
              <a:gd name="connsiteY20" fmla="*/ 1086914 h 1920927"/>
              <a:gd name="connsiteX21" fmla="*/ 70447 w 738663"/>
              <a:gd name="connsiteY21" fmla="*/ 1036672 h 1920927"/>
              <a:gd name="connsiteX22" fmla="*/ 75471 w 738663"/>
              <a:gd name="connsiteY22" fmla="*/ 1001503 h 1920927"/>
              <a:gd name="connsiteX23" fmla="*/ 100592 w 738663"/>
              <a:gd name="connsiteY23" fmla="*/ 986430 h 1920927"/>
              <a:gd name="connsiteX24" fmla="*/ 105616 w 738663"/>
              <a:gd name="connsiteY24" fmla="*/ 951261 h 1920927"/>
              <a:gd name="connsiteX25" fmla="*/ 105616 w 738663"/>
              <a:gd name="connsiteY25" fmla="*/ 951261 h 1920927"/>
              <a:gd name="connsiteX26" fmla="*/ 130737 w 738663"/>
              <a:gd name="connsiteY26" fmla="*/ 890971 h 1920927"/>
              <a:gd name="connsiteX27" fmla="*/ 135762 w 738663"/>
              <a:gd name="connsiteY27" fmla="*/ 855802 h 1920927"/>
              <a:gd name="connsiteX28" fmla="*/ 145810 w 738663"/>
              <a:gd name="connsiteY28" fmla="*/ 825657 h 1920927"/>
              <a:gd name="connsiteX29" fmla="*/ 145810 w 738663"/>
              <a:gd name="connsiteY29" fmla="*/ 800536 h 1920927"/>
              <a:gd name="connsiteX30" fmla="*/ 170931 w 738663"/>
              <a:gd name="connsiteY30" fmla="*/ 654835 h 1920927"/>
              <a:gd name="connsiteX31" fmla="*/ 170931 w 738663"/>
              <a:gd name="connsiteY31" fmla="*/ 594545 h 1920927"/>
              <a:gd name="connsiteX32" fmla="*/ 160882 w 738663"/>
              <a:gd name="connsiteY32" fmla="*/ 559375 h 1920927"/>
              <a:gd name="connsiteX33" fmla="*/ 150834 w 738663"/>
              <a:gd name="connsiteY33" fmla="*/ 494061 h 1920927"/>
              <a:gd name="connsiteX34" fmla="*/ 155858 w 738663"/>
              <a:gd name="connsiteY34" fmla="*/ 453868 h 1920927"/>
              <a:gd name="connsiteX35" fmla="*/ 180979 w 738663"/>
              <a:gd name="connsiteY35" fmla="*/ 433771 h 1920927"/>
              <a:gd name="connsiteX36" fmla="*/ 206100 w 738663"/>
              <a:gd name="connsiteY36" fmla="*/ 383529 h 1920927"/>
              <a:gd name="connsiteX37" fmla="*/ 231221 w 738663"/>
              <a:gd name="connsiteY37" fmla="*/ 348360 h 1920927"/>
              <a:gd name="connsiteX38" fmla="*/ 246293 w 738663"/>
              <a:gd name="connsiteY38" fmla="*/ 298118 h 1920927"/>
              <a:gd name="connsiteX39" fmla="*/ 261366 w 738663"/>
              <a:gd name="connsiteY39" fmla="*/ 262949 h 1920927"/>
              <a:gd name="connsiteX40" fmla="*/ 281463 w 738663"/>
              <a:gd name="connsiteY40" fmla="*/ 212707 h 1920927"/>
              <a:gd name="connsiteX41" fmla="*/ 306584 w 738663"/>
              <a:gd name="connsiteY41" fmla="*/ 177538 h 1920927"/>
              <a:gd name="connsiteX42" fmla="*/ 356825 w 738663"/>
              <a:gd name="connsiteY42" fmla="*/ 152417 h 1920927"/>
              <a:gd name="connsiteX43" fmla="*/ 422140 w 738663"/>
              <a:gd name="connsiteY43" fmla="*/ 132320 h 1920927"/>
              <a:gd name="connsiteX44" fmla="*/ 452285 w 738663"/>
              <a:gd name="connsiteY44" fmla="*/ 107199 h 1920927"/>
              <a:gd name="connsiteX45" fmla="*/ 487454 w 738663"/>
              <a:gd name="connsiteY45" fmla="*/ 92127 h 1920927"/>
              <a:gd name="connsiteX46" fmla="*/ 522623 w 738663"/>
              <a:gd name="connsiteY46" fmla="*/ 67006 h 1920927"/>
              <a:gd name="connsiteX47" fmla="*/ 567841 w 738663"/>
              <a:gd name="connsiteY47" fmla="*/ 36861 h 1920927"/>
              <a:gd name="connsiteX48" fmla="*/ 608034 w 738663"/>
              <a:gd name="connsiteY48" fmla="*/ 16764 h 1920927"/>
              <a:gd name="connsiteX49" fmla="*/ 658276 w 738663"/>
              <a:gd name="connsiteY49" fmla="*/ 6716 h 1920927"/>
              <a:gd name="connsiteX50" fmla="*/ 698469 w 738663"/>
              <a:gd name="connsiteY50" fmla="*/ 1692 h 1920927"/>
              <a:gd name="connsiteX51" fmla="*/ 738663 w 738663"/>
              <a:gd name="connsiteY51" fmla="*/ 1692 h 1920927"/>
              <a:gd name="connsiteX0" fmla="*/ 356825 w 738663"/>
              <a:gd name="connsiteY0" fmla="*/ 1920927 h 1920927"/>
              <a:gd name="connsiteX1" fmla="*/ 306584 w 738663"/>
              <a:gd name="connsiteY1" fmla="*/ 1875709 h 1920927"/>
              <a:gd name="connsiteX2" fmla="*/ 246293 w 738663"/>
              <a:gd name="connsiteY2" fmla="*/ 1860637 h 1920927"/>
              <a:gd name="connsiteX3" fmla="*/ 206100 w 738663"/>
              <a:gd name="connsiteY3" fmla="*/ 1815419 h 1920927"/>
              <a:gd name="connsiteX4" fmla="*/ 170931 w 738663"/>
              <a:gd name="connsiteY4" fmla="*/ 1790298 h 1920927"/>
              <a:gd name="connsiteX5" fmla="*/ 140786 w 738663"/>
              <a:gd name="connsiteY5" fmla="*/ 1709912 h 1920927"/>
              <a:gd name="connsiteX6" fmla="*/ 115665 w 738663"/>
              <a:gd name="connsiteY6" fmla="*/ 1629525 h 1920927"/>
              <a:gd name="connsiteX7" fmla="*/ 80496 w 738663"/>
              <a:gd name="connsiteY7" fmla="*/ 1564210 h 1920927"/>
              <a:gd name="connsiteX8" fmla="*/ 40302 w 738663"/>
              <a:gd name="connsiteY8" fmla="*/ 1513969 h 1920927"/>
              <a:gd name="connsiteX9" fmla="*/ 20205 w 738663"/>
              <a:gd name="connsiteY9" fmla="*/ 1473775 h 1920927"/>
              <a:gd name="connsiteX10" fmla="*/ 25230 w 738663"/>
              <a:gd name="connsiteY10" fmla="*/ 1413485 h 1920927"/>
              <a:gd name="connsiteX11" fmla="*/ 40302 w 738663"/>
              <a:gd name="connsiteY11" fmla="*/ 1383340 h 1920927"/>
              <a:gd name="connsiteX12" fmla="*/ 40302 w 738663"/>
              <a:gd name="connsiteY12" fmla="*/ 1358219 h 1920927"/>
              <a:gd name="connsiteX13" fmla="*/ 10157 w 738663"/>
              <a:gd name="connsiteY13" fmla="*/ 1338123 h 1920927"/>
              <a:gd name="connsiteX14" fmla="*/ 5133 w 738663"/>
              <a:gd name="connsiteY14" fmla="*/ 1313002 h 1920927"/>
              <a:gd name="connsiteX15" fmla="*/ 109 w 738663"/>
              <a:gd name="connsiteY15" fmla="*/ 1307977 h 1920927"/>
              <a:gd name="connsiteX16" fmla="*/ 10157 w 738663"/>
              <a:gd name="connsiteY16" fmla="*/ 1277832 h 1920927"/>
              <a:gd name="connsiteX17" fmla="*/ 45326 w 738663"/>
              <a:gd name="connsiteY17" fmla="*/ 1222567 h 1920927"/>
              <a:gd name="connsiteX18" fmla="*/ 55375 w 738663"/>
              <a:gd name="connsiteY18" fmla="*/ 1157252 h 1920927"/>
              <a:gd name="connsiteX19" fmla="*/ 70447 w 738663"/>
              <a:gd name="connsiteY19" fmla="*/ 1086914 h 1920927"/>
              <a:gd name="connsiteX20" fmla="*/ 70447 w 738663"/>
              <a:gd name="connsiteY20" fmla="*/ 1036672 h 1920927"/>
              <a:gd name="connsiteX21" fmla="*/ 75471 w 738663"/>
              <a:gd name="connsiteY21" fmla="*/ 1001503 h 1920927"/>
              <a:gd name="connsiteX22" fmla="*/ 100592 w 738663"/>
              <a:gd name="connsiteY22" fmla="*/ 986430 h 1920927"/>
              <a:gd name="connsiteX23" fmla="*/ 105616 w 738663"/>
              <a:gd name="connsiteY23" fmla="*/ 951261 h 1920927"/>
              <a:gd name="connsiteX24" fmla="*/ 105616 w 738663"/>
              <a:gd name="connsiteY24" fmla="*/ 951261 h 1920927"/>
              <a:gd name="connsiteX25" fmla="*/ 130737 w 738663"/>
              <a:gd name="connsiteY25" fmla="*/ 890971 h 1920927"/>
              <a:gd name="connsiteX26" fmla="*/ 135762 w 738663"/>
              <a:gd name="connsiteY26" fmla="*/ 855802 h 1920927"/>
              <a:gd name="connsiteX27" fmla="*/ 145810 w 738663"/>
              <a:gd name="connsiteY27" fmla="*/ 825657 h 1920927"/>
              <a:gd name="connsiteX28" fmla="*/ 145810 w 738663"/>
              <a:gd name="connsiteY28" fmla="*/ 800536 h 1920927"/>
              <a:gd name="connsiteX29" fmla="*/ 170931 w 738663"/>
              <a:gd name="connsiteY29" fmla="*/ 654835 h 1920927"/>
              <a:gd name="connsiteX30" fmla="*/ 170931 w 738663"/>
              <a:gd name="connsiteY30" fmla="*/ 594545 h 1920927"/>
              <a:gd name="connsiteX31" fmla="*/ 160882 w 738663"/>
              <a:gd name="connsiteY31" fmla="*/ 559375 h 1920927"/>
              <a:gd name="connsiteX32" fmla="*/ 150834 w 738663"/>
              <a:gd name="connsiteY32" fmla="*/ 494061 h 1920927"/>
              <a:gd name="connsiteX33" fmla="*/ 155858 w 738663"/>
              <a:gd name="connsiteY33" fmla="*/ 453868 h 1920927"/>
              <a:gd name="connsiteX34" fmla="*/ 180979 w 738663"/>
              <a:gd name="connsiteY34" fmla="*/ 433771 h 1920927"/>
              <a:gd name="connsiteX35" fmla="*/ 206100 w 738663"/>
              <a:gd name="connsiteY35" fmla="*/ 383529 h 1920927"/>
              <a:gd name="connsiteX36" fmla="*/ 231221 w 738663"/>
              <a:gd name="connsiteY36" fmla="*/ 348360 h 1920927"/>
              <a:gd name="connsiteX37" fmla="*/ 246293 w 738663"/>
              <a:gd name="connsiteY37" fmla="*/ 298118 h 1920927"/>
              <a:gd name="connsiteX38" fmla="*/ 261366 w 738663"/>
              <a:gd name="connsiteY38" fmla="*/ 262949 h 1920927"/>
              <a:gd name="connsiteX39" fmla="*/ 281463 w 738663"/>
              <a:gd name="connsiteY39" fmla="*/ 212707 h 1920927"/>
              <a:gd name="connsiteX40" fmla="*/ 306584 w 738663"/>
              <a:gd name="connsiteY40" fmla="*/ 177538 h 1920927"/>
              <a:gd name="connsiteX41" fmla="*/ 356825 w 738663"/>
              <a:gd name="connsiteY41" fmla="*/ 152417 h 1920927"/>
              <a:gd name="connsiteX42" fmla="*/ 422140 w 738663"/>
              <a:gd name="connsiteY42" fmla="*/ 132320 h 1920927"/>
              <a:gd name="connsiteX43" fmla="*/ 452285 w 738663"/>
              <a:gd name="connsiteY43" fmla="*/ 107199 h 1920927"/>
              <a:gd name="connsiteX44" fmla="*/ 487454 w 738663"/>
              <a:gd name="connsiteY44" fmla="*/ 92127 h 1920927"/>
              <a:gd name="connsiteX45" fmla="*/ 522623 w 738663"/>
              <a:gd name="connsiteY45" fmla="*/ 67006 h 1920927"/>
              <a:gd name="connsiteX46" fmla="*/ 567841 w 738663"/>
              <a:gd name="connsiteY46" fmla="*/ 36861 h 1920927"/>
              <a:gd name="connsiteX47" fmla="*/ 608034 w 738663"/>
              <a:gd name="connsiteY47" fmla="*/ 16764 h 1920927"/>
              <a:gd name="connsiteX48" fmla="*/ 658276 w 738663"/>
              <a:gd name="connsiteY48" fmla="*/ 6716 h 1920927"/>
              <a:gd name="connsiteX49" fmla="*/ 698469 w 738663"/>
              <a:gd name="connsiteY49" fmla="*/ 1692 h 1920927"/>
              <a:gd name="connsiteX50" fmla="*/ 738663 w 738663"/>
              <a:gd name="connsiteY50" fmla="*/ 1692 h 1920927"/>
              <a:gd name="connsiteX0" fmla="*/ 306584 w 738663"/>
              <a:gd name="connsiteY0" fmla="*/ 1875709 h 1875709"/>
              <a:gd name="connsiteX1" fmla="*/ 246293 w 738663"/>
              <a:gd name="connsiteY1" fmla="*/ 1860637 h 1875709"/>
              <a:gd name="connsiteX2" fmla="*/ 206100 w 738663"/>
              <a:gd name="connsiteY2" fmla="*/ 1815419 h 1875709"/>
              <a:gd name="connsiteX3" fmla="*/ 170931 w 738663"/>
              <a:gd name="connsiteY3" fmla="*/ 1790298 h 1875709"/>
              <a:gd name="connsiteX4" fmla="*/ 140786 w 738663"/>
              <a:gd name="connsiteY4" fmla="*/ 1709912 h 1875709"/>
              <a:gd name="connsiteX5" fmla="*/ 115665 w 738663"/>
              <a:gd name="connsiteY5" fmla="*/ 1629525 h 1875709"/>
              <a:gd name="connsiteX6" fmla="*/ 80496 w 738663"/>
              <a:gd name="connsiteY6" fmla="*/ 1564210 h 1875709"/>
              <a:gd name="connsiteX7" fmla="*/ 40302 w 738663"/>
              <a:gd name="connsiteY7" fmla="*/ 1513969 h 1875709"/>
              <a:gd name="connsiteX8" fmla="*/ 20205 w 738663"/>
              <a:gd name="connsiteY8" fmla="*/ 1473775 h 1875709"/>
              <a:gd name="connsiteX9" fmla="*/ 25230 w 738663"/>
              <a:gd name="connsiteY9" fmla="*/ 1413485 h 1875709"/>
              <a:gd name="connsiteX10" fmla="*/ 40302 w 738663"/>
              <a:gd name="connsiteY10" fmla="*/ 1383340 h 1875709"/>
              <a:gd name="connsiteX11" fmla="*/ 40302 w 738663"/>
              <a:gd name="connsiteY11" fmla="*/ 1358219 h 1875709"/>
              <a:gd name="connsiteX12" fmla="*/ 10157 w 738663"/>
              <a:gd name="connsiteY12" fmla="*/ 1338123 h 1875709"/>
              <a:gd name="connsiteX13" fmla="*/ 5133 w 738663"/>
              <a:gd name="connsiteY13" fmla="*/ 1313002 h 1875709"/>
              <a:gd name="connsiteX14" fmla="*/ 109 w 738663"/>
              <a:gd name="connsiteY14" fmla="*/ 1307977 h 1875709"/>
              <a:gd name="connsiteX15" fmla="*/ 10157 w 738663"/>
              <a:gd name="connsiteY15" fmla="*/ 1277832 h 1875709"/>
              <a:gd name="connsiteX16" fmla="*/ 45326 w 738663"/>
              <a:gd name="connsiteY16" fmla="*/ 1222567 h 1875709"/>
              <a:gd name="connsiteX17" fmla="*/ 55375 w 738663"/>
              <a:gd name="connsiteY17" fmla="*/ 1157252 h 1875709"/>
              <a:gd name="connsiteX18" fmla="*/ 70447 w 738663"/>
              <a:gd name="connsiteY18" fmla="*/ 1086914 h 1875709"/>
              <a:gd name="connsiteX19" fmla="*/ 70447 w 738663"/>
              <a:gd name="connsiteY19" fmla="*/ 1036672 h 1875709"/>
              <a:gd name="connsiteX20" fmla="*/ 75471 w 738663"/>
              <a:gd name="connsiteY20" fmla="*/ 1001503 h 1875709"/>
              <a:gd name="connsiteX21" fmla="*/ 100592 w 738663"/>
              <a:gd name="connsiteY21" fmla="*/ 986430 h 1875709"/>
              <a:gd name="connsiteX22" fmla="*/ 105616 w 738663"/>
              <a:gd name="connsiteY22" fmla="*/ 951261 h 1875709"/>
              <a:gd name="connsiteX23" fmla="*/ 105616 w 738663"/>
              <a:gd name="connsiteY23" fmla="*/ 951261 h 1875709"/>
              <a:gd name="connsiteX24" fmla="*/ 130737 w 738663"/>
              <a:gd name="connsiteY24" fmla="*/ 890971 h 1875709"/>
              <a:gd name="connsiteX25" fmla="*/ 135762 w 738663"/>
              <a:gd name="connsiteY25" fmla="*/ 855802 h 1875709"/>
              <a:gd name="connsiteX26" fmla="*/ 145810 w 738663"/>
              <a:gd name="connsiteY26" fmla="*/ 825657 h 1875709"/>
              <a:gd name="connsiteX27" fmla="*/ 145810 w 738663"/>
              <a:gd name="connsiteY27" fmla="*/ 800536 h 1875709"/>
              <a:gd name="connsiteX28" fmla="*/ 170931 w 738663"/>
              <a:gd name="connsiteY28" fmla="*/ 654835 h 1875709"/>
              <a:gd name="connsiteX29" fmla="*/ 170931 w 738663"/>
              <a:gd name="connsiteY29" fmla="*/ 594545 h 1875709"/>
              <a:gd name="connsiteX30" fmla="*/ 160882 w 738663"/>
              <a:gd name="connsiteY30" fmla="*/ 559375 h 1875709"/>
              <a:gd name="connsiteX31" fmla="*/ 150834 w 738663"/>
              <a:gd name="connsiteY31" fmla="*/ 494061 h 1875709"/>
              <a:gd name="connsiteX32" fmla="*/ 155858 w 738663"/>
              <a:gd name="connsiteY32" fmla="*/ 453868 h 1875709"/>
              <a:gd name="connsiteX33" fmla="*/ 180979 w 738663"/>
              <a:gd name="connsiteY33" fmla="*/ 433771 h 1875709"/>
              <a:gd name="connsiteX34" fmla="*/ 206100 w 738663"/>
              <a:gd name="connsiteY34" fmla="*/ 383529 h 1875709"/>
              <a:gd name="connsiteX35" fmla="*/ 231221 w 738663"/>
              <a:gd name="connsiteY35" fmla="*/ 348360 h 1875709"/>
              <a:gd name="connsiteX36" fmla="*/ 246293 w 738663"/>
              <a:gd name="connsiteY36" fmla="*/ 298118 h 1875709"/>
              <a:gd name="connsiteX37" fmla="*/ 261366 w 738663"/>
              <a:gd name="connsiteY37" fmla="*/ 262949 h 1875709"/>
              <a:gd name="connsiteX38" fmla="*/ 281463 w 738663"/>
              <a:gd name="connsiteY38" fmla="*/ 212707 h 1875709"/>
              <a:gd name="connsiteX39" fmla="*/ 306584 w 738663"/>
              <a:gd name="connsiteY39" fmla="*/ 177538 h 1875709"/>
              <a:gd name="connsiteX40" fmla="*/ 356825 w 738663"/>
              <a:gd name="connsiteY40" fmla="*/ 152417 h 1875709"/>
              <a:gd name="connsiteX41" fmla="*/ 422140 w 738663"/>
              <a:gd name="connsiteY41" fmla="*/ 132320 h 1875709"/>
              <a:gd name="connsiteX42" fmla="*/ 452285 w 738663"/>
              <a:gd name="connsiteY42" fmla="*/ 107199 h 1875709"/>
              <a:gd name="connsiteX43" fmla="*/ 487454 w 738663"/>
              <a:gd name="connsiteY43" fmla="*/ 92127 h 1875709"/>
              <a:gd name="connsiteX44" fmla="*/ 522623 w 738663"/>
              <a:gd name="connsiteY44" fmla="*/ 67006 h 1875709"/>
              <a:gd name="connsiteX45" fmla="*/ 567841 w 738663"/>
              <a:gd name="connsiteY45" fmla="*/ 36861 h 1875709"/>
              <a:gd name="connsiteX46" fmla="*/ 608034 w 738663"/>
              <a:gd name="connsiteY46" fmla="*/ 16764 h 1875709"/>
              <a:gd name="connsiteX47" fmla="*/ 658276 w 738663"/>
              <a:gd name="connsiteY47" fmla="*/ 6716 h 1875709"/>
              <a:gd name="connsiteX48" fmla="*/ 698469 w 738663"/>
              <a:gd name="connsiteY48" fmla="*/ 1692 h 1875709"/>
              <a:gd name="connsiteX49" fmla="*/ 738663 w 738663"/>
              <a:gd name="connsiteY49" fmla="*/ 1692 h 1875709"/>
              <a:gd name="connsiteX0" fmla="*/ 246293 w 738663"/>
              <a:gd name="connsiteY0" fmla="*/ 1860637 h 1860637"/>
              <a:gd name="connsiteX1" fmla="*/ 206100 w 738663"/>
              <a:gd name="connsiteY1" fmla="*/ 1815419 h 1860637"/>
              <a:gd name="connsiteX2" fmla="*/ 170931 w 738663"/>
              <a:gd name="connsiteY2" fmla="*/ 1790298 h 1860637"/>
              <a:gd name="connsiteX3" fmla="*/ 140786 w 738663"/>
              <a:gd name="connsiteY3" fmla="*/ 1709912 h 1860637"/>
              <a:gd name="connsiteX4" fmla="*/ 115665 w 738663"/>
              <a:gd name="connsiteY4" fmla="*/ 1629525 h 1860637"/>
              <a:gd name="connsiteX5" fmla="*/ 80496 w 738663"/>
              <a:gd name="connsiteY5" fmla="*/ 1564210 h 1860637"/>
              <a:gd name="connsiteX6" fmla="*/ 40302 w 738663"/>
              <a:gd name="connsiteY6" fmla="*/ 1513969 h 1860637"/>
              <a:gd name="connsiteX7" fmla="*/ 20205 w 738663"/>
              <a:gd name="connsiteY7" fmla="*/ 1473775 h 1860637"/>
              <a:gd name="connsiteX8" fmla="*/ 25230 w 738663"/>
              <a:gd name="connsiteY8" fmla="*/ 1413485 h 1860637"/>
              <a:gd name="connsiteX9" fmla="*/ 40302 w 738663"/>
              <a:gd name="connsiteY9" fmla="*/ 1383340 h 1860637"/>
              <a:gd name="connsiteX10" fmla="*/ 40302 w 738663"/>
              <a:gd name="connsiteY10" fmla="*/ 1358219 h 1860637"/>
              <a:gd name="connsiteX11" fmla="*/ 10157 w 738663"/>
              <a:gd name="connsiteY11" fmla="*/ 1338123 h 1860637"/>
              <a:gd name="connsiteX12" fmla="*/ 5133 w 738663"/>
              <a:gd name="connsiteY12" fmla="*/ 1313002 h 1860637"/>
              <a:gd name="connsiteX13" fmla="*/ 109 w 738663"/>
              <a:gd name="connsiteY13" fmla="*/ 1307977 h 1860637"/>
              <a:gd name="connsiteX14" fmla="*/ 10157 w 738663"/>
              <a:gd name="connsiteY14" fmla="*/ 1277832 h 1860637"/>
              <a:gd name="connsiteX15" fmla="*/ 45326 w 738663"/>
              <a:gd name="connsiteY15" fmla="*/ 1222567 h 1860637"/>
              <a:gd name="connsiteX16" fmla="*/ 55375 w 738663"/>
              <a:gd name="connsiteY16" fmla="*/ 1157252 h 1860637"/>
              <a:gd name="connsiteX17" fmla="*/ 70447 w 738663"/>
              <a:gd name="connsiteY17" fmla="*/ 1086914 h 1860637"/>
              <a:gd name="connsiteX18" fmla="*/ 70447 w 738663"/>
              <a:gd name="connsiteY18" fmla="*/ 1036672 h 1860637"/>
              <a:gd name="connsiteX19" fmla="*/ 75471 w 738663"/>
              <a:gd name="connsiteY19" fmla="*/ 1001503 h 1860637"/>
              <a:gd name="connsiteX20" fmla="*/ 100592 w 738663"/>
              <a:gd name="connsiteY20" fmla="*/ 986430 h 1860637"/>
              <a:gd name="connsiteX21" fmla="*/ 105616 w 738663"/>
              <a:gd name="connsiteY21" fmla="*/ 951261 h 1860637"/>
              <a:gd name="connsiteX22" fmla="*/ 105616 w 738663"/>
              <a:gd name="connsiteY22" fmla="*/ 951261 h 1860637"/>
              <a:gd name="connsiteX23" fmla="*/ 130737 w 738663"/>
              <a:gd name="connsiteY23" fmla="*/ 890971 h 1860637"/>
              <a:gd name="connsiteX24" fmla="*/ 135762 w 738663"/>
              <a:gd name="connsiteY24" fmla="*/ 855802 h 1860637"/>
              <a:gd name="connsiteX25" fmla="*/ 145810 w 738663"/>
              <a:gd name="connsiteY25" fmla="*/ 825657 h 1860637"/>
              <a:gd name="connsiteX26" fmla="*/ 145810 w 738663"/>
              <a:gd name="connsiteY26" fmla="*/ 800536 h 1860637"/>
              <a:gd name="connsiteX27" fmla="*/ 170931 w 738663"/>
              <a:gd name="connsiteY27" fmla="*/ 654835 h 1860637"/>
              <a:gd name="connsiteX28" fmla="*/ 170931 w 738663"/>
              <a:gd name="connsiteY28" fmla="*/ 594545 h 1860637"/>
              <a:gd name="connsiteX29" fmla="*/ 160882 w 738663"/>
              <a:gd name="connsiteY29" fmla="*/ 559375 h 1860637"/>
              <a:gd name="connsiteX30" fmla="*/ 150834 w 738663"/>
              <a:gd name="connsiteY30" fmla="*/ 494061 h 1860637"/>
              <a:gd name="connsiteX31" fmla="*/ 155858 w 738663"/>
              <a:gd name="connsiteY31" fmla="*/ 453868 h 1860637"/>
              <a:gd name="connsiteX32" fmla="*/ 180979 w 738663"/>
              <a:gd name="connsiteY32" fmla="*/ 433771 h 1860637"/>
              <a:gd name="connsiteX33" fmla="*/ 206100 w 738663"/>
              <a:gd name="connsiteY33" fmla="*/ 383529 h 1860637"/>
              <a:gd name="connsiteX34" fmla="*/ 231221 w 738663"/>
              <a:gd name="connsiteY34" fmla="*/ 348360 h 1860637"/>
              <a:gd name="connsiteX35" fmla="*/ 246293 w 738663"/>
              <a:gd name="connsiteY35" fmla="*/ 298118 h 1860637"/>
              <a:gd name="connsiteX36" fmla="*/ 261366 w 738663"/>
              <a:gd name="connsiteY36" fmla="*/ 262949 h 1860637"/>
              <a:gd name="connsiteX37" fmla="*/ 281463 w 738663"/>
              <a:gd name="connsiteY37" fmla="*/ 212707 h 1860637"/>
              <a:gd name="connsiteX38" fmla="*/ 306584 w 738663"/>
              <a:gd name="connsiteY38" fmla="*/ 177538 h 1860637"/>
              <a:gd name="connsiteX39" fmla="*/ 356825 w 738663"/>
              <a:gd name="connsiteY39" fmla="*/ 152417 h 1860637"/>
              <a:gd name="connsiteX40" fmla="*/ 422140 w 738663"/>
              <a:gd name="connsiteY40" fmla="*/ 132320 h 1860637"/>
              <a:gd name="connsiteX41" fmla="*/ 452285 w 738663"/>
              <a:gd name="connsiteY41" fmla="*/ 107199 h 1860637"/>
              <a:gd name="connsiteX42" fmla="*/ 487454 w 738663"/>
              <a:gd name="connsiteY42" fmla="*/ 92127 h 1860637"/>
              <a:gd name="connsiteX43" fmla="*/ 522623 w 738663"/>
              <a:gd name="connsiteY43" fmla="*/ 67006 h 1860637"/>
              <a:gd name="connsiteX44" fmla="*/ 567841 w 738663"/>
              <a:gd name="connsiteY44" fmla="*/ 36861 h 1860637"/>
              <a:gd name="connsiteX45" fmla="*/ 608034 w 738663"/>
              <a:gd name="connsiteY45" fmla="*/ 16764 h 1860637"/>
              <a:gd name="connsiteX46" fmla="*/ 658276 w 738663"/>
              <a:gd name="connsiteY46" fmla="*/ 6716 h 1860637"/>
              <a:gd name="connsiteX47" fmla="*/ 698469 w 738663"/>
              <a:gd name="connsiteY47" fmla="*/ 1692 h 1860637"/>
              <a:gd name="connsiteX48" fmla="*/ 738663 w 738663"/>
              <a:gd name="connsiteY48" fmla="*/ 1692 h 1860637"/>
              <a:gd name="connsiteX0" fmla="*/ 206100 w 738663"/>
              <a:gd name="connsiteY0" fmla="*/ 1815419 h 1815419"/>
              <a:gd name="connsiteX1" fmla="*/ 170931 w 738663"/>
              <a:gd name="connsiteY1" fmla="*/ 1790298 h 1815419"/>
              <a:gd name="connsiteX2" fmla="*/ 140786 w 738663"/>
              <a:gd name="connsiteY2" fmla="*/ 1709912 h 1815419"/>
              <a:gd name="connsiteX3" fmla="*/ 115665 w 738663"/>
              <a:gd name="connsiteY3" fmla="*/ 1629525 h 1815419"/>
              <a:gd name="connsiteX4" fmla="*/ 80496 w 738663"/>
              <a:gd name="connsiteY4" fmla="*/ 1564210 h 1815419"/>
              <a:gd name="connsiteX5" fmla="*/ 40302 w 738663"/>
              <a:gd name="connsiteY5" fmla="*/ 1513969 h 1815419"/>
              <a:gd name="connsiteX6" fmla="*/ 20205 w 738663"/>
              <a:gd name="connsiteY6" fmla="*/ 1473775 h 1815419"/>
              <a:gd name="connsiteX7" fmla="*/ 25230 w 738663"/>
              <a:gd name="connsiteY7" fmla="*/ 1413485 h 1815419"/>
              <a:gd name="connsiteX8" fmla="*/ 40302 w 738663"/>
              <a:gd name="connsiteY8" fmla="*/ 1383340 h 1815419"/>
              <a:gd name="connsiteX9" fmla="*/ 40302 w 738663"/>
              <a:gd name="connsiteY9" fmla="*/ 1358219 h 1815419"/>
              <a:gd name="connsiteX10" fmla="*/ 10157 w 738663"/>
              <a:gd name="connsiteY10" fmla="*/ 1338123 h 1815419"/>
              <a:gd name="connsiteX11" fmla="*/ 5133 w 738663"/>
              <a:gd name="connsiteY11" fmla="*/ 1313002 h 1815419"/>
              <a:gd name="connsiteX12" fmla="*/ 109 w 738663"/>
              <a:gd name="connsiteY12" fmla="*/ 1307977 h 1815419"/>
              <a:gd name="connsiteX13" fmla="*/ 10157 w 738663"/>
              <a:gd name="connsiteY13" fmla="*/ 1277832 h 1815419"/>
              <a:gd name="connsiteX14" fmla="*/ 45326 w 738663"/>
              <a:gd name="connsiteY14" fmla="*/ 1222567 h 1815419"/>
              <a:gd name="connsiteX15" fmla="*/ 55375 w 738663"/>
              <a:gd name="connsiteY15" fmla="*/ 1157252 h 1815419"/>
              <a:gd name="connsiteX16" fmla="*/ 70447 w 738663"/>
              <a:gd name="connsiteY16" fmla="*/ 1086914 h 1815419"/>
              <a:gd name="connsiteX17" fmla="*/ 70447 w 738663"/>
              <a:gd name="connsiteY17" fmla="*/ 1036672 h 1815419"/>
              <a:gd name="connsiteX18" fmla="*/ 75471 w 738663"/>
              <a:gd name="connsiteY18" fmla="*/ 1001503 h 1815419"/>
              <a:gd name="connsiteX19" fmla="*/ 100592 w 738663"/>
              <a:gd name="connsiteY19" fmla="*/ 986430 h 1815419"/>
              <a:gd name="connsiteX20" fmla="*/ 105616 w 738663"/>
              <a:gd name="connsiteY20" fmla="*/ 951261 h 1815419"/>
              <a:gd name="connsiteX21" fmla="*/ 105616 w 738663"/>
              <a:gd name="connsiteY21" fmla="*/ 951261 h 1815419"/>
              <a:gd name="connsiteX22" fmla="*/ 130737 w 738663"/>
              <a:gd name="connsiteY22" fmla="*/ 890971 h 1815419"/>
              <a:gd name="connsiteX23" fmla="*/ 135762 w 738663"/>
              <a:gd name="connsiteY23" fmla="*/ 855802 h 1815419"/>
              <a:gd name="connsiteX24" fmla="*/ 145810 w 738663"/>
              <a:gd name="connsiteY24" fmla="*/ 825657 h 1815419"/>
              <a:gd name="connsiteX25" fmla="*/ 145810 w 738663"/>
              <a:gd name="connsiteY25" fmla="*/ 800536 h 1815419"/>
              <a:gd name="connsiteX26" fmla="*/ 170931 w 738663"/>
              <a:gd name="connsiteY26" fmla="*/ 654835 h 1815419"/>
              <a:gd name="connsiteX27" fmla="*/ 170931 w 738663"/>
              <a:gd name="connsiteY27" fmla="*/ 594545 h 1815419"/>
              <a:gd name="connsiteX28" fmla="*/ 160882 w 738663"/>
              <a:gd name="connsiteY28" fmla="*/ 559375 h 1815419"/>
              <a:gd name="connsiteX29" fmla="*/ 150834 w 738663"/>
              <a:gd name="connsiteY29" fmla="*/ 494061 h 1815419"/>
              <a:gd name="connsiteX30" fmla="*/ 155858 w 738663"/>
              <a:gd name="connsiteY30" fmla="*/ 453868 h 1815419"/>
              <a:gd name="connsiteX31" fmla="*/ 180979 w 738663"/>
              <a:gd name="connsiteY31" fmla="*/ 433771 h 1815419"/>
              <a:gd name="connsiteX32" fmla="*/ 206100 w 738663"/>
              <a:gd name="connsiteY32" fmla="*/ 383529 h 1815419"/>
              <a:gd name="connsiteX33" fmla="*/ 231221 w 738663"/>
              <a:gd name="connsiteY33" fmla="*/ 348360 h 1815419"/>
              <a:gd name="connsiteX34" fmla="*/ 246293 w 738663"/>
              <a:gd name="connsiteY34" fmla="*/ 298118 h 1815419"/>
              <a:gd name="connsiteX35" fmla="*/ 261366 w 738663"/>
              <a:gd name="connsiteY35" fmla="*/ 262949 h 1815419"/>
              <a:gd name="connsiteX36" fmla="*/ 281463 w 738663"/>
              <a:gd name="connsiteY36" fmla="*/ 212707 h 1815419"/>
              <a:gd name="connsiteX37" fmla="*/ 306584 w 738663"/>
              <a:gd name="connsiteY37" fmla="*/ 177538 h 1815419"/>
              <a:gd name="connsiteX38" fmla="*/ 356825 w 738663"/>
              <a:gd name="connsiteY38" fmla="*/ 152417 h 1815419"/>
              <a:gd name="connsiteX39" fmla="*/ 422140 w 738663"/>
              <a:gd name="connsiteY39" fmla="*/ 132320 h 1815419"/>
              <a:gd name="connsiteX40" fmla="*/ 452285 w 738663"/>
              <a:gd name="connsiteY40" fmla="*/ 107199 h 1815419"/>
              <a:gd name="connsiteX41" fmla="*/ 487454 w 738663"/>
              <a:gd name="connsiteY41" fmla="*/ 92127 h 1815419"/>
              <a:gd name="connsiteX42" fmla="*/ 522623 w 738663"/>
              <a:gd name="connsiteY42" fmla="*/ 67006 h 1815419"/>
              <a:gd name="connsiteX43" fmla="*/ 567841 w 738663"/>
              <a:gd name="connsiteY43" fmla="*/ 36861 h 1815419"/>
              <a:gd name="connsiteX44" fmla="*/ 608034 w 738663"/>
              <a:gd name="connsiteY44" fmla="*/ 16764 h 1815419"/>
              <a:gd name="connsiteX45" fmla="*/ 658276 w 738663"/>
              <a:gd name="connsiteY45" fmla="*/ 6716 h 1815419"/>
              <a:gd name="connsiteX46" fmla="*/ 698469 w 738663"/>
              <a:gd name="connsiteY46" fmla="*/ 1692 h 1815419"/>
              <a:gd name="connsiteX47" fmla="*/ 738663 w 738663"/>
              <a:gd name="connsiteY47" fmla="*/ 1692 h 1815419"/>
              <a:gd name="connsiteX0" fmla="*/ 170931 w 738663"/>
              <a:gd name="connsiteY0" fmla="*/ 1790298 h 1790298"/>
              <a:gd name="connsiteX1" fmla="*/ 140786 w 738663"/>
              <a:gd name="connsiteY1" fmla="*/ 1709912 h 1790298"/>
              <a:gd name="connsiteX2" fmla="*/ 115665 w 738663"/>
              <a:gd name="connsiteY2" fmla="*/ 1629525 h 1790298"/>
              <a:gd name="connsiteX3" fmla="*/ 80496 w 738663"/>
              <a:gd name="connsiteY3" fmla="*/ 1564210 h 1790298"/>
              <a:gd name="connsiteX4" fmla="*/ 40302 w 738663"/>
              <a:gd name="connsiteY4" fmla="*/ 1513969 h 1790298"/>
              <a:gd name="connsiteX5" fmla="*/ 20205 w 738663"/>
              <a:gd name="connsiteY5" fmla="*/ 1473775 h 1790298"/>
              <a:gd name="connsiteX6" fmla="*/ 25230 w 738663"/>
              <a:gd name="connsiteY6" fmla="*/ 1413485 h 1790298"/>
              <a:gd name="connsiteX7" fmla="*/ 40302 w 738663"/>
              <a:gd name="connsiteY7" fmla="*/ 1383340 h 1790298"/>
              <a:gd name="connsiteX8" fmla="*/ 40302 w 738663"/>
              <a:gd name="connsiteY8" fmla="*/ 1358219 h 1790298"/>
              <a:gd name="connsiteX9" fmla="*/ 10157 w 738663"/>
              <a:gd name="connsiteY9" fmla="*/ 1338123 h 1790298"/>
              <a:gd name="connsiteX10" fmla="*/ 5133 w 738663"/>
              <a:gd name="connsiteY10" fmla="*/ 1313002 h 1790298"/>
              <a:gd name="connsiteX11" fmla="*/ 109 w 738663"/>
              <a:gd name="connsiteY11" fmla="*/ 1307977 h 1790298"/>
              <a:gd name="connsiteX12" fmla="*/ 10157 w 738663"/>
              <a:gd name="connsiteY12" fmla="*/ 1277832 h 1790298"/>
              <a:gd name="connsiteX13" fmla="*/ 45326 w 738663"/>
              <a:gd name="connsiteY13" fmla="*/ 1222567 h 1790298"/>
              <a:gd name="connsiteX14" fmla="*/ 55375 w 738663"/>
              <a:gd name="connsiteY14" fmla="*/ 1157252 h 1790298"/>
              <a:gd name="connsiteX15" fmla="*/ 70447 w 738663"/>
              <a:gd name="connsiteY15" fmla="*/ 1086914 h 1790298"/>
              <a:gd name="connsiteX16" fmla="*/ 70447 w 738663"/>
              <a:gd name="connsiteY16" fmla="*/ 1036672 h 1790298"/>
              <a:gd name="connsiteX17" fmla="*/ 75471 w 738663"/>
              <a:gd name="connsiteY17" fmla="*/ 1001503 h 1790298"/>
              <a:gd name="connsiteX18" fmla="*/ 100592 w 738663"/>
              <a:gd name="connsiteY18" fmla="*/ 986430 h 1790298"/>
              <a:gd name="connsiteX19" fmla="*/ 105616 w 738663"/>
              <a:gd name="connsiteY19" fmla="*/ 951261 h 1790298"/>
              <a:gd name="connsiteX20" fmla="*/ 105616 w 738663"/>
              <a:gd name="connsiteY20" fmla="*/ 951261 h 1790298"/>
              <a:gd name="connsiteX21" fmla="*/ 130737 w 738663"/>
              <a:gd name="connsiteY21" fmla="*/ 890971 h 1790298"/>
              <a:gd name="connsiteX22" fmla="*/ 135762 w 738663"/>
              <a:gd name="connsiteY22" fmla="*/ 855802 h 1790298"/>
              <a:gd name="connsiteX23" fmla="*/ 145810 w 738663"/>
              <a:gd name="connsiteY23" fmla="*/ 825657 h 1790298"/>
              <a:gd name="connsiteX24" fmla="*/ 145810 w 738663"/>
              <a:gd name="connsiteY24" fmla="*/ 800536 h 1790298"/>
              <a:gd name="connsiteX25" fmla="*/ 170931 w 738663"/>
              <a:gd name="connsiteY25" fmla="*/ 654835 h 1790298"/>
              <a:gd name="connsiteX26" fmla="*/ 170931 w 738663"/>
              <a:gd name="connsiteY26" fmla="*/ 594545 h 1790298"/>
              <a:gd name="connsiteX27" fmla="*/ 160882 w 738663"/>
              <a:gd name="connsiteY27" fmla="*/ 559375 h 1790298"/>
              <a:gd name="connsiteX28" fmla="*/ 150834 w 738663"/>
              <a:gd name="connsiteY28" fmla="*/ 494061 h 1790298"/>
              <a:gd name="connsiteX29" fmla="*/ 155858 w 738663"/>
              <a:gd name="connsiteY29" fmla="*/ 453868 h 1790298"/>
              <a:gd name="connsiteX30" fmla="*/ 180979 w 738663"/>
              <a:gd name="connsiteY30" fmla="*/ 433771 h 1790298"/>
              <a:gd name="connsiteX31" fmla="*/ 206100 w 738663"/>
              <a:gd name="connsiteY31" fmla="*/ 383529 h 1790298"/>
              <a:gd name="connsiteX32" fmla="*/ 231221 w 738663"/>
              <a:gd name="connsiteY32" fmla="*/ 348360 h 1790298"/>
              <a:gd name="connsiteX33" fmla="*/ 246293 w 738663"/>
              <a:gd name="connsiteY33" fmla="*/ 298118 h 1790298"/>
              <a:gd name="connsiteX34" fmla="*/ 261366 w 738663"/>
              <a:gd name="connsiteY34" fmla="*/ 262949 h 1790298"/>
              <a:gd name="connsiteX35" fmla="*/ 281463 w 738663"/>
              <a:gd name="connsiteY35" fmla="*/ 212707 h 1790298"/>
              <a:gd name="connsiteX36" fmla="*/ 306584 w 738663"/>
              <a:gd name="connsiteY36" fmla="*/ 177538 h 1790298"/>
              <a:gd name="connsiteX37" fmla="*/ 356825 w 738663"/>
              <a:gd name="connsiteY37" fmla="*/ 152417 h 1790298"/>
              <a:gd name="connsiteX38" fmla="*/ 422140 w 738663"/>
              <a:gd name="connsiteY38" fmla="*/ 132320 h 1790298"/>
              <a:gd name="connsiteX39" fmla="*/ 452285 w 738663"/>
              <a:gd name="connsiteY39" fmla="*/ 107199 h 1790298"/>
              <a:gd name="connsiteX40" fmla="*/ 487454 w 738663"/>
              <a:gd name="connsiteY40" fmla="*/ 92127 h 1790298"/>
              <a:gd name="connsiteX41" fmla="*/ 522623 w 738663"/>
              <a:gd name="connsiteY41" fmla="*/ 67006 h 1790298"/>
              <a:gd name="connsiteX42" fmla="*/ 567841 w 738663"/>
              <a:gd name="connsiteY42" fmla="*/ 36861 h 1790298"/>
              <a:gd name="connsiteX43" fmla="*/ 608034 w 738663"/>
              <a:gd name="connsiteY43" fmla="*/ 16764 h 1790298"/>
              <a:gd name="connsiteX44" fmla="*/ 658276 w 738663"/>
              <a:gd name="connsiteY44" fmla="*/ 6716 h 1790298"/>
              <a:gd name="connsiteX45" fmla="*/ 698469 w 738663"/>
              <a:gd name="connsiteY45" fmla="*/ 1692 h 1790298"/>
              <a:gd name="connsiteX46" fmla="*/ 738663 w 738663"/>
              <a:gd name="connsiteY46" fmla="*/ 1692 h 1790298"/>
              <a:gd name="connsiteX0" fmla="*/ 140786 w 738663"/>
              <a:gd name="connsiteY0" fmla="*/ 1709912 h 1709912"/>
              <a:gd name="connsiteX1" fmla="*/ 115665 w 738663"/>
              <a:gd name="connsiteY1" fmla="*/ 1629525 h 1709912"/>
              <a:gd name="connsiteX2" fmla="*/ 80496 w 738663"/>
              <a:gd name="connsiteY2" fmla="*/ 1564210 h 1709912"/>
              <a:gd name="connsiteX3" fmla="*/ 40302 w 738663"/>
              <a:gd name="connsiteY3" fmla="*/ 1513969 h 1709912"/>
              <a:gd name="connsiteX4" fmla="*/ 20205 w 738663"/>
              <a:gd name="connsiteY4" fmla="*/ 1473775 h 1709912"/>
              <a:gd name="connsiteX5" fmla="*/ 25230 w 738663"/>
              <a:gd name="connsiteY5" fmla="*/ 1413485 h 1709912"/>
              <a:gd name="connsiteX6" fmla="*/ 40302 w 738663"/>
              <a:gd name="connsiteY6" fmla="*/ 1383340 h 1709912"/>
              <a:gd name="connsiteX7" fmla="*/ 40302 w 738663"/>
              <a:gd name="connsiteY7" fmla="*/ 1358219 h 1709912"/>
              <a:gd name="connsiteX8" fmla="*/ 10157 w 738663"/>
              <a:gd name="connsiteY8" fmla="*/ 1338123 h 1709912"/>
              <a:gd name="connsiteX9" fmla="*/ 5133 w 738663"/>
              <a:gd name="connsiteY9" fmla="*/ 1313002 h 1709912"/>
              <a:gd name="connsiteX10" fmla="*/ 109 w 738663"/>
              <a:gd name="connsiteY10" fmla="*/ 1307977 h 1709912"/>
              <a:gd name="connsiteX11" fmla="*/ 10157 w 738663"/>
              <a:gd name="connsiteY11" fmla="*/ 1277832 h 1709912"/>
              <a:gd name="connsiteX12" fmla="*/ 45326 w 738663"/>
              <a:gd name="connsiteY12" fmla="*/ 1222567 h 1709912"/>
              <a:gd name="connsiteX13" fmla="*/ 55375 w 738663"/>
              <a:gd name="connsiteY13" fmla="*/ 1157252 h 1709912"/>
              <a:gd name="connsiteX14" fmla="*/ 70447 w 738663"/>
              <a:gd name="connsiteY14" fmla="*/ 1086914 h 1709912"/>
              <a:gd name="connsiteX15" fmla="*/ 70447 w 738663"/>
              <a:gd name="connsiteY15" fmla="*/ 1036672 h 1709912"/>
              <a:gd name="connsiteX16" fmla="*/ 75471 w 738663"/>
              <a:gd name="connsiteY16" fmla="*/ 1001503 h 1709912"/>
              <a:gd name="connsiteX17" fmla="*/ 100592 w 738663"/>
              <a:gd name="connsiteY17" fmla="*/ 986430 h 1709912"/>
              <a:gd name="connsiteX18" fmla="*/ 105616 w 738663"/>
              <a:gd name="connsiteY18" fmla="*/ 951261 h 1709912"/>
              <a:gd name="connsiteX19" fmla="*/ 105616 w 738663"/>
              <a:gd name="connsiteY19" fmla="*/ 951261 h 1709912"/>
              <a:gd name="connsiteX20" fmla="*/ 130737 w 738663"/>
              <a:gd name="connsiteY20" fmla="*/ 890971 h 1709912"/>
              <a:gd name="connsiteX21" fmla="*/ 135762 w 738663"/>
              <a:gd name="connsiteY21" fmla="*/ 855802 h 1709912"/>
              <a:gd name="connsiteX22" fmla="*/ 145810 w 738663"/>
              <a:gd name="connsiteY22" fmla="*/ 825657 h 1709912"/>
              <a:gd name="connsiteX23" fmla="*/ 145810 w 738663"/>
              <a:gd name="connsiteY23" fmla="*/ 800536 h 1709912"/>
              <a:gd name="connsiteX24" fmla="*/ 170931 w 738663"/>
              <a:gd name="connsiteY24" fmla="*/ 654835 h 1709912"/>
              <a:gd name="connsiteX25" fmla="*/ 170931 w 738663"/>
              <a:gd name="connsiteY25" fmla="*/ 594545 h 1709912"/>
              <a:gd name="connsiteX26" fmla="*/ 160882 w 738663"/>
              <a:gd name="connsiteY26" fmla="*/ 559375 h 1709912"/>
              <a:gd name="connsiteX27" fmla="*/ 150834 w 738663"/>
              <a:gd name="connsiteY27" fmla="*/ 494061 h 1709912"/>
              <a:gd name="connsiteX28" fmla="*/ 155858 w 738663"/>
              <a:gd name="connsiteY28" fmla="*/ 453868 h 1709912"/>
              <a:gd name="connsiteX29" fmla="*/ 180979 w 738663"/>
              <a:gd name="connsiteY29" fmla="*/ 433771 h 1709912"/>
              <a:gd name="connsiteX30" fmla="*/ 206100 w 738663"/>
              <a:gd name="connsiteY30" fmla="*/ 383529 h 1709912"/>
              <a:gd name="connsiteX31" fmla="*/ 231221 w 738663"/>
              <a:gd name="connsiteY31" fmla="*/ 348360 h 1709912"/>
              <a:gd name="connsiteX32" fmla="*/ 246293 w 738663"/>
              <a:gd name="connsiteY32" fmla="*/ 298118 h 1709912"/>
              <a:gd name="connsiteX33" fmla="*/ 261366 w 738663"/>
              <a:gd name="connsiteY33" fmla="*/ 262949 h 1709912"/>
              <a:gd name="connsiteX34" fmla="*/ 281463 w 738663"/>
              <a:gd name="connsiteY34" fmla="*/ 212707 h 1709912"/>
              <a:gd name="connsiteX35" fmla="*/ 306584 w 738663"/>
              <a:gd name="connsiteY35" fmla="*/ 177538 h 1709912"/>
              <a:gd name="connsiteX36" fmla="*/ 356825 w 738663"/>
              <a:gd name="connsiteY36" fmla="*/ 152417 h 1709912"/>
              <a:gd name="connsiteX37" fmla="*/ 422140 w 738663"/>
              <a:gd name="connsiteY37" fmla="*/ 132320 h 1709912"/>
              <a:gd name="connsiteX38" fmla="*/ 452285 w 738663"/>
              <a:gd name="connsiteY38" fmla="*/ 107199 h 1709912"/>
              <a:gd name="connsiteX39" fmla="*/ 487454 w 738663"/>
              <a:gd name="connsiteY39" fmla="*/ 92127 h 1709912"/>
              <a:gd name="connsiteX40" fmla="*/ 522623 w 738663"/>
              <a:gd name="connsiteY40" fmla="*/ 67006 h 1709912"/>
              <a:gd name="connsiteX41" fmla="*/ 567841 w 738663"/>
              <a:gd name="connsiteY41" fmla="*/ 36861 h 1709912"/>
              <a:gd name="connsiteX42" fmla="*/ 608034 w 738663"/>
              <a:gd name="connsiteY42" fmla="*/ 16764 h 1709912"/>
              <a:gd name="connsiteX43" fmla="*/ 658276 w 738663"/>
              <a:gd name="connsiteY43" fmla="*/ 6716 h 1709912"/>
              <a:gd name="connsiteX44" fmla="*/ 698469 w 738663"/>
              <a:gd name="connsiteY44" fmla="*/ 1692 h 1709912"/>
              <a:gd name="connsiteX45" fmla="*/ 738663 w 738663"/>
              <a:gd name="connsiteY45" fmla="*/ 1692 h 1709912"/>
              <a:gd name="connsiteX0" fmla="*/ 115665 w 738663"/>
              <a:gd name="connsiteY0" fmla="*/ 1629525 h 1629525"/>
              <a:gd name="connsiteX1" fmla="*/ 80496 w 738663"/>
              <a:gd name="connsiteY1" fmla="*/ 1564210 h 1629525"/>
              <a:gd name="connsiteX2" fmla="*/ 40302 w 738663"/>
              <a:gd name="connsiteY2" fmla="*/ 1513969 h 1629525"/>
              <a:gd name="connsiteX3" fmla="*/ 20205 w 738663"/>
              <a:gd name="connsiteY3" fmla="*/ 1473775 h 1629525"/>
              <a:gd name="connsiteX4" fmla="*/ 25230 w 738663"/>
              <a:gd name="connsiteY4" fmla="*/ 1413485 h 1629525"/>
              <a:gd name="connsiteX5" fmla="*/ 40302 w 738663"/>
              <a:gd name="connsiteY5" fmla="*/ 1383340 h 1629525"/>
              <a:gd name="connsiteX6" fmla="*/ 40302 w 738663"/>
              <a:gd name="connsiteY6" fmla="*/ 1358219 h 1629525"/>
              <a:gd name="connsiteX7" fmla="*/ 10157 w 738663"/>
              <a:gd name="connsiteY7" fmla="*/ 1338123 h 1629525"/>
              <a:gd name="connsiteX8" fmla="*/ 5133 w 738663"/>
              <a:gd name="connsiteY8" fmla="*/ 1313002 h 1629525"/>
              <a:gd name="connsiteX9" fmla="*/ 109 w 738663"/>
              <a:gd name="connsiteY9" fmla="*/ 1307977 h 1629525"/>
              <a:gd name="connsiteX10" fmla="*/ 10157 w 738663"/>
              <a:gd name="connsiteY10" fmla="*/ 1277832 h 1629525"/>
              <a:gd name="connsiteX11" fmla="*/ 45326 w 738663"/>
              <a:gd name="connsiteY11" fmla="*/ 1222567 h 1629525"/>
              <a:gd name="connsiteX12" fmla="*/ 55375 w 738663"/>
              <a:gd name="connsiteY12" fmla="*/ 1157252 h 1629525"/>
              <a:gd name="connsiteX13" fmla="*/ 70447 w 738663"/>
              <a:gd name="connsiteY13" fmla="*/ 1086914 h 1629525"/>
              <a:gd name="connsiteX14" fmla="*/ 70447 w 738663"/>
              <a:gd name="connsiteY14" fmla="*/ 1036672 h 1629525"/>
              <a:gd name="connsiteX15" fmla="*/ 75471 w 738663"/>
              <a:gd name="connsiteY15" fmla="*/ 1001503 h 1629525"/>
              <a:gd name="connsiteX16" fmla="*/ 100592 w 738663"/>
              <a:gd name="connsiteY16" fmla="*/ 986430 h 1629525"/>
              <a:gd name="connsiteX17" fmla="*/ 105616 w 738663"/>
              <a:gd name="connsiteY17" fmla="*/ 951261 h 1629525"/>
              <a:gd name="connsiteX18" fmla="*/ 105616 w 738663"/>
              <a:gd name="connsiteY18" fmla="*/ 951261 h 1629525"/>
              <a:gd name="connsiteX19" fmla="*/ 130737 w 738663"/>
              <a:gd name="connsiteY19" fmla="*/ 890971 h 1629525"/>
              <a:gd name="connsiteX20" fmla="*/ 135762 w 738663"/>
              <a:gd name="connsiteY20" fmla="*/ 855802 h 1629525"/>
              <a:gd name="connsiteX21" fmla="*/ 145810 w 738663"/>
              <a:gd name="connsiteY21" fmla="*/ 825657 h 1629525"/>
              <a:gd name="connsiteX22" fmla="*/ 145810 w 738663"/>
              <a:gd name="connsiteY22" fmla="*/ 800536 h 1629525"/>
              <a:gd name="connsiteX23" fmla="*/ 170931 w 738663"/>
              <a:gd name="connsiteY23" fmla="*/ 654835 h 1629525"/>
              <a:gd name="connsiteX24" fmla="*/ 170931 w 738663"/>
              <a:gd name="connsiteY24" fmla="*/ 594545 h 1629525"/>
              <a:gd name="connsiteX25" fmla="*/ 160882 w 738663"/>
              <a:gd name="connsiteY25" fmla="*/ 559375 h 1629525"/>
              <a:gd name="connsiteX26" fmla="*/ 150834 w 738663"/>
              <a:gd name="connsiteY26" fmla="*/ 494061 h 1629525"/>
              <a:gd name="connsiteX27" fmla="*/ 155858 w 738663"/>
              <a:gd name="connsiteY27" fmla="*/ 453868 h 1629525"/>
              <a:gd name="connsiteX28" fmla="*/ 180979 w 738663"/>
              <a:gd name="connsiteY28" fmla="*/ 433771 h 1629525"/>
              <a:gd name="connsiteX29" fmla="*/ 206100 w 738663"/>
              <a:gd name="connsiteY29" fmla="*/ 383529 h 1629525"/>
              <a:gd name="connsiteX30" fmla="*/ 231221 w 738663"/>
              <a:gd name="connsiteY30" fmla="*/ 348360 h 1629525"/>
              <a:gd name="connsiteX31" fmla="*/ 246293 w 738663"/>
              <a:gd name="connsiteY31" fmla="*/ 298118 h 1629525"/>
              <a:gd name="connsiteX32" fmla="*/ 261366 w 738663"/>
              <a:gd name="connsiteY32" fmla="*/ 262949 h 1629525"/>
              <a:gd name="connsiteX33" fmla="*/ 281463 w 738663"/>
              <a:gd name="connsiteY33" fmla="*/ 212707 h 1629525"/>
              <a:gd name="connsiteX34" fmla="*/ 306584 w 738663"/>
              <a:gd name="connsiteY34" fmla="*/ 177538 h 1629525"/>
              <a:gd name="connsiteX35" fmla="*/ 356825 w 738663"/>
              <a:gd name="connsiteY35" fmla="*/ 152417 h 1629525"/>
              <a:gd name="connsiteX36" fmla="*/ 422140 w 738663"/>
              <a:gd name="connsiteY36" fmla="*/ 132320 h 1629525"/>
              <a:gd name="connsiteX37" fmla="*/ 452285 w 738663"/>
              <a:gd name="connsiteY37" fmla="*/ 107199 h 1629525"/>
              <a:gd name="connsiteX38" fmla="*/ 487454 w 738663"/>
              <a:gd name="connsiteY38" fmla="*/ 92127 h 1629525"/>
              <a:gd name="connsiteX39" fmla="*/ 522623 w 738663"/>
              <a:gd name="connsiteY39" fmla="*/ 67006 h 1629525"/>
              <a:gd name="connsiteX40" fmla="*/ 567841 w 738663"/>
              <a:gd name="connsiteY40" fmla="*/ 36861 h 1629525"/>
              <a:gd name="connsiteX41" fmla="*/ 608034 w 738663"/>
              <a:gd name="connsiteY41" fmla="*/ 16764 h 1629525"/>
              <a:gd name="connsiteX42" fmla="*/ 658276 w 738663"/>
              <a:gd name="connsiteY42" fmla="*/ 6716 h 1629525"/>
              <a:gd name="connsiteX43" fmla="*/ 698469 w 738663"/>
              <a:gd name="connsiteY43" fmla="*/ 1692 h 1629525"/>
              <a:gd name="connsiteX44" fmla="*/ 738663 w 738663"/>
              <a:gd name="connsiteY44" fmla="*/ 1692 h 1629525"/>
              <a:gd name="connsiteX0" fmla="*/ 80496 w 738663"/>
              <a:gd name="connsiteY0" fmla="*/ 1564210 h 1564210"/>
              <a:gd name="connsiteX1" fmla="*/ 40302 w 738663"/>
              <a:gd name="connsiteY1" fmla="*/ 1513969 h 1564210"/>
              <a:gd name="connsiteX2" fmla="*/ 20205 w 738663"/>
              <a:gd name="connsiteY2" fmla="*/ 1473775 h 1564210"/>
              <a:gd name="connsiteX3" fmla="*/ 25230 w 738663"/>
              <a:gd name="connsiteY3" fmla="*/ 1413485 h 1564210"/>
              <a:gd name="connsiteX4" fmla="*/ 40302 w 738663"/>
              <a:gd name="connsiteY4" fmla="*/ 1383340 h 1564210"/>
              <a:gd name="connsiteX5" fmla="*/ 40302 w 738663"/>
              <a:gd name="connsiteY5" fmla="*/ 1358219 h 1564210"/>
              <a:gd name="connsiteX6" fmla="*/ 10157 w 738663"/>
              <a:gd name="connsiteY6" fmla="*/ 1338123 h 1564210"/>
              <a:gd name="connsiteX7" fmla="*/ 5133 w 738663"/>
              <a:gd name="connsiteY7" fmla="*/ 1313002 h 1564210"/>
              <a:gd name="connsiteX8" fmla="*/ 109 w 738663"/>
              <a:gd name="connsiteY8" fmla="*/ 1307977 h 1564210"/>
              <a:gd name="connsiteX9" fmla="*/ 10157 w 738663"/>
              <a:gd name="connsiteY9" fmla="*/ 1277832 h 1564210"/>
              <a:gd name="connsiteX10" fmla="*/ 45326 w 738663"/>
              <a:gd name="connsiteY10" fmla="*/ 1222567 h 1564210"/>
              <a:gd name="connsiteX11" fmla="*/ 55375 w 738663"/>
              <a:gd name="connsiteY11" fmla="*/ 1157252 h 1564210"/>
              <a:gd name="connsiteX12" fmla="*/ 70447 w 738663"/>
              <a:gd name="connsiteY12" fmla="*/ 1086914 h 1564210"/>
              <a:gd name="connsiteX13" fmla="*/ 70447 w 738663"/>
              <a:gd name="connsiteY13" fmla="*/ 1036672 h 1564210"/>
              <a:gd name="connsiteX14" fmla="*/ 75471 w 738663"/>
              <a:gd name="connsiteY14" fmla="*/ 1001503 h 1564210"/>
              <a:gd name="connsiteX15" fmla="*/ 100592 w 738663"/>
              <a:gd name="connsiteY15" fmla="*/ 986430 h 1564210"/>
              <a:gd name="connsiteX16" fmla="*/ 105616 w 738663"/>
              <a:gd name="connsiteY16" fmla="*/ 951261 h 1564210"/>
              <a:gd name="connsiteX17" fmla="*/ 105616 w 738663"/>
              <a:gd name="connsiteY17" fmla="*/ 951261 h 1564210"/>
              <a:gd name="connsiteX18" fmla="*/ 130737 w 738663"/>
              <a:gd name="connsiteY18" fmla="*/ 890971 h 1564210"/>
              <a:gd name="connsiteX19" fmla="*/ 135762 w 738663"/>
              <a:gd name="connsiteY19" fmla="*/ 855802 h 1564210"/>
              <a:gd name="connsiteX20" fmla="*/ 145810 w 738663"/>
              <a:gd name="connsiteY20" fmla="*/ 825657 h 1564210"/>
              <a:gd name="connsiteX21" fmla="*/ 145810 w 738663"/>
              <a:gd name="connsiteY21" fmla="*/ 800536 h 1564210"/>
              <a:gd name="connsiteX22" fmla="*/ 170931 w 738663"/>
              <a:gd name="connsiteY22" fmla="*/ 654835 h 1564210"/>
              <a:gd name="connsiteX23" fmla="*/ 170931 w 738663"/>
              <a:gd name="connsiteY23" fmla="*/ 594545 h 1564210"/>
              <a:gd name="connsiteX24" fmla="*/ 160882 w 738663"/>
              <a:gd name="connsiteY24" fmla="*/ 559375 h 1564210"/>
              <a:gd name="connsiteX25" fmla="*/ 150834 w 738663"/>
              <a:gd name="connsiteY25" fmla="*/ 494061 h 1564210"/>
              <a:gd name="connsiteX26" fmla="*/ 155858 w 738663"/>
              <a:gd name="connsiteY26" fmla="*/ 453868 h 1564210"/>
              <a:gd name="connsiteX27" fmla="*/ 180979 w 738663"/>
              <a:gd name="connsiteY27" fmla="*/ 433771 h 1564210"/>
              <a:gd name="connsiteX28" fmla="*/ 206100 w 738663"/>
              <a:gd name="connsiteY28" fmla="*/ 383529 h 1564210"/>
              <a:gd name="connsiteX29" fmla="*/ 231221 w 738663"/>
              <a:gd name="connsiteY29" fmla="*/ 348360 h 1564210"/>
              <a:gd name="connsiteX30" fmla="*/ 246293 w 738663"/>
              <a:gd name="connsiteY30" fmla="*/ 298118 h 1564210"/>
              <a:gd name="connsiteX31" fmla="*/ 261366 w 738663"/>
              <a:gd name="connsiteY31" fmla="*/ 262949 h 1564210"/>
              <a:gd name="connsiteX32" fmla="*/ 281463 w 738663"/>
              <a:gd name="connsiteY32" fmla="*/ 212707 h 1564210"/>
              <a:gd name="connsiteX33" fmla="*/ 306584 w 738663"/>
              <a:gd name="connsiteY33" fmla="*/ 177538 h 1564210"/>
              <a:gd name="connsiteX34" fmla="*/ 356825 w 738663"/>
              <a:gd name="connsiteY34" fmla="*/ 152417 h 1564210"/>
              <a:gd name="connsiteX35" fmla="*/ 422140 w 738663"/>
              <a:gd name="connsiteY35" fmla="*/ 132320 h 1564210"/>
              <a:gd name="connsiteX36" fmla="*/ 452285 w 738663"/>
              <a:gd name="connsiteY36" fmla="*/ 107199 h 1564210"/>
              <a:gd name="connsiteX37" fmla="*/ 487454 w 738663"/>
              <a:gd name="connsiteY37" fmla="*/ 92127 h 1564210"/>
              <a:gd name="connsiteX38" fmla="*/ 522623 w 738663"/>
              <a:gd name="connsiteY38" fmla="*/ 67006 h 1564210"/>
              <a:gd name="connsiteX39" fmla="*/ 567841 w 738663"/>
              <a:gd name="connsiteY39" fmla="*/ 36861 h 1564210"/>
              <a:gd name="connsiteX40" fmla="*/ 608034 w 738663"/>
              <a:gd name="connsiteY40" fmla="*/ 16764 h 1564210"/>
              <a:gd name="connsiteX41" fmla="*/ 658276 w 738663"/>
              <a:gd name="connsiteY41" fmla="*/ 6716 h 1564210"/>
              <a:gd name="connsiteX42" fmla="*/ 698469 w 738663"/>
              <a:gd name="connsiteY42" fmla="*/ 1692 h 1564210"/>
              <a:gd name="connsiteX43" fmla="*/ 738663 w 738663"/>
              <a:gd name="connsiteY43" fmla="*/ 1692 h 1564210"/>
              <a:gd name="connsiteX0" fmla="*/ 40302 w 738663"/>
              <a:gd name="connsiteY0" fmla="*/ 1513969 h 1513969"/>
              <a:gd name="connsiteX1" fmla="*/ 20205 w 738663"/>
              <a:gd name="connsiteY1" fmla="*/ 1473775 h 1513969"/>
              <a:gd name="connsiteX2" fmla="*/ 25230 w 738663"/>
              <a:gd name="connsiteY2" fmla="*/ 1413485 h 1513969"/>
              <a:gd name="connsiteX3" fmla="*/ 40302 w 738663"/>
              <a:gd name="connsiteY3" fmla="*/ 1383340 h 1513969"/>
              <a:gd name="connsiteX4" fmla="*/ 40302 w 738663"/>
              <a:gd name="connsiteY4" fmla="*/ 1358219 h 1513969"/>
              <a:gd name="connsiteX5" fmla="*/ 10157 w 738663"/>
              <a:gd name="connsiteY5" fmla="*/ 1338123 h 1513969"/>
              <a:gd name="connsiteX6" fmla="*/ 5133 w 738663"/>
              <a:gd name="connsiteY6" fmla="*/ 1313002 h 1513969"/>
              <a:gd name="connsiteX7" fmla="*/ 109 w 738663"/>
              <a:gd name="connsiteY7" fmla="*/ 1307977 h 1513969"/>
              <a:gd name="connsiteX8" fmla="*/ 10157 w 738663"/>
              <a:gd name="connsiteY8" fmla="*/ 1277832 h 1513969"/>
              <a:gd name="connsiteX9" fmla="*/ 45326 w 738663"/>
              <a:gd name="connsiteY9" fmla="*/ 1222567 h 1513969"/>
              <a:gd name="connsiteX10" fmla="*/ 55375 w 738663"/>
              <a:gd name="connsiteY10" fmla="*/ 1157252 h 1513969"/>
              <a:gd name="connsiteX11" fmla="*/ 70447 w 738663"/>
              <a:gd name="connsiteY11" fmla="*/ 1086914 h 1513969"/>
              <a:gd name="connsiteX12" fmla="*/ 70447 w 738663"/>
              <a:gd name="connsiteY12" fmla="*/ 1036672 h 1513969"/>
              <a:gd name="connsiteX13" fmla="*/ 75471 w 738663"/>
              <a:gd name="connsiteY13" fmla="*/ 1001503 h 1513969"/>
              <a:gd name="connsiteX14" fmla="*/ 100592 w 738663"/>
              <a:gd name="connsiteY14" fmla="*/ 986430 h 1513969"/>
              <a:gd name="connsiteX15" fmla="*/ 105616 w 738663"/>
              <a:gd name="connsiteY15" fmla="*/ 951261 h 1513969"/>
              <a:gd name="connsiteX16" fmla="*/ 105616 w 738663"/>
              <a:gd name="connsiteY16" fmla="*/ 951261 h 1513969"/>
              <a:gd name="connsiteX17" fmla="*/ 130737 w 738663"/>
              <a:gd name="connsiteY17" fmla="*/ 890971 h 1513969"/>
              <a:gd name="connsiteX18" fmla="*/ 135762 w 738663"/>
              <a:gd name="connsiteY18" fmla="*/ 855802 h 1513969"/>
              <a:gd name="connsiteX19" fmla="*/ 145810 w 738663"/>
              <a:gd name="connsiteY19" fmla="*/ 825657 h 1513969"/>
              <a:gd name="connsiteX20" fmla="*/ 145810 w 738663"/>
              <a:gd name="connsiteY20" fmla="*/ 800536 h 1513969"/>
              <a:gd name="connsiteX21" fmla="*/ 170931 w 738663"/>
              <a:gd name="connsiteY21" fmla="*/ 654835 h 1513969"/>
              <a:gd name="connsiteX22" fmla="*/ 170931 w 738663"/>
              <a:gd name="connsiteY22" fmla="*/ 594545 h 1513969"/>
              <a:gd name="connsiteX23" fmla="*/ 160882 w 738663"/>
              <a:gd name="connsiteY23" fmla="*/ 559375 h 1513969"/>
              <a:gd name="connsiteX24" fmla="*/ 150834 w 738663"/>
              <a:gd name="connsiteY24" fmla="*/ 494061 h 1513969"/>
              <a:gd name="connsiteX25" fmla="*/ 155858 w 738663"/>
              <a:gd name="connsiteY25" fmla="*/ 453868 h 1513969"/>
              <a:gd name="connsiteX26" fmla="*/ 180979 w 738663"/>
              <a:gd name="connsiteY26" fmla="*/ 433771 h 1513969"/>
              <a:gd name="connsiteX27" fmla="*/ 206100 w 738663"/>
              <a:gd name="connsiteY27" fmla="*/ 383529 h 1513969"/>
              <a:gd name="connsiteX28" fmla="*/ 231221 w 738663"/>
              <a:gd name="connsiteY28" fmla="*/ 348360 h 1513969"/>
              <a:gd name="connsiteX29" fmla="*/ 246293 w 738663"/>
              <a:gd name="connsiteY29" fmla="*/ 298118 h 1513969"/>
              <a:gd name="connsiteX30" fmla="*/ 261366 w 738663"/>
              <a:gd name="connsiteY30" fmla="*/ 262949 h 1513969"/>
              <a:gd name="connsiteX31" fmla="*/ 281463 w 738663"/>
              <a:gd name="connsiteY31" fmla="*/ 212707 h 1513969"/>
              <a:gd name="connsiteX32" fmla="*/ 306584 w 738663"/>
              <a:gd name="connsiteY32" fmla="*/ 177538 h 1513969"/>
              <a:gd name="connsiteX33" fmla="*/ 356825 w 738663"/>
              <a:gd name="connsiteY33" fmla="*/ 152417 h 1513969"/>
              <a:gd name="connsiteX34" fmla="*/ 422140 w 738663"/>
              <a:gd name="connsiteY34" fmla="*/ 132320 h 1513969"/>
              <a:gd name="connsiteX35" fmla="*/ 452285 w 738663"/>
              <a:gd name="connsiteY35" fmla="*/ 107199 h 1513969"/>
              <a:gd name="connsiteX36" fmla="*/ 487454 w 738663"/>
              <a:gd name="connsiteY36" fmla="*/ 92127 h 1513969"/>
              <a:gd name="connsiteX37" fmla="*/ 522623 w 738663"/>
              <a:gd name="connsiteY37" fmla="*/ 67006 h 1513969"/>
              <a:gd name="connsiteX38" fmla="*/ 567841 w 738663"/>
              <a:gd name="connsiteY38" fmla="*/ 36861 h 1513969"/>
              <a:gd name="connsiteX39" fmla="*/ 608034 w 738663"/>
              <a:gd name="connsiteY39" fmla="*/ 16764 h 1513969"/>
              <a:gd name="connsiteX40" fmla="*/ 658276 w 738663"/>
              <a:gd name="connsiteY40" fmla="*/ 6716 h 1513969"/>
              <a:gd name="connsiteX41" fmla="*/ 698469 w 738663"/>
              <a:gd name="connsiteY41" fmla="*/ 1692 h 1513969"/>
              <a:gd name="connsiteX42" fmla="*/ 738663 w 738663"/>
              <a:gd name="connsiteY42" fmla="*/ 1692 h 1513969"/>
              <a:gd name="connsiteX0" fmla="*/ 20205 w 738663"/>
              <a:gd name="connsiteY0" fmla="*/ 1473775 h 1473775"/>
              <a:gd name="connsiteX1" fmla="*/ 25230 w 738663"/>
              <a:gd name="connsiteY1" fmla="*/ 1413485 h 1473775"/>
              <a:gd name="connsiteX2" fmla="*/ 40302 w 738663"/>
              <a:gd name="connsiteY2" fmla="*/ 1383340 h 1473775"/>
              <a:gd name="connsiteX3" fmla="*/ 40302 w 738663"/>
              <a:gd name="connsiteY3" fmla="*/ 1358219 h 1473775"/>
              <a:gd name="connsiteX4" fmla="*/ 10157 w 738663"/>
              <a:gd name="connsiteY4" fmla="*/ 1338123 h 1473775"/>
              <a:gd name="connsiteX5" fmla="*/ 5133 w 738663"/>
              <a:gd name="connsiteY5" fmla="*/ 1313002 h 1473775"/>
              <a:gd name="connsiteX6" fmla="*/ 109 w 738663"/>
              <a:gd name="connsiteY6" fmla="*/ 1307977 h 1473775"/>
              <a:gd name="connsiteX7" fmla="*/ 10157 w 738663"/>
              <a:gd name="connsiteY7" fmla="*/ 1277832 h 1473775"/>
              <a:gd name="connsiteX8" fmla="*/ 45326 w 738663"/>
              <a:gd name="connsiteY8" fmla="*/ 1222567 h 1473775"/>
              <a:gd name="connsiteX9" fmla="*/ 55375 w 738663"/>
              <a:gd name="connsiteY9" fmla="*/ 1157252 h 1473775"/>
              <a:gd name="connsiteX10" fmla="*/ 70447 w 738663"/>
              <a:gd name="connsiteY10" fmla="*/ 1086914 h 1473775"/>
              <a:gd name="connsiteX11" fmla="*/ 70447 w 738663"/>
              <a:gd name="connsiteY11" fmla="*/ 1036672 h 1473775"/>
              <a:gd name="connsiteX12" fmla="*/ 75471 w 738663"/>
              <a:gd name="connsiteY12" fmla="*/ 1001503 h 1473775"/>
              <a:gd name="connsiteX13" fmla="*/ 100592 w 738663"/>
              <a:gd name="connsiteY13" fmla="*/ 986430 h 1473775"/>
              <a:gd name="connsiteX14" fmla="*/ 105616 w 738663"/>
              <a:gd name="connsiteY14" fmla="*/ 951261 h 1473775"/>
              <a:gd name="connsiteX15" fmla="*/ 105616 w 738663"/>
              <a:gd name="connsiteY15" fmla="*/ 951261 h 1473775"/>
              <a:gd name="connsiteX16" fmla="*/ 130737 w 738663"/>
              <a:gd name="connsiteY16" fmla="*/ 890971 h 1473775"/>
              <a:gd name="connsiteX17" fmla="*/ 135762 w 738663"/>
              <a:gd name="connsiteY17" fmla="*/ 855802 h 1473775"/>
              <a:gd name="connsiteX18" fmla="*/ 145810 w 738663"/>
              <a:gd name="connsiteY18" fmla="*/ 825657 h 1473775"/>
              <a:gd name="connsiteX19" fmla="*/ 145810 w 738663"/>
              <a:gd name="connsiteY19" fmla="*/ 800536 h 1473775"/>
              <a:gd name="connsiteX20" fmla="*/ 170931 w 738663"/>
              <a:gd name="connsiteY20" fmla="*/ 654835 h 1473775"/>
              <a:gd name="connsiteX21" fmla="*/ 170931 w 738663"/>
              <a:gd name="connsiteY21" fmla="*/ 594545 h 1473775"/>
              <a:gd name="connsiteX22" fmla="*/ 160882 w 738663"/>
              <a:gd name="connsiteY22" fmla="*/ 559375 h 1473775"/>
              <a:gd name="connsiteX23" fmla="*/ 150834 w 738663"/>
              <a:gd name="connsiteY23" fmla="*/ 494061 h 1473775"/>
              <a:gd name="connsiteX24" fmla="*/ 155858 w 738663"/>
              <a:gd name="connsiteY24" fmla="*/ 453868 h 1473775"/>
              <a:gd name="connsiteX25" fmla="*/ 180979 w 738663"/>
              <a:gd name="connsiteY25" fmla="*/ 433771 h 1473775"/>
              <a:gd name="connsiteX26" fmla="*/ 206100 w 738663"/>
              <a:gd name="connsiteY26" fmla="*/ 383529 h 1473775"/>
              <a:gd name="connsiteX27" fmla="*/ 231221 w 738663"/>
              <a:gd name="connsiteY27" fmla="*/ 348360 h 1473775"/>
              <a:gd name="connsiteX28" fmla="*/ 246293 w 738663"/>
              <a:gd name="connsiteY28" fmla="*/ 298118 h 1473775"/>
              <a:gd name="connsiteX29" fmla="*/ 261366 w 738663"/>
              <a:gd name="connsiteY29" fmla="*/ 262949 h 1473775"/>
              <a:gd name="connsiteX30" fmla="*/ 281463 w 738663"/>
              <a:gd name="connsiteY30" fmla="*/ 212707 h 1473775"/>
              <a:gd name="connsiteX31" fmla="*/ 306584 w 738663"/>
              <a:gd name="connsiteY31" fmla="*/ 177538 h 1473775"/>
              <a:gd name="connsiteX32" fmla="*/ 356825 w 738663"/>
              <a:gd name="connsiteY32" fmla="*/ 152417 h 1473775"/>
              <a:gd name="connsiteX33" fmla="*/ 422140 w 738663"/>
              <a:gd name="connsiteY33" fmla="*/ 132320 h 1473775"/>
              <a:gd name="connsiteX34" fmla="*/ 452285 w 738663"/>
              <a:gd name="connsiteY34" fmla="*/ 107199 h 1473775"/>
              <a:gd name="connsiteX35" fmla="*/ 487454 w 738663"/>
              <a:gd name="connsiteY35" fmla="*/ 92127 h 1473775"/>
              <a:gd name="connsiteX36" fmla="*/ 522623 w 738663"/>
              <a:gd name="connsiteY36" fmla="*/ 67006 h 1473775"/>
              <a:gd name="connsiteX37" fmla="*/ 567841 w 738663"/>
              <a:gd name="connsiteY37" fmla="*/ 36861 h 1473775"/>
              <a:gd name="connsiteX38" fmla="*/ 608034 w 738663"/>
              <a:gd name="connsiteY38" fmla="*/ 16764 h 1473775"/>
              <a:gd name="connsiteX39" fmla="*/ 658276 w 738663"/>
              <a:gd name="connsiteY39" fmla="*/ 6716 h 1473775"/>
              <a:gd name="connsiteX40" fmla="*/ 698469 w 738663"/>
              <a:gd name="connsiteY40" fmla="*/ 1692 h 1473775"/>
              <a:gd name="connsiteX41" fmla="*/ 738663 w 738663"/>
              <a:gd name="connsiteY41" fmla="*/ 1692 h 1473775"/>
              <a:gd name="connsiteX0" fmla="*/ 25230 w 738663"/>
              <a:gd name="connsiteY0" fmla="*/ 1413485 h 1413485"/>
              <a:gd name="connsiteX1" fmla="*/ 40302 w 738663"/>
              <a:gd name="connsiteY1" fmla="*/ 1383340 h 1413485"/>
              <a:gd name="connsiteX2" fmla="*/ 40302 w 738663"/>
              <a:gd name="connsiteY2" fmla="*/ 1358219 h 1413485"/>
              <a:gd name="connsiteX3" fmla="*/ 10157 w 738663"/>
              <a:gd name="connsiteY3" fmla="*/ 1338123 h 1413485"/>
              <a:gd name="connsiteX4" fmla="*/ 5133 w 738663"/>
              <a:gd name="connsiteY4" fmla="*/ 1313002 h 1413485"/>
              <a:gd name="connsiteX5" fmla="*/ 109 w 738663"/>
              <a:gd name="connsiteY5" fmla="*/ 1307977 h 1413485"/>
              <a:gd name="connsiteX6" fmla="*/ 10157 w 738663"/>
              <a:gd name="connsiteY6" fmla="*/ 1277832 h 1413485"/>
              <a:gd name="connsiteX7" fmla="*/ 45326 w 738663"/>
              <a:gd name="connsiteY7" fmla="*/ 1222567 h 1413485"/>
              <a:gd name="connsiteX8" fmla="*/ 55375 w 738663"/>
              <a:gd name="connsiteY8" fmla="*/ 1157252 h 1413485"/>
              <a:gd name="connsiteX9" fmla="*/ 70447 w 738663"/>
              <a:gd name="connsiteY9" fmla="*/ 1086914 h 1413485"/>
              <a:gd name="connsiteX10" fmla="*/ 70447 w 738663"/>
              <a:gd name="connsiteY10" fmla="*/ 1036672 h 1413485"/>
              <a:gd name="connsiteX11" fmla="*/ 75471 w 738663"/>
              <a:gd name="connsiteY11" fmla="*/ 1001503 h 1413485"/>
              <a:gd name="connsiteX12" fmla="*/ 100592 w 738663"/>
              <a:gd name="connsiteY12" fmla="*/ 986430 h 1413485"/>
              <a:gd name="connsiteX13" fmla="*/ 105616 w 738663"/>
              <a:gd name="connsiteY13" fmla="*/ 951261 h 1413485"/>
              <a:gd name="connsiteX14" fmla="*/ 105616 w 738663"/>
              <a:gd name="connsiteY14" fmla="*/ 951261 h 1413485"/>
              <a:gd name="connsiteX15" fmla="*/ 130737 w 738663"/>
              <a:gd name="connsiteY15" fmla="*/ 890971 h 1413485"/>
              <a:gd name="connsiteX16" fmla="*/ 135762 w 738663"/>
              <a:gd name="connsiteY16" fmla="*/ 855802 h 1413485"/>
              <a:gd name="connsiteX17" fmla="*/ 145810 w 738663"/>
              <a:gd name="connsiteY17" fmla="*/ 825657 h 1413485"/>
              <a:gd name="connsiteX18" fmla="*/ 145810 w 738663"/>
              <a:gd name="connsiteY18" fmla="*/ 800536 h 1413485"/>
              <a:gd name="connsiteX19" fmla="*/ 170931 w 738663"/>
              <a:gd name="connsiteY19" fmla="*/ 654835 h 1413485"/>
              <a:gd name="connsiteX20" fmla="*/ 170931 w 738663"/>
              <a:gd name="connsiteY20" fmla="*/ 594545 h 1413485"/>
              <a:gd name="connsiteX21" fmla="*/ 160882 w 738663"/>
              <a:gd name="connsiteY21" fmla="*/ 559375 h 1413485"/>
              <a:gd name="connsiteX22" fmla="*/ 150834 w 738663"/>
              <a:gd name="connsiteY22" fmla="*/ 494061 h 1413485"/>
              <a:gd name="connsiteX23" fmla="*/ 155858 w 738663"/>
              <a:gd name="connsiteY23" fmla="*/ 453868 h 1413485"/>
              <a:gd name="connsiteX24" fmla="*/ 180979 w 738663"/>
              <a:gd name="connsiteY24" fmla="*/ 433771 h 1413485"/>
              <a:gd name="connsiteX25" fmla="*/ 206100 w 738663"/>
              <a:gd name="connsiteY25" fmla="*/ 383529 h 1413485"/>
              <a:gd name="connsiteX26" fmla="*/ 231221 w 738663"/>
              <a:gd name="connsiteY26" fmla="*/ 348360 h 1413485"/>
              <a:gd name="connsiteX27" fmla="*/ 246293 w 738663"/>
              <a:gd name="connsiteY27" fmla="*/ 298118 h 1413485"/>
              <a:gd name="connsiteX28" fmla="*/ 261366 w 738663"/>
              <a:gd name="connsiteY28" fmla="*/ 262949 h 1413485"/>
              <a:gd name="connsiteX29" fmla="*/ 281463 w 738663"/>
              <a:gd name="connsiteY29" fmla="*/ 212707 h 1413485"/>
              <a:gd name="connsiteX30" fmla="*/ 306584 w 738663"/>
              <a:gd name="connsiteY30" fmla="*/ 177538 h 1413485"/>
              <a:gd name="connsiteX31" fmla="*/ 356825 w 738663"/>
              <a:gd name="connsiteY31" fmla="*/ 152417 h 1413485"/>
              <a:gd name="connsiteX32" fmla="*/ 422140 w 738663"/>
              <a:gd name="connsiteY32" fmla="*/ 132320 h 1413485"/>
              <a:gd name="connsiteX33" fmla="*/ 452285 w 738663"/>
              <a:gd name="connsiteY33" fmla="*/ 107199 h 1413485"/>
              <a:gd name="connsiteX34" fmla="*/ 487454 w 738663"/>
              <a:gd name="connsiteY34" fmla="*/ 92127 h 1413485"/>
              <a:gd name="connsiteX35" fmla="*/ 522623 w 738663"/>
              <a:gd name="connsiteY35" fmla="*/ 67006 h 1413485"/>
              <a:gd name="connsiteX36" fmla="*/ 567841 w 738663"/>
              <a:gd name="connsiteY36" fmla="*/ 36861 h 1413485"/>
              <a:gd name="connsiteX37" fmla="*/ 608034 w 738663"/>
              <a:gd name="connsiteY37" fmla="*/ 16764 h 1413485"/>
              <a:gd name="connsiteX38" fmla="*/ 658276 w 738663"/>
              <a:gd name="connsiteY38" fmla="*/ 6716 h 1413485"/>
              <a:gd name="connsiteX39" fmla="*/ 698469 w 738663"/>
              <a:gd name="connsiteY39" fmla="*/ 1692 h 1413485"/>
              <a:gd name="connsiteX40" fmla="*/ 738663 w 738663"/>
              <a:gd name="connsiteY40" fmla="*/ 1692 h 1413485"/>
              <a:gd name="connsiteX0" fmla="*/ 40302 w 738663"/>
              <a:gd name="connsiteY0" fmla="*/ 1383340 h 1383340"/>
              <a:gd name="connsiteX1" fmla="*/ 40302 w 738663"/>
              <a:gd name="connsiteY1" fmla="*/ 1358219 h 1383340"/>
              <a:gd name="connsiteX2" fmla="*/ 10157 w 738663"/>
              <a:gd name="connsiteY2" fmla="*/ 1338123 h 1383340"/>
              <a:gd name="connsiteX3" fmla="*/ 5133 w 738663"/>
              <a:gd name="connsiteY3" fmla="*/ 1313002 h 1383340"/>
              <a:gd name="connsiteX4" fmla="*/ 109 w 738663"/>
              <a:gd name="connsiteY4" fmla="*/ 1307977 h 1383340"/>
              <a:gd name="connsiteX5" fmla="*/ 10157 w 738663"/>
              <a:gd name="connsiteY5" fmla="*/ 1277832 h 1383340"/>
              <a:gd name="connsiteX6" fmla="*/ 45326 w 738663"/>
              <a:gd name="connsiteY6" fmla="*/ 1222567 h 1383340"/>
              <a:gd name="connsiteX7" fmla="*/ 55375 w 738663"/>
              <a:gd name="connsiteY7" fmla="*/ 1157252 h 1383340"/>
              <a:gd name="connsiteX8" fmla="*/ 70447 w 738663"/>
              <a:gd name="connsiteY8" fmla="*/ 1086914 h 1383340"/>
              <a:gd name="connsiteX9" fmla="*/ 70447 w 738663"/>
              <a:gd name="connsiteY9" fmla="*/ 1036672 h 1383340"/>
              <a:gd name="connsiteX10" fmla="*/ 75471 w 738663"/>
              <a:gd name="connsiteY10" fmla="*/ 1001503 h 1383340"/>
              <a:gd name="connsiteX11" fmla="*/ 100592 w 738663"/>
              <a:gd name="connsiteY11" fmla="*/ 986430 h 1383340"/>
              <a:gd name="connsiteX12" fmla="*/ 105616 w 738663"/>
              <a:gd name="connsiteY12" fmla="*/ 951261 h 1383340"/>
              <a:gd name="connsiteX13" fmla="*/ 105616 w 738663"/>
              <a:gd name="connsiteY13" fmla="*/ 951261 h 1383340"/>
              <a:gd name="connsiteX14" fmla="*/ 130737 w 738663"/>
              <a:gd name="connsiteY14" fmla="*/ 890971 h 1383340"/>
              <a:gd name="connsiteX15" fmla="*/ 135762 w 738663"/>
              <a:gd name="connsiteY15" fmla="*/ 855802 h 1383340"/>
              <a:gd name="connsiteX16" fmla="*/ 145810 w 738663"/>
              <a:gd name="connsiteY16" fmla="*/ 825657 h 1383340"/>
              <a:gd name="connsiteX17" fmla="*/ 145810 w 738663"/>
              <a:gd name="connsiteY17" fmla="*/ 800536 h 1383340"/>
              <a:gd name="connsiteX18" fmla="*/ 170931 w 738663"/>
              <a:gd name="connsiteY18" fmla="*/ 654835 h 1383340"/>
              <a:gd name="connsiteX19" fmla="*/ 170931 w 738663"/>
              <a:gd name="connsiteY19" fmla="*/ 594545 h 1383340"/>
              <a:gd name="connsiteX20" fmla="*/ 160882 w 738663"/>
              <a:gd name="connsiteY20" fmla="*/ 559375 h 1383340"/>
              <a:gd name="connsiteX21" fmla="*/ 150834 w 738663"/>
              <a:gd name="connsiteY21" fmla="*/ 494061 h 1383340"/>
              <a:gd name="connsiteX22" fmla="*/ 155858 w 738663"/>
              <a:gd name="connsiteY22" fmla="*/ 453868 h 1383340"/>
              <a:gd name="connsiteX23" fmla="*/ 180979 w 738663"/>
              <a:gd name="connsiteY23" fmla="*/ 433771 h 1383340"/>
              <a:gd name="connsiteX24" fmla="*/ 206100 w 738663"/>
              <a:gd name="connsiteY24" fmla="*/ 383529 h 1383340"/>
              <a:gd name="connsiteX25" fmla="*/ 231221 w 738663"/>
              <a:gd name="connsiteY25" fmla="*/ 348360 h 1383340"/>
              <a:gd name="connsiteX26" fmla="*/ 246293 w 738663"/>
              <a:gd name="connsiteY26" fmla="*/ 298118 h 1383340"/>
              <a:gd name="connsiteX27" fmla="*/ 261366 w 738663"/>
              <a:gd name="connsiteY27" fmla="*/ 262949 h 1383340"/>
              <a:gd name="connsiteX28" fmla="*/ 281463 w 738663"/>
              <a:gd name="connsiteY28" fmla="*/ 212707 h 1383340"/>
              <a:gd name="connsiteX29" fmla="*/ 306584 w 738663"/>
              <a:gd name="connsiteY29" fmla="*/ 177538 h 1383340"/>
              <a:gd name="connsiteX30" fmla="*/ 356825 w 738663"/>
              <a:gd name="connsiteY30" fmla="*/ 152417 h 1383340"/>
              <a:gd name="connsiteX31" fmla="*/ 422140 w 738663"/>
              <a:gd name="connsiteY31" fmla="*/ 132320 h 1383340"/>
              <a:gd name="connsiteX32" fmla="*/ 452285 w 738663"/>
              <a:gd name="connsiteY32" fmla="*/ 107199 h 1383340"/>
              <a:gd name="connsiteX33" fmla="*/ 487454 w 738663"/>
              <a:gd name="connsiteY33" fmla="*/ 92127 h 1383340"/>
              <a:gd name="connsiteX34" fmla="*/ 522623 w 738663"/>
              <a:gd name="connsiteY34" fmla="*/ 67006 h 1383340"/>
              <a:gd name="connsiteX35" fmla="*/ 567841 w 738663"/>
              <a:gd name="connsiteY35" fmla="*/ 36861 h 1383340"/>
              <a:gd name="connsiteX36" fmla="*/ 608034 w 738663"/>
              <a:gd name="connsiteY36" fmla="*/ 16764 h 1383340"/>
              <a:gd name="connsiteX37" fmla="*/ 658276 w 738663"/>
              <a:gd name="connsiteY37" fmla="*/ 6716 h 1383340"/>
              <a:gd name="connsiteX38" fmla="*/ 698469 w 738663"/>
              <a:gd name="connsiteY38" fmla="*/ 1692 h 1383340"/>
              <a:gd name="connsiteX39" fmla="*/ 738663 w 738663"/>
              <a:gd name="connsiteY39" fmla="*/ 1692 h 1383340"/>
              <a:gd name="connsiteX0" fmla="*/ 40302 w 738663"/>
              <a:gd name="connsiteY0" fmla="*/ 1358219 h 1358219"/>
              <a:gd name="connsiteX1" fmla="*/ 10157 w 738663"/>
              <a:gd name="connsiteY1" fmla="*/ 1338123 h 1358219"/>
              <a:gd name="connsiteX2" fmla="*/ 5133 w 738663"/>
              <a:gd name="connsiteY2" fmla="*/ 1313002 h 1358219"/>
              <a:gd name="connsiteX3" fmla="*/ 109 w 738663"/>
              <a:gd name="connsiteY3" fmla="*/ 1307977 h 1358219"/>
              <a:gd name="connsiteX4" fmla="*/ 10157 w 738663"/>
              <a:gd name="connsiteY4" fmla="*/ 1277832 h 1358219"/>
              <a:gd name="connsiteX5" fmla="*/ 45326 w 738663"/>
              <a:gd name="connsiteY5" fmla="*/ 1222567 h 1358219"/>
              <a:gd name="connsiteX6" fmla="*/ 55375 w 738663"/>
              <a:gd name="connsiteY6" fmla="*/ 1157252 h 1358219"/>
              <a:gd name="connsiteX7" fmla="*/ 70447 w 738663"/>
              <a:gd name="connsiteY7" fmla="*/ 1086914 h 1358219"/>
              <a:gd name="connsiteX8" fmla="*/ 70447 w 738663"/>
              <a:gd name="connsiteY8" fmla="*/ 1036672 h 1358219"/>
              <a:gd name="connsiteX9" fmla="*/ 75471 w 738663"/>
              <a:gd name="connsiteY9" fmla="*/ 1001503 h 1358219"/>
              <a:gd name="connsiteX10" fmla="*/ 100592 w 738663"/>
              <a:gd name="connsiteY10" fmla="*/ 986430 h 1358219"/>
              <a:gd name="connsiteX11" fmla="*/ 105616 w 738663"/>
              <a:gd name="connsiteY11" fmla="*/ 951261 h 1358219"/>
              <a:gd name="connsiteX12" fmla="*/ 105616 w 738663"/>
              <a:gd name="connsiteY12" fmla="*/ 951261 h 1358219"/>
              <a:gd name="connsiteX13" fmla="*/ 130737 w 738663"/>
              <a:gd name="connsiteY13" fmla="*/ 890971 h 1358219"/>
              <a:gd name="connsiteX14" fmla="*/ 135762 w 738663"/>
              <a:gd name="connsiteY14" fmla="*/ 855802 h 1358219"/>
              <a:gd name="connsiteX15" fmla="*/ 145810 w 738663"/>
              <a:gd name="connsiteY15" fmla="*/ 825657 h 1358219"/>
              <a:gd name="connsiteX16" fmla="*/ 145810 w 738663"/>
              <a:gd name="connsiteY16" fmla="*/ 800536 h 1358219"/>
              <a:gd name="connsiteX17" fmla="*/ 170931 w 738663"/>
              <a:gd name="connsiteY17" fmla="*/ 654835 h 1358219"/>
              <a:gd name="connsiteX18" fmla="*/ 170931 w 738663"/>
              <a:gd name="connsiteY18" fmla="*/ 594545 h 1358219"/>
              <a:gd name="connsiteX19" fmla="*/ 160882 w 738663"/>
              <a:gd name="connsiteY19" fmla="*/ 559375 h 1358219"/>
              <a:gd name="connsiteX20" fmla="*/ 150834 w 738663"/>
              <a:gd name="connsiteY20" fmla="*/ 494061 h 1358219"/>
              <a:gd name="connsiteX21" fmla="*/ 155858 w 738663"/>
              <a:gd name="connsiteY21" fmla="*/ 453868 h 1358219"/>
              <a:gd name="connsiteX22" fmla="*/ 180979 w 738663"/>
              <a:gd name="connsiteY22" fmla="*/ 433771 h 1358219"/>
              <a:gd name="connsiteX23" fmla="*/ 206100 w 738663"/>
              <a:gd name="connsiteY23" fmla="*/ 383529 h 1358219"/>
              <a:gd name="connsiteX24" fmla="*/ 231221 w 738663"/>
              <a:gd name="connsiteY24" fmla="*/ 348360 h 1358219"/>
              <a:gd name="connsiteX25" fmla="*/ 246293 w 738663"/>
              <a:gd name="connsiteY25" fmla="*/ 298118 h 1358219"/>
              <a:gd name="connsiteX26" fmla="*/ 261366 w 738663"/>
              <a:gd name="connsiteY26" fmla="*/ 262949 h 1358219"/>
              <a:gd name="connsiteX27" fmla="*/ 281463 w 738663"/>
              <a:gd name="connsiteY27" fmla="*/ 212707 h 1358219"/>
              <a:gd name="connsiteX28" fmla="*/ 306584 w 738663"/>
              <a:gd name="connsiteY28" fmla="*/ 177538 h 1358219"/>
              <a:gd name="connsiteX29" fmla="*/ 356825 w 738663"/>
              <a:gd name="connsiteY29" fmla="*/ 152417 h 1358219"/>
              <a:gd name="connsiteX30" fmla="*/ 422140 w 738663"/>
              <a:gd name="connsiteY30" fmla="*/ 132320 h 1358219"/>
              <a:gd name="connsiteX31" fmla="*/ 452285 w 738663"/>
              <a:gd name="connsiteY31" fmla="*/ 107199 h 1358219"/>
              <a:gd name="connsiteX32" fmla="*/ 487454 w 738663"/>
              <a:gd name="connsiteY32" fmla="*/ 92127 h 1358219"/>
              <a:gd name="connsiteX33" fmla="*/ 522623 w 738663"/>
              <a:gd name="connsiteY33" fmla="*/ 67006 h 1358219"/>
              <a:gd name="connsiteX34" fmla="*/ 567841 w 738663"/>
              <a:gd name="connsiteY34" fmla="*/ 36861 h 1358219"/>
              <a:gd name="connsiteX35" fmla="*/ 608034 w 738663"/>
              <a:gd name="connsiteY35" fmla="*/ 16764 h 1358219"/>
              <a:gd name="connsiteX36" fmla="*/ 658276 w 738663"/>
              <a:gd name="connsiteY36" fmla="*/ 6716 h 1358219"/>
              <a:gd name="connsiteX37" fmla="*/ 698469 w 738663"/>
              <a:gd name="connsiteY37" fmla="*/ 1692 h 1358219"/>
              <a:gd name="connsiteX38" fmla="*/ 738663 w 738663"/>
              <a:gd name="connsiteY38" fmla="*/ 1692 h 1358219"/>
              <a:gd name="connsiteX0" fmla="*/ 10157 w 738663"/>
              <a:gd name="connsiteY0" fmla="*/ 1338123 h 1338123"/>
              <a:gd name="connsiteX1" fmla="*/ 5133 w 738663"/>
              <a:gd name="connsiteY1" fmla="*/ 1313002 h 1338123"/>
              <a:gd name="connsiteX2" fmla="*/ 109 w 738663"/>
              <a:gd name="connsiteY2" fmla="*/ 1307977 h 1338123"/>
              <a:gd name="connsiteX3" fmla="*/ 10157 w 738663"/>
              <a:gd name="connsiteY3" fmla="*/ 1277832 h 1338123"/>
              <a:gd name="connsiteX4" fmla="*/ 45326 w 738663"/>
              <a:gd name="connsiteY4" fmla="*/ 1222567 h 1338123"/>
              <a:gd name="connsiteX5" fmla="*/ 55375 w 738663"/>
              <a:gd name="connsiteY5" fmla="*/ 1157252 h 1338123"/>
              <a:gd name="connsiteX6" fmla="*/ 70447 w 738663"/>
              <a:gd name="connsiteY6" fmla="*/ 1086914 h 1338123"/>
              <a:gd name="connsiteX7" fmla="*/ 70447 w 738663"/>
              <a:gd name="connsiteY7" fmla="*/ 1036672 h 1338123"/>
              <a:gd name="connsiteX8" fmla="*/ 75471 w 738663"/>
              <a:gd name="connsiteY8" fmla="*/ 1001503 h 1338123"/>
              <a:gd name="connsiteX9" fmla="*/ 100592 w 738663"/>
              <a:gd name="connsiteY9" fmla="*/ 986430 h 1338123"/>
              <a:gd name="connsiteX10" fmla="*/ 105616 w 738663"/>
              <a:gd name="connsiteY10" fmla="*/ 951261 h 1338123"/>
              <a:gd name="connsiteX11" fmla="*/ 105616 w 738663"/>
              <a:gd name="connsiteY11" fmla="*/ 951261 h 1338123"/>
              <a:gd name="connsiteX12" fmla="*/ 130737 w 738663"/>
              <a:gd name="connsiteY12" fmla="*/ 890971 h 1338123"/>
              <a:gd name="connsiteX13" fmla="*/ 135762 w 738663"/>
              <a:gd name="connsiteY13" fmla="*/ 855802 h 1338123"/>
              <a:gd name="connsiteX14" fmla="*/ 145810 w 738663"/>
              <a:gd name="connsiteY14" fmla="*/ 825657 h 1338123"/>
              <a:gd name="connsiteX15" fmla="*/ 145810 w 738663"/>
              <a:gd name="connsiteY15" fmla="*/ 800536 h 1338123"/>
              <a:gd name="connsiteX16" fmla="*/ 170931 w 738663"/>
              <a:gd name="connsiteY16" fmla="*/ 654835 h 1338123"/>
              <a:gd name="connsiteX17" fmla="*/ 170931 w 738663"/>
              <a:gd name="connsiteY17" fmla="*/ 594545 h 1338123"/>
              <a:gd name="connsiteX18" fmla="*/ 160882 w 738663"/>
              <a:gd name="connsiteY18" fmla="*/ 559375 h 1338123"/>
              <a:gd name="connsiteX19" fmla="*/ 150834 w 738663"/>
              <a:gd name="connsiteY19" fmla="*/ 494061 h 1338123"/>
              <a:gd name="connsiteX20" fmla="*/ 155858 w 738663"/>
              <a:gd name="connsiteY20" fmla="*/ 453868 h 1338123"/>
              <a:gd name="connsiteX21" fmla="*/ 180979 w 738663"/>
              <a:gd name="connsiteY21" fmla="*/ 433771 h 1338123"/>
              <a:gd name="connsiteX22" fmla="*/ 206100 w 738663"/>
              <a:gd name="connsiteY22" fmla="*/ 383529 h 1338123"/>
              <a:gd name="connsiteX23" fmla="*/ 231221 w 738663"/>
              <a:gd name="connsiteY23" fmla="*/ 348360 h 1338123"/>
              <a:gd name="connsiteX24" fmla="*/ 246293 w 738663"/>
              <a:gd name="connsiteY24" fmla="*/ 298118 h 1338123"/>
              <a:gd name="connsiteX25" fmla="*/ 261366 w 738663"/>
              <a:gd name="connsiteY25" fmla="*/ 262949 h 1338123"/>
              <a:gd name="connsiteX26" fmla="*/ 281463 w 738663"/>
              <a:gd name="connsiteY26" fmla="*/ 212707 h 1338123"/>
              <a:gd name="connsiteX27" fmla="*/ 306584 w 738663"/>
              <a:gd name="connsiteY27" fmla="*/ 177538 h 1338123"/>
              <a:gd name="connsiteX28" fmla="*/ 356825 w 738663"/>
              <a:gd name="connsiteY28" fmla="*/ 152417 h 1338123"/>
              <a:gd name="connsiteX29" fmla="*/ 422140 w 738663"/>
              <a:gd name="connsiteY29" fmla="*/ 132320 h 1338123"/>
              <a:gd name="connsiteX30" fmla="*/ 452285 w 738663"/>
              <a:gd name="connsiteY30" fmla="*/ 107199 h 1338123"/>
              <a:gd name="connsiteX31" fmla="*/ 487454 w 738663"/>
              <a:gd name="connsiteY31" fmla="*/ 92127 h 1338123"/>
              <a:gd name="connsiteX32" fmla="*/ 522623 w 738663"/>
              <a:gd name="connsiteY32" fmla="*/ 67006 h 1338123"/>
              <a:gd name="connsiteX33" fmla="*/ 567841 w 738663"/>
              <a:gd name="connsiteY33" fmla="*/ 36861 h 1338123"/>
              <a:gd name="connsiteX34" fmla="*/ 608034 w 738663"/>
              <a:gd name="connsiteY34" fmla="*/ 16764 h 1338123"/>
              <a:gd name="connsiteX35" fmla="*/ 658276 w 738663"/>
              <a:gd name="connsiteY35" fmla="*/ 6716 h 1338123"/>
              <a:gd name="connsiteX36" fmla="*/ 698469 w 738663"/>
              <a:gd name="connsiteY36" fmla="*/ 1692 h 1338123"/>
              <a:gd name="connsiteX37" fmla="*/ 738663 w 738663"/>
              <a:gd name="connsiteY37" fmla="*/ 1692 h 1338123"/>
              <a:gd name="connsiteX0" fmla="*/ 5211 w 733717"/>
              <a:gd name="connsiteY0" fmla="*/ 1338123 h 1338123"/>
              <a:gd name="connsiteX1" fmla="*/ 187 w 733717"/>
              <a:gd name="connsiteY1" fmla="*/ 1313002 h 1338123"/>
              <a:gd name="connsiteX2" fmla="*/ 5211 w 733717"/>
              <a:gd name="connsiteY2" fmla="*/ 1277832 h 1338123"/>
              <a:gd name="connsiteX3" fmla="*/ 40380 w 733717"/>
              <a:gd name="connsiteY3" fmla="*/ 1222567 h 1338123"/>
              <a:gd name="connsiteX4" fmla="*/ 50429 w 733717"/>
              <a:gd name="connsiteY4" fmla="*/ 1157252 h 1338123"/>
              <a:gd name="connsiteX5" fmla="*/ 65501 w 733717"/>
              <a:gd name="connsiteY5" fmla="*/ 1086914 h 1338123"/>
              <a:gd name="connsiteX6" fmla="*/ 65501 w 733717"/>
              <a:gd name="connsiteY6" fmla="*/ 1036672 h 1338123"/>
              <a:gd name="connsiteX7" fmla="*/ 70525 w 733717"/>
              <a:gd name="connsiteY7" fmla="*/ 1001503 h 1338123"/>
              <a:gd name="connsiteX8" fmla="*/ 95646 w 733717"/>
              <a:gd name="connsiteY8" fmla="*/ 986430 h 1338123"/>
              <a:gd name="connsiteX9" fmla="*/ 100670 w 733717"/>
              <a:gd name="connsiteY9" fmla="*/ 951261 h 1338123"/>
              <a:gd name="connsiteX10" fmla="*/ 100670 w 733717"/>
              <a:gd name="connsiteY10" fmla="*/ 951261 h 1338123"/>
              <a:gd name="connsiteX11" fmla="*/ 125791 w 733717"/>
              <a:gd name="connsiteY11" fmla="*/ 890971 h 1338123"/>
              <a:gd name="connsiteX12" fmla="*/ 130816 w 733717"/>
              <a:gd name="connsiteY12" fmla="*/ 855802 h 1338123"/>
              <a:gd name="connsiteX13" fmla="*/ 140864 w 733717"/>
              <a:gd name="connsiteY13" fmla="*/ 825657 h 1338123"/>
              <a:gd name="connsiteX14" fmla="*/ 140864 w 733717"/>
              <a:gd name="connsiteY14" fmla="*/ 800536 h 1338123"/>
              <a:gd name="connsiteX15" fmla="*/ 165985 w 733717"/>
              <a:gd name="connsiteY15" fmla="*/ 654835 h 1338123"/>
              <a:gd name="connsiteX16" fmla="*/ 165985 w 733717"/>
              <a:gd name="connsiteY16" fmla="*/ 594545 h 1338123"/>
              <a:gd name="connsiteX17" fmla="*/ 155936 w 733717"/>
              <a:gd name="connsiteY17" fmla="*/ 559375 h 1338123"/>
              <a:gd name="connsiteX18" fmla="*/ 145888 w 733717"/>
              <a:gd name="connsiteY18" fmla="*/ 494061 h 1338123"/>
              <a:gd name="connsiteX19" fmla="*/ 150912 w 733717"/>
              <a:gd name="connsiteY19" fmla="*/ 453868 h 1338123"/>
              <a:gd name="connsiteX20" fmla="*/ 176033 w 733717"/>
              <a:gd name="connsiteY20" fmla="*/ 433771 h 1338123"/>
              <a:gd name="connsiteX21" fmla="*/ 201154 w 733717"/>
              <a:gd name="connsiteY21" fmla="*/ 383529 h 1338123"/>
              <a:gd name="connsiteX22" fmla="*/ 226275 w 733717"/>
              <a:gd name="connsiteY22" fmla="*/ 348360 h 1338123"/>
              <a:gd name="connsiteX23" fmla="*/ 241347 w 733717"/>
              <a:gd name="connsiteY23" fmla="*/ 298118 h 1338123"/>
              <a:gd name="connsiteX24" fmla="*/ 256420 w 733717"/>
              <a:gd name="connsiteY24" fmla="*/ 262949 h 1338123"/>
              <a:gd name="connsiteX25" fmla="*/ 276517 w 733717"/>
              <a:gd name="connsiteY25" fmla="*/ 212707 h 1338123"/>
              <a:gd name="connsiteX26" fmla="*/ 301638 w 733717"/>
              <a:gd name="connsiteY26" fmla="*/ 177538 h 1338123"/>
              <a:gd name="connsiteX27" fmla="*/ 351879 w 733717"/>
              <a:gd name="connsiteY27" fmla="*/ 152417 h 1338123"/>
              <a:gd name="connsiteX28" fmla="*/ 417194 w 733717"/>
              <a:gd name="connsiteY28" fmla="*/ 132320 h 1338123"/>
              <a:gd name="connsiteX29" fmla="*/ 447339 w 733717"/>
              <a:gd name="connsiteY29" fmla="*/ 107199 h 1338123"/>
              <a:gd name="connsiteX30" fmla="*/ 482508 w 733717"/>
              <a:gd name="connsiteY30" fmla="*/ 92127 h 1338123"/>
              <a:gd name="connsiteX31" fmla="*/ 517677 w 733717"/>
              <a:gd name="connsiteY31" fmla="*/ 67006 h 1338123"/>
              <a:gd name="connsiteX32" fmla="*/ 562895 w 733717"/>
              <a:gd name="connsiteY32" fmla="*/ 36861 h 1338123"/>
              <a:gd name="connsiteX33" fmla="*/ 603088 w 733717"/>
              <a:gd name="connsiteY33" fmla="*/ 16764 h 1338123"/>
              <a:gd name="connsiteX34" fmla="*/ 653330 w 733717"/>
              <a:gd name="connsiteY34" fmla="*/ 6716 h 1338123"/>
              <a:gd name="connsiteX35" fmla="*/ 693523 w 733717"/>
              <a:gd name="connsiteY35" fmla="*/ 1692 h 1338123"/>
              <a:gd name="connsiteX36" fmla="*/ 733717 w 733717"/>
              <a:gd name="connsiteY36" fmla="*/ 1692 h 1338123"/>
              <a:gd name="connsiteX0" fmla="*/ 187 w 733717"/>
              <a:gd name="connsiteY0" fmla="*/ 1313002 h 1313002"/>
              <a:gd name="connsiteX1" fmla="*/ 5211 w 733717"/>
              <a:gd name="connsiteY1" fmla="*/ 1277832 h 1313002"/>
              <a:gd name="connsiteX2" fmla="*/ 40380 w 733717"/>
              <a:gd name="connsiteY2" fmla="*/ 1222567 h 1313002"/>
              <a:gd name="connsiteX3" fmla="*/ 50429 w 733717"/>
              <a:gd name="connsiteY3" fmla="*/ 1157252 h 1313002"/>
              <a:gd name="connsiteX4" fmla="*/ 65501 w 733717"/>
              <a:gd name="connsiteY4" fmla="*/ 1086914 h 1313002"/>
              <a:gd name="connsiteX5" fmla="*/ 65501 w 733717"/>
              <a:gd name="connsiteY5" fmla="*/ 1036672 h 1313002"/>
              <a:gd name="connsiteX6" fmla="*/ 70525 w 733717"/>
              <a:gd name="connsiteY6" fmla="*/ 1001503 h 1313002"/>
              <a:gd name="connsiteX7" fmla="*/ 95646 w 733717"/>
              <a:gd name="connsiteY7" fmla="*/ 986430 h 1313002"/>
              <a:gd name="connsiteX8" fmla="*/ 100670 w 733717"/>
              <a:gd name="connsiteY8" fmla="*/ 951261 h 1313002"/>
              <a:gd name="connsiteX9" fmla="*/ 100670 w 733717"/>
              <a:gd name="connsiteY9" fmla="*/ 951261 h 1313002"/>
              <a:gd name="connsiteX10" fmla="*/ 125791 w 733717"/>
              <a:gd name="connsiteY10" fmla="*/ 890971 h 1313002"/>
              <a:gd name="connsiteX11" fmla="*/ 130816 w 733717"/>
              <a:gd name="connsiteY11" fmla="*/ 855802 h 1313002"/>
              <a:gd name="connsiteX12" fmla="*/ 140864 w 733717"/>
              <a:gd name="connsiteY12" fmla="*/ 825657 h 1313002"/>
              <a:gd name="connsiteX13" fmla="*/ 140864 w 733717"/>
              <a:gd name="connsiteY13" fmla="*/ 800536 h 1313002"/>
              <a:gd name="connsiteX14" fmla="*/ 165985 w 733717"/>
              <a:gd name="connsiteY14" fmla="*/ 654835 h 1313002"/>
              <a:gd name="connsiteX15" fmla="*/ 165985 w 733717"/>
              <a:gd name="connsiteY15" fmla="*/ 594545 h 1313002"/>
              <a:gd name="connsiteX16" fmla="*/ 155936 w 733717"/>
              <a:gd name="connsiteY16" fmla="*/ 559375 h 1313002"/>
              <a:gd name="connsiteX17" fmla="*/ 145888 w 733717"/>
              <a:gd name="connsiteY17" fmla="*/ 494061 h 1313002"/>
              <a:gd name="connsiteX18" fmla="*/ 150912 w 733717"/>
              <a:gd name="connsiteY18" fmla="*/ 453868 h 1313002"/>
              <a:gd name="connsiteX19" fmla="*/ 176033 w 733717"/>
              <a:gd name="connsiteY19" fmla="*/ 433771 h 1313002"/>
              <a:gd name="connsiteX20" fmla="*/ 201154 w 733717"/>
              <a:gd name="connsiteY20" fmla="*/ 383529 h 1313002"/>
              <a:gd name="connsiteX21" fmla="*/ 226275 w 733717"/>
              <a:gd name="connsiteY21" fmla="*/ 348360 h 1313002"/>
              <a:gd name="connsiteX22" fmla="*/ 241347 w 733717"/>
              <a:gd name="connsiteY22" fmla="*/ 298118 h 1313002"/>
              <a:gd name="connsiteX23" fmla="*/ 256420 w 733717"/>
              <a:gd name="connsiteY23" fmla="*/ 262949 h 1313002"/>
              <a:gd name="connsiteX24" fmla="*/ 276517 w 733717"/>
              <a:gd name="connsiteY24" fmla="*/ 212707 h 1313002"/>
              <a:gd name="connsiteX25" fmla="*/ 301638 w 733717"/>
              <a:gd name="connsiteY25" fmla="*/ 177538 h 1313002"/>
              <a:gd name="connsiteX26" fmla="*/ 351879 w 733717"/>
              <a:gd name="connsiteY26" fmla="*/ 152417 h 1313002"/>
              <a:gd name="connsiteX27" fmla="*/ 417194 w 733717"/>
              <a:gd name="connsiteY27" fmla="*/ 132320 h 1313002"/>
              <a:gd name="connsiteX28" fmla="*/ 447339 w 733717"/>
              <a:gd name="connsiteY28" fmla="*/ 107199 h 1313002"/>
              <a:gd name="connsiteX29" fmla="*/ 482508 w 733717"/>
              <a:gd name="connsiteY29" fmla="*/ 92127 h 1313002"/>
              <a:gd name="connsiteX30" fmla="*/ 517677 w 733717"/>
              <a:gd name="connsiteY30" fmla="*/ 67006 h 1313002"/>
              <a:gd name="connsiteX31" fmla="*/ 562895 w 733717"/>
              <a:gd name="connsiteY31" fmla="*/ 36861 h 1313002"/>
              <a:gd name="connsiteX32" fmla="*/ 603088 w 733717"/>
              <a:gd name="connsiteY32" fmla="*/ 16764 h 1313002"/>
              <a:gd name="connsiteX33" fmla="*/ 653330 w 733717"/>
              <a:gd name="connsiteY33" fmla="*/ 6716 h 1313002"/>
              <a:gd name="connsiteX34" fmla="*/ 693523 w 733717"/>
              <a:gd name="connsiteY34" fmla="*/ 1692 h 1313002"/>
              <a:gd name="connsiteX35" fmla="*/ 733717 w 733717"/>
              <a:gd name="connsiteY35" fmla="*/ 1692 h 13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3717" h="1313002">
                <a:moveTo>
                  <a:pt x="187" y="1313002"/>
                </a:moveTo>
                <a:cubicBezTo>
                  <a:pt x="187" y="1302954"/>
                  <a:pt x="-1488" y="1292905"/>
                  <a:pt x="5211" y="1277832"/>
                </a:cubicBezTo>
                <a:cubicBezTo>
                  <a:pt x="11910" y="1262760"/>
                  <a:pt x="32844" y="1242664"/>
                  <a:pt x="40380" y="1222567"/>
                </a:cubicBezTo>
                <a:cubicBezTo>
                  <a:pt x="47916" y="1202470"/>
                  <a:pt x="46242" y="1179861"/>
                  <a:pt x="50429" y="1157252"/>
                </a:cubicBezTo>
                <a:cubicBezTo>
                  <a:pt x="54616" y="1134643"/>
                  <a:pt x="62989" y="1107011"/>
                  <a:pt x="65501" y="1086914"/>
                </a:cubicBezTo>
                <a:cubicBezTo>
                  <a:pt x="68013" y="1066817"/>
                  <a:pt x="64664" y="1050907"/>
                  <a:pt x="65501" y="1036672"/>
                </a:cubicBezTo>
                <a:cubicBezTo>
                  <a:pt x="66338" y="1022437"/>
                  <a:pt x="65501" y="1009877"/>
                  <a:pt x="70525" y="1001503"/>
                </a:cubicBezTo>
                <a:cubicBezTo>
                  <a:pt x="75549" y="993129"/>
                  <a:pt x="90622" y="994804"/>
                  <a:pt x="95646" y="986430"/>
                </a:cubicBezTo>
                <a:cubicBezTo>
                  <a:pt x="100670" y="978056"/>
                  <a:pt x="100670" y="951261"/>
                  <a:pt x="100670" y="951261"/>
                </a:cubicBezTo>
                <a:lnTo>
                  <a:pt x="100670" y="951261"/>
                </a:lnTo>
                <a:cubicBezTo>
                  <a:pt x="104857" y="941213"/>
                  <a:pt x="120767" y="906881"/>
                  <a:pt x="125791" y="890971"/>
                </a:cubicBezTo>
                <a:cubicBezTo>
                  <a:pt x="130815" y="875061"/>
                  <a:pt x="128304" y="866688"/>
                  <a:pt x="130816" y="855802"/>
                </a:cubicBezTo>
                <a:cubicBezTo>
                  <a:pt x="133328" y="844916"/>
                  <a:pt x="139189" y="834868"/>
                  <a:pt x="140864" y="825657"/>
                </a:cubicBezTo>
                <a:cubicBezTo>
                  <a:pt x="142539" y="816446"/>
                  <a:pt x="136677" y="829006"/>
                  <a:pt x="140864" y="800536"/>
                </a:cubicBezTo>
                <a:cubicBezTo>
                  <a:pt x="145051" y="772066"/>
                  <a:pt x="161798" y="689167"/>
                  <a:pt x="165985" y="654835"/>
                </a:cubicBezTo>
                <a:cubicBezTo>
                  <a:pt x="170172" y="620503"/>
                  <a:pt x="167660" y="610455"/>
                  <a:pt x="165985" y="594545"/>
                </a:cubicBezTo>
                <a:cubicBezTo>
                  <a:pt x="164310" y="578635"/>
                  <a:pt x="159285" y="576122"/>
                  <a:pt x="155936" y="559375"/>
                </a:cubicBezTo>
                <a:cubicBezTo>
                  <a:pt x="152587" y="542628"/>
                  <a:pt x="146725" y="511645"/>
                  <a:pt x="145888" y="494061"/>
                </a:cubicBezTo>
                <a:cubicBezTo>
                  <a:pt x="145051" y="476477"/>
                  <a:pt x="145888" y="463916"/>
                  <a:pt x="150912" y="453868"/>
                </a:cubicBezTo>
                <a:cubicBezTo>
                  <a:pt x="155936" y="443820"/>
                  <a:pt x="167659" y="445494"/>
                  <a:pt x="176033" y="433771"/>
                </a:cubicBezTo>
                <a:cubicBezTo>
                  <a:pt x="184407" y="422048"/>
                  <a:pt x="192780" y="397764"/>
                  <a:pt x="201154" y="383529"/>
                </a:cubicBezTo>
                <a:cubicBezTo>
                  <a:pt x="209528" y="369294"/>
                  <a:pt x="219576" y="362595"/>
                  <a:pt x="226275" y="348360"/>
                </a:cubicBezTo>
                <a:cubicBezTo>
                  <a:pt x="232974" y="334125"/>
                  <a:pt x="236323" y="312353"/>
                  <a:pt x="241347" y="298118"/>
                </a:cubicBezTo>
                <a:cubicBezTo>
                  <a:pt x="246371" y="283883"/>
                  <a:pt x="250558" y="277184"/>
                  <a:pt x="256420" y="262949"/>
                </a:cubicBezTo>
                <a:cubicBezTo>
                  <a:pt x="262282" y="248714"/>
                  <a:pt x="268981" y="226942"/>
                  <a:pt x="276517" y="212707"/>
                </a:cubicBezTo>
                <a:cubicBezTo>
                  <a:pt x="284053" y="198472"/>
                  <a:pt x="289078" y="187586"/>
                  <a:pt x="301638" y="177538"/>
                </a:cubicBezTo>
                <a:cubicBezTo>
                  <a:pt x="314198" y="167490"/>
                  <a:pt x="332620" y="159953"/>
                  <a:pt x="351879" y="152417"/>
                </a:cubicBezTo>
                <a:cubicBezTo>
                  <a:pt x="371138" y="144881"/>
                  <a:pt x="401284" y="139856"/>
                  <a:pt x="417194" y="132320"/>
                </a:cubicBezTo>
                <a:cubicBezTo>
                  <a:pt x="433104" y="124784"/>
                  <a:pt x="436453" y="113898"/>
                  <a:pt x="447339" y="107199"/>
                </a:cubicBezTo>
                <a:cubicBezTo>
                  <a:pt x="458225" y="100500"/>
                  <a:pt x="470785" y="98826"/>
                  <a:pt x="482508" y="92127"/>
                </a:cubicBezTo>
                <a:cubicBezTo>
                  <a:pt x="494231" y="85428"/>
                  <a:pt x="504279" y="76217"/>
                  <a:pt x="517677" y="67006"/>
                </a:cubicBezTo>
                <a:cubicBezTo>
                  <a:pt x="531075" y="57795"/>
                  <a:pt x="548660" y="45235"/>
                  <a:pt x="562895" y="36861"/>
                </a:cubicBezTo>
                <a:cubicBezTo>
                  <a:pt x="577130" y="28487"/>
                  <a:pt x="588015" y="21788"/>
                  <a:pt x="603088" y="16764"/>
                </a:cubicBezTo>
                <a:cubicBezTo>
                  <a:pt x="618161" y="11740"/>
                  <a:pt x="638258" y="9228"/>
                  <a:pt x="653330" y="6716"/>
                </a:cubicBezTo>
                <a:cubicBezTo>
                  <a:pt x="668403" y="4204"/>
                  <a:pt x="680125" y="2529"/>
                  <a:pt x="693523" y="1692"/>
                </a:cubicBezTo>
                <a:cubicBezTo>
                  <a:pt x="706921" y="855"/>
                  <a:pt x="718645" y="-1657"/>
                  <a:pt x="733717" y="169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405589" y="2818661"/>
            <a:ext cx="445896" cy="118370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89663 w 1219619"/>
              <a:gd name="connsiteY0" fmla="*/ 1889775 h 2053753"/>
              <a:gd name="connsiteX1" fmla="*/ 129373 w 1219619"/>
              <a:gd name="connsiteY1" fmla="*/ 1814413 h 2053753"/>
              <a:gd name="connsiteX2" fmla="*/ 79131 w 1219619"/>
              <a:gd name="connsiteY2" fmla="*/ 1708905 h 2053753"/>
              <a:gd name="connsiteX3" fmla="*/ 79131 w 1219619"/>
              <a:gd name="connsiteY3" fmla="*/ 1633542 h 2053753"/>
              <a:gd name="connsiteX4" fmla="*/ 79131 w 1219619"/>
              <a:gd name="connsiteY4" fmla="*/ 1502914 h 2053753"/>
              <a:gd name="connsiteX5" fmla="*/ 84155 w 1219619"/>
              <a:gd name="connsiteY5" fmla="*/ 1367261 h 2053753"/>
              <a:gd name="connsiteX6" fmla="*/ 79131 w 1219619"/>
              <a:gd name="connsiteY6" fmla="*/ 1281850 h 2053753"/>
              <a:gd name="connsiteX7" fmla="*/ 59034 w 1219619"/>
              <a:gd name="connsiteY7" fmla="*/ 1141173 h 2053753"/>
              <a:gd name="connsiteX8" fmla="*/ 94203 w 1219619"/>
              <a:gd name="connsiteY8" fmla="*/ 1070835 h 2053753"/>
              <a:gd name="connsiteX9" fmla="*/ 114300 w 1219619"/>
              <a:gd name="connsiteY9" fmla="*/ 920110 h 2053753"/>
              <a:gd name="connsiteX10" fmla="*/ 74107 w 1219619"/>
              <a:gd name="connsiteY10" fmla="*/ 749288 h 2053753"/>
              <a:gd name="connsiteX11" fmla="*/ 33913 w 1219619"/>
              <a:gd name="connsiteY11" fmla="*/ 663877 h 2053753"/>
              <a:gd name="connsiteX12" fmla="*/ 3768 w 1219619"/>
              <a:gd name="connsiteY12" fmla="*/ 508127 h 2053753"/>
              <a:gd name="connsiteX13" fmla="*/ 3768 w 1219619"/>
              <a:gd name="connsiteY13" fmla="*/ 397595 h 2053753"/>
              <a:gd name="connsiteX14" fmla="*/ 33913 w 1219619"/>
              <a:gd name="connsiteY14" fmla="*/ 266967 h 2053753"/>
              <a:gd name="connsiteX15" fmla="*/ 104252 w 1219619"/>
              <a:gd name="connsiteY15" fmla="*/ 176531 h 2053753"/>
              <a:gd name="connsiteX16" fmla="*/ 169566 w 1219619"/>
              <a:gd name="connsiteY16" fmla="*/ 146386 h 2053753"/>
              <a:gd name="connsiteX17" fmla="*/ 254977 w 1219619"/>
              <a:gd name="connsiteY17" fmla="*/ 111217 h 2053753"/>
              <a:gd name="connsiteX18" fmla="*/ 330340 w 1219619"/>
              <a:gd name="connsiteY18" fmla="*/ 101169 h 2053753"/>
              <a:gd name="connsiteX19" fmla="*/ 385606 w 1219619"/>
              <a:gd name="connsiteY19" fmla="*/ 161459 h 2053753"/>
              <a:gd name="connsiteX20" fmla="*/ 380581 w 1219619"/>
              <a:gd name="connsiteY20" fmla="*/ 261942 h 2053753"/>
              <a:gd name="connsiteX21" fmla="*/ 400678 w 1219619"/>
              <a:gd name="connsiteY21" fmla="*/ 407644 h 2053753"/>
              <a:gd name="connsiteX22" fmla="*/ 430823 w 1219619"/>
              <a:gd name="connsiteY22" fmla="*/ 513151 h 2053753"/>
              <a:gd name="connsiteX23" fmla="*/ 445896 w 1219619"/>
              <a:gd name="connsiteY23" fmla="*/ 588514 h 2053753"/>
              <a:gd name="connsiteX24" fmla="*/ 460968 w 1219619"/>
              <a:gd name="connsiteY24" fmla="*/ 678949 h 2053753"/>
              <a:gd name="connsiteX25" fmla="*/ 491113 w 1219619"/>
              <a:gd name="connsiteY25" fmla="*/ 759336 h 2053753"/>
              <a:gd name="connsiteX26" fmla="*/ 842806 w 1219619"/>
              <a:gd name="connsiteY26" fmla="*/ 1111028 h 2053753"/>
              <a:gd name="connsiteX27" fmla="*/ 817685 w 1219619"/>
              <a:gd name="connsiteY27" fmla="*/ 1055762 h 2053753"/>
              <a:gd name="connsiteX28" fmla="*/ 787540 w 1219619"/>
              <a:gd name="connsiteY28" fmla="*/ 935182 h 2053753"/>
              <a:gd name="connsiteX29" fmla="*/ 767443 w 1219619"/>
              <a:gd name="connsiteY29" fmla="*/ 809578 h 2053753"/>
              <a:gd name="connsiteX30" fmla="*/ 762419 w 1219619"/>
              <a:gd name="connsiteY30" fmla="*/ 653828 h 2053753"/>
              <a:gd name="connsiteX31" fmla="*/ 762419 w 1219619"/>
              <a:gd name="connsiteY31" fmla="*/ 543296 h 2053753"/>
              <a:gd name="connsiteX32" fmla="*/ 752370 w 1219619"/>
              <a:gd name="connsiteY32" fmla="*/ 427740 h 2053753"/>
              <a:gd name="connsiteX33" fmla="*/ 737298 w 1219619"/>
              <a:gd name="connsiteY33" fmla="*/ 307160 h 2053753"/>
              <a:gd name="connsiteX34" fmla="*/ 697105 w 1219619"/>
              <a:gd name="connsiteY34" fmla="*/ 226773 h 2053753"/>
              <a:gd name="connsiteX35" fmla="*/ 682032 w 1219619"/>
              <a:gd name="connsiteY35" fmla="*/ 116241 h 2053753"/>
              <a:gd name="connsiteX36" fmla="*/ 702129 w 1219619"/>
              <a:gd name="connsiteY36" fmla="*/ 50927 h 2053753"/>
              <a:gd name="connsiteX37" fmla="*/ 717201 w 1219619"/>
              <a:gd name="connsiteY37" fmla="*/ 40879 h 2053753"/>
              <a:gd name="connsiteX38" fmla="*/ 762419 w 1219619"/>
              <a:gd name="connsiteY38" fmla="*/ 20782 h 2053753"/>
              <a:gd name="connsiteX39" fmla="*/ 832757 w 1219619"/>
              <a:gd name="connsiteY39" fmla="*/ 685 h 2053753"/>
              <a:gd name="connsiteX40" fmla="*/ 903096 w 1219619"/>
              <a:gd name="connsiteY40" fmla="*/ 5710 h 2053753"/>
              <a:gd name="connsiteX41" fmla="*/ 953338 w 1219619"/>
              <a:gd name="connsiteY41" fmla="*/ 15758 h 2053753"/>
              <a:gd name="connsiteX42" fmla="*/ 1008603 w 1219619"/>
              <a:gd name="connsiteY42" fmla="*/ 76048 h 2053753"/>
              <a:gd name="connsiteX43" fmla="*/ 1068894 w 1219619"/>
              <a:gd name="connsiteY43" fmla="*/ 146386 h 2053753"/>
              <a:gd name="connsiteX44" fmla="*/ 1099039 w 1219619"/>
              <a:gd name="connsiteY44" fmla="*/ 392571 h 2053753"/>
              <a:gd name="connsiteX45" fmla="*/ 1099039 w 1219619"/>
              <a:gd name="connsiteY45" fmla="*/ 417692 h 2053753"/>
              <a:gd name="connsiteX46" fmla="*/ 1099039 w 1219619"/>
              <a:gd name="connsiteY46" fmla="*/ 553345 h 2053753"/>
              <a:gd name="connsiteX47" fmla="*/ 1099039 w 1219619"/>
              <a:gd name="connsiteY47" fmla="*/ 653828 h 2053753"/>
              <a:gd name="connsiteX48" fmla="*/ 1058845 w 1219619"/>
              <a:gd name="connsiteY48" fmla="*/ 749288 h 2053753"/>
              <a:gd name="connsiteX49" fmla="*/ 1028700 w 1219619"/>
              <a:gd name="connsiteY49" fmla="*/ 824650 h 2053753"/>
              <a:gd name="connsiteX50" fmla="*/ 1023676 w 1219619"/>
              <a:gd name="connsiteY50" fmla="*/ 884940 h 2053753"/>
              <a:gd name="connsiteX51" fmla="*/ 1063869 w 1219619"/>
              <a:gd name="connsiteY51" fmla="*/ 985424 h 2053753"/>
              <a:gd name="connsiteX52" fmla="*/ 1104063 w 1219619"/>
              <a:gd name="connsiteY52" fmla="*/ 1065811 h 2053753"/>
              <a:gd name="connsiteX53" fmla="*/ 1179425 w 1219619"/>
              <a:gd name="connsiteY53" fmla="*/ 1221560 h 2053753"/>
              <a:gd name="connsiteX54" fmla="*/ 1184450 w 1219619"/>
              <a:gd name="connsiteY54" fmla="*/ 1296923 h 2053753"/>
              <a:gd name="connsiteX55" fmla="*/ 1184450 w 1219619"/>
              <a:gd name="connsiteY55" fmla="*/ 1377310 h 2053753"/>
              <a:gd name="connsiteX56" fmla="*/ 1149280 w 1219619"/>
              <a:gd name="connsiteY56" fmla="*/ 1457696 h 2053753"/>
              <a:gd name="connsiteX57" fmla="*/ 817685 w 1219619"/>
              <a:gd name="connsiteY57" fmla="*/ 1919921 h 2053753"/>
              <a:gd name="connsiteX58" fmla="*/ 888023 w 1219619"/>
              <a:gd name="connsiteY58" fmla="*/ 2045525 h 2053753"/>
              <a:gd name="connsiteX59" fmla="*/ 963386 w 1219619"/>
              <a:gd name="connsiteY59" fmla="*/ 2035477 h 2053753"/>
              <a:gd name="connsiteX60" fmla="*/ 1033724 w 1219619"/>
              <a:gd name="connsiteY60" fmla="*/ 1985235 h 2053753"/>
              <a:gd name="connsiteX61" fmla="*/ 1109087 w 1219619"/>
              <a:gd name="connsiteY61" fmla="*/ 1904848 h 2053753"/>
              <a:gd name="connsiteX62" fmla="*/ 1219619 w 1219619"/>
              <a:gd name="connsiteY62" fmla="*/ 1744074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61" fmla="*/ 1109087 w 1187608"/>
              <a:gd name="connsiteY61" fmla="*/ 1904848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0" fmla="*/ 189663 w 1187608"/>
              <a:gd name="connsiteY0" fmla="*/ 1889775 h 2045525"/>
              <a:gd name="connsiteX1" fmla="*/ 129373 w 1187608"/>
              <a:gd name="connsiteY1" fmla="*/ 1814413 h 2045525"/>
              <a:gd name="connsiteX2" fmla="*/ 79131 w 1187608"/>
              <a:gd name="connsiteY2" fmla="*/ 1708905 h 2045525"/>
              <a:gd name="connsiteX3" fmla="*/ 79131 w 1187608"/>
              <a:gd name="connsiteY3" fmla="*/ 1633542 h 2045525"/>
              <a:gd name="connsiteX4" fmla="*/ 79131 w 1187608"/>
              <a:gd name="connsiteY4" fmla="*/ 1502914 h 2045525"/>
              <a:gd name="connsiteX5" fmla="*/ 84155 w 1187608"/>
              <a:gd name="connsiteY5" fmla="*/ 1367261 h 2045525"/>
              <a:gd name="connsiteX6" fmla="*/ 79131 w 1187608"/>
              <a:gd name="connsiteY6" fmla="*/ 1281850 h 2045525"/>
              <a:gd name="connsiteX7" fmla="*/ 59034 w 1187608"/>
              <a:gd name="connsiteY7" fmla="*/ 1141173 h 2045525"/>
              <a:gd name="connsiteX8" fmla="*/ 94203 w 1187608"/>
              <a:gd name="connsiteY8" fmla="*/ 1070835 h 2045525"/>
              <a:gd name="connsiteX9" fmla="*/ 114300 w 1187608"/>
              <a:gd name="connsiteY9" fmla="*/ 920110 h 2045525"/>
              <a:gd name="connsiteX10" fmla="*/ 74107 w 1187608"/>
              <a:gd name="connsiteY10" fmla="*/ 749288 h 2045525"/>
              <a:gd name="connsiteX11" fmla="*/ 33913 w 1187608"/>
              <a:gd name="connsiteY11" fmla="*/ 663877 h 2045525"/>
              <a:gd name="connsiteX12" fmla="*/ 3768 w 1187608"/>
              <a:gd name="connsiteY12" fmla="*/ 508127 h 2045525"/>
              <a:gd name="connsiteX13" fmla="*/ 3768 w 1187608"/>
              <a:gd name="connsiteY13" fmla="*/ 397595 h 2045525"/>
              <a:gd name="connsiteX14" fmla="*/ 33913 w 1187608"/>
              <a:gd name="connsiteY14" fmla="*/ 266967 h 2045525"/>
              <a:gd name="connsiteX15" fmla="*/ 104252 w 1187608"/>
              <a:gd name="connsiteY15" fmla="*/ 176531 h 2045525"/>
              <a:gd name="connsiteX16" fmla="*/ 169566 w 1187608"/>
              <a:gd name="connsiteY16" fmla="*/ 146386 h 2045525"/>
              <a:gd name="connsiteX17" fmla="*/ 254977 w 1187608"/>
              <a:gd name="connsiteY17" fmla="*/ 111217 h 2045525"/>
              <a:gd name="connsiteX18" fmla="*/ 330340 w 1187608"/>
              <a:gd name="connsiteY18" fmla="*/ 101169 h 2045525"/>
              <a:gd name="connsiteX19" fmla="*/ 385606 w 1187608"/>
              <a:gd name="connsiteY19" fmla="*/ 161459 h 2045525"/>
              <a:gd name="connsiteX20" fmla="*/ 380581 w 1187608"/>
              <a:gd name="connsiteY20" fmla="*/ 261942 h 2045525"/>
              <a:gd name="connsiteX21" fmla="*/ 400678 w 1187608"/>
              <a:gd name="connsiteY21" fmla="*/ 407644 h 2045525"/>
              <a:gd name="connsiteX22" fmla="*/ 430823 w 1187608"/>
              <a:gd name="connsiteY22" fmla="*/ 513151 h 2045525"/>
              <a:gd name="connsiteX23" fmla="*/ 445896 w 1187608"/>
              <a:gd name="connsiteY23" fmla="*/ 588514 h 2045525"/>
              <a:gd name="connsiteX24" fmla="*/ 460968 w 1187608"/>
              <a:gd name="connsiteY24" fmla="*/ 678949 h 2045525"/>
              <a:gd name="connsiteX25" fmla="*/ 491113 w 1187608"/>
              <a:gd name="connsiteY25" fmla="*/ 759336 h 2045525"/>
              <a:gd name="connsiteX26" fmla="*/ 842806 w 1187608"/>
              <a:gd name="connsiteY26" fmla="*/ 1111028 h 2045525"/>
              <a:gd name="connsiteX27" fmla="*/ 817685 w 1187608"/>
              <a:gd name="connsiteY27" fmla="*/ 1055762 h 2045525"/>
              <a:gd name="connsiteX28" fmla="*/ 787540 w 1187608"/>
              <a:gd name="connsiteY28" fmla="*/ 935182 h 2045525"/>
              <a:gd name="connsiteX29" fmla="*/ 767443 w 1187608"/>
              <a:gd name="connsiteY29" fmla="*/ 809578 h 2045525"/>
              <a:gd name="connsiteX30" fmla="*/ 762419 w 1187608"/>
              <a:gd name="connsiteY30" fmla="*/ 653828 h 2045525"/>
              <a:gd name="connsiteX31" fmla="*/ 762419 w 1187608"/>
              <a:gd name="connsiteY31" fmla="*/ 543296 h 2045525"/>
              <a:gd name="connsiteX32" fmla="*/ 752370 w 1187608"/>
              <a:gd name="connsiteY32" fmla="*/ 427740 h 2045525"/>
              <a:gd name="connsiteX33" fmla="*/ 737298 w 1187608"/>
              <a:gd name="connsiteY33" fmla="*/ 307160 h 2045525"/>
              <a:gd name="connsiteX34" fmla="*/ 697105 w 1187608"/>
              <a:gd name="connsiteY34" fmla="*/ 226773 h 2045525"/>
              <a:gd name="connsiteX35" fmla="*/ 682032 w 1187608"/>
              <a:gd name="connsiteY35" fmla="*/ 116241 h 2045525"/>
              <a:gd name="connsiteX36" fmla="*/ 702129 w 1187608"/>
              <a:gd name="connsiteY36" fmla="*/ 50927 h 2045525"/>
              <a:gd name="connsiteX37" fmla="*/ 717201 w 1187608"/>
              <a:gd name="connsiteY37" fmla="*/ 40879 h 2045525"/>
              <a:gd name="connsiteX38" fmla="*/ 762419 w 1187608"/>
              <a:gd name="connsiteY38" fmla="*/ 20782 h 2045525"/>
              <a:gd name="connsiteX39" fmla="*/ 832757 w 1187608"/>
              <a:gd name="connsiteY39" fmla="*/ 685 h 2045525"/>
              <a:gd name="connsiteX40" fmla="*/ 903096 w 1187608"/>
              <a:gd name="connsiteY40" fmla="*/ 5710 h 2045525"/>
              <a:gd name="connsiteX41" fmla="*/ 953338 w 1187608"/>
              <a:gd name="connsiteY41" fmla="*/ 15758 h 2045525"/>
              <a:gd name="connsiteX42" fmla="*/ 1008603 w 1187608"/>
              <a:gd name="connsiteY42" fmla="*/ 76048 h 2045525"/>
              <a:gd name="connsiteX43" fmla="*/ 1068894 w 1187608"/>
              <a:gd name="connsiteY43" fmla="*/ 146386 h 2045525"/>
              <a:gd name="connsiteX44" fmla="*/ 1099039 w 1187608"/>
              <a:gd name="connsiteY44" fmla="*/ 392571 h 2045525"/>
              <a:gd name="connsiteX45" fmla="*/ 1099039 w 1187608"/>
              <a:gd name="connsiteY45" fmla="*/ 417692 h 2045525"/>
              <a:gd name="connsiteX46" fmla="*/ 1099039 w 1187608"/>
              <a:gd name="connsiteY46" fmla="*/ 553345 h 2045525"/>
              <a:gd name="connsiteX47" fmla="*/ 1099039 w 1187608"/>
              <a:gd name="connsiteY47" fmla="*/ 653828 h 2045525"/>
              <a:gd name="connsiteX48" fmla="*/ 1058845 w 1187608"/>
              <a:gd name="connsiteY48" fmla="*/ 749288 h 2045525"/>
              <a:gd name="connsiteX49" fmla="*/ 1028700 w 1187608"/>
              <a:gd name="connsiteY49" fmla="*/ 824650 h 2045525"/>
              <a:gd name="connsiteX50" fmla="*/ 1023676 w 1187608"/>
              <a:gd name="connsiteY50" fmla="*/ 884940 h 2045525"/>
              <a:gd name="connsiteX51" fmla="*/ 1063869 w 1187608"/>
              <a:gd name="connsiteY51" fmla="*/ 985424 h 2045525"/>
              <a:gd name="connsiteX52" fmla="*/ 1104063 w 1187608"/>
              <a:gd name="connsiteY52" fmla="*/ 1065811 h 2045525"/>
              <a:gd name="connsiteX53" fmla="*/ 1179425 w 1187608"/>
              <a:gd name="connsiteY53" fmla="*/ 1221560 h 2045525"/>
              <a:gd name="connsiteX54" fmla="*/ 1184450 w 1187608"/>
              <a:gd name="connsiteY54" fmla="*/ 1296923 h 2045525"/>
              <a:gd name="connsiteX55" fmla="*/ 1184450 w 1187608"/>
              <a:gd name="connsiteY55" fmla="*/ 1377310 h 2045525"/>
              <a:gd name="connsiteX56" fmla="*/ 1149280 w 1187608"/>
              <a:gd name="connsiteY56" fmla="*/ 1457696 h 2045525"/>
              <a:gd name="connsiteX57" fmla="*/ 817685 w 1187608"/>
              <a:gd name="connsiteY57" fmla="*/ 1919921 h 2045525"/>
              <a:gd name="connsiteX58" fmla="*/ 888023 w 1187608"/>
              <a:gd name="connsiteY58" fmla="*/ 2045525 h 2045525"/>
              <a:gd name="connsiteX0" fmla="*/ 189663 w 1187608"/>
              <a:gd name="connsiteY0" fmla="*/ 1889775 h 1919921"/>
              <a:gd name="connsiteX1" fmla="*/ 129373 w 1187608"/>
              <a:gd name="connsiteY1" fmla="*/ 1814413 h 1919921"/>
              <a:gd name="connsiteX2" fmla="*/ 79131 w 1187608"/>
              <a:gd name="connsiteY2" fmla="*/ 1708905 h 1919921"/>
              <a:gd name="connsiteX3" fmla="*/ 79131 w 1187608"/>
              <a:gd name="connsiteY3" fmla="*/ 1633542 h 1919921"/>
              <a:gd name="connsiteX4" fmla="*/ 79131 w 1187608"/>
              <a:gd name="connsiteY4" fmla="*/ 1502914 h 1919921"/>
              <a:gd name="connsiteX5" fmla="*/ 84155 w 1187608"/>
              <a:gd name="connsiteY5" fmla="*/ 1367261 h 1919921"/>
              <a:gd name="connsiteX6" fmla="*/ 79131 w 1187608"/>
              <a:gd name="connsiteY6" fmla="*/ 1281850 h 1919921"/>
              <a:gd name="connsiteX7" fmla="*/ 59034 w 1187608"/>
              <a:gd name="connsiteY7" fmla="*/ 1141173 h 1919921"/>
              <a:gd name="connsiteX8" fmla="*/ 94203 w 1187608"/>
              <a:gd name="connsiteY8" fmla="*/ 1070835 h 1919921"/>
              <a:gd name="connsiteX9" fmla="*/ 114300 w 1187608"/>
              <a:gd name="connsiteY9" fmla="*/ 920110 h 1919921"/>
              <a:gd name="connsiteX10" fmla="*/ 74107 w 1187608"/>
              <a:gd name="connsiteY10" fmla="*/ 749288 h 1919921"/>
              <a:gd name="connsiteX11" fmla="*/ 33913 w 1187608"/>
              <a:gd name="connsiteY11" fmla="*/ 663877 h 1919921"/>
              <a:gd name="connsiteX12" fmla="*/ 3768 w 1187608"/>
              <a:gd name="connsiteY12" fmla="*/ 508127 h 1919921"/>
              <a:gd name="connsiteX13" fmla="*/ 3768 w 1187608"/>
              <a:gd name="connsiteY13" fmla="*/ 397595 h 1919921"/>
              <a:gd name="connsiteX14" fmla="*/ 33913 w 1187608"/>
              <a:gd name="connsiteY14" fmla="*/ 266967 h 1919921"/>
              <a:gd name="connsiteX15" fmla="*/ 104252 w 1187608"/>
              <a:gd name="connsiteY15" fmla="*/ 176531 h 1919921"/>
              <a:gd name="connsiteX16" fmla="*/ 169566 w 1187608"/>
              <a:gd name="connsiteY16" fmla="*/ 146386 h 1919921"/>
              <a:gd name="connsiteX17" fmla="*/ 254977 w 1187608"/>
              <a:gd name="connsiteY17" fmla="*/ 111217 h 1919921"/>
              <a:gd name="connsiteX18" fmla="*/ 330340 w 1187608"/>
              <a:gd name="connsiteY18" fmla="*/ 101169 h 1919921"/>
              <a:gd name="connsiteX19" fmla="*/ 385606 w 1187608"/>
              <a:gd name="connsiteY19" fmla="*/ 161459 h 1919921"/>
              <a:gd name="connsiteX20" fmla="*/ 380581 w 1187608"/>
              <a:gd name="connsiteY20" fmla="*/ 261942 h 1919921"/>
              <a:gd name="connsiteX21" fmla="*/ 400678 w 1187608"/>
              <a:gd name="connsiteY21" fmla="*/ 407644 h 1919921"/>
              <a:gd name="connsiteX22" fmla="*/ 430823 w 1187608"/>
              <a:gd name="connsiteY22" fmla="*/ 513151 h 1919921"/>
              <a:gd name="connsiteX23" fmla="*/ 445896 w 1187608"/>
              <a:gd name="connsiteY23" fmla="*/ 588514 h 1919921"/>
              <a:gd name="connsiteX24" fmla="*/ 460968 w 1187608"/>
              <a:gd name="connsiteY24" fmla="*/ 678949 h 1919921"/>
              <a:gd name="connsiteX25" fmla="*/ 491113 w 1187608"/>
              <a:gd name="connsiteY25" fmla="*/ 759336 h 1919921"/>
              <a:gd name="connsiteX26" fmla="*/ 842806 w 1187608"/>
              <a:gd name="connsiteY26" fmla="*/ 1111028 h 1919921"/>
              <a:gd name="connsiteX27" fmla="*/ 817685 w 1187608"/>
              <a:gd name="connsiteY27" fmla="*/ 1055762 h 1919921"/>
              <a:gd name="connsiteX28" fmla="*/ 787540 w 1187608"/>
              <a:gd name="connsiteY28" fmla="*/ 935182 h 1919921"/>
              <a:gd name="connsiteX29" fmla="*/ 767443 w 1187608"/>
              <a:gd name="connsiteY29" fmla="*/ 809578 h 1919921"/>
              <a:gd name="connsiteX30" fmla="*/ 762419 w 1187608"/>
              <a:gd name="connsiteY30" fmla="*/ 653828 h 1919921"/>
              <a:gd name="connsiteX31" fmla="*/ 762419 w 1187608"/>
              <a:gd name="connsiteY31" fmla="*/ 543296 h 1919921"/>
              <a:gd name="connsiteX32" fmla="*/ 752370 w 1187608"/>
              <a:gd name="connsiteY32" fmla="*/ 427740 h 1919921"/>
              <a:gd name="connsiteX33" fmla="*/ 737298 w 1187608"/>
              <a:gd name="connsiteY33" fmla="*/ 307160 h 1919921"/>
              <a:gd name="connsiteX34" fmla="*/ 697105 w 1187608"/>
              <a:gd name="connsiteY34" fmla="*/ 226773 h 1919921"/>
              <a:gd name="connsiteX35" fmla="*/ 682032 w 1187608"/>
              <a:gd name="connsiteY35" fmla="*/ 116241 h 1919921"/>
              <a:gd name="connsiteX36" fmla="*/ 702129 w 1187608"/>
              <a:gd name="connsiteY36" fmla="*/ 50927 h 1919921"/>
              <a:gd name="connsiteX37" fmla="*/ 717201 w 1187608"/>
              <a:gd name="connsiteY37" fmla="*/ 40879 h 1919921"/>
              <a:gd name="connsiteX38" fmla="*/ 762419 w 1187608"/>
              <a:gd name="connsiteY38" fmla="*/ 20782 h 1919921"/>
              <a:gd name="connsiteX39" fmla="*/ 832757 w 1187608"/>
              <a:gd name="connsiteY39" fmla="*/ 685 h 1919921"/>
              <a:gd name="connsiteX40" fmla="*/ 903096 w 1187608"/>
              <a:gd name="connsiteY40" fmla="*/ 5710 h 1919921"/>
              <a:gd name="connsiteX41" fmla="*/ 953338 w 1187608"/>
              <a:gd name="connsiteY41" fmla="*/ 15758 h 1919921"/>
              <a:gd name="connsiteX42" fmla="*/ 1008603 w 1187608"/>
              <a:gd name="connsiteY42" fmla="*/ 76048 h 1919921"/>
              <a:gd name="connsiteX43" fmla="*/ 1068894 w 1187608"/>
              <a:gd name="connsiteY43" fmla="*/ 146386 h 1919921"/>
              <a:gd name="connsiteX44" fmla="*/ 1099039 w 1187608"/>
              <a:gd name="connsiteY44" fmla="*/ 392571 h 1919921"/>
              <a:gd name="connsiteX45" fmla="*/ 1099039 w 1187608"/>
              <a:gd name="connsiteY45" fmla="*/ 417692 h 1919921"/>
              <a:gd name="connsiteX46" fmla="*/ 1099039 w 1187608"/>
              <a:gd name="connsiteY46" fmla="*/ 553345 h 1919921"/>
              <a:gd name="connsiteX47" fmla="*/ 1099039 w 1187608"/>
              <a:gd name="connsiteY47" fmla="*/ 653828 h 1919921"/>
              <a:gd name="connsiteX48" fmla="*/ 1058845 w 1187608"/>
              <a:gd name="connsiteY48" fmla="*/ 749288 h 1919921"/>
              <a:gd name="connsiteX49" fmla="*/ 1028700 w 1187608"/>
              <a:gd name="connsiteY49" fmla="*/ 824650 h 1919921"/>
              <a:gd name="connsiteX50" fmla="*/ 1023676 w 1187608"/>
              <a:gd name="connsiteY50" fmla="*/ 884940 h 1919921"/>
              <a:gd name="connsiteX51" fmla="*/ 1063869 w 1187608"/>
              <a:gd name="connsiteY51" fmla="*/ 985424 h 1919921"/>
              <a:gd name="connsiteX52" fmla="*/ 1104063 w 1187608"/>
              <a:gd name="connsiteY52" fmla="*/ 1065811 h 1919921"/>
              <a:gd name="connsiteX53" fmla="*/ 1179425 w 1187608"/>
              <a:gd name="connsiteY53" fmla="*/ 1221560 h 1919921"/>
              <a:gd name="connsiteX54" fmla="*/ 1184450 w 1187608"/>
              <a:gd name="connsiteY54" fmla="*/ 1296923 h 1919921"/>
              <a:gd name="connsiteX55" fmla="*/ 1184450 w 1187608"/>
              <a:gd name="connsiteY55" fmla="*/ 1377310 h 1919921"/>
              <a:gd name="connsiteX56" fmla="*/ 1149280 w 1187608"/>
              <a:gd name="connsiteY56" fmla="*/ 1457696 h 1919921"/>
              <a:gd name="connsiteX57" fmla="*/ 817685 w 1187608"/>
              <a:gd name="connsiteY57" fmla="*/ 1919921 h 1919921"/>
              <a:gd name="connsiteX0" fmla="*/ 189663 w 1187608"/>
              <a:gd name="connsiteY0" fmla="*/ 1889775 h 1889775"/>
              <a:gd name="connsiteX1" fmla="*/ 129373 w 1187608"/>
              <a:gd name="connsiteY1" fmla="*/ 1814413 h 1889775"/>
              <a:gd name="connsiteX2" fmla="*/ 79131 w 1187608"/>
              <a:gd name="connsiteY2" fmla="*/ 1708905 h 1889775"/>
              <a:gd name="connsiteX3" fmla="*/ 79131 w 1187608"/>
              <a:gd name="connsiteY3" fmla="*/ 1633542 h 1889775"/>
              <a:gd name="connsiteX4" fmla="*/ 79131 w 1187608"/>
              <a:gd name="connsiteY4" fmla="*/ 1502914 h 1889775"/>
              <a:gd name="connsiteX5" fmla="*/ 84155 w 1187608"/>
              <a:gd name="connsiteY5" fmla="*/ 1367261 h 1889775"/>
              <a:gd name="connsiteX6" fmla="*/ 79131 w 1187608"/>
              <a:gd name="connsiteY6" fmla="*/ 1281850 h 1889775"/>
              <a:gd name="connsiteX7" fmla="*/ 59034 w 1187608"/>
              <a:gd name="connsiteY7" fmla="*/ 1141173 h 1889775"/>
              <a:gd name="connsiteX8" fmla="*/ 94203 w 1187608"/>
              <a:gd name="connsiteY8" fmla="*/ 1070835 h 1889775"/>
              <a:gd name="connsiteX9" fmla="*/ 114300 w 1187608"/>
              <a:gd name="connsiteY9" fmla="*/ 920110 h 1889775"/>
              <a:gd name="connsiteX10" fmla="*/ 74107 w 1187608"/>
              <a:gd name="connsiteY10" fmla="*/ 749288 h 1889775"/>
              <a:gd name="connsiteX11" fmla="*/ 33913 w 1187608"/>
              <a:gd name="connsiteY11" fmla="*/ 663877 h 1889775"/>
              <a:gd name="connsiteX12" fmla="*/ 3768 w 1187608"/>
              <a:gd name="connsiteY12" fmla="*/ 508127 h 1889775"/>
              <a:gd name="connsiteX13" fmla="*/ 3768 w 1187608"/>
              <a:gd name="connsiteY13" fmla="*/ 397595 h 1889775"/>
              <a:gd name="connsiteX14" fmla="*/ 33913 w 1187608"/>
              <a:gd name="connsiteY14" fmla="*/ 266967 h 1889775"/>
              <a:gd name="connsiteX15" fmla="*/ 104252 w 1187608"/>
              <a:gd name="connsiteY15" fmla="*/ 176531 h 1889775"/>
              <a:gd name="connsiteX16" fmla="*/ 169566 w 1187608"/>
              <a:gd name="connsiteY16" fmla="*/ 146386 h 1889775"/>
              <a:gd name="connsiteX17" fmla="*/ 254977 w 1187608"/>
              <a:gd name="connsiteY17" fmla="*/ 111217 h 1889775"/>
              <a:gd name="connsiteX18" fmla="*/ 330340 w 1187608"/>
              <a:gd name="connsiteY18" fmla="*/ 101169 h 1889775"/>
              <a:gd name="connsiteX19" fmla="*/ 385606 w 1187608"/>
              <a:gd name="connsiteY19" fmla="*/ 161459 h 1889775"/>
              <a:gd name="connsiteX20" fmla="*/ 380581 w 1187608"/>
              <a:gd name="connsiteY20" fmla="*/ 261942 h 1889775"/>
              <a:gd name="connsiteX21" fmla="*/ 400678 w 1187608"/>
              <a:gd name="connsiteY21" fmla="*/ 407644 h 1889775"/>
              <a:gd name="connsiteX22" fmla="*/ 430823 w 1187608"/>
              <a:gd name="connsiteY22" fmla="*/ 513151 h 1889775"/>
              <a:gd name="connsiteX23" fmla="*/ 445896 w 1187608"/>
              <a:gd name="connsiteY23" fmla="*/ 588514 h 1889775"/>
              <a:gd name="connsiteX24" fmla="*/ 460968 w 1187608"/>
              <a:gd name="connsiteY24" fmla="*/ 678949 h 1889775"/>
              <a:gd name="connsiteX25" fmla="*/ 491113 w 1187608"/>
              <a:gd name="connsiteY25" fmla="*/ 759336 h 1889775"/>
              <a:gd name="connsiteX26" fmla="*/ 842806 w 1187608"/>
              <a:gd name="connsiteY26" fmla="*/ 1111028 h 1889775"/>
              <a:gd name="connsiteX27" fmla="*/ 817685 w 1187608"/>
              <a:gd name="connsiteY27" fmla="*/ 1055762 h 1889775"/>
              <a:gd name="connsiteX28" fmla="*/ 787540 w 1187608"/>
              <a:gd name="connsiteY28" fmla="*/ 935182 h 1889775"/>
              <a:gd name="connsiteX29" fmla="*/ 767443 w 1187608"/>
              <a:gd name="connsiteY29" fmla="*/ 809578 h 1889775"/>
              <a:gd name="connsiteX30" fmla="*/ 762419 w 1187608"/>
              <a:gd name="connsiteY30" fmla="*/ 653828 h 1889775"/>
              <a:gd name="connsiteX31" fmla="*/ 762419 w 1187608"/>
              <a:gd name="connsiteY31" fmla="*/ 543296 h 1889775"/>
              <a:gd name="connsiteX32" fmla="*/ 752370 w 1187608"/>
              <a:gd name="connsiteY32" fmla="*/ 427740 h 1889775"/>
              <a:gd name="connsiteX33" fmla="*/ 737298 w 1187608"/>
              <a:gd name="connsiteY33" fmla="*/ 307160 h 1889775"/>
              <a:gd name="connsiteX34" fmla="*/ 697105 w 1187608"/>
              <a:gd name="connsiteY34" fmla="*/ 226773 h 1889775"/>
              <a:gd name="connsiteX35" fmla="*/ 682032 w 1187608"/>
              <a:gd name="connsiteY35" fmla="*/ 116241 h 1889775"/>
              <a:gd name="connsiteX36" fmla="*/ 702129 w 1187608"/>
              <a:gd name="connsiteY36" fmla="*/ 50927 h 1889775"/>
              <a:gd name="connsiteX37" fmla="*/ 717201 w 1187608"/>
              <a:gd name="connsiteY37" fmla="*/ 40879 h 1889775"/>
              <a:gd name="connsiteX38" fmla="*/ 762419 w 1187608"/>
              <a:gd name="connsiteY38" fmla="*/ 20782 h 1889775"/>
              <a:gd name="connsiteX39" fmla="*/ 832757 w 1187608"/>
              <a:gd name="connsiteY39" fmla="*/ 685 h 1889775"/>
              <a:gd name="connsiteX40" fmla="*/ 903096 w 1187608"/>
              <a:gd name="connsiteY40" fmla="*/ 5710 h 1889775"/>
              <a:gd name="connsiteX41" fmla="*/ 953338 w 1187608"/>
              <a:gd name="connsiteY41" fmla="*/ 15758 h 1889775"/>
              <a:gd name="connsiteX42" fmla="*/ 1008603 w 1187608"/>
              <a:gd name="connsiteY42" fmla="*/ 76048 h 1889775"/>
              <a:gd name="connsiteX43" fmla="*/ 1068894 w 1187608"/>
              <a:gd name="connsiteY43" fmla="*/ 146386 h 1889775"/>
              <a:gd name="connsiteX44" fmla="*/ 1099039 w 1187608"/>
              <a:gd name="connsiteY44" fmla="*/ 392571 h 1889775"/>
              <a:gd name="connsiteX45" fmla="*/ 1099039 w 1187608"/>
              <a:gd name="connsiteY45" fmla="*/ 417692 h 1889775"/>
              <a:gd name="connsiteX46" fmla="*/ 1099039 w 1187608"/>
              <a:gd name="connsiteY46" fmla="*/ 553345 h 1889775"/>
              <a:gd name="connsiteX47" fmla="*/ 1099039 w 1187608"/>
              <a:gd name="connsiteY47" fmla="*/ 653828 h 1889775"/>
              <a:gd name="connsiteX48" fmla="*/ 1058845 w 1187608"/>
              <a:gd name="connsiteY48" fmla="*/ 749288 h 1889775"/>
              <a:gd name="connsiteX49" fmla="*/ 1028700 w 1187608"/>
              <a:gd name="connsiteY49" fmla="*/ 824650 h 1889775"/>
              <a:gd name="connsiteX50" fmla="*/ 1023676 w 1187608"/>
              <a:gd name="connsiteY50" fmla="*/ 884940 h 1889775"/>
              <a:gd name="connsiteX51" fmla="*/ 1063869 w 1187608"/>
              <a:gd name="connsiteY51" fmla="*/ 985424 h 1889775"/>
              <a:gd name="connsiteX52" fmla="*/ 1104063 w 1187608"/>
              <a:gd name="connsiteY52" fmla="*/ 1065811 h 1889775"/>
              <a:gd name="connsiteX53" fmla="*/ 1179425 w 1187608"/>
              <a:gd name="connsiteY53" fmla="*/ 1221560 h 1889775"/>
              <a:gd name="connsiteX54" fmla="*/ 1184450 w 1187608"/>
              <a:gd name="connsiteY54" fmla="*/ 1296923 h 1889775"/>
              <a:gd name="connsiteX55" fmla="*/ 1184450 w 1187608"/>
              <a:gd name="connsiteY55" fmla="*/ 1377310 h 1889775"/>
              <a:gd name="connsiteX56" fmla="*/ 1149280 w 1187608"/>
              <a:gd name="connsiteY56" fmla="*/ 1457696 h 1889775"/>
              <a:gd name="connsiteX0" fmla="*/ 189663 w 1187251"/>
              <a:gd name="connsiteY0" fmla="*/ 1889775 h 1889775"/>
              <a:gd name="connsiteX1" fmla="*/ 129373 w 1187251"/>
              <a:gd name="connsiteY1" fmla="*/ 1814413 h 1889775"/>
              <a:gd name="connsiteX2" fmla="*/ 79131 w 1187251"/>
              <a:gd name="connsiteY2" fmla="*/ 1708905 h 1889775"/>
              <a:gd name="connsiteX3" fmla="*/ 79131 w 1187251"/>
              <a:gd name="connsiteY3" fmla="*/ 1633542 h 1889775"/>
              <a:gd name="connsiteX4" fmla="*/ 79131 w 1187251"/>
              <a:gd name="connsiteY4" fmla="*/ 1502914 h 1889775"/>
              <a:gd name="connsiteX5" fmla="*/ 84155 w 1187251"/>
              <a:gd name="connsiteY5" fmla="*/ 1367261 h 1889775"/>
              <a:gd name="connsiteX6" fmla="*/ 79131 w 1187251"/>
              <a:gd name="connsiteY6" fmla="*/ 1281850 h 1889775"/>
              <a:gd name="connsiteX7" fmla="*/ 59034 w 1187251"/>
              <a:gd name="connsiteY7" fmla="*/ 1141173 h 1889775"/>
              <a:gd name="connsiteX8" fmla="*/ 94203 w 1187251"/>
              <a:gd name="connsiteY8" fmla="*/ 1070835 h 1889775"/>
              <a:gd name="connsiteX9" fmla="*/ 114300 w 1187251"/>
              <a:gd name="connsiteY9" fmla="*/ 920110 h 1889775"/>
              <a:gd name="connsiteX10" fmla="*/ 74107 w 1187251"/>
              <a:gd name="connsiteY10" fmla="*/ 749288 h 1889775"/>
              <a:gd name="connsiteX11" fmla="*/ 33913 w 1187251"/>
              <a:gd name="connsiteY11" fmla="*/ 663877 h 1889775"/>
              <a:gd name="connsiteX12" fmla="*/ 3768 w 1187251"/>
              <a:gd name="connsiteY12" fmla="*/ 508127 h 1889775"/>
              <a:gd name="connsiteX13" fmla="*/ 3768 w 1187251"/>
              <a:gd name="connsiteY13" fmla="*/ 397595 h 1889775"/>
              <a:gd name="connsiteX14" fmla="*/ 33913 w 1187251"/>
              <a:gd name="connsiteY14" fmla="*/ 266967 h 1889775"/>
              <a:gd name="connsiteX15" fmla="*/ 104252 w 1187251"/>
              <a:gd name="connsiteY15" fmla="*/ 176531 h 1889775"/>
              <a:gd name="connsiteX16" fmla="*/ 169566 w 1187251"/>
              <a:gd name="connsiteY16" fmla="*/ 146386 h 1889775"/>
              <a:gd name="connsiteX17" fmla="*/ 254977 w 1187251"/>
              <a:gd name="connsiteY17" fmla="*/ 111217 h 1889775"/>
              <a:gd name="connsiteX18" fmla="*/ 330340 w 1187251"/>
              <a:gd name="connsiteY18" fmla="*/ 101169 h 1889775"/>
              <a:gd name="connsiteX19" fmla="*/ 385606 w 1187251"/>
              <a:gd name="connsiteY19" fmla="*/ 161459 h 1889775"/>
              <a:gd name="connsiteX20" fmla="*/ 380581 w 1187251"/>
              <a:gd name="connsiteY20" fmla="*/ 261942 h 1889775"/>
              <a:gd name="connsiteX21" fmla="*/ 400678 w 1187251"/>
              <a:gd name="connsiteY21" fmla="*/ 407644 h 1889775"/>
              <a:gd name="connsiteX22" fmla="*/ 430823 w 1187251"/>
              <a:gd name="connsiteY22" fmla="*/ 513151 h 1889775"/>
              <a:gd name="connsiteX23" fmla="*/ 445896 w 1187251"/>
              <a:gd name="connsiteY23" fmla="*/ 588514 h 1889775"/>
              <a:gd name="connsiteX24" fmla="*/ 460968 w 1187251"/>
              <a:gd name="connsiteY24" fmla="*/ 678949 h 1889775"/>
              <a:gd name="connsiteX25" fmla="*/ 491113 w 1187251"/>
              <a:gd name="connsiteY25" fmla="*/ 759336 h 1889775"/>
              <a:gd name="connsiteX26" fmla="*/ 842806 w 1187251"/>
              <a:gd name="connsiteY26" fmla="*/ 1111028 h 1889775"/>
              <a:gd name="connsiteX27" fmla="*/ 817685 w 1187251"/>
              <a:gd name="connsiteY27" fmla="*/ 1055762 h 1889775"/>
              <a:gd name="connsiteX28" fmla="*/ 787540 w 1187251"/>
              <a:gd name="connsiteY28" fmla="*/ 935182 h 1889775"/>
              <a:gd name="connsiteX29" fmla="*/ 767443 w 1187251"/>
              <a:gd name="connsiteY29" fmla="*/ 809578 h 1889775"/>
              <a:gd name="connsiteX30" fmla="*/ 762419 w 1187251"/>
              <a:gd name="connsiteY30" fmla="*/ 653828 h 1889775"/>
              <a:gd name="connsiteX31" fmla="*/ 762419 w 1187251"/>
              <a:gd name="connsiteY31" fmla="*/ 543296 h 1889775"/>
              <a:gd name="connsiteX32" fmla="*/ 752370 w 1187251"/>
              <a:gd name="connsiteY32" fmla="*/ 427740 h 1889775"/>
              <a:gd name="connsiteX33" fmla="*/ 737298 w 1187251"/>
              <a:gd name="connsiteY33" fmla="*/ 307160 h 1889775"/>
              <a:gd name="connsiteX34" fmla="*/ 697105 w 1187251"/>
              <a:gd name="connsiteY34" fmla="*/ 226773 h 1889775"/>
              <a:gd name="connsiteX35" fmla="*/ 682032 w 1187251"/>
              <a:gd name="connsiteY35" fmla="*/ 116241 h 1889775"/>
              <a:gd name="connsiteX36" fmla="*/ 702129 w 1187251"/>
              <a:gd name="connsiteY36" fmla="*/ 50927 h 1889775"/>
              <a:gd name="connsiteX37" fmla="*/ 717201 w 1187251"/>
              <a:gd name="connsiteY37" fmla="*/ 40879 h 1889775"/>
              <a:gd name="connsiteX38" fmla="*/ 762419 w 1187251"/>
              <a:gd name="connsiteY38" fmla="*/ 20782 h 1889775"/>
              <a:gd name="connsiteX39" fmla="*/ 832757 w 1187251"/>
              <a:gd name="connsiteY39" fmla="*/ 685 h 1889775"/>
              <a:gd name="connsiteX40" fmla="*/ 903096 w 1187251"/>
              <a:gd name="connsiteY40" fmla="*/ 5710 h 1889775"/>
              <a:gd name="connsiteX41" fmla="*/ 953338 w 1187251"/>
              <a:gd name="connsiteY41" fmla="*/ 15758 h 1889775"/>
              <a:gd name="connsiteX42" fmla="*/ 1008603 w 1187251"/>
              <a:gd name="connsiteY42" fmla="*/ 76048 h 1889775"/>
              <a:gd name="connsiteX43" fmla="*/ 1068894 w 1187251"/>
              <a:gd name="connsiteY43" fmla="*/ 146386 h 1889775"/>
              <a:gd name="connsiteX44" fmla="*/ 1099039 w 1187251"/>
              <a:gd name="connsiteY44" fmla="*/ 392571 h 1889775"/>
              <a:gd name="connsiteX45" fmla="*/ 1099039 w 1187251"/>
              <a:gd name="connsiteY45" fmla="*/ 417692 h 1889775"/>
              <a:gd name="connsiteX46" fmla="*/ 1099039 w 1187251"/>
              <a:gd name="connsiteY46" fmla="*/ 553345 h 1889775"/>
              <a:gd name="connsiteX47" fmla="*/ 1099039 w 1187251"/>
              <a:gd name="connsiteY47" fmla="*/ 653828 h 1889775"/>
              <a:gd name="connsiteX48" fmla="*/ 1058845 w 1187251"/>
              <a:gd name="connsiteY48" fmla="*/ 749288 h 1889775"/>
              <a:gd name="connsiteX49" fmla="*/ 1028700 w 1187251"/>
              <a:gd name="connsiteY49" fmla="*/ 824650 h 1889775"/>
              <a:gd name="connsiteX50" fmla="*/ 1023676 w 1187251"/>
              <a:gd name="connsiteY50" fmla="*/ 884940 h 1889775"/>
              <a:gd name="connsiteX51" fmla="*/ 1063869 w 1187251"/>
              <a:gd name="connsiteY51" fmla="*/ 985424 h 1889775"/>
              <a:gd name="connsiteX52" fmla="*/ 1104063 w 1187251"/>
              <a:gd name="connsiteY52" fmla="*/ 1065811 h 1889775"/>
              <a:gd name="connsiteX53" fmla="*/ 1179425 w 1187251"/>
              <a:gd name="connsiteY53" fmla="*/ 1221560 h 1889775"/>
              <a:gd name="connsiteX54" fmla="*/ 1184450 w 1187251"/>
              <a:gd name="connsiteY54" fmla="*/ 1296923 h 1889775"/>
              <a:gd name="connsiteX55" fmla="*/ 1184450 w 1187251"/>
              <a:gd name="connsiteY55" fmla="*/ 1377310 h 1889775"/>
              <a:gd name="connsiteX0" fmla="*/ 189663 w 1186764"/>
              <a:gd name="connsiteY0" fmla="*/ 1889775 h 1889775"/>
              <a:gd name="connsiteX1" fmla="*/ 129373 w 1186764"/>
              <a:gd name="connsiteY1" fmla="*/ 1814413 h 1889775"/>
              <a:gd name="connsiteX2" fmla="*/ 79131 w 1186764"/>
              <a:gd name="connsiteY2" fmla="*/ 1708905 h 1889775"/>
              <a:gd name="connsiteX3" fmla="*/ 79131 w 1186764"/>
              <a:gd name="connsiteY3" fmla="*/ 1633542 h 1889775"/>
              <a:gd name="connsiteX4" fmla="*/ 79131 w 1186764"/>
              <a:gd name="connsiteY4" fmla="*/ 1502914 h 1889775"/>
              <a:gd name="connsiteX5" fmla="*/ 84155 w 1186764"/>
              <a:gd name="connsiteY5" fmla="*/ 1367261 h 1889775"/>
              <a:gd name="connsiteX6" fmla="*/ 79131 w 1186764"/>
              <a:gd name="connsiteY6" fmla="*/ 1281850 h 1889775"/>
              <a:gd name="connsiteX7" fmla="*/ 59034 w 1186764"/>
              <a:gd name="connsiteY7" fmla="*/ 1141173 h 1889775"/>
              <a:gd name="connsiteX8" fmla="*/ 94203 w 1186764"/>
              <a:gd name="connsiteY8" fmla="*/ 1070835 h 1889775"/>
              <a:gd name="connsiteX9" fmla="*/ 114300 w 1186764"/>
              <a:gd name="connsiteY9" fmla="*/ 920110 h 1889775"/>
              <a:gd name="connsiteX10" fmla="*/ 74107 w 1186764"/>
              <a:gd name="connsiteY10" fmla="*/ 749288 h 1889775"/>
              <a:gd name="connsiteX11" fmla="*/ 33913 w 1186764"/>
              <a:gd name="connsiteY11" fmla="*/ 663877 h 1889775"/>
              <a:gd name="connsiteX12" fmla="*/ 3768 w 1186764"/>
              <a:gd name="connsiteY12" fmla="*/ 508127 h 1889775"/>
              <a:gd name="connsiteX13" fmla="*/ 3768 w 1186764"/>
              <a:gd name="connsiteY13" fmla="*/ 397595 h 1889775"/>
              <a:gd name="connsiteX14" fmla="*/ 33913 w 1186764"/>
              <a:gd name="connsiteY14" fmla="*/ 266967 h 1889775"/>
              <a:gd name="connsiteX15" fmla="*/ 104252 w 1186764"/>
              <a:gd name="connsiteY15" fmla="*/ 176531 h 1889775"/>
              <a:gd name="connsiteX16" fmla="*/ 169566 w 1186764"/>
              <a:gd name="connsiteY16" fmla="*/ 146386 h 1889775"/>
              <a:gd name="connsiteX17" fmla="*/ 254977 w 1186764"/>
              <a:gd name="connsiteY17" fmla="*/ 111217 h 1889775"/>
              <a:gd name="connsiteX18" fmla="*/ 330340 w 1186764"/>
              <a:gd name="connsiteY18" fmla="*/ 101169 h 1889775"/>
              <a:gd name="connsiteX19" fmla="*/ 385606 w 1186764"/>
              <a:gd name="connsiteY19" fmla="*/ 161459 h 1889775"/>
              <a:gd name="connsiteX20" fmla="*/ 380581 w 1186764"/>
              <a:gd name="connsiteY20" fmla="*/ 261942 h 1889775"/>
              <a:gd name="connsiteX21" fmla="*/ 400678 w 1186764"/>
              <a:gd name="connsiteY21" fmla="*/ 407644 h 1889775"/>
              <a:gd name="connsiteX22" fmla="*/ 430823 w 1186764"/>
              <a:gd name="connsiteY22" fmla="*/ 513151 h 1889775"/>
              <a:gd name="connsiteX23" fmla="*/ 445896 w 1186764"/>
              <a:gd name="connsiteY23" fmla="*/ 588514 h 1889775"/>
              <a:gd name="connsiteX24" fmla="*/ 460968 w 1186764"/>
              <a:gd name="connsiteY24" fmla="*/ 678949 h 1889775"/>
              <a:gd name="connsiteX25" fmla="*/ 491113 w 1186764"/>
              <a:gd name="connsiteY25" fmla="*/ 759336 h 1889775"/>
              <a:gd name="connsiteX26" fmla="*/ 842806 w 1186764"/>
              <a:gd name="connsiteY26" fmla="*/ 1111028 h 1889775"/>
              <a:gd name="connsiteX27" fmla="*/ 817685 w 1186764"/>
              <a:gd name="connsiteY27" fmla="*/ 1055762 h 1889775"/>
              <a:gd name="connsiteX28" fmla="*/ 787540 w 1186764"/>
              <a:gd name="connsiteY28" fmla="*/ 935182 h 1889775"/>
              <a:gd name="connsiteX29" fmla="*/ 767443 w 1186764"/>
              <a:gd name="connsiteY29" fmla="*/ 809578 h 1889775"/>
              <a:gd name="connsiteX30" fmla="*/ 762419 w 1186764"/>
              <a:gd name="connsiteY30" fmla="*/ 653828 h 1889775"/>
              <a:gd name="connsiteX31" fmla="*/ 762419 w 1186764"/>
              <a:gd name="connsiteY31" fmla="*/ 543296 h 1889775"/>
              <a:gd name="connsiteX32" fmla="*/ 752370 w 1186764"/>
              <a:gd name="connsiteY32" fmla="*/ 427740 h 1889775"/>
              <a:gd name="connsiteX33" fmla="*/ 737298 w 1186764"/>
              <a:gd name="connsiteY33" fmla="*/ 307160 h 1889775"/>
              <a:gd name="connsiteX34" fmla="*/ 697105 w 1186764"/>
              <a:gd name="connsiteY34" fmla="*/ 226773 h 1889775"/>
              <a:gd name="connsiteX35" fmla="*/ 682032 w 1186764"/>
              <a:gd name="connsiteY35" fmla="*/ 116241 h 1889775"/>
              <a:gd name="connsiteX36" fmla="*/ 702129 w 1186764"/>
              <a:gd name="connsiteY36" fmla="*/ 50927 h 1889775"/>
              <a:gd name="connsiteX37" fmla="*/ 717201 w 1186764"/>
              <a:gd name="connsiteY37" fmla="*/ 40879 h 1889775"/>
              <a:gd name="connsiteX38" fmla="*/ 762419 w 1186764"/>
              <a:gd name="connsiteY38" fmla="*/ 20782 h 1889775"/>
              <a:gd name="connsiteX39" fmla="*/ 832757 w 1186764"/>
              <a:gd name="connsiteY39" fmla="*/ 685 h 1889775"/>
              <a:gd name="connsiteX40" fmla="*/ 903096 w 1186764"/>
              <a:gd name="connsiteY40" fmla="*/ 5710 h 1889775"/>
              <a:gd name="connsiteX41" fmla="*/ 953338 w 1186764"/>
              <a:gd name="connsiteY41" fmla="*/ 15758 h 1889775"/>
              <a:gd name="connsiteX42" fmla="*/ 1008603 w 1186764"/>
              <a:gd name="connsiteY42" fmla="*/ 76048 h 1889775"/>
              <a:gd name="connsiteX43" fmla="*/ 1068894 w 1186764"/>
              <a:gd name="connsiteY43" fmla="*/ 146386 h 1889775"/>
              <a:gd name="connsiteX44" fmla="*/ 1099039 w 1186764"/>
              <a:gd name="connsiteY44" fmla="*/ 392571 h 1889775"/>
              <a:gd name="connsiteX45" fmla="*/ 1099039 w 1186764"/>
              <a:gd name="connsiteY45" fmla="*/ 417692 h 1889775"/>
              <a:gd name="connsiteX46" fmla="*/ 1099039 w 1186764"/>
              <a:gd name="connsiteY46" fmla="*/ 553345 h 1889775"/>
              <a:gd name="connsiteX47" fmla="*/ 1099039 w 1186764"/>
              <a:gd name="connsiteY47" fmla="*/ 653828 h 1889775"/>
              <a:gd name="connsiteX48" fmla="*/ 1058845 w 1186764"/>
              <a:gd name="connsiteY48" fmla="*/ 749288 h 1889775"/>
              <a:gd name="connsiteX49" fmla="*/ 1028700 w 1186764"/>
              <a:gd name="connsiteY49" fmla="*/ 824650 h 1889775"/>
              <a:gd name="connsiteX50" fmla="*/ 1023676 w 1186764"/>
              <a:gd name="connsiteY50" fmla="*/ 884940 h 1889775"/>
              <a:gd name="connsiteX51" fmla="*/ 1063869 w 1186764"/>
              <a:gd name="connsiteY51" fmla="*/ 985424 h 1889775"/>
              <a:gd name="connsiteX52" fmla="*/ 1104063 w 1186764"/>
              <a:gd name="connsiteY52" fmla="*/ 1065811 h 1889775"/>
              <a:gd name="connsiteX53" fmla="*/ 1179425 w 1186764"/>
              <a:gd name="connsiteY53" fmla="*/ 1221560 h 1889775"/>
              <a:gd name="connsiteX54" fmla="*/ 1184450 w 1186764"/>
              <a:gd name="connsiteY54" fmla="*/ 1296923 h 1889775"/>
              <a:gd name="connsiteX0" fmla="*/ 189663 w 1179425"/>
              <a:gd name="connsiteY0" fmla="*/ 1889775 h 1889775"/>
              <a:gd name="connsiteX1" fmla="*/ 129373 w 1179425"/>
              <a:gd name="connsiteY1" fmla="*/ 1814413 h 1889775"/>
              <a:gd name="connsiteX2" fmla="*/ 79131 w 1179425"/>
              <a:gd name="connsiteY2" fmla="*/ 1708905 h 1889775"/>
              <a:gd name="connsiteX3" fmla="*/ 79131 w 1179425"/>
              <a:gd name="connsiteY3" fmla="*/ 1633542 h 1889775"/>
              <a:gd name="connsiteX4" fmla="*/ 79131 w 1179425"/>
              <a:gd name="connsiteY4" fmla="*/ 1502914 h 1889775"/>
              <a:gd name="connsiteX5" fmla="*/ 84155 w 1179425"/>
              <a:gd name="connsiteY5" fmla="*/ 1367261 h 1889775"/>
              <a:gd name="connsiteX6" fmla="*/ 79131 w 1179425"/>
              <a:gd name="connsiteY6" fmla="*/ 1281850 h 1889775"/>
              <a:gd name="connsiteX7" fmla="*/ 59034 w 1179425"/>
              <a:gd name="connsiteY7" fmla="*/ 1141173 h 1889775"/>
              <a:gd name="connsiteX8" fmla="*/ 94203 w 1179425"/>
              <a:gd name="connsiteY8" fmla="*/ 1070835 h 1889775"/>
              <a:gd name="connsiteX9" fmla="*/ 114300 w 1179425"/>
              <a:gd name="connsiteY9" fmla="*/ 920110 h 1889775"/>
              <a:gd name="connsiteX10" fmla="*/ 74107 w 1179425"/>
              <a:gd name="connsiteY10" fmla="*/ 749288 h 1889775"/>
              <a:gd name="connsiteX11" fmla="*/ 33913 w 1179425"/>
              <a:gd name="connsiteY11" fmla="*/ 663877 h 1889775"/>
              <a:gd name="connsiteX12" fmla="*/ 3768 w 1179425"/>
              <a:gd name="connsiteY12" fmla="*/ 508127 h 1889775"/>
              <a:gd name="connsiteX13" fmla="*/ 3768 w 1179425"/>
              <a:gd name="connsiteY13" fmla="*/ 397595 h 1889775"/>
              <a:gd name="connsiteX14" fmla="*/ 33913 w 1179425"/>
              <a:gd name="connsiteY14" fmla="*/ 266967 h 1889775"/>
              <a:gd name="connsiteX15" fmla="*/ 104252 w 1179425"/>
              <a:gd name="connsiteY15" fmla="*/ 176531 h 1889775"/>
              <a:gd name="connsiteX16" fmla="*/ 169566 w 1179425"/>
              <a:gd name="connsiteY16" fmla="*/ 146386 h 1889775"/>
              <a:gd name="connsiteX17" fmla="*/ 254977 w 1179425"/>
              <a:gd name="connsiteY17" fmla="*/ 111217 h 1889775"/>
              <a:gd name="connsiteX18" fmla="*/ 330340 w 1179425"/>
              <a:gd name="connsiteY18" fmla="*/ 101169 h 1889775"/>
              <a:gd name="connsiteX19" fmla="*/ 385606 w 1179425"/>
              <a:gd name="connsiteY19" fmla="*/ 161459 h 1889775"/>
              <a:gd name="connsiteX20" fmla="*/ 380581 w 1179425"/>
              <a:gd name="connsiteY20" fmla="*/ 261942 h 1889775"/>
              <a:gd name="connsiteX21" fmla="*/ 400678 w 1179425"/>
              <a:gd name="connsiteY21" fmla="*/ 407644 h 1889775"/>
              <a:gd name="connsiteX22" fmla="*/ 430823 w 1179425"/>
              <a:gd name="connsiteY22" fmla="*/ 513151 h 1889775"/>
              <a:gd name="connsiteX23" fmla="*/ 445896 w 1179425"/>
              <a:gd name="connsiteY23" fmla="*/ 588514 h 1889775"/>
              <a:gd name="connsiteX24" fmla="*/ 460968 w 1179425"/>
              <a:gd name="connsiteY24" fmla="*/ 678949 h 1889775"/>
              <a:gd name="connsiteX25" fmla="*/ 491113 w 1179425"/>
              <a:gd name="connsiteY25" fmla="*/ 759336 h 1889775"/>
              <a:gd name="connsiteX26" fmla="*/ 842806 w 1179425"/>
              <a:gd name="connsiteY26" fmla="*/ 1111028 h 1889775"/>
              <a:gd name="connsiteX27" fmla="*/ 817685 w 1179425"/>
              <a:gd name="connsiteY27" fmla="*/ 1055762 h 1889775"/>
              <a:gd name="connsiteX28" fmla="*/ 787540 w 1179425"/>
              <a:gd name="connsiteY28" fmla="*/ 935182 h 1889775"/>
              <a:gd name="connsiteX29" fmla="*/ 767443 w 1179425"/>
              <a:gd name="connsiteY29" fmla="*/ 809578 h 1889775"/>
              <a:gd name="connsiteX30" fmla="*/ 762419 w 1179425"/>
              <a:gd name="connsiteY30" fmla="*/ 653828 h 1889775"/>
              <a:gd name="connsiteX31" fmla="*/ 762419 w 1179425"/>
              <a:gd name="connsiteY31" fmla="*/ 543296 h 1889775"/>
              <a:gd name="connsiteX32" fmla="*/ 752370 w 1179425"/>
              <a:gd name="connsiteY32" fmla="*/ 427740 h 1889775"/>
              <a:gd name="connsiteX33" fmla="*/ 737298 w 1179425"/>
              <a:gd name="connsiteY33" fmla="*/ 307160 h 1889775"/>
              <a:gd name="connsiteX34" fmla="*/ 697105 w 1179425"/>
              <a:gd name="connsiteY34" fmla="*/ 226773 h 1889775"/>
              <a:gd name="connsiteX35" fmla="*/ 682032 w 1179425"/>
              <a:gd name="connsiteY35" fmla="*/ 116241 h 1889775"/>
              <a:gd name="connsiteX36" fmla="*/ 702129 w 1179425"/>
              <a:gd name="connsiteY36" fmla="*/ 50927 h 1889775"/>
              <a:gd name="connsiteX37" fmla="*/ 717201 w 1179425"/>
              <a:gd name="connsiteY37" fmla="*/ 40879 h 1889775"/>
              <a:gd name="connsiteX38" fmla="*/ 762419 w 1179425"/>
              <a:gd name="connsiteY38" fmla="*/ 20782 h 1889775"/>
              <a:gd name="connsiteX39" fmla="*/ 832757 w 1179425"/>
              <a:gd name="connsiteY39" fmla="*/ 685 h 1889775"/>
              <a:gd name="connsiteX40" fmla="*/ 903096 w 1179425"/>
              <a:gd name="connsiteY40" fmla="*/ 5710 h 1889775"/>
              <a:gd name="connsiteX41" fmla="*/ 953338 w 1179425"/>
              <a:gd name="connsiteY41" fmla="*/ 15758 h 1889775"/>
              <a:gd name="connsiteX42" fmla="*/ 1008603 w 1179425"/>
              <a:gd name="connsiteY42" fmla="*/ 76048 h 1889775"/>
              <a:gd name="connsiteX43" fmla="*/ 1068894 w 1179425"/>
              <a:gd name="connsiteY43" fmla="*/ 146386 h 1889775"/>
              <a:gd name="connsiteX44" fmla="*/ 1099039 w 1179425"/>
              <a:gd name="connsiteY44" fmla="*/ 392571 h 1889775"/>
              <a:gd name="connsiteX45" fmla="*/ 1099039 w 1179425"/>
              <a:gd name="connsiteY45" fmla="*/ 417692 h 1889775"/>
              <a:gd name="connsiteX46" fmla="*/ 1099039 w 1179425"/>
              <a:gd name="connsiteY46" fmla="*/ 553345 h 1889775"/>
              <a:gd name="connsiteX47" fmla="*/ 1099039 w 1179425"/>
              <a:gd name="connsiteY47" fmla="*/ 653828 h 1889775"/>
              <a:gd name="connsiteX48" fmla="*/ 1058845 w 1179425"/>
              <a:gd name="connsiteY48" fmla="*/ 749288 h 1889775"/>
              <a:gd name="connsiteX49" fmla="*/ 1028700 w 1179425"/>
              <a:gd name="connsiteY49" fmla="*/ 824650 h 1889775"/>
              <a:gd name="connsiteX50" fmla="*/ 1023676 w 1179425"/>
              <a:gd name="connsiteY50" fmla="*/ 884940 h 1889775"/>
              <a:gd name="connsiteX51" fmla="*/ 1063869 w 1179425"/>
              <a:gd name="connsiteY51" fmla="*/ 985424 h 1889775"/>
              <a:gd name="connsiteX52" fmla="*/ 1104063 w 1179425"/>
              <a:gd name="connsiteY52" fmla="*/ 1065811 h 1889775"/>
              <a:gd name="connsiteX53" fmla="*/ 1179425 w 1179425"/>
              <a:gd name="connsiteY53" fmla="*/ 1221560 h 1889775"/>
              <a:gd name="connsiteX0" fmla="*/ 189663 w 1104063"/>
              <a:gd name="connsiteY0" fmla="*/ 1889775 h 1889775"/>
              <a:gd name="connsiteX1" fmla="*/ 129373 w 1104063"/>
              <a:gd name="connsiteY1" fmla="*/ 1814413 h 1889775"/>
              <a:gd name="connsiteX2" fmla="*/ 79131 w 1104063"/>
              <a:gd name="connsiteY2" fmla="*/ 1708905 h 1889775"/>
              <a:gd name="connsiteX3" fmla="*/ 79131 w 1104063"/>
              <a:gd name="connsiteY3" fmla="*/ 1633542 h 1889775"/>
              <a:gd name="connsiteX4" fmla="*/ 79131 w 1104063"/>
              <a:gd name="connsiteY4" fmla="*/ 1502914 h 1889775"/>
              <a:gd name="connsiteX5" fmla="*/ 84155 w 1104063"/>
              <a:gd name="connsiteY5" fmla="*/ 1367261 h 1889775"/>
              <a:gd name="connsiteX6" fmla="*/ 79131 w 1104063"/>
              <a:gd name="connsiteY6" fmla="*/ 1281850 h 1889775"/>
              <a:gd name="connsiteX7" fmla="*/ 59034 w 1104063"/>
              <a:gd name="connsiteY7" fmla="*/ 1141173 h 1889775"/>
              <a:gd name="connsiteX8" fmla="*/ 94203 w 1104063"/>
              <a:gd name="connsiteY8" fmla="*/ 1070835 h 1889775"/>
              <a:gd name="connsiteX9" fmla="*/ 114300 w 1104063"/>
              <a:gd name="connsiteY9" fmla="*/ 920110 h 1889775"/>
              <a:gd name="connsiteX10" fmla="*/ 74107 w 1104063"/>
              <a:gd name="connsiteY10" fmla="*/ 749288 h 1889775"/>
              <a:gd name="connsiteX11" fmla="*/ 33913 w 1104063"/>
              <a:gd name="connsiteY11" fmla="*/ 663877 h 1889775"/>
              <a:gd name="connsiteX12" fmla="*/ 3768 w 1104063"/>
              <a:gd name="connsiteY12" fmla="*/ 508127 h 1889775"/>
              <a:gd name="connsiteX13" fmla="*/ 3768 w 1104063"/>
              <a:gd name="connsiteY13" fmla="*/ 397595 h 1889775"/>
              <a:gd name="connsiteX14" fmla="*/ 33913 w 1104063"/>
              <a:gd name="connsiteY14" fmla="*/ 266967 h 1889775"/>
              <a:gd name="connsiteX15" fmla="*/ 104252 w 1104063"/>
              <a:gd name="connsiteY15" fmla="*/ 176531 h 1889775"/>
              <a:gd name="connsiteX16" fmla="*/ 169566 w 1104063"/>
              <a:gd name="connsiteY16" fmla="*/ 146386 h 1889775"/>
              <a:gd name="connsiteX17" fmla="*/ 254977 w 1104063"/>
              <a:gd name="connsiteY17" fmla="*/ 111217 h 1889775"/>
              <a:gd name="connsiteX18" fmla="*/ 330340 w 1104063"/>
              <a:gd name="connsiteY18" fmla="*/ 101169 h 1889775"/>
              <a:gd name="connsiteX19" fmla="*/ 385606 w 1104063"/>
              <a:gd name="connsiteY19" fmla="*/ 161459 h 1889775"/>
              <a:gd name="connsiteX20" fmla="*/ 380581 w 1104063"/>
              <a:gd name="connsiteY20" fmla="*/ 261942 h 1889775"/>
              <a:gd name="connsiteX21" fmla="*/ 400678 w 1104063"/>
              <a:gd name="connsiteY21" fmla="*/ 407644 h 1889775"/>
              <a:gd name="connsiteX22" fmla="*/ 430823 w 1104063"/>
              <a:gd name="connsiteY22" fmla="*/ 513151 h 1889775"/>
              <a:gd name="connsiteX23" fmla="*/ 445896 w 1104063"/>
              <a:gd name="connsiteY23" fmla="*/ 588514 h 1889775"/>
              <a:gd name="connsiteX24" fmla="*/ 460968 w 1104063"/>
              <a:gd name="connsiteY24" fmla="*/ 678949 h 1889775"/>
              <a:gd name="connsiteX25" fmla="*/ 491113 w 1104063"/>
              <a:gd name="connsiteY25" fmla="*/ 759336 h 1889775"/>
              <a:gd name="connsiteX26" fmla="*/ 842806 w 1104063"/>
              <a:gd name="connsiteY26" fmla="*/ 1111028 h 1889775"/>
              <a:gd name="connsiteX27" fmla="*/ 817685 w 1104063"/>
              <a:gd name="connsiteY27" fmla="*/ 1055762 h 1889775"/>
              <a:gd name="connsiteX28" fmla="*/ 787540 w 1104063"/>
              <a:gd name="connsiteY28" fmla="*/ 935182 h 1889775"/>
              <a:gd name="connsiteX29" fmla="*/ 767443 w 1104063"/>
              <a:gd name="connsiteY29" fmla="*/ 809578 h 1889775"/>
              <a:gd name="connsiteX30" fmla="*/ 762419 w 1104063"/>
              <a:gd name="connsiteY30" fmla="*/ 653828 h 1889775"/>
              <a:gd name="connsiteX31" fmla="*/ 762419 w 1104063"/>
              <a:gd name="connsiteY31" fmla="*/ 543296 h 1889775"/>
              <a:gd name="connsiteX32" fmla="*/ 752370 w 1104063"/>
              <a:gd name="connsiteY32" fmla="*/ 427740 h 1889775"/>
              <a:gd name="connsiteX33" fmla="*/ 737298 w 1104063"/>
              <a:gd name="connsiteY33" fmla="*/ 307160 h 1889775"/>
              <a:gd name="connsiteX34" fmla="*/ 697105 w 1104063"/>
              <a:gd name="connsiteY34" fmla="*/ 226773 h 1889775"/>
              <a:gd name="connsiteX35" fmla="*/ 682032 w 1104063"/>
              <a:gd name="connsiteY35" fmla="*/ 116241 h 1889775"/>
              <a:gd name="connsiteX36" fmla="*/ 702129 w 1104063"/>
              <a:gd name="connsiteY36" fmla="*/ 50927 h 1889775"/>
              <a:gd name="connsiteX37" fmla="*/ 717201 w 1104063"/>
              <a:gd name="connsiteY37" fmla="*/ 40879 h 1889775"/>
              <a:gd name="connsiteX38" fmla="*/ 762419 w 1104063"/>
              <a:gd name="connsiteY38" fmla="*/ 20782 h 1889775"/>
              <a:gd name="connsiteX39" fmla="*/ 832757 w 1104063"/>
              <a:gd name="connsiteY39" fmla="*/ 685 h 1889775"/>
              <a:gd name="connsiteX40" fmla="*/ 903096 w 1104063"/>
              <a:gd name="connsiteY40" fmla="*/ 5710 h 1889775"/>
              <a:gd name="connsiteX41" fmla="*/ 953338 w 1104063"/>
              <a:gd name="connsiteY41" fmla="*/ 15758 h 1889775"/>
              <a:gd name="connsiteX42" fmla="*/ 1008603 w 1104063"/>
              <a:gd name="connsiteY42" fmla="*/ 76048 h 1889775"/>
              <a:gd name="connsiteX43" fmla="*/ 1068894 w 1104063"/>
              <a:gd name="connsiteY43" fmla="*/ 146386 h 1889775"/>
              <a:gd name="connsiteX44" fmla="*/ 1099039 w 1104063"/>
              <a:gd name="connsiteY44" fmla="*/ 392571 h 1889775"/>
              <a:gd name="connsiteX45" fmla="*/ 1099039 w 1104063"/>
              <a:gd name="connsiteY45" fmla="*/ 417692 h 1889775"/>
              <a:gd name="connsiteX46" fmla="*/ 1099039 w 1104063"/>
              <a:gd name="connsiteY46" fmla="*/ 553345 h 1889775"/>
              <a:gd name="connsiteX47" fmla="*/ 1099039 w 1104063"/>
              <a:gd name="connsiteY47" fmla="*/ 653828 h 1889775"/>
              <a:gd name="connsiteX48" fmla="*/ 1058845 w 1104063"/>
              <a:gd name="connsiteY48" fmla="*/ 749288 h 1889775"/>
              <a:gd name="connsiteX49" fmla="*/ 1028700 w 1104063"/>
              <a:gd name="connsiteY49" fmla="*/ 824650 h 1889775"/>
              <a:gd name="connsiteX50" fmla="*/ 1023676 w 1104063"/>
              <a:gd name="connsiteY50" fmla="*/ 884940 h 1889775"/>
              <a:gd name="connsiteX51" fmla="*/ 1063869 w 1104063"/>
              <a:gd name="connsiteY51" fmla="*/ 985424 h 1889775"/>
              <a:gd name="connsiteX52" fmla="*/ 1104063 w 1104063"/>
              <a:gd name="connsiteY52" fmla="*/ 1065811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51" fmla="*/ 1063869 w 1102016"/>
              <a:gd name="connsiteY51" fmla="*/ 985424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46" fmla="*/ 1099039 w 1101271"/>
              <a:gd name="connsiteY46" fmla="*/ 553345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0" fmla="*/ 189663 w 1099039"/>
              <a:gd name="connsiteY0" fmla="*/ 1889775 h 1889775"/>
              <a:gd name="connsiteX1" fmla="*/ 129373 w 1099039"/>
              <a:gd name="connsiteY1" fmla="*/ 1814413 h 1889775"/>
              <a:gd name="connsiteX2" fmla="*/ 79131 w 1099039"/>
              <a:gd name="connsiteY2" fmla="*/ 1708905 h 1889775"/>
              <a:gd name="connsiteX3" fmla="*/ 79131 w 1099039"/>
              <a:gd name="connsiteY3" fmla="*/ 1633542 h 1889775"/>
              <a:gd name="connsiteX4" fmla="*/ 79131 w 1099039"/>
              <a:gd name="connsiteY4" fmla="*/ 1502914 h 1889775"/>
              <a:gd name="connsiteX5" fmla="*/ 84155 w 1099039"/>
              <a:gd name="connsiteY5" fmla="*/ 1367261 h 1889775"/>
              <a:gd name="connsiteX6" fmla="*/ 79131 w 1099039"/>
              <a:gd name="connsiteY6" fmla="*/ 1281850 h 1889775"/>
              <a:gd name="connsiteX7" fmla="*/ 59034 w 1099039"/>
              <a:gd name="connsiteY7" fmla="*/ 1141173 h 1889775"/>
              <a:gd name="connsiteX8" fmla="*/ 94203 w 1099039"/>
              <a:gd name="connsiteY8" fmla="*/ 1070835 h 1889775"/>
              <a:gd name="connsiteX9" fmla="*/ 114300 w 1099039"/>
              <a:gd name="connsiteY9" fmla="*/ 920110 h 1889775"/>
              <a:gd name="connsiteX10" fmla="*/ 74107 w 1099039"/>
              <a:gd name="connsiteY10" fmla="*/ 749288 h 1889775"/>
              <a:gd name="connsiteX11" fmla="*/ 33913 w 1099039"/>
              <a:gd name="connsiteY11" fmla="*/ 663877 h 1889775"/>
              <a:gd name="connsiteX12" fmla="*/ 3768 w 1099039"/>
              <a:gd name="connsiteY12" fmla="*/ 508127 h 1889775"/>
              <a:gd name="connsiteX13" fmla="*/ 3768 w 1099039"/>
              <a:gd name="connsiteY13" fmla="*/ 397595 h 1889775"/>
              <a:gd name="connsiteX14" fmla="*/ 33913 w 1099039"/>
              <a:gd name="connsiteY14" fmla="*/ 266967 h 1889775"/>
              <a:gd name="connsiteX15" fmla="*/ 104252 w 1099039"/>
              <a:gd name="connsiteY15" fmla="*/ 176531 h 1889775"/>
              <a:gd name="connsiteX16" fmla="*/ 169566 w 1099039"/>
              <a:gd name="connsiteY16" fmla="*/ 146386 h 1889775"/>
              <a:gd name="connsiteX17" fmla="*/ 254977 w 1099039"/>
              <a:gd name="connsiteY17" fmla="*/ 111217 h 1889775"/>
              <a:gd name="connsiteX18" fmla="*/ 330340 w 1099039"/>
              <a:gd name="connsiteY18" fmla="*/ 101169 h 1889775"/>
              <a:gd name="connsiteX19" fmla="*/ 385606 w 1099039"/>
              <a:gd name="connsiteY19" fmla="*/ 161459 h 1889775"/>
              <a:gd name="connsiteX20" fmla="*/ 380581 w 1099039"/>
              <a:gd name="connsiteY20" fmla="*/ 261942 h 1889775"/>
              <a:gd name="connsiteX21" fmla="*/ 400678 w 1099039"/>
              <a:gd name="connsiteY21" fmla="*/ 407644 h 1889775"/>
              <a:gd name="connsiteX22" fmla="*/ 430823 w 1099039"/>
              <a:gd name="connsiteY22" fmla="*/ 513151 h 1889775"/>
              <a:gd name="connsiteX23" fmla="*/ 445896 w 1099039"/>
              <a:gd name="connsiteY23" fmla="*/ 588514 h 1889775"/>
              <a:gd name="connsiteX24" fmla="*/ 460968 w 1099039"/>
              <a:gd name="connsiteY24" fmla="*/ 678949 h 1889775"/>
              <a:gd name="connsiteX25" fmla="*/ 491113 w 1099039"/>
              <a:gd name="connsiteY25" fmla="*/ 759336 h 1889775"/>
              <a:gd name="connsiteX26" fmla="*/ 842806 w 1099039"/>
              <a:gd name="connsiteY26" fmla="*/ 1111028 h 1889775"/>
              <a:gd name="connsiteX27" fmla="*/ 817685 w 1099039"/>
              <a:gd name="connsiteY27" fmla="*/ 1055762 h 1889775"/>
              <a:gd name="connsiteX28" fmla="*/ 787540 w 1099039"/>
              <a:gd name="connsiteY28" fmla="*/ 935182 h 1889775"/>
              <a:gd name="connsiteX29" fmla="*/ 767443 w 1099039"/>
              <a:gd name="connsiteY29" fmla="*/ 809578 h 1889775"/>
              <a:gd name="connsiteX30" fmla="*/ 762419 w 1099039"/>
              <a:gd name="connsiteY30" fmla="*/ 653828 h 1889775"/>
              <a:gd name="connsiteX31" fmla="*/ 762419 w 1099039"/>
              <a:gd name="connsiteY31" fmla="*/ 543296 h 1889775"/>
              <a:gd name="connsiteX32" fmla="*/ 752370 w 1099039"/>
              <a:gd name="connsiteY32" fmla="*/ 427740 h 1889775"/>
              <a:gd name="connsiteX33" fmla="*/ 737298 w 1099039"/>
              <a:gd name="connsiteY33" fmla="*/ 307160 h 1889775"/>
              <a:gd name="connsiteX34" fmla="*/ 697105 w 1099039"/>
              <a:gd name="connsiteY34" fmla="*/ 226773 h 1889775"/>
              <a:gd name="connsiteX35" fmla="*/ 682032 w 1099039"/>
              <a:gd name="connsiteY35" fmla="*/ 116241 h 1889775"/>
              <a:gd name="connsiteX36" fmla="*/ 702129 w 1099039"/>
              <a:gd name="connsiteY36" fmla="*/ 50927 h 1889775"/>
              <a:gd name="connsiteX37" fmla="*/ 717201 w 1099039"/>
              <a:gd name="connsiteY37" fmla="*/ 40879 h 1889775"/>
              <a:gd name="connsiteX38" fmla="*/ 762419 w 1099039"/>
              <a:gd name="connsiteY38" fmla="*/ 20782 h 1889775"/>
              <a:gd name="connsiteX39" fmla="*/ 832757 w 1099039"/>
              <a:gd name="connsiteY39" fmla="*/ 685 h 1889775"/>
              <a:gd name="connsiteX40" fmla="*/ 903096 w 1099039"/>
              <a:gd name="connsiteY40" fmla="*/ 5710 h 1889775"/>
              <a:gd name="connsiteX41" fmla="*/ 953338 w 1099039"/>
              <a:gd name="connsiteY41" fmla="*/ 15758 h 1889775"/>
              <a:gd name="connsiteX42" fmla="*/ 1008603 w 1099039"/>
              <a:gd name="connsiteY42" fmla="*/ 76048 h 1889775"/>
              <a:gd name="connsiteX43" fmla="*/ 1068894 w 1099039"/>
              <a:gd name="connsiteY43" fmla="*/ 146386 h 1889775"/>
              <a:gd name="connsiteX44" fmla="*/ 1099039 w 1099039"/>
              <a:gd name="connsiteY44" fmla="*/ 392571 h 1889775"/>
              <a:gd name="connsiteX0" fmla="*/ 189663 w 1068894"/>
              <a:gd name="connsiteY0" fmla="*/ 1889775 h 1889775"/>
              <a:gd name="connsiteX1" fmla="*/ 129373 w 1068894"/>
              <a:gd name="connsiteY1" fmla="*/ 1814413 h 1889775"/>
              <a:gd name="connsiteX2" fmla="*/ 79131 w 1068894"/>
              <a:gd name="connsiteY2" fmla="*/ 1708905 h 1889775"/>
              <a:gd name="connsiteX3" fmla="*/ 79131 w 1068894"/>
              <a:gd name="connsiteY3" fmla="*/ 1633542 h 1889775"/>
              <a:gd name="connsiteX4" fmla="*/ 79131 w 1068894"/>
              <a:gd name="connsiteY4" fmla="*/ 1502914 h 1889775"/>
              <a:gd name="connsiteX5" fmla="*/ 84155 w 1068894"/>
              <a:gd name="connsiteY5" fmla="*/ 1367261 h 1889775"/>
              <a:gd name="connsiteX6" fmla="*/ 79131 w 1068894"/>
              <a:gd name="connsiteY6" fmla="*/ 1281850 h 1889775"/>
              <a:gd name="connsiteX7" fmla="*/ 59034 w 1068894"/>
              <a:gd name="connsiteY7" fmla="*/ 1141173 h 1889775"/>
              <a:gd name="connsiteX8" fmla="*/ 94203 w 1068894"/>
              <a:gd name="connsiteY8" fmla="*/ 1070835 h 1889775"/>
              <a:gd name="connsiteX9" fmla="*/ 114300 w 1068894"/>
              <a:gd name="connsiteY9" fmla="*/ 920110 h 1889775"/>
              <a:gd name="connsiteX10" fmla="*/ 74107 w 1068894"/>
              <a:gd name="connsiteY10" fmla="*/ 749288 h 1889775"/>
              <a:gd name="connsiteX11" fmla="*/ 33913 w 1068894"/>
              <a:gd name="connsiteY11" fmla="*/ 663877 h 1889775"/>
              <a:gd name="connsiteX12" fmla="*/ 3768 w 1068894"/>
              <a:gd name="connsiteY12" fmla="*/ 508127 h 1889775"/>
              <a:gd name="connsiteX13" fmla="*/ 3768 w 1068894"/>
              <a:gd name="connsiteY13" fmla="*/ 397595 h 1889775"/>
              <a:gd name="connsiteX14" fmla="*/ 33913 w 1068894"/>
              <a:gd name="connsiteY14" fmla="*/ 266967 h 1889775"/>
              <a:gd name="connsiteX15" fmla="*/ 104252 w 1068894"/>
              <a:gd name="connsiteY15" fmla="*/ 176531 h 1889775"/>
              <a:gd name="connsiteX16" fmla="*/ 169566 w 1068894"/>
              <a:gd name="connsiteY16" fmla="*/ 146386 h 1889775"/>
              <a:gd name="connsiteX17" fmla="*/ 254977 w 1068894"/>
              <a:gd name="connsiteY17" fmla="*/ 111217 h 1889775"/>
              <a:gd name="connsiteX18" fmla="*/ 330340 w 1068894"/>
              <a:gd name="connsiteY18" fmla="*/ 101169 h 1889775"/>
              <a:gd name="connsiteX19" fmla="*/ 385606 w 1068894"/>
              <a:gd name="connsiteY19" fmla="*/ 161459 h 1889775"/>
              <a:gd name="connsiteX20" fmla="*/ 380581 w 1068894"/>
              <a:gd name="connsiteY20" fmla="*/ 261942 h 1889775"/>
              <a:gd name="connsiteX21" fmla="*/ 400678 w 1068894"/>
              <a:gd name="connsiteY21" fmla="*/ 407644 h 1889775"/>
              <a:gd name="connsiteX22" fmla="*/ 430823 w 1068894"/>
              <a:gd name="connsiteY22" fmla="*/ 513151 h 1889775"/>
              <a:gd name="connsiteX23" fmla="*/ 445896 w 1068894"/>
              <a:gd name="connsiteY23" fmla="*/ 588514 h 1889775"/>
              <a:gd name="connsiteX24" fmla="*/ 460968 w 1068894"/>
              <a:gd name="connsiteY24" fmla="*/ 678949 h 1889775"/>
              <a:gd name="connsiteX25" fmla="*/ 491113 w 1068894"/>
              <a:gd name="connsiteY25" fmla="*/ 759336 h 1889775"/>
              <a:gd name="connsiteX26" fmla="*/ 842806 w 1068894"/>
              <a:gd name="connsiteY26" fmla="*/ 1111028 h 1889775"/>
              <a:gd name="connsiteX27" fmla="*/ 817685 w 1068894"/>
              <a:gd name="connsiteY27" fmla="*/ 1055762 h 1889775"/>
              <a:gd name="connsiteX28" fmla="*/ 787540 w 1068894"/>
              <a:gd name="connsiteY28" fmla="*/ 935182 h 1889775"/>
              <a:gd name="connsiteX29" fmla="*/ 767443 w 1068894"/>
              <a:gd name="connsiteY29" fmla="*/ 809578 h 1889775"/>
              <a:gd name="connsiteX30" fmla="*/ 762419 w 1068894"/>
              <a:gd name="connsiteY30" fmla="*/ 653828 h 1889775"/>
              <a:gd name="connsiteX31" fmla="*/ 762419 w 1068894"/>
              <a:gd name="connsiteY31" fmla="*/ 543296 h 1889775"/>
              <a:gd name="connsiteX32" fmla="*/ 752370 w 1068894"/>
              <a:gd name="connsiteY32" fmla="*/ 427740 h 1889775"/>
              <a:gd name="connsiteX33" fmla="*/ 737298 w 1068894"/>
              <a:gd name="connsiteY33" fmla="*/ 307160 h 1889775"/>
              <a:gd name="connsiteX34" fmla="*/ 697105 w 1068894"/>
              <a:gd name="connsiteY34" fmla="*/ 226773 h 1889775"/>
              <a:gd name="connsiteX35" fmla="*/ 682032 w 1068894"/>
              <a:gd name="connsiteY35" fmla="*/ 116241 h 1889775"/>
              <a:gd name="connsiteX36" fmla="*/ 702129 w 1068894"/>
              <a:gd name="connsiteY36" fmla="*/ 50927 h 1889775"/>
              <a:gd name="connsiteX37" fmla="*/ 717201 w 1068894"/>
              <a:gd name="connsiteY37" fmla="*/ 40879 h 1889775"/>
              <a:gd name="connsiteX38" fmla="*/ 762419 w 1068894"/>
              <a:gd name="connsiteY38" fmla="*/ 20782 h 1889775"/>
              <a:gd name="connsiteX39" fmla="*/ 832757 w 1068894"/>
              <a:gd name="connsiteY39" fmla="*/ 685 h 1889775"/>
              <a:gd name="connsiteX40" fmla="*/ 903096 w 1068894"/>
              <a:gd name="connsiteY40" fmla="*/ 5710 h 1889775"/>
              <a:gd name="connsiteX41" fmla="*/ 953338 w 1068894"/>
              <a:gd name="connsiteY41" fmla="*/ 15758 h 1889775"/>
              <a:gd name="connsiteX42" fmla="*/ 1008603 w 1068894"/>
              <a:gd name="connsiteY42" fmla="*/ 76048 h 1889775"/>
              <a:gd name="connsiteX43" fmla="*/ 1068894 w 1068894"/>
              <a:gd name="connsiteY43" fmla="*/ 146386 h 1889775"/>
              <a:gd name="connsiteX0" fmla="*/ 189663 w 1008603"/>
              <a:gd name="connsiteY0" fmla="*/ 1889775 h 1889775"/>
              <a:gd name="connsiteX1" fmla="*/ 129373 w 1008603"/>
              <a:gd name="connsiteY1" fmla="*/ 1814413 h 1889775"/>
              <a:gd name="connsiteX2" fmla="*/ 79131 w 1008603"/>
              <a:gd name="connsiteY2" fmla="*/ 1708905 h 1889775"/>
              <a:gd name="connsiteX3" fmla="*/ 79131 w 1008603"/>
              <a:gd name="connsiteY3" fmla="*/ 1633542 h 1889775"/>
              <a:gd name="connsiteX4" fmla="*/ 79131 w 1008603"/>
              <a:gd name="connsiteY4" fmla="*/ 1502914 h 1889775"/>
              <a:gd name="connsiteX5" fmla="*/ 84155 w 1008603"/>
              <a:gd name="connsiteY5" fmla="*/ 1367261 h 1889775"/>
              <a:gd name="connsiteX6" fmla="*/ 79131 w 1008603"/>
              <a:gd name="connsiteY6" fmla="*/ 1281850 h 1889775"/>
              <a:gd name="connsiteX7" fmla="*/ 59034 w 1008603"/>
              <a:gd name="connsiteY7" fmla="*/ 1141173 h 1889775"/>
              <a:gd name="connsiteX8" fmla="*/ 94203 w 1008603"/>
              <a:gd name="connsiteY8" fmla="*/ 1070835 h 1889775"/>
              <a:gd name="connsiteX9" fmla="*/ 114300 w 1008603"/>
              <a:gd name="connsiteY9" fmla="*/ 920110 h 1889775"/>
              <a:gd name="connsiteX10" fmla="*/ 74107 w 1008603"/>
              <a:gd name="connsiteY10" fmla="*/ 749288 h 1889775"/>
              <a:gd name="connsiteX11" fmla="*/ 33913 w 1008603"/>
              <a:gd name="connsiteY11" fmla="*/ 663877 h 1889775"/>
              <a:gd name="connsiteX12" fmla="*/ 3768 w 1008603"/>
              <a:gd name="connsiteY12" fmla="*/ 508127 h 1889775"/>
              <a:gd name="connsiteX13" fmla="*/ 3768 w 1008603"/>
              <a:gd name="connsiteY13" fmla="*/ 397595 h 1889775"/>
              <a:gd name="connsiteX14" fmla="*/ 33913 w 1008603"/>
              <a:gd name="connsiteY14" fmla="*/ 266967 h 1889775"/>
              <a:gd name="connsiteX15" fmla="*/ 104252 w 1008603"/>
              <a:gd name="connsiteY15" fmla="*/ 176531 h 1889775"/>
              <a:gd name="connsiteX16" fmla="*/ 169566 w 1008603"/>
              <a:gd name="connsiteY16" fmla="*/ 146386 h 1889775"/>
              <a:gd name="connsiteX17" fmla="*/ 254977 w 1008603"/>
              <a:gd name="connsiteY17" fmla="*/ 111217 h 1889775"/>
              <a:gd name="connsiteX18" fmla="*/ 330340 w 1008603"/>
              <a:gd name="connsiteY18" fmla="*/ 101169 h 1889775"/>
              <a:gd name="connsiteX19" fmla="*/ 385606 w 1008603"/>
              <a:gd name="connsiteY19" fmla="*/ 161459 h 1889775"/>
              <a:gd name="connsiteX20" fmla="*/ 380581 w 1008603"/>
              <a:gd name="connsiteY20" fmla="*/ 261942 h 1889775"/>
              <a:gd name="connsiteX21" fmla="*/ 400678 w 1008603"/>
              <a:gd name="connsiteY21" fmla="*/ 407644 h 1889775"/>
              <a:gd name="connsiteX22" fmla="*/ 430823 w 1008603"/>
              <a:gd name="connsiteY22" fmla="*/ 513151 h 1889775"/>
              <a:gd name="connsiteX23" fmla="*/ 445896 w 1008603"/>
              <a:gd name="connsiteY23" fmla="*/ 588514 h 1889775"/>
              <a:gd name="connsiteX24" fmla="*/ 460968 w 1008603"/>
              <a:gd name="connsiteY24" fmla="*/ 678949 h 1889775"/>
              <a:gd name="connsiteX25" fmla="*/ 491113 w 1008603"/>
              <a:gd name="connsiteY25" fmla="*/ 759336 h 1889775"/>
              <a:gd name="connsiteX26" fmla="*/ 842806 w 1008603"/>
              <a:gd name="connsiteY26" fmla="*/ 1111028 h 1889775"/>
              <a:gd name="connsiteX27" fmla="*/ 817685 w 1008603"/>
              <a:gd name="connsiteY27" fmla="*/ 1055762 h 1889775"/>
              <a:gd name="connsiteX28" fmla="*/ 787540 w 1008603"/>
              <a:gd name="connsiteY28" fmla="*/ 935182 h 1889775"/>
              <a:gd name="connsiteX29" fmla="*/ 767443 w 1008603"/>
              <a:gd name="connsiteY29" fmla="*/ 809578 h 1889775"/>
              <a:gd name="connsiteX30" fmla="*/ 762419 w 1008603"/>
              <a:gd name="connsiteY30" fmla="*/ 653828 h 1889775"/>
              <a:gd name="connsiteX31" fmla="*/ 762419 w 1008603"/>
              <a:gd name="connsiteY31" fmla="*/ 543296 h 1889775"/>
              <a:gd name="connsiteX32" fmla="*/ 752370 w 1008603"/>
              <a:gd name="connsiteY32" fmla="*/ 427740 h 1889775"/>
              <a:gd name="connsiteX33" fmla="*/ 737298 w 1008603"/>
              <a:gd name="connsiteY33" fmla="*/ 307160 h 1889775"/>
              <a:gd name="connsiteX34" fmla="*/ 697105 w 1008603"/>
              <a:gd name="connsiteY34" fmla="*/ 226773 h 1889775"/>
              <a:gd name="connsiteX35" fmla="*/ 682032 w 1008603"/>
              <a:gd name="connsiteY35" fmla="*/ 116241 h 1889775"/>
              <a:gd name="connsiteX36" fmla="*/ 702129 w 1008603"/>
              <a:gd name="connsiteY36" fmla="*/ 50927 h 1889775"/>
              <a:gd name="connsiteX37" fmla="*/ 717201 w 1008603"/>
              <a:gd name="connsiteY37" fmla="*/ 40879 h 1889775"/>
              <a:gd name="connsiteX38" fmla="*/ 762419 w 1008603"/>
              <a:gd name="connsiteY38" fmla="*/ 20782 h 1889775"/>
              <a:gd name="connsiteX39" fmla="*/ 832757 w 1008603"/>
              <a:gd name="connsiteY39" fmla="*/ 685 h 1889775"/>
              <a:gd name="connsiteX40" fmla="*/ 903096 w 1008603"/>
              <a:gd name="connsiteY40" fmla="*/ 5710 h 1889775"/>
              <a:gd name="connsiteX41" fmla="*/ 953338 w 1008603"/>
              <a:gd name="connsiteY41" fmla="*/ 15758 h 1889775"/>
              <a:gd name="connsiteX42" fmla="*/ 1008603 w 1008603"/>
              <a:gd name="connsiteY42" fmla="*/ 76048 h 1889775"/>
              <a:gd name="connsiteX0" fmla="*/ 189663 w 953338"/>
              <a:gd name="connsiteY0" fmla="*/ 1889775 h 1889775"/>
              <a:gd name="connsiteX1" fmla="*/ 129373 w 953338"/>
              <a:gd name="connsiteY1" fmla="*/ 1814413 h 1889775"/>
              <a:gd name="connsiteX2" fmla="*/ 79131 w 953338"/>
              <a:gd name="connsiteY2" fmla="*/ 1708905 h 1889775"/>
              <a:gd name="connsiteX3" fmla="*/ 79131 w 953338"/>
              <a:gd name="connsiteY3" fmla="*/ 1633542 h 1889775"/>
              <a:gd name="connsiteX4" fmla="*/ 79131 w 953338"/>
              <a:gd name="connsiteY4" fmla="*/ 1502914 h 1889775"/>
              <a:gd name="connsiteX5" fmla="*/ 84155 w 953338"/>
              <a:gd name="connsiteY5" fmla="*/ 1367261 h 1889775"/>
              <a:gd name="connsiteX6" fmla="*/ 79131 w 953338"/>
              <a:gd name="connsiteY6" fmla="*/ 1281850 h 1889775"/>
              <a:gd name="connsiteX7" fmla="*/ 59034 w 953338"/>
              <a:gd name="connsiteY7" fmla="*/ 1141173 h 1889775"/>
              <a:gd name="connsiteX8" fmla="*/ 94203 w 953338"/>
              <a:gd name="connsiteY8" fmla="*/ 1070835 h 1889775"/>
              <a:gd name="connsiteX9" fmla="*/ 114300 w 953338"/>
              <a:gd name="connsiteY9" fmla="*/ 920110 h 1889775"/>
              <a:gd name="connsiteX10" fmla="*/ 74107 w 953338"/>
              <a:gd name="connsiteY10" fmla="*/ 749288 h 1889775"/>
              <a:gd name="connsiteX11" fmla="*/ 33913 w 953338"/>
              <a:gd name="connsiteY11" fmla="*/ 663877 h 1889775"/>
              <a:gd name="connsiteX12" fmla="*/ 3768 w 953338"/>
              <a:gd name="connsiteY12" fmla="*/ 508127 h 1889775"/>
              <a:gd name="connsiteX13" fmla="*/ 3768 w 953338"/>
              <a:gd name="connsiteY13" fmla="*/ 397595 h 1889775"/>
              <a:gd name="connsiteX14" fmla="*/ 33913 w 953338"/>
              <a:gd name="connsiteY14" fmla="*/ 266967 h 1889775"/>
              <a:gd name="connsiteX15" fmla="*/ 104252 w 953338"/>
              <a:gd name="connsiteY15" fmla="*/ 176531 h 1889775"/>
              <a:gd name="connsiteX16" fmla="*/ 169566 w 953338"/>
              <a:gd name="connsiteY16" fmla="*/ 146386 h 1889775"/>
              <a:gd name="connsiteX17" fmla="*/ 254977 w 953338"/>
              <a:gd name="connsiteY17" fmla="*/ 111217 h 1889775"/>
              <a:gd name="connsiteX18" fmla="*/ 330340 w 953338"/>
              <a:gd name="connsiteY18" fmla="*/ 101169 h 1889775"/>
              <a:gd name="connsiteX19" fmla="*/ 385606 w 953338"/>
              <a:gd name="connsiteY19" fmla="*/ 161459 h 1889775"/>
              <a:gd name="connsiteX20" fmla="*/ 380581 w 953338"/>
              <a:gd name="connsiteY20" fmla="*/ 261942 h 1889775"/>
              <a:gd name="connsiteX21" fmla="*/ 400678 w 953338"/>
              <a:gd name="connsiteY21" fmla="*/ 407644 h 1889775"/>
              <a:gd name="connsiteX22" fmla="*/ 430823 w 953338"/>
              <a:gd name="connsiteY22" fmla="*/ 513151 h 1889775"/>
              <a:gd name="connsiteX23" fmla="*/ 445896 w 953338"/>
              <a:gd name="connsiteY23" fmla="*/ 588514 h 1889775"/>
              <a:gd name="connsiteX24" fmla="*/ 460968 w 953338"/>
              <a:gd name="connsiteY24" fmla="*/ 678949 h 1889775"/>
              <a:gd name="connsiteX25" fmla="*/ 491113 w 953338"/>
              <a:gd name="connsiteY25" fmla="*/ 759336 h 1889775"/>
              <a:gd name="connsiteX26" fmla="*/ 842806 w 953338"/>
              <a:gd name="connsiteY26" fmla="*/ 1111028 h 1889775"/>
              <a:gd name="connsiteX27" fmla="*/ 817685 w 953338"/>
              <a:gd name="connsiteY27" fmla="*/ 1055762 h 1889775"/>
              <a:gd name="connsiteX28" fmla="*/ 787540 w 953338"/>
              <a:gd name="connsiteY28" fmla="*/ 935182 h 1889775"/>
              <a:gd name="connsiteX29" fmla="*/ 767443 w 953338"/>
              <a:gd name="connsiteY29" fmla="*/ 809578 h 1889775"/>
              <a:gd name="connsiteX30" fmla="*/ 762419 w 953338"/>
              <a:gd name="connsiteY30" fmla="*/ 653828 h 1889775"/>
              <a:gd name="connsiteX31" fmla="*/ 762419 w 953338"/>
              <a:gd name="connsiteY31" fmla="*/ 543296 h 1889775"/>
              <a:gd name="connsiteX32" fmla="*/ 752370 w 953338"/>
              <a:gd name="connsiteY32" fmla="*/ 427740 h 1889775"/>
              <a:gd name="connsiteX33" fmla="*/ 737298 w 953338"/>
              <a:gd name="connsiteY33" fmla="*/ 307160 h 1889775"/>
              <a:gd name="connsiteX34" fmla="*/ 697105 w 953338"/>
              <a:gd name="connsiteY34" fmla="*/ 226773 h 1889775"/>
              <a:gd name="connsiteX35" fmla="*/ 682032 w 953338"/>
              <a:gd name="connsiteY35" fmla="*/ 116241 h 1889775"/>
              <a:gd name="connsiteX36" fmla="*/ 702129 w 953338"/>
              <a:gd name="connsiteY36" fmla="*/ 50927 h 1889775"/>
              <a:gd name="connsiteX37" fmla="*/ 717201 w 953338"/>
              <a:gd name="connsiteY37" fmla="*/ 40879 h 1889775"/>
              <a:gd name="connsiteX38" fmla="*/ 762419 w 953338"/>
              <a:gd name="connsiteY38" fmla="*/ 20782 h 1889775"/>
              <a:gd name="connsiteX39" fmla="*/ 832757 w 953338"/>
              <a:gd name="connsiteY39" fmla="*/ 685 h 1889775"/>
              <a:gd name="connsiteX40" fmla="*/ 903096 w 953338"/>
              <a:gd name="connsiteY40" fmla="*/ 5710 h 1889775"/>
              <a:gd name="connsiteX41" fmla="*/ 953338 w 953338"/>
              <a:gd name="connsiteY41" fmla="*/ 15758 h 1889775"/>
              <a:gd name="connsiteX0" fmla="*/ 189663 w 903096"/>
              <a:gd name="connsiteY0" fmla="*/ 1889775 h 1889775"/>
              <a:gd name="connsiteX1" fmla="*/ 129373 w 903096"/>
              <a:gd name="connsiteY1" fmla="*/ 1814413 h 1889775"/>
              <a:gd name="connsiteX2" fmla="*/ 79131 w 903096"/>
              <a:gd name="connsiteY2" fmla="*/ 1708905 h 1889775"/>
              <a:gd name="connsiteX3" fmla="*/ 79131 w 903096"/>
              <a:gd name="connsiteY3" fmla="*/ 1633542 h 1889775"/>
              <a:gd name="connsiteX4" fmla="*/ 79131 w 903096"/>
              <a:gd name="connsiteY4" fmla="*/ 1502914 h 1889775"/>
              <a:gd name="connsiteX5" fmla="*/ 84155 w 903096"/>
              <a:gd name="connsiteY5" fmla="*/ 1367261 h 1889775"/>
              <a:gd name="connsiteX6" fmla="*/ 79131 w 903096"/>
              <a:gd name="connsiteY6" fmla="*/ 1281850 h 1889775"/>
              <a:gd name="connsiteX7" fmla="*/ 59034 w 903096"/>
              <a:gd name="connsiteY7" fmla="*/ 1141173 h 1889775"/>
              <a:gd name="connsiteX8" fmla="*/ 94203 w 903096"/>
              <a:gd name="connsiteY8" fmla="*/ 1070835 h 1889775"/>
              <a:gd name="connsiteX9" fmla="*/ 114300 w 903096"/>
              <a:gd name="connsiteY9" fmla="*/ 920110 h 1889775"/>
              <a:gd name="connsiteX10" fmla="*/ 74107 w 903096"/>
              <a:gd name="connsiteY10" fmla="*/ 749288 h 1889775"/>
              <a:gd name="connsiteX11" fmla="*/ 33913 w 903096"/>
              <a:gd name="connsiteY11" fmla="*/ 663877 h 1889775"/>
              <a:gd name="connsiteX12" fmla="*/ 3768 w 903096"/>
              <a:gd name="connsiteY12" fmla="*/ 508127 h 1889775"/>
              <a:gd name="connsiteX13" fmla="*/ 3768 w 903096"/>
              <a:gd name="connsiteY13" fmla="*/ 397595 h 1889775"/>
              <a:gd name="connsiteX14" fmla="*/ 33913 w 903096"/>
              <a:gd name="connsiteY14" fmla="*/ 266967 h 1889775"/>
              <a:gd name="connsiteX15" fmla="*/ 104252 w 903096"/>
              <a:gd name="connsiteY15" fmla="*/ 176531 h 1889775"/>
              <a:gd name="connsiteX16" fmla="*/ 169566 w 903096"/>
              <a:gd name="connsiteY16" fmla="*/ 146386 h 1889775"/>
              <a:gd name="connsiteX17" fmla="*/ 254977 w 903096"/>
              <a:gd name="connsiteY17" fmla="*/ 111217 h 1889775"/>
              <a:gd name="connsiteX18" fmla="*/ 330340 w 903096"/>
              <a:gd name="connsiteY18" fmla="*/ 101169 h 1889775"/>
              <a:gd name="connsiteX19" fmla="*/ 385606 w 903096"/>
              <a:gd name="connsiteY19" fmla="*/ 161459 h 1889775"/>
              <a:gd name="connsiteX20" fmla="*/ 380581 w 903096"/>
              <a:gd name="connsiteY20" fmla="*/ 261942 h 1889775"/>
              <a:gd name="connsiteX21" fmla="*/ 400678 w 903096"/>
              <a:gd name="connsiteY21" fmla="*/ 407644 h 1889775"/>
              <a:gd name="connsiteX22" fmla="*/ 430823 w 903096"/>
              <a:gd name="connsiteY22" fmla="*/ 513151 h 1889775"/>
              <a:gd name="connsiteX23" fmla="*/ 445896 w 903096"/>
              <a:gd name="connsiteY23" fmla="*/ 588514 h 1889775"/>
              <a:gd name="connsiteX24" fmla="*/ 460968 w 903096"/>
              <a:gd name="connsiteY24" fmla="*/ 678949 h 1889775"/>
              <a:gd name="connsiteX25" fmla="*/ 491113 w 903096"/>
              <a:gd name="connsiteY25" fmla="*/ 759336 h 1889775"/>
              <a:gd name="connsiteX26" fmla="*/ 842806 w 903096"/>
              <a:gd name="connsiteY26" fmla="*/ 1111028 h 1889775"/>
              <a:gd name="connsiteX27" fmla="*/ 817685 w 903096"/>
              <a:gd name="connsiteY27" fmla="*/ 1055762 h 1889775"/>
              <a:gd name="connsiteX28" fmla="*/ 787540 w 903096"/>
              <a:gd name="connsiteY28" fmla="*/ 935182 h 1889775"/>
              <a:gd name="connsiteX29" fmla="*/ 767443 w 903096"/>
              <a:gd name="connsiteY29" fmla="*/ 809578 h 1889775"/>
              <a:gd name="connsiteX30" fmla="*/ 762419 w 903096"/>
              <a:gd name="connsiteY30" fmla="*/ 653828 h 1889775"/>
              <a:gd name="connsiteX31" fmla="*/ 762419 w 903096"/>
              <a:gd name="connsiteY31" fmla="*/ 543296 h 1889775"/>
              <a:gd name="connsiteX32" fmla="*/ 752370 w 903096"/>
              <a:gd name="connsiteY32" fmla="*/ 427740 h 1889775"/>
              <a:gd name="connsiteX33" fmla="*/ 737298 w 903096"/>
              <a:gd name="connsiteY33" fmla="*/ 307160 h 1889775"/>
              <a:gd name="connsiteX34" fmla="*/ 697105 w 903096"/>
              <a:gd name="connsiteY34" fmla="*/ 226773 h 1889775"/>
              <a:gd name="connsiteX35" fmla="*/ 682032 w 903096"/>
              <a:gd name="connsiteY35" fmla="*/ 116241 h 1889775"/>
              <a:gd name="connsiteX36" fmla="*/ 702129 w 903096"/>
              <a:gd name="connsiteY36" fmla="*/ 50927 h 1889775"/>
              <a:gd name="connsiteX37" fmla="*/ 717201 w 903096"/>
              <a:gd name="connsiteY37" fmla="*/ 40879 h 1889775"/>
              <a:gd name="connsiteX38" fmla="*/ 762419 w 903096"/>
              <a:gd name="connsiteY38" fmla="*/ 20782 h 1889775"/>
              <a:gd name="connsiteX39" fmla="*/ 832757 w 903096"/>
              <a:gd name="connsiteY39" fmla="*/ 685 h 1889775"/>
              <a:gd name="connsiteX40" fmla="*/ 903096 w 903096"/>
              <a:gd name="connsiteY40" fmla="*/ 5710 h 1889775"/>
              <a:gd name="connsiteX0" fmla="*/ 189663 w 863269"/>
              <a:gd name="connsiteY0" fmla="*/ 1889090 h 1889090"/>
              <a:gd name="connsiteX1" fmla="*/ 129373 w 863269"/>
              <a:gd name="connsiteY1" fmla="*/ 1813728 h 1889090"/>
              <a:gd name="connsiteX2" fmla="*/ 79131 w 863269"/>
              <a:gd name="connsiteY2" fmla="*/ 1708220 h 1889090"/>
              <a:gd name="connsiteX3" fmla="*/ 79131 w 863269"/>
              <a:gd name="connsiteY3" fmla="*/ 1632857 h 1889090"/>
              <a:gd name="connsiteX4" fmla="*/ 79131 w 863269"/>
              <a:gd name="connsiteY4" fmla="*/ 1502229 h 1889090"/>
              <a:gd name="connsiteX5" fmla="*/ 84155 w 863269"/>
              <a:gd name="connsiteY5" fmla="*/ 1366576 h 1889090"/>
              <a:gd name="connsiteX6" fmla="*/ 79131 w 863269"/>
              <a:gd name="connsiteY6" fmla="*/ 1281165 h 1889090"/>
              <a:gd name="connsiteX7" fmla="*/ 59034 w 863269"/>
              <a:gd name="connsiteY7" fmla="*/ 1140488 h 1889090"/>
              <a:gd name="connsiteX8" fmla="*/ 94203 w 863269"/>
              <a:gd name="connsiteY8" fmla="*/ 1070150 h 1889090"/>
              <a:gd name="connsiteX9" fmla="*/ 114300 w 863269"/>
              <a:gd name="connsiteY9" fmla="*/ 919425 h 1889090"/>
              <a:gd name="connsiteX10" fmla="*/ 74107 w 863269"/>
              <a:gd name="connsiteY10" fmla="*/ 748603 h 1889090"/>
              <a:gd name="connsiteX11" fmla="*/ 33913 w 863269"/>
              <a:gd name="connsiteY11" fmla="*/ 663192 h 1889090"/>
              <a:gd name="connsiteX12" fmla="*/ 3768 w 863269"/>
              <a:gd name="connsiteY12" fmla="*/ 507442 h 1889090"/>
              <a:gd name="connsiteX13" fmla="*/ 3768 w 863269"/>
              <a:gd name="connsiteY13" fmla="*/ 396910 h 1889090"/>
              <a:gd name="connsiteX14" fmla="*/ 33913 w 863269"/>
              <a:gd name="connsiteY14" fmla="*/ 266282 h 1889090"/>
              <a:gd name="connsiteX15" fmla="*/ 104252 w 863269"/>
              <a:gd name="connsiteY15" fmla="*/ 175846 h 1889090"/>
              <a:gd name="connsiteX16" fmla="*/ 169566 w 863269"/>
              <a:gd name="connsiteY16" fmla="*/ 145701 h 1889090"/>
              <a:gd name="connsiteX17" fmla="*/ 254977 w 863269"/>
              <a:gd name="connsiteY17" fmla="*/ 110532 h 1889090"/>
              <a:gd name="connsiteX18" fmla="*/ 330340 w 863269"/>
              <a:gd name="connsiteY18" fmla="*/ 100484 h 1889090"/>
              <a:gd name="connsiteX19" fmla="*/ 385606 w 863269"/>
              <a:gd name="connsiteY19" fmla="*/ 160774 h 1889090"/>
              <a:gd name="connsiteX20" fmla="*/ 380581 w 863269"/>
              <a:gd name="connsiteY20" fmla="*/ 261257 h 1889090"/>
              <a:gd name="connsiteX21" fmla="*/ 400678 w 863269"/>
              <a:gd name="connsiteY21" fmla="*/ 406959 h 1889090"/>
              <a:gd name="connsiteX22" fmla="*/ 430823 w 863269"/>
              <a:gd name="connsiteY22" fmla="*/ 512466 h 1889090"/>
              <a:gd name="connsiteX23" fmla="*/ 445896 w 863269"/>
              <a:gd name="connsiteY23" fmla="*/ 587829 h 1889090"/>
              <a:gd name="connsiteX24" fmla="*/ 460968 w 863269"/>
              <a:gd name="connsiteY24" fmla="*/ 678264 h 1889090"/>
              <a:gd name="connsiteX25" fmla="*/ 491113 w 863269"/>
              <a:gd name="connsiteY25" fmla="*/ 758651 h 1889090"/>
              <a:gd name="connsiteX26" fmla="*/ 842806 w 863269"/>
              <a:gd name="connsiteY26" fmla="*/ 1110343 h 1889090"/>
              <a:gd name="connsiteX27" fmla="*/ 817685 w 863269"/>
              <a:gd name="connsiteY27" fmla="*/ 1055077 h 1889090"/>
              <a:gd name="connsiteX28" fmla="*/ 787540 w 863269"/>
              <a:gd name="connsiteY28" fmla="*/ 934497 h 1889090"/>
              <a:gd name="connsiteX29" fmla="*/ 767443 w 863269"/>
              <a:gd name="connsiteY29" fmla="*/ 808893 h 1889090"/>
              <a:gd name="connsiteX30" fmla="*/ 762419 w 863269"/>
              <a:gd name="connsiteY30" fmla="*/ 653143 h 1889090"/>
              <a:gd name="connsiteX31" fmla="*/ 762419 w 863269"/>
              <a:gd name="connsiteY31" fmla="*/ 542611 h 1889090"/>
              <a:gd name="connsiteX32" fmla="*/ 752370 w 863269"/>
              <a:gd name="connsiteY32" fmla="*/ 427055 h 1889090"/>
              <a:gd name="connsiteX33" fmla="*/ 737298 w 863269"/>
              <a:gd name="connsiteY33" fmla="*/ 306475 h 1889090"/>
              <a:gd name="connsiteX34" fmla="*/ 697105 w 863269"/>
              <a:gd name="connsiteY34" fmla="*/ 226088 h 1889090"/>
              <a:gd name="connsiteX35" fmla="*/ 682032 w 863269"/>
              <a:gd name="connsiteY35" fmla="*/ 115556 h 1889090"/>
              <a:gd name="connsiteX36" fmla="*/ 702129 w 863269"/>
              <a:gd name="connsiteY36" fmla="*/ 50242 h 1889090"/>
              <a:gd name="connsiteX37" fmla="*/ 717201 w 863269"/>
              <a:gd name="connsiteY37" fmla="*/ 40194 h 1889090"/>
              <a:gd name="connsiteX38" fmla="*/ 762419 w 863269"/>
              <a:gd name="connsiteY38" fmla="*/ 20097 h 1889090"/>
              <a:gd name="connsiteX39" fmla="*/ 832757 w 863269"/>
              <a:gd name="connsiteY39" fmla="*/ 0 h 1889090"/>
              <a:gd name="connsiteX0" fmla="*/ 189663 w 863269"/>
              <a:gd name="connsiteY0" fmla="*/ 1868993 h 1868993"/>
              <a:gd name="connsiteX1" fmla="*/ 129373 w 863269"/>
              <a:gd name="connsiteY1" fmla="*/ 1793631 h 1868993"/>
              <a:gd name="connsiteX2" fmla="*/ 79131 w 863269"/>
              <a:gd name="connsiteY2" fmla="*/ 1688123 h 1868993"/>
              <a:gd name="connsiteX3" fmla="*/ 79131 w 863269"/>
              <a:gd name="connsiteY3" fmla="*/ 1612760 h 1868993"/>
              <a:gd name="connsiteX4" fmla="*/ 79131 w 863269"/>
              <a:gd name="connsiteY4" fmla="*/ 1482132 h 1868993"/>
              <a:gd name="connsiteX5" fmla="*/ 84155 w 863269"/>
              <a:gd name="connsiteY5" fmla="*/ 1346479 h 1868993"/>
              <a:gd name="connsiteX6" fmla="*/ 79131 w 863269"/>
              <a:gd name="connsiteY6" fmla="*/ 1261068 h 1868993"/>
              <a:gd name="connsiteX7" fmla="*/ 59034 w 863269"/>
              <a:gd name="connsiteY7" fmla="*/ 1120391 h 1868993"/>
              <a:gd name="connsiteX8" fmla="*/ 94203 w 863269"/>
              <a:gd name="connsiteY8" fmla="*/ 1050053 h 1868993"/>
              <a:gd name="connsiteX9" fmla="*/ 114300 w 863269"/>
              <a:gd name="connsiteY9" fmla="*/ 899328 h 1868993"/>
              <a:gd name="connsiteX10" fmla="*/ 74107 w 863269"/>
              <a:gd name="connsiteY10" fmla="*/ 728506 h 1868993"/>
              <a:gd name="connsiteX11" fmla="*/ 33913 w 863269"/>
              <a:gd name="connsiteY11" fmla="*/ 643095 h 1868993"/>
              <a:gd name="connsiteX12" fmla="*/ 3768 w 863269"/>
              <a:gd name="connsiteY12" fmla="*/ 487345 h 1868993"/>
              <a:gd name="connsiteX13" fmla="*/ 3768 w 863269"/>
              <a:gd name="connsiteY13" fmla="*/ 376813 h 1868993"/>
              <a:gd name="connsiteX14" fmla="*/ 33913 w 863269"/>
              <a:gd name="connsiteY14" fmla="*/ 246185 h 1868993"/>
              <a:gd name="connsiteX15" fmla="*/ 104252 w 863269"/>
              <a:gd name="connsiteY15" fmla="*/ 155749 h 1868993"/>
              <a:gd name="connsiteX16" fmla="*/ 169566 w 863269"/>
              <a:gd name="connsiteY16" fmla="*/ 125604 h 1868993"/>
              <a:gd name="connsiteX17" fmla="*/ 254977 w 863269"/>
              <a:gd name="connsiteY17" fmla="*/ 90435 h 1868993"/>
              <a:gd name="connsiteX18" fmla="*/ 330340 w 863269"/>
              <a:gd name="connsiteY18" fmla="*/ 80387 h 1868993"/>
              <a:gd name="connsiteX19" fmla="*/ 385606 w 863269"/>
              <a:gd name="connsiteY19" fmla="*/ 140677 h 1868993"/>
              <a:gd name="connsiteX20" fmla="*/ 380581 w 863269"/>
              <a:gd name="connsiteY20" fmla="*/ 241160 h 1868993"/>
              <a:gd name="connsiteX21" fmla="*/ 400678 w 863269"/>
              <a:gd name="connsiteY21" fmla="*/ 386862 h 1868993"/>
              <a:gd name="connsiteX22" fmla="*/ 430823 w 863269"/>
              <a:gd name="connsiteY22" fmla="*/ 492369 h 1868993"/>
              <a:gd name="connsiteX23" fmla="*/ 445896 w 863269"/>
              <a:gd name="connsiteY23" fmla="*/ 567732 h 1868993"/>
              <a:gd name="connsiteX24" fmla="*/ 460968 w 863269"/>
              <a:gd name="connsiteY24" fmla="*/ 658167 h 1868993"/>
              <a:gd name="connsiteX25" fmla="*/ 491113 w 863269"/>
              <a:gd name="connsiteY25" fmla="*/ 738554 h 1868993"/>
              <a:gd name="connsiteX26" fmla="*/ 842806 w 863269"/>
              <a:gd name="connsiteY26" fmla="*/ 1090246 h 1868993"/>
              <a:gd name="connsiteX27" fmla="*/ 817685 w 863269"/>
              <a:gd name="connsiteY27" fmla="*/ 1034980 h 1868993"/>
              <a:gd name="connsiteX28" fmla="*/ 787540 w 863269"/>
              <a:gd name="connsiteY28" fmla="*/ 914400 h 1868993"/>
              <a:gd name="connsiteX29" fmla="*/ 767443 w 863269"/>
              <a:gd name="connsiteY29" fmla="*/ 788796 h 1868993"/>
              <a:gd name="connsiteX30" fmla="*/ 762419 w 863269"/>
              <a:gd name="connsiteY30" fmla="*/ 633046 h 1868993"/>
              <a:gd name="connsiteX31" fmla="*/ 762419 w 863269"/>
              <a:gd name="connsiteY31" fmla="*/ 522514 h 1868993"/>
              <a:gd name="connsiteX32" fmla="*/ 752370 w 863269"/>
              <a:gd name="connsiteY32" fmla="*/ 406958 h 1868993"/>
              <a:gd name="connsiteX33" fmla="*/ 737298 w 863269"/>
              <a:gd name="connsiteY33" fmla="*/ 286378 h 1868993"/>
              <a:gd name="connsiteX34" fmla="*/ 697105 w 863269"/>
              <a:gd name="connsiteY34" fmla="*/ 205991 h 1868993"/>
              <a:gd name="connsiteX35" fmla="*/ 682032 w 863269"/>
              <a:gd name="connsiteY35" fmla="*/ 95459 h 1868993"/>
              <a:gd name="connsiteX36" fmla="*/ 702129 w 863269"/>
              <a:gd name="connsiteY36" fmla="*/ 30145 h 1868993"/>
              <a:gd name="connsiteX37" fmla="*/ 717201 w 863269"/>
              <a:gd name="connsiteY37" fmla="*/ 20097 h 1868993"/>
              <a:gd name="connsiteX38" fmla="*/ 762419 w 863269"/>
              <a:gd name="connsiteY38" fmla="*/ 0 h 1868993"/>
              <a:gd name="connsiteX0" fmla="*/ 189663 w 863269"/>
              <a:gd name="connsiteY0" fmla="*/ 1848896 h 1848896"/>
              <a:gd name="connsiteX1" fmla="*/ 129373 w 863269"/>
              <a:gd name="connsiteY1" fmla="*/ 1773534 h 1848896"/>
              <a:gd name="connsiteX2" fmla="*/ 79131 w 863269"/>
              <a:gd name="connsiteY2" fmla="*/ 1668026 h 1848896"/>
              <a:gd name="connsiteX3" fmla="*/ 79131 w 863269"/>
              <a:gd name="connsiteY3" fmla="*/ 1592663 h 1848896"/>
              <a:gd name="connsiteX4" fmla="*/ 79131 w 863269"/>
              <a:gd name="connsiteY4" fmla="*/ 1462035 h 1848896"/>
              <a:gd name="connsiteX5" fmla="*/ 84155 w 863269"/>
              <a:gd name="connsiteY5" fmla="*/ 1326382 h 1848896"/>
              <a:gd name="connsiteX6" fmla="*/ 79131 w 863269"/>
              <a:gd name="connsiteY6" fmla="*/ 1240971 h 1848896"/>
              <a:gd name="connsiteX7" fmla="*/ 59034 w 863269"/>
              <a:gd name="connsiteY7" fmla="*/ 1100294 h 1848896"/>
              <a:gd name="connsiteX8" fmla="*/ 94203 w 863269"/>
              <a:gd name="connsiteY8" fmla="*/ 1029956 h 1848896"/>
              <a:gd name="connsiteX9" fmla="*/ 114300 w 863269"/>
              <a:gd name="connsiteY9" fmla="*/ 879231 h 1848896"/>
              <a:gd name="connsiteX10" fmla="*/ 74107 w 863269"/>
              <a:gd name="connsiteY10" fmla="*/ 708409 h 1848896"/>
              <a:gd name="connsiteX11" fmla="*/ 33913 w 863269"/>
              <a:gd name="connsiteY11" fmla="*/ 622998 h 1848896"/>
              <a:gd name="connsiteX12" fmla="*/ 3768 w 863269"/>
              <a:gd name="connsiteY12" fmla="*/ 467248 h 1848896"/>
              <a:gd name="connsiteX13" fmla="*/ 3768 w 863269"/>
              <a:gd name="connsiteY13" fmla="*/ 356716 h 1848896"/>
              <a:gd name="connsiteX14" fmla="*/ 33913 w 863269"/>
              <a:gd name="connsiteY14" fmla="*/ 226088 h 1848896"/>
              <a:gd name="connsiteX15" fmla="*/ 104252 w 863269"/>
              <a:gd name="connsiteY15" fmla="*/ 135652 h 1848896"/>
              <a:gd name="connsiteX16" fmla="*/ 169566 w 863269"/>
              <a:gd name="connsiteY16" fmla="*/ 105507 h 1848896"/>
              <a:gd name="connsiteX17" fmla="*/ 254977 w 863269"/>
              <a:gd name="connsiteY17" fmla="*/ 70338 h 1848896"/>
              <a:gd name="connsiteX18" fmla="*/ 330340 w 863269"/>
              <a:gd name="connsiteY18" fmla="*/ 60290 h 1848896"/>
              <a:gd name="connsiteX19" fmla="*/ 385606 w 863269"/>
              <a:gd name="connsiteY19" fmla="*/ 120580 h 1848896"/>
              <a:gd name="connsiteX20" fmla="*/ 380581 w 863269"/>
              <a:gd name="connsiteY20" fmla="*/ 221063 h 1848896"/>
              <a:gd name="connsiteX21" fmla="*/ 400678 w 863269"/>
              <a:gd name="connsiteY21" fmla="*/ 366765 h 1848896"/>
              <a:gd name="connsiteX22" fmla="*/ 430823 w 863269"/>
              <a:gd name="connsiteY22" fmla="*/ 472272 h 1848896"/>
              <a:gd name="connsiteX23" fmla="*/ 445896 w 863269"/>
              <a:gd name="connsiteY23" fmla="*/ 547635 h 1848896"/>
              <a:gd name="connsiteX24" fmla="*/ 460968 w 863269"/>
              <a:gd name="connsiteY24" fmla="*/ 638070 h 1848896"/>
              <a:gd name="connsiteX25" fmla="*/ 491113 w 863269"/>
              <a:gd name="connsiteY25" fmla="*/ 718457 h 1848896"/>
              <a:gd name="connsiteX26" fmla="*/ 842806 w 863269"/>
              <a:gd name="connsiteY26" fmla="*/ 1070149 h 1848896"/>
              <a:gd name="connsiteX27" fmla="*/ 817685 w 863269"/>
              <a:gd name="connsiteY27" fmla="*/ 1014883 h 1848896"/>
              <a:gd name="connsiteX28" fmla="*/ 787540 w 863269"/>
              <a:gd name="connsiteY28" fmla="*/ 894303 h 1848896"/>
              <a:gd name="connsiteX29" fmla="*/ 767443 w 863269"/>
              <a:gd name="connsiteY29" fmla="*/ 768699 h 1848896"/>
              <a:gd name="connsiteX30" fmla="*/ 762419 w 863269"/>
              <a:gd name="connsiteY30" fmla="*/ 612949 h 1848896"/>
              <a:gd name="connsiteX31" fmla="*/ 762419 w 863269"/>
              <a:gd name="connsiteY31" fmla="*/ 502417 h 1848896"/>
              <a:gd name="connsiteX32" fmla="*/ 752370 w 863269"/>
              <a:gd name="connsiteY32" fmla="*/ 386861 h 1848896"/>
              <a:gd name="connsiteX33" fmla="*/ 737298 w 863269"/>
              <a:gd name="connsiteY33" fmla="*/ 266281 h 1848896"/>
              <a:gd name="connsiteX34" fmla="*/ 697105 w 863269"/>
              <a:gd name="connsiteY34" fmla="*/ 185894 h 1848896"/>
              <a:gd name="connsiteX35" fmla="*/ 682032 w 863269"/>
              <a:gd name="connsiteY35" fmla="*/ 75362 h 1848896"/>
              <a:gd name="connsiteX36" fmla="*/ 702129 w 863269"/>
              <a:gd name="connsiteY36" fmla="*/ 10048 h 1848896"/>
              <a:gd name="connsiteX37" fmla="*/ 717201 w 863269"/>
              <a:gd name="connsiteY37" fmla="*/ 0 h 1848896"/>
              <a:gd name="connsiteX0" fmla="*/ 189663 w 863269"/>
              <a:gd name="connsiteY0" fmla="*/ 1838848 h 1838848"/>
              <a:gd name="connsiteX1" fmla="*/ 129373 w 863269"/>
              <a:gd name="connsiteY1" fmla="*/ 1763486 h 1838848"/>
              <a:gd name="connsiteX2" fmla="*/ 79131 w 863269"/>
              <a:gd name="connsiteY2" fmla="*/ 1657978 h 1838848"/>
              <a:gd name="connsiteX3" fmla="*/ 79131 w 863269"/>
              <a:gd name="connsiteY3" fmla="*/ 1582615 h 1838848"/>
              <a:gd name="connsiteX4" fmla="*/ 79131 w 863269"/>
              <a:gd name="connsiteY4" fmla="*/ 1451987 h 1838848"/>
              <a:gd name="connsiteX5" fmla="*/ 84155 w 863269"/>
              <a:gd name="connsiteY5" fmla="*/ 1316334 h 1838848"/>
              <a:gd name="connsiteX6" fmla="*/ 79131 w 863269"/>
              <a:gd name="connsiteY6" fmla="*/ 1230923 h 1838848"/>
              <a:gd name="connsiteX7" fmla="*/ 59034 w 863269"/>
              <a:gd name="connsiteY7" fmla="*/ 1090246 h 1838848"/>
              <a:gd name="connsiteX8" fmla="*/ 94203 w 863269"/>
              <a:gd name="connsiteY8" fmla="*/ 1019908 h 1838848"/>
              <a:gd name="connsiteX9" fmla="*/ 114300 w 863269"/>
              <a:gd name="connsiteY9" fmla="*/ 869183 h 1838848"/>
              <a:gd name="connsiteX10" fmla="*/ 74107 w 863269"/>
              <a:gd name="connsiteY10" fmla="*/ 698361 h 1838848"/>
              <a:gd name="connsiteX11" fmla="*/ 33913 w 863269"/>
              <a:gd name="connsiteY11" fmla="*/ 612950 h 1838848"/>
              <a:gd name="connsiteX12" fmla="*/ 3768 w 863269"/>
              <a:gd name="connsiteY12" fmla="*/ 457200 h 1838848"/>
              <a:gd name="connsiteX13" fmla="*/ 3768 w 863269"/>
              <a:gd name="connsiteY13" fmla="*/ 346668 h 1838848"/>
              <a:gd name="connsiteX14" fmla="*/ 33913 w 863269"/>
              <a:gd name="connsiteY14" fmla="*/ 216040 h 1838848"/>
              <a:gd name="connsiteX15" fmla="*/ 104252 w 863269"/>
              <a:gd name="connsiteY15" fmla="*/ 125604 h 1838848"/>
              <a:gd name="connsiteX16" fmla="*/ 169566 w 863269"/>
              <a:gd name="connsiteY16" fmla="*/ 95459 h 1838848"/>
              <a:gd name="connsiteX17" fmla="*/ 254977 w 863269"/>
              <a:gd name="connsiteY17" fmla="*/ 60290 h 1838848"/>
              <a:gd name="connsiteX18" fmla="*/ 330340 w 863269"/>
              <a:gd name="connsiteY18" fmla="*/ 50242 h 1838848"/>
              <a:gd name="connsiteX19" fmla="*/ 385606 w 863269"/>
              <a:gd name="connsiteY19" fmla="*/ 110532 h 1838848"/>
              <a:gd name="connsiteX20" fmla="*/ 380581 w 863269"/>
              <a:gd name="connsiteY20" fmla="*/ 211015 h 1838848"/>
              <a:gd name="connsiteX21" fmla="*/ 400678 w 863269"/>
              <a:gd name="connsiteY21" fmla="*/ 356717 h 1838848"/>
              <a:gd name="connsiteX22" fmla="*/ 430823 w 863269"/>
              <a:gd name="connsiteY22" fmla="*/ 462224 h 1838848"/>
              <a:gd name="connsiteX23" fmla="*/ 445896 w 863269"/>
              <a:gd name="connsiteY23" fmla="*/ 537587 h 1838848"/>
              <a:gd name="connsiteX24" fmla="*/ 460968 w 863269"/>
              <a:gd name="connsiteY24" fmla="*/ 628022 h 1838848"/>
              <a:gd name="connsiteX25" fmla="*/ 491113 w 863269"/>
              <a:gd name="connsiteY25" fmla="*/ 708409 h 1838848"/>
              <a:gd name="connsiteX26" fmla="*/ 842806 w 863269"/>
              <a:gd name="connsiteY26" fmla="*/ 1060101 h 1838848"/>
              <a:gd name="connsiteX27" fmla="*/ 817685 w 863269"/>
              <a:gd name="connsiteY27" fmla="*/ 1004835 h 1838848"/>
              <a:gd name="connsiteX28" fmla="*/ 787540 w 863269"/>
              <a:gd name="connsiteY28" fmla="*/ 884255 h 1838848"/>
              <a:gd name="connsiteX29" fmla="*/ 767443 w 863269"/>
              <a:gd name="connsiteY29" fmla="*/ 758651 h 1838848"/>
              <a:gd name="connsiteX30" fmla="*/ 762419 w 863269"/>
              <a:gd name="connsiteY30" fmla="*/ 602901 h 1838848"/>
              <a:gd name="connsiteX31" fmla="*/ 762419 w 863269"/>
              <a:gd name="connsiteY31" fmla="*/ 492369 h 1838848"/>
              <a:gd name="connsiteX32" fmla="*/ 752370 w 863269"/>
              <a:gd name="connsiteY32" fmla="*/ 376813 h 1838848"/>
              <a:gd name="connsiteX33" fmla="*/ 737298 w 863269"/>
              <a:gd name="connsiteY33" fmla="*/ 256233 h 1838848"/>
              <a:gd name="connsiteX34" fmla="*/ 697105 w 863269"/>
              <a:gd name="connsiteY34" fmla="*/ 175846 h 1838848"/>
              <a:gd name="connsiteX35" fmla="*/ 682032 w 863269"/>
              <a:gd name="connsiteY35" fmla="*/ 65314 h 1838848"/>
              <a:gd name="connsiteX36" fmla="*/ 702129 w 863269"/>
              <a:gd name="connsiteY36" fmla="*/ 0 h 1838848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35" fmla="*/ 682032 w 863269"/>
              <a:gd name="connsiteY35" fmla="*/ 18096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0" fmla="*/ 189663 w 842806"/>
              <a:gd name="connsiteY0" fmla="*/ 1791630 h 1791630"/>
              <a:gd name="connsiteX1" fmla="*/ 129373 w 842806"/>
              <a:gd name="connsiteY1" fmla="*/ 1716268 h 1791630"/>
              <a:gd name="connsiteX2" fmla="*/ 79131 w 842806"/>
              <a:gd name="connsiteY2" fmla="*/ 1610760 h 1791630"/>
              <a:gd name="connsiteX3" fmla="*/ 79131 w 842806"/>
              <a:gd name="connsiteY3" fmla="*/ 1535397 h 1791630"/>
              <a:gd name="connsiteX4" fmla="*/ 79131 w 842806"/>
              <a:gd name="connsiteY4" fmla="*/ 1404769 h 1791630"/>
              <a:gd name="connsiteX5" fmla="*/ 84155 w 842806"/>
              <a:gd name="connsiteY5" fmla="*/ 1269116 h 1791630"/>
              <a:gd name="connsiteX6" fmla="*/ 79131 w 842806"/>
              <a:gd name="connsiteY6" fmla="*/ 1183705 h 1791630"/>
              <a:gd name="connsiteX7" fmla="*/ 59034 w 842806"/>
              <a:gd name="connsiteY7" fmla="*/ 1043028 h 1791630"/>
              <a:gd name="connsiteX8" fmla="*/ 94203 w 842806"/>
              <a:gd name="connsiteY8" fmla="*/ 972690 h 1791630"/>
              <a:gd name="connsiteX9" fmla="*/ 114300 w 842806"/>
              <a:gd name="connsiteY9" fmla="*/ 821965 h 1791630"/>
              <a:gd name="connsiteX10" fmla="*/ 74107 w 842806"/>
              <a:gd name="connsiteY10" fmla="*/ 651143 h 1791630"/>
              <a:gd name="connsiteX11" fmla="*/ 33913 w 842806"/>
              <a:gd name="connsiteY11" fmla="*/ 565732 h 1791630"/>
              <a:gd name="connsiteX12" fmla="*/ 3768 w 842806"/>
              <a:gd name="connsiteY12" fmla="*/ 409982 h 1791630"/>
              <a:gd name="connsiteX13" fmla="*/ 3768 w 842806"/>
              <a:gd name="connsiteY13" fmla="*/ 299450 h 1791630"/>
              <a:gd name="connsiteX14" fmla="*/ 33913 w 842806"/>
              <a:gd name="connsiteY14" fmla="*/ 168822 h 1791630"/>
              <a:gd name="connsiteX15" fmla="*/ 104252 w 842806"/>
              <a:gd name="connsiteY15" fmla="*/ 78386 h 1791630"/>
              <a:gd name="connsiteX16" fmla="*/ 169566 w 842806"/>
              <a:gd name="connsiteY16" fmla="*/ 48241 h 1791630"/>
              <a:gd name="connsiteX17" fmla="*/ 254977 w 842806"/>
              <a:gd name="connsiteY17" fmla="*/ 13072 h 1791630"/>
              <a:gd name="connsiteX18" fmla="*/ 330340 w 842806"/>
              <a:gd name="connsiteY18" fmla="*/ 3024 h 1791630"/>
              <a:gd name="connsiteX19" fmla="*/ 385606 w 842806"/>
              <a:gd name="connsiteY19" fmla="*/ 63314 h 1791630"/>
              <a:gd name="connsiteX20" fmla="*/ 380581 w 842806"/>
              <a:gd name="connsiteY20" fmla="*/ 163797 h 1791630"/>
              <a:gd name="connsiteX21" fmla="*/ 400678 w 842806"/>
              <a:gd name="connsiteY21" fmla="*/ 309499 h 1791630"/>
              <a:gd name="connsiteX22" fmla="*/ 430823 w 842806"/>
              <a:gd name="connsiteY22" fmla="*/ 415006 h 1791630"/>
              <a:gd name="connsiteX23" fmla="*/ 445896 w 842806"/>
              <a:gd name="connsiteY23" fmla="*/ 490369 h 1791630"/>
              <a:gd name="connsiteX24" fmla="*/ 460968 w 842806"/>
              <a:gd name="connsiteY24" fmla="*/ 580804 h 1791630"/>
              <a:gd name="connsiteX25" fmla="*/ 491113 w 842806"/>
              <a:gd name="connsiteY25" fmla="*/ 661191 h 1791630"/>
              <a:gd name="connsiteX26" fmla="*/ 842806 w 842806"/>
              <a:gd name="connsiteY26" fmla="*/ 1012883 h 1791630"/>
              <a:gd name="connsiteX0" fmla="*/ 189663 w 491113"/>
              <a:gd name="connsiteY0" fmla="*/ 1791630 h 1791630"/>
              <a:gd name="connsiteX1" fmla="*/ 129373 w 491113"/>
              <a:gd name="connsiteY1" fmla="*/ 1716268 h 1791630"/>
              <a:gd name="connsiteX2" fmla="*/ 79131 w 491113"/>
              <a:gd name="connsiteY2" fmla="*/ 1610760 h 1791630"/>
              <a:gd name="connsiteX3" fmla="*/ 79131 w 491113"/>
              <a:gd name="connsiteY3" fmla="*/ 1535397 h 1791630"/>
              <a:gd name="connsiteX4" fmla="*/ 79131 w 491113"/>
              <a:gd name="connsiteY4" fmla="*/ 1404769 h 1791630"/>
              <a:gd name="connsiteX5" fmla="*/ 84155 w 491113"/>
              <a:gd name="connsiteY5" fmla="*/ 1269116 h 1791630"/>
              <a:gd name="connsiteX6" fmla="*/ 79131 w 491113"/>
              <a:gd name="connsiteY6" fmla="*/ 1183705 h 1791630"/>
              <a:gd name="connsiteX7" fmla="*/ 59034 w 491113"/>
              <a:gd name="connsiteY7" fmla="*/ 1043028 h 1791630"/>
              <a:gd name="connsiteX8" fmla="*/ 94203 w 491113"/>
              <a:gd name="connsiteY8" fmla="*/ 972690 h 1791630"/>
              <a:gd name="connsiteX9" fmla="*/ 114300 w 491113"/>
              <a:gd name="connsiteY9" fmla="*/ 821965 h 1791630"/>
              <a:gd name="connsiteX10" fmla="*/ 74107 w 491113"/>
              <a:gd name="connsiteY10" fmla="*/ 651143 h 1791630"/>
              <a:gd name="connsiteX11" fmla="*/ 33913 w 491113"/>
              <a:gd name="connsiteY11" fmla="*/ 565732 h 1791630"/>
              <a:gd name="connsiteX12" fmla="*/ 3768 w 491113"/>
              <a:gd name="connsiteY12" fmla="*/ 409982 h 1791630"/>
              <a:gd name="connsiteX13" fmla="*/ 3768 w 491113"/>
              <a:gd name="connsiteY13" fmla="*/ 299450 h 1791630"/>
              <a:gd name="connsiteX14" fmla="*/ 33913 w 491113"/>
              <a:gd name="connsiteY14" fmla="*/ 168822 h 1791630"/>
              <a:gd name="connsiteX15" fmla="*/ 104252 w 491113"/>
              <a:gd name="connsiteY15" fmla="*/ 78386 h 1791630"/>
              <a:gd name="connsiteX16" fmla="*/ 169566 w 491113"/>
              <a:gd name="connsiteY16" fmla="*/ 48241 h 1791630"/>
              <a:gd name="connsiteX17" fmla="*/ 254977 w 491113"/>
              <a:gd name="connsiteY17" fmla="*/ 13072 h 1791630"/>
              <a:gd name="connsiteX18" fmla="*/ 330340 w 491113"/>
              <a:gd name="connsiteY18" fmla="*/ 3024 h 1791630"/>
              <a:gd name="connsiteX19" fmla="*/ 385606 w 491113"/>
              <a:gd name="connsiteY19" fmla="*/ 63314 h 1791630"/>
              <a:gd name="connsiteX20" fmla="*/ 380581 w 491113"/>
              <a:gd name="connsiteY20" fmla="*/ 163797 h 1791630"/>
              <a:gd name="connsiteX21" fmla="*/ 400678 w 491113"/>
              <a:gd name="connsiteY21" fmla="*/ 309499 h 1791630"/>
              <a:gd name="connsiteX22" fmla="*/ 430823 w 491113"/>
              <a:gd name="connsiteY22" fmla="*/ 415006 h 1791630"/>
              <a:gd name="connsiteX23" fmla="*/ 445896 w 491113"/>
              <a:gd name="connsiteY23" fmla="*/ 490369 h 1791630"/>
              <a:gd name="connsiteX24" fmla="*/ 460968 w 491113"/>
              <a:gd name="connsiteY24" fmla="*/ 580804 h 1791630"/>
              <a:gd name="connsiteX25" fmla="*/ 491113 w 491113"/>
              <a:gd name="connsiteY25" fmla="*/ 661191 h 1791630"/>
              <a:gd name="connsiteX0" fmla="*/ 129373 w 491113"/>
              <a:gd name="connsiteY0" fmla="*/ 1716268 h 1716268"/>
              <a:gd name="connsiteX1" fmla="*/ 79131 w 491113"/>
              <a:gd name="connsiteY1" fmla="*/ 1610760 h 1716268"/>
              <a:gd name="connsiteX2" fmla="*/ 79131 w 491113"/>
              <a:gd name="connsiteY2" fmla="*/ 1535397 h 1716268"/>
              <a:gd name="connsiteX3" fmla="*/ 79131 w 491113"/>
              <a:gd name="connsiteY3" fmla="*/ 1404769 h 1716268"/>
              <a:gd name="connsiteX4" fmla="*/ 84155 w 491113"/>
              <a:gd name="connsiteY4" fmla="*/ 1269116 h 1716268"/>
              <a:gd name="connsiteX5" fmla="*/ 79131 w 491113"/>
              <a:gd name="connsiteY5" fmla="*/ 1183705 h 1716268"/>
              <a:gd name="connsiteX6" fmla="*/ 59034 w 491113"/>
              <a:gd name="connsiteY6" fmla="*/ 1043028 h 1716268"/>
              <a:gd name="connsiteX7" fmla="*/ 94203 w 491113"/>
              <a:gd name="connsiteY7" fmla="*/ 972690 h 1716268"/>
              <a:gd name="connsiteX8" fmla="*/ 114300 w 491113"/>
              <a:gd name="connsiteY8" fmla="*/ 821965 h 1716268"/>
              <a:gd name="connsiteX9" fmla="*/ 74107 w 491113"/>
              <a:gd name="connsiteY9" fmla="*/ 651143 h 1716268"/>
              <a:gd name="connsiteX10" fmla="*/ 33913 w 491113"/>
              <a:gd name="connsiteY10" fmla="*/ 565732 h 1716268"/>
              <a:gd name="connsiteX11" fmla="*/ 3768 w 491113"/>
              <a:gd name="connsiteY11" fmla="*/ 409982 h 1716268"/>
              <a:gd name="connsiteX12" fmla="*/ 3768 w 491113"/>
              <a:gd name="connsiteY12" fmla="*/ 299450 h 1716268"/>
              <a:gd name="connsiteX13" fmla="*/ 33913 w 491113"/>
              <a:gd name="connsiteY13" fmla="*/ 168822 h 1716268"/>
              <a:gd name="connsiteX14" fmla="*/ 104252 w 491113"/>
              <a:gd name="connsiteY14" fmla="*/ 78386 h 1716268"/>
              <a:gd name="connsiteX15" fmla="*/ 169566 w 491113"/>
              <a:gd name="connsiteY15" fmla="*/ 48241 h 1716268"/>
              <a:gd name="connsiteX16" fmla="*/ 254977 w 491113"/>
              <a:gd name="connsiteY16" fmla="*/ 13072 h 1716268"/>
              <a:gd name="connsiteX17" fmla="*/ 330340 w 491113"/>
              <a:gd name="connsiteY17" fmla="*/ 3024 h 1716268"/>
              <a:gd name="connsiteX18" fmla="*/ 385606 w 491113"/>
              <a:gd name="connsiteY18" fmla="*/ 63314 h 1716268"/>
              <a:gd name="connsiteX19" fmla="*/ 380581 w 491113"/>
              <a:gd name="connsiteY19" fmla="*/ 163797 h 1716268"/>
              <a:gd name="connsiteX20" fmla="*/ 400678 w 491113"/>
              <a:gd name="connsiteY20" fmla="*/ 309499 h 1716268"/>
              <a:gd name="connsiteX21" fmla="*/ 430823 w 491113"/>
              <a:gd name="connsiteY21" fmla="*/ 415006 h 1716268"/>
              <a:gd name="connsiteX22" fmla="*/ 445896 w 491113"/>
              <a:gd name="connsiteY22" fmla="*/ 490369 h 1716268"/>
              <a:gd name="connsiteX23" fmla="*/ 460968 w 491113"/>
              <a:gd name="connsiteY23" fmla="*/ 580804 h 1716268"/>
              <a:gd name="connsiteX24" fmla="*/ 491113 w 491113"/>
              <a:gd name="connsiteY24" fmla="*/ 661191 h 1716268"/>
              <a:gd name="connsiteX0" fmla="*/ 79131 w 491113"/>
              <a:gd name="connsiteY0" fmla="*/ 1610760 h 1610760"/>
              <a:gd name="connsiteX1" fmla="*/ 79131 w 491113"/>
              <a:gd name="connsiteY1" fmla="*/ 1535397 h 1610760"/>
              <a:gd name="connsiteX2" fmla="*/ 79131 w 491113"/>
              <a:gd name="connsiteY2" fmla="*/ 1404769 h 1610760"/>
              <a:gd name="connsiteX3" fmla="*/ 84155 w 491113"/>
              <a:gd name="connsiteY3" fmla="*/ 1269116 h 1610760"/>
              <a:gd name="connsiteX4" fmla="*/ 79131 w 491113"/>
              <a:gd name="connsiteY4" fmla="*/ 1183705 h 1610760"/>
              <a:gd name="connsiteX5" fmla="*/ 59034 w 491113"/>
              <a:gd name="connsiteY5" fmla="*/ 1043028 h 1610760"/>
              <a:gd name="connsiteX6" fmla="*/ 94203 w 491113"/>
              <a:gd name="connsiteY6" fmla="*/ 972690 h 1610760"/>
              <a:gd name="connsiteX7" fmla="*/ 114300 w 491113"/>
              <a:gd name="connsiteY7" fmla="*/ 821965 h 1610760"/>
              <a:gd name="connsiteX8" fmla="*/ 74107 w 491113"/>
              <a:gd name="connsiteY8" fmla="*/ 651143 h 1610760"/>
              <a:gd name="connsiteX9" fmla="*/ 33913 w 491113"/>
              <a:gd name="connsiteY9" fmla="*/ 565732 h 1610760"/>
              <a:gd name="connsiteX10" fmla="*/ 3768 w 491113"/>
              <a:gd name="connsiteY10" fmla="*/ 409982 h 1610760"/>
              <a:gd name="connsiteX11" fmla="*/ 3768 w 491113"/>
              <a:gd name="connsiteY11" fmla="*/ 299450 h 1610760"/>
              <a:gd name="connsiteX12" fmla="*/ 33913 w 491113"/>
              <a:gd name="connsiteY12" fmla="*/ 168822 h 1610760"/>
              <a:gd name="connsiteX13" fmla="*/ 104252 w 491113"/>
              <a:gd name="connsiteY13" fmla="*/ 78386 h 1610760"/>
              <a:gd name="connsiteX14" fmla="*/ 169566 w 491113"/>
              <a:gd name="connsiteY14" fmla="*/ 48241 h 1610760"/>
              <a:gd name="connsiteX15" fmla="*/ 254977 w 491113"/>
              <a:gd name="connsiteY15" fmla="*/ 13072 h 1610760"/>
              <a:gd name="connsiteX16" fmla="*/ 330340 w 491113"/>
              <a:gd name="connsiteY16" fmla="*/ 3024 h 1610760"/>
              <a:gd name="connsiteX17" fmla="*/ 385606 w 491113"/>
              <a:gd name="connsiteY17" fmla="*/ 63314 h 1610760"/>
              <a:gd name="connsiteX18" fmla="*/ 380581 w 491113"/>
              <a:gd name="connsiteY18" fmla="*/ 163797 h 1610760"/>
              <a:gd name="connsiteX19" fmla="*/ 400678 w 491113"/>
              <a:gd name="connsiteY19" fmla="*/ 309499 h 1610760"/>
              <a:gd name="connsiteX20" fmla="*/ 430823 w 491113"/>
              <a:gd name="connsiteY20" fmla="*/ 415006 h 1610760"/>
              <a:gd name="connsiteX21" fmla="*/ 445896 w 491113"/>
              <a:gd name="connsiteY21" fmla="*/ 490369 h 1610760"/>
              <a:gd name="connsiteX22" fmla="*/ 460968 w 491113"/>
              <a:gd name="connsiteY22" fmla="*/ 580804 h 1610760"/>
              <a:gd name="connsiteX23" fmla="*/ 491113 w 491113"/>
              <a:gd name="connsiteY23" fmla="*/ 661191 h 1610760"/>
              <a:gd name="connsiteX0" fmla="*/ 79131 w 491113"/>
              <a:gd name="connsiteY0" fmla="*/ 1535397 h 1535397"/>
              <a:gd name="connsiteX1" fmla="*/ 79131 w 491113"/>
              <a:gd name="connsiteY1" fmla="*/ 1404769 h 1535397"/>
              <a:gd name="connsiteX2" fmla="*/ 84155 w 491113"/>
              <a:gd name="connsiteY2" fmla="*/ 1269116 h 1535397"/>
              <a:gd name="connsiteX3" fmla="*/ 79131 w 491113"/>
              <a:gd name="connsiteY3" fmla="*/ 1183705 h 1535397"/>
              <a:gd name="connsiteX4" fmla="*/ 59034 w 491113"/>
              <a:gd name="connsiteY4" fmla="*/ 1043028 h 1535397"/>
              <a:gd name="connsiteX5" fmla="*/ 94203 w 491113"/>
              <a:gd name="connsiteY5" fmla="*/ 972690 h 1535397"/>
              <a:gd name="connsiteX6" fmla="*/ 114300 w 491113"/>
              <a:gd name="connsiteY6" fmla="*/ 821965 h 1535397"/>
              <a:gd name="connsiteX7" fmla="*/ 74107 w 491113"/>
              <a:gd name="connsiteY7" fmla="*/ 651143 h 1535397"/>
              <a:gd name="connsiteX8" fmla="*/ 33913 w 491113"/>
              <a:gd name="connsiteY8" fmla="*/ 565732 h 1535397"/>
              <a:gd name="connsiteX9" fmla="*/ 3768 w 491113"/>
              <a:gd name="connsiteY9" fmla="*/ 409982 h 1535397"/>
              <a:gd name="connsiteX10" fmla="*/ 3768 w 491113"/>
              <a:gd name="connsiteY10" fmla="*/ 299450 h 1535397"/>
              <a:gd name="connsiteX11" fmla="*/ 33913 w 491113"/>
              <a:gd name="connsiteY11" fmla="*/ 168822 h 1535397"/>
              <a:gd name="connsiteX12" fmla="*/ 104252 w 491113"/>
              <a:gd name="connsiteY12" fmla="*/ 78386 h 1535397"/>
              <a:gd name="connsiteX13" fmla="*/ 169566 w 491113"/>
              <a:gd name="connsiteY13" fmla="*/ 48241 h 1535397"/>
              <a:gd name="connsiteX14" fmla="*/ 254977 w 491113"/>
              <a:gd name="connsiteY14" fmla="*/ 13072 h 1535397"/>
              <a:gd name="connsiteX15" fmla="*/ 330340 w 491113"/>
              <a:gd name="connsiteY15" fmla="*/ 3024 h 1535397"/>
              <a:gd name="connsiteX16" fmla="*/ 385606 w 491113"/>
              <a:gd name="connsiteY16" fmla="*/ 63314 h 1535397"/>
              <a:gd name="connsiteX17" fmla="*/ 380581 w 491113"/>
              <a:gd name="connsiteY17" fmla="*/ 163797 h 1535397"/>
              <a:gd name="connsiteX18" fmla="*/ 400678 w 491113"/>
              <a:gd name="connsiteY18" fmla="*/ 309499 h 1535397"/>
              <a:gd name="connsiteX19" fmla="*/ 430823 w 491113"/>
              <a:gd name="connsiteY19" fmla="*/ 415006 h 1535397"/>
              <a:gd name="connsiteX20" fmla="*/ 445896 w 491113"/>
              <a:gd name="connsiteY20" fmla="*/ 490369 h 1535397"/>
              <a:gd name="connsiteX21" fmla="*/ 460968 w 491113"/>
              <a:gd name="connsiteY21" fmla="*/ 580804 h 1535397"/>
              <a:gd name="connsiteX22" fmla="*/ 491113 w 491113"/>
              <a:gd name="connsiteY22" fmla="*/ 661191 h 1535397"/>
              <a:gd name="connsiteX0" fmla="*/ 79131 w 491113"/>
              <a:gd name="connsiteY0" fmla="*/ 1404769 h 1404769"/>
              <a:gd name="connsiteX1" fmla="*/ 84155 w 491113"/>
              <a:gd name="connsiteY1" fmla="*/ 1269116 h 1404769"/>
              <a:gd name="connsiteX2" fmla="*/ 79131 w 491113"/>
              <a:gd name="connsiteY2" fmla="*/ 1183705 h 1404769"/>
              <a:gd name="connsiteX3" fmla="*/ 59034 w 491113"/>
              <a:gd name="connsiteY3" fmla="*/ 1043028 h 1404769"/>
              <a:gd name="connsiteX4" fmla="*/ 94203 w 491113"/>
              <a:gd name="connsiteY4" fmla="*/ 972690 h 1404769"/>
              <a:gd name="connsiteX5" fmla="*/ 114300 w 491113"/>
              <a:gd name="connsiteY5" fmla="*/ 821965 h 1404769"/>
              <a:gd name="connsiteX6" fmla="*/ 74107 w 491113"/>
              <a:gd name="connsiteY6" fmla="*/ 651143 h 1404769"/>
              <a:gd name="connsiteX7" fmla="*/ 33913 w 491113"/>
              <a:gd name="connsiteY7" fmla="*/ 565732 h 1404769"/>
              <a:gd name="connsiteX8" fmla="*/ 3768 w 491113"/>
              <a:gd name="connsiteY8" fmla="*/ 409982 h 1404769"/>
              <a:gd name="connsiteX9" fmla="*/ 3768 w 491113"/>
              <a:gd name="connsiteY9" fmla="*/ 299450 h 1404769"/>
              <a:gd name="connsiteX10" fmla="*/ 33913 w 491113"/>
              <a:gd name="connsiteY10" fmla="*/ 168822 h 1404769"/>
              <a:gd name="connsiteX11" fmla="*/ 104252 w 491113"/>
              <a:gd name="connsiteY11" fmla="*/ 78386 h 1404769"/>
              <a:gd name="connsiteX12" fmla="*/ 169566 w 491113"/>
              <a:gd name="connsiteY12" fmla="*/ 48241 h 1404769"/>
              <a:gd name="connsiteX13" fmla="*/ 254977 w 491113"/>
              <a:gd name="connsiteY13" fmla="*/ 13072 h 1404769"/>
              <a:gd name="connsiteX14" fmla="*/ 330340 w 491113"/>
              <a:gd name="connsiteY14" fmla="*/ 3024 h 1404769"/>
              <a:gd name="connsiteX15" fmla="*/ 385606 w 491113"/>
              <a:gd name="connsiteY15" fmla="*/ 63314 h 1404769"/>
              <a:gd name="connsiteX16" fmla="*/ 380581 w 491113"/>
              <a:gd name="connsiteY16" fmla="*/ 163797 h 1404769"/>
              <a:gd name="connsiteX17" fmla="*/ 400678 w 491113"/>
              <a:gd name="connsiteY17" fmla="*/ 309499 h 1404769"/>
              <a:gd name="connsiteX18" fmla="*/ 430823 w 491113"/>
              <a:gd name="connsiteY18" fmla="*/ 415006 h 1404769"/>
              <a:gd name="connsiteX19" fmla="*/ 445896 w 491113"/>
              <a:gd name="connsiteY19" fmla="*/ 490369 h 1404769"/>
              <a:gd name="connsiteX20" fmla="*/ 460968 w 491113"/>
              <a:gd name="connsiteY20" fmla="*/ 580804 h 1404769"/>
              <a:gd name="connsiteX21" fmla="*/ 491113 w 491113"/>
              <a:gd name="connsiteY21" fmla="*/ 661191 h 1404769"/>
              <a:gd name="connsiteX0" fmla="*/ 84155 w 491113"/>
              <a:gd name="connsiteY0" fmla="*/ 1269116 h 1269116"/>
              <a:gd name="connsiteX1" fmla="*/ 79131 w 491113"/>
              <a:gd name="connsiteY1" fmla="*/ 1183705 h 1269116"/>
              <a:gd name="connsiteX2" fmla="*/ 59034 w 491113"/>
              <a:gd name="connsiteY2" fmla="*/ 1043028 h 1269116"/>
              <a:gd name="connsiteX3" fmla="*/ 94203 w 491113"/>
              <a:gd name="connsiteY3" fmla="*/ 972690 h 1269116"/>
              <a:gd name="connsiteX4" fmla="*/ 114300 w 491113"/>
              <a:gd name="connsiteY4" fmla="*/ 821965 h 1269116"/>
              <a:gd name="connsiteX5" fmla="*/ 74107 w 491113"/>
              <a:gd name="connsiteY5" fmla="*/ 651143 h 1269116"/>
              <a:gd name="connsiteX6" fmla="*/ 33913 w 491113"/>
              <a:gd name="connsiteY6" fmla="*/ 565732 h 1269116"/>
              <a:gd name="connsiteX7" fmla="*/ 3768 w 491113"/>
              <a:gd name="connsiteY7" fmla="*/ 409982 h 1269116"/>
              <a:gd name="connsiteX8" fmla="*/ 3768 w 491113"/>
              <a:gd name="connsiteY8" fmla="*/ 299450 h 1269116"/>
              <a:gd name="connsiteX9" fmla="*/ 33913 w 491113"/>
              <a:gd name="connsiteY9" fmla="*/ 168822 h 1269116"/>
              <a:gd name="connsiteX10" fmla="*/ 104252 w 491113"/>
              <a:gd name="connsiteY10" fmla="*/ 78386 h 1269116"/>
              <a:gd name="connsiteX11" fmla="*/ 169566 w 491113"/>
              <a:gd name="connsiteY11" fmla="*/ 48241 h 1269116"/>
              <a:gd name="connsiteX12" fmla="*/ 254977 w 491113"/>
              <a:gd name="connsiteY12" fmla="*/ 13072 h 1269116"/>
              <a:gd name="connsiteX13" fmla="*/ 330340 w 491113"/>
              <a:gd name="connsiteY13" fmla="*/ 3024 h 1269116"/>
              <a:gd name="connsiteX14" fmla="*/ 385606 w 491113"/>
              <a:gd name="connsiteY14" fmla="*/ 63314 h 1269116"/>
              <a:gd name="connsiteX15" fmla="*/ 380581 w 491113"/>
              <a:gd name="connsiteY15" fmla="*/ 163797 h 1269116"/>
              <a:gd name="connsiteX16" fmla="*/ 400678 w 491113"/>
              <a:gd name="connsiteY16" fmla="*/ 309499 h 1269116"/>
              <a:gd name="connsiteX17" fmla="*/ 430823 w 491113"/>
              <a:gd name="connsiteY17" fmla="*/ 415006 h 1269116"/>
              <a:gd name="connsiteX18" fmla="*/ 445896 w 491113"/>
              <a:gd name="connsiteY18" fmla="*/ 490369 h 1269116"/>
              <a:gd name="connsiteX19" fmla="*/ 460968 w 491113"/>
              <a:gd name="connsiteY19" fmla="*/ 580804 h 1269116"/>
              <a:gd name="connsiteX20" fmla="*/ 491113 w 491113"/>
              <a:gd name="connsiteY20" fmla="*/ 661191 h 1269116"/>
              <a:gd name="connsiteX0" fmla="*/ 79131 w 491113"/>
              <a:gd name="connsiteY0" fmla="*/ 1183705 h 1183705"/>
              <a:gd name="connsiteX1" fmla="*/ 59034 w 491113"/>
              <a:gd name="connsiteY1" fmla="*/ 1043028 h 1183705"/>
              <a:gd name="connsiteX2" fmla="*/ 94203 w 491113"/>
              <a:gd name="connsiteY2" fmla="*/ 972690 h 1183705"/>
              <a:gd name="connsiteX3" fmla="*/ 114300 w 491113"/>
              <a:gd name="connsiteY3" fmla="*/ 821965 h 1183705"/>
              <a:gd name="connsiteX4" fmla="*/ 74107 w 491113"/>
              <a:gd name="connsiteY4" fmla="*/ 651143 h 1183705"/>
              <a:gd name="connsiteX5" fmla="*/ 33913 w 491113"/>
              <a:gd name="connsiteY5" fmla="*/ 565732 h 1183705"/>
              <a:gd name="connsiteX6" fmla="*/ 3768 w 491113"/>
              <a:gd name="connsiteY6" fmla="*/ 409982 h 1183705"/>
              <a:gd name="connsiteX7" fmla="*/ 3768 w 491113"/>
              <a:gd name="connsiteY7" fmla="*/ 299450 h 1183705"/>
              <a:gd name="connsiteX8" fmla="*/ 33913 w 491113"/>
              <a:gd name="connsiteY8" fmla="*/ 168822 h 1183705"/>
              <a:gd name="connsiteX9" fmla="*/ 104252 w 491113"/>
              <a:gd name="connsiteY9" fmla="*/ 78386 h 1183705"/>
              <a:gd name="connsiteX10" fmla="*/ 169566 w 491113"/>
              <a:gd name="connsiteY10" fmla="*/ 48241 h 1183705"/>
              <a:gd name="connsiteX11" fmla="*/ 254977 w 491113"/>
              <a:gd name="connsiteY11" fmla="*/ 13072 h 1183705"/>
              <a:gd name="connsiteX12" fmla="*/ 330340 w 491113"/>
              <a:gd name="connsiteY12" fmla="*/ 3024 h 1183705"/>
              <a:gd name="connsiteX13" fmla="*/ 385606 w 491113"/>
              <a:gd name="connsiteY13" fmla="*/ 63314 h 1183705"/>
              <a:gd name="connsiteX14" fmla="*/ 380581 w 491113"/>
              <a:gd name="connsiteY14" fmla="*/ 163797 h 1183705"/>
              <a:gd name="connsiteX15" fmla="*/ 400678 w 491113"/>
              <a:gd name="connsiteY15" fmla="*/ 309499 h 1183705"/>
              <a:gd name="connsiteX16" fmla="*/ 430823 w 491113"/>
              <a:gd name="connsiteY16" fmla="*/ 415006 h 1183705"/>
              <a:gd name="connsiteX17" fmla="*/ 445896 w 491113"/>
              <a:gd name="connsiteY17" fmla="*/ 490369 h 1183705"/>
              <a:gd name="connsiteX18" fmla="*/ 460968 w 491113"/>
              <a:gd name="connsiteY18" fmla="*/ 580804 h 1183705"/>
              <a:gd name="connsiteX19" fmla="*/ 491113 w 491113"/>
              <a:gd name="connsiteY19" fmla="*/ 661191 h 1183705"/>
              <a:gd name="connsiteX0" fmla="*/ 79131 w 460968"/>
              <a:gd name="connsiteY0" fmla="*/ 1183705 h 1183705"/>
              <a:gd name="connsiteX1" fmla="*/ 59034 w 460968"/>
              <a:gd name="connsiteY1" fmla="*/ 1043028 h 1183705"/>
              <a:gd name="connsiteX2" fmla="*/ 94203 w 460968"/>
              <a:gd name="connsiteY2" fmla="*/ 972690 h 1183705"/>
              <a:gd name="connsiteX3" fmla="*/ 114300 w 460968"/>
              <a:gd name="connsiteY3" fmla="*/ 821965 h 1183705"/>
              <a:gd name="connsiteX4" fmla="*/ 74107 w 460968"/>
              <a:gd name="connsiteY4" fmla="*/ 651143 h 1183705"/>
              <a:gd name="connsiteX5" fmla="*/ 33913 w 460968"/>
              <a:gd name="connsiteY5" fmla="*/ 565732 h 1183705"/>
              <a:gd name="connsiteX6" fmla="*/ 3768 w 460968"/>
              <a:gd name="connsiteY6" fmla="*/ 409982 h 1183705"/>
              <a:gd name="connsiteX7" fmla="*/ 3768 w 460968"/>
              <a:gd name="connsiteY7" fmla="*/ 299450 h 1183705"/>
              <a:gd name="connsiteX8" fmla="*/ 33913 w 460968"/>
              <a:gd name="connsiteY8" fmla="*/ 168822 h 1183705"/>
              <a:gd name="connsiteX9" fmla="*/ 104252 w 460968"/>
              <a:gd name="connsiteY9" fmla="*/ 78386 h 1183705"/>
              <a:gd name="connsiteX10" fmla="*/ 169566 w 460968"/>
              <a:gd name="connsiteY10" fmla="*/ 48241 h 1183705"/>
              <a:gd name="connsiteX11" fmla="*/ 254977 w 460968"/>
              <a:gd name="connsiteY11" fmla="*/ 13072 h 1183705"/>
              <a:gd name="connsiteX12" fmla="*/ 330340 w 460968"/>
              <a:gd name="connsiteY12" fmla="*/ 3024 h 1183705"/>
              <a:gd name="connsiteX13" fmla="*/ 385606 w 460968"/>
              <a:gd name="connsiteY13" fmla="*/ 63314 h 1183705"/>
              <a:gd name="connsiteX14" fmla="*/ 380581 w 460968"/>
              <a:gd name="connsiteY14" fmla="*/ 163797 h 1183705"/>
              <a:gd name="connsiteX15" fmla="*/ 400678 w 460968"/>
              <a:gd name="connsiteY15" fmla="*/ 309499 h 1183705"/>
              <a:gd name="connsiteX16" fmla="*/ 430823 w 460968"/>
              <a:gd name="connsiteY16" fmla="*/ 415006 h 1183705"/>
              <a:gd name="connsiteX17" fmla="*/ 445896 w 460968"/>
              <a:gd name="connsiteY17" fmla="*/ 490369 h 1183705"/>
              <a:gd name="connsiteX18" fmla="*/ 460968 w 460968"/>
              <a:gd name="connsiteY18" fmla="*/ 580804 h 1183705"/>
              <a:gd name="connsiteX0" fmla="*/ 79131 w 445896"/>
              <a:gd name="connsiteY0" fmla="*/ 1183705 h 1183705"/>
              <a:gd name="connsiteX1" fmla="*/ 59034 w 445896"/>
              <a:gd name="connsiteY1" fmla="*/ 1043028 h 1183705"/>
              <a:gd name="connsiteX2" fmla="*/ 94203 w 445896"/>
              <a:gd name="connsiteY2" fmla="*/ 972690 h 1183705"/>
              <a:gd name="connsiteX3" fmla="*/ 114300 w 445896"/>
              <a:gd name="connsiteY3" fmla="*/ 821965 h 1183705"/>
              <a:gd name="connsiteX4" fmla="*/ 74107 w 445896"/>
              <a:gd name="connsiteY4" fmla="*/ 651143 h 1183705"/>
              <a:gd name="connsiteX5" fmla="*/ 33913 w 445896"/>
              <a:gd name="connsiteY5" fmla="*/ 565732 h 1183705"/>
              <a:gd name="connsiteX6" fmla="*/ 3768 w 445896"/>
              <a:gd name="connsiteY6" fmla="*/ 409982 h 1183705"/>
              <a:gd name="connsiteX7" fmla="*/ 3768 w 445896"/>
              <a:gd name="connsiteY7" fmla="*/ 299450 h 1183705"/>
              <a:gd name="connsiteX8" fmla="*/ 33913 w 445896"/>
              <a:gd name="connsiteY8" fmla="*/ 168822 h 1183705"/>
              <a:gd name="connsiteX9" fmla="*/ 104252 w 445896"/>
              <a:gd name="connsiteY9" fmla="*/ 78386 h 1183705"/>
              <a:gd name="connsiteX10" fmla="*/ 169566 w 445896"/>
              <a:gd name="connsiteY10" fmla="*/ 48241 h 1183705"/>
              <a:gd name="connsiteX11" fmla="*/ 254977 w 445896"/>
              <a:gd name="connsiteY11" fmla="*/ 13072 h 1183705"/>
              <a:gd name="connsiteX12" fmla="*/ 330340 w 445896"/>
              <a:gd name="connsiteY12" fmla="*/ 3024 h 1183705"/>
              <a:gd name="connsiteX13" fmla="*/ 385606 w 445896"/>
              <a:gd name="connsiteY13" fmla="*/ 63314 h 1183705"/>
              <a:gd name="connsiteX14" fmla="*/ 380581 w 445896"/>
              <a:gd name="connsiteY14" fmla="*/ 163797 h 1183705"/>
              <a:gd name="connsiteX15" fmla="*/ 400678 w 445896"/>
              <a:gd name="connsiteY15" fmla="*/ 309499 h 1183705"/>
              <a:gd name="connsiteX16" fmla="*/ 430823 w 445896"/>
              <a:gd name="connsiteY16" fmla="*/ 415006 h 1183705"/>
              <a:gd name="connsiteX17" fmla="*/ 445896 w 445896"/>
              <a:gd name="connsiteY17" fmla="*/ 490369 h 11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5896" h="1183705">
                <a:moveTo>
                  <a:pt x="79131" y="1183705"/>
                </a:moveTo>
                <a:cubicBezTo>
                  <a:pt x="74944" y="1146024"/>
                  <a:pt x="56522" y="1078197"/>
                  <a:pt x="59034" y="1043028"/>
                </a:cubicBezTo>
                <a:cubicBezTo>
                  <a:pt x="61546" y="1007859"/>
                  <a:pt x="84992" y="1009534"/>
                  <a:pt x="94203" y="972690"/>
                </a:cubicBezTo>
                <a:cubicBezTo>
                  <a:pt x="103414" y="935846"/>
                  <a:pt x="117649" y="875556"/>
                  <a:pt x="114300" y="821965"/>
                </a:cubicBezTo>
                <a:cubicBezTo>
                  <a:pt x="110951" y="768374"/>
                  <a:pt x="87505" y="693848"/>
                  <a:pt x="74107" y="651143"/>
                </a:cubicBezTo>
                <a:cubicBezTo>
                  <a:pt x="60709" y="608438"/>
                  <a:pt x="45636" y="605926"/>
                  <a:pt x="33913" y="565732"/>
                </a:cubicBezTo>
                <a:cubicBezTo>
                  <a:pt x="22190" y="525539"/>
                  <a:pt x="8792" y="454362"/>
                  <a:pt x="3768" y="409982"/>
                </a:cubicBezTo>
                <a:cubicBezTo>
                  <a:pt x="-1256" y="365602"/>
                  <a:pt x="-1256" y="339643"/>
                  <a:pt x="3768" y="299450"/>
                </a:cubicBezTo>
                <a:cubicBezTo>
                  <a:pt x="8792" y="259257"/>
                  <a:pt x="17166" y="205666"/>
                  <a:pt x="33913" y="168822"/>
                </a:cubicBezTo>
                <a:cubicBezTo>
                  <a:pt x="50660" y="131978"/>
                  <a:pt x="81643" y="98483"/>
                  <a:pt x="104252" y="78386"/>
                </a:cubicBezTo>
                <a:cubicBezTo>
                  <a:pt x="126861" y="58289"/>
                  <a:pt x="144445" y="59127"/>
                  <a:pt x="169566" y="48241"/>
                </a:cubicBezTo>
                <a:cubicBezTo>
                  <a:pt x="194687" y="37355"/>
                  <a:pt x="228181" y="20608"/>
                  <a:pt x="254977" y="13072"/>
                </a:cubicBezTo>
                <a:cubicBezTo>
                  <a:pt x="281773" y="5536"/>
                  <a:pt x="308569" y="-5350"/>
                  <a:pt x="330340" y="3024"/>
                </a:cubicBezTo>
                <a:cubicBezTo>
                  <a:pt x="352111" y="11398"/>
                  <a:pt x="377233" y="36519"/>
                  <a:pt x="385606" y="63314"/>
                </a:cubicBezTo>
                <a:cubicBezTo>
                  <a:pt x="393979" y="90109"/>
                  <a:pt x="378069" y="122766"/>
                  <a:pt x="380581" y="163797"/>
                </a:cubicBezTo>
                <a:cubicBezTo>
                  <a:pt x="383093" y="204828"/>
                  <a:pt x="392304" y="267631"/>
                  <a:pt x="400678" y="309499"/>
                </a:cubicBezTo>
                <a:cubicBezTo>
                  <a:pt x="409052" y="351367"/>
                  <a:pt x="423287" y="384861"/>
                  <a:pt x="430823" y="415006"/>
                </a:cubicBezTo>
                <a:cubicBezTo>
                  <a:pt x="438359" y="445151"/>
                  <a:pt x="440872" y="462736"/>
                  <a:pt x="445896" y="49036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490455" y="2890569"/>
            <a:ext cx="292146" cy="1069039"/>
          </a:xfrm>
          <a:custGeom>
            <a:avLst/>
            <a:gdLst>
              <a:gd name="connsiteX0" fmla="*/ 166542 w 347557"/>
              <a:gd name="connsiteY0" fmla="*/ 1702085 h 1702085"/>
              <a:gd name="connsiteX1" fmla="*/ 106252 w 347557"/>
              <a:gd name="connsiteY1" fmla="*/ 1631747 h 1702085"/>
              <a:gd name="connsiteX2" fmla="*/ 81131 w 347557"/>
              <a:gd name="connsiteY2" fmla="*/ 1566432 h 1702085"/>
              <a:gd name="connsiteX3" fmla="*/ 81131 w 347557"/>
              <a:gd name="connsiteY3" fmla="*/ 1536287 h 1702085"/>
              <a:gd name="connsiteX4" fmla="*/ 96203 w 347557"/>
              <a:gd name="connsiteY4" fmla="*/ 1465949 h 1702085"/>
              <a:gd name="connsiteX5" fmla="*/ 96203 w 347557"/>
              <a:gd name="connsiteY5" fmla="*/ 1415707 h 1702085"/>
              <a:gd name="connsiteX6" fmla="*/ 71082 w 347557"/>
              <a:gd name="connsiteY6" fmla="*/ 1315224 h 1702085"/>
              <a:gd name="connsiteX7" fmla="*/ 71082 w 347557"/>
              <a:gd name="connsiteY7" fmla="*/ 1244885 h 1702085"/>
              <a:gd name="connsiteX8" fmla="*/ 71082 w 347557"/>
              <a:gd name="connsiteY8" fmla="*/ 1174547 h 1702085"/>
              <a:gd name="connsiteX9" fmla="*/ 71082 w 347557"/>
              <a:gd name="connsiteY9" fmla="*/ 1154450 h 1702085"/>
              <a:gd name="connsiteX10" fmla="*/ 66058 w 347557"/>
              <a:gd name="connsiteY10" fmla="*/ 1069039 h 1702085"/>
              <a:gd name="connsiteX11" fmla="*/ 66058 w 347557"/>
              <a:gd name="connsiteY11" fmla="*/ 1003725 h 1702085"/>
              <a:gd name="connsiteX12" fmla="*/ 71082 w 347557"/>
              <a:gd name="connsiteY12" fmla="*/ 953483 h 1702085"/>
              <a:gd name="connsiteX13" fmla="*/ 71082 w 347557"/>
              <a:gd name="connsiteY13" fmla="*/ 893193 h 1702085"/>
              <a:gd name="connsiteX14" fmla="*/ 91179 w 347557"/>
              <a:gd name="connsiteY14" fmla="*/ 757540 h 1702085"/>
              <a:gd name="connsiteX15" fmla="*/ 81131 w 347557"/>
              <a:gd name="connsiteY15" fmla="*/ 742468 h 1702085"/>
              <a:gd name="connsiteX16" fmla="*/ 76107 w 347557"/>
              <a:gd name="connsiteY16" fmla="*/ 712323 h 1702085"/>
              <a:gd name="connsiteX17" fmla="*/ 56010 w 347557"/>
              <a:gd name="connsiteY17" fmla="*/ 652032 h 1702085"/>
              <a:gd name="connsiteX18" fmla="*/ 50986 w 347557"/>
              <a:gd name="connsiteY18" fmla="*/ 611839 h 1702085"/>
              <a:gd name="connsiteX19" fmla="*/ 35913 w 347557"/>
              <a:gd name="connsiteY19" fmla="*/ 571646 h 1702085"/>
              <a:gd name="connsiteX20" fmla="*/ 25865 w 347557"/>
              <a:gd name="connsiteY20" fmla="*/ 511356 h 1702085"/>
              <a:gd name="connsiteX21" fmla="*/ 20841 w 347557"/>
              <a:gd name="connsiteY21" fmla="*/ 451065 h 1702085"/>
              <a:gd name="connsiteX22" fmla="*/ 10792 w 347557"/>
              <a:gd name="connsiteY22" fmla="*/ 415896 h 1702085"/>
              <a:gd name="connsiteX23" fmla="*/ 744 w 347557"/>
              <a:gd name="connsiteY23" fmla="*/ 360630 h 1702085"/>
              <a:gd name="connsiteX24" fmla="*/ 744 w 347557"/>
              <a:gd name="connsiteY24" fmla="*/ 280243 h 1702085"/>
              <a:gd name="connsiteX25" fmla="*/ 744 w 347557"/>
              <a:gd name="connsiteY25" fmla="*/ 235026 h 1702085"/>
              <a:gd name="connsiteX26" fmla="*/ 5768 w 347557"/>
              <a:gd name="connsiteY26" fmla="*/ 214929 h 1702085"/>
              <a:gd name="connsiteX27" fmla="*/ 25865 w 347557"/>
              <a:gd name="connsiteY27" fmla="*/ 174736 h 1702085"/>
              <a:gd name="connsiteX28" fmla="*/ 40937 w 347557"/>
              <a:gd name="connsiteY28" fmla="*/ 139566 h 1702085"/>
              <a:gd name="connsiteX29" fmla="*/ 61034 w 347557"/>
              <a:gd name="connsiteY29" fmla="*/ 99373 h 1702085"/>
              <a:gd name="connsiteX30" fmla="*/ 86155 w 347557"/>
              <a:gd name="connsiteY30" fmla="*/ 69228 h 1702085"/>
              <a:gd name="connsiteX31" fmla="*/ 106252 w 347557"/>
              <a:gd name="connsiteY31" fmla="*/ 49131 h 1702085"/>
              <a:gd name="connsiteX32" fmla="*/ 131373 w 347557"/>
              <a:gd name="connsiteY32" fmla="*/ 29035 h 1702085"/>
              <a:gd name="connsiteX33" fmla="*/ 161518 w 347557"/>
              <a:gd name="connsiteY33" fmla="*/ 8938 h 1702085"/>
              <a:gd name="connsiteX34" fmla="*/ 201711 w 347557"/>
              <a:gd name="connsiteY34" fmla="*/ 3914 h 1702085"/>
              <a:gd name="connsiteX35" fmla="*/ 221808 w 347557"/>
              <a:gd name="connsiteY35" fmla="*/ 3914 h 1702085"/>
              <a:gd name="connsiteX36" fmla="*/ 221808 w 347557"/>
              <a:gd name="connsiteY36" fmla="*/ 54156 h 1702085"/>
              <a:gd name="connsiteX37" fmla="*/ 231856 w 347557"/>
              <a:gd name="connsiteY37" fmla="*/ 114446 h 1702085"/>
              <a:gd name="connsiteX38" fmla="*/ 231856 w 347557"/>
              <a:gd name="connsiteY38" fmla="*/ 159663 h 1702085"/>
              <a:gd name="connsiteX39" fmla="*/ 231856 w 347557"/>
              <a:gd name="connsiteY39" fmla="*/ 209905 h 1702085"/>
              <a:gd name="connsiteX40" fmla="*/ 236880 w 347557"/>
              <a:gd name="connsiteY40" fmla="*/ 265171 h 1702085"/>
              <a:gd name="connsiteX41" fmla="*/ 256977 w 347557"/>
              <a:gd name="connsiteY41" fmla="*/ 305364 h 1702085"/>
              <a:gd name="connsiteX42" fmla="*/ 267025 w 347557"/>
              <a:gd name="connsiteY42" fmla="*/ 350582 h 1702085"/>
              <a:gd name="connsiteX43" fmla="*/ 287122 w 347557"/>
              <a:gd name="connsiteY43" fmla="*/ 410872 h 1702085"/>
              <a:gd name="connsiteX44" fmla="*/ 292146 w 347557"/>
              <a:gd name="connsiteY44" fmla="*/ 435993 h 1702085"/>
              <a:gd name="connsiteX45" fmla="*/ 312243 w 347557"/>
              <a:gd name="connsiteY45" fmla="*/ 506331 h 1702085"/>
              <a:gd name="connsiteX46" fmla="*/ 327315 w 347557"/>
              <a:gd name="connsiteY46" fmla="*/ 541501 h 1702085"/>
              <a:gd name="connsiteX47" fmla="*/ 337364 w 347557"/>
              <a:gd name="connsiteY47" fmla="*/ 581694 h 1702085"/>
              <a:gd name="connsiteX48" fmla="*/ 347412 w 347557"/>
              <a:gd name="connsiteY48" fmla="*/ 616863 h 1702085"/>
              <a:gd name="connsiteX49" fmla="*/ 342388 w 347557"/>
              <a:gd name="connsiteY49" fmla="*/ 611839 h 1702085"/>
              <a:gd name="connsiteX0" fmla="*/ 106252 w 347557"/>
              <a:gd name="connsiteY0" fmla="*/ 1631747 h 1631747"/>
              <a:gd name="connsiteX1" fmla="*/ 81131 w 347557"/>
              <a:gd name="connsiteY1" fmla="*/ 1566432 h 1631747"/>
              <a:gd name="connsiteX2" fmla="*/ 81131 w 347557"/>
              <a:gd name="connsiteY2" fmla="*/ 1536287 h 1631747"/>
              <a:gd name="connsiteX3" fmla="*/ 96203 w 347557"/>
              <a:gd name="connsiteY3" fmla="*/ 1465949 h 1631747"/>
              <a:gd name="connsiteX4" fmla="*/ 96203 w 347557"/>
              <a:gd name="connsiteY4" fmla="*/ 1415707 h 1631747"/>
              <a:gd name="connsiteX5" fmla="*/ 71082 w 347557"/>
              <a:gd name="connsiteY5" fmla="*/ 1315224 h 1631747"/>
              <a:gd name="connsiteX6" fmla="*/ 71082 w 347557"/>
              <a:gd name="connsiteY6" fmla="*/ 1244885 h 1631747"/>
              <a:gd name="connsiteX7" fmla="*/ 71082 w 347557"/>
              <a:gd name="connsiteY7" fmla="*/ 1174547 h 1631747"/>
              <a:gd name="connsiteX8" fmla="*/ 71082 w 347557"/>
              <a:gd name="connsiteY8" fmla="*/ 1154450 h 1631747"/>
              <a:gd name="connsiteX9" fmla="*/ 66058 w 347557"/>
              <a:gd name="connsiteY9" fmla="*/ 1069039 h 1631747"/>
              <a:gd name="connsiteX10" fmla="*/ 66058 w 347557"/>
              <a:gd name="connsiteY10" fmla="*/ 1003725 h 1631747"/>
              <a:gd name="connsiteX11" fmla="*/ 71082 w 347557"/>
              <a:gd name="connsiteY11" fmla="*/ 953483 h 1631747"/>
              <a:gd name="connsiteX12" fmla="*/ 71082 w 347557"/>
              <a:gd name="connsiteY12" fmla="*/ 893193 h 1631747"/>
              <a:gd name="connsiteX13" fmla="*/ 91179 w 347557"/>
              <a:gd name="connsiteY13" fmla="*/ 757540 h 1631747"/>
              <a:gd name="connsiteX14" fmla="*/ 81131 w 347557"/>
              <a:gd name="connsiteY14" fmla="*/ 742468 h 1631747"/>
              <a:gd name="connsiteX15" fmla="*/ 76107 w 347557"/>
              <a:gd name="connsiteY15" fmla="*/ 712323 h 1631747"/>
              <a:gd name="connsiteX16" fmla="*/ 56010 w 347557"/>
              <a:gd name="connsiteY16" fmla="*/ 652032 h 1631747"/>
              <a:gd name="connsiteX17" fmla="*/ 50986 w 347557"/>
              <a:gd name="connsiteY17" fmla="*/ 611839 h 1631747"/>
              <a:gd name="connsiteX18" fmla="*/ 35913 w 347557"/>
              <a:gd name="connsiteY18" fmla="*/ 571646 h 1631747"/>
              <a:gd name="connsiteX19" fmla="*/ 25865 w 347557"/>
              <a:gd name="connsiteY19" fmla="*/ 511356 h 1631747"/>
              <a:gd name="connsiteX20" fmla="*/ 20841 w 347557"/>
              <a:gd name="connsiteY20" fmla="*/ 451065 h 1631747"/>
              <a:gd name="connsiteX21" fmla="*/ 10792 w 347557"/>
              <a:gd name="connsiteY21" fmla="*/ 415896 h 1631747"/>
              <a:gd name="connsiteX22" fmla="*/ 744 w 347557"/>
              <a:gd name="connsiteY22" fmla="*/ 360630 h 1631747"/>
              <a:gd name="connsiteX23" fmla="*/ 744 w 347557"/>
              <a:gd name="connsiteY23" fmla="*/ 280243 h 1631747"/>
              <a:gd name="connsiteX24" fmla="*/ 744 w 347557"/>
              <a:gd name="connsiteY24" fmla="*/ 235026 h 1631747"/>
              <a:gd name="connsiteX25" fmla="*/ 5768 w 347557"/>
              <a:gd name="connsiteY25" fmla="*/ 214929 h 1631747"/>
              <a:gd name="connsiteX26" fmla="*/ 25865 w 347557"/>
              <a:gd name="connsiteY26" fmla="*/ 174736 h 1631747"/>
              <a:gd name="connsiteX27" fmla="*/ 40937 w 347557"/>
              <a:gd name="connsiteY27" fmla="*/ 139566 h 1631747"/>
              <a:gd name="connsiteX28" fmla="*/ 61034 w 347557"/>
              <a:gd name="connsiteY28" fmla="*/ 99373 h 1631747"/>
              <a:gd name="connsiteX29" fmla="*/ 86155 w 347557"/>
              <a:gd name="connsiteY29" fmla="*/ 69228 h 1631747"/>
              <a:gd name="connsiteX30" fmla="*/ 106252 w 347557"/>
              <a:gd name="connsiteY30" fmla="*/ 49131 h 1631747"/>
              <a:gd name="connsiteX31" fmla="*/ 131373 w 347557"/>
              <a:gd name="connsiteY31" fmla="*/ 29035 h 1631747"/>
              <a:gd name="connsiteX32" fmla="*/ 161518 w 347557"/>
              <a:gd name="connsiteY32" fmla="*/ 8938 h 1631747"/>
              <a:gd name="connsiteX33" fmla="*/ 201711 w 347557"/>
              <a:gd name="connsiteY33" fmla="*/ 3914 h 1631747"/>
              <a:gd name="connsiteX34" fmla="*/ 221808 w 347557"/>
              <a:gd name="connsiteY34" fmla="*/ 3914 h 1631747"/>
              <a:gd name="connsiteX35" fmla="*/ 221808 w 347557"/>
              <a:gd name="connsiteY35" fmla="*/ 54156 h 1631747"/>
              <a:gd name="connsiteX36" fmla="*/ 231856 w 347557"/>
              <a:gd name="connsiteY36" fmla="*/ 114446 h 1631747"/>
              <a:gd name="connsiteX37" fmla="*/ 231856 w 347557"/>
              <a:gd name="connsiteY37" fmla="*/ 159663 h 1631747"/>
              <a:gd name="connsiteX38" fmla="*/ 231856 w 347557"/>
              <a:gd name="connsiteY38" fmla="*/ 209905 h 1631747"/>
              <a:gd name="connsiteX39" fmla="*/ 236880 w 347557"/>
              <a:gd name="connsiteY39" fmla="*/ 265171 h 1631747"/>
              <a:gd name="connsiteX40" fmla="*/ 256977 w 347557"/>
              <a:gd name="connsiteY40" fmla="*/ 305364 h 1631747"/>
              <a:gd name="connsiteX41" fmla="*/ 267025 w 347557"/>
              <a:gd name="connsiteY41" fmla="*/ 350582 h 1631747"/>
              <a:gd name="connsiteX42" fmla="*/ 287122 w 347557"/>
              <a:gd name="connsiteY42" fmla="*/ 410872 h 1631747"/>
              <a:gd name="connsiteX43" fmla="*/ 292146 w 347557"/>
              <a:gd name="connsiteY43" fmla="*/ 435993 h 1631747"/>
              <a:gd name="connsiteX44" fmla="*/ 312243 w 347557"/>
              <a:gd name="connsiteY44" fmla="*/ 506331 h 1631747"/>
              <a:gd name="connsiteX45" fmla="*/ 327315 w 347557"/>
              <a:gd name="connsiteY45" fmla="*/ 541501 h 1631747"/>
              <a:gd name="connsiteX46" fmla="*/ 337364 w 347557"/>
              <a:gd name="connsiteY46" fmla="*/ 581694 h 1631747"/>
              <a:gd name="connsiteX47" fmla="*/ 347412 w 347557"/>
              <a:gd name="connsiteY47" fmla="*/ 616863 h 1631747"/>
              <a:gd name="connsiteX48" fmla="*/ 342388 w 347557"/>
              <a:gd name="connsiteY48" fmla="*/ 611839 h 1631747"/>
              <a:gd name="connsiteX0" fmla="*/ 81131 w 347557"/>
              <a:gd name="connsiteY0" fmla="*/ 1566432 h 1566432"/>
              <a:gd name="connsiteX1" fmla="*/ 81131 w 347557"/>
              <a:gd name="connsiteY1" fmla="*/ 1536287 h 1566432"/>
              <a:gd name="connsiteX2" fmla="*/ 96203 w 347557"/>
              <a:gd name="connsiteY2" fmla="*/ 1465949 h 1566432"/>
              <a:gd name="connsiteX3" fmla="*/ 96203 w 347557"/>
              <a:gd name="connsiteY3" fmla="*/ 1415707 h 1566432"/>
              <a:gd name="connsiteX4" fmla="*/ 71082 w 347557"/>
              <a:gd name="connsiteY4" fmla="*/ 1315224 h 1566432"/>
              <a:gd name="connsiteX5" fmla="*/ 71082 w 347557"/>
              <a:gd name="connsiteY5" fmla="*/ 1244885 h 1566432"/>
              <a:gd name="connsiteX6" fmla="*/ 71082 w 347557"/>
              <a:gd name="connsiteY6" fmla="*/ 1174547 h 1566432"/>
              <a:gd name="connsiteX7" fmla="*/ 71082 w 347557"/>
              <a:gd name="connsiteY7" fmla="*/ 1154450 h 1566432"/>
              <a:gd name="connsiteX8" fmla="*/ 66058 w 347557"/>
              <a:gd name="connsiteY8" fmla="*/ 1069039 h 1566432"/>
              <a:gd name="connsiteX9" fmla="*/ 66058 w 347557"/>
              <a:gd name="connsiteY9" fmla="*/ 1003725 h 1566432"/>
              <a:gd name="connsiteX10" fmla="*/ 71082 w 347557"/>
              <a:gd name="connsiteY10" fmla="*/ 953483 h 1566432"/>
              <a:gd name="connsiteX11" fmla="*/ 71082 w 347557"/>
              <a:gd name="connsiteY11" fmla="*/ 893193 h 1566432"/>
              <a:gd name="connsiteX12" fmla="*/ 91179 w 347557"/>
              <a:gd name="connsiteY12" fmla="*/ 757540 h 1566432"/>
              <a:gd name="connsiteX13" fmla="*/ 81131 w 347557"/>
              <a:gd name="connsiteY13" fmla="*/ 742468 h 1566432"/>
              <a:gd name="connsiteX14" fmla="*/ 76107 w 347557"/>
              <a:gd name="connsiteY14" fmla="*/ 712323 h 1566432"/>
              <a:gd name="connsiteX15" fmla="*/ 56010 w 347557"/>
              <a:gd name="connsiteY15" fmla="*/ 652032 h 1566432"/>
              <a:gd name="connsiteX16" fmla="*/ 50986 w 347557"/>
              <a:gd name="connsiteY16" fmla="*/ 611839 h 1566432"/>
              <a:gd name="connsiteX17" fmla="*/ 35913 w 347557"/>
              <a:gd name="connsiteY17" fmla="*/ 571646 h 1566432"/>
              <a:gd name="connsiteX18" fmla="*/ 25865 w 347557"/>
              <a:gd name="connsiteY18" fmla="*/ 511356 h 1566432"/>
              <a:gd name="connsiteX19" fmla="*/ 20841 w 347557"/>
              <a:gd name="connsiteY19" fmla="*/ 451065 h 1566432"/>
              <a:gd name="connsiteX20" fmla="*/ 10792 w 347557"/>
              <a:gd name="connsiteY20" fmla="*/ 415896 h 1566432"/>
              <a:gd name="connsiteX21" fmla="*/ 744 w 347557"/>
              <a:gd name="connsiteY21" fmla="*/ 360630 h 1566432"/>
              <a:gd name="connsiteX22" fmla="*/ 744 w 347557"/>
              <a:gd name="connsiteY22" fmla="*/ 280243 h 1566432"/>
              <a:gd name="connsiteX23" fmla="*/ 744 w 347557"/>
              <a:gd name="connsiteY23" fmla="*/ 235026 h 1566432"/>
              <a:gd name="connsiteX24" fmla="*/ 5768 w 347557"/>
              <a:gd name="connsiteY24" fmla="*/ 214929 h 1566432"/>
              <a:gd name="connsiteX25" fmla="*/ 25865 w 347557"/>
              <a:gd name="connsiteY25" fmla="*/ 174736 h 1566432"/>
              <a:gd name="connsiteX26" fmla="*/ 40937 w 347557"/>
              <a:gd name="connsiteY26" fmla="*/ 139566 h 1566432"/>
              <a:gd name="connsiteX27" fmla="*/ 61034 w 347557"/>
              <a:gd name="connsiteY27" fmla="*/ 99373 h 1566432"/>
              <a:gd name="connsiteX28" fmla="*/ 86155 w 347557"/>
              <a:gd name="connsiteY28" fmla="*/ 69228 h 1566432"/>
              <a:gd name="connsiteX29" fmla="*/ 106252 w 347557"/>
              <a:gd name="connsiteY29" fmla="*/ 49131 h 1566432"/>
              <a:gd name="connsiteX30" fmla="*/ 131373 w 347557"/>
              <a:gd name="connsiteY30" fmla="*/ 29035 h 1566432"/>
              <a:gd name="connsiteX31" fmla="*/ 161518 w 347557"/>
              <a:gd name="connsiteY31" fmla="*/ 8938 h 1566432"/>
              <a:gd name="connsiteX32" fmla="*/ 201711 w 347557"/>
              <a:gd name="connsiteY32" fmla="*/ 3914 h 1566432"/>
              <a:gd name="connsiteX33" fmla="*/ 221808 w 347557"/>
              <a:gd name="connsiteY33" fmla="*/ 3914 h 1566432"/>
              <a:gd name="connsiteX34" fmla="*/ 221808 w 347557"/>
              <a:gd name="connsiteY34" fmla="*/ 54156 h 1566432"/>
              <a:gd name="connsiteX35" fmla="*/ 231856 w 347557"/>
              <a:gd name="connsiteY35" fmla="*/ 114446 h 1566432"/>
              <a:gd name="connsiteX36" fmla="*/ 231856 w 347557"/>
              <a:gd name="connsiteY36" fmla="*/ 159663 h 1566432"/>
              <a:gd name="connsiteX37" fmla="*/ 231856 w 347557"/>
              <a:gd name="connsiteY37" fmla="*/ 209905 h 1566432"/>
              <a:gd name="connsiteX38" fmla="*/ 236880 w 347557"/>
              <a:gd name="connsiteY38" fmla="*/ 265171 h 1566432"/>
              <a:gd name="connsiteX39" fmla="*/ 256977 w 347557"/>
              <a:gd name="connsiteY39" fmla="*/ 305364 h 1566432"/>
              <a:gd name="connsiteX40" fmla="*/ 267025 w 347557"/>
              <a:gd name="connsiteY40" fmla="*/ 350582 h 1566432"/>
              <a:gd name="connsiteX41" fmla="*/ 287122 w 347557"/>
              <a:gd name="connsiteY41" fmla="*/ 410872 h 1566432"/>
              <a:gd name="connsiteX42" fmla="*/ 292146 w 347557"/>
              <a:gd name="connsiteY42" fmla="*/ 435993 h 1566432"/>
              <a:gd name="connsiteX43" fmla="*/ 312243 w 347557"/>
              <a:gd name="connsiteY43" fmla="*/ 506331 h 1566432"/>
              <a:gd name="connsiteX44" fmla="*/ 327315 w 347557"/>
              <a:gd name="connsiteY44" fmla="*/ 541501 h 1566432"/>
              <a:gd name="connsiteX45" fmla="*/ 337364 w 347557"/>
              <a:gd name="connsiteY45" fmla="*/ 581694 h 1566432"/>
              <a:gd name="connsiteX46" fmla="*/ 347412 w 347557"/>
              <a:gd name="connsiteY46" fmla="*/ 616863 h 1566432"/>
              <a:gd name="connsiteX47" fmla="*/ 342388 w 347557"/>
              <a:gd name="connsiteY47" fmla="*/ 611839 h 1566432"/>
              <a:gd name="connsiteX0" fmla="*/ 81131 w 347557"/>
              <a:gd name="connsiteY0" fmla="*/ 1536287 h 1536287"/>
              <a:gd name="connsiteX1" fmla="*/ 96203 w 347557"/>
              <a:gd name="connsiteY1" fmla="*/ 1465949 h 1536287"/>
              <a:gd name="connsiteX2" fmla="*/ 96203 w 347557"/>
              <a:gd name="connsiteY2" fmla="*/ 1415707 h 1536287"/>
              <a:gd name="connsiteX3" fmla="*/ 71082 w 347557"/>
              <a:gd name="connsiteY3" fmla="*/ 1315224 h 1536287"/>
              <a:gd name="connsiteX4" fmla="*/ 71082 w 347557"/>
              <a:gd name="connsiteY4" fmla="*/ 1244885 h 1536287"/>
              <a:gd name="connsiteX5" fmla="*/ 71082 w 347557"/>
              <a:gd name="connsiteY5" fmla="*/ 1174547 h 1536287"/>
              <a:gd name="connsiteX6" fmla="*/ 71082 w 347557"/>
              <a:gd name="connsiteY6" fmla="*/ 1154450 h 1536287"/>
              <a:gd name="connsiteX7" fmla="*/ 66058 w 347557"/>
              <a:gd name="connsiteY7" fmla="*/ 1069039 h 1536287"/>
              <a:gd name="connsiteX8" fmla="*/ 66058 w 347557"/>
              <a:gd name="connsiteY8" fmla="*/ 1003725 h 1536287"/>
              <a:gd name="connsiteX9" fmla="*/ 71082 w 347557"/>
              <a:gd name="connsiteY9" fmla="*/ 953483 h 1536287"/>
              <a:gd name="connsiteX10" fmla="*/ 71082 w 347557"/>
              <a:gd name="connsiteY10" fmla="*/ 893193 h 1536287"/>
              <a:gd name="connsiteX11" fmla="*/ 91179 w 347557"/>
              <a:gd name="connsiteY11" fmla="*/ 757540 h 1536287"/>
              <a:gd name="connsiteX12" fmla="*/ 81131 w 347557"/>
              <a:gd name="connsiteY12" fmla="*/ 742468 h 1536287"/>
              <a:gd name="connsiteX13" fmla="*/ 76107 w 347557"/>
              <a:gd name="connsiteY13" fmla="*/ 712323 h 1536287"/>
              <a:gd name="connsiteX14" fmla="*/ 56010 w 347557"/>
              <a:gd name="connsiteY14" fmla="*/ 652032 h 1536287"/>
              <a:gd name="connsiteX15" fmla="*/ 50986 w 347557"/>
              <a:gd name="connsiteY15" fmla="*/ 611839 h 1536287"/>
              <a:gd name="connsiteX16" fmla="*/ 35913 w 347557"/>
              <a:gd name="connsiteY16" fmla="*/ 571646 h 1536287"/>
              <a:gd name="connsiteX17" fmla="*/ 25865 w 347557"/>
              <a:gd name="connsiteY17" fmla="*/ 511356 h 1536287"/>
              <a:gd name="connsiteX18" fmla="*/ 20841 w 347557"/>
              <a:gd name="connsiteY18" fmla="*/ 451065 h 1536287"/>
              <a:gd name="connsiteX19" fmla="*/ 10792 w 347557"/>
              <a:gd name="connsiteY19" fmla="*/ 415896 h 1536287"/>
              <a:gd name="connsiteX20" fmla="*/ 744 w 347557"/>
              <a:gd name="connsiteY20" fmla="*/ 360630 h 1536287"/>
              <a:gd name="connsiteX21" fmla="*/ 744 w 347557"/>
              <a:gd name="connsiteY21" fmla="*/ 280243 h 1536287"/>
              <a:gd name="connsiteX22" fmla="*/ 744 w 347557"/>
              <a:gd name="connsiteY22" fmla="*/ 235026 h 1536287"/>
              <a:gd name="connsiteX23" fmla="*/ 5768 w 347557"/>
              <a:gd name="connsiteY23" fmla="*/ 214929 h 1536287"/>
              <a:gd name="connsiteX24" fmla="*/ 25865 w 347557"/>
              <a:gd name="connsiteY24" fmla="*/ 174736 h 1536287"/>
              <a:gd name="connsiteX25" fmla="*/ 40937 w 347557"/>
              <a:gd name="connsiteY25" fmla="*/ 139566 h 1536287"/>
              <a:gd name="connsiteX26" fmla="*/ 61034 w 347557"/>
              <a:gd name="connsiteY26" fmla="*/ 99373 h 1536287"/>
              <a:gd name="connsiteX27" fmla="*/ 86155 w 347557"/>
              <a:gd name="connsiteY27" fmla="*/ 69228 h 1536287"/>
              <a:gd name="connsiteX28" fmla="*/ 106252 w 347557"/>
              <a:gd name="connsiteY28" fmla="*/ 49131 h 1536287"/>
              <a:gd name="connsiteX29" fmla="*/ 131373 w 347557"/>
              <a:gd name="connsiteY29" fmla="*/ 29035 h 1536287"/>
              <a:gd name="connsiteX30" fmla="*/ 161518 w 347557"/>
              <a:gd name="connsiteY30" fmla="*/ 8938 h 1536287"/>
              <a:gd name="connsiteX31" fmla="*/ 201711 w 347557"/>
              <a:gd name="connsiteY31" fmla="*/ 3914 h 1536287"/>
              <a:gd name="connsiteX32" fmla="*/ 221808 w 347557"/>
              <a:gd name="connsiteY32" fmla="*/ 3914 h 1536287"/>
              <a:gd name="connsiteX33" fmla="*/ 221808 w 347557"/>
              <a:gd name="connsiteY33" fmla="*/ 54156 h 1536287"/>
              <a:gd name="connsiteX34" fmla="*/ 231856 w 347557"/>
              <a:gd name="connsiteY34" fmla="*/ 114446 h 1536287"/>
              <a:gd name="connsiteX35" fmla="*/ 231856 w 347557"/>
              <a:gd name="connsiteY35" fmla="*/ 159663 h 1536287"/>
              <a:gd name="connsiteX36" fmla="*/ 231856 w 347557"/>
              <a:gd name="connsiteY36" fmla="*/ 209905 h 1536287"/>
              <a:gd name="connsiteX37" fmla="*/ 236880 w 347557"/>
              <a:gd name="connsiteY37" fmla="*/ 265171 h 1536287"/>
              <a:gd name="connsiteX38" fmla="*/ 256977 w 347557"/>
              <a:gd name="connsiteY38" fmla="*/ 305364 h 1536287"/>
              <a:gd name="connsiteX39" fmla="*/ 267025 w 347557"/>
              <a:gd name="connsiteY39" fmla="*/ 350582 h 1536287"/>
              <a:gd name="connsiteX40" fmla="*/ 287122 w 347557"/>
              <a:gd name="connsiteY40" fmla="*/ 410872 h 1536287"/>
              <a:gd name="connsiteX41" fmla="*/ 292146 w 347557"/>
              <a:gd name="connsiteY41" fmla="*/ 435993 h 1536287"/>
              <a:gd name="connsiteX42" fmla="*/ 312243 w 347557"/>
              <a:gd name="connsiteY42" fmla="*/ 506331 h 1536287"/>
              <a:gd name="connsiteX43" fmla="*/ 327315 w 347557"/>
              <a:gd name="connsiteY43" fmla="*/ 541501 h 1536287"/>
              <a:gd name="connsiteX44" fmla="*/ 337364 w 347557"/>
              <a:gd name="connsiteY44" fmla="*/ 581694 h 1536287"/>
              <a:gd name="connsiteX45" fmla="*/ 347412 w 347557"/>
              <a:gd name="connsiteY45" fmla="*/ 616863 h 1536287"/>
              <a:gd name="connsiteX46" fmla="*/ 342388 w 347557"/>
              <a:gd name="connsiteY46" fmla="*/ 611839 h 1536287"/>
              <a:gd name="connsiteX0" fmla="*/ 96203 w 347557"/>
              <a:gd name="connsiteY0" fmla="*/ 1465949 h 1465949"/>
              <a:gd name="connsiteX1" fmla="*/ 96203 w 347557"/>
              <a:gd name="connsiteY1" fmla="*/ 1415707 h 1465949"/>
              <a:gd name="connsiteX2" fmla="*/ 71082 w 347557"/>
              <a:gd name="connsiteY2" fmla="*/ 1315224 h 1465949"/>
              <a:gd name="connsiteX3" fmla="*/ 71082 w 347557"/>
              <a:gd name="connsiteY3" fmla="*/ 1244885 h 1465949"/>
              <a:gd name="connsiteX4" fmla="*/ 71082 w 347557"/>
              <a:gd name="connsiteY4" fmla="*/ 1174547 h 1465949"/>
              <a:gd name="connsiteX5" fmla="*/ 71082 w 347557"/>
              <a:gd name="connsiteY5" fmla="*/ 1154450 h 1465949"/>
              <a:gd name="connsiteX6" fmla="*/ 66058 w 347557"/>
              <a:gd name="connsiteY6" fmla="*/ 1069039 h 1465949"/>
              <a:gd name="connsiteX7" fmla="*/ 66058 w 347557"/>
              <a:gd name="connsiteY7" fmla="*/ 1003725 h 1465949"/>
              <a:gd name="connsiteX8" fmla="*/ 71082 w 347557"/>
              <a:gd name="connsiteY8" fmla="*/ 953483 h 1465949"/>
              <a:gd name="connsiteX9" fmla="*/ 71082 w 347557"/>
              <a:gd name="connsiteY9" fmla="*/ 893193 h 1465949"/>
              <a:gd name="connsiteX10" fmla="*/ 91179 w 347557"/>
              <a:gd name="connsiteY10" fmla="*/ 757540 h 1465949"/>
              <a:gd name="connsiteX11" fmla="*/ 81131 w 347557"/>
              <a:gd name="connsiteY11" fmla="*/ 742468 h 1465949"/>
              <a:gd name="connsiteX12" fmla="*/ 76107 w 347557"/>
              <a:gd name="connsiteY12" fmla="*/ 712323 h 1465949"/>
              <a:gd name="connsiteX13" fmla="*/ 56010 w 347557"/>
              <a:gd name="connsiteY13" fmla="*/ 652032 h 1465949"/>
              <a:gd name="connsiteX14" fmla="*/ 50986 w 347557"/>
              <a:gd name="connsiteY14" fmla="*/ 611839 h 1465949"/>
              <a:gd name="connsiteX15" fmla="*/ 35913 w 347557"/>
              <a:gd name="connsiteY15" fmla="*/ 571646 h 1465949"/>
              <a:gd name="connsiteX16" fmla="*/ 25865 w 347557"/>
              <a:gd name="connsiteY16" fmla="*/ 511356 h 1465949"/>
              <a:gd name="connsiteX17" fmla="*/ 20841 w 347557"/>
              <a:gd name="connsiteY17" fmla="*/ 451065 h 1465949"/>
              <a:gd name="connsiteX18" fmla="*/ 10792 w 347557"/>
              <a:gd name="connsiteY18" fmla="*/ 415896 h 1465949"/>
              <a:gd name="connsiteX19" fmla="*/ 744 w 347557"/>
              <a:gd name="connsiteY19" fmla="*/ 360630 h 1465949"/>
              <a:gd name="connsiteX20" fmla="*/ 744 w 347557"/>
              <a:gd name="connsiteY20" fmla="*/ 280243 h 1465949"/>
              <a:gd name="connsiteX21" fmla="*/ 744 w 347557"/>
              <a:gd name="connsiteY21" fmla="*/ 235026 h 1465949"/>
              <a:gd name="connsiteX22" fmla="*/ 5768 w 347557"/>
              <a:gd name="connsiteY22" fmla="*/ 214929 h 1465949"/>
              <a:gd name="connsiteX23" fmla="*/ 25865 w 347557"/>
              <a:gd name="connsiteY23" fmla="*/ 174736 h 1465949"/>
              <a:gd name="connsiteX24" fmla="*/ 40937 w 347557"/>
              <a:gd name="connsiteY24" fmla="*/ 139566 h 1465949"/>
              <a:gd name="connsiteX25" fmla="*/ 61034 w 347557"/>
              <a:gd name="connsiteY25" fmla="*/ 99373 h 1465949"/>
              <a:gd name="connsiteX26" fmla="*/ 86155 w 347557"/>
              <a:gd name="connsiteY26" fmla="*/ 69228 h 1465949"/>
              <a:gd name="connsiteX27" fmla="*/ 106252 w 347557"/>
              <a:gd name="connsiteY27" fmla="*/ 49131 h 1465949"/>
              <a:gd name="connsiteX28" fmla="*/ 131373 w 347557"/>
              <a:gd name="connsiteY28" fmla="*/ 29035 h 1465949"/>
              <a:gd name="connsiteX29" fmla="*/ 161518 w 347557"/>
              <a:gd name="connsiteY29" fmla="*/ 8938 h 1465949"/>
              <a:gd name="connsiteX30" fmla="*/ 201711 w 347557"/>
              <a:gd name="connsiteY30" fmla="*/ 3914 h 1465949"/>
              <a:gd name="connsiteX31" fmla="*/ 221808 w 347557"/>
              <a:gd name="connsiteY31" fmla="*/ 3914 h 1465949"/>
              <a:gd name="connsiteX32" fmla="*/ 221808 w 347557"/>
              <a:gd name="connsiteY32" fmla="*/ 54156 h 1465949"/>
              <a:gd name="connsiteX33" fmla="*/ 231856 w 347557"/>
              <a:gd name="connsiteY33" fmla="*/ 114446 h 1465949"/>
              <a:gd name="connsiteX34" fmla="*/ 231856 w 347557"/>
              <a:gd name="connsiteY34" fmla="*/ 159663 h 1465949"/>
              <a:gd name="connsiteX35" fmla="*/ 231856 w 347557"/>
              <a:gd name="connsiteY35" fmla="*/ 209905 h 1465949"/>
              <a:gd name="connsiteX36" fmla="*/ 236880 w 347557"/>
              <a:gd name="connsiteY36" fmla="*/ 265171 h 1465949"/>
              <a:gd name="connsiteX37" fmla="*/ 256977 w 347557"/>
              <a:gd name="connsiteY37" fmla="*/ 305364 h 1465949"/>
              <a:gd name="connsiteX38" fmla="*/ 267025 w 347557"/>
              <a:gd name="connsiteY38" fmla="*/ 350582 h 1465949"/>
              <a:gd name="connsiteX39" fmla="*/ 287122 w 347557"/>
              <a:gd name="connsiteY39" fmla="*/ 410872 h 1465949"/>
              <a:gd name="connsiteX40" fmla="*/ 292146 w 347557"/>
              <a:gd name="connsiteY40" fmla="*/ 435993 h 1465949"/>
              <a:gd name="connsiteX41" fmla="*/ 312243 w 347557"/>
              <a:gd name="connsiteY41" fmla="*/ 506331 h 1465949"/>
              <a:gd name="connsiteX42" fmla="*/ 327315 w 347557"/>
              <a:gd name="connsiteY42" fmla="*/ 541501 h 1465949"/>
              <a:gd name="connsiteX43" fmla="*/ 337364 w 347557"/>
              <a:gd name="connsiteY43" fmla="*/ 581694 h 1465949"/>
              <a:gd name="connsiteX44" fmla="*/ 347412 w 347557"/>
              <a:gd name="connsiteY44" fmla="*/ 616863 h 1465949"/>
              <a:gd name="connsiteX45" fmla="*/ 342388 w 347557"/>
              <a:gd name="connsiteY45" fmla="*/ 611839 h 1465949"/>
              <a:gd name="connsiteX0" fmla="*/ 96203 w 347557"/>
              <a:gd name="connsiteY0" fmla="*/ 1415707 h 1415707"/>
              <a:gd name="connsiteX1" fmla="*/ 71082 w 347557"/>
              <a:gd name="connsiteY1" fmla="*/ 1315224 h 1415707"/>
              <a:gd name="connsiteX2" fmla="*/ 71082 w 347557"/>
              <a:gd name="connsiteY2" fmla="*/ 1244885 h 1415707"/>
              <a:gd name="connsiteX3" fmla="*/ 71082 w 347557"/>
              <a:gd name="connsiteY3" fmla="*/ 1174547 h 1415707"/>
              <a:gd name="connsiteX4" fmla="*/ 71082 w 347557"/>
              <a:gd name="connsiteY4" fmla="*/ 1154450 h 1415707"/>
              <a:gd name="connsiteX5" fmla="*/ 66058 w 347557"/>
              <a:gd name="connsiteY5" fmla="*/ 1069039 h 1415707"/>
              <a:gd name="connsiteX6" fmla="*/ 66058 w 347557"/>
              <a:gd name="connsiteY6" fmla="*/ 1003725 h 1415707"/>
              <a:gd name="connsiteX7" fmla="*/ 71082 w 347557"/>
              <a:gd name="connsiteY7" fmla="*/ 953483 h 1415707"/>
              <a:gd name="connsiteX8" fmla="*/ 71082 w 347557"/>
              <a:gd name="connsiteY8" fmla="*/ 893193 h 1415707"/>
              <a:gd name="connsiteX9" fmla="*/ 91179 w 347557"/>
              <a:gd name="connsiteY9" fmla="*/ 757540 h 1415707"/>
              <a:gd name="connsiteX10" fmla="*/ 81131 w 347557"/>
              <a:gd name="connsiteY10" fmla="*/ 742468 h 1415707"/>
              <a:gd name="connsiteX11" fmla="*/ 76107 w 347557"/>
              <a:gd name="connsiteY11" fmla="*/ 712323 h 1415707"/>
              <a:gd name="connsiteX12" fmla="*/ 56010 w 347557"/>
              <a:gd name="connsiteY12" fmla="*/ 652032 h 1415707"/>
              <a:gd name="connsiteX13" fmla="*/ 50986 w 347557"/>
              <a:gd name="connsiteY13" fmla="*/ 611839 h 1415707"/>
              <a:gd name="connsiteX14" fmla="*/ 35913 w 347557"/>
              <a:gd name="connsiteY14" fmla="*/ 571646 h 1415707"/>
              <a:gd name="connsiteX15" fmla="*/ 25865 w 347557"/>
              <a:gd name="connsiteY15" fmla="*/ 511356 h 1415707"/>
              <a:gd name="connsiteX16" fmla="*/ 20841 w 347557"/>
              <a:gd name="connsiteY16" fmla="*/ 451065 h 1415707"/>
              <a:gd name="connsiteX17" fmla="*/ 10792 w 347557"/>
              <a:gd name="connsiteY17" fmla="*/ 415896 h 1415707"/>
              <a:gd name="connsiteX18" fmla="*/ 744 w 347557"/>
              <a:gd name="connsiteY18" fmla="*/ 360630 h 1415707"/>
              <a:gd name="connsiteX19" fmla="*/ 744 w 347557"/>
              <a:gd name="connsiteY19" fmla="*/ 280243 h 1415707"/>
              <a:gd name="connsiteX20" fmla="*/ 744 w 347557"/>
              <a:gd name="connsiteY20" fmla="*/ 235026 h 1415707"/>
              <a:gd name="connsiteX21" fmla="*/ 5768 w 347557"/>
              <a:gd name="connsiteY21" fmla="*/ 214929 h 1415707"/>
              <a:gd name="connsiteX22" fmla="*/ 25865 w 347557"/>
              <a:gd name="connsiteY22" fmla="*/ 174736 h 1415707"/>
              <a:gd name="connsiteX23" fmla="*/ 40937 w 347557"/>
              <a:gd name="connsiteY23" fmla="*/ 139566 h 1415707"/>
              <a:gd name="connsiteX24" fmla="*/ 61034 w 347557"/>
              <a:gd name="connsiteY24" fmla="*/ 99373 h 1415707"/>
              <a:gd name="connsiteX25" fmla="*/ 86155 w 347557"/>
              <a:gd name="connsiteY25" fmla="*/ 69228 h 1415707"/>
              <a:gd name="connsiteX26" fmla="*/ 106252 w 347557"/>
              <a:gd name="connsiteY26" fmla="*/ 49131 h 1415707"/>
              <a:gd name="connsiteX27" fmla="*/ 131373 w 347557"/>
              <a:gd name="connsiteY27" fmla="*/ 29035 h 1415707"/>
              <a:gd name="connsiteX28" fmla="*/ 161518 w 347557"/>
              <a:gd name="connsiteY28" fmla="*/ 8938 h 1415707"/>
              <a:gd name="connsiteX29" fmla="*/ 201711 w 347557"/>
              <a:gd name="connsiteY29" fmla="*/ 3914 h 1415707"/>
              <a:gd name="connsiteX30" fmla="*/ 221808 w 347557"/>
              <a:gd name="connsiteY30" fmla="*/ 3914 h 1415707"/>
              <a:gd name="connsiteX31" fmla="*/ 221808 w 347557"/>
              <a:gd name="connsiteY31" fmla="*/ 54156 h 1415707"/>
              <a:gd name="connsiteX32" fmla="*/ 231856 w 347557"/>
              <a:gd name="connsiteY32" fmla="*/ 114446 h 1415707"/>
              <a:gd name="connsiteX33" fmla="*/ 231856 w 347557"/>
              <a:gd name="connsiteY33" fmla="*/ 159663 h 1415707"/>
              <a:gd name="connsiteX34" fmla="*/ 231856 w 347557"/>
              <a:gd name="connsiteY34" fmla="*/ 209905 h 1415707"/>
              <a:gd name="connsiteX35" fmla="*/ 236880 w 347557"/>
              <a:gd name="connsiteY35" fmla="*/ 265171 h 1415707"/>
              <a:gd name="connsiteX36" fmla="*/ 256977 w 347557"/>
              <a:gd name="connsiteY36" fmla="*/ 305364 h 1415707"/>
              <a:gd name="connsiteX37" fmla="*/ 267025 w 347557"/>
              <a:gd name="connsiteY37" fmla="*/ 350582 h 1415707"/>
              <a:gd name="connsiteX38" fmla="*/ 287122 w 347557"/>
              <a:gd name="connsiteY38" fmla="*/ 410872 h 1415707"/>
              <a:gd name="connsiteX39" fmla="*/ 292146 w 347557"/>
              <a:gd name="connsiteY39" fmla="*/ 435993 h 1415707"/>
              <a:gd name="connsiteX40" fmla="*/ 312243 w 347557"/>
              <a:gd name="connsiteY40" fmla="*/ 506331 h 1415707"/>
              <a:gd name="connsiteX41" fmla="*/ 327315 w 347557"/>
              <a:gd name="connsiteY41" fmla="*/ 541501 h 1415707"/>
              <a:gd name="connsiteX42" fmla="*/ 337364 w 347557"/>
              <a:gd name="connsiteY42" fmla="*/ 581694 h 1415707"/>
              <a:gd name="connsiteX43" fmla="*/ 347412 w 347557"/>
              <a:gd name="connsiteY43" fmla="*/ 616863 h 1415707"/>
              <a:gd name="connsiteX44" fmla="*/ 342388 w 347557"/>
              <a:gd name="connsiteY44" fmla="*/ 611839 h 1415707"/>
              <a:gd name="connsiteX0" fmla="*/ 71082 w 347557"/>
              <a:gd name="connsiteY0" fmla="*/ 1315224 h 1315224"/>
              <a:gd name="connsiteX1" fmla="*/ 71082 w 347557"/>
              <a:gd name="connsiteY1" fmla="*/ 1244885 h 1315224"/>
              <a:gd name="connsiteX2" fmla="*/ 71082 w 347557"/>
              <a:gd name="connsiteY2" fmla="*/ 1174547 h 1315224"/>
              <a:gd name="connsiteX3" fmla="*/ 71082 w 347557"/>
              <a:gd name="connsiteY3" fmla="*/ 1154450 h 1315224"/>
              <a:gd name="connsiteX4" fmla="*/ 66058 w 347557"/>
              <a:gd name="connsiteY4" fmla="*/ 1069039 h 1315224"/>
              <a:gd name="connsiteX5" fmla="*/ 66058 w 347557"/>
              <a:gd name="connsiteY5" fmla="*/ 1003725 h 1315224"/>
              <a:gd name="connsiteX6" fmla="*/ 71082 w 347557"/>
              <a:gd name="connsiteY6" fmla="*/ 953483 h 1315224"/>
              <a:gd name="connsiteX7" fmla="*/ 71082 w 347557"/>
              <a:gd name="connsiteY7" fmla="*/ 893193 h 1315224"/>
              <a:gd name="connsiteX8" fmla="*/ 91179 w 347557"/>
              <a:gd name="connsiteY8" fmla="*/ 757540 h 1315224"/>
              <a:gd name="connsiteX9" fmla="*/ 81131 w 347557"/>
              <a:gd name="connsiteY9" fmla="*/ 742468 h 1315224"/>
              <a:gd name="connsiteX10" fmla="*/ 76107 w 347557"/>
              <a:gd name="connsiteY10" fmla="*/ 712323 h 1315224"/>
              <a:gd name="connsiteX11" fmla="*/ 56010 w 347557"/>
              <a:gd name="connsiteY11" fmla="*/ 652032 h 1315224"/>
              <a:gd name="connsiteX12" fmla="*/ 50986 w 347557"/>
              <a:gd name="connsiteY12" fmla="*/ 611839 h 1315224"/>
              <a:gd name="connsiteX13" fmla="*/ 35913 w 347557"/>
              <a:gd name="connsiteY13" fmla="*/ 571646 h 1315224"/>
              <a:gd name="connsiteX14" fmla="*/ 25865 w 347557"/>
              <a:gd name="connsiteY14" fmla="*/ 511356 h 1315224"/>
              <a:gd name="connsiteX15" fmla="*/ 20841 w 347557"/>
              <a:gd name="connsiteY15" fmla="*/ 451065 h 1315224"/>
              <a:gd name="connsiteX16" fmla="*/ 10792 w 347557"/>
              <a:gd name="connsiteY16" fmla="*/ 415896 h 1315224"/>
              <a:gd name="connsiteX17" fmla="*/ 744 w 347557"/>
              <a:gd name="connsiteY17" fmla="*/ 360630 h 1315224"/>
              <a:gd name="connsiteX18" fmla="*/ 744 w 347557"/>
              <a:gd name="connsiteY18" fmla="*/ 280243 h 1315224"/>
              <a:gd name="connsiteX19" fmla="*/ 744 w 347557"/>
              <a:gd name="connsiteY19" fmla="*/ 235026 h 1315224"/>
              <a:gd name="connsiteX20" fmla="*/ 5768 w 347557"/>
              <a:gd name="connsiteY20" fmla="*/ 214929 h 1315224"/>
              <a:gd name="connsiteX21" fmla="*/ 25865 w 347557"/>
              <a:gd name="connsiteY21" fmla="*/ 174736 h 1315224"/>
              <a:gd name="connsiteX22" fmla="*/ 40937 w 347557"/>
              <a:gd name="connsiteY22" fmla="*/ 139566 h 1315224"/>
              <a:gd name="connsiteX23" fmla="*/ 61034 w 347557"/>
              <a:gd name="connsiteY23" fmla="*/ 99373 h 1315224"/>
              <a:gd name="connsiteX24" fmla="*/ 86155 w 347557"/>
              <a:gd name="connsiteY24" fmla="*/ 69228 h 1315224"/>
              <a:gd name="connsiteX25" fmla="*/ 106252 w 347557"/>
              <a:gd name="connsiteY25" fmla="*/ 49131 h 1315224"/>
              <a:gd name="connsiteX26" fmla="*/ 131373 w 347557"/>
              <a:gd name="connsiteY26" fmla="*/ 29035 h 1315224"/>
              <a:gd name="connsiteX27" fmla="*/ 161518 w 347557"/>
              <a:gd name="connsiteY27" fmla="*/ 8938 h 1315224"/>
              <a:gd name="connsiteX28" fmla="*/ 201711 w 347557"/>
              <a:gd name="connsiteY28" fmla="*/ 3914 h 1315224"/>
              <a:gd name="connsiteX29" fmla="*/ 221808 w 347557"/>
              <a:gd name="connsiteY29" fmla="*/ 3914 h 1315224"/>
              <a:gd name="connsiteX30" fmla="*/ 221808 w 347557"/>
              <a:gd name="connsiteY30" fmla="*/ 54156 h 1315224"/>
              <a:gd name="connsiteX31" fmla="*/ 231856 w 347557"/>
              <a:gd name="connsiteY31" fmla="*/ 114446 h 1315224"/>
              <a:gd name="connsiteX32" fmla="*/ 231856 w 347557"/>
              <a:gd name="connsiteY32" fmla="*/ 159663 h 1315224"/>
              <a:gd name="connsiteX33" fmla="*/ 231856 w 347557"/>
              <a:gd name="connsiteY33" fmla="*/ 209905 h 1315224"/>
              <a:gd name="connsiteX34" fmla="*/ 236880 w 347557"/>
              <a:gd name="connsiteY34" fmla="*/ 265171 h 1315224"/>
              <a:gd name="connsiteX35" fmla="*/ 256977 w 347557"/>
              <a:gd name="connsiteY35" fmla="*/ 305364 h 1315224"/>
              <a:gd name="connsiteX36" fmla="*/ 267025 w 347557"/>
              <a:gd name="connsiteY36" fmla="*/ 350582 h 1315224"/>
              <a:gd name="connsiteX37" fmla="*/ 287122 w 347557"/>
              <a:gd name="connsiteY37" fmla="*/ 410872 h 1315224"/>
              <a:gd name="connsiteX38" fmla="*/ 292146 w 347557"/>
              <a:gd name="connsiteY38" fmla="*/ 435993 h 1315224"/>
              <a:gd name="connsiteX39" fmla="*/ 312243 w 347557"/>
              <a:gd name="connsiteY39" fmla="*/ 506331 h 1315224"/>
              <a:gd name="connsiteX40" fmla="*/ 327315 w 347557"/>
              <a:gd name="connsiteY40" fmla="*/ 541501 h 1315224"/>
              <a:gd name="connsiteX41" fmla="*/ 337364 w 347557"/>
              <a:gd name="connsiteY41" fmla="*/ 581694 h 1315224"/>
              <a:gd name="connsiteX42" fmla="*/ 347412 w 347557"/>
              <a:gd name="connsiteY42" fmla="*/ 616863 h 1315224"/>
              <a:gd name="connsiteX43" fmla="*/ 342388 w 347557"/>
              <a:gd name="connsiteY43" fmla="*/ 611839 h 1315224"/>
              <a:gd name="connsiteX0" fmla="*/ 71082 w 347557"/>
              <a:gd name="connsiteY0" fmla="*/ 1244885 h 1244885"/>
              <a:gd name="connsiteX1" fmla="*/ 71082 w 347557"/>
              <a:gd name="connsiteY1" fmla="*/ 1174547 h 1244885"/>
              <a:gd name="connsiteX2" fmla="*/ 71082 w 347557"/>
              <a:gd name="connsiteY2" fmla="*/ 1154450 h 1244885"/>
              <a:gd name="connsiteX3" fmla="*/ 66058 w 347557"/>
              <a:gd name="connsiteY3" fmla="*/ 1069039 h 1244885"/>
              <a:gd name="connsiteX4" fmla="*/ 66058 w 347557"/>
              <a:gd name="connsiteY4" fmla="*/ 1003725 h 1244885"/>
              <a:gd name="connsiteX5" fmla="*/ 71082 w 347557"/>
              <a:gd name="connsiteY5" fmla="*/ 953483 h 1244885"/>
              <a:gd name="connsiteX6" fmla="*/ 71082 w 347557"/>
              <a:gd name="connsiteY6" fmla="*/ 893193 h 1244885"/>
              <a:gd name="connsiteX7" fmla="*/ 91179 w 347557"/>
              <a:gd name="connsiteY7" fmla="*/ 757540 h 1244885"/>
              <a:gd name="connsiteX8" fmla="*/ 81131 w 347557"/>
              <a:gd name="connsiteY8" fmla="*/ 742468 h 1244885"/>
              <a:gd name="connsiteX9" fmla="*/ 76107 w 347557"/>
              <a:gd name="connsiteY9" fmla="*/ 712323 h 1244885"/>
              <a:gd name="connsiteX10" fmla="*/ 56010 w 347557"/>
              <a:gd name="connsiteY10" fmla="*/ 652032 h 1244885"/>
              <a:gd name="connsiteX11" fmla="*/ 50986 w 347557"/>
              <a:gd name="connsiteY11" fmla="*/ 611839 h 1244885"/>
              <a:gd name="connsiteX12" fmla="*/ 35913 w 347557"/>
              <a:gd name="connsiteY12" fmla="*/ 571646 h 1244885"/>
              <a:gd name="connsiteX13" fmla="*/ 25865 w 347557"/>
              <a:gd name="connsiteY13" fmla="*/ 511356 h 1244885"/>
              <a:gd name="connsiteX14" fmla="*/ 20841 w 347557"/>
              <a:gd name="connsiteY14" fmla="*/ 451065 h 1244885"/>
              <a:gd name="connsiteX15" fmla="*/ 10792 w 347557"/>
              <a:gd name="connsiteY15" fmla="*/ 415896 h 1244885"/>
              <a:gd name="connsiteX16" fmla="*/ 744 w 347557"/>
              <a:gd name="connsiteY16" fmla="*/ 360630 h 1244885"/>
              <a:gd name="connsiteX17" fmla="*/ 744 w 347557"/>
              <a:gd name="connsiteY17" fmla="*/ 280243 h 1244885"/>
              <a:gd name="connsiteX18" fmla="*/ 744 w 347557"/>
              <a:gd name="connsiteY18" fmla="*/ 235026 h 1244885"/>
              <a:gd name="connsiteX19" fmla="*/ 5768 w 347557"/>
              <a:gd name="connsiteY19" fmla="*/ 214929 h 1244885"/>
              <a:gd name="connsiteX20" fmla="*/ 25865 w 347557"/>
              <a:gd name="connsiteY20" fmla="*/ 174736 h 1244885"/>
              <a:gd name="connsiteX21" fmla="*/ 40937 w 347557"/>
              <a:gd name="connsiteY21" fmla="*/ 139566 h 1244885"/>
              <a:gd name="connsiteX22" fmla="*/ 61034 w 347557"/>
              <a:gd name="connsiteY22" fmla="*/ 99373 h 1244885"/>
              <a:gd name="connsiteX23" fmla="*/ 86155 w 347557"/>
              <a:gd name="connsiteY23" fmla="*/ 69228 h 1244885"/>
              <a:gd name="connsiteX24" fmla="*/ 106252 w 347557"/>
              <a:gd name="connsiteY24" fmla="*/ 49131 h 1244885"/>
              <a:gd name="connsiteX25" fmla="*/ 131373 w 347557"/>
              <a:gd name="connsiteY25" fmla="*/ 29035 h 1244885"/>
              <a:gd name="connsiteX26" fmla="*/ 161518 w 347557"/>
              <a:gd name="connsiteY26" fmla="*/ 8938 h 1244885"/>
              <a:gd name="connsiteX27" fmla="*/ 201711 w 347557"/>
              <a:gd name="connsiteY27" fmla="*/ 3914 h 1244885"/>
              <a:gd name="connsiteX28" fmla="*/ 221808 w 347557"/>
              <a:gd name="connsiteY28" fmla="*/ 3914 h 1244885"/>
              <a:gd name="connsiteX29" fmla="*/ 221808 w 347557"/>
              <a:gd name="connsiteY29" fmla="*/ 54156 h 1244885"/>
              <a:gd name="connsiteX30" fmla="*/ 231856 w 347557"/>
              <a:gd name="connsiteY30" fmla="*/ 114446 h 1244885"/>
              <a:gd name="connsiteX31" fmla="*/ 231856 w 347557"/>
              <a:gd name="connsiteY31" fmla="*/ 159663 h 1244885"/>
              <a:gd name="connsiteX32" fmla="*/ 231856 w 347557"/>
              <a:gd name="connsiteY32" fmla="*/ 209905 h 1244885"/>
              <a:gd name="connsiteX33" fmla="*/ 236880 w 347557"/>
              <a:gd name="connsiteY33" fmla="*/ 265171 h 1244885"/>
              <a:gd name="connsiteX34" fmla="*/ 256977 w 347557"/>
              <a:gd name="connsiteY34" fmla="*/ 305364 h 1244885"/>
              <a:gd name="connsiteX35" fmla="*/ 267025 w 347557"/>
              <a:gd name="connsiteY35" fmla="*/ 350582 h 1244885"/>
              <a:gd name="connsiteX36" fmla="*/ 287122 w 347557"/>
              <a:gd name="connsiteY36" fmla="*/ 410872 h 1244885"/>
              <a:gd name="connsiteX37" fmla="*/ 292146 w 347557"/>
              <a:gd name="connsiteY37" fmla="*/ 435993 h 1244885"/>
              <a:gd name="connsiteX38" fmla="*/ 312243 w 347557"/>
              <a:gd name="connsiteY38" fmla="*/ 506331 h 1244885"/>
              <a:gd name="connsiteX39" fmla="*/ 327315 w 347557"/>
              <a:gd name="connsiteY39" fmla="*/ 541501 h 1244885"/>
              <a:gd name="connsiteX40" fmla="*/ 337364 w 347557"/>
              <a:gd name="connsiteY40" fmla="*/ 581694 h 1244885"/>
              <a:gd name="connsiteX41" fmla="*/ 347412 w 347557"/>
              <a:gd name="connsiteY41" fmla="*/ 616863 h 1244885"/>
              <a:gd name="connsiteX42" fmla="*/ 342388 w 347557"/>
              <a:gd name="connsiteY42" fmla="*/ 611839 h 1244885"/>
              <a:gd name="connsiteX0" fmla="*/ 71082 w 347557"/>
              <a:gd name="connsiteY0" fmla="*/ 1174547 h 1174547"/>
              <a:gd name="connsiteX1" fmla="*/ 71082 w 347557"/>
              <a:gd name="connsiteY1" fmla="*/ 1154450 h 1174547"/>
              <a:gd name="connsiteX2" fmla="*/ 66058 w 347557"/>
              <a:gd name="connsiteY2" fmla="*/ 1069039 h 1174547"/>
              <a:gd name="connsiteX3" fmla="*/ 66058 w 347557"/>
              <a:gd name="connsiteY3" fmla="*/ 1003725 h 1174547"/>
              <a:gd name="connsiteX4" fmla="*/ 71082 w 347557"/>
              <a:gd name="connsiteY4" fmla="*/ 953483 h 1174547"/>
              <a:gd name="connsiteX5" fmla="*/ 71082 w 347557"/>
              <a:gd name="connsiteY5" fmla="*/ 893193 h 1174547"/>
              <a:gd name="connsiteX6" fmla="*/ 91179 w 347557"/>
              <a:gd name="connsiteY6" fmla="*/ 757540 h 1174547"/>
              <a:gd name="connsiteX7" fmla="*/ 81131 w 347557"/>
              <a:gd name="connsiteY7" fmla="*/ 742468 h 1174547"/>
              <a:gd name="connsiteX8" fmla="*/ 76107 w 347557"/>
              <a:gd name="connsiteY8" fmla="*/ 712323 h 1174547"/>
              <a:gd name="connsiteX9" fmla="*/ 56010 w 347557"/>
              <a:gd name="connsiteY9" fmla="*/ 652032 h 1174547"/>
              <a:gd name="connsiteX10" fmla="*/ 50986 w 347557"/>
              <a:gd name="connsiteY10" fmla="*/ 611839 h 1174547"/>
              <a:gd name="connsiteX11" fmla="*/ 35913 w 347557"/>
              <a:gd name="connsiteY11" fmla="*/ 571646 h 1174547"/>
              <a:gd name="connsiteX12" fmla="*/ 25865 w 347557"/>
              <a:gd name="connsiteY12" fmla="*/ 511356 h 1174547"/>
              <a:gd name="connsiteX13" fmla="*/ 20841 w 347557"/>
              <a:gd name="connsiteY13" fmla="*/ 451065 h 1174547"/>
              <a:gd name="connsiteX14" fmla="*/ 10792 w 347557"/>
              <a:gd name="connsiteY14" fmla="*/ 415896 h 1174547"/>
              <a:gd name="connsiteX15" fmla="*/ 744 w 347557"/>
              <a:gd name="connsiteY15" fmla="*/ 360630 h 1174547"/>
              <a:gd name="connsiteX16" fmla="*/ 744 w 347557"/>
              <a:gd name="connsiteY16" fmla="*/ 280243 h 1174547"/>
              <a:gd name="connsiteX17" fmla="*/ 744 w 347557"/>
              <a:gd name="connsiteY17" fmla="*/ 235026 h 1174547"/>
              <a:gd name="connsiteX18" fmla="*/ 5768 w 347557"/>
              <a:gd name="connsiteY18" fmla="*/ 214929 h 1174547"/>
              <a:gd name="connsiteX19" fmla="*/ 25865 w 347557"/>
              <a:gd name="connsiteY19" fmla="*/ 174736 h 1174547"/>
              <a:gd name="connsiteX20" fmla="*/ 40937 w 347557"/>
              <a:gd name="connsiteY20" fmla="*/ 139566 h 1174547"/>
              <a:gd name="connsiteX21" fmla="*/ 61034 w 347557"/>
              <a:gd name="connsiteY21" fmla="*/ 99373 h 1174547"/>
              <a:gd name="connsiteX22" fmla="*/ 86155 w 347557"/>
              <a:gd name="connsiteY22" fmla="*/ 69228 h 1174547"/>
              <a:gd name="connsiteX23" fmla="*/ 106252 w 347557"/>
              <a:gd name="connsiteY23" fmla="*/ 49131 h 1174547"/>
              <a:gd name="connsiteX24" fmla="*/ 131373 w 347557"/>
              <a:gd name="connsiteY24" fmla="*/ 29035 h 1174547"/>
              <a:gd name="connsiteX25" fmla="*/ 161518 w 347557"/>
              <a:gd name="connsiteY25" fmla="*/ 8938 h 1174547"/>
              <a:gd name="connsiteX26" fmla="*/ 201711 w 347557"/>
              <a:gd name="connsiteY26" fmla="*/ 3914 h 1174547"/>
              <a:gd name="connsiteX27" fmla="*/ 221808 w 347557"/>
              <a:gd name="connsiteY27" fmla="*/ 3914 h 1174547"/>
              <a:gd name="connsiteX28" fmla="*/ 221808 w 347557"/>
              <a:gd name="connsiteY28" fmla="*/ 54156 h 1174547"/>
              <a:gd name="connsiteX29" fmla="*/ 231856 w 347557"/>
              <a:gd name="connsiteY29" fmla="*/ 114446 h 1174547"/>
              <a:gd name="connsiteX30" fmla="*/ 231856 w 347557"/>
              <a:gd name="connsiteY30" fmla="*/ 159663 h 1174547"/>
              <a:gd name="connsiteX31" fmla="*/ 231856 w 347557"/>
              <a:gd name="connsiteY31" fmla="*/ 209905 h 1174547"/>
              <a:gd name="connsiteX32" fmla="*/ 236880 w 347557"/>
              <a:gd name="connsiteY32" fmla="*/ 265171 h 1174547"/>
              <a:gd name="connsiteX33" fmla="*/ 256977 w 347557"/>
              <a:gd name="connsiteY33" fmla="*/ 305364 h 1174547"/>
              <a:gd name="connsiteX34" fmla="*/ 267025 w 347557"/>
              <a:gd name="connsiteY34" fmla="*/ 350582 h 1174547"/>
              <a:gd name="connsiteX35" fmla="*/ 287122 w 347557"/>
              <a:gd name="connsiteY35" fmla="*/ 410872 h 1174547"/>
              <a:gd name="connsiteX36" fmla="*/ 292146 w 347557"/>
              <a:gd name="connsiteY36" fmla="*/ 435993 h 1174547"/>
              <a:gd name="connsiteX37" fmla="*/ 312243 w 347557"/>
              <a:gd name="connsiteY37" fmla="*/ 506331 h 1174547"/>
              <a:gd name="connsiteX38" fmla="*/ 327315 w 347557"/>
              <a:gd name="connsiteY38" fmla="*/ 541501 h 1174547"/>
              <a:gd name="connsiteX39" fmla="*/ 337364 w 347557"/>
              <a:gd name="connsiteY39" fmla="*/ 581694 h 1174547"/>
              <a:gd name="connsiteX40" fmla="*/ 347412 w 347557"/>
              <a:gd name="connsiteY40" fmla="*/ 616863 h 1174547"/>
              <a:gd name="connsiteX41" fmla="*/ 342388 w 347557"/>
              <a:gd name="connsiteY41" fmla="*/ 611839 h 1174547"/>
              <a:gd name="connsiteX0" fmla="*/ 71082 w 347557"/>
              <a:gd name="connsiteY0" fmla="*/ 1174547 h 1174547"/>
              <a:gd name="connsiteX1" fmla="*/ 66058 w 347557"/>
              <a:gd name="connsiteY1" fmla="*/ 1069039 h 1174547"/>
              <a:gd name="connsiteX2" fmla="*/ 66058 w 347557"/>
              <a:gd name="connsiteY2" fmla="*/ 1003725 h 1174547"/>
              <a:gd name="connsiteX3" fmla="*/ 71082 w 347557"/>
              <a:gd name="connsiteY3" fmla="*/ 953483 h 1174547"/>
              <a:gd name="connsiteX4" fmla="*/ 71082 w 347557"/>
              <a:gd name="connsiteY4" fmla="*/ 893193 h 1174547"/>
              <a:gd name="connsiteX5" fmla="*/ 91179 w 347557"/>
              <a:gd name="connsiteY5" fmla="*/ 757540 h 1174547"/>
              <a:gd name="connsiteX6" fmla="*/ 81131 w 347557"/>
              <a:gd name="connsiteY6" fmla="*/ 742468 h 1174547"/>
              <a:gd name="connsiteX7" fmla="*/ 76107 w 347557"/>
              <a:gd name="connsiteY7" fmla="*/ 712323 h 1174547"/>
              <a:gd name="connsiteX8" fmla="*/ 56010 w 347557"/>
              <a:gd name="connsiteY8" fmla="*/ 652032 h 1174547"/>
              <a:gd name="connsiteX9" fmla="*/ 50986 w 347557"/>
              <a:gd name="connsiteY9" fmla="*/ 611839 h 1174547"/>
              <a:gd name="connsiteX10" fmla="*/ 35913 w 347557"/>
              <a:gd name="connsiteY10" fmla="*/ 571646 h 1174547"/>
              <a:gd name="connsiteX11" fmla="*/ 25865 w 347557"/>
              <a:gd name="connsiteY11" fmla="*/ 511356 h 1174547"/>
              <a:gd name="connsiteX12" fmla="*/ 20841 w 347557"/>
              <a:gd name="connsiteY12" fmla="*/ 451065 h 1174547"/>
              <a:gd name="connsiteX13" fmla="*/ 10792 w 347557"/>
              <a:gd name="connsiteY13" fmla="*/ 415896 h 1174547"/>
              <a:gd name="connsiteX14" fmla="*/ 744 w 347557"/>
              <a:gd name="connsiteY14" fmla="*/ 360630 h 1174547"/>
              <a:gd name="connsiteX15" fmla="*/ 744 w 347557"/>
              <a:gd name="connsiteY15" fmla="*/ 280243 h 1174547"/>
              <a:gd name="connsiteX16" fmla="*/ 744 w 347557"/>
              <a:gd name="connsiteY16" fmla="*/ 235026 h 1174547"/>
              <a:gd name="connsiteX17" fmla="*/ 5768 w 347557"/>
              <a:gd name="connsiteY17" fmla="*/ 214929 h 1174547"/>
              <a:gd name="connsiteX18" fmla="*/ 25865 w 347557"/>
              <a:gd name="connsiteY18" fmla="*/ 174736 h 1174547"/>
              <a:gd name="connsiteX19" fmla="*/ 40937 w 347557"/>
              <a:gd name="connsiteY19" fmla="*/ 139566 h 1174547"/>
              <a:gd name="connsiteX20" fmla="*/ 61034 w 347557"/>
              <a:gd name="connsiteY20" fmla="*/ 99373 h 1174547"/>
              <a:gd name="connsiteX21" fmla="*/ 86155 w 347557"/>
              <a:gd name="connsiteY21" fmla="*/ 69228 h 1174547"/>
              <a:gd name="connsiteX22" fmla="*/ 106252 w 347557"/>
              <a:gd name="connsiteY22" fmla="*/ 49131 h 1174547"/>
              <a:gd name="connsiteX23" fmla="*/ 131373 w 347557"/>
              <a:gd name="connsiteY23" fmla="*/ 29035 h 1174547"/>
              <a:gd name="connsiteX24" fmla="*/ 161518 w 347557"/>
              <a:gd name="connsiteY24" fmla="*/ 8938 h 1174547"/>
              <a:gd name="connsiteX25" fmla="*/ 201711 w 347557"/>
              <a:gd name="connsiteY25" fmla="*/ 3914 h 1174547"/>
              <a:gd name="connsiteX26" fmla="*/ 221808 w 347557"/>
              <a:gd name="connsiteY26" fmla="*/ 3914 h 1174547"/>
              <a:gd name="connsiteX27" fmla="*/ 221808 w 347557"/>
              <a:gd name="connsiteY27" fmla="*/ 54156 h 1174547"/>
              <a:gd name="connsiteX28" fmla="*/ 231856 w 347557"/>
              <a:gd name="connsiteY28" fmla="*/ 114446 h 1174547"/>
              <a:gd name="connsiteX29" fmla="*/ 231856 w 347557"/>
              <a:gd name="connsiteY29" fmla="*/ 159663 h 1174547"/>
              <a:gd name="connsiteX30" fmla="*/ 231856 w 347557"/>
              <a:gd name="connsiteY30" fmla="*/ 209905 h 1174547"/>
              <a:gd name="connsiteX31" fmla="*/ 236880 w 347557"/>
              <a:gd name="connsiteY31" fmla="*/ 265171 h 1174547"/>
              <a:gd name="connsiteX32" fmla="*/ 256977 w 347557"/>
              <a:gd name="connsiteY32" fmla="*/ 305364 h 1174547"/>
              <a:gd name="connsiteX33" fmla="*/ 267025 w 347557"/>
              <a:gd name="connsiteY33" fmla="*/ 350582 h 1174547"/>
              <a:gd name="connsiteX34" fmla="*/ 287122 w 347557"/>
              <a:gd name="connsiteY34" fmla="*/ 410872 h 1174547"/>
              <a:gd name="connsiteX35" fmla="*/ 292146 w 347557"/>
              <a:gd name="connsiteY35" fmla="*/ 435993 h 1174547"/>
              <a:gd name="connsiteX36" fmla="*/ 312243 w 347557"/>
              <a:gd name="connsiteY36" fmla="*/ 506331 h 1174547"/>
              <a:gd name="connsiteX37" fmla="*/ 327315 w 347557"/>
              <a:gd name="connsiteY37" fmla="*/ 541501 h 1174547"/>
              <a:gd name="connsiteX38" fmla="*/ 337364 w 347557"/>
              <a:gd name="connsiteY38" fmla="*/ 581694 h 1174547"/>
              <a:gd name="connsiteX39" fmla="*/ 347412 w 347557"/>
              <a:gd name="connsiteY39" fmla="*/ 616863 h 1174547"/>
              <a:gd name="connsiteX40" fmla="*/ 342388 w 347557"/>
              <a:gd name="connsiteY40" fmla="*/ 611839 h 1174547"/>
              <a:gd name="connsiteX0" fmla="*/ 66058 w 347557"/>
              <a:gd name="connsiteY0" fmla="*/ 1069039 h 1069039"/>
              <a:gd name="connsiteX1" fmla="*/ 66058 w 347557"/>
              <a:gd name="connsiteY1" fmla="*/ 1003725 h 1069039"/>
              <a:gd name="connsiteX2" fmla="*/ 71082 w 347557"/>
              <a:gd name="connsiteY2" fmla="*/ 953483 h 1069039"/>
              <a:gd name="connsiteX3" fmla="*/ 71082 w 347557"/>
              <a:gd name="connsiteY3" fmla="*/ 893193 h 1069039"/>
              <a:gd name="connsiteX4" fmla="*/ 91179 w 347557"/>
              <a:gd name="connsiteY4" fmla="*/ 757540 h 1069039"/>
              <a:gd name="connsiteX5" fmla="*/ 81131 w 347557"/>
              <a:gd name="connsiteY5" fmla="*/ 742468 h 1069039"/>
              <a:gd name="connsiteX6" fmla="*/ 76107 w 347557"/>
              <a:gd name="connsiteY6" fmla="*/ 712323 h 1069039"/>
              <a:gd name="connsiteX7" fmla="*/ 56010 w 347557"/>
              <a:gd name="connsiteY7" fmla="*/ 652032 h 1069039"/>
              <a:gd name="connsiteX8" fmla="*/ 50986 w 347557"/>
              <a:gd name="connsiteY8" fmla="*/ 611839 h 1069039"/>
              <a:gd name="connsiteX9" fmla="*/ 35913 w 347557"/>
              <a:gd name="connsiteY9" fmla="*/ 571646 h 1069039"/>
              <a:gd name="connsiteX10" fmla="*/ 25865 w 347557"/>
              <a:gd name="connsiteY10" fmla="*/ 511356 h 1069039"/>
              <a:gd name="connsiteX11" fmla="*/ 20841 w 347557"/>
              <a:gd name="connsiteY11" fmla="*/ 451065 h 1069039"/>
              <a:gd name="connsiteX12" fmla="*/ 10792 w 347557"/>
              <a:gd name="connsiteY12" fmla="*/ 415896 h 1069039"/>
              <a:gd name="connsiteX13" fmla="*/ 744 w 347557"/>
              <a:gd name="connsiteY13" fmla="*/ 360630 h 1069039"/>
              <a:gd name="connsiteX14" fmla="*/ 744 w 347557"/>
              <a:gd name="connsiteY14" fmla="*/ 280243 h 1069039"/>
              <a:gd name="connsiteX15" fmla="*/ 744 w 347557"/>
              <a:gd name="connsiteY15" fmla="*/ 235026 h 1069039"/>
              <a:gd name="connsiteX16" fmla="*/ 5768 w 347557"/>
              <a:gd name="connsiteY16" fmla="*/ 214929 h 1069039"/>
              <a:gd name="connsiteX17" fmla="*/ 25865 w 347557"/>
              <a:gd name="connsiteY17" fmla="*/ 174736 h 1069039"/>
              <a:gd name="connsiteX18" fmla="*/ 40937 w 347557"/>
              <a:gd name="connsiteY18" fmla="*/ 139566 h 1069039"/>
              <a:gd name="connsiteX19" fmla="*/ 61034 w 347557"/>
              <a:gd name="connsiteY19" fmla="*/ 99373 h 1069039"/>
              <a:gd name="connsiteX20" fmla="*/ 86155 w 347557"/>
              <a:gd name="connsiteY20" fmla="*/ 69228 h 1069039"/>
              <a:gd name="connsiteX21" fmla="*/ 106252 w 347557"/>
              <a:gd name="connsiteY21" fmla="*/ 49131 h 1069039"/>
              <a:gd name="connsiteX22" fmla="*/ 131373 w 347557"/>
              <a:gd name="connsiteY22" fmla="*/ 29035 h 1069039"/>
              <a:gd name="connsiteX23" fmla="*/ 161518 w 347557"/>
              <a:gd name="connsiteY23" fmla="*/ 8938 h 1069039"/>
              <a:gd name="connsiteX24" fmla="*/ 201711 w 347557"/>
              <a:gd name="connsiteY24" fmla="*/ 3914 h 1069039"/>
              <a:gd name="connsiteX25" fmla="*/ 221808 w 347557"/>
              <a:gd name="connsiteY25" fmla="*/ 3914 h 1069039"/>
              <a:gd name="connsiteX26" fmla="*/ 221808 w 347557"/>
              <a:gd name="connsiteY26" fmla="*/ 54156 h 1069039"/>
              <a:gd name="connsiteX27" fmla="*/ 231856 w 347557"/>
              <a:gd name="connsiteY27" fmla="*/ 114446 h 1069039"/>
              <a:gd name="connsiteX28" fmla="*/ 231856 w 347557"/>
              <a:gd name="connsiteY28" fmla="*/ 159663 h 1069039"/>
              <a:gd name="connsiteX29" fmla="*/ 231856 w 347557"/>
              <a:gd name="connsiteY29" fmla="*/ 209905 h 1069039"/>
              <a:gd name="connsiteX30" fmla="*/ 236880 w 347557"/>
              <a:gd name="connsiteY30" fmla="*/ 265171 h 1069039"/>
              <a:gd name="connsiteX31" fmla="*/ 256977 w 347557"/>
              <a:gd name="connsiteY31" fmla="*/ 305364 h 1069039"/>
              <a:gd name="connsiteX32" fmla="*/ 267025 w 347557"/>
              <a:gd name="connsiteY32" fmla="*/ 350582 h 1069039"/>
              <a:gd name="connsiteX33" fmla="*/ 287122 w 347557"/>
              <a:gd name="connsiteY33" fmla="*/ 410872 h 1069039"/>
              <a:gd name="connsiteX34" fmla="*/ 292146 w 347557"/>
              <a:gd name="connsiteY34" fmla="*/ 435993 h 1069039"/>
              <a:gd name="connsiteX35" fmla="*/ 312243 w 347557"/>
              <a:gd name="connsiteY35" fmla="*/ 506331 h 1069039"/>
              <a:gd name="connsiteX36" fmla="*/ 327315 w 347557"/>
              <a:gd name="connsiteY36" fmla="*/ 541501 h 1069039"/>
              <a:gd name="connsiteX37" fmla="*/ 337364 w 347557"/>
              <a:gd name="connsiteY37" fmla="*/ 581694 h 1069039"/>
              <a:gd name="connsiteX38" fmla="*/ 347412 w 347557"/>
              <a:gd name="connsiteY38" fmla="*/ 616863 h 1069039"/>
              <a:gd name="connsiteX39" fmla="*/ 342388 w 347557"/>
              <a:gd name="connsiteY39" fmla="*/ 611839 h 1069039"/>
              <a:gd name="connsiteX0" fmla="*/ 66058 w 347412"/>
              <a:gd name="connsiteY0" fmla="*/ 1069039 h 1069039"/>
              <a:gd name="connsiteX1" fmla="*/ 66058 w 347412"/>
              <a:gd name="connsiteY1" fmla="*/ 1003725 h 1069039"/>
              <a:gd name="connsiteX2" fmla="*/ 71082 w 347412"/>
              <a:gd name="connsiteY2" fmla="*/ 953483 h 1069039"/>
              <a:gd name="connsiteX3" fmla="*/ 71082 w 347412"/>
              <a:gd name="connsiteY3" fmla="*/ 893193 h 1069039"/>
              <a:gd name="connsiteX4" fmla="*/ 91179 w 347412"/>
              <a:gd name="connsiteY4" fmla="*/ 757540 h 1069039"/>
              <a:gd name="connsiteX5" fmla="*/ 81131 w 347412"/>
              <a:gd name="connsiteY5" fmla="*/ 742468 h 1069039"/>
              <a:gd name="connsiteX6" fmla="*/ 76107 w 347412"/>
              <a:gd name="connsiteY6" fmla="*/ 712323 h 1069039"/>
              <a:gd name="connsiteX7" fmla="*/ 56010 w 347412"/>
              <a:gd name="connsiteY7" fmla="*/ 652032 h 1069039"/>
              <a:gd name="connsiteX8" fmla="*/ 50986 w 347412"/>
              <a:gd name="connsiteY8" fmla="*/ 611839 h 1069039"/>
              <a:gd name="connsiteX9" fmla="*/ 35913 w 347412"/>
              <a:gd name="connsiteY9" fmla="*/ 571646 h 1069039"/>
              <a:gd name="connsiteX10" fmla="*/ 25865 w 347412"/>
              <a:gd name="connsiteY10" fmla="*/ 511356 h 1069039"/>
              <a:gd name="connsiteX11" fmla="*/ 20841 w 347412"/>
              <a:gd name="connsiteY11" fmla="*/ 451065 h 1069039"/>
              <a:gd name="connsiteX12" fmla="*/ 10792 w 347412"/>
              <a:gd name="connsiteY12" fmla="*/ 415896 h 1069039"/>
              <a:gd name="connsiteX13" fmla="*/ 744 w 347412"/>
              <a:gd name="connsiteY13" fmla="*/ 360630 h 1069039"/>
              <a:gd name="connsiteX14" fmla="*/ 744 w 347412"/>
              <a:gd name="connsiteY14" fmla="*/ 280243 h 1069039"/>
              <a:gd name="connsiteX15" fmla="*/ 744 w 347412"/>
              <a:gd name="connsiteY15" fmla="*/ 235026 h 1069039"/>
              <a:gd name="connsiteX16" fmla="*/ 5768 w 347412"/>
              <a:gd name="connsiteY16" fmla="*/ 214929 h 1069039"/>
              <a:gd name="connsiteX17" fmla="*/ 25865 w 347412"/>
              <a:gd name="connsiteY17" fmla="*/ 174736 h 1069039"/>
              <a:gd name="connsiteX18" fmla="*/ 40937 w 347412"/>
              <a:gd name="connsiteY18" fmla="*/ 139566 h 1069039"/>
              <a:gd name="connsiteX19" fmla="*/ 61034 w 347412"/>
              <a:gd name="connsiteY19" fmla="*/ 99373 h 1069039"/>
              <a:gd name="connsiteX20" fmla="*/ 86155 w 347412"/>
              <a:gd name="connsiteY20" fmla="*/ 69228 h 1069039"/>
              <a:gd name="connsiteX21" fmla="*/ 106252 w 347412"/>
              <a:gd name="connsiteY21" fmla="*/ 49131 h 1069039"/>
              <a:gd name="connsiteX22" fmla="*/ 131373 w 347412"/>
              <a:gd name="connsiteY22" fmla="*/ 29035 h 1069039"/>
              <a:gd name="connsiteX23" fmla="*/ 161518 w 347412"/>
              <a:gd name="connsiteY23" fmla="*/ 8938 h 1069039"/>
              <a:gd name="connsiteX24" fmla="*/ 201711 w 347412"/>
              <a:gd name="connsiteY24" fmla="*/ 3914 h 1069039"/>
              <a:gd name="connsiteX25" fmla="*/ 221808 w 347412"/>
              <a:gd name="connsiteY25" fmla="*/ 3914 h 1069039"/>
              <a:gd name="connsiteX26" fmla="*/ 221808 w 347412"/>
              <a:gd name="connsiteY26" fmla="*/ 54156 h 1069039"/>
              <a:gd name="connsiteX27" fmla="*/ 231856 w 347412"/>
              <a:gd name="connsiteY27" fmla="*/ 114446 h 1069039"/>
              <a:gd name="connsiteX28" fmla="*/ 231856 w 347412"/>
              <a:gd name="connsiteY28" fmla="*/ 159663 h 1069039"/>
              <a:gd name="connsiteX29" fmla="*/ 231856 w 347412"/>
              <a:gd name="connsiteY29" fmla="*/ 209905 h 1069039"/>
              <a:gd name="connsiteX30" fmla="*/ 236880 w 347412"/>
              <a:gd name="connsiteY30" fmla="*/ 265171 h 1069039"/>
              <a:gd name="connsiteX31" fmla="*/ 256977 w 347412"/>
              <a:gd name="connsiteY31" fmla="*/ 305364 h 1069039"/>
              <a:gd name="connsiteX32" fmla="*/ 267025 w 347412"/>
              <a:gd name="connsiteY32" fmla="*/ 350582 h 1069039"/>
              <a:gd name="connsiteX33" fmla="*/ 287122 w 347412"/>
              <a:gd name="connsiteY33" fmla="*/ 410872 h 1069039"/>
              <a:gd name="connsiteX34" fmla="*/ 292146 w 347412"/>
              <a:gd name="connsiteY34" fmla="*/ 435993 h 1069039"/>
              <a:gd name="connsiteX35" fmla="*/ 312243 w 347412"/>
              <a:gd name="connsiteY35" fmla="*/ 506331 h 1069039"/>
              <a:gd name="connsiteX36" fmla="*/ 327315 w 347412"/>
              <a:gd name="connsiteY36" fmla="*/ 541501 h 1069039"/>
              <a:gd name="connsiteX37" fmla="*/ 337364 w 347412"/>
              <a:gd name="connsiteY37" fmla="*/ 581694 h 1069039"/>
              <a:gd name="connsiteX38" fmla="*/ 347412 w 347412"/>
              <a:gd name="connsiteY38" fmla="*/ 616863 h 1069039"/>
              <a:gd name="connsiteX0" fmla="*/ 66058 w 337364"/>
              <a:gd name="connsiteY0" fmla="*/ 1069039 h 1069039"/>
              <a:gd name="connsiteX1" fmla="*/ 66058 w 337364"/>
              <a:gd name="connsiteY1" fmla="*/ 1003725 h 1069039"/>
              <a:gd name="connsiteX2" fmla="*/ 71082 w 337364"/>
              <a:gd name="connsiteY2" fmla="*/ 953483 h 1069039"/>
              <a:gd name="connsiteX3" fmla="*/ 71082 w 337364"/>
              <a:gd name="connsiteY3" fmla="*/ 893193 h 1069039"/>
              <a:gd name="connsiteX4" fmla="*/ 91179 w 337364"/>
              <a:gd name="connsiteY4" fmla="*/ 757540 h 1069039"/>
              <a:gd name="connsiteX5" fmla="*/ 81131 w 337364"/>
              <a:gd name="connsiteY5" fmla="*/ 742468 h 1069039"/>
              <a:gd name="connsiteX6" fmla="*/ 76107 w 337364"/>
              <a:gd name="connsiteY6" fmla="*/ 712323 h 1069039"/>
              <a:gd name="connsiteX7" fmla="*/ 56010 w 337364"/>
              <a:gd name="connsiteY7" fmla="*/ 652032 h 1069039"/>
              <a:gd name="connsiteX8" fmla="*/ 50986 w 337364"/>
              <a:gd name="connsiteY8" fmla="*/ 611839 h 1069039"/>
              <a:gd name="connsiteX9" fmla="*/ 35913 w 337364"/>
              <a:gd name="connsiteY9" fmla="*/ 571646 h 1069039"/>
              <a:gd name="connsiteX10" fmla="*/ 25865 w 337364"/>
              <a:gd name="connsiteY10" fmla="*/ 511356 h 1069039"/>
              <a:gd name="connsiteX11" fmla="*/ 20841 w 337364"/>
              <a:gd name="connsiteY11" fmla="*/ 451065 h 1069039"/>
              <a:gd name="connsiteX12" fmla="*/ 10792 w 337364"/>
              <a:gd name="connsiteY12" fmla="*/ 415896 h 1069039"/>
              <a:gd name="connsiteX13" fmla="*/ 744 w 337364"/>
              <a:gd name="connsiteY13" fmla="*/ 360630 h 1069039"/>
              <a:gd name="connsiteX14" fmla="*/ 744 w 337364"/>
              <a:gd name="connsiteY14" fmla="*/ 280243 h 1069039"/>
              <a:gd name="connsiteX15" fmla="*/ 744 w 337364"/>
              <a:gd name="connsiteY15" fmla="*/ 235026 h 1069039"/>
              <a:gd name="connsiteX16" fmla="*/ 5768 w 337364"/>
              <a:gd name="connsiteY16" fmla="*/ 214929 h 1069039"/>
              <a:gd name="connsiteX17" fmla="*/ 25865 w 337364"/>
              <a:gd name="connsiteY17" fmla="*/ 174736 h 1069039"/>
              <a:gd name="connsiteX18" fmla="*/ 40937 w 337364"/>
              <a:gd name="connsiteY18" fmla="*/ 139566 h 1069039"/>
              <a:gd name="connsiteX19" fmla="*/ 61034 w 337364"/>
              <a:gd name="connsiteY19" fmla="*/ 99373 h 1069039"/>
              <a:gd name="connsiteX20" fmla="*/ 86155 w 337364"/>
              <a:gd name="connsiteY20" fmla="*/ 69228 h 1069039"/>
              <a:gd name="connsiteX21" fmla="*/ 106252 w 337364"/>
              <a:gd name="connsiteY21" fmla="*/ 49131 h 1069039"/>
              <a:gd name="connsiteX22" fmla="*/ 131373 w 337364"/>
              <a:gd name="connsiteY22" fmla="*/ 29035 h 1069039"/>
              <a:gd name="connsiteX23" fmla="*/ 161518 w 337364"/>
              <a:gd name="connsiteY23" fmla="*/ 8938 h 1069039"/>
              <a:gd name="connsiteX24" fmla="*/ 201711 w 337364"/>
              <a:gd name="connsiteY24" fmla="*/ 3914 h 1069039"/>
              <a:gd name="connsiteX25" fmla="*/ 221808 w 337364"/>
              <a:gd name="connsiteY25" fmla="*/ 3914 h 1069039"/>
              <a:gd name="connsiteX26" fmla="*/ 221808 w 337364"/>
              <a:gd name="connsiteY26" fmla="*/ 54156 h 1069039"/>
              <a:gd name="connsiteX27" fmla="*/ 231856 w 337364"/>
              <a:gd name="connsiteY27" fmla="*/ 114446 h 1069039"/>
              <a:gd name="connsiteX28" fmla="*/ 231856 w 337364"/>
              <a:gd name="connsiteY28" fmla="*/ 159663 h 1069039"/>
              <a:gd name="connsiteX29" fmla="*/ 231856 w 337364"/>
              <a:gd name="connsiteY29" fmla="*/ 209905 h 1069039"/>
              <a:gd name="connsiteX30" fmla="*/ 236880 w 337364"/>
              <a:gd name="connsiteY30" fmla="*/ 265171 h 1069039"/>
              <a:gd name="connsiteX31" fmla="*/ 256977 w 337364"/>
              <a:gd name="connsiteY31" fmla="*/ 305364 h 1069039"/>
              <a:gd name="connsiteX32" fmla="*/ 267025 w 337364"/>
              <a:gd name="connsiteY32" fmla="*/ 350582 h 1069039"/>
              <a:gd name="connsiteX33" fmla="*/ 287122 w 337364"/>
              <a:gd name="connsiteY33" fmla="*/ 410872 h 1069039"/>
              <a:gd name="connsiteX34" fmla="*/ 292146 w 337364"/>
              <a:gd name="connsiteY34" fmla="*/ 435993 h 1069039"/>
              <a:gd name="connsiteX35" fmla="*/ 312243 w 337364"/>
              <a:gd name="connsiteY35" fmla="*/ 506331 h 1069039"/>
              <a:gd name="connsiteX36" fmla="*/ 327315 w 337364"/>
              <a:gd name="connsiteY36" fmla="*/ 541501 h 1069039"/>
              <a:gd name="connsiteX37" fmla="*/ 337364 w 337364"/>
              <a:gd name="connsiteY37" fmla="*/ 581694 h 1069039"/>
              <a:gd name="connsiteX0" fmla="*/ 66058 w 327315"/>
              <a:gd name="connsiteY0" fmla="*/ 1069039 h 1069039"/>
              <a:gd name="connsiteX1" fmla="*/ 66058 w 327315"/>
              <a:gd name="connsiteY1" fmla="*/ 1003725 h 1069039"/>
              <a:gd name="connsiteX2" fmla="*/ 71082 w 327315"/>
              <a:gd name="connsiteY2" fmla="*/ 953483 h 1069039"/>
              <a:gd name="connsiteX3" fmla="*/ 71082 w 327315"/>
              <a:gd name="connsiteY3" fmla="*/ 893193 h 1069039"/>
              <a:gd name="connsiteX4" fmla="*/ 91179 w 327315"/>
              <a:gd name="connsiteY4" fmla="*/ 757540 h 1069039"/>
              <a:gd name="connsiteX5" fmla="*/ 81131 w 327315"/>
              <a:gd name="connsiteY5" fmla="*/ 742468 h 1069039"/>
              <a:gd name="connsiteX6" fmla="*/ 76107 w 327315"/>
              <a:gd name="connsiteY6" fmla="*/ 712323 h 1069039"/>
              <a:gd name="connsiteX7" fmla="*/ 56010 w 327315"/>
              <a:gd name="connsiteY7" fmla="*/ 652032 h 1069039"/>
              <a:gd name="connsiteX8" fmla="*/ 50986 w 327315"/>
              <a:gd name="connsiteY8" fmla="*/ 611839 h 1069039"/>
              <a:gd name="connsiteX9" fmla="*/ 35913 w 327315"/>
              <a:gd name="connsiteY9" fmla="*/ 571646 h 1069039"/>
              <a:gd name="connsiteX10" fmla="*/ 25865 w 327315"/>
              <a:gd name="connsiteY10" fmla="*/ 511356 h 1069039"/>
              <a:gd name="connsiteX11" fmla="*/ 20841 w 327315"/>
              <a:gd name="connsiteY11" fmla="*/ 451065 h 1069039"/>
              <a:gd name="connsiteX12" fmla="*/ 10792 w 327315"/>
              <a:gd name="connsiteY12" fmla="*/ 415896 h 1069039"/>
              <a:gd name="connsiteX13" fmla="*/ 744 w 327315"/>
              <a:gd name="connsiteY13" fmla="*/ 360630 h 1069039"/>
              <a:gd name="connsiteX14" fmla="*/ 744 w 327315"/>
              <a:gd name="connsiteY14" fmla="*/ 280243 h 1069039"/>
              <a:gd name="connsiteX15" fmla="*/ 744 w 327315"/>
              <a:gd name="connsiteY15" fmla="*/ 235026 h 1069039"/>
              <a:gd name="connsiteX16" fmla="*/ 5768 w 327315"/>
              <a:gd name="connsiteY16" fmla="*/ 214929 h 1069039"/>
              <a:gd name="connsiteX17" fmla="*/ 25865 w 327315"/>
              <a:gd name="connsiteY17" fmla="*/ 174736 h 1069039"/>
              <a:gd name="connsiteX18" fmla="*/ 40937 w 327315"/>
              <a:gd name="connsiteY18" fmla="*/ 139566 h 1069039"/>
              <a:gd name="connsiteX19" fmla="*/ 61034 w 327315"/>
              <a:gd name="connsiteY19" fmla="*/ 99373 h 1069039"/>
              <a:gd name="connsiteX20" fmla="*/ 86155 w 327315"/>
              <a:gd name="connsiteY20" fmla="*/ 69228 h 1069039"/>
              <a:gd name="connsiteX21" fmla="*/ 106252 w 327315"/>
              <a:gd name="connsiteY21" fmla="*/ 49131 h 1069039"/>
              <a:gd name="connsiteX22" fmla="*/ 131373 w 327315"/>
              <a:gd name="connsiteY22" fmla="*/ 29035 h 1069039"/>
              <a:gd name="connsiteX23" fmla="*/ 161518 w 327315"/>
              <a:gd name="connsiteY23" fmla="*/ 8938 h 1069039"/>
              <a:gd name="connsiteX24" fmla="*/ 201711 w 327315"/>
              <a:gd name="connsiteY24" fmla="*/ 3914 h 1069039"/>
              <a:gd name="connsiteX25" fmla="*/ 221808 w 327315"/>
              <a:gd name="connsiteY25" fmla="*/ 3914 h 1069039"/>
              <a:gd name="connsiteX26" fmla="*/ 221808 w 327315"/>
              <a:gd name="connsiteY26" fmla="*/ 54156 h 1069039"/>
              <a:gd name="connsiteX27" fmla="*/ 231856 w 327315"/>
              <a:gd name="connsiteY27" fmla="*/ 114446 h 1069039"/>
              <a:gd name="connsiteX28" fmla="*/ 231856 w 327315"/>
              <a:gd name="connsiteY28" fmla="*/ 159663 h 1069039"/>
              <a:gd name="connsiteX29" fmla="*/ 231856 w 327315"/>
              <a:gd name="connsiteY29" fmla="*/ 209905 h 1069039"/>
              <a:gd name="connsiteX30" fmla="*/ 236880 w 327315"/>
              <a:gd name="connsiteY30" fmla="*/ 265171 h 1069039"/>
              <a:gd name="connsiteX31" fmla="*/ 256977 w 327315"/>
              <a:gd name="connsiteY31" fmla="*/ 305364 h 1069039"/>
              <a:gd name="connsiteX32" fmla="*/ 267025 w 327315"/>
              <a:gd name="connsiteY32" fmla="*/ 350582 h 1069039"/>
              <a:gd name="connsiteX33" fmla="*/ 287122 w 327315"/>
              <a:gd name="connsiteY33" fmla="*/ 410872 h 1069039"/>
              <a:gd name="connsiteX34" fmla="*/ 292146 w 327315"/>
              <a:gd name="connsiteY34" fmla="*/ 435993 h 1069039"/>
              <a:gd name="connsiteX35" fmla="*/ 312243 w 327315"/>
              <a:gd name="connsiteY35" fmla="*/ 506331 h 1069039"/>
              <a:gd name="connsiteX36" fmla="*/ 327315 w 327315"/>
              <a:gd name="connsiteY36" fmla="*/ 541501 h 1069039"/>
              <a:gd name="connsiteX0" fmla="*/ 66058 w 312243"/>
              <a:gd name="connsiteY0" fmla="*/ 1069039 h 1069039"/>
              <a:gd name="connsiteX1" fmla="*/ 66058 w 312243"/>
              <a:gd name="connsiteY1" fmla="*/ 1003725 h 1069039"/>
              <a:gd name="connsiteX2" fmla="*/ 71082 w 312243"/>
              <a:gd name="connsiteY2" fmla="*/ 953483 h 1069039"/>
              <a:gd name="connsiteX3" fmla="*/ 71082 w 312243"/>
              <a:gd name="connsiteY3" fmla="*/ 893193 h 1069039"/>
              <a:gd name="connsiteX4" fmla="*/ 91179 w 312243"/>
              <a:gd name="connsiteY4" fmla="*/ 757540 h 1069039"/>
              <a:gd name="connsiteX5" fmla="*/ 81131 w 312243"/>
              <a:gd name="connsiteY5" fmla="*/ 742468 h 1069039"/>
              <a:gd name="connsiteX6" fmla="*/ 76107 w 312243"/>
              <a:gd name="connsiteY6" fmla="*/ 712323 h 1069039"/>
              <a:gd name="connsiteX7" fmla="*/ 56010 w 312243"/>
              <a:gd name="connsiteY7" fmla="*/ 652032 h 1069039"/>
              <a:gd name="connsiteX8" fmla="*/ 50986 w 312243"/>
              <a:gd name="connsiteY8" fmla="*/ 611839 h 1069039"/>
              <a:gd name="connsiteX9" fmla="*/ 35913 w 312243"/>
              <a:gd name="connsiteY9" fmla="*/ 571646 h 1069039"/>
              <a:gd name="connsiteX10" fmla="*/ 25865 w 312243"/>
              <a:gd name="connsiteY10" fmla="*/ 511356 h 1069039"/>
              <a:gd name="connsiteX11" fmla="*/ 20841 w 312243"/>
              <a:gd name="connsiteY11" fmla="*/ 451065 h 1069039"/>
              <a:gd name="connsiteX12" fmla="*/ 10792 w 312243"/>
              <a:gd name="connsiteY12" fmla="*/ 415896 h 1069039"/>
              <a:gd name="connsiteX13" fmla="*/ 744 w 312243"/>
              <a:gd name="connsiteY13" fmla="*/ 360630 h 1069039"/>
              <a:gd name="connsiteX14" fmla="*/ 744 w 312243"/>
              <a:gd name="connsiteY14" fmla="*/ 280243 h 1069039"/>
              <a:gd name="connsiteX15" fmla="*/ 744 w 312243"/>
              <a:gd name="connsiteY15" fmla="*/ 235026 h 1069039"/>
              <a:gd name="connsiteX16" fmla="*/ 5768 w 312243"/>
              <a:gd name="connsiteY16" fmla="*/ 214929 h 1069039"/>
              <a:gd name="connsiteX17" fmla="*/ 25865 w 312243"/>
              <a:gd name="connsiteY17" fmla="*/ 174736 h 1069039"/>
              <a:gd name="connsiteX18" fmla="*/ 40937 w 312243"/>
              <a:gd name="connsiteY18" fmla="*/ 139566 h 1069039"/>
              <a:gd name="connsiteX19" fmla="*/ 61034 w 312243"/>
              <a:gd name="connsiteY19" fmla="*/ 99373 h 1069039"/>
              <a:gd name="connsiteX20" fmla="*/ 86155 w 312243"/>
              <a:gd name="connsiteY20" fmla="*/ 69228 h 1069039"/>
              <a:gd name="connsiteX21" fmla="*/ 106252 w 312243"/>
              <a:gd name="connsiteY21" fmla="*/ 49131 h 1069039"/>
              <a:gd name="connsiteX22" fmla="*/ 131373 w 312243"/>
              <a:gd name="connsiteY22" fmla="*/ 29035 h 1069039"/>
              <a:gd name="connsiteX23" fmla="*/ 161518 w 312243"/>
              <a:gd name="connsiteY23" fmla="*/ 8938 h 1069039"/>
              <a:gd name="connsiteX24" fmla="*/ 201711 w 312243"/>
              <a:gd name="connsiteY24" fmla="*/ 3914 h 1069039"/>
              <a:gd name="connsiteX25" fmla="*/ 221808 w 312243"/>
              <a:gd name="connsiteY25" fmla="*/ 3914 h 1069039"/>
              <a:gd name="connsiteX26" fmla="*/ 221808 w 312243"/>
              <a:gd name="connsiteY26" fmla="*/ 54156 h 1069039"/>
              <a:gd name="connsiteX27" fmla="*/ 231856 w 312243"/>
              <a:gd name="connsiteY27" fmla="*/ 114446 h 1069039"/>
              <a:gd name="connsiteX28" fmla="*/ 231856 w 312243"/>
              <a:gd name="connsiteY28" fmla="*/ 159663 h 1069039"/>
              <a:gd name="connsiteX29" fmla="*/ 231856 w 312243"/>
              <a:gd name="connsiteY29" fmla="*/ 209905 h 1069039"/>
              <a:gd name="connsiteX30" fmla="*/ 236880 w 312243"/>
              <a:gd name="connsiteY30" fmla="*/ 265171 h 1069039"/>
              <a:gd name="connsiteX31" fmla="*/ 256977 w 312243"/>
              <a:gd name="connsiteY31" fmla="*/ 305364 h 1069039"/>
              <a:gd name="connsiteX32" fmla="*/ 267025 w 312243"/>
              <a:gd name="connsiteY32" fmla="*/ 350582 h 1069039"/>
              <a:gd name="connsiteX33" fmla="*/ 287122 w 312243"/>
              <a:gd name="connsiteY33" fmla="*/ 410872 h 1069039"/>
              <a:gd name="connsiteX34" fmla="*/ 292146 w 312243"/>
              <a:gd name="connsiteY34" fmla="*/ 435993 h 1069039"/>
              <a:gd name="connsiteX35" fmla="*/ 312243 w 312243"/>
              <a:gd name="connsiteY35" fmla="*/ 506331 h 1069039"/>
              <a:gd name="connsiteX0" fmla="*/ 66058 w 292146"/>
              <a:gd name="connsiteY0" fmla="*/ 1069039 h 1069039"/>
              <a:gd name="connsiteX1" fmla="*/ 66058 w 292146"/>
              <a:gd name="connsiteY1" fmla="*/ 1003725 h 1069039"/>
              <a:gd name="connsiteX2" fmla="*/ 71082 w 292146"/>
              <a:gd name="connsiteY2" fmla="*/ 953483 h 1069039"/>
              <a:gd name="connsiteX3" fmla="*/ 71082 w 292146"/>
              <a:gd name="connsiteY3" fmla="*/ 893193 h 1069039"/>
              <a:gd name="connsiteX4" fmla="*/ 91179 w 292146"/>
              <a:gd name="connsiteY4" fmla="*/ 757540 h 1069039"/>
              <a:gd name="connsiteX5" fmla="*/ 81131 w 292146"/>
              <a:gd name="connsiteY5" fmla="*/ 742468 h 1069039"/>
              <a:gd name="connsiteX6" fmla="*/ 76107 w 292146"/>
              <a:gd name="connsiteY6" fmla="*/ 712323 h 1069039"/>
              <a:gd name="connsiteX7" fmla="*/ 56010 w 292146"/>
              <a:gd name="connsiteY7" fmla="*/ 652032 h 1069039"/>
              <a:gd name="connsiteX8" fmla="*/ 50986 w 292146"/>
              <a:gd name="connsiteY8" fmla="*/ 611839 h 1069039"/>
              <a:gd name="connsiteX9" fmla="*/ 35913 w 292146"/>
              <a:gd name="connsiteY9" fmla="*/ 571646 h 1069039"/>
              <a:gd name="connsiteX10" fmla="*/ 25865 w 292146"/>
              <a:gd name="connsiteY10" fmla="*/ 511356 h 1069039"/>
              <a:gd name="connsiteX11" fmla="*/ 20841 w 292146"/>
              <a:gd name="connsiteY11" fmla="*/ 451065 h 1069039"/>
              <a:gd name="connsiteX12" fmla="*/ 10792 w 292146"/>
              <a:gd name="connsiteY12" fmla="*/ 415896 h 1069039"/>
              <a:gd name="connsiteX13" fmla="*/ 744 w 292146"/>
              <a:gd name="connsiteY13" fmla="*/ 360630 h 1069039"/>
              <a:gd name="connsiteX14" fmla="*/ 744 w 292146"/>
              <a:gd name="connsiteY14" fmla="*/ 280243 h 1069039"/>
              <a:gd name="connsiteX15" fmla="*/ 744 w 292146"/>
              <a:gd name="connsiteY15" fmla="*/ 235026 h 1069039"/>
              <a:gd name="connsiteX16" fmla="*/ 5768 w 292146"/>
              <a:gd name="connsiteY16" fmla="*/ 214929 h 1069039"/>
              <a:gd name="connsiteX17" fmla="*/ 25865 w 292146"/>
              <a:gd name="connsiteY17" fmla="*/ 174736 h 1069039"/>
              <a:gd name="connsiteX18" fmla="*/ 40937 w 292146"/>
              <a:gd name="connsiteY18" fmla="*/ 139566 h 1069039"/>
              <a:gd name="connsiteX19" fmla="*/ 61034 w 292146"/>
              <a:gd name="connsiteY19" fmla="*/ 99373 h 1069039"/>
              <a:gd name="connsiteX20" fmla="*/ 86155 w 292146"/>
              <a:gd name="connsiteY20" fmla="*/ 69228 h 1069039"/>
              <a:gd name="connsiteX21" fmla="*/ 106252 w 292146"/>
              <a:gd name="connsiteY21" fmla="*/ 49131 h 1069039"/>
              <a:gd name="connsiteX22" fmla="*/ 131373 w 292146"/>
              <a:gd name="connsiteY22" fmla="*/ 29035 h 1069039"/>
              <a:gd name="connsiteX23" fmla="*/ 161518 w 292146"/>
              <a:gd name="connsiteY23" fmla="*/ 8938 h 1069039"/>
              <a:gd name="connsiteX24" fmla="*/ 201711 w 292146"/>
              <a:gd name="connsiteY24" fmla="*/ 3914 h 1069039"/>
              <a:gd name="connsiteX25" fmla="*/ 221808 w 292146"/>
              <a:gd name="connsiteY25" fmla="*/ 3914 h 1069039"/>
              <a:gd name="connsiteX26" fmla="*/ 221808 w 292146"/>
              <a:gd name="connsiteY26" fmla="*/ 54156 h 1069039"/>
              <a:gd name="connsiteX27" fmla="*/ 231856 w 292146"/>
              <a:gd name="connsiteY27" fmla="*/ 114446 h 1069039"/>
              <a:gd name="connsiteX28" fmla="*/ 231856 w 292146"/>
              <a:gd name="connsiteY28" fmla="*/ 159663 h 1069039"/>
              <a:gd name="connsiteX29" fmla="*/ 231856 w 292146"/>
              <a:gd name="connsiteY29" fmla="*/ 209905 h 1069039"/>
              <a:gd name="connsiteX30" fmla="*/ 236880 w 292146"/>
              <a:gd name="connsiteY30" fmla="*/ 265171 h 1069039"/>
              <a:gd name="connsiteX31" fmla="*/ 256977 w 292146"/>
              <a:gd name="connsiteY31" fmla="*/ 305364 h 1069039"/>
              <a:gd name="connsiteX32" fmla="*/ 267025 w 292146"/>
              <a:gd name="connsiteY32" fmla="*/ 350582 h 1069039"/>
              <a:gd name="connsiteX33" fmla="*/ 287122 w 292146"/>
              <a:gd name="connsiteY33" fmla="*/ 410872 h 1069039"/>
              <a:gd name="connsiteX34" fmla="*/ 292146 w 292146"/>
              <a:gd name="connsiteY34" fmla="*/ 435993 h 106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2146" h="1069039">
                <a:moveTo>
                  <a:pt x="66058" y="1069039"/>
                </a:moveTo>
                <a:cubicBezTo>
                  <a:pt x="65221" y="1040569"/>
                  <a:pt x="65221" y="1022984"/>
                  <a:pt x="66058" y="1003725"/>
                </a:cubicBezTo>
                <a:cubicBezTo>
                  <a:pt x="66895" y="984466"/>
                  <a:pt x="70245" y="971905"/>
                  <a:pt x="71082" y="953483"/>
                </a:cubicBezTo>
                <a:cubicBezTo>
                  <a:pt x="71919" y="935061"/>
                  <a:pt x="67733" y="925850"/>
                  <a:pt x="71082" y="893193"/>
                </a:cubicBezTo>
                <a:cubicBezTo>
                  <a:pt x="74431" y="860536"/>
                  <a:pt x="89504" y="782661"/>
                  <a:pt x="91179" y="757540"/>
                </a:cubicBezTo>
                <a:cubicBezTo>
                  <a:pt x="92854" y="732419"/>
                  <a:pt x="83643" y="750004"/>
                  <a:pt x="81131" y="742468"/>
                </a:cubicBezTo>
                <a:cubicBezTo>
                  <a:pt x="78619" y="734932"/>
                  <a:pt x="80294" y="727396"/>
                  <a:pt x="76107" y="712323"/>
                </a:cubicBezTo>
                <a:cubicBezTo>
                  <a:pt x="71920" y="697250"/>
                  <a:pt x="60197" y="668779"/>
                  <a:pt x="56010" y="652032"/>
                </a:cubicBezTo>
                <a:cubicBezTo>
                  <a:pt x="51823" y="635285"/>
                  <a:pt x="54335" y="625237"/>
                  <a:pt x="50986" y="611839"/>
                </a:cubicBezTo>
                <a:cubicBezTo>
                  <a:pt x="47636" y="598441"/>
                  <a:pt x="40100" y="588393"/>
                  <a:pt x="35913" y="571646"/>
                </a:cubicBezTo>
                <a:cubicBezTo>
                  <a:pt x="31726" y="554899"/>
                  <a:pt x="28377" y="531453"/>
                  <a:pt x="25865" y="511356"/>
                </a:cubicBezTo>
                <a:cubicBezTo>
                  <a:pt x="23353" y="491259"/>
                  <a:pt x="23353" y="466975"/>
                  <a:pt x="20841" y="451065"/>
                </a:cubicBezTo>
                <a:cubicBezTo>
                  <a:pt x="18329" y="435155"/>
                  <a:pt x="14141" y="430968"/>
                  <a:pt x="10792" y="415896"/>
                </a:cubicBezTo>
                <a:cubicBezTo>
                  <a:pt x="7443" y="400824"/>
                  <a:pt x="2419" y="383239"/>
                  <a:pt x="744" y="360630"/>
                </a:cubicBezTo>
                <a:cubicBezTo>
                  <a:pt x="-931" y="338021"/>
                  <a:pt x="744" y="280243"/>
                  <a:pt x="744" y="280243"/>
                </a:cubicBezTo>
                <a:cubicBezTo>
                  <a:pt x="744" y="259309"/>
                  <a:pt x="-93" y="245912"/>
                  <a:pt x="744" y="235026"/>
                </a:cubicBezTo>
                <a:cubicBezTo>
                  <a:pt x="1581" y="224140"/>
                  <a:pt x="1581" y="224977"/>
                  <a:pt x="5768" y="214929"/>
                </a:cubicBezTo>
                <a:cubicBezTo>
                  <a:pt x="9955" y="204881"/>
                  <a:pt x="20003" y="187296"/>
                  <a:pt x="25865" y="174736"/>
                </a:cubicBezTo>
                <a:cubicBezTo>
                  <a:pt x="31726" y="162175"/>
                  <a:pt x="35075" y="152126"/>
                  <a:pt x="40937" y="139566"/>
                </a:cubicBezTo>
                <a:cubicBezTo>
                  <a:pt x="46798" y="127005"/>
                  <a:pt x="53498" y="111096"/>
                  <a:pt x="61034" y="99373"/>
                </a:cubicBezTo>
                <a:cubicBezTo>
                  <a:pt x="68570" y="87650"/>
                  <a:pt x="78619" y="77602"/>
                  <a:pt x="86155" y="69228"/>
                </a:cubicBezTo>
                <a:cubicBezTo>
                  <a:pt x="93691" y="60854"/>
                  <a:pt x="98716" y="55830"/>
                  <a:pt x="106252" y="49131"/>
                </a:cubicBezTo>
                <a:cubicBezTo>
                  <a:pt x="113788" y="42432"/>
                  <a:pt x="122162" y="35734"/>
                  <a:pt x="131373" y="29035"/>
                </a:cubicBezTo>
                <a:cubicBezTo>
                  <a:pt x="140584" y="22336"/>
                  <a:pt x="149795" y="13125"/>
                  <a:pt x="161518" y="8938"/>
                </a:cubicBezTo>
                <a:cubicBezTo>
                  <a:pt x="173241" y="4751"/>
                  <a:pt x="191663" y="4751"/>
                  <a:pt x="201711" y="3914"/>
                </a:cubicBezTo>
                <a:cubicBezTo>
                  <a:pt x="211759" y="3077"/>
                  <a:pt x="218459" y="-4460"/>
                  <a:pt x="221808" y="3914"/>
                </a:cubicBezTo>
                <a:cubicBezTo>
                  <a:pt x="225157" y="12288"/>
                  <a:pt x="220133" y="35734"/>
                  <a:pt x="221808" y="54156"/>
                </a:cubicBezTo>
                <a:cubicBezTo>
                  <a:pt x="223483" y="72578"/>
                  <a:pt x="230181" y="96861"/>
                  <a:pt x="231856" y="114446"/>
                </a:cubicBezTo>
                <a:cubicBezTo>
                  <a:pt x="233531" y="132031"/>
                  <a:pt x="231856" y="159663"/>
                  <a:pt x="231856" y="159663"/>
                </a:cubicBezTo>
                <a:cubicBezTo>
                  <a:pt x="231856" y="175573"/>
                  <a:pt x="231019" y="192320"/>
                  <a:pt x="231856" y="209905"/>
                </a:cubicBezTo>
                <a:cubicBezTo>
                  <a:pt x="232693" y="227490"/>
                  <a:pt x="232693" y="249261"/>
                  <a:pt x="236880" y="265171"/>
                </a:cubicBezTo>
                <a:cubicBezTo>
                  <a:pt x="241067" y="281081"/>
                  <a:pt x="251953" y="291129"/>
                  <a:pt x="256977" y="305364"/>
                </a:cubicBezTo>
                <a:cubicBezTo>
                  <a:pt x="262001" y="319599"/>
                  <a:pt x="262001" y="332997"/>
                  <a:pt x="267025" y="350582"/>
                </a:cubicBezTo>
                <a:cubicBezTo>
                  <a:pt x="272049" y="368167"/>
                  <a:pt x="282935" y="396637"/>
                  <a:pt x="287122" y="410872"/>
                </a:cubicBezTo>
                <a:cubicBezTo>
                  <a:pt x="291309" y="425107"/>
                  <a:pt x="287959" y="420083"/>
                  <a:pt x="292146" y="435993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211523" y="3113088"/>
            <a:ext cx="381685" cy="1661182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29373 w 1294981"/>
              <a:gd name="connsiteY0" fmla="*/ 1814413 h 2053753"/>
              <a:gd name="connsiteX1" fmla="*/ 79131 w 1294981"/>
              <a:gd name="connsiteY1" fmla="*/ 1708905 h 2053753"/>
              <a:gd name="connsiteX2" fmla="*/ 79131 w 1294981"/>
              <a:gd name="connsiteY2" fmla="*/ 1633542 h 2053753"/>
              <a:gd name="connsiteX3" fmla="*/ 79131 w 1294981"/>
              <a:gd name="connsiteY3" fmla="*/ 1502914 h 2053753"/>
              <a:gd name="connsiteX4" fmla="*/ 84155 w 1294981"/>
              <a:gd name="connsiteY4" fmla="*/ 1367261 h 2053753"/>
              <a:gd name="connsiteX5" fmla="*/ 79131 w 1294981"/>
              <a:gd name="connsiteY5" fmla="*/ 1281850 h 2053753"/>
              <a:gd name="connsiteX6" fmla="*/ 59034 w 1294981"/>
              <a:gd name="connsiteY6" fmla="*/ 1141173 h 2053753"/>
              <a:gd name="connsiteX7" fmla="*/ 94203 w 1294981"/>
              <a:gd name="connsiteY7" fmla="*/ 1070835 h 2053753"/>
              <a:gd name="connsiteX8" fmla="*/ 114300 w 1294981"/>
              <a:gd name="connsiteY8" fmla="*/ 920110 h 2053753"/>
              <a:gd name="connsiteX9" fmla="*/ 74107 w 1294981"/>
              <a:gd name="connsiteY9" fmla="*/ 749288 h 2053753"/>
              <a:gd name="connsiteX10" fmla="*/ 33913 w 1294981"/>
              <a:gd name="connsiteY10" fmla="*/ 663877 h 2053753"/>
              <a:gd name="connsiteX11" fmla="*/ 3768 w 1294981"/>
              <a:gd name="connsiteY11" fmla="*/ 508127 h 2053753"/>
              <a:gd name="connsiteX12" fmla="*/ 3768 w 1294981"/>
              <a:gd name="connsiteY12" fmla="*/ 397595 h 2053753"/>
              <a:gd name="connsiteX13" fmla="*/ 33913 w 1294981"/>
              <a:gd name="connsiteY13" fmla="*/ 266967 h 2053753"/>
              <a:gd name="connsiteX14" fmla="*/ 104252 w 1294981"/>
              <a:gd name="connsiteY14" fmla="*/ 176531 h 2053753"/>
              <a:gd name="connsiteX15" fmla="*/ 169566 w 1294981"/>
              <a:gd name="connsiteY15" fmla="*/ 146386 h 2053753"/>
              <a:gd name="connsiteX16" fmla="*/ 254977 w 1294981"/>
              <a:gd name="connsiteY16" fmla="*/ 111217 h 2053753"/>
              <a:gd name="connsiteX17" fmla="*/ 330340 w 1294981"/>
              <a:gd name="connsiteY17" fmla="*/ 101169 h 2053753"/>
              <a:gd name="connsiteX18" fmla="*/ 385606 w 1294981"/>
              <a:gd name="connsiteY18" fmla="*/ 161459 h 2053753"/>
              <a:gd name="connsiteX19" fmla="*/ 380581 w 1294981"/>
              <a:gd name="connsiteY19" fmla="*/ 261942 h 2053753"/>
              <a:gd name="connsiteX20" fmla="*/ 400678 w 1294981"/>
              <a:gd name="connsiteY20" fmla="*/ 407644 h 2053753"/>
              <a:gd name="connsiteX21" fmla="*/ 430823 w 1294981"/>
              <a:gd name="connsiteY21" fmla="*/ 513151 h 2053753"/>
              <a:gd name="connsiteX22" fmla="*/ 445896 w 1294981"/>
              <a:gd name="connsiteY22" fmla="*/ 588514 h 2053753"/>
              <a:gd name="connsiteX23" fmla="*/ 460968 w 1294981"/>
              <a:gd name="connsiteY23" fmla="*/ 678949 h 2053753"/>
              <a:gd name="connsiteX24" fmla="*/ 491113 w 1294981"/>
              <a:gd name="connsiteY24" fmla="*/ 759336 h 2053753"/>
              <a:gd name="connsiteX25" fmla="*/ 842806 w 1294981"/>
              <a:gd name="connsiteY25" fmla="*/ 1111028 h 2053753"/>
              <a:gd name="connsiteX26" fmla="*/ 817685 w 1294981"/>
              <a:gd name="connsiteY26" fmla="*/ 1055762 h 2053753"/>
              <a:gd name="connsiteX27" fmla="*/ 787540 w 1294981"/>
              <a:gd name="connsiteY27" fmla="*/ 935182 h 2053753"/>
              <a:gd name="connsiteX28" fmla="*/ 767443 w 1294981"/>
              <a:gd name="connsiteY28" fmla="*/ 809578 h 2053753"/>
              <a:gd name="connsiteX29" fmla="*/ 762419 w 1294981"/>
              <a:gd name="connsiteY29" fmla="*/ 653828 h 2053753"/>
              <a:gd name="connsiteX30" fmla="*/ 762419 w 1294981"/>
              <a:gd name="connsiteY30" fmla="*/ 543296 h 2053753"/>
              <a:gd name="connsiteX31" fmla="*/ 752370 w 1294981"/>
              <a:gd name="connsiteY31" fmla="*/ 427740 h 2053753"/>
              <a:gd name="connsiteX32" fmla="*/ 737298 w 1294981"/>
              <a:gd name="connsiteY32" fmla="*/ 307160 h 2053753"/>
              <a:gd name="connsiteX33" fmla="*/ 697105 w 1294981"/>
              <a:gd name="connsiteY33" fmla="*/ 226773 h 2053753"/>
              <a:gd name="connsiteX34" fmla="*/ 682032 w 1294981"/>
              <a:gd name="connsiteY34" fmla="*/ 116241 h 2053753"/>
              <a:gd name="connsiteX35" fmla="*/ 702129 w 1294981"/>
              <a:gd name="connsiteY35" fmla="*/ 50927 h 2053753"/>
              <a:gd name="connsiteX36" fmla="*/ 717201 w 1294981"/>
              <a:gd name="connsiteY36" fmla="*/ 40879 h 2053753"/>
              <a:gd name="connsiteX37" fmla="*/ 762419 w 1294981"/>
              <a:gd name="connsiteY37" fmla="*/ 20782 h 2053753"/>
              <a:gd name="connsiteX38" fmla="*/ 832757 w 1294981"/>
              <a:gd name="connsiteY38" fmla="*/ 685 h 2053753"/>
              <a:gd name="connsiteX39" fmla="*/ 903096 w 1294981"/>
              <a:gd name="connsiteY39" fmla="*/ 5710 h 2053753"/>
              <a:gd name="connsiteX40" fmla="*/ 953338 w 1294981"/>
              <a:gd name="connsiteY40" fmla="*/ 15758 h 2053753"/>
              <a:gd name="connsiteX41" fmla="*/ 1008603 w 1294981"/>
              <a:gd name="connsiteY41" fmla="*/ 76048 h 2053753"/>
              <a:gd name="connsiteX42" fmla="*/ 1068894 w 1294981"/>
              <a:gd name="connsiteY42" fmla="*/ 146386 h 2053753"/>
              <a:gd name="connsiteX43" fmla="*/ 1099039 w 1294981"/>
              <a:gd name="connsiteY43" fmla="*/ 392571 h 2053753"/>
              <a:gd name="connsiteX44" fmla="*/ 1099039 w 1294981"/>
              <a:gd name="connsiteY44" fmla="*/ 417692 h 2053753"/>
              <a:gd name="connsiteX45" fmla="*/ 1099039 w 1294981"/>
              <a:gd name="connsiteY45" fmla="*/ 553345 h 2053753"/>
              <a:gd name="connsiteX46" fmla="*/ 1099039 w 1294981"/>
              <a:gd name="connsiteY46" fmla="*/ 653828 h 2053753"/>
              <a:gd name="connsiteX47" fmla="*/ 1058845 w 1294981"/>
              <a:gd name="connsiteY47" fmla="*/ 749288 h 2053753"/>
              <a:gd name="connsiteX48" fmla="*/ 1028700 w 1294981"/>
              <a:gd name="connsiteY48" fmla="*/ 824650 h 2053753"/>
              <a:gd name="connsiteX49" fmla="*/ 1023676 w 1294981"/>
              <a:gd name="connsiteY49" fmla="*/ 884940 h 2053753"/>
              <a:gd name="connsiteX50" fmla="*/ 1063869 w 1294981"/>
              <a:gd name="connsiteY50" fmla="*/ 985424 h 2053753"/>
              <a:gd name="connsiteX51" fmla="*/ 1104063 w 1294981"/>
              <a:gd name="connsiteY51" fmla="*/ 1065811 h 2053753"/>
              <a:gd name="connsiteX52" fmla="*/ 1179425 w 1294981"/>
              <a:gd name="connsiteY52" fmla="*/ 1221560 h 2053753"/>
              <a:gd name="connsiteX53" fmla="*/ 1184450 w 1294981"/>
              <a:gd name="connsiteY53" fmla="*/ 1296923 h 2053753"/>
              <a:gd name="connsiteX54" fmla="*/ 1184450 w 1294981"/>
              <a:gd name="connsiteY54" fmla="*/ 1377310 h 2053753"/>
              <a:gd name="connsiteX55" fmla="*/ 1149280 w 1294981"/>
              <a:gd name="connsiteY55" fmla="*/ 1457696 h 2053753"/>
              <a:gd name="connsiteX56" fmla="*/ 817685 w 1294981"/>
              <a:gd name="connsiteY56" fmla="*/ 1919921 h 2053753"/>
              <a:gd name="connsiteX57" fmla="*/ 888023 w 1294981"/>
              <a:gd name="connsiteY57" fmla="*/ 2045525 h 2053753"/>
              <a:gd name="connsiteX58" fmla="*/ 963386 w 1294981"/>
              <a:gd name="connsiteY58" fmla="*/ 2035477 h 2053753"/>
              <a:gd name="connsiteX59" fmla="*/ 1033724 w 1294981"/>
              <a:gd name="connsiteY59" fmla="*/ 1985235 h 2053753"/>
              <a:gd name="connsiteX60" fmla="*/ 1109087 w 1294981"/>
              <a:gd name="connsiteY60" fmla="*/ 1904848 h 2053753"/>
              <a:gd name="connsiteX61" fmla="*/ 1219619 w 1294981"/>
              <a:gd name="connsiteY61" fmla="*/ 1744074 h 2053753"/>
              <a:gd name="connsiteX62" fmla="*/ 1294981 w 1294981"/>
              <a:gd name="connsiteY62" fmla="*/ 1563204 h 2053753"/>
              <a:gd name="connsiteX0" fmla="*/ 79131 w 1294981"/>
              <a:gd name="connsiteY0" fmla="*/ 1708905 h 2053753"/>
              <a:gd name="connsiteX1" fmla="*/ 79131 w 1294981"/>
              <a:gd name="connsiteY1" fmla="*/ 1633542 h 2053753"/>
              <a:gd name="connsiteX2" fmla="*/ 79131 w 1294981"/>
              <a:gd name="connsiteY2" fmla="*/ 1502914 h 2053753"/>
              <a:gd name="connsiteX3" fmla="*/ 84155 w 1294981"/>
              <a:gd name="connsiteY3" fmla="*/ 1367261 h 2053753"/>
              <a:gd name="connsiteX4" fmla="*/ 79131 w 1294981"/>
              <a:gd name="connsiteY4" fmla="*/ 1281850 h 2053753"/>
              <a:gd name="connsiteX5" fmla="*/ 59034 w 1294981"/>
              <a:gd name="connsiteY5" fmla="*/ 1141173 h 2053753"/>
              <a:gd name="connsiteX6" fmla="*/ 94203 w 1294981"/>
              <a:gd name="connsiteY6" fmla="*/ 1070835 h 2053753"/>
              <a:gd name="connsiteX7" fmla="*/ 114300 w 1294981"/>
              <a:gd name="connsiteY7" fmla="*/ 920110 h 2053753"/>
              <a:gd name="connsiteX8" fmla="*/ 74107 w 1294981"/>
              <a:gd name="connsiteY8" fmla="*/ 749288 h 2053753"/>
              <a:gd name="connsiteX9" fmla="*/ 33913 w 1294981"/>
              <a:gd name="connsiteY9" fmla="*/ 663877 h 2053753"/>
              <a:gd name="connsiteX10" fmla="*/ 3768 w 1294981"/>
              <a:gd name="connsiteY10" fmla="*/ 508127 h 2053753"/>
              <a:gd name="connsiteX11" fmla="*/ 3768 w 1294981"/>
              <a:gd name="connsiteY11" fmla="*/ 397595 h 2053753"/>
              <a:gd name="connsiteX12" fmla="*/ 33913 w 1294981"/>
              <a:gd name="connsiteY12" fmla="*/ 266967 h 2053753"/>
              <a:gd name="connsiteX13" fmla="*/ 104252 w 1294981"/>
              <a:gd name="connsiteY13" fmla="*/ 176531 h 2053753"/>
              <a:gd name="connsiteX14" fmla="*/ 169566 w 1294981"/>
              <a:gd name="connsiteY14" fmla="*/ 146386 h 2053753"/>
              <a:gd name="connsiteX15" fmla="*/ 254977 w 1294981"/>
              <a:gd name="connsiteY15" fmla="*/ 111217 h 2053753"/>
              <a:gd name="connsiteX16" fmla="*/ 330340 w 1294981"/>
              <a:gd name="connsiteY16" fmla="*/ 101169 h 2053753"/>
              <a:gd name="connsiteX17" fmla="*/ 385606 w 1294981"/>
              <a:gd name="connsiteY17" fmla="*/ 161459 h 2053753"/>
              <a:gd name="connsiteX18" fmla="*/ 380581 w 1294981"/>
              <a:gd name="connsiteY18" fmla="*/ 261942 h 2053753"/>
              <a:gd name="connsiteX19" fmla="*/ 400678 w 1294981"/>
              <a:gd name="connsiteY19" fmla="*/ 407644 h 2053753"/>
              <a:gd name="connsiteX20" fmla="*/ 430823 w 1294981"/>
              <a:gd name="connsiteY20" fmla="*/ 513151 h 2053753"/>
              <a:gd name="connsiteX21" fmla="*/ 445896 w 1294981"/>
              <a:gd name="connsiteY21" fmla="*/ 588514 h 2053753"/>
              <a:gd name="connsiteX22" fmla="*/ 460968 w 1294981"/>
              <a:gd name="connsiteY22" fmla="*/ 678949 h 2053753"/>
              <a:gd name="connsiteX23" fmla="*/ 491113 w 1294981"/>
              <a:gd name="connsiteY23" fmla="*/ 759336 h 2053753"/>
              <a:gd name="connsiteX24" fmla="*/ 842806 w 1294981"/>
              <a:gd name="connsiteY24" fmla="*/ 1111028 h 2053753"/>
              <a:gd name="connsiteX25" fmla="*/ 817685 w 1294981"/>
              <a:gd name="connsiteY25" fmla="*/ 1055762 h 2053753"/>
              <a:gd name="connsiteX26" fmla="*/ 787540 w 1294981"/>
              <a:gd name="connsiteY26" fmla="*/ 935182 h 2053753"/>
              <a:gd name="connsiteX27" fmla="*/ 767443 w 1294981"/>
              <a:gd name="connsiteY27" fmla="*/ 809578 h 2053753"/>
              <a:gd name="connsiteX28" fmla="*/ 762419 w 1294981"/>
              <a:gd name="connsiteY28" fmla="*/ 653828 h 2053753"/>
              <a:gd name="connsiteX29" fmla="*/ 762419 w 1294981"/>
              <a:gd name="connsiteY29" fmla="*/ 543296 h 2053753"/>
              <a:gd name="connsiteX30" fmla="*/ 752370 w 1294981"/>
              <a:gd name="connsiteY30" fmla="*/ 427740 h 2053753"/>
              <a:gd name="connsiteX31" fmla="*/ 737298 w 1294981"/>
              <a:gd name="connsiteY31" fmla="*/ 307160 h 2053753"/>
              <a:gd name="connsiteX32" fmla="*/ 697105 w 1294981"/>
              <a:gd name="connsiteY32" fmla="*/ 226773 h 2053753"/>
              <a:gd name="connsiteX33" fmla="*/ 682032 w 1294981"/>
              <a:gd name="connsiteY33" fmla="*/ 116241 h 2053753"/>
              <a:gd name="connsiteX34" fmla="*/ 702129 w 1294981"/>
              <a:gd name="connsiteY34" fmla="*/ 50927 h 2053753"/>
              <a:gd name="connsiteX35" fmla="*/ 717201 w 1294981"/>
              <a:gd name="connsiteY35" fmla="*/ 40879 h 2053753"/>
              <a:gd name="connsiteX36" fmla="*/ 762419 w 1294981"/>
              <a:gd name="connsiteY36" fmla="*/ 20782 h 2053753"/>
              <a:gd name="connsiteX37" fmla="*/ 832757 w 1294981"/>
              <a:gd name="connsiteY37" fmla="*/ 685 h 2053753"/>
              <a:gd name="connsiteX38" fmla="*/ 903096 w 1294981"/>
              <a:gd name="connsiteY38" fmla="*/ 5710 h 2053753"/>
              <a:gd name="connsiteX39" fmla="*/ 953338 w 1294981"/>
              <a:gd name="connsiteY39" fmla="*/ 15758 h 2053753"/>
              <a:gd name="connsiteX40" fmla="*/ 1008603 w 1294981"/>
              <a:gd name="connsiteY40" fmla="*/ 76048 h 2053753"/>
              <a:gd name="connsiteX41" fmla="*/ 1068894 w 1294981"/>
              <a:gd name="connsiteY41" fmla="*/ 146386 h 2053753"/>
              <a:gd name="connsiteX42" fmla="*/ 1099039 w 1294981"/>
              <a:gd name="connsiteY42" fmla="*/ 392571 h 2053753"/>
              <a:gd name="connsiteX43" fmla="*/ 1099039 w 1294981"/>
              <a:gd name="connsiteY43" fmla="*/ 417692 h 2053753"/>
              <a:gd name="connsiteX44" fmla="*/ 1099039 w 1294981"/>
              <a:gd name="connsiteY44" fmla="*/ 553345 h 2053753"/>
              <a:gd name="connsiteX45" fmla="*/ 1099039 w 1294981"/>
              <a:gd name="connsiteY45" fmla="*/ 653828 h 2053753"/>
              <a:gd name="connsiteX46" fmla="*/ 1058845 w 1294981"/>
              <a:gd name="connsiteY46" fmla="*/ 749288 h 2053753"/>
              <a:gd name="connsiteX47" fmla="*/ 1028700 w 1294981"/>
              <a:gd name="connsiteY47" fmla="*/ 824650 h 2053753"/>
              <a:gd name="connsiteX48" fmla="*/ 1023676 w 1294981"/>
              <a:gd name="connsiteY48" fmla="*/ 884940 h 2053753"/>
              <a:gd name="connsiteX49" fmla="*/ 1063869 w 1294981"/>
              <a:gd name="connsiteY49" fmla="*/ 985424 h 2053753"/>
              <a:gd name="connsiteX50" fmla="*/ 1104063 w 1294981"/>
              <a:gd name="connsiteY50" fmla="*/ 1065811 h 2053753"/>
              <a:gd name="connsiteX51" fmla="*/ 1179425 w 1294981"/>
              <a:gd name="connsiteY51" fmla="*/ 1221560 h 2053753"/>
              <a:gd name="connsiteX52" fmla="*/ 1184450 w 1294981"/>
              <a:gd name="connsiteY52" fmla="*/ 1296923 h 2053753"/>
              <a:gd name="connsiteX53" fmla="*/ 1184450 w 1294981"/>
              <a:gd name="connsiteY53" fmla="*/ 1377310 h 2053753"/>
              <a:gd name="connsiteX54" fmla="*/ 1149280 w 1294981"/>
              <a:gd name="connsiteY54" fmla="*/ 1457696 h 2053753"/>
              <a:gd name="connsiteX55" fmla="*/ 817685 w 1294981"/>
              <a:gd name="connsiteY55" fmla="*/ 1919921 h 2053753"/>
              <a:gd name="connsiteX56" fmla="*/ 888023 w 1294981"/>
              <a:gd name="connsiteY56" fmla="*/ 2045525 h 2053753"/>
              <a:gd name="connsiteX57" fmla="*/ 963386 w 1294981"/>
              <a:gd name="connsiteY57" fmla="*/ 2035477 h 2053753"/>
              <a:gd name="connsiteX58" fmla="*/ 1033724 w 1294981"/>
              <a:gd name="connsiteY58" fmla="*/ 1985235 h 2053753"/>
              <a:gd name="connsiteX59" fmla="*/ 1109087 w 1294981"/>
              <a:gd name="connsiteY59" fmla="*/ 1904848 h 2053753"/>
              <a:gd name="connsiteX60" fmla="*/ 1219619 w 1294981"/>
              <a:gd name="connsiteY60" fmla="*/ 1744074 h 2053753"/>
              <a:gd name="connsiteX61" fmla="*/ 1294981 w 1294981"/>
              <a:gd name="connsiteY61" fmla="*/ 1563204 h 2053753"/>
              <a:gd name="connsiteX0" fmla="*/ 79131 w 1294981"/>
              <a:gd name="connsiteY0" fmla="*/ 1633542 h 2053753"/>
              <a:gd name="connsiteX1" fmla="*/ 79131 w 1294981"/>
              <a:gd name="connsiteY1" fmla="*/ 1502914 h 2053753"/>
              <a:gd name="connsiteX2" fmla="*/ 84155 w 1294981"/>
              <a:gd name="connsiteY2" fmla="*/ 1367261 h 2053753"/>
              <a:gd name="connsiteX3" fmla="*/ 79131 w 1294981"/>
              <a:gd name="connsiteY3" fmla="*/ 1281850 h 2053753"/>
              <a:gd name="connsiteX4" fmla="*/ 59034 w 1294981"/>
              <a:gd name="connsiteY4" fmla="*/ 1141173 h 2053753"/>
              <a:gd name="connsiteX5" fmla="*/ 94203 w 1294981"/>
              <a:gd name="connsiteY5" fmla="*/ 1070835 h 2053753"/>
              <a:gd name="connsiteX6" fmla="*/ 114300 w 1294981"/>
              <a:gd name="connsiteY6" fmla="*/ 920110 h 2053753"/>
              <a:gd name="connsiteX7" fmla="*/ 74107 w 1294981"/>
              <a:gd name="connsiteY7" fmla="*/ 749288 h 2053753"/>
              <a:gd name="connsiteX8" fmla="*/ 33913 w 1294981"/>
              <a:gd name="connsiteY8" fmla="*/ 663877 h 2053753"/>
              <a:gd name="connsiteX9" fmla="*/ 3768 w 1294981"/>
              <a:gd name="connsiteY9" fmla="*/ 508127 h 2053753"/>
              <a:gd name="connsiteX10" fmla="*/ 3768 w 1294981"/>
              <a:gd name="connsiteY10" fmla="*/ 397595 h 2053753"/>
              <a:gd name="connsiteX11" fmla="*/ 33913 w 1294981"/>
              <a:gd name="connsiteY11" fmla="*/ 266967 h 2053753"/>
              <a:gd name="connsiteX12" fmla="*/ 104252 w 1294981"/>
              <a:gd name="connsiteY12" fmla="*/ 176531 h 2053753"/>
              <a:gd name="connsiteX13" fmla="*/ 169566 w 1294981"/>
              <a:gd name="connsiteY13" fmla="*/ 146386 h 2053753"/>
              <a:gd name="connsiteX14" fmla="*/ 254977 w 1294981"/>
              <a:gd name="connsiteY14" fmla="*/ 111217 h 2053753"/>
              <a:gd name="connsiteX15" fmla="*/ 330340 w 1294981"/>
              <a:gd name="connsiteY15" fmla="*/ 101169 h 2053753"/>
              <a:gd name="connsiteX16" fmla="*/ 385606 w 1294981"/>
              <a:gd name="connsiteY16" fmla="*/ 161459 h 2053753"/>
              <a:gd name="connsiteX17" fmla="*/ 380581 w 1294981"/>
              <a:gd name="connsiteY17" fmla="*/ 261942 h 2053753"/>
              <a:gd name="connsiteX18" fmla="*/ 400678 w 1294981"/>
              <a:gd name="connsiteY18" fmla="*/ 407644 h 2053753"/>
              <a:gd name="connsiteX19" fmla="*/ 430823 w 1294981"/>
              <a:gd name="connsiteY19" fmla="*/ 513151 h 2053753"/>
              <a:gd name="connsiteX20" fmla="*/ 445896 w 1294981"/>
              <a:gd name="connsiteY20" fmla="*/ 588514 h 2053753"/>
              <a:gd name="connsiteX21" fmla="*/ 460968 w 1294981"/>
              <a:gd name="connsiteY21" fmla="*/ 678949 h 2053753"/>
              <a:gd name="connsiteX22" fmla="*/ 491113 w 1294981"/>
              <a:gd name="connsiteY22" fmla="*/ 759336 h 2053753"/>
              <a:gd name="connsiteX23" fmla="*/ 842806 w 1294981"/>
              <a:gd name="connsiteY23" fmla="*/ 1111028 h 2053753"/>
              <a:gd name="connsiteX24" fmla="*/ 817685 w 1294981"/>
              <a:gd name="connsiteY24" fmla="*/ 1055762 h 2053753"/>
              <a:gd name="connsiteX25" fmla="*/ 787540 w 1294981"/>
              <a:gd name="connsiteY25" fmla="*/ 935182 h 2053753"/>
              <a:gd name="connsiteX26" fmla="*/ 767443 w 1294981"/>
              <a:gd name="connsiteY26" fmla="*/ 809578 h 2053753"/>
              <a:gd name="connsiteX27" fmla="*/ 762419 w 1294981"/>
              <a:gd name="connsiteY27" fmla="*/ 653828 h 2053753"/>
              <a:gd name="connsiteX28" fmla="*/ 762419 w 1294981"/>
              <a:gd name="connsiteY28" fmla="*/ 543296 h 2053753"/>
              <a:gd name="connsiteX29" fmla="*/ 752370 w 1294981"/>
              <a:gd name="connsiteY29" fmla="*/ 427740 h 2053753"/>
              <a:gd name="connsiteX30" fmla="*/ 737298 w 1294981"/>
              <a:gd name="connsiteY30" fmla="*/ 307160 h 2053753"/>
              <a:gd name="connsiteX31" fmla="*/ 697105 w 1294981"/>
              <a:gd name="connsiteY31" fmla="*/ 226773 h 2053753"/>
              <a:gd name="connsiteX32" fmla="*/ 682032 w 1294981"/>
              <a:gd name="connsiteY32" fmla="*/ 116241 h 2053753"/>
              <a:gd name="connsiteX33" fmla="*/ 702129 w 1294981"/>
              <a:gd name="connsiteY33" fmla="*/ 50927 h 2053753"/>
              <a:gd name="connsiteX34" fmla="*/ 717201 w 1294981"/>
              <a:gd name="connsiteY34" fmla="*/ 40879 h 2053753"/>
              <a:gd name="connsiteX35" fmla="*/ 762419 w 1294981"/>
              <a:gd name="connsiteY35" fmla="*/ 20782 h 2053753"/>
              <a:gd name="connsiteX36" fmla="*/ 832757 w 1294981"/>
              <a:gd name="connsiteY36" fmla="*/ 685 h 2053753"/>
              <a:gd name="connsiteX37" fmla="*/ 903096 w 1294981"/>
              <a:gd name="connsiteY37" fmla="*/ 5710 h 2053753"/>
              <a:gd name="connsiteX38" fmla="*/ 953338 w 1294981"/>
              <a:gd name="connsiteY38" fmla="*/ 15758 h 2053753"/>
              <a:gd name="connsiteX39" fmla="*/ 1008603 w 1294981"/>
              <a:gd name="connsiteY39" fmla="*/ 76048 h 2053753"/>
              <a:gd name="connsiteX40" fmla="*/ 1068894 w 1294981"/>
              <a:gd name="connsiteY40" fmla="*/ 146386 h 2053753"/>
              <a:gd name="connsiteX41" fmla="*/ 1099039 w 1294981"/>
              <a:gd name="connsiteY41" fmla="*/ 392571 h 2053753"/>
              <a:gd name="connsiteX42" fmla="*/ 1099039 w 1294981"/>
              <a:gd name="connsiteY42" fmla="*/ 417692 h 2053753"/>
              <a:gd name="connsiteX43" fmla="*/ 1099039 w 1294981"/>
              <a:gd name="connsiteY43" fmla="*/ 553345 h 2053753"/>
              <a:gd name="connsiteX44" fmla="*/ 1099039 w 1294981"/>
              <a:gd name="connsiteY44" fmla="*/ 653828 h 2053753"/>
              <a:gd name="connsiteX45" fmla="*/ 1058845 w 1294981"/>
              <a:gd name="connsiteY45" fmla="*/ 749288 h 2053753"/>
              <a:gd name="connsiteX46" fmla="*/ 1028700 w 1294981"/>
              <a:gd name="connsiteY46" fmla="*/ 824650 h 2053753"/>
              <a:gd name="connsiteX47" fmla="*/ 1023676 w 1294981"/>
              <a:gd name="connsiteY47" fmla="*/ 884940 h 2053753"/>
              <a:gd name="connsiteX48" fmla="*/ 1063869 w 1294981"/>
              <a:gd name="connsiteY48" fmla="*/ 985424 h 2053753"/>
              <a:gd name="connsiteX49" fmla="*/ 1104063 w 1294981"/>
              <a:gd name="connsiteY49" fmla="*/ 1065811 h 2053753"/>
              <a:gd name="connsiteX50" fmla="*/ 1179425 w 1294981"/>
              <a:gd name="connsiteY50" fmla="*/ 1221560 h 2053753"/>
              <a:gd name="connsiteX51" fmla="*/ 1184450 w 1294981"/>
              <a:gd name="connsiteY51" fmla="*/ 1296923 h 2053753"/>
              <a:gd name="connsiteX52" fmla="*/ 1184450 w 1294981"/>
              <a:gd name="connsiteY52" fmla="*/ 1377310 h 2053753"/>
              <a:gd name="connsiteX53" fmla="*/ 1149280 w 1294981"/>
              <a:gd name="connsiteY53" fmla="*/ 1457696 h 2053753"/>
              <a:gd name="connsiteX54" fmla="*/ 817685 w 1294981"/>
              <a:gd name="connsiteY54" fmla="*/ 1919921 h 2053753"/>
              <a:gd name="connsiteX55" fmla="*/ 888023 w 1294981"/>
              <a:gd name="connsiteY55" fmla="*/ 2045525 h 2053753"/>
              <a:gd name="connsiteX56" fmla="*/ 963386 w 1294981"/>
              <a:gd name="connsiteY56" fmla="*/ 2035477 h 2053753"/>
              <a:gd name="connsiteX57" fmla="*/ 1033724 w 1294981"/>
              <a:gd name="connsiteY57" fmla="*/ 1985235 h 2053753"/>
              <a:gd name="connsiteX58" fmla="*/ 1109087 w 1294981"/>
              <a:gd name="connsiteY58" fmla="*/ 1904848 h 2053753"/>
              <a:gd name="connsiteX59" fmla="*/ 1219619 w 1294981"/>
              <a:gd name="connsiteY59" fmla="*/ 1744074 h 2053753"/>
              <a:gd name="connsiteX60" fmla="*/ 1294981 w 1294981"/>
              <a:gd name="connsiteY60" fmla="*/ 1563204 h 2053753"/>
              <a:gd name="connsiteX0" fmla="*/ 79131 w 1294981"/>
              <a:gd name="connsiteY0" fmla="*/ 1502914 h 2053753"/>
              <a:gd name="connsiteX1" fmla="*/ 84155 w 1294981"/>
              <a:gd name="connsiteY1" fmla="*/ 1367261 h 2053753"/>
              <a:gd name="connsiteX2" fmla="*/ 79131 w 1294981"/>
              <a:gd name="connsiteY2" fmla="*/ 1281850 h 2053753"/>
              <a:gd name="connsiteX3" fmla="*/ 59034 w 1294981"/>
              <a:gd name="connsiteY3" fmla="*/ 1141173 h 2053753"/>
              <a:gd name="connsiteX4" fmla="*/ 94203 w 1294981"/>
              <a:gd name="connsiteY4" fmla="*/ 1070835 h 2053753"/>
              <a:gd name="connsiteX5" fmla="*/ 114300 w 1294981"/>
              <a:gd name="connsiteY5" fmla="*/ 920110 h 2053753"/>
              <a:gd name="connsiteX6" fmla="*/ 74107 w 1294981"/>
              <a:gd name="connsiteY6" fmla="*/ 749288 h 2053753"/>
              <a:gd name="connsiteX7" fmla="*/ 33913 w 1294981"/>
              <a:gd name="connsiteY7" fmla="*/ 663877 h 2053753"/>
              <a:gd name="connsiteX8" fmla="*/ 3768 w 1294981"/>
              <a:gd name="connsiteY8" fmla="*/ 508127 h 2053753"/>
              <a:gd name="connsiteX9" fmla="*/ 3768 w 1294981"/>
              <a:gd name="connsiteY9" fmla="*/ 397595 h 2053753"/>
              <a:gd name="connsiteX10" fmla="*/ 33913 w 1294981"/>
              <a:gd name="connsiteY10" fmla="*/ 266967 h 2053753"/>
              <a:gd name="connsiteX11" fmla="*/ 104252 w 1294981"/>
              <a:gd name="connsiteY11" fmla="*/ 176531 h 2053753"/>
              <a:gd name="connsiteX12" fmla="*/ 169566 w 1294981"/>
              <a:gd name="connsiteY12" fmla="*/ 146386 h 2053753"/>
              <a:gd name="connsiteX13" fmla="*/ 254977 w 1294981"/>
              <a:gd name="connsiteY13" fmla="*/ 111217 h 2053753"/>
              <a:gd name="connsiteX14" fmla="*/ 330340 w 1294981"/>
              <a:gd name="connsiteY14" fmla="*/ 101169 h 2053753"/>
              <a:gd name="connsiteX15" fmla="*/ 385606 w 1294981"/>
              <a:gd name="connsiteY15" fmla="*/ 161459 h 2053753"/>
              <a:gd name="connsiteX16" fmla="*/ 380581 w 1294981"/>
              <a:gd name="connsiteY16" fmla="*/ 261942 h 2053753"/>
              <a:gd name="connsiteX17" fmla="*/ 400678 w 1294981"/>
              <a:gd name="connsiteY17" fmla="*/ 407644 h 2053753"/>
              <a:gd name="connsiteX18" fmla="*/ 430823 w 1294981"/>
              <a:gd name="connsiteY18" fmla="*/ 513151 h 2053753"/>
              <a:gd name="connsiteX19" fmla="*/ 445896 w 1294981"/>
              <a:gd name="connsiteY19" fmla="*/ 588514 h 2053753"/>
              <a:gd name="connsiteX20" fmla="*/ 460968 w 1294981"/>
              <a:gd name="connsiteY20" fmla="*/ 678949 h 2053753"/>
              <a:gd name="connsiteX21" fmla="*/ 491113 w 1294981"/>
              <a:gd name="connsiteY21" fmla="*/ 759336 h 2053753"/>
              <a:gd name="connsiteX22" fmla="*/ 842806 w 1294981"/>
              <a:gd name="connsiteY22" fmla="*/ 1111028 h 2053753"/>
              <a:gd name="connsiteX23" fmla="*/ 817685 w 1294981"/>
              <a:gd name="connsiteY23" fmla="*/ 1055762 h 2053753"/>
              <a:gd name="connsiteX24" fmla="*/ 787540 w 1294981"/>
              <a:gd name="connsiteY24" fmla="*/ 935182 h 2053753"/>
              <a:gd name="connsiteX25" fmla="*/ 767443 w 1294981"/>
              <a:gd name="connsiteY25" fmla="*/ 809578 h 2053753"/>
              <a:gd name="connsiteX26" fmla="*/ 762419 w 1294981"/>
              <a:gd name="connsiteY26" fmla="*/ 653828 h 2053753"/>
              <a:gd name="connsiteX27" fmla="*/ 762419 w 1294981"/>
              <a:gd name="connsiteY27" fmla="*/ 543296 h 2053753"/>
              <a:gd name="connsiteX28" fmla="*/ 752370 w 1294981"/>
              <a:gd name="connsiteY28" fmla="*/ 427740 h 2053753"/>
              <a:gd name="connsiteX29" fmla="*/ 737298 w 1294981"/>
              <a:gd name="connsiteY29" fmla="*/ 307160 h 2053753"/>
              <a:gd name="connsiteX30" fmla="*/ 697105 w 1294981"/>
              <a:gd name="connsiteY30" fmla="*/ 226773 h 2053753"/>
              <a:gd name="connsiteX31" fmla="*/ 682032 w 1294981"/>
              <a:gd name="connsiteY31" fmla="*/ 116241 h 2053753"/>
              <a:gd name="connsiteX32" fmla="*/ 702129 w 1294981"/>
              <a:gd name="connsiteY32" fmla="*/ 50927 h 2053753"/>
              <a:gd name="connsiteX33" fmla="*/ 717201 w 1294981"/>
              <a:gd name="connsiteY33" fmla="*/ 40879 h 2053753"/>
              <a:gd name="connsiteX34" fmla="*/ 762419 w 1294981"/>
              <a:gd name="connsiteY34" fmla="*/ 20782 h 2053753"/>
              <a:gd name="connsiteX35" fmla="*/ 832757 w 1294981"/>
              <a:gd name="connsiteY35" fmla="*/ 685 h 2053753"/>
              <a:gd name="connsiteX36" fmla="*/ 903096 w 1294981"/>
              <a:gd name="connsiteY36" fmla="*/ 5710 h 2053753"/>
              <a:gd name="connsiteX37" fmla="*/ 953338 w 1294981"/>
              <a:gd name="connsiteY37" fmla="*/ 15758 h 2053753"/>
              <a:gd name="connsiteX38" fmla="*/ 1008603 w 1294981"/>
              <a:gd name="connsiteY38" fmla="*/ 76048 h 2053753"/>
              <a:gd name="connsiteX39" fmla="*/ 1068894 w 1294981"/>
              <a:gd name="connsiteY39" fmla="*/ 146386 h 2053753"/>
              <a:gd name="connsiteX40" fmla="*/ 1099039 w 1294981"/>
              <a:gd name="connsiteY40" fmla="*/ 392571 h 2053753"/>
              <a:gd name="connsiteX41" fmla="*/ 1099039 w 1294981"/>
              <a:gd name="connsiteY41" fmla="*/ 417692 h 2053753"/>
              <a:gd name="connsiteX42" fmla="*/ 1099039 w 1294981"/>
              <a:gd name="connsiteY42" fmla="*/ 553345 h 2053753"/>
              <a:gd name="connsiteX43" fmla="*/ 1099039 w 1294981"/>
              <a:gd name="connsiteY43" fmla="*/ 653828 h 2053753"/>
              <a:gd name="connsiteX44" fmla="*/ 1058845 w 1294981"/>
              <a:gd name="connsiteY44" fmla="*/ 749288 h 2053753"/>
              <a:gd name="connsiteX45" fmla="*/ 1028700 w 1294981"/>
              <a:gd name="connsiteY45" fmla="*/ 824650 h 2053753"/>
              <a:gd name="connsiteX46" fmla="*/ 1023676 w 1294981"/>
              <a:gd name="connsiteY46" fmla="*/ 884940 h 2053753"/>
              <a:gd name="connsiteX47" fmla="*/ 1063869 w 1294981"/>
              <a:gd name="connsiteY47" fmla="*/ 985424 h 2053753"/>
              <a:gd name="connsiteX48" fmla="*/ 1104063 w 1294981"/>
              <a:gd name="connsiteY48" fmla="*/ 1065811 h 2053753"/>
              <a:gd name="connsiteX49" fmla="*/ 1179425 w 1294981"/>
              <a:gd name="connsiteY49" fmla="*/ 1221560 h 2053753"/>
              <a:gd name="connsiteX50" fmla="*/ 1184450 w 1294981"/>
              <a:gd name="connsiteY50" fmla="*/ 1296923 h 2053753"/>
              <a:gd name="connsiteX51" fmla="*/ 1184450 w 1294981"/>
              <a:gd name="connsiteY51" fmla="*/ 1377310 h 2053753"/>
              <a:gd name="connsiteX52" fmla="*/ 1149280 w 1294981"/>
              <a:gd name="connsiteY52" fmla="*/ 1457696 h 2053753"/>
              <a:gd name="connsiteX53" fmla="*/ 817685 w 1294981"/>
              <a:gd name="connsiteY53" fmla="*/ 1919921 h 2053753"/>
              <a:gd name="connsiteX54" fmla="*/ 888023 w 1294981"/>
              <a:gd name="connsiteY54" fmla="*/ 2045525 h 2053753"/>
              <a:gd name="connsiteX55" fmla="*/ 963386 w 1294981"/>
              <a:gd name="connsiteY55" fmla="*/ 2035477 h 2053753"/>
              <a:gd name="connsiteX56" fmla="*/ 1033724 w 1294981"/>
              <a:gd name="connsiteY56" fmla="*/ 1985235 h 2053753"/>
              <a:gd name="connsiteX57" fmla="*/ 1109087 w 1294981"/>
              <a:gd name="connsiteY57" fmla="*/ 1904848 h 2053753"/>
              <a:gd name="connsiteX58" fmla="*/ 1219619 w 1294981"/>
              <a:gd name="connsiteY58" fmla="*/ 1744074 h 2053753"/>
              <a:gd name="connsiteX59" fmla="*/ 1294981 w 1294981"/>
              <a:gd name="connsiteY59" fmla="*/ 1563204 h 2053753"/>
              <a:gd name="connsiteX0" fmla="*/ 84155 w 1294981"/>
              <a:gd name="connsiteY0" fmla="*/ 1367261 h 2053753"/>
              <a:gd name="connsiteX1" fmla="*/ 79131 w 1294981"/>
              <a:gd name="connsiteY1" fmla="*/ 1281850 h 2053753"/>
              <a:gd name="connsiteX2" fmla="*/ 59034 w 1294981"/>
              <a:gd name="connsiteY2" fmla="*/ 1141173 h 2053753"/>
              <a:gd name="connsiteX3" fmla="*/ 94203 w 1294981"/>
              <a:gd name="connsiteY3" fmla="*/ 1070835 h 2053753"/>
              <a:gd name="connsiteX4" fmla="*/ 114300 w 1294981"/>
              <a:gd name="connsiteY4" fmla="*/ 920110 h 2053753"/>
              <a:gd name="connsiteX5" fmla="*/ 74107 w 1294981"/>
              <a:gd name="connsiteY5" fmla="*/ 749288 h 2053753"/>
              <a:gd name="connsiteX6" fmla="*/ 33913 w 1294981"/>
              <a:gd name="connsiteY6" fmla="*/ 663877 h 2053753"/>
              <a:gd name="connsiteX7" fmla="*/ 3768 w 1294981"/>
              <a:gd name="connsiteY7" fmla="*/ 508127 h 2053753"/>
              <a:gd name="connsiteX8" fmla="*/ 3768 w 1294981"/>
              <a:gd name="connsiteY8" fmla="*/ 397595 h 2053753"/>
              <a:gd name="connsiteX9" fmla="*/ 33913 w 1294981"/>
              <a:gd name="connsiteY9" fmla="*/ 266967 h 2053753"/>
              <a:gd name="connsiteX10" fmla="*/ 104252 w 1294981"/>
              <a:gd name="connsiteY10" fmla="*/ 176531 h 2053753"/>
              <a:gd name="connsiteX11" fmla="*/ 169566 w 1294981"/>
              <a:gd name="connsiteY11" fmla="*/ 146386 h 2053753"/>
              <a:gd name="connsiteX12" fmla="*/ 254977 w 1294981"/>
              <a:gd name="connsiteY12" fmla="*/ 111217 h 2053753"/>
              <a:gd name="connsiteX13" fmla="*/ 330340 w 1294981"/>
              <a:gd name="connsiteY13" fmla="*/ 101169 h 2053753"/>
              <a:gd name="connsiteX14" fmla="*/ 385606 w 1294981"/>
              <a:gd name="connsiteY14" fmla="*/ 161459 h 2053753"/>
              <a:gd name="connsiteX15" fmla="*/ 380581 w 1294981"/>
              <a:gd name="connsiteY15" fmla="*/ 261942 h 2053753"/>
              <a:gd name="connsiteX16" fmla="*/ 400678 w 1294981"/>
              <a:gd name="connsiteY16" fmla="*/ 407644 h 2053753"/>
              <a:gd name="connsiteX17" fmla="*/ 430823 w 1294981"/>
              <a:gd name="connsiteY17" fmla="*/ 513151 h 2053753"/>
              <a:gd name="connsiteX18" fmla="*/ 445896 w 1294981"/>
              <a:gd name="connsiteY18" fmla="*/ 588514 h 2053753"/>
              <a:gd name="connsiteX19" fmla="*/ 460968 w 1294981"/>
              <a:gd name="connsiteY19" fmla="*/ 678949 h 2053753"/>
              <a:gd name="connsiteX20" fmla="*/ 491113 w 1294981"/>
              <a:gd name="connsiteY20" fmla="*/ 759336 h 2053753"/>
              <a:gd name="connsiteX21" fmla="*/ 842806 w 1294981"/>
              <a:gd name="connsiteY21" fmla="*/ 1111028 h 2053753"/>
              <a:gd name="connsiteX22" fmla="*/ 817685 w 1294981"/>
              <a:gd name="connsiteY22" fmla="*/ 1055762 h 2053753"/>
              <a:gd name="connsiteX23" fmla="*/ 787540 w 1294981"/>
              <a:gd name="connsiteY23" fmla="*/ 935182 h 2053753"/>
              <a:gd name="connsiteX24" fmla="*/ 767443 w 1294981"/>
              <a:gd name="connsiteY24" fmla="*/ 809578 h 2053753"/>
              <a:gd name="connsiteX25" fmla="*/ 762419 w 1294981"/>
              <a:gd name="connsiteY25" fmla="*/ 653828 h 2053753"/>
              <a:gd name="connsiteX26" fmla="*/ 762419 w 1294981"/>
              <a:gd name="connsiteY26" fmla="*/ 543296 h 2053753"/>
              <a:gd name="connsiteX27" fmla="*/ 752370 w 1294981"/>
              <a:gd name="connsiteY27" fmla="*/ 427740 h 2053753"/>
              <a:gd name="connsiteX28" fmla="*/ 737298 w 1294981"/>
              <a:gd name="connsiteY28" fmla="*/ 307160 h 2053753"/>
              <a:gd name="connsiteX29" fmla="*/ 697105 w 1294981"/>
              <a:gd name="connsiteY29" fmla="*/ 226773 h 2053753"/>
              <a:gd name="connsiteX30" fmla="*/ 682032 w 1294981"/>
              <a:gd name="connsiteY30" fmla="*/ 116241 h 2053753"/>
              <a:gd name="connsiteX31" fmla="*/ 702129 w 1294981"/>
              <a:gd name="connsiteY31" fmla="*/ 50927 h 2053753"/>
              <a:gd name="connsiteX32" fmla="*/ 717201 w 1294981"/>
              <a:gd name="connsiteY32" fmla="*/ 40879 h 2053753"/>
              <a:gd name="connsiteX33" fmla="*/ 762419 w 1294981"/>
              <a:gd name="connsiteY33" fmla="*/ 20782 h 2053753"/>
              <a:gd name="connsiteX34" fmla="*/ 832757 w 1294981"/>
              <a:gd name="connsiteY34" fmla="*/ 685 h 2053753"/>
              <a:gd name="connsiteX35" fmla="*/ 903096 w 1294981"/>
              <a:gd name="connsiteY35" fmla="*/ 5710 h 2053753"/>
              <a:gd name="connsiteX36" fmla="*/ 953338 w 1294981"/>
              <a:gd name="connsiteY36" fmla="*/ 15758 h 2053753"/>
              <a:gd name="connsiteX37" fmla="*/ 1008603 w 1294981"/>
              <a:gd name="connsiteY37" fmla="*/ 76048 h 2053753"/>
              <a:gd name="connsiteX38" fmla="*/ 1068894 w 1294981"/>
              <a:gd name="connsiteY38" fmla="*/ 146386 h 2053753"/>
              <a:gd name="connsiteX39" fmla="*/ 1099039 w 1294981"/>
              <a:gd name="connsiteY39" fmla="*/ 392571 h 2053753"/>
              <a:gd name="connsiteX40" fmla="*/ 1099039 w 1294981"/>
              <a:gd name="connsiteY40" fmla="*/ 417692 h 2053753"/>
              <a:gd name="connsiteX41" fmla="*/ 1099039 w 1294981"/>
              <a:gd name="connsiteY41" fmla="*/ 553345 h 2053753"/>
              <a:gd name="connsiteX42" fmla="*/ 1099039 w 1294981"/>
              <a:gd name="connsiteY42" fmla="*/ 653828 h 2053753"/>
              <a:gd name="connsiteX43" fmla="*/ 1058845 w 1294981"/>
              <a:gd name="connsiteY43" fmla="*/ 749288 h 2053753"/>
              <a:gd name="connsiteX44" fmla="*/ 1028700 w 1294981"/>
              <a:gd name="connsiteY44" fmla="*/ 824650 h 2053753"/>
              <a:gd name="connsiteX45" fmla="*/ 1023676 w 1294981"/>
              <a:gd name="connsiteY45" fmla="*/ 884940 h 2053753"/>
              <a:gd name="connsiteX46" fmla="*/ 1063869 w 1294981"/>
              <a:gd name="connsiteY46" fmla="*/ 985424 h 2053753"/>
              <a:gd name="connsiteX47" fmla="*/ 1104063 w 1294981"/>
              <a:gd name="connsiteY47" fmla="*/ 1065811 h 2053753"/>
              <a:gd name="connsiteX48" fmla="*/ 1179425 w 1294981"/>
              <a:gd name="connsiteY48" fmla="*/ 1221560 h 2053753"/>
              <a:gd name="connsiteX49" fmla="*/ 1184450 w 1294981"/>
              <a:gd name="connsiteY49" fmla="*/ 1296923 h 2053753"/>
              <a:gd name="connsiteX50" fmla="*/ 1184450 w 1294981"/>
              <a:gd name="connsiteY50" fmla="*/ 1377310 h 2053753"/>
              <a:gd name="connsiteX51" fmla="*/ 1149280 w 1294981"/>
              <a:gd name="connsiteY51" fmla="*/ 1457696 h 2053753"/>
              <a:gd name="connsiteX52" fmla="*/ 817685 w 1294981"/>
              <a:gd name="connsiteY52" fmla="*/ 1919921 h 2053753"/>
              <a:gd name="connsiteX53" fmla="*/ 888023 w 1294981"/>
              <a:gd name="connsiteY53" fmla="*/ 2045525 h 2053753"/>
              <a:gd name="connsiteX54" fmla="*/ 963386 w 1294981"/>
              <a:gd name="connsiteY54" fmla="*/ 2035477 h 2053753"/>
              <a:gd name="connsiteX55" fmla="*/ 1033724 w 1294981"/>
              <a:gd name="connsiteY55" fmla="*/ 1985235 h 2053753"/>
              <a:gd name="connsiteX56" fmla="*/ 1109087 w 1294981"/>
              <a:gd name="connsiteY56" fmla="*/ 1904848 h 2053753"/>
              <a:gd name="connsiteX57" fmla="*/ 1219619 w 1294981"/>
              <a:gd name="connsiteY57" fmla="*/ 1744074 h 2053753"/>
              <a:gd name="connsiteX58" fmla="*/ 1294981 w 1294981"/>
              <a:gd name="connsiteY58" fmla="*/ 1563204 h 2053753"/>
              <a:gd name="connsiteX0" fmla="*/ 79131 w 1294981"/>
              <a:gd name="connsiteY0" fmla="*/ 1281850 h 2053753"/>
              <a:gd name="connsiteX1" fmla="*/ 59034 w 1294981"/>
              <a:gd name="connsiteY1" fmla="*/ 1141173 h 2053753"/>
              <a:gd name="connsiteX2" fmla="*/ 94203 w 1294981"/>
              <a:gd name="connsiteY2" fmla="*/ 1070835 h 2053753"/>
              <a:gd name="connsiteX3" fmla="*/ 114300 w 1294981"/>
              <a:gd name="connsiteY3" fmla="*/ 920110 h 2053753"/>
              <a:gd name="connsiteX4" fmla="*/ 74107 w 1294981"/>
              <a:gd name="connsiteY4" fmla="*/ 749288 h 2053753"/>
              <a:gd name="connsiteX5" fmla="*/ 33913 w 1294981"/>
              <a:gd name="connsiteY5" fmla="*/ 663877 h 2053753"/>
              <a:gd name="connsiteX6" fmla="*/ 3768 w 1294981"/>
              <a:gd name="connsiteY6" fmla="*/ 508127 h 2053753"/>
              <a:gd name="connsiteX7" fmla="*/ 3768 w 1294981"/>
              <a:gd name="connsiteY7" fmla="*/ 397595 h 2053753"/>
              <a:gd name="connsiteX8" fmla="*/ 33913 w 1294981"/>
              <a:gd name="connsiteY8" fmla="*/ 266967 h 2053753"/>
              <a:gd name="connsiteX9" fmla="*/ 104252 w 1294981"/>
              <a:gd name="connsiteY9" fmla="*/ 176531 h 2053753"/>
              <a:gd name="connsiteX10" fmla="*/ 169566 w 1294981"/>
              <a:gd name="connsiteY10" fmla="*/ 146386 h 2053753"/>
              <a:gd name="connsiteX11" fmla="*/ 254977 w 1294981"/>
              <a:gd name="connsiteY11" fmla="*/ 111217 h 2053753"/>
              <a:gd name="connsiteX12" fmla="*/ 330340 w 1294981"/>
              <a:gd name="connsiteY12" fmla="*/ 101169 h 2053753"/>
              <a:gd name="connsiteX13" fmla="*/ 385606 w 1294981"/>
              <a:gd name="connsiteY13" fmla="*/ 161459 h 2053753"/>
              <a:gd name="connsiteX14" fmla="*/ 380581 w 1294981"/>
              <a:gd name="connsiteY14" fmla="*/ 261942 h 2053753"/>
              <a:gd name="connsiteX15" fmla="*/ 400678 w 1294981"/>
              <a:gd name="connsiteY15" fmla="*/ 407644 h 2053753"/>
              <a:gd name="connsiteX16" fmla="*/ 430823 w 1294981"/>
              <a:gd name="connsiteY16" fmla="*/ 513151 h 2053753"/>
              <a:gd name="connsiteX17" fmla="*/ 445896 w 1294981"/>
              <a:gd name="connsiteY17" fmla="*/ 588514 h 2053753"/>
              <a:gd name="connsiteX18" fmla="*/ 460968 w 1294981"/>
              <a:gd name="connsiteY18" fmla="*/ 678949 h 2053753"/>
              <a:gd name="connsiteX19" fmla="*/ 491113 w 1294981"/>
              <a:gd name="connsiteY19" fmla="*/ 759336 h 2053753"/>
              <a:gd name="connsiteX20" fmla="*/ 842806 w 1294981"/>
              <a:gd name="connsiteY20" fmla="*/ 1111028 h 2053753"/>
              <a:gd name="connsiteX21" fmla="*/ 817685 w 1294981"/>
              <a:gd name="connsiteY21" fmla="*/ 1055762 h 2053753"/>
              <a:gd name="connsiteX22" fmla="*/ 787540 w 1294981"/>
              <a:gd name="connsiteY22" fmla="*/ 935182 h 2053753"/>
              <a:gd name="connsiteX23" fmla="*/ 767443 w 1294981"/>
              <a:gd name="connsiteY23" fmla="*/ 809578 h 2053753"/>
              <a:gd name="connsiteX24" fmla="*/ 762419 w 1294981"/>
              <a:gd name="connsiteY24" fmla="*/ 653828 h 2053753"/>
              <a:gd name="connsiteX25" fmla="*/ 762419 w 1294981"/>
              <a:gd name="connsiteY25" fmla="*/ 543296 h 2053753"/>
              <a:gd name="connsiteX26" fmla="*/ 752370 w 1294981"/>
              <a:gd name="connsiteY26" fmla="*/ 427740 h 2053753"/>
              <a:gd name="connsiteX27" fmla="*/ 737298 w 1294981"/>
              <a:gd name="connsiteY27" fmla="*/ 307160 h 2053753"/>
              <a:gd name="connsiteX28" fmla="*/ 697105 w 1294981"/>
              <a:gd name="connsiteY28" fmla="*/ 226773 h 2053753"/>
              <a:gd name="connsiteX29" fmla="*/ 682032 w 1294981"/>
              <a:gd name="connsiteY29" fmla="*/ 116241 h 2053753"/>
              <a:gd name="connsiteX30" fmla="*/ 702129 w 1294981"/>
              <a:gd name="connsiteY30" fmla="*/ 50927 h 2053753"/>
              <a:gd name="connsiteX31" fmla="*/ 717201 w 1294981"/>
              <a:gd name="connsiteY31" fmla="*/ 40879 h 2053753"/>
              <a:gd name="connsiteX32" fmla="*/ 762419 w 1294981"/>
              <a:gd name="connsiteY32" fmla="*/ 20782 h 2053753"/>
              <a:gd name="connsiteX33" fmla="*/ 832757 w 1294981"/>
              <a:gd name="connsiteY33" fmla="*/ 685 h 2053753"/>
              <a:gd name="connsiteX34" fmla="*/ 903096 w 1294981"/>
              <a:gd name="connsiteY34" fmla="*/ 5710 h 2053753"/>
              <a:gd name="connsiteX35" fmla="*/ 953338 w 1294981"/>
              <a:gd name="connsiteY35" fmla="*/ 15758 h 2053753"/>
              <a:gd name="connsiteX36" fmla="*/ 1008603 w 1294981"/>
              <a:gd name="connsiteY36" fmla="*/ 76048 h 2053753"/>
              <a:gd name="connsiteX37" fmla="*/ 1068894 w 1294981"/>
              <a:gd name="connsiteY37" fmla="*/ 146386 h 2053753"/>
              <a:gd name="connsiteX38" fmla="*/ 1099039 w 1294981"/>
              <a:gd name="connsiteY38" fmla="*/ 392571 h 2053753"/>
              <a:gd name="connsiteX39" fmla="*/ 1099039 w 1294981"/>
              <a:gd name="connsiteY39" fmla="*/ 417692 h 2053753"/>
              <a:gd name="connsiteX40" fmla="*/ 1099039 w 1294981"/>
              <a:gd name="connsiteY40" fmla="*/ 553345 h 2053753"/>
              <a:gd name="connsiteX41" fmla="*/ 1099039 w 1294981"/>
              <a:gd name="connsiteY41" fmla="*/ 653828 h 2053753"/>
              <a:gd name="connsiteX42" fmla="*/ 1058845 w 1294981"/>
              <a:gd name="connsiteY42" fmla="*/ 749288 h 2053753"/>
              <a:gd name="connsiteX43" fmla="*/ 1028700 w 1294981"/>
              <a:gd name="connsiteY43" fmla="*/ 824650 h 2053753"/>
              <a:gd name="connsiteX44" fmla="*/ 1023676 w 1294981"/>
              <a:gd name="connsiteY44" fmla="*/ 884940 h 2053753"/>
              <a:gd name="connsiteX45" fmla="*/ 1063869 w 1294981"/>
              <a:gd name="connsiteY45" fmla="*/ 985424 h 2053753"/>
              <a:gd name="connsiteX46" fmla="*/ 1104063 w 1294981"/>
              <a:gd name="connsiteY46" fmla="*/ 1065811 h 2053753"/>
              <a:gd name="connsiteX47" fmla="*/ 1179425 w 1294981"/>
              <a:gd name="connsiteY47" fmla="*/ 1221560 h 2053753"/>
              <a:gd name="connsiteX48" fmla="*/ 1184450 w 1294981"/>
              <a:gd name="connsiteY48" fmla="*/ 1296923 h 2053753"/>
              <a:gd name="connsiteX49" fmla="*/ 1184450 w 1294981"/>
              <a:gd name="connsiteY49" fmla="*/ 1377310 h 2053753"/>
              <a:gd name="connsiteX50" fmla="*/ 1149280 w 1294981"/>
              <a:gd name="connsiteY50" fmla="*/ 1457696 h 2053753"/>
              <a:gd name="connsiteX51" fmla="*/ 817685 w 1294981"/>
              <a:gd name="connsiteY51" fmla="*/ 1919921 h 2053753"/>
              <a:gd name="connsiteX52" fmla="*/ 888023 w 1294981"/>
              <a:gd name="connsiteY52" fmla="*/ 2045525 h 2053753"/>
              <a:gd name="connsiteX53" fmla="*/ 963386 w 1294981"/>
              <a:gd name="connsiteY53" fmla="*/ 2035477 h 2053753"/>
              <a:gd name="connsiteX54" fmla="*/ 1033724 w 1294981"/>
              <a:gd name="connsiteY54" fmla="*/ 1985235 h 2053753"/>
              <a:gd name="connsiteX55" fmla="*/ 1109087 w 1294981"/>
              <a:gd name="connsiteY55" fmla="*/ 1904848 h 2053753"/>
              <a:gd name="connsiteX56" fmla="*/ 1219619 w 1294981"/>
              <a:gd name="connsiteY56" fmla="*/ 1744074 h 2053753"/>
              <a:gd name="connsiteX57" fmla="*/ 1294981 w 1294981"/>
              <a:gd name="connsiteY57" fmla="*/ 1563204 h 2053753"/>
              <a:gd name="connsiteX0" fmla="*/ 59034 w 1294981"/>
              <a:gd name="connsiteY0" fmla="*/ 1141173 h 2053753"/>
              <a:gd name="connsiteX1" fmla="*/ 94203 w 1294981"/>
              <a:gd name="connsiteY1" fmla="*/ 1070835 h 2053753"/>
              <a:gd name="connsiteX2" fmla="*/ 114300 w 1294981"/>
              <a:gd name="connsiteY2" fmla="*/ 920110 h 2053753"/>
              <a:gd name="connsiteX3" fmla="*/ 74107 w 1294981"/>
              <a:gd name="connsiteY3" fmla="*/ 749288 h 2053753"/>
              <a:gd name="connsiteX4" fmla="*/ 33913 w 1294981"/>
              <a:gd name="connsiteY4" fmla="*/ 663877 h 2053753"/>
              <a:gd name="connsiteX5" fmla="*/ 3768 w 1294981"/>
              <a:gd name="connsiteY5" fmla="*/ 508127 h 2053753"/>
              <a:gd name="connsiteX6" fmla="*/ 3768 w 1294981"/>
              <a:gd name="connsiteY6" fmla="*/ 397595 h 2053753"/>
              <a:gd name="connsiteX7" fmla="*/ 33913 w 1294981"/>
              <a:gd name="connsiteY7" fmla="*/ 266967 h 2053753"/>
              <a:gd name="connsiteX8" fmla="*/ 104252 w 1294981"/>
              <a:gd name="connsiteY8" fmla="*/ 176531 h 2053753"/>
              <a:gd name="connsiteX9" fmla="*/ 169566 w 1294981"/>
              <a:gd name="connsiteY9" fmla="*/ 146386 h 2053753"/>
              <a:gd name="connsiteX10" fmla="*/ 254977 w 1294981"/>
              <a:gd name="connsiteY10" fmla="*/ 111217 h 2053753"/>
              <a:gd name="connsiteX11" fmla="*/ 330340 w 1294981"/>
              <a:gd name="connsiteY11" fmla="*/ 101169 h 2053753"/>
              <a:gd name="connsiteX12" fmla="*/ 385606 w 1294981"/>
              <a:gd name="connsiteY12" fmla="*/ 161459 h 2053753"/>
              <a:gd name="connsiteX13" fmla="*/ 380581 w 1294981"/>
              <a:gd name="connsiteY13" fmla="*/ 261942 h 2053753"/>
              <a:gd name="connsiteX14" fmla="*/ 400678 w 1294981"/>
              <a:gd name="connsiteY14" fmla="*/ 407644 h 2053753"/>
              <a:gd name="connsiteX15" fmla="*/ 430823 w 1294981"/>
              <a:gd name="connsiteY15" fmla="*/ 513151 h 2053753"/>
              <a:gd name="connsiteX16" fmla="*/ 445896 w 1294981"/>
              <a:gd name="connsiteY16" fmla="*/ 588514 h 2053753"/>
              <a:gd name="connsiteX17" fmla="*/ 460968 w 1294981"/>
              <a:gd name="connsiteY17" fmla="*/ 678949 h 2053753"/>
              <a:gd name="connsiteX18" fmla="*/ 491113 w 1294981"/>
              <a:gd name="connsiteY18" fmla="*/ 759336 h 2053753"/>
              <a:gd name="connsiteX19" fmla="*/ 842806 w 1294981"/>
              <a:gd name="connsiteY19" fmla="*/ 1111028 h 2053753"/>
              <a:gd name="connsiteX20" fmla="*/ 817685 w 1294981"/>
              <a:gd name="connsiteY20" fmla="*/ 1055762 h 2053753"/>
              <a:gd name="connsiteX21" fmla="*/ 787540 w 1294981"/>
              <a:gd name="connsiteY21" fmla="*/ 935182 h 2053753"/>
              <a:gd name="connsiteX22" fmla="*/ 767443 w 1294981"/>
              <a:gd name="connsiteY22" fmla="*/ 809578 h 2053753"/>
              <a:gd name="connsiteX23" fmla="*/ 762419 w 1294981"/>
              <a:gd name="connsiteY23" fmla="*/ 653828 h 2053753"/>
              <a:gd name="connsiteX24" fmla="*/ 762419 w 1294981"/>
              <a:gd name="connsiteY24" fmla="*/ 543296 h 2053753"/>
              <a:gd name="connsiteX25" fmla="*/ 752370 w 1294981"/>
              <a:gd name="connsiteY25" fmla="*/ 427740 h 2053753"/>
              <a:gd name="connsiteX26" fmla="*/ 737298 w 1294981"/>
              <a:gd name="connsiteY26" fmla="*/ 307160 h 2053753"/>
              <a:gd name="connsiteX27" fmla="*/ 697105 w 1294981"/>
              <a:gd name="connsiteY27" fmla="*/ 226773 h 2053753"/>
              <a:gd name="connsiteX28" fmla="*/ 682032 w 1294981"/>
              <a:gd name="connsiteY28" fmla="*/ 116241 h 2053753"/>
              <a:gd name="connsiteX29" fmla="*/ 702129 w 1294981"/>
              <a:gd name="connsiteY29" fmla="*/ 50927 h 2053753"/>
              <a:gd name="connsiteX30" fmla="*/ 717201 w 1294981"/>
              <a:gd name="connsiteY30" fmla="*/ 40879 h 2053753"/>
              <a:gd name="connsiteX31" fmla="*/ 762419 w 1294981"/>
              <a:gd name="connsiteY31" fmla="*/ 20782 h 2053753"/>
              <a:gd name="connsiteX32" fmla="*/ 832757 w 1294981"/>
              <a:gd name="connsiteY32" fmla="*/ 685 h 2053753"/>
              <a:gd name="connsiteX33" fmla="*/ 903096 w 1294981"/>
              <a:gd name="connsiteY33" fmla="*/ 5710 h 2053753"/>
              <a:gd name="connsiteX34" fmla="*/ 953338 w 1294981"/>
              <a:gd name="connsiteY34" fmla="*/ 15758 h 2053753"/>
              <a:gd name="connsiteX35" fmla="*/ 1008603 w 1294981"/>
              <a:gd name="connsiteY35" fmla="*/ 76048 h 2053753"/>
              <a:gd name="connsiteX36" fmla="*/ 1068894 w 1294981"/>
              <a:gd name="connsiteY36" fmla="*/ 146386 h 2053753"/>
              <a:gd name="connsiteX37" fmla="*/ 1099039 w 1294981"/>
              <a:gd name="connsiteY37" fmla="*/ 392571 h 2053753"/>
              <a:gd name="connsiteX38" fmla="*/ 1099039 w 1294981"/>
              <a:gd name="connsiteY38" fmla="*/ 417692 h 2053753"/>
              <a:gd name="connsiteX39" fmla="*/ 1099039 w 1294981"/>
              <a:gd name="connsiteY39" fmla="*/ 553345 h 2053753"/>
              <a:gd name="connsiteX40" fmla="*/ 1099039 w 1294981"/>
              <a:gd name="connsiteY40" fmla="*/ 653828 h 2053753"/>
              <a:gd name="connsiteX41" fmla="*/ 1058845 w 1294981"/>
              <a:gd name="connsiteY41" fmla="*/ 749288 h 2053753"/>
              <a:gd name="connsiteX42" fmla="*/ 1028700 w 1294981"/>
              <a:gd name="connsiteY42" fmla="*/ 824650 h 2053753"/>
              <a:gd name="connsiteX43" fmla="*/ 1023676 w 1294981"/>
              <a:gd name="connsiteY43" fmla="*/ 884940 h 2053753"/>
              <a:gd name="connsiteX44" fmla="*/ 1063869 w 1294981"/>
              <a:gd name="connsiteY44" fmla="*/ 985424 h 2053753"/>
              <a:gd name="connsiteX45" fmla="*/ 1104063 w 1294981"/>
              <a:gd name="connsiteY45" fmla="*/ 1065811 h 2053753"/>
              <a:gd name="connsiteX46" fmla="*/ 1179425 w 1294981"/>
              <a:gd name="connsiteY46" fmla="*/ 1221560 h 2053753"/>
              <a:gd name="connsiteX47" fmla="*/ 1184450 w 1294981"/>
              <a:gd name="connsiteY47" fmla="*/ 1296923 h 2053753"/>
              <a:gd name="connsiteX48" fmla="*/ 1184450 w 1294981"/>
              <a:gd name="connsiteY48" fmla="*/ 1377310 h 2053753"/>
              <a:gd name="connsiteX49" fmla="*/ 1149280 w 1294981"/>
              <a:gd name="connsiteY49" fmla="*/ 1457696 h 2053753"/>
              <a:gd name="connsiteX50" fmla="*/ 817685 w 1294981"/>
              <a:gd name="connsiteY50" fmla="*/ 1919921 h 2053753"/>
              <a:gd name="connsiteX51" fmla="*/ 888023 w 1294981"/>
              <a:gd name="connsiteY51" fmla="*/ 2045525 h 2053753"/>
              <a:gd name="connsiteX52" fmla="*/ 963386 w 1294981"/>
              <a:gd name="connsiteY52" fmla="*/ 2035477 h 2053753"/>
              <a:gd name="connsiteX53" fmla="*/ 1033724 w 1294981"/>
              <a:gd name="connsiteY53" fmla="*/ 1985235 h 2053753"/>
              <a:gd name="connsiteX54" fmla="*/ 1109087 w 1294981"/>
              <a:gd name="connsiteY54" fmla="*/ 1904848 h 2053753"/>
              <a:gd name="connsiteX55" fmla="*/ 1219619 w 1294981"/>
              <a:gd name="connsiteY55" fmla="*/ 1744074 h 2053753"/>
              <a:gd name="connsiteX56" fmla="*/ 1294981 w 1294981"/>
              <a:gd name="connsiteY56" fmla="*/ 1563204 h 2053753"/>
              <a:gd name="connsiteX0" fmla="*/ 94203 w 1294981"/>
              <a:gd name="connsiteY0" fmla="*/ 1070835 h 2053753"/>
              <a:gd name="connsiteX1" fmla="*/ 114300 w 1294981"/>
              <a:gd name="connsiteY1" fmla="*/ 920110 h 2053753"/>
              <a:gd name="connsiteX2" fmla="*/ 74107 w 1294981"/>
              <a:gd name="connsiteY2" fmla="*/ 749288 h 2053753"/>
              <a:gd name="connsiteX3" fmla="*/ 33913 w 1294981"/>
              <a:gd name="connsiteY3" fmla="*/ 663877 h 2053753"/>
              <a:gd name="connsiteX4" fmla="*/ 3768 w 1294981"/>
              <a:gd name="connsiteY4" fmla="*/ 508127 h 2053753"/>
              <a:gd name="connsiteX5" fmla="*/ 3768 w 1294981"/>
              <a:gd name="connsiteY5" fmla="*/ 397595 h 2053753"/>
              <a:gd name="connsiteX6" fmla="*/ 33913 w 1294981"/>
              <a:gd name="connsiteY6" fmla="*/ 266967 h 2053753"/>
              <a:gd name="connsiteX7" fmla="*/ 104252 w 1294981"/>
              <a:gd name="connsiteY7" fmla="*/ 176531 h 2053753"/>
              <a:gd name="connsiteX8" fmla="*/ 169566 w 1294981"/>
              <a:gd name="connsiteY8" fmla="*/ 146386 h 2053753"/>
              <a:gd name="connsiteX9" fmla="*/ 254977 w 1294981"/>
              <a:gd name="connsiteY9" fmla="*/ 111217 h 2053753"/>
              <a:gd name="connsiteX10" fmla="*/ 330340 w 1294981"/>
              <a:gd name="connsiteY10" fmla="*/ 101169 h 2053753"/>
              <a:gd name="connsiteX11" fmla="*/ 385606 w 1294981"/>
              <a:gd name="connsiteY11" fmla="*/ 161459 h 2053753"/>
              <a:gd name="connsiteX12" fmla="*/ 380581 w 1294981"/>
              <a:gd name="connsiteY12" fmla="*/ 261942 h 2053753"/>
              <a:gd name="connsiteX13" fmla="*/ 400678 w 1294981"/>
              <a:gd name="connsiteY13" fmla="*/ 407644 h 2053753"/>
              <a:gd name="connsiteX14" fmla="*/ 430823 w 1294981"/>
              <a:gd name="connsiteY14" fmla="*/ 513151 h 2053753"/>
              <a:gd name="connsiteX15" fmla="*/ 445896 w 1294981"/>
              <a:gd name="connsiteY15" fmla="*/ 588514 h 2053753"/>
              <a:gd name="connsiteX16" fmla="*/ 460968 w 1294981"/>
              <a:gd name="connsiteY16" fmla="*/ 678949 h 2053753"/>
              <a:gd name="connsiteX17" fmla="*/ 491113 w 1294981"/>
              <a:gd name="connsiteY17" fmla="*/ 759336 h 2053753"/>
              <a:gd name="connsiteX18" fmla="*/ 842806 w 1294981"/>
              <a:gd name="connsiteY18" fmla="*/ 1111028 h 2053753"/>
              <a:gd name="connsiteX19" fmla="*/ 817685 w 1294981"/>
              <a:gd name="connsiteY19" fmla="*/ 1055762 h 2053753"/>
              <a:gd name="connsiteX20" fmla="*/ 787540 w 1294981"/>
              <a:gd name="connsiteY20" fmla="*/ 935182 h 2053753"/>
              <a:gd name="connsiteX21" fmla="*/ 767443 w 1294981"/>
              <a:gd name="connsiteY21" fmla="*/ 809578 h 2053753"/>
              <a:gd name="connsiteX22" fmla="*/ 762419 w 1294981"/>
              <a:gd name="connsiteY22" fmla="*/ 653828 h 2053753"/>
              <a:gd name="connsiteX23" fmla="*/ 762419 w 1294981"/>
              <a:gd name="connsiteY23" fmla="*/ 543296 h 2053753"/>
              <a:gd name="connsiteX24" fmla="*/ 752370 w 1294981"/>
              <a:gd name="connsiteY24" fmla="*/ 427740 h 2053753"/>
              <a:gd name="connsiteX25" fmla="*/ 737298 w 1294981"/>
              <a:gd name="connsiteY25" fmla="*/ 307160 h 2053753"/>
              <a:gd name="connsiteX26" fmla="*/ 697105 w 1294981"/>
              <a:gd name="connsiteY26" fmla="*/ 226773 h 2053753"/>
              <a:gd name="connsiteX27" fmla="*/ 682032 w 1294981"/>
              <a:gd name="connsiteY27" fmla="*/ 116241 h 2053753"/>
              <a:gd name="connsiteX28" fmla="*/ 702129 w 1294981"/>
              <a:gd name="connsiteY28" fmla="*/ 50927 h 2053753"/>
              <a:gd name="connsiteX29" fmla="*/ 717201 w 1294981"/>
              <a:gd name="connsiteY29" fmla="*/ 40879 h 2053753"/>
              <a:gd name="connsiteX30" fmla="*/ 762419 w 1294981"/>
              <a:gd name="connsiteY30" fmla="*/ 20782 h 2053753"/>
              <a:gd name="connsiteX31" fmla="*/ 832757 w 1294981"/>
              <a:gd name="connsiteY31" fmla="*/ 685 h 2053753"/>
              <a:gd name="connsiteX32" fmla="*/ 903096 w 1294981"/>
              <a:gd name="connsiteY32" fmla="*/ 5710 h 2053753"/>
              <a:gd name="connsiteX33" fmla="*/ 953338 w 1294981"/>
              <a:gd name="connsiteY33" fmla="*/ 15758 h 2053753"/>
              <a:gd name="connsiteX34" fmla="*/ 1008603 w 1294981"/>
              <a:gd name="connsiteY34" fmla="*/ 76048 h 2053753"/>
              <a:gd name="connsiteX35" fmla="*/ 1068894 w 1294981"/>
              <a:gd name="connsiteY35" fmla="*/ 146386 h 2053753"/>
              <a:gd name="connsiteX36" fmla="*/ 1099039 w 1294981"/>
              <a:gd name="connsiteY36" fmla="*/ 392571 h 2053753"/>
              <a:gd name="connsiteX37" fmla="*/ 1099039 w 1294981"/>
              <a:gd name="connsiteY37" fmla="*/ 417692 h 2053753"/>
              <a:gd name="connsiteX38" fmla="*/ 1099039 w 1294981"/>
              <a:gd name="connsiteY38" fmla="*/ 553345 h 2053753"/>
              <a:gd name="connsiteX39" fmla="*/ 1099039 w 1294981"/>
              <a:gd name="connsiteY39" fmla="*/ 653828 h 2053753"/>
              <a:gd name="connsiteX40" fmla="*/ 1058845 w 1294981"/>
              <a:gd name="connsiteY40" fmla="*/ 749288 h 2053753"/>
              <a:gd name="connsiteX41" fmla="*/ 1028700 w 1294981"/>
              <a:gd name="connsiteY41" fmla="*/ 824650 h 2053753"/>
              <a:gd name="connsiteX42" fmla="*/ 1023676 w 1294981"/>
              <a:gd name="connsiteY42" fmla="*/ 884940 h 2053753"/>
              <a:gd name="connsiteX43" fmla="*/ 1063869 w 1294981"/>
              <a:gd name="connsiteY43" fmla="*/ 985424 h 2053753"/>
              <a:gd name="connsiteX44" fmla="*/ 1104063 w 1294981"/>
              <a:gd name="connsiteY44" fmla="*/ 1065811 h 2053753"/>
              <a:gd name="connsiteX45" fmla="*/ 1179425 w 1294981"/>
              <a:gd name="connsiteY45" fmla="*/ 1221560 h 2053753"/>
              <a:gd name="connsiteX46" fmla="*/ 1184450 w 1294981"/>
              <a:gd name="connsiteY46" fmla="*/ 1296923 h 2053753"/>
              <a:gd name="connsiteX47" fmla="*/ 1184450 w 1294981"/>
              <a:gd name="connsiteY47" fmla="*/ 1377310 h 2053753"/>
              <a:gd name="connsiteX48" fmla="*/ 1149280 w 1294981"/>
              <a:gd name="connsiteY48" fmla="*/ 1457696 h 2053753"/>
              <a:gd name="connsiteX49" fmla="*/ 817685 w 1294981"/>
              <a:gd name="connsiteY49" fmla="*/ 1919921 h 2053753"/>
              <a:gd name="connsiteX50" fmla="*/ 888023 w 1294981"/>
              <a:gd name="connsiteY50" fmla="*/ 2045525 h 2053753"/>
              <a:gd name="connsiteX51" fmla="*/ 963386 w 1294981"/>
              <a:gd name="connsiteY51" fmla="*/ 2035477 h 2053753"/>
              <a:gd name="connsiteX52" fmla="*/ 1033724 w 1294981"/>
              <a:gd name="connsiteY52" fmla="*/ 1985235 h 2053753"/>
              <a:gd name="connsiteX53" fmla="*/ 1109087 w 1294981"/>
              <a:gd name="connsiteY53" fmla="*/ 1904848 h 2053753"/>
              <a:gd name="connsiteX54" fmla="*/ 1219619 w 1294981"/>
              <a:gd name="connsiteY54" fmla="*/ 1744074 h 2053753"/>
              <a:gd name="connsiteX55" fmla="*/ 1294981 w 1294981"/>
              <a:gd name="connsiteY55" fmla="*/ 1563204 h 2053753"/>
              <a:gd name="connsiteX0" fmla="*/ 114300 w 1294981"/>
              <a:gd name="connsiteY0" fmla="*/ 920110 h 2053753"/>
              <a:gd name="connsiteX1" fmla="*/ 74107 w 1294981"/>
              <a:gd name="connsiteY1" fmla="*/ 749288 h 2053753"/>
              <a:gd name="connsiteX2" fmla="*/ 33913 w 1294981"/>
              <a:gd name="connsiteY2" fmla="*/ 663877 h 2053753"/>
              <a:gd name="connsiteX3" fmla="*/ 3768 w 1294981"/>
              <a:gd name="connsiteY3" fmla="*/ 508127 h 2053753"/>
              <a:gd name="connsiteX4" fmla="*/ 3768 w 1294981"/>
              <a:gd name="connsiteY4" fmla="*/ 397595 h 2053753"/>
              <a:gd name="connsiteX5" fmla="*/ 33913 w 1294981"/>
              <a:gd name="connsiteY5" fmla="*/ 266967 h 2053753"/>
              <a:gd name="connsiteX6" fmla="*/ 104252 w 1294981"/>
              <a:gd name="connsiteY6" fmla="*/ 176531 h 2053753"/>
              <a:gd name="connsiteX7" fmla="*/ 169566 w 1294981"/>
              <a:gd name="connsiteY7" fmla="*/ 146386 h 2053753"/>
              <a:gd name="connsiteX8" fmla="*/ 254977 w 1294981"/>
              <a:gd name="connsiteY8" fmla="*/ 111217 h 2053753"/>
              <a:gd name="connsiteX9" fmla="*/ 330340 w 1294981"/>
              <a:gd name="connsiteY9" fmla="*/ 101169 h 2053753"/>
              <a:gd name="connsiteX10" fmla="*/ 385606 w 1294981"/>
              <a:gd name="connsiteY10" fmla="*/ 161459 h 2053753"/>
              <a:gd name="connsiteX11" fmla="*/ 380581 w 1294981"/>
              <a:gd name="connsiteY11" fmla="*/ 261942 h 2053753"/>
              <a:gd name="connsiteX12" fmla="*/ 400678 w 1294981"/>
              <a:gd name="connsiteY12" fmla="*/ 407644 h 2053753"/>
              <a:gd name="connsiteX13" fmla="*/ 430823 w 1294981"/>
              <a:gd name="connsiteY13" fmla="*/ 513151 h 2053753"/>
              <a:gd name="connsiteX14" fmla="*/ 445896 w 1294981"/>
              <a:gd name="connsiteY14" fmla="*/ 588514 h 2053753"/>
              <a:gd name="connsiteX15" fmla="*/ 460968 w 1294981"/>
              <a:gd name="connsiteY15" fmla="*/ 678949 h 2053753"/>
              <a:gd name="connsiteX16" fmla="*/ 491113 w 1294981"/>
              <a:gd name="connsiteY16" fmla="*/ 759336 h 2053753"/>
              <a:gd name="connsiteX17" fmla="*/ 842806 w 1294981"/>
              <a:gd name="connsiteY17" fmla="*/ 1111028 h 2053753"/>
              <a:gd name="connsiteX18" fmla="*/ 817685 w 1294981"/>
              <a:gd name="connsiteY18" fmla="*/ 1055762 h 2053753"/>
              <a:gd name="connsiteX19" fmla="*/ 787540 w 1294981"/>
              <a:gd name="connsiteY19" fmla="*/ 935182 h 2053753"/>
              <a:gd name="connsiteX20" fmla="*/ 767443 w 1294981"/>
              <a:gd name="connsiteY20" fmla="*/ 809578 h 2053753"/>
              <a:gd name="connsiteX21" fmla="*/ 762419 w 1294981"/>
              <a:gd name="connsiteY21" fmla="*/ 653828 h 2053753"/>
              <a:gd name="connsiteX22" fmla="*/ 762419 w 1294981"/>
              <a:gd name="connsiteY22" fmla="*/ 543296 h 2053753"/>
              <a:gd name="connsiteX23" fmla="*/ 752370 w 1294981"/>
              <a:gd name="connsiteY23" fmla="*/ 427740 h 2053753"/>
              <a:gd name="connsiteX24" fmla="*/ 737298 w 1294981"/>
              <a:gd name="connsiteY24" fmla="*/ 307160 h 2053753"/>
              <a:gd name="connsiteX25" fmla="*/ 697105 w 1294981"/>
              <a:gd name="connsiteY25" fmla="*/ 226773 h 2053753"/>
              <a:gd name="connsiteX26" fmla="*/ 682032 w 1294981"/>
              <a:gd name="connsiteY26" fmla="*/ 116241 h 2053753"/>
              <a:gd name="connsiteX27" fmla="*/ 702129 w 1294981"/>
              <a:gd name="connsiteY27" fmla="*/ 50927 h 2053753"/>
              <a:gd name="connsiteX28" fmla="*/ 717201 w 1294981"/>
              <a:gd name="connsiteY28" fmla="*/ 40879 h 2053753"/>
              <a:gd name="connsiteX29" fmla="*/ 762419 w 1294981"/>
              <a:gd name="connsiteY29" fmla="*/ 20782 h 2053753"/>
              <a:gd name="connsiteX30" fmla="*/ 832757 w 1294981"/>
              <a:gd name="connsiteY30" fmla="*/ 685 h 2053753"/>
              <a:gd name="connsiteX31" fmla="*/ 903096 w 1294981"/>
              <a:gd name="connsiteY31" fmla="*/ 5710 h 2053753"/>
              <a:gd name="connsiteX32" fmla="*/ 953338 w 1294981"/>
              <a:gd name="connsiteY32" fmla="*/ 15758 h 2053753"/>
              <a:gd name="connsiteX33" fmla="*/ 1008603 w 1294981"/>
              <a:gd name="connsiteY33" fmla="*/ 76048 h 2053753"/>
              <a:gd name="connsiteX34" fmla="*/ 1068894 w 1294981"/>
              <a:gd name="connsiteY34" fmla="*/ 146386 h 2053753"/>
              <a:gd name="connsiteX35" fmla="*/ 1099039 w 1294981"/>
              <a:gd name="connsiteY35" fmla="*/ 392571 h 2053753"/>
              <a:gd name="connsiteX36" fmla="*/ 1099039 w 1294981"/>
              <a:gd name="connsiteY36" fmla="*/ 417692 h 2053753"/>
              <a:gd name="connsiteX37" fmla="*/ 1099039 w 1294981"/>
              <a:gd name="connsiteY37" fmla="*/ 553345 h 2053753"/>
              <a:gd name="connsiteX38" fmla="*/ 1099039 w 1294981"/>
              <a:gd name="connsiteY38" fmla="*/ 653828 h 2053753"/>
              <a:gd name="connsiteX39" fmla="*/ 1058845 w 1294981"/>
              <a:gd name="connsiteY39" fmla="*/ 749288 h 2053753"/>
              <a:gd name="connsiteX40" fmla="*/ 1028700 w 1294981"/>
              <a:gd name="connsiteY40" fmla="*/ 824650 h 2053753"/>
              <a:gd name="connsiteX41" fmla="*/ 1023676 w 1294981"/>
              <a:gd name="connsiteY41" fmla="*/ 884940 h 2053753"/>
              <a:gd name="connsiteX42" fmla="*/ 1063869 w 1294981"/>
              <a:gd name="connsiteY42" fmla="*/ 985424 h 2053753"/>
              <a:gd name="connsiteX43" fmla="*/ 1104063 w 1294981"/>
              <a:gd name="connsiteY43" fmla="*/ 1065811 h 2053753"/>
              <a:gd name="connsiteX44" fmla="*/ 1179425 w 1294981"/>
              <a:gd name="connsiteY44" fmla="*/ 1221560 h 2053753"/>
              <a:gd name="connsiteX45" fmla="*/ 1184450 w 1294981"/>
              <a:gd name="connsiteY45" fmla="*/ 1296923 h 2053753"/>
              <a:gd name="connsiteX46" fmla="*/ 1184450 w 1294981"/>
              <a:gd name="connsiteY46" fmla="*/ 1377310 h 2053753"/>
              <a:gd name="connsiteX47" fmla="*/ 1149280 w 1294981"/>
              <a:gd name="connsiteY47" fmla="*/ 1457696 h 2053753"/>
              <a:gd name="connsiteX48" fmla="*/ 817685 w 1294981"/>
              <a:gd name="connsiteY48" fmla="*/ 1919921 h 2053753"/>
              <a:gd name="connsiteX49" fmla="*/ 888023 w 1294981"/>
              <a:gd name="connsiteY49" fmla="*/ 2045525 h 2053753"/>
              <a:gd name="connsiteX50" fmla="*/ 963386 w 1294981"/>
              <a:gd name="connsiteY50" fmla="*/ 2035477 h 2053753"/>
              <a:gd name="connsiteX51" fmla="*/ 1033724 w 1294981"/>
              <a:gd name="connsiteY51" fmla="*/ 1985235 h 2053753"/>
              <a:gd name="connsiteX52" fmla="*/ 1109087 w 1294981"/>
              <a:gd name="connsiteY52" fmla="*/ 1904848 h 2053753"/>
              <a:gd name="connsiteX53" fmla="*/ 1219619 w 1294981"/>
              <a:gd name="connsiteY53" fmla="*/ 1744074 h 2053753"/>
              <a:gd name="connsiteX54" fmla="*/ 1294981 w 1294981"/>
              <a:gd name="connsiteY54" fmla="*/ 1563204 h 2053753"/>
              <a:gd name="connsiteX0" fmla="*/ 74107 w 1294981"/>
              <a:gd name="connsiteY0" fmla="*/ 749288 h 2053753"/>
              <a:gd name="connsiteX1" fmla="*/ 33913 w 1294981"/>
              <a:gd name="connsiteY1" fmla="*/ 663877 h 2053753"/>
              <a:gd name="connsiteX2" fmla="*/ 3768 w 1294981"/>
              <a:gd name="connsiteY2" fmla="*/ 508127 h 2053753"/>
              <a:gd name="connsiteX3" fmla="*/ 3768 w 1294981"/>
              <a:gd name="connsiteY3" fmla="*/ 397595 h 2053753"/>
              <a:gd name="connsiteX4" fmla="*/ 33913 w 1294981"/>
              <a:gd name="connsiteY4" fmla="*/ 266967 h 2053753"/>
              <a:gd name="connsiteX5" fmla="*/ 104252 w 1294981"/>
              <a:gd name="connsiteY5" fmla="*/ 176531 h 2053753"/>
              <a:gd name="connsiteX6" fmla="*/ 169566 w 1294981"/>
              <a:gd name="connsiteY6" fmla="*/ 146386 h 2053753"/>
              <a:gd name="connsiteX7" fmla="*/ 254977 w 1294981"/>
              <a:gd name="connsiteY7" fmla="*/ 111217 h 2053753"/>
              <a:gd name="connsiteX8" fmla="*/ 330340 w 1294981"/>
              <a:gd name="connsiteY8" fmla="*/ 101169 h 2053753"/>
              <a:gd name="connsiteX9" fmla="*/ 385606 w 1294981"/>
              <a:gd name="connsiteY9" fmla="*/ 161459 h 2053753"/>
              <a:gd name="connsiteX10" fmla="*/ 380581 w 1294981"/>
              <a:gd name="connsiteY10" fmla="*/ 261942 h 2053753"/>
              <a:gd name="connsiteX11" fmla="*/ 400678 w 1294981"/>
              <a:gd name="connsiteY11" fmla="*/ 407644 h 2053753"/>
              <a:gd name="connsiteX12" fmla="*/ 430823 w 1294981"/>
              <a:gd name="connsiteY12" fmla="*/ 513151 h 2053753"/>
              <a:gd name="connsiteX13" fmla="*/ 445896 w 1294981"/>
              <a:gd name="connsiteY13" fmla="*/ 588514 h 2053753"/>
              <a:gd name="connsiteX14" fmla="*/ 460968 w 1294981"/>
              <a:gd name="connsiteY14" fmla="*/ 678949 h 2053753"/>
              <a:gd name="connsiteX15" fmla="*/ 491113 w 1294981"/>
              <a:gd name="connsiteY15" fmla="*/ 759336 h 2053753"/>
              <a:gd name="connsiteX16" fmla="*/ 842806 w 1294981"/>
              <a:gd name="connsiteY16" fmla="*/ 1111028 h 2053753"/>
              <a:gd name="connsiteX17" fmla="*/ 817685 w 1294981"/>
              <a:gd name="connsiteY17" fmla="*/ 1055762 h 2053753"/>
              <a:gd name="connsiteX18" fmla="*/ 787540 w 1294981"/>
              <a:gd name="connsiteY18" fmla="*/ 935182 h 2053753"/>
              <a:gd name="connsiteX19" fmla="*/ 767443 w 1294981"/>
              <a:gd name="connsiteY19" fmla="*/ 809578 h 2053753"/>
              <a:gd name="connsiteX20" fmla="*/ 762419 w 1294981"/>
              <a:gd name="connsiteY20" fmla="*/ 653828 h 2053753"/>
              <a:gd name="connsiteX21" fmla="*/ 762419 w 1294981"/>
              <a:gd name="connsiteY21" fmla="*/ 543296 h 2053753"/>
              <a:gd name="connsiteX22" fmla="*/ 752370 w 1294981"/>
              <a:gd name="connsiteY22" fmla="*/ 427740 h 2053753"/>
              <a:gd name="connsiteX23" fmla="*/ 737298 w 1294981"/>
              <a:gd name="connsiteY23" fmla="*/ 307160 h 2053753"/>
              <a:gd name="connsiteX24" fmla="*/ 697105 w 1294981"/>
              <a:gd name="connsiteY24" fmla="*/ 226773 h 2053753"/>
              <a:gd name="connsiteX25" fmla="*/ 682032 w 1294981"/>
              <a:gd name="connsiteY25" fmla="*/ 116241 h 2053753"/>
              <a:gd name="connsiteX26" fmla="*/ 702129 w 1294981"/>
              <a:gd name="connsiteY26" fmla="*/ 50927 h 2053753"/>
              <a:gd name="connsiteX27" fmla="*/ 717201 w 1294981"/>
              <a:gd name="connsiteY27" fmla="*/ 40879 h 2053753"/>
              <a:gd name="connsiteX28" fmla="*/ 762419 w 1294981"/>
              <a:gd name="connsiteY28" fmla="*/ 20782 h 2053753"/>
              <a:gd name="connsiteX29" fmla="*/ 832757 w 1294981"/>
              <a:gd name="connsiteY29" fmla="*/ 685 h 2053753"/>
              <a:gd name="connsiteX30" fmla="*/ 903096 w 1294981"/>
              <a:gd name="connsiteY30" fmla="*/ 5710 h 2053753"/>
              <a:gd name="connsiteX31" fmla="*/ 953338 w 1294981"/>
              <a:gd name="connsiteY31" fmla="*/ 15758 h 2053753"/>
              <a:gd name="connsiteX32" fmla="*/ 1008603 w 1294981"/>
              <a:gd name="connsiteY32" fmla="*/ 76048 h 2053753"/>
              <a:gd name="connsiteX33" fmla="*/ 1068894 w 1294981"/>
              <a:gd name="connsiteY33" fmla="*/ 146386 h 2053753"/>
              <a:gd name="connsiteX34" fmla="*/ 1099039 w 1294981"/>
              <a:gd name="connsiteY34" fmla="*/ 392571 h 2053753"/>
              <a:gd name="connsiteX35" fmla="*/ 1099039 w 1294981"/>
              <a:gd name="connsiteY35" fmla="*/ 417692 h 2053753"/>
              <a:gd name="connsiteX36" fmla="*/ 1099039 w 1294981"/>
              <a:gd name="connsiteY36" fmla="*/ 553345 h 2053753"/>
              <a:gd name="connsiteX37" fmla="*/ 1099039 w 1294981"/>
              <a:gd name="connsiteY37" fmla="*/ 653828 h 2053753"/>
              <a:gd name="connsiteX38" fmla="*/ 1058845 w 1294981"/>
              <a:gd name="connsiteY38" fmla="*/ 749288 h 2053753"/>
              <a:gd name="connsiteX39" fmla="*/ 1028700 w 1294981"/>
              <a:gd name="connsiteY39" fmla="*/ 824650 h 2053753"/>
              <a:gd name="connsiteX40" fmla="*/ 1023676 w 1294981"/>
              <a:gd name="connsiteY40" fmla="*/ 884940 h 2053753"/>
              <a:gd name="connsiteX41" fmla="*/ 1063869 w 1294981"/>
              <a:gd name="connsiteY41" fmla="*/ 985424 h 2053753"/>
              <a:gd name="connsiteX42" fmla="*/ 1104063 w 1294981"/>
              <a:gd name="connsiteY42" fmla="*/ 1065811 h 2053753"/>
              <a:gd name="connsiteX43" fmla="*/ 1179425 w 1294981"/>
              <a:gd name="connsiteY43" fmla="*/ 1221560 h 2053753"/>
              <a:gd name="connsiteX44" fmla="*/ 1184450 w 1294981"/>
              <a:gd name="connsiteY44" fmla="*/ 1296923 h 2053753"/>
              <a:gd name="connsiteX45" fmla="*/ 1184450 w 1294981"/>
              <a:gd name="connsiteY45" fmla="*/ 1377310 h 2053753"/>
              <a:gd name="connsiteX46" fmla="*/ 1149280 w 1294981"/>
              <a:gd name="connsiteY46" fmla="*/ 1457696 h 2053753"/>
              <a:gd name="connsiteX47" fmla="*/ 817685 w 1294981"/>
              <a:gd name="connsiteY47" fmla="*/ 1919921 h 2053753"/>
              <a:gd name="connsiteX48" fmla="*/ 888023 w 1294981"/>
              <a:gd name="connsiteY48" fmla="*/ 2045525 h 2053753"/>
              <a:gd name="connsiteX49" fmla="*/ 963386 w 1294981"/>
              <a:gd name="connsiteY49" fmla="*/ 2035477 h 2053753"/>
              <a:gd name="connsiteX50" fmla="*/ 1033724 w 1294981"/>
              <a:gd name="connsiteY50" fmla="*/ 1985235 h 2053753"/>
              <a:gd name="connsiteX51" fmla="*/ 1109087 w 1294981"/>
              <a:gd name="connsiteY51" fmla="*/ 1904848 h 2053753"/>
              <a:gd name="connsiteX52" fmla="*/ 1219619 w 1294981"/>
              <a:gd name="connsiteY52" fmla="*/ 1744074 h 2053753"/>
              <a:gd name="connsiteX53" fmla="*/ 1294981 w 1294981"/>
              <a:gd name="connsiteY53" fmla="*/ 1563204 h 2053753"/>
              <a:gd name="connsiteX0" fmla="*/ 33913 w 1294981"/>
              <a:gd name="connsiteY0" fmla="*/ 663877 h 2053753"/>
              <a:gd name="connsiteX1" fmla="*/ 3768 w 1294981"/>
              <a:gd name="connsiteY1" fmla="*/ 508127 h 2053753"/>
              <a:gd name="connsiteX2" fmla="*/ 3768 w 1294981"/>
              <a:gd name="connsiteY2" fmla="*/ 397595 h 2053753"/>
              <a:gd name="connsiteX3" fmla="*/ 33913 w 1294981"/>
              <a:gd name="connsiteY3" fmla="*/ 266967 h 2053753"/>
              <a:gd name="connsiteX4" fmla="*/ 104252 w 1294981"/>
              <a:gd name="connsiteY4" fmla="*/ 176531 h 2053753"/>
              <a:gd name="connsiteX5" fmla="*/ 169566 w 1294981"/>
              <a:gd name="connsiteY5" fmla="*/ 146386 h 2053753"/>
              <a:gd name="connsiteX6" fmla="*/ 254977 w 1294981"/>
              <a:gd name="connsiteY6" fmla="*/ 111217 h 2053753"/>
              <a:gd name="connsiteX7" fmla="*/ 330340 w 1294981"/>
              <a:gd name="connsiteY7" fmla="*/ 101169 h 2053753"/>
              <a:gd name="connsiteX8" fmla="*/ 385606 w 1294981"/>
              <a:gd name="connsiteY8" fmla="*/ 161459 h 2053753"/>
              <a:gd name="connsiteX9" fmla="*/ 380581 w 1294981"/>
              <a:gd name="connsiteY9" fmla="*/ 261942 h 2053753"/>
              <a:gd name="connsiteX10" fmla="*/ 400678 w 1294981"/>
              <a:gd name="connsiteY10" fmla="*/ 407644 h 2053753"/>
              <a:gd name="connsiteX11" fmla="*/ 430823 w 1294981"/>
              <a:gd name="connsiteY11" fmla="*/ 513151 h 2053753"/>
              <a:gd name="connsiteX12" fmla="*/ 445896 w 1294981"/>
              <a:gd name="connsiteY12" fmla="*/ 588514 h 2053753"/>
              <a:gd name="connsiteX13" fmla="*/ 460968 w 1294981"/>
              <a:gd name="connsiteY13" fmla="*/ 678949 h 2053753"/>
              <a:gd name="connsiteX14" fmla="*/ 491113 w 1294981"/>
              <a:gd name="connsiteY14" fmla="*/ 759336 h 2053753"/>
              <a:gd name="connsiteX15" fmla="*/ 842806 w 1294981"/>
              <a:gd name="connsiteY15" fmla="*/ 1111028 h 2053753"/>
              <a:gd name="connsiteX16" fmla="*/ 817685 w 1294981"/>
              <a:gd name="connsiteY16" fmla="*/ 1055762 h 2053753"/>
              <a:gd name="connsiteX17" fmla="*/ 787540 w 1294981"/>
              <a:gd name="connsiteY17" fmla="*/ 935182 h 2053753"/>
              <a:gd name="connsiteX18" fmla="*/ 767443 w 1294981"/>
              <a:gd name="connsiteY18" fmla="*/ 809578 h 2053753"/>
              <a:gd name="connsiteX19" fmla="*/ 762419 w 1294981"/>
              <a:gd name="connsiteY19" fmla="*/ 653828 h 2053753"/>
              <a:gd name="connsiteX20" fmla="*/ 762419 w 1294981"/>
              <a:gd name="connsiteY20" fmla="*/ 543296 h 2053753"/>
              <a:gd name="connsiteX21" fmla="*/ 752370 w 1294981"/>
              <a:gd name="connsiteY21" fmla="*/ 427740 h 2053753"/>
              <a:gd name="connsiteX22" fmla="*/ 737298 w 1294981"/>
              <a:gd name="connsiteY22" fmla="*/ 307160 h 2053753"/>
              <a:gd name="connsiteX23" fmla="*/ 697105 w 1294981"/>
              <a:gd name="connsiteY23" fmla="*/ 226773 h 2053753"/>
              <a:gd name="connsiteX24" fmla="*/ 682032 w 1294981"/>
              <a:gd name="connsiteY24" fmla="*/ 116241 h 2053753"/>
              <a:gd name="connsiteX25" fmla="*/ 702129 w 1294981"/>
              <a:gd name="connsiteY25" fmla="*/ 50927 h 2053753"/>
              <a:gd name="connsiteX26" fmla="*/ 717201 w 1294981"/>
              <a:gd name="connsiteY26" fmla="*/ 40879 h 2053753"/>
              <a:gd name="connsiteX27" fmla="*/ 762419 w 1294981"/>
              <a:gd name="connsiteY27" fmla="*/ 20782 h 2053753"/>
              <a:gd name="connsiteX28" fmla="*/ 832757 w 1294981"/>
              <a:gd name="connsiteY28" fmla="*/ 685 h 2053753"/>
              <a:gd name="connsiteX29" fmla="*/ 903096 w 1294981"/>
              <a:gd name="connsiteY29" fmla="*/ 5710 h 2053753"/>
              <a:gd name="connsiteX30" fmla="*/ 953338 w 1294981"/>
              <a:gd name="connsiteY30" fmla="*/ 15758 h 2053753"/>
              <a:gd name="connsiteX31" fmla="*/ 1008603 w 1294981"/>
              <a:gd name="connsiteY31" fmla="*/ 76048 h 2053753"/>
              <a:gd name="connsiteX32" fmla="*/ 1068894 w 1294981"/>
              <a:gd name="connsiteY32" fmla="*/ 146386 h 2053753"/>
              <a:gd name="connsiteX33" fmla="*/ 1099039 w 1294981"/>
              <a:gd name="connsiteY33" fmla="*/ 392571 h 2053753"/>
              <a:gd name="connsiteX34" fmla="*/ 1099039 w 1294981"/>
              <a:gd name="connsiteY34" fmla="*/ 417692 h 2053753"/>
              <a:gd name="connsiteX35" fmla="*/ 1099039 w 1294981"/>
              <a:gd name="connsiteY35" fmla="*/ 553345 h 2053753"/>
              <a:gd name="connsiteX36" fmla="*/ 1099039 w 1294981"/>
              <a:gd name="connsiteY36" fmla="*/ 653828 h 2053753"/>
              <a:gd name="connsiteX37" fmla="*/ 1058845 w 1294981"/>
              <a:gd name="connsiteY37" fmla="*/ 749288 h 2053753"/>
              <a:gd name="connsiteX38" fmla="*/ 1028700 w 1294981"/>
              <a:gd name="connsiteY38" fmla="*/ 824650 h 2053753"/>
              <a:gd name="connsiteX39" fmla="*/ 1023676 w 1294981"/>
              <a:gd name="connsiteY39" fmla="*/ 884940 h 2053753"/>
              <a:gd name="connsiteX40" fmla="*/ 1063869 w 1294981"/>
              <a:gd name="connsiteY40" fmla="*/ 985424 h 2053753"/>
              <a:gd name="connsiteX41" fmla="*/ 1104063 w 1294981"/>
              <a:gd name="connsiteY41" fmla="*/ 1065811 h 2053753"/>
              <a:gd name="connsiteX42" fmla="*/ 1179425 w 1294981"/>
              <a:gd name="connsiteY42" fmla="*/ 1221560 h 2053753"/>
              <a:gd name="connsiteX43" fmla="*/ 1184450 w 1294981"/>
              <a:gd name="connsiteY43" fmla="*/ 1296923 h 2053753"/>
              <a:gd name="connsiteX44" fmla="*/ 1184450 w 1294981"/>
              <a:gd name="connsiteY44" fmla="*/ 1377310 h 2053753"/>
              <a:gd name="connsiteX45" fmla="*/ 1149280 w 1294981"/>
              <a:gd name="connsiteY45" fmla="*/ 1457696 h 2053753"/>
              <a:gd name="connsiteX46" fmla="*/ 817685 w 1294981"/>
              <a:gd name="connsiteY46" fmla="*/ 1919921 h 2053753"/>
              <a:gd name="connsiteX47" fmla="*/ 888023 w 1294981"/>
              <a:gd name="connsiteY47" fmla="*/ 2045525 h 2053753"/>
              <a:gd name="connsiteX48" fmla="*/ 963386 w 1294981"/>
              <a:gd name="connsiteY48" fmla="*/ 2035477 h 2053753"/>
              <a:gd name="connsiteX49" fmla="*/ 1033724 w 1294981"/>
              <a:gd name="connsiteY49" fmla="*/ 1985235 h 2053753"/>
              <a:gd name="connsiteX50" fmla="*/ 1109087 w 1294981"/>
              <a:gd name="connsiteY50" fmla="*/ 1904848 h 2053753"/>
              <a:gd name="connsiteX51" fmla="*/ 1219619 w 1294981"/>
              <a:gd name="connsiteY51" fmla="*/ 1744074 h 2053753"/>
              <a:gd name="connsiteX52" fmla="*/ 1294981 w 1294981"/>
              <a:gd name="connsiteY52" fmla="*/ 1563204 h 2053753"/>
              <a:gd name="connsiteX0" fmla="*/ 3768 w 1294981"/>
              <a:gd name="connsiteY0" fmla="*/ 508127 h 2053753"/>
              <a:gd name="connsiteX1" fmla="*/ 3768 w 1294981"/>
              <a:gd name="connsiteY1" fmla="*/ 397595 h 2053753"/>
              <a:gd name="connsiteX2" fmla="*/ 33913 w 1294981"/>
              <a:gd name="connsiteY2" fmla="*/ 266967 h 2053753"/>
              <a:gd name="connsiteX3" fmla="*/ 104252 w 1294981"/>
              <a:gd name="connsiteY3" fmla="*/ 176531 h 2053753"/>
              <a:gd name="connsiteX4" fmla="*/ 169566 w 1294981"/>
              <a:gd name="connsiteY4" fmla="*/ 146386 h 2053753"/>
              <a:gd name="connsiteX5" fmla="*/ 254977 w 1294981"/>
              <a:gd name="connsiteY5" fmla="*/ 111217 h 2053753"/>
              <a:gd name="connsiteX6" fmla="*/ 330340 w 1294981"/>
              <a:gd name="connsiteY6" fmla="*/ 101169 h 2053753"/>
              <a:gd name="connsiteX7" fmla="*/ 385606 w 1294981"/>
              <a:gd name="connsiteY7" fmla="*/ 161459 h 2053753"/>
              <a:gd name="connsiteX8" fmla="*/ 380581 w 1294981"/>
              <a:gd name="connsiteY8" fmla="*/ 261942 h 2053753"/>
              <a:gd name="connsiteX9" fmla="*/ 400678 w 1294981"/>
              <a:gd name="connsiteY9" fmla="*/ 407644 h 2053753"/>
              <a:gd name="connsiteX10" fmla="*/ 430823 w 1294981"/>
              <a:gd name="connsiteY10" fmla="*/ 513151 h 2053753"/>
              <a:gd name="connsiteX11" fmla="*/ 445896 w 1294981"/>
              <a:gd name="connsiteY11" fmla="*/ 588514 h 2053753"/>
              <a:gd name="connsiteX12" fmla="*/ 460968 w 1294981"/>
              <a:gd name="connsiteY12" fmla="*/ 678949 h 2053753"/>
              <a:gd name="connsiteX13" fmla="*/ 491113 w 1294981"/>
              <a:gd name="connsiteY13" fmla="*/ 759336 h 2053753"/>
              <a:gd name="connsiteX14" fmla="*/ 842806 w 1294981"/>
              <a:gd name="connsiteY14" fmla="*/ 1111028 h 2053753"/>
              <a:gd name="connsiteX15" fmla="*/ 817685 w 1294981"/>
              <a:gd name="connsiteY15" fmla="*/ 1055762 h 2053753"/>
              <a:gd name="connsiteX16" fmla="*/ 787540 w 1294981"/>
              <a:gd name="connsiteY16" fmla="*/ 935182 h 2053753"/>
              <a:gd name="connsiteX17" fmla="*/ 767443 w 1294981"/>
              <a:gd name="connsiteY17" fmla="*/ 809578 h 2053753"/>
              <a:gd name="connsiteX18" fmla="*/ 762419 w 1294981"/>
              <a:gd name="connsiteY18" fmla="*/ 653828 h 2053753"/>
              <a:gd name="connsiteX19" fmla="*/ 762419 w 1294981"/>
              <a:gd name="connsiteY19" fmla="*/ 543296 h 2053753"/>
              <a:gd name="connsiteX20" fmla="*/ 752370 w 1294981"/>
              <a:gd name="connsiteY20" fmla="*/ 427740 h 2053753"/>
              <a:gd name="connsiteX21" fmla="*/ 737298 w 1294981"/>
              <a:gd name="connsiteY21" fmla="*/ 307160 h 2053753"/>
              <a:gd name="connsiteX22" fmla="*/ 697105 w 1294981"/>
              <a:gd name="connsiteY22" fmla="*/ 226773 h 2053753"/>
              <a:gd name="connsiteX23" fmla="*/ 682032 w 1294981"/>
              <a:gd name="connsiteY23" fmla="*/ 116241 h 2053753"/>
              <a:gd name="connsiteX24" fmla="*/ 702129 w 1294981"/>
              <a:gd name="connsiteY24" fmla="*/ 50927 h 2053753"/>
              <a:gd name="connsiteX25" fmla="*/ 717201 w 1294981"/>
              <a:gd name="connsiteY25" fmla="*/ 40879 h 2053753"/>
              <a:gd name="connsiteX26" fmla="*/ 762419 w 1294981"/>
              <a:gd name="connsiteY26" fmla="*/ 20782 h 2053753"/>
              <a:gd name="connsiteX27" fmla="*/ 832757 w 1294981"/>
              <a:gd name="connsiteY27" fmla="*/ 685 h 2053753"/>
              <a:gd name="connsiteX28" fmla="*/ 903096 w 1294981"/>
              <a:gd name="connsiteY28" fmla="*/ 5710 h 2053753"/>
              <a:gd name="connsiteX29" fmla="*/ 953338 w 1294981"/>
              <a:gd name="connsiteY29" fmla="*/ 15758 h 2053753"/>
              <a:gd name="connsiteX30" fmla="*/ 1008603 w 1294981"/>
              <a:gd name="connsiteY30" fmla="*/ 76048 h 2053753"/>
              <a:gd name="connsiteX31" fmla="*/ 1068894 w 1294981"/>
              <a:gd name="connsiteY31" fmla="*/ 146386 h 2053753"/>
              <a:gd name="connsiteX32" fmla="*/ 1099039 w 1294981"/>
              <a:gd name="connsiteY32" fmla="*/ 392571 h 2053753"/>
              <a:gd name="connsiteX33" fmla="*/ 1099039 w 1294981"/>
              <a:gd name="connsiteY33" fmla="*/ 417692 h 2053753"/>
              <a:gd name="connsiteX34" fmla="*/ 1099039 w 1294981"/>
              <a:gd name="connsiteY34" fmla="*/ 553345 h 2053753"/>
              <a:gd name="connsiteX35" fmla="*/ 1099039 w 1294981"/>
              <a:gd name="connsiteY35" fmla="*/ 653828 h 2053753"/>
              <a:gd name="connsiteX36" fmla="*/ 1058845 w 1294981"/>
              <a:gd name="connsiteY36" fmla="*/ 749288 h 2053753"/>
              <a:gd name="connsiteX37" fmla="*/ 1028700 w 1294981"/>
              <a:gd name="connsiteY37" fmla="*/ 824650 h 2053753"/>
              <a:gd name="connsiteX38" fmla="*/ 1023676 w 1294981"/>
              <a:gd name="connsiteY38" fmla="*/ 884940 h 2053753"/>
              <a:gd name="connsiteX39" fmla="*/ 1063869 w 1294981"/>
              <a:gd name="connsiteY39" fmla="*/ 985424 h 2053753"/>
              <a:gd name="connsiteX40" fmla="*/ 1104063 w 1294981"/>
              <a:gd name="connsiteY40" fmla="*/ 1065811 h 2053753"/>
              <a:gd name="connsiteX41" fmla="*/ 1179425 w 1294981"/>
              <a:gd name="connsiteY41" fmla="*/ 1221560 h 2053753"/>
              <a:gd name="connsiteX42" fmla="*/ 1184450 w 1294981"/>
              <a:gd name="connsiteY42" fmla="*/ 1296923 h 2053753"/>
              <a:gd name="connsiteX43" fmla="*/ 1184450 w 1294981"/>
              <a:gd name="connsiteY43" fmla="*/ 1377310 h 2053753"/>
              <a:gd name="connsiteX44" fmla="*/ 1149280 w 1294981"/>
              <a:gd name="connsiteY44" fmla="*/ 1457696 h 2053753"/>
              <a:gd name="connsiteX45" fmla="*/ 817685 w 1294981"/>
              <a:gd name="connsiteY45" fmla="*/ 1919921 h 2053753"/>
              <a:gd name="connsiteX46" fmla="*/ 888023 w 1294981"/>
              <a:gd name="connsiteY46" fmla="*/ 2045525 h 2053753"/>
              <a:gd name="connsiteX47" fmla="*/ 963386 w 1294981"/>
              <a:gd name="connsiteY47" fmla="*/ 2035477 h 2053753"/>
              <a:gd name="connsiteX48" fmla="*/ 1033724 w 1294981"/>
              <a:gd name="connsiteY48" fmla="*/ 1985235 h 2053753"/>
              <a:gd name="connsiteX49" fmla="*/ 1109087 w 1294981"/>
              <a:gd name="connsiteY49" fmla="*/ 1904848 h 2053753"/>
              <a:gd name="connsiteX50" fmla="*/ 1219619 w 1294981"/>
              <a:gd name="connsiteY50" fmla="*/ 1744074 h 2053753"/>
              <a:gd name="connsiteX51" fmla="*/ 1294981 w 1294981"/>
              <a:gd name="connsiteY51" fmla="*/ 1563204 h 2053753"/>
              <a:gd name="connsiteX0" fmla="*/ 0 w 1291213"/>
              <a:gd name="connsiteY0" fmla="*/ 397595 h 2053753"/>
              <a:gd name="connsiteX1" fmla="*/ 30145 w 1291213"/>
              <a:gd name="connsiteY1" fmla="*/ 266967 h 2053753"/>
              <a:gd name="connsiteX2" fmla="*/ 100484 w 1291213"/>
              <a:gd name="connsiteY2" fmla="*/ 176531 h 2053753"/>
              <a:gd name="connsiteX3" fmla="*/ 165798 w 1291213"/>
              <a:gd name="connsiteY3" fmla="*/ 146386 h 2053753"/>
              <a:gd name="connsiteX4" fmla="*/ 251209 w 1291213"/>
              <a:gd name="connsiteY4" fmla="*/ 111217 h 2053753"/>
              <a:gd name="connsiteX5" fmla="*/ 326572 w 1291213"/>
              <a:gd name="connsiteY5" fmla="*/ 101169 h 2053753"/>
              <a:gd name="connsiteX6" fmla="*/ 381838 w 1291213"/>
              <a:gd name="connsiteY6" fmla="*/ 161459 h 2053753"/>
              <a:gd name="connsiteX7" fmla="*/ 376813 w 1291213"/>
              <a:gd name="connsiteY7" fmla="*/ 261942 h 2053753"/>
              <a:gd name="connsiteX8" fmla="*/ 396910 w 1291213"/>
              <a:gd name="connsiteY8" fmla="*/ 407644 h 2053753"/>
              <a:gd name="connsiteX9" fmla="*/ 427055 w 1291213"/>
              <a:gd name="connsiteY9" fmla="*/ 513151 h 2053753"/>
              <a:gd name="connsiteX10" fmla="*/ 442128 w 1291213"/>
              <a:gd name="connsiteY10" fmla="*/ 588514 h 2053753"/>
              <a:gd name="connsiteX11" fmla="*/ 457200 w 1291213"/>
              <a:gd name="connsiteY11" fmla="*/ 678949 h 2053753"/>
              <a:gd name="connsiteX12" fmla="*/ 487345 w 1291213"/>
              <a:gd name="connsiteY12" fmla="*/ 759336 h 2053753"/>
              <a:gd name="connsiteX13" fmla="*/ 839038 w 1291213"/>
              <a:gd name="connsiteY13" fmla="*/ 1111028 h 2053753"/>
              <a:gd name="connsiteX14" fmla="*/ 813917 w 1291213"/>
              <a:gd name="connsiteY14" fmla="*/ 1055762 h 2053753"/>
              <a:gd name="connsiteX15" fmla="*/ 783772 w 1291213"/>
              <a:gd name="connsiteY15" fmla="*/ 935182 h 2053753"/>
              <a:gd name="connsiteX16" fmla="*/ 763675 w 1291213"/>
              <a:gd name="connsiteY16" fmla="*/ 809578 h 2053753"/>
              <a:gd name="connsiteX17" fmla="*/ 758651 w 1291213"/>
              <a:gd name="connsiteY17" fmla="*/ 653828 h 2053753"/>
              <a:gd name="connsiteX18" fmla="*/ 758651 w 1291213"/>
              <a:gd name="connsiteY18" fmla="*/ 543296 h 2053753"/>
              <a:gd name="connsiteX19" fmla="*/ 748602 w 1291213"/>
              <a:gd name="connsiteY19" fmla="*/ 427740 h 2053753"/>
              <a:gd name="connsiteX20" fmla="*/ 733530 w 1291213"/>
              <a:gd name="connsiteY20" fmla="*/ 307160 h 2053753"/>
              <a:gd name="connsiteX21" fmla="*/ 693337 w 1291213"/>
              <a:gd name="connsiteY21" fmla="*/ 226773 h 2053753"/>
              <a:gd name="connsiteX22" fmla="*/ 678264 w 1291213"/>
              <a:gd name="connsiteY22" fmla="*/ 116241 h 2053753"/>
              <a:gd name="connsiteX23" fmla="*/ 698361 w 1291213"/>
              <a:gd name="connsiteY23" fmla="*/ 50927 h 2053753"/>
              <a:gd name="connsiteX24" fmla="*/ 713433 w 1291213"/>
              <a:gd name="connsiteY24" fmla="*/ 40879 h 2053753"/>
              <a:gd name="connsiteX25" fmla="*/ 758651 w 1291213"/>
              <a:gd name="connsiteY25" fmla="*/ 20782 h 2053753"/>
              <a:gd name="connsiteX26" fmla="*/ 828989 w 1291213"/>
              <a:gd name="connsiteY26" fmla="*/ 685 h 2053753"/>
              <a:gd name="connsiteX27" fmla="*/ 899328 w 1291213"/>
              <a:gd name="connsiteY27" fmla="*/ 5710 h 2053753"/>
              <a:gd name="connsiteX28" fmla="*/ 949570 w 1291213"/>
              <a:gd name="connsiteY28" fmla="*/ 15758 h 2053753"/>
              <a:gd name="connsiteX29" fmla="*/ 1004835 w 1291213"/>
              <a:gd name="connsiteY29" fmla="*/ 76048 h 2053753"/>
              <a:gd name="connsiteX30" fmla="*/ 1065126 w 1291213"/>
              <a:gd name="connsiteY30" fmla="*/ 146386 h 2053753"/>
              <a:gd name="connsiteX31" fmla="*/ 1095271 w 1291213"/>
              <a:gd name="connsiteY31" fmla="*/ 392571 h 2053753"/>
              <a:gd name="connsiteX32" fmla="*/ 1095271 w 1291213"/>
              <a:gd name="connsiteY32" fmla="*/ 417692 h 2053753"/>
              <a:gd name="connsiteX33" fmla="*/ 1095271 w 1291213"/>
              <a:gd name="connsiteY33" fmla="*/ 553345 h 2053753"/>
              <a:gd name="connsiteX34" fmla="*/ 1095271 w 1291213"/>
              <a:gd name="connsiteY34" fmla="*/ 653828 h 2053753"/>
              <a:gd name="connsiteX35" fmla="*/ 1055077 w 1291213"/>
              <a:gd name="connsiteY35" fmla="*/ 749288 h 2053753"/>
              <a:gd name="connsiteX36" fmla="*/ 1024932 w 1291213"/>
              <a:gd name="connsiteY36" fmla="*/ 824650 h 2053753"/>
              <a:gd name="connsiteX37" fmla="*/ 1019908 w 1291213"/>
              <a:gd name="connsiteY37" fmla="*/ 884940 h 2053753"/>
              <a:gd name="connsiteX38" fmla="*/ 1060101 w 1291213"/>
              <a:gd name="connsiteY38" fmla="*/ 985424 h 2053753"/>
              <a:gd name="connsiteX39" fmla="*/ 1100295 w 1291213"/>
              <a:gd name="connsiteY39" fmla="*/ 1065811 h 2053753"/>
              <a:gd name="connsiteX40" fmla="*/ 1175657 w 1291213"/>
              <a:gd name="connsiteY40" fmla="*/ 1221560 h 2053753"/>
              <a:gd name="connsiteX41" fmla="*/ 1180682 w 1291213"/>
              <a:gd name="connsiteY41" fmla="*/ 1296923 h 2053753"/>
              <a:gd name="connsiteX42" fmla="*/ 1180682 w 1291213"/>
              <a:gd name="connsiteY42" fmla="*/ 1377310 h 2053753"/>
              <a:gd name="connsiteX43" fmla="*/ 1145512 w 1291213"/>
              <a:gd name="connsiteY43" fmla="*/ 1457696 h 2053753"/>
              <a:gd name="connsiteX44" fmla="*/ 813917 w 1291213"/>
              <a:gd name="connsiteY44" fmla="*/ 1919921 h 2053753"/>
              <a:gd name="connsiteX45" fmla="*/ 884255 w 1291213"/>
              <a:gd name="connsiteY45" fmla="*/ 2045525 h 2053753"/>
              <a:gd name="connsiteX46" fmla="*/ 959618 w 1291213"/>
              <a:gd name="connsiteY46" fmla="*/ 2035477 h 2053753"/>
              <a:gd name="connsiteX47" fmla="*/ 1029956 w 1291213"/>
              <a:gd name="connsiteY47" fmla="*/ 1985235 h 2053753"/>
              <a:gd name="connsiteX48" fmla="*/ 1105319 w 1291213"/>
              <a:gd name="connsiteY48" fmla="*/ 1904848 h 2053753"/>
              <a:gd name="connsiteX49" fmla="*/ 1215851 w 1291213"/>
              <a:gd name="connsiteY49" fmla="*/ 1744074 h 2053753"/>
              <a:gd name="connsiteX50" fmla="*/ 1291213 w 1291213"/>
              <a:gd name="connsiteY50" fmla="*/ 1563204 h 2053753"/>
              <a:gd name="connsiteX0" fmla="*/ 0 w 1261068"/>
              <a:gd name="connsiteY0" fmla="*/ 266967 h 2053753"/>
              <a:gd name="connsiteX1" fmla="*/ 70339 w 1261068"/>
              <a:gd name="connsiteY1" fmla="*/ 176531 h 2053753"/>
              <a:gd name="connsiteX2" fmla="*/ 135653 w 1261068"/>
              <a:gd name="connsiteY2" fmla="*/ 146386 h 2053753"/>
              <a:gd name="connsiteX3" fmla="*/ 221064 w 1261068"/>
              <a:gd name="connsiteY3" fmla="*/ 111217 h 2053753"/>
              <a:gd name="connsiteX4" fmla="*/ 296427 w 1261068"/>
              <a:gd name="connsiteY4" fmla="*/ 101169 h 2053753"/>
              <a:gd name="connsiteX5" fmla="*/ 351693 w 1261068"/>
              <a:gd name="connsiteY5" fmla="*/ 161459 h 2053753"/>
              <a:gd name="connsiteX6" fmla="*/ 346668 w 1261068"/>
              <a:gd name="connsiteY6" fmla="*/ 261942 h 2053753"/>
              <a:gd name="connsiteX7" fmla="*/ 366765 w 1261068"/>
              <a:gd name="connsiteY7" fmla="*/ 407644 h 2053753"/>
              <a:gd name="connsiteX8" fmla="*/ 396910 w 1261068"/>
              <a:gd name="connsiteY8" fmla="*/ 513151 h 2053753"/>
              <a:gd name="connsiteX9" fmla="*/ 411983 w 1261068"/>
              <a:gd name="connsiteY9" fmla="*/ 588514 h 2053753"/>
              <a:gd name="connsiteX10" fmla="*/ 427055 w 1261068"/>
              <a:gd name="connsiteY10" fmla="*/ 678949 h 2053753"/>
              <a:gd name="connsiteX11" fmla="*/ 457200 w 1261068"/>
              <a:gd name="connsiteY11" fmla="*/ 759336 h 2053753"/>
              <a:gd name="connsiteX12" fmla="*/ 808893 w 1261068"/>
              <a:gd name="connsiteY12" fmla="*/ 1111028 h 2053753"/>
              <a:gd name="connsiteX13" fmla="*/ 783772 w 1261068"/>
              <a:gd name="connsiteY13" fmla="*/ 1055762 h 2053753"/>
              <a:gd name="connsiteX14" fmla="*/ 753627 w 1261068"/>
              <a:gd name="connsiteY14" fmla="*/ 935182 h 2053753"/>
              <a:gd name="connsiteX15" fmla="*/ 733530 w 1261068"/>
              <a:gd name="connsiteY15" fmla="*/ 809578 h 2053753"/>
              <a:gd name="connsiteX16" fmla="*/ 728506 w 1261068"/>
              <a:gd name="connsiteY16" fmla="*/ 653828 h 2053753"/>
              <a:gd name="connsiteX17" fmla="*/ 728506 w 1261068"/>
              <a:gd name="connsiteY17" fmla="*/ 543296 h 2053753"/>
              <a:gd name="connsiteX18" fmla="*/ 718457 w 1261068"/>
              <a:gd name="connsiteY18" fmla="*/ 427740 h 2053753"/>
              <a:gd name="connsiteX19" fmla="*/ 703385 w 1261068"/>
              <a:gd name="connsiteY19" fmla="*/ 307160 h 2053753"/>
              <a:gd name="connsiteX20" fmla="*/ 663192 w 1261068"/>
              <a:gd name="connsiteY20" fmla="*/ 226773 h 2053753"/>
              <a:gd name="connsiteX21" fmla="*/ 648119 w 1261068"/>
              <a:gd name="connsiteY21" fmla="*/ 116241 h 2053753"/>
              <a:gd name="connsiteX22" fmla="*/ 668216 w 1261068"/>
              <a:gd name="connsiteY22" fmla="*/ 50927 h 2053753"/>
              <a:gd name="connsiteX23" fmla="*/ 683288 w 1261068"/>
              <a:gd name="connsiteY23" fmla="*/ 40879 h 2053753"/>
              <a:gd name="connsiteX24" fmla="*/ 728506 w 1261068"/>
              <a:gd name="connsiteY24" fmla="*/ 20782 h 2053753"/>
              <a:gd name="connsiteX25" fmla="*/ 798844 w 1261068"/>
              <a:gd name="connsiteY25" fmla="*/ 685 h 2053753"/>
              <a:gd name="connsiteX26" fmla="*/ 869183 w 1261068"/>
              <a:gd name="connsiteY26" fmla="*/ 5710 h 2053753"/>
              <a:gd name="connsiteX27" fmla="*/ 919425 w 1261068"/>
              <a:gd name="connsiteY27" fmla="*/ 15758 h 2053753"/>
              <a:gd name="connsiteX28" fmla="*/ 974690 w 1261068"/>
              <a:gd name="connsiteY28" fmla="*/ 76048 h 2053753"/>
              <a:gd name="connsiteX29" fmla="*/ 1034981 w 1261068"/>
              <a:gd name="connsiteY29" fmla="*/ 146386 h 2053753"/>
              <a:gd name="connsiteX30" fmla="*/ 1065126 w 1261068"/>
              <a:gd name="connsiteY30" fmla="*/ 392571 h 2053753"/>
              <a:gd name="connsiteX31" fmla="*/ 1065126 w 1261068"/>
              <a:gd name="connsiteY31" fmla="*/ 417692 h 2053753"/>
              <a:gd name="connsiteX32" fmla="*/ 1065126 w 1261068"/>
              <a:gd name="connsiteY32" fmla="*/ 553345 h 2053753"/>
              <a:gd name="connsiteX33" fmla="*/ 1065126 w 1261068"/>
              <a:gd name="connsiteY33" fmla="*/ 653828 h 2053753"/>
              <a:gd name="connsiteX34" fmla="*/ 1024932 w 1261068"/>
              <a:gd name="connsiteY34" fmla="*/ 749288 h 2053753"/>
              <a:gd name="connsiteX35" fmla="*/ 994787 w 1261068"/>
              <a:gd name="connsiteY35" fmla="*/ 824650 h 2053753"/>
              <a:gd name="connsiteX36" fmla="*/ 989763 w 1261068"/>
              <a:gd name="connsiteY36" fmla="*/ 884940 h 2053753"/>
              <a:gd name="connsiteX37" fmla="*/ 1029956 w 1261068"/>
              <a:gd name="connsiteY37" fmla="*/ 985424 h 2053753"/>
              <a:gd name="connsiteX38" fmla="*/ 1070150 w 1261068"/>
              <a:gd name="connsiteY38" fmla="*/ 1065811 h 2053753"/>
              <a:gd name="connsiteX39" fmla="*/ 1145512 w 1261068"/>
              <a:gd name="connsiteY39" fmla="*/ 1221560 h 2053753"/>
              <a:gd name="connsiteX40" fmla="*/ 1150537 w 1261068"/>
              <a:gd name="connsiteY40" fmla="*/ 1296923 h 2053753"/>
              <a:gd name="connsiteX41" fmla="*/ 1150537 w 1261068"/>
              <a:gd name="connsiteY41" fmla="*/ 1377310 h 2053753"/>
              <a:gd name="connsiteX42" fmla="*/ 1115367 w 1261068"/>
              <a:gd name="connsiteY42" fmla="*/ 1457696 h 2053753"/>
              <a:gd name="connsiteX43" fmla="*/ 783772 w 1261068"/>
              <a:gd name="connsiteY43" fmla="*/ 1919921 h 2053753"/>
              <a:gd name="connsiteX44" fmla="*/ 854110 w 1261068"/>
              <a:gd name="connsiteY44" fmla="*/ 2045525 h 2053753"/>
              <a:gd name="connsiteX45" fmla="*/ 929473 w 1261068"/>
              <a:gd name="connsiteY45" fmla="*/ 2035477 h 2053753"/>
              <a:gd name="connsiteX46" fmla="*/ 999811 w 1261068"/>
              <a:gd name="connsiteY46" fmla="*/ 1985235 h 2053753"/>
              <a:gd name="connsiteX47" fmla="*/ 1075174 w 1261068"/>
              <a:gd name="connsiteY47" fmla="*/ 1904848 h 2053753"/>
              <a:gd name="connsiteX48" fmla="*/ 1185706 w 1261068"/>
              <a:gd name="connsiteY48" fmla="*/ 1744074 h 2053753"/>
              <a:gd name="connsiteX49" fmla="*/ 1261068 w 1261068"/>
              <a:gd name="connsiteY49" fmla="*/ 1563204 h 2053753"/>
              <a:gd name="connsiteX0" fmla="*/ 0 w 1190729"/>
              <a:gd name="connsiteY0" fmla="*/ 176531 h 2053753"/>
              <a:gd name="connsiteX1" fmla="*/ 65314 w 1190729"/>
              <a:gd name="connsiteY1" fmla="*/ 146386 h 2053753"/>
              <a:gd name="connsiteX2" fmla="*/ 150725 w 1190729"/>
              <a:gd name="connsiteY2" fmla="*/ 111217 h 2053753"/>
              <a:gd name="connsiteX3" fmla="*/ 226088 w 1190729"/>
              <a:gd name="connsiteY3" fmla="*/ 101169 h 2053753"/>
              <a:gd name="connsiteX4" fmla="*/ 281354 w 1190729"/>
              <a:gd name="connsiteY4" fmla="*/ 161459 h 2053753"/>
              <a:gd name="connsiteX5" fmla="*/ 276329 w 1190729"/>
              <a:gd name="connsiteY5" fmla="*/ 261942 h 2053753"/>
              <a:gd name="connsiteX6" fmla="*/ 296426 w 1190729"/>
              <a:gd name="connsiteY6" fmla="*/ 407644 h 2053753"/>
              <a:gd name="connsiteX7" fmla="*/ 326571 w 1190729"/>
              <a:gd name="connsiteY7" fmla="*/ 513151 h 2053753"/>
              <a:gd name="connsiteX8" fmla="*/ 341644 w 1190729"/>
              <a:gd name="connsiteY8" fmla="*/ 588514 h 2053753"/>
              <a:gd name="connsiteX9" fmla="*/ 356716 w 1190729"/>
              <a:gd name="connsiteY9" fmla="*/ 678949 h 2053753"/>
              <a:gd name="connsiteX10" fmla="*/ 386861 w 1190729"/>
              <a:gd name="connsiteY10" fmla="*/ 759336 h 2053753"/>
              <a:gd name="connsiteX11" fmla="*/ 738554 w 1190729"/>
              <a:gd name="connsiteY11" fmla="*/ 1111028 h 2053753"/>
              <a:gd name="connsiteX12" fmla="*/ 713433 w 1190729"/>
              <a:gd name="connsiteY12" fmla="*/ 1055762 h 2053753"/>
              <a:gd name="connsiteX13" fmla="*/ 683288 w 1190729"/>
              <a:gd name="connsiteY13" fmla="*/ 935182 h 2053753"/>
              <a:gd name="connsiteX14" fmla="*/ 663191 w 1190729"/>
              <a:gd name="connsiteY14" fmla="*/ 809578 h 2053753"/>
              <a:gd name="connsiteX15" fmla="*/ 658167 w 1190729"/>
              <a:gd name="connsiteY15" fmla="*/ 653828 h 2053753"/>
              <a:gd name="connsiteX16" fmla="*/ 658167 w 1190729"/>
              <a:gd name="connsiteY16" fmla="*/ 543296 h 2053753"/>
              <a:gd name="connsiteX17" fmla="*/ 648118 w 1190729"/>
              <a:gd name="connsiteY17" fmla="*/ 427740 h 2053753"/>
              <a:gd name="connsiteX18" fmla="*/ 633046 w 1190729"/>
              <a:gd name="connsiteY18" fmla="*/ 307160 h 2053753"/>
              <a:gd name="connsiteX19" fmla="*/ 592853 w 1190729"/>
              <a:gd name="connsiteY19" fmla="*/ 226773 h 2053753"/>
              <a:gd name="connsiteX20" fmla="*/ 577780 w 1190729"/>
              <a:gd name="connsiteY20" fmla="*/ 116241 h 2053753"/>
              <a:gd name="connsiteX21" fmla="*/ 597877 w 1190729"/>
              <a:gd name="connsiteY21" fmla="*/ 50927 h 2053753"/>
              <a:gd name="connsiteX22" fmla="*/ 612949 w 1190729"/>
              <a:gd name="connsiteY22" fmla="*/ 40879 h 2053753"/>
              <a:gd name="connsiteX23" fmla="*/ 658167 w 1190729"/>
              <a:gd name="connsiteY23" fmla="*/ 20782 h 2053753"/>
              <a:gd name="connsiteX24" fmla="*/ 728505 w 1190729"/>
              <a:gd name="connsiteY24" fmla="*/ 685 h 2053753"/>
              <a:gd name="connsiteX25" fmla="*/ 798844 w 1190729"/>
              <a:gd name="connsiteY25" fmla="*/ 5710 h 2053753"/>
              <a:gd name="connsiteX26" fmla="*/ 849086 w 1190729"/>
              <a:gd name="connsiteY26" fmla="*/ 15758 h 2053753"/>
              <a:gd name="connsiteX27" fmla="*/ 904351 w 1190729"/>
              <a:gd name="connsiteY27" fmla="*/ 76048 h 2053753"/>
              <a:gd name="connsiteX28" fmla="*/ 964642 w 1190729"/>
              <a:gd name="connsiteY28" fmla="*/ 146386 h 2053753"/>
              <a:gd name="connsiteX29" fmla="*/ 994787 w 1190729"/>
              <a:gd name="connsiteY29" fmla="*/ 392571 h 2053753"/>
              <a:gd name="connsiteX30" fmla="*/ 994787 w 1190729"/>
              <a:gd name="connsiteY30" fmla="*/ 417692 h 2053753"/>
              <a:gd name="connsiteX31" fmla="*/ 994787 w 1190729"/>
              <a:gd name="connsiteY31" fmla="*/ 553345 h 2053753"/>
              <a:gd name="connsiteX32" fmla="*/ 994787 w 1190729"/>
              <a:gd name="connsiteY32" fmla="*/ 653828 h 2053753"/>
              <a:gd name="connsiteX33" fmla="*/ 954593 w 1190729"/>
              <a:gd name="connsiteY33" fmla="*/ 749288 h 2053753"/>
              <a:gd name="connsiteX34" fmla="*/ 924448 w 1190729"/>
              <a:gd name="connsiteY34" fmla="*/ 824650 h 2053753"/>
              <a:gd name="connsiteX35" fmla="*/ 919424 w 1190729"/>
              <a:gd name="connsiteY35" fmla="*/ 884940 h 2053753"/>
              <a:gd name="connsiteX36" fmla="*/ 959617 w 1190729"/>
              <a:gd name="connsiteY36" fmla="*/ 985424 h 2053753"/>
              <a:gd name="connsiteX37" fmla="*/ 999811 w 1190729"/>
              <a:gd name="connsiteY37" fmla="*/ 1065811 h 2053753"/>
              <a:gd name="connsiteX38" fmla="*/ 1075173 w 1190729"/>
              <a:gd name="connsiteY38" fmla="*/ 1221560 h 2053753"/>
              <a:gd name="connsiteX39" fmla="*/ 1080198 w 1190729"/>
              <a:gd name="connsiteY39" fmla="*/ 1296923 h 2053753"/>
              <a:gd name="connsiteX40" fmla="*/ 1080198 w 1190729"/>
              <a:gd name="connsiteY40" fmla="*/ 1377310 h 2053753"/>
              <a:gd name="connsiteX41" fmla="*/ 1045028 w 1190729"/>
              <a:gd name="connsiteY41" fmla="*/ 1457696 h 2053753"/>
              <a:gd name="connsiteX42" fmla="*/ 713433 w 1190729"/>
              <a:gd name="connsiteY42" fmla="*/ 1919921 h 2053753"/>
              <a:gd name="connsiteX43" fmla="*/ 783771 w 1190729"/>
              <a:gd name="connsiteY43" fmla="*/ 2045525 h 2053753"/>
              <a:gd name="connsiteX44" fmla="*/ 859134 w 1190729"/>
              <a:gd name="connsiteY44" fmla="*/ 2035477 h 2053753"/>
              <a:gd name="connsiteX45" fmla="*/ 929472 w 1190729"/>
              <a:gd name="connsiteY45" fmla="*/ 1985235 h 2053753"/>
              <a:gd name="connsiteX46" fmla="*/ 1004835 w 1190729"/>
              <a:gd name="connsiteY46" fmla="*/ 1904848 h 2053753"/>
              <a:gd name="connsiteX47" fmla="*/ 1115367 w 1190729"/>
              <a:gd name="connsiteY47" fmla="*/ 1744074 h 2053753"/>
              <a:gd name="connsiteX48" fmla="*/ 1190729 w 1190729"/>
              <a:gd name="connsiteY48" fmla="*/ 1563204 h 2053753"/>
              <a:gd name="connsiteX0" fmla="*/ 0 w 1125415"/>
              <a:gd name="connsiteY0" fmla="*/ 146386 h 2053753"/>
              <a:gd name="connsiteX1" fmla="*/ 85411 w 1125415"/>
              <a:gd name="connsiteY1" fmla="*/ 111217 h 2053753"/>
              <a:gd name="connsiteX2" fmla="*/ 160774 w 1125415"/>
              <a:gd name="connsiteY2" fmla="*/ 101169 h 2053753"/>
              <a:gd name="connsiteX3" fmla="*/ 216040 w 1125415"/>
              <a:gd name="connsiteY3" fmla="*/ 161459 h 2053753"/>
              <a:gd name="connsiteX4" fmla="*/ 211015 w 1125415"/>
              <a:gd name="connsiteY4" fmla="*/ 261942 h 2053753"/>
              <a:gd name="connsiteX5" fmla="*/ 231112 w 1125415"/>
              <a:gd name="connsiteY5" fmla="*/ 407644 h 2053753"/>
              <a:gd name="connsiteX6" fmla="*/ 261257 w 1125415"/>
              <a:gd name="connsiteY6" fmla="*/ 513151 h 2053753"/>
              <a:gd name="connsiteX7" fmla="*/ 276330 w 1125415"/>
              <a:gd name="connsiteY7" fmla="*/ 588514 h 2053753"/>
              <a:gd name="connsiteX8" fmla="*/ 291402 w 1125415"/>
              <a:gd name="connsiteY8" fmla="*/ 678949 h 2053753"/>
              <a:gd name="connsiteX9" fmla="*/ 321547 w 1125415"/>
              <a:gd name="connsiteY9" fmla="*/ 759336 h 2053753"/>
              <a:gd name="connsiteX10" fmla="*/ 673240 w 1125415"/>
              <a:gd name="connsiteY10" fmla="*/ 1111028 h 2053753"/>
              <a:gd name="connsiteX11" fmla="*/ 648119 w 1125415"/>
              <a:gd name="connsiteY11" fmla="*/ 1055762 h 2053753"/>
              <a:gd name="connsiteX12" fmla="*/ 617974 w 1125415"/>
              <a:gd name="connsiteY12" fmla="*/ 935182 h 2053753"/>
              <a:gd name="connsiteX13" fmla="*/ 597877 w 1125415"/>
              <a:gd name="connsiteY13" fmla="*/ 809578 h 2053753"/>
              <a:gd name="connsiteX14" fmla="*/ 592853 w 1125415"/>
              <a:gd name="connsiteY14" fmla="*/ 653828 h 2053753"/>
              <a:gd name="connsiteX15" fmla="*/ 592853 w 1125415"/>
              <a:gd name="connsiteY15" fmla="*/ 543296 h 2053753"/>
              <a:gd name="connsiteX16" fmla="*/ 582804 w 1125415"/>
              <a:gd name="connsiteY16" fmla="*/ 427740 h 2053753"/>
              <a:gd name="connsiteX17" fmla="*/ 567732 w 1125415"/>
              <a:gd name="connsiteY17" fmla="*/ 307160 h 2053753"/>
              <a:gd name="connsiteX18" fmla="*/ 527539 w 1125415"/>
              <a:gd name="connsiteY18" fmla="*/ 226773 h 2053753"/>
              <a:gd name="connsiteX19" fmla="*/ 512466 w 1125415"/>
              <a:gd name="connsiteY19" fmla="*/ 116241 h 2053753"/>
              <a:gd name="connsiteX20" fmla="*/ 532563 w 1125415"/>
              <a:gd name="connsiteY20" fmla="*/ 50927 h 2053753"/>
              <a:gd name="connsiteX21" fmla="*/ 547635 w 1125415"/>
              <a:gd name="connsiteY21" fmla="*/ 40879 h 2053753"/>
              <a:gd name="connsiteX22" fmla="*/ 592853 w 1125415"/>
              <a:gd name="connsiteY22" fmla="*/ 20782 h 2053753"/>
              <a:gd name="connsiteX23" fmla="*/ 663191 w 1125415"/>
              <a:gd name="connsiteY23" fmla="*/ 685 h 2053753"/>
              <a:gd name="connsiteX24" fmla="*/ 733530 w 1125415"/>
              <a:gd name="connsiteY24" fmla="*/ 5710 h 2053753"/>
              <a:gd name="connsiteX25" fmla="*/ 783772 w 1125415"/>
              <a:gd name="connsiteY25" fmla="*/ 15758 h 2053753"/>
              <a:gd name="connsiteX26" fmla="*/ 839037 w 1125415"/>
              <a:gd name="connsiteY26" fmla="*/ 76048 h 2053753"/>
              <a:gd name="connsiteX27" fmla="*/ 899328 w 1125415"/>
              <a:gd name="connsiteY27" fmla="*/ 146386 h 2053753"/>
              <a:gd name="connsiteX28" fmla="*/ 929473 w 1125415"/>
              <a:gd name="connsiteY28" fmla="*/ 392571 h 2053753"/>
              <a:gd name="connsiteX29" fmla="*/ 929473 w 1125415"/>
              <a:gd name="connsiteY29" fmla="*/ 417692 h 2053753"/>
              <a:gd name="connsiteX30" fmla="*/ 929473 w 1125415"/>
              <a:gd name="connsiteY30" fmla="*/ 553345 h 2053753"/>
              <a:gd name="connsiteX31" fmla="*/ 929473 w 1125415"/>
              <a:gd name="connsiteY31" fmla="*/ 653828 h 2053753"/>
              <a:gd name="connsiteX32" fmla="*/ 889279 w 1125415"/>
              <a:gd name="connsiteY32" fmla="*/ 749288 h 2053753"/>
              <a:gd name="connsiteX33" fmla="*/ 859134 w 1125415"/>
              <a:gd name="connsiteY33" fmla="*/ 824650 h 2053753"/>
              <a:gd name="connsiteX34" fmla="*/ 854110 w 1125415"/>
              <a:gd name="connsiteY34" fmla="*/ 884940 h 2053753"/>
              <a:gd name="connsiteX35" fmla="*/ 894303 w 1125415"/>
              <a:gd name="connsiteY35" fmla="*/ 985424 h 2053753"/>
              <a:gd name="connsiteX36" fmla="*/ 934497 w 1125415"/>
              <a:gd name="connsiteY36" fmla="*/ 1065811 h 2053753"/>
              <a:gd name="connsiteX37" fmla="*/ 1009859 w 1125415"/>
              <a:gd name="connsiteY37" fmla="*/ 1221560 h 2053753"/>
              <a:gd name="connsiteX38" fmla="*/ 1014884 w 1125415"/>
              <a:gd name="connsiteY38" fmla="*/ 1296923 h 2053753"/>
              <a:gd name="connsiteX39" fmla="*/ 1014884 w 1125415"/>
              <a:gd name="connsiteY39" fmla="*/ 1377310 h 2053753"/>
              <a:gd name="connsiteX40" fmla="*/ 979714 w 1125415"/>
              <a:gd name="connsiteY40" fmla="*/ 1457696 h 2053753"/>
              <a:gd name="connsiteX41" fmla="*/ 648119 w 1125415"/>
              <a:gd name="connsiteY41" fmla="*/ 1919921 h 2053753"/>
              <a:gd name="connsiteX42" fmla="*/ 718457 w 1125415"/>
              <a:gd name="connsiteY42" fmla="*/ 2045525 h 2053753"/>
              <a:gd name="connsiteX43" fmla="*/ 793820 w 1125415"/>
              <a:gd name="connsiteY43" fmla="*/ 2035477 h 2053753"/>
              <a:gd name="connsiteX44" fmla="*/ 864158 w 1125415"/>
              <a:gd name="connsiteY44" fmla="*/ 1985235 h 2053753"/>
              <a:gd name="connsiteX45" fmla="*/ 939521 w 1125415"/>
              <a:gd name="connsiteY45" fmla="*/ 1904848 h 2053753"/>
              <a:gd name="connsiteX46" fmla="*/ 1050053 w 1125415"/>
              <a:gd name="connsiteY46" fmla="*/ 1744074 h 2053753"/>
              <a:gd name="connsiteX47" fmla="*/ 1125415 w 1125415"/>
              <a:gd name="connsiteY47" fmla="*/ 1563204 h 2053753"/>
              <a:gd name="connsiteX0" fmla="*/ 0 w 1040004"/>
              <a:gd name="connsiteY0" fmla="*/ 111217 h 2053753"/>
              <a:gd name="connsiteX1" fmla="*/ 75363 w 1040004"/>
              <a:gd name="connsiteY1" fmla="*/ 101169 h 2053753"/>
              <a:gd name="connsiteX2" fmla="*/ 130629 w 1040004"/>
              <a:gd name="connsiteY2" fmla="*/ 161459 h 2053753"/>
              <a:gd name="connsiteX3" fmla="*/ 125604 w 1040004"/>
              <a:gd name="connsiteY3" fmla="*/ 261942 h 2053753"/>
              <a:gd name="connsiteX4" fmla="*/ 145701 w 1040004"/>
              <a:gd name="connsiteY4" fmla="*/ 407644 h 2053753"/>
              <a:gd name="connsiteX5" fmla="*/ 175846 w 1040004"/>
              <a:gd name="connsiteY5" fmla="*/ 513151 h 2053753"/>
              <a:gd name="connsiteX6" fmla="*/ 190919 w 1040004"/>
              <a:gd name="connsiteY6" fmla="*/ 588514 h 2053753"/>
              <a:gd name="connsiteX7" fmla="*/ 205991 w 1040004"/>
              <a:gd name="connsiteY7" fmla="*/ 678949 h 2053753"/>
              <a:gd name="connsiteX8" fmla="*/ 236136 w 1040004"/>
              <a:gd name="connsiteY8" fmla="*/ 759336 h 2053753"/>
              <a:gd name="connsiteX9" fmla="*/ 587829 w 1040004"/>
              <a:gd name="connsiteY9" fmla="*/ 1111028 h 2053753"/>
              <a:gd name="connsiteX10" fmla="*/ 562708 w 1040004"/>
              <a:gd name="connsiteY10" fmla="*/ 1055762 h 2053753"/>
              <a:gd name="connsiteX11" fmla="*/ 532563 w 1040004"/>
              <a:gd name="connsiteY11" fmla="*/ 935182 h 2053753"/>
              <a:gd name="connsiteX12" fmla="*/ 512466 w 1040004"/>
              <a:gd name="connsiteY12" fmla="*/ 809578 h 2053753"/>
              <a:gd name="connsiteX13" fmla="*/ 507442 w 1040004"/>
              <a:gd name="connsiteY13" fmla="*/ 653828 h 2053753"/>
              <a:gd name="connsiteX14" fmla="*/ 507442 w 1040004"/>
              <a:gd name="connsiteY14" fmla="*/ 543296 h 2053753"/>
              <a:gd name="connsiteX15" fmla="*/ 497393 w 1040004"/>
              <a:gd name="connsiteY15" fmla="*/ 427740 h 2053753"/>
              <a:gd name="connsiteX16" fmla="*/ 482321 w 1040004"/>
              <a:gd name="connsiteY16" fmla="*/ 307160 h 2053753"/>
              <a:gd name="connsiteX17" fmla="*/ 442128 w 1040004"/>
              <a:gd name="connsiteY17" fmla="*/ 226773 h 2053753"/>
              <a:gd name="connsiteX18" fmla="*/ 427055 w 1040004"/>
              <a:gd name="connsiteY18" fmla="*/ 116241 h 2053753"/>
              <a:gd name="connsiteX19" fmla="*/ 447152 w 1040004"/>
              <a:gd name="connsiteY19" fmla="*/ 50927 h 2053753"/>
              <a:gd name="connsiteX20" fmla="*/ 462224 w 1040004"/>
              <a:gd name="connsiteY20" fmla="*/ 40879 h 2053753"/>
              <a:gd name="connsiteX21" fmla="*/ 507442 w 1040004"/>
              <a:gd name="connsiteY21" fmla="*/ 20782 h 2053753"/>
              <a:gd name="connsiteX22" fmla="*/ 577780 w 1040004"/>
              <a:gd name="connsiteY22" fmla="*/ 685 h 2053753"/>
              <a:gd name="connsiteX23" fmla="*/ 648119 w 1040004"/>
              <a:gd name="connsiteY23" fmla="*/ 5710 h 2053753"/>
              <a:gd name="connsiteX24" fmla="*/ 698361 w 1040004"/>
              <a:gd name="connsiteY24" fmla="*/ 15758 h 2053753"/>
              <a:gd name="connsiteX25" fmla="*/ 753626 w 1040004"/>
              <a:gd name="connsiteY25" fmla="*/ 76048 h 2053753"/>
              <a:gd name="connsiteX26" fmla="*/ 813917 w 1040004"/>
              <a:gd name="connsiteY26" fmla="*/ 146386 h 2053753"/>
              <a:gd name="connsiteX27" fmla="*/ 844062 w 1040004"/>
              <a:gd name="connsiteY27" fmla="*/ 392571 h 2053753"/>
              <a:gd name="connsiteX28" fmla="*/ 844062 w 1040004"/>
              <a:gd name="connsiteY28" fmla="*/ 417692 h 2053753"/>
              <a:gd name="connsiteX29" fmla="*/ 844062 w 1040004"/>
              <a:gd name="connsiteY29" fmla="*/ 553345 h 2053753"/>
              <a:gd name="connsiteX30" fmla="*/ 844062 w 1040004"/>
              <a:gd name="connsiteY30" fmla="*/ 653828 h 2053753"/>
              <a:gd name="connsiteX31" fmla="*/ 803868 w 1040004"/>
              <a:gd name="connsiteY31" fmla="*/ 749288 h 2053753"/>
              <a:gd name="connsiteX32" fmla="*/ 773723 w 1040004"/>
              <a:gd name="connsiteY32" fmla="*/ 824650 h 2053753"/>
              <a:gd name="connsiteX33" fmla="*/ 768699 w 1040004"/>
              <a:gd name="connsiteY33" fmla="*/ 884940 h 2053753"/>
              <a:gd name="connsiteX34" fmla="*/ 808892 w 1040004"/>
              <a:gd name="connsiteY34" fmla="*/ 985424 h 2053753"/>
              <a:gd name="connsiteX35" fmla="*/ 849086 w 1040004"/>
              <a:gd name="connsiteY35" fmla="*/ 1065811 h 2053753"/>
              <a:gd name="connsiteX36" fmla="*/ 924448 w 1040004"/>
              <a:gd name="connsiteY36" fmla="*/ 1221560 h 2053753"/>
              <a:gd name="connsiteX37" fmla="*/ 929473 w 1040004"/>
              <a:gd name="connsiteY37" fmla="*/ 1296923 h 2053753"/>
              <a:gd name="connsiteX38" fmla="*/ 929473 w 1040004"/>
              <a:gd name="connsiteY38" fmla="*/ 1377310 h 2053753"/>
              <a:gd name="connsiteX39" fmla="*/ 894303 w 1040004"/>
              <a:gd name="connsiteY39" fmla="*/ 1457696 h 2053753"/>
              <a:gd name="connsiteX40" fmla="*/ 562708 w 1040004"/>
              <a:gd name="connsiteY40" fmla="*/ 1919921 h 2053753"/>
              <a:gd name="connsiteX41" fmla="*/ 633046 w 1040004"/>
              <a:gd name="connsiteY41" fmla="*/ 2045525 h 2053753"/>
              <a:gd name="connsiteX42" fmla="*/ 708409 w 1040004"/>
              <a:gd name="connsiteY42" fmla="*/ 2035477 h 2053753"/>
              <a:gd name="connsiteX43" fmla="*/ 778747 w 1040004"/>
              <a:gd name="connsiteY43" fmla="*/ 1985235 h 2053753"/>
              <a:gd name="connsiteX44" fmla="*/ 854110 w 1040004"/>
              <a:gd name="connsiteY44" fmla="*/ 1904848 h 2053753"/>
              <a:gd name="connsiteX45" fmla="*/ 964642 w 1040004"/>
              <a:gd name="connsiteY45" fmla="*/ 1744074 h 2053753"/>
              <a:gd name="connsiteX46" fmla="*/ 1040004 w 1040004"/>
              <a:gd name="connsiteY46" fmla="*/ 1563204 h 2053753"/>
              <a:gd name="connsiteX0" fmla="*/ 0 w 964641"/>
              <a:gd name="connsiteY0" fmla="*/ 101169 h 2053753"/>
              <a:gd name="connsiteX1" fmla="*/ 55266 w 964641"/>
              <a:gd name="connsiteY1" fmla="*/ 161459 h 2053753"/>
              <a:gd name="connsiteX2" fmla="*/ 50241 w 964641"/>
              <a:gd name="connsiteY2" fmla="*/ 261942 h 2053753"/>
              <a:gd name="connsiteX3" fmla="*/ 70338 w 964641"/>
              <a:gd name="connsiteY3" fmla="*/ 407644 h 2053753"/>
              <a:gd name="connsiteX4" fmla="*/ 100483 w 964641"/>
              <a:gd name="connsiteY4" fmla="*/ 513151 h 2053753"/>
              <a:gd name="connsiteX5" fmla="*/ 115556 w 964641"/>
              <a:gd name="connsiteY5" fmla="*/ 588514 h 2053753"/>
              <a:gd name="connsiteX6" fmla="*/ 130628 w 964641"/>
              <a:gd name="connsiteY6" fmla="*/ 678949 h 2053753"/>
              <a:gd name="connsiteX7" fmla="*/ 160773 w 964641"/>
              <a:gd name="connsiteY7" fmla="*/ 759336 h 2053753"/>
              <a:gd name="connsiteX8" fmla="*/ 512466 w 964641"/>
              <a:gd name="connsiteY8" fmla="*/ 1111028 h 2053753"/>
              <a:gd name="connsiteX9" fmla="*/ 487345 w 964641"/>
              <a:gd name="connsiteY9" fmla="*/ 1055762 h 2053753"/>
              <a:gd name="connsiteX10" fmla="*/ 457200 w 964641"/>
              <a:gd name="connsiteY10" fmla="*/ 935182 h 2053753"/>
              <a:gd name="connsiteX11" fmla="*/ 437103 w 964641"/>
              <a:gd name="connsiteY11" fmla="*/ 809578 h 2053753"/>
              <a:gd name="connsiteX12" fmla="*/ 432079 w 964641"/>
              <a:gd name="connsiteY12" fmla="*/ 653828 h 2053753"/>
              <a:gd name="connsiteX13" fmla="*/ 432079 w 964641"/>
              <a:gd name="connsiteY13" fmla="*/ 543296 h 2053753"/>
              <a:gd name="connsiteX14" fmla="*/ 422030 w 964641"/>
              <a:gd name="connsiteY14" fmla="*/ 427740 h 2053753"/>
              <a:gd name="connsiteX15" fmla="*/ 406958 w 964641"/>
              <a:gd name="connsiteY15" fmla="*/ 307160 h 2053753"/>
              <a:gd name="connsiteX16" fmla="*/ 366765 w 964641"/>
              <a:gd name="connsiteY16" fmla="*/ 226773 h 2053753"/>
              <a:gd name="connsiteX17" fmla="*/ 351692 w 964641"/>
              <a:gd name="connsiteY17" fmla="*/ 116241 h 2053753"/>
              <a:gd name="connsiteX18" fmla="*/ 371789 w 964641"/>
              <a:gd name="connsiteY18" fmla="*/ 50927 h 2053753"/>
              <a:gd name="connsiteX19" fmla="*/ 386861 w 964641"/>
              <a:gd name="connsiteY19" fmla="*/ 40879 h 2053753"/>
              <a:gd name="connsiteX20" fmla="*/ 432079 w 964641"/>
              <a:gd name="connsiteY20" fmla="*/ 20782 h 2053753"/>
              <a:gd name="connsiteX21" fmla="*/ 502417 w 964641"/>
              <a:gd name="connsiteY21" fmla="*/ 685 h 2053753"/>
              <a:gd name="connsiteX22" fmla="*/ 572756 w 964641"/>
              <a:gd name="connsiteY22" fmla="*/ 5710 h 2053753"/>
              <a:gd name="connsiteX23" fmla="*/ 622998 w 964641"/>
              <a:gd name="connsiteY23" fmla="*/ 15758 h 2053753"/>
              <a:gd name="connsiteX24" fmla="*/ 678263 w 964641"/>
              <a:gd name="connsiteY24" fmla="*/ 76048 h 2053753"/>
              <a:gd name="connsiteX25" fmla="*/ 738554 w 964641"/>
              <a:gd name="connsiteY25" fmla="*/ 146386 h 2053753"/>
              <a:gd name="connsiteX26" fmla="*/ 768699 w 964641"/>
              <a:gd name="connsiteY26" fmla="*/ 392571 h 2053753"/>
              <a:gd name="connsiteX27" fmla="*/ 768699 w 964641"/>
              <a:gd name="connsiteY27" fmla="*/ 417692 h 2053753"/>
              <a:gd name="connsiteX28" fmla="*/ 768699 w 964641"/>
              <a:gd name="connsiteY28" fmla="*/ 553345 h 2053753"/>
              <a:gd name="connsiteX29" fmla="*/ 768699 w 964641"/>
              <a:gd name="connsiteY29" fmla="*/ 653828 h 2053753"/>
              <a:gd name="connsiteX30" fmla="*/ 728505 w 964641"/>
              <a:gd name="connsiteY30" fmla="*/ 749288 h 2053753"/>
              <a:gd name="connsiteX31" fmla="*/ 698360 w 964641"/>
              <a:gd name="connsiteY31" fmla="*/ 824650 h 2053753"/>
              <a:gd name="connsiteX32" fmla="*/ 693336 w 964641"/>
              <a:gd name="connsiteY32" fmla="*/ 884940 h 2053753"/>
              <a:gd name="connsiteX33" fmla="*/ 733529 w 964641"/>
              <a:gd name="connsiteY33" fmla="*/ 985424 h 2053753"/>
              <a:gd name="connsiteX34" fmla="*/ 773723 w 964641"/>
              <a:gd name="connsiteY34" fmla="*/ 1065811 h 2053753"/>
              <a:gd name="connsiteX35" fmla="*/ 849085 w 964641"/>
              <a:gd name="connsiteY35" fmla="*/ 1221560 h 2053753"/>
              <a:gd name="connsiteX36" fmla="*/ 854110 w 964641"/>
              <a:gd name="connsiteY36" fmla="*/ 1296923 h 2053753"/>
              <a:gd name="connsiteX37" fmla="*/ 854110 w 964641"/>
              <a:gd name="connsiteY37" fmla="*/ 1377310 h 2053753"/>
              <a:gd name="connsiteX38" fmla="*/ 818940 w 964641"/>
              <a:gd name="connsiteY38" fmla="*/ 1457696 h 2053753"/>
              <a:gd name="connsiteX39" fmla="*/ 487345 w 964641"/>
              <a:gd name="connsiteY39" fmla="*/ 1919921 h 2053753"/>
              <a:gd name="connsiteX40" fmla="*/ 557683 w 964641"/>
              <a:gd name="connsiteY40" fmla="*/ 2045525 h 2053753"/>
              <a:gd name="connsiteX41" fmla="*/ 633046 w 964641"/>
              <a:gd name="connsiteY41" fmla="*/ 2035477 h 2053753"/>
              <a:gd name="connsiteX42" fmla="*/ 703384 w 964641"/>
              <a:gd name="connsiteY42" fmla="*/ 1985235 h 2053753"/>
              <a:gd name="connsiteX43" fmla="*/ 778747 w 964641"/>
              <a:gd name="connsiteY43" fmla="*/ 1904848 h 2053753"/>
              <a:gd name="connsiteX44" fmla="*/ 889279 w 964641"/>
              <a:gd name="connsiteY44" fmla="*/ 1744074 h 2053753"/>
              <a:gd name="connsiteX45" fmla="*/ 964641 w 964641"/>
              <a:gd name="connsiteY45" fmla="*/ 1563204 h 2053753"/>
              <a:gd name="connsiteX0" fmla="*/ 5298 w 914673"/>
              <a:gd name="connsiteY0" fmla="*/ 161459 h 2053753"/>
              <a:gd name="connsiteX1" fmla="*/ 273 w 914673"/>
              <a:gd name="connsiteY1" fmla="*/ 261942 h 2053753"/>
              <a:gd name="connsiteX2" fmla="*/ 20370 w 914673"/>
              <a:gd name="connsiteY2" fmla="*/ 407644 h 2053753"/>
              <a:gd name="connsiteX3" fmla="*/ 50515 w 914673"/>
              <a:gd name="connsiteY3" fmla="*/ 513151 h 2053753"/>
              <a:gd name="connsiteX4" fmla="*/ 65588 w 914673"/>
              <a:gd name="connsiteY4" fmla="*/ 588514 h 2053753"/>
              <a:gd name="connsiteX5" fmla="*/ 80660 w 914673"/>
              <a:gd name="connsiteY5" fmla="*/ 678949 h 2053753"/>
              <a:gd name="connsiteX6" fmla="*/ 110805 w 914673"/>
              <a:gd name="connsiteY6" fmla="*/ 759336 h 2053753"/>
              <a:gd name="connsiteX7" fmla="*/ 462498 w 914673"/>
              <a:gd name="connsiteY7" fmla="*/ 1111028 h 2053753"/>
              <a:gd name="connsiteX8" fmla="*/ 437377 w 914673"/>
              <a:gd name="connsiteY8" fmla="*/ 1055762 h 2053753"/>
              <a:gd name="connsiteX9" fmla="*/ 407232 w 914673"/>
              <a:gd name="connsiteY9" fmla="*/ 935182 h 2053753"/>
              <a:gd name="connsiteX10" fmla="*/ 387135 w 914673"/>
              <a:gd name="connsiteY10" fmla="*/ 809578 h 2053753"/>
              <a:gd name="connsiteX11" fmla="*/ 382111 w 914673"/>
              <a:gd name="connsiteY11" fmla="*/ 653828 h 2053753"/>
              <a:gd name="connsiteX12" fmla="*/ 382111 w 914673"/>
              <a:gd name="connsiteY12" fmla="*/ 543296 h 2053753"/>
              <a:gd name="connsiteX13" fmla="*/ 372062 w 914673"/>
              <a:gd name="connsiteY13" fmla="*/ 427740 h 2053753"/>
              <a:gd name="connsiteX14" fmla="*/ 356990 w 914673"/>
              <a:gd name="connsiteY14" fmla="*/ 307160 h 2053753"/>
              <a:gd name="connsiteX15" fmla="*/ 316797 w 914673"/>
              <a:gd name="connsiteY15" fmla="*/ 226773 h 2053753"/>
              <a:gd name="connsiteX16" fmla="*/ 301724 w 914673"/>
              <a:gd name="connsiteY16" fmla="*/ 116241 h 2053753"/>
              <a:gd name="connsiteX17" fmla="*/ 321821 w 914673"/>
              <a:gd name="connsiteY17" fmla="*/ 50927 h 2053753"/>
              <a:gd name="connsiteX18" fmla="*/ 336893 w 914673"/>
              <a:gd name="connsiteY18" fmla="*/ 40879 h 2053753"/>
              <a:gd name="connsiteX19" fmla="*/ 382111 w 914673"/>
              <a:gd name="connsiteY19" fmla="*/ 20782 h 2053753"/>
              <a:gd name="connsiteX20" fmla="*/ 452449 w 914673"/>
              <a:gd name="connsiteY20" fmla="*/ 685 h 2053753"/>
              <a:gd name="connsiteX21" fmla="*/ 522788 w 914673"/>
              <a:gd name="connsiteY21" fmla="*/ 5710 h 2053753"/>
              <a:gd name="connsiteX22" fmla="*/ 573030 w 914673"/>
              <a:gd name="connsiteY22" fmla="*/ 15758 h 2053753"/>
              <a:gd name="connsiteX23" fmla="*/ 628295 w 914673"/>
              <a:gd name="connsiteY23" fmla="*/ 76048 h 2053753"/>
              <a:gd name="connsiteX24" fmla="*/ 688586 w 914673"/>
              <a:gd name="connsiteY24" fmla="*/ 146386 h 2053753"/>
              <a:gd name="connsiteX25" fmla="*/ 718731 w 914673"/>
              <a:gd name="connsiteY25" fmla="*/ 392571 h 2053753"/>
              <a:gd name="connsiteX26" fmla="*/ 718731 w 914673"/>
              <a:gd name="connsiteY26" fmla="*/ 417692 h 2053753"/>
              <a:gd name="connsiteX27" fmla="*/ 718731 w 914673"/>
              <a:gd name="connsiteY27" fmla="*/ 553345 h 2053753"/>
              <a:gd name="connsiteX28" fmla="*/ 718731 w 914673"/>
              <a:gd name="connsiteY28" fmla="*/ 653828 h 2053753"/>
              <a:gd name="connsiteX29" fmla="*/ 678537 w 914673"/>
              <a:gd name="connsiteY29" fmla="*/ 749288 h 2053753"/>
              <a:gd name="connsiteX30" fmla="*/ 648392 w 914673"/>
              <a:gd name="connsiteY30" fmla="*/ 824650 h 2053753"/>
              <a:gd name="connsiteX31" fmla="*/ 643368 w 914673"/>
              <a:gd name="connsiteY31" fmla="*/ 884940 h 2053753"/>
              <a:gd name="connsiteX32" fmla="*/ 683561 w 914673"/>
              <a:gd name="connsiteY32" fmla="*/ 985424 h 2053753"/>
              <a:gd name="connsiteX33" fmla="*/ 723755 w 914673"/>
              <a:gd name="connsiteY33" fmla="*/ 1065811 h 2053753"/>
              <a:gd name="connsiteX34" fmla="*/ 799117 w 914673"/>
              <a:gd name="connsiteY34" fmla="*/ 1221560 h 2053753"/>
              <a:gd name="connsiteX35" fmla="*/ 804142 w 914673"/>
              <a:gd name="connsiteY35" fmla="*/ 1296923 h 2053753"/>
              <a:gd name="connsiteX36" fmla="*/ 804142 w 914673"/>
              <a:gd name="connsiteY36" fmla="*/ 1377310 h 2053753"/>
              <a:gd name="connsiteX37" fmla="*/ 768972 w 914673"/>
              <a:gd name="connsiteY37" fmla="*/ 1457696 h 2053753"/>
              <a:gd name="connsiteX38" fmla="*/ 437377 w 914673"/>
              <a:gd name="connsiteY38" fmla="*/ 1919921 h 2053753"/>
              <a:gd name="connsiteX39" fmla="*/ 507715 w 914673"/>
              <a:gd name="connsiteY39" fmla="*/ 2045525 h 2053753"/>
              <a:gd name="connsiteX40" fmla="*/ 583078 w 914673"/>
              <a:gd name="connsiteY40" fmla="*/ 2035477 h 2053753"/>
              <a:gd name="connsiteX41" fmla="*/ 653416 w 914673"/>
              <a:gd name="connsiteY41" fmla="*/ 1985235 h 2053753"/>
              <a:gd name="connsiteX42" fmla="*/ 728779 w 914673"/>
              <a:gd name="connsiteY42" fmla="*/ 1904848 h 2053753"/>
              <a:gd name="connsiteX43" fmla="*/ 839311 w 914673"/>
              <a:gd name="connsiteY43" fmla="*/ 1744074 h 2053753"/>
              <a:gd name="connsiteX44" fmla="*/ 914673 w 914673"/>
              <a:gd name="connsiteY44" fmla="*/ 1563204 h 2053753"/>
              <a:gd name="connsiteX0" fmla="*/ 0 w 914400"/>
              <a:gd name="connsiteY0" fmla="*/ 261942 h 2053753"/>
              <a:gd name="connsiteX1" fmla="*/ 20097 w 914400"/>
              <a:gd name="connsiteY1" fmla="*/ 407644 h 2053753"/>
              <a:gd name="connsiteX2" fmla="*/ 50242 w 914400"/>
              <a:gd name="connsiteY2" fmla="*/ 513151 h 2053753"/>
              <a:gd name="connsiteX3" fmla="*/ 65315 w 914400"/>
              <a:gd name="connsiteY3" fmla="*/ 588514 h 2053753"/>
              <a:gd name="connsiteX4" fmla="*/ 80387 w 914400"/>
              <a:gd name="connsiteY4" fmla="*/ 678949 h 2053753"/>
              <a:gd name="connsiteX5" fmla="*/ 110532 w 914400"/>
              <a:gd name="connsiteY5" fmla="*/ 759336 h 2053753"/>
              <a:gd name="connsiteX6" fmla="*/ 462225 w 914400"/>
              <a:gd name="connsiteY6" fmla="*/ 1111028 h 2053753"/>
              <a:gd name="connsiteX7" fmla="*/ 437104 w 914400"/>
              <a:gd name="connsiteY7" fmla="*/ 1055762 h 2053753"/>
              <a:gd name="connsiteX8" fmla="*/ 406959 w 914400"/>
              <a:gd name="connsiteY8" fmla="*/ 935182 h 2053753"/>
              <a:gd name="connsiteX9" fmla="*/ 386862 w 914400"/>
              <a:gd name="connsiteY9" fmla="*/ 809578 h 2053753"/>
              <a:gd name="connsiteX10" fmla="*/ 381838 w 914400"/>
              <a:gd name="connsiteY10" fmla="*/ 653828 h 2053753"/>
              <a:gd name="connsiteX11" fmla="*/ 381838 w 914400"/>
              <a:gd name="connsiteY11" fmla="*/ 543296 h 2053753"/>
              <a:gd name="connsiteX12" fmla="*/ 371789 w 914400"/>
              <a:gd name="connsiteY12" fmla="*/ 427740 h 2053753"/>
              <a:gd name="connsiteX13" fmla="*/ 356717 w 914400"/>
              <a:gd name="connsiteY13" fmla="*/ 307160 h 2053753"/>
              <a:gd name="connsiteX14" fmla="*/ 316524 w 914400"/>
              <a:gd name="connsiteY14" fmla="*/ 226773 h 2053753"/>
              <a:gd name="connsiteX15" fmla="*/ 301451 w 914400"/>
              <a:gd name="connsiteY15" fmla="*/ 116241 h 2053753"/>
              <a:gd name="connsiteX16" fmla="*/ 321548 w 914400"/>
              <a:gd name="connsiteY16" fmla="*/ 50927 h 2053753"/>
              <a:gd name="connsiteX17" fmla="*/ 336620 w 914400"/>
              <a:gd name="connsiteY17" fmla="*/ 40879 h 2053753"/>
              <a:gd name="connsiteX18" fmla="*/ 381838 w 914400"/>
              <a:gd name="connsiteY18" fmla="*/ 20782 h 2053753"/>
              <a:gd name="connsiteX19" fmla="*/ 452176 w 914400"/>
              <a:gd name="connsiteY19" fmla="*/ 685 h 2053753"/>
              <a:gd name="connsiteX20" fmla="*/ 522515 w 914400"/>
              <a:gd name="connsiteY20" fmla="*/ 5710 h 2053753"/>
              <a:gd name="connsiteX21" fmla="*/ 572757 w 914400"/>
              <a:gd name="connsiteY21" fmla="*/ 15758 h 2053753"/>
              <a:gd name="connsiteX22" fmla="*/ 628022 w 914400"/>
              <a:gd name="connsiteY22" fmla="*/ 76048 h 2053753"/>
              <a:gd name="connsiteX23" fmla="*/ 688313 w 914400"/>
              <a:gd name="connsiteY23" fmla="*/ 146386 h 2053753"/>
              <a:gd name="connsiteX24" fmla="*/ 718458 w 914400"/>
              <a:gd name="connsiteY24" fmla="*/ 392571 h 2053753"/>
              <a:gd name="connsiteX25" fmla="*/ 718458 w 914400"/>
              <a:gd name="connsiteY25" fmla="*/ 417692 h 2053753"/>
              <a:gd name="connsiteX26" fmla="*/ 718458 w 914400"/>
              <a:gd name="connsiteY26" fmla="*/ 553345 h 2053753"/>
              <a:gd name="connsiteX27" fmla="*/ 718458 w 914400"/>
              <a:gd name="connsiteY27" fmla="*/ 653828 h 2053753"/>
              <a:gd name="connsiteX28" fmla="*/ 678264 w 914400"/>
              <a:gd name="connsiteY28" fmla="*/ 749288 h 2053753"/>
              <a:gd name="connsiteX29" fmla="*/ 648119 w 914400"/>
              <a:gd name="connsiteY29" fmla="*/ 824650 h 2053753"/>
              <a:gd name="connsiteX30" fmla="*/ 643095 w 914400"/>
              <a:gd name="connsiteY30" fmla="*/ 884940 h 2053753"/>
              <a:gd name="connsiteX31" fmla="*/ 683288 w 914400"/>
              <a:gd name="connsiteY31" fmla="*/ 985424 h 2053753"/>
              <a:gd name="connsiteX32" fmla="*/ 723482 w 914400"/>
              <a:gd name="connsiteY32" fmla="*/ 1065811 h 2053753"/>
              <a:gd name="connsiteX33" fmla="*/ 798844 w 914400"/>
              <a:gd name="connsiteY33" fmla="*/ 1221560 h 2053753"/>
              <a:gd name="connsiteX34" fmla="*/ 803869 w 914400"/>
              <a:gd name="connsiteY34" fmla="*/ 1296923 h 2053753"/>
              <a:gd name="connsiteX35" fmla="*/ 803869 w 914400"/>
              <a:gd name="connsiteY35" fmla="*/ 1377310 h 2053753"/>
              <a:gd name="connsiteX36" fmla="*/ 768699 w 914400"/>
              <a:gd name="connsiteY36" fmla="*/ 1457696 h 2053753"/>
              <a:gd name="connsiteX37" fmla="*/ 437104 w 914400"/>
              <a:gd name="connsiteY37" fmla="*/ 1919921 h 2053753"/>
              <a:gd name="connsiteX38" fmla="*/ 507442 w 914400"/>
              <a:gd name="connsiteY38" fmla="*/ 2045525 h 2053753"/>
              <a:gd name="connsiteX39" fmla="*/ 582805 w 914400"/>
              <a:gd name="connsiteY39" fmla="*/ 2035477 h 2053753"/>
              <a:gd name="connsiteX40" fmla="*/ 653143 w 914400"/>
              <a:gd name="connsiteY40" fmla="*/ 1985235 h 2053753"/>
              <a:gd name="connsiteX41" fmla="*/ 728506 w 914400"/>
              <a:gd name="connsiteY41" fmla="*/ 1904848 h 2053753"/>
              <a:gd name="connsiteX42" fmla="*/ 839038 w 914400"/>
              <a:gd name="connsiteY42" fmla="*/ 1744074 h 2053753"/>
              <a:gd name="connsiteX43" fmla="*/ 914400 w 914400"/>
              <a:gd name="connsiteY43" fmla="*/ 1563204 h 2053753"/>
              <a:gd name="connsiteX0" fmla="*/ 0 w 894303"/>
              <a:gd name="connsiteY0" fmla="*/ 407644 h 2053753"/>
              <a:gd name="connsiteX1" fmla="*/ 30145 w 894303"/>
              <a:gd name="connsiteY1" fmla="*/ 513151 h 2053753"/>
              <a:gd name="connsiteX2" fmla="*/ 45218 w 894303"/>
              <a:gd name="connsiteY2" fmla="*/ 588514 h 2053753"/>
              <a:gd name="connsiteX3" fmla="*/ 60290 w 894303"/>
              <a:gd name="connsiteY3" fmla="*/ 678949 h 2053753"/>
              <a:gd name="connsiteX4" fmla="*/ 90435 w 894303"/>
              <a:gd name="connsiteY4" fmla="*/ 759336 h 2053753"/>
              <a:gd name="connsiteX5" fmla="*/ 442128 w 894303"/>
              <a:gd name="connsiteY5" fmla="*/ 1111028 h 2053753"/>
              <a:gd name="connsiteX6" fmla="*/ 417007 w 894303"/>
              <a:gd name="connsiteY6" fmla="*/ 1055762 h 2053753"/>
              <a:gd name="connsiteX7" fmla="*/ 386862 w 894303"/>
              <a:gd name="connsiteY7" fmla="*/ 935182 h 2053753"/>
              <a:gd name="connsiteX8" fmla="*/ 366765 w 894303"/>
              <a:gd name="connsiteY8" fmla="*/ 809578 h 2053753"/>
              <a:gd name="connsiteX9" fmla="*/ 361741 w 894303"/>
              <a:gd name="connsiteY9" fmla="*/ 653828 h 2053753"/>
              <a:gd name="connsiteX10" fmla="*/ 361741 w 894303"/>
              <a:gd name="connsiteY10" fmla="*/ 543296 h 2053753"/>
              <a:gd name="connsiteX11" fmla="*/ 351692 w 894303"/>
              <a:gd name="connsiteY11" fmla="*/ 427740 h 2053753"/>
              <a:gd name="connsiteX12" fmla="*/ 336620 w 894303"/>
              <a:gd name="connsiteY12" fmla="*/ 307160 h 2053753"/>
              <a:gd name="connsiteX13" fmla="*/ 296427 w 894303"/>
              <a:gd name="connsiteY13" fmla="*/ 226773 h 2053753"/>
              <a:gd name="connsiteX14" fmla="*/ 281354 w 894303"/>
              <a:gd name="connsiteY14" fmla="*/ 116241 h 2053753"/>
              <a:gd name="connsiteX15" fmla="*/ 301451 w 894303"/>
              <a:gd name="connsiteY15" fmla="*/ 50927 h 2053753"/>
              <a:gd name="connsiteX16" fmla="*/ 316523 w 894303"/>
              <a:gd name="connsiteY16" fmla="*/ 40879 h 2053753"/>
              <a:gd name="connsiteX17" fmla="*/ 361741 w 894303"/>
              <a:gd name="connsiteY17" fmla="*/ 20782 h 2053753"/>
              <a:gd name="connsiteX18" fmla="*/ 432079 w 894303"/>
              <a:gd name="connsiteY18" fmla="*/ 685 h 2053753"/>
              <a:gd name="connsiteX19" fmla="*/ 502418 w 894303"/>
              <a:gd name="connsiteY19" fmla="*/ 5710 h 2053753"/>
              <a:gd name="connsiteX20" fmla="*/ 552660 w 894303"/>
              <a:gd name="connsiteY20" fmla="*/ 15758 h 2053753"/>
              <a:gd name="connsiteX21" fmla="*/ 607925 w 894303"/>
              <a:gd name="connsiteY21" fmla="*/ 76048 h 2053753"/>
              <a:gd name="connsiteX22" fmla="*/ 668216 w 894303"/>
              <a:gd name="connsiteY22" fmla="*/ 146386 h 2053753"/>
              <a:gd name="connsiteX23" fmla="*/ 698361 w 894303"/>
              <a:gd name="connsiteY23" fmla="*/ 392571 h 2053753"/>
              <a:gd name="connsiteX24" fmla="*/ 698361 w 894303"/>
              <a:gd name="connsiteY24" fmla="*/ 417692 h 2053753"/>
              <a:gd name="connsiteX25" fmla="*/ 698361 w 894303"/>
              <a:gd name="connsiteY25" fmla="*/ 553345 h 2053753"/>
              <a:gd name="connsiteX26" fmla="*/ 698361 w 894303"/>
              <a:gd name="connsiteY26" fmla="*/ 653828 h 2053753"/>
              <a:gd name="connsiteX27" fmla="*/ 658167 w 894303"/>
              <a:gd name="connsiteY27" fmla="*/ 749288 h 2053753"/>
              <a:gd name="connsiteX28" fmla="*/ 628022 w 894303"/>
              <a:gd name="connsiteY28" fmla="*/ 824650 h 2053753"/>
              <a:gd name="connsiteX29" fmla="*/ 622998 w 894303"/>
              <a:gd name="connsiteY29" fmla="*/ 884940 h 2053753"/>
              <a:gd name="connsiteX30" fmla="*/ 663191 w 894303"/>
              <a:gd name="connsiteY30" fmla="*/ 985424 h 2053753"/>
              <a:gd name="connsiteX31" fmla="*/ 703385 w 894303"/>
              <a:gd name="connsiteY31" fmla="*/ 1065811 h 2053753"/>
              <a:gd name="connsiteX32" fmla="*/ 778747 w 894303"/>
              <a:gd name="connsiteY32" fmla="*/ 1221560 h 2053753"/>
              <a:gd name="connsiteX33" fmla="*/ 783772 w 894303"/>
              <a:gd name="connsiteY33" fmla="*/ 1296923 h 2053753"/>
              <a:gd name="connsiteX34" fmla="*/ 783772 w 894303"/>
              <a:gd name="connsiteY34" fmla="*/ 1377310 h 2053753"/>
              <a:gd name="connsiteX35" fmla="*/ 748602 w 894303"/>
              <a:gd name="connsiteY35" fmla="*/ 1457696 h 2053753"/>
              <a:gd name="connsiteX36" fmla="*/ 417007 w 894303"/>
              <a:gd name="connsiteY36" fmla="*/ 1919921 h 2053753"/>
              <a:gd name="connsiteX37" fmla="*/ 487345 w 894303"/>
              <a:gd name="connsiteY37" fmla="*/ 2045525 h 2053753"/>
              <a:gd name="connsiteX38" fmla="*/ 562708 w 894303"/>
              <a:gd name="connsiteY38" fmla="*/ 2035477 h 2053753"/>
              <a:gd name="connsiteX39" fmla="*/ 633046 w 894303"/>
              <a:gd name="connsiteY39" fmla="*/ 1985235 h 2053753"/>
              <a:gd name="connsiteX40" fmla="*/ 708409 w 894303"/>
              <a:gd name="connsiteY40" fmla="*/ 1904848 h 2053753"/>
              <a:gd name="connsiteX41" fmla="*/ 818941 w 894303"/>
              <a:gd name="connsiteY41" fmla="*/ 1744074 h 2053753"/>
              <a:gd name="connsiteX42" fmla="*/ 894303 w 894303"/>
              <a:gd name="connsiteY42" fmla="*/ 1563204 h 2053753"/>
              <a:gd name="connsiteX0" fmla="*/ 0 w 864158"/>
              <a:gd name="connsiteY0" fmla="*/ 513151 h 2053753"/>
              <a:gd name="connsiteX1" fmla="*/ 15073 w 864158"/>
              <a:gd name="connsiteY1" fmla="*/ 588514 h 2053753"/>
              <a:gd name="connsiteX2" fmla="*/ 30145 w 864158"/>
              <a:gd name="connsiteY2" fmla="*/ 678949 h 2053753"/>
              <a:gd name="connsiteX3" fmla="*/ 60290 w 864158"/>
              <a:gd name="connsiteY3" fmla="*/ 759336 h 2053753"/>
              <a:gd name="connsiteX4" fmla="*/ 411983 w 864158"/>
              <a:gd name="connsiteY4" fmla="*/ 1111028 h 2053753"/>
              <a:gd name="connsiteX5" fmla="*/ 386862 w 864158"/>
              <a:gd name="connsiteY5" fmla="*/ 1055762 h 2053753"/>
              <a:gd name="connsiteX6" fmla="*/ 356717 w 864158"/>
              <a:gd name="connsiteY6" fmla="*/ 935182 h 2053753"/>
              <a:gd name="connsiteX7" fmla="*/ 336620 w 864158"/>
              <a:gd name="connsiteY7" fmla="*/ 809578 h 2053753"/>
              <a:gd name="connsiteX8" fmla="*/ 331596 w 864158"/>
              <a:gd name="connsiteY8" fmla="*/ 653828 h 2053753"/>
              <a:gd name="connsiteX9" fmla="*/ 331596 w 864158"/>
              <a:gd name="connsiteY9" fmla="*/ 543296 h 2053753"/>
              <a:gd name="connsiteX10" fmla="*/ 321547 w 864158"/>
              <a:gd name="connsiteY10" fmla="*/ 427740 h 2053753"/>
              <a:gd name="connsiteX11" fmla="*/ 306475 w 864158"/>
              <a:gd name="connsiteY11" fmla="*/ 307160 h 2053753"/>
              <a:gd name="connsiteX12" fmla="*/ 266282 w 864158"/>
              <a:gd name="connsiteY12" fmla="*/ 226773 h 2053753"/>
              <a:gd name="connsiteX13" fmla="*/ 251209 w 864158"/>
              <a:gd name="connsiteY13" fmla="*/ 116241 h 2053753"/>
              <a:gd name="connsiteX14" fmla="*/ 271306 w 864158"/>
              <a:gd name="connsiteY14" fmla="*/ 50927 h 2053753"/>
              <a:gd name="connsiteX15" fmla="*/ 286378 w 864158"/>
              <a:gd name="connsiteY15" fmla="*/ 40879 h 2053753"/>
              <a:gd name="connsiteX16" fmla="*/ 331596 w 864158"/>
              <a:gd name="connsiteY16" fmla="*/ 20782 h 2053753"/>
              <a:gd name="connsiteX17" fmla="*/ 401934 w 864158"/>
              <a:gd name="connsiteY17" fmla="*/ 685 h 2053753"/>
              <a:gd name="connsiteX18" fmla="*/ 472273 w 864158"/>
              <a:gd name="connsiteY18" fmla="*/ 5710 h 2053753"/>
              <a:gd name="connsiteX19" fmla="*/ 522515 w 864158"/>
              <a:gd name="connsiteY19" fmla="*/ 15758 h 2053753"/>
              <a:gd name="connsiteX20" fmla="*/ 577780 w 864158"/>
              <a:gd name="connsiteY20" fmla="*/ 76048 h 2053753"/>
              <a:gd name="connsiteX21" fmla="*/ 638071 w 864158"/>
              <a:gd name="connsiteY21" fmla="*/ 146386 h 2053753"/>
              <a:gd name="connsiteX22" fmla="*/ 668216 w 864158"/>
              <a:gd name="connsiteY22" fmla="*/ 392571 h 2053753"/>
              <a:gd name="connsiteX23" fmla="*/ 668216 w 864158"/>
              <a:gd name="connsiteY23" fmla="*/ 417692 h 2053753"/>
              <a:gd name="connsiteX24" fmla="*/ 668216 w 864158"/>
              <a:gd name="connsiteY24" fmla="*/ 553345 h 2053753"/>
              <a:gd name="connsiteX25" fmla="*/ 668216 w 864158"/>
              <a:gd name="connsiteY25" fmla="*/ 653828 h 2053753"/>
              <a:gd name="connsiteX26" fmla="*/ 628022 w 864158"/>
              <a:gd name="connsiteY26" fmla="*/ 749288 h 2053753"/>
              <a:gd name="connsiteX27" fmla="*/ 597877 w 864158"/>
              <a:gd name="connsiteY27" fmla="*/ 824650 h 2053753"/>
              <a:gd name="connsiteX28" fmla="*/ 592853 w 864158"/>
              <a:gd name="connsiteY28" fmla="*/ 884940 h 2053753"/>
              <a:gd name="connsiteX29" fmla="*/ 633046 w 864158"/>
              <a:gd name="connsiteY29" fmla="*/ 985424 h 2053753"/>
              <a:gd name="connsiteX30" fmla="*/ 673240 w 864158"/>
              <a:gd name="connsiteY30" fmla="*/ 1065811 h 2053753"/>
              <a:gd name="connsiteX31" fmla="*/ 748602 w 864158"/>
              <a:gd name="connsiteY31" fmla="*/ 1221560 h 2053753"/>
              <a:gd name="connsiteX32" fmla="*/ 753627 w 864158"/>
              <a:gd name="connsiteY32" fmla="*/ 1296923 h 2053753"/>
              <a:gd name="connsiteX33" fmla="*/ 753627 w 864158"/>
              <a:gd name="connsiteY33" fmla="*/ 1377310 h 2053753"/>
              <a:gd name="connsiteX34" fmla="*/ 718457 w 864158"/>
              <a:gd name="connsiteY34" fmla="*/ 1457696 h 2053753"/>
              <a:gd name="connsiteX35" fmla="*/ 386862 w 864158"/>
              <a:gd name="connsiteY35" fmla="*/ 1919921 h 2053753"/>
              <a:gd name="connsiteX36" fmla="*/ 457200 w 864158"/>
              <a:gd name="connsiteY36" fmla="*/ 2045525 h 2053753"/>
              <a:gd name="connsiteX37" fmla="*/ 532563 w 864158"/>
              <a:gd name="connsiteY37" fmla="*/ 2035477 h 2053753"/>
              <a:gd name="connsiteX38" fmla="*/ 602901 w 864158"/>
              <a:gd name="connsiteY38" fmla="*/ 1985235 h 2053753"/>
              <a:gd name="connsiteX39" fmla="*/ 678264 w 864158"/>
              <a:gd name="connsiteY39" fmla="*/ 1904848 h 2053753"/>
              <a:gd name="connsiteX40" fmla="*/ 788796 w 864158"/>
              <a:gd name="connsiteY40" fmla="*/ 1744074 h 2053753"/>
              <a:gd name="connsiteX41" fmla="*/ 864158 w 864158"/>
              <a:gd name="connsiteY41" fmla="*/ 1563204 h 2053753"/>
              <a:gd name="connsiteX0" fmla="*/ 0 w 849085"/>
              <a:gd name="connsiteY0" fmla="*/ 588514 h 2053753"/>
              <a:gd name="connsiteX1" fmla="*/ 15072 w 849085"/>
              <a:gd name="connsiteY1" fmla="*/ 678949 h 2053753"/>
              <a:gd name="connsiteX2" fmla="*/ 45217 w 849085"/>
              <a:gd name="connsiteY2" fmla="*/ 759336 h 2053753"/>
              <a:gd name="connsiteX3" fmla="*/ 396910 w 849085"/>
              <a:gd name="connsiteY3" fmla="*/ 1111028 h 2053753"/>
              <a:gd name="connsiteX4" fmla="*/ 371789 w 849085"/>
              <a:gd name="connsiteY4" fmla="*/ 1055762 h 2053753"/>
              <a:gd name="connsiteX5" fmla="*/ 341644 w 849085"/>
              <a:gd name="connsiteY5" fmla="*/ 935182 h 2053753"/>
              <a:gd name="connsiteX6" fmla="*/ 321547 w 849085"/>
              <a:gd name="connsiteY6" fmla="*/ 809578 h 2053753"/>
              <a:gd name="connsiteX7" fmla="*/ 316523 w 849085"/>
              <a:gd name="connsiteY7" fmla="*/ 653828 h 2053753"/>
              <a:gd name="connsiteX8" fmla="*/ 316523 w 849085"/>
              <a:gd name="connsiteY8" fmla="*/ 543296 h 2053753"/>
              <a:gd name="connsiteX9" fmla="*/ 306474 w 849085"/>
              <a:gd name="connsiteY9" fmla="*/ 427740 h 2053753"/>
              <a:gd name="connsiteX10" fmla="*/ 291402 w 849085"/>
              <a:gd name="connsiteY10" fmla="*/ 307160 h 2053753"/>
              <a:gd name="connsiteX11" fmla="*/ 251209 w 849085"/>
              <a:gd name="connsiteY11" fmla="*/ 226773 h 2053753"/>
              <a:gd name="connsiteX12" fmla="*/ 236136 w 849085"/>
              <a:gd name="connsiteY12" fmla="*/ 116241 h 2053753"/>
              <a:gd name="connsiteX13" fmla="*/ 256233 w 849085"/>
              <a:gd name="connsiteY13" fmla="*/ 50927 h 2053753"/>
              <a:gd name="connsiteX14" fmla="*/ 271305 w 849085"/>
              <a:gd name="connsiteY14" fmla="*/ 40879 h 2053753"/>
              <a:gd name="connsiteX15" fmla="*/ 316523 w 849085"/>
              <a:gd name="connsiteY15" fmla="*/ 20782 h 2053753"/>
              <a:gd name="connsiteX16" fmla="*/ 386861 w 849085"/>
              <a:gd name="connsiteY16" fmla="*/ 685 h 2053753"/>
              <a:gd name="connsiteX17" fmla="*/ 457200 w 849085"/>
              <a:gd name="connsiteY17" fmla="*/ 5710 h 2053753"/>
              <a:gd name="connsiteX18" fmla="*/ 507442 w 849085"/>
              <a:gd name="connsiteY18" fmla="*/ 15758 h 2053753"/>
              <a:gd name="connsiteX19" fmla="*/ 562707 w 849085"/>
              <a:gd name="connsiteY19" fmla="*/ 76048 h 2053753"/>
              <a:gd name="connsiteX20" fmla="*/ 622998 w 849085"/>
              <a:gd name="connsiteY20" fmla="*/ 146386 h 2053753"/>
              <a:gd name="connsiteX21" fmla="*/ 653143 w 849085"/>
              <a:gd name="connsiteY21" fmla="*/ 392571 h 2053753"/>
              <a:gd name="connsiteX22" fmla="*/ 653143 w 849085"/>
              <a:gd name="connsiteY22" fmla="*/ 417692 h 2053753"/>
              <a:gd name="connsiteX23" fmla="*/ 653143 w 849085"/>
              <a:gd name="connsiteY23" fmla="*/ 553345 h 2053753"/>
              <a:gd name="connsiteX24" fmla="*/ 653143 w 849085"/>
              <a:gd name="connsiteY24" fmla="*/ 653828 h 2053753"/>
              <a:gd name="connsiteX25" fmla="*/ 612949 w 849085"/>
              <a:gd name="connsiteY25" fmla="*/ 749288 h 2053753"/>
              <a:gd name="connsiteX26" fmla="*/ 582804 w 849085"/>
              <a:gd name="connsiteY26" fmla="*/ 824650 h 2053753"/>
              <a:gd name="connsiteX27" fmla="*/ 577780 w 849085"/>
              <a:gd name="connsiteY27" fmla="*/ 884940 h 2053753"/>
              <a:gd name="connsiteX28" fmla="*/ 617973 w 849085"/>
              <a:gd name="connsiteY28" fmla="*/ 985424 h 2053753"/>
              <a:gd name="connsiteX29" fmla="*/ 658167 w 849085"/>
              <a:gd name="connsiteY29" fmla="*/ 1065811 h 2053753"/>
              <a:gd name="connsiteX30" fmla="*/ 733529 w 849085"/>
              <a:gd name="connsiteY30" fmla="*/ 1221560 h 2053753"/>
              <a:gd name="connsiteX31" fmla="*/ 738554 w 849085"/>
              <a:gd name="connsiteY31" fmla="*/ 1296923 h 2053753"/>
              <a:gd name="connsiteX32" fmla="*/ 738554 w 849085"/>
              <a:gd name="connsiteY32" fmla="*/ 1377310 h 2053753"/>
              <a:gd name="connsiteX33" fmla="*/ 703384 w 849085"/>
              <a:gd name="connsiteY33" fmla="*/ 1457696 h 2053753"/>
              <a:gd name="connsiteX34" fmla="*/ 371789 w 849085"/>
              <a:gd name="connsiteY34" fmla="*/ 1919921 h 2053753"/>
              <a:gd name="connsiteX35" fmla="*/ 442127 w 849085"/>
              <a:gd name="connsiteY35" fmla="*/ 2045525 h 2053753"/>
              <a:gd name="connsiteX36" fmla="*/ 517490 w 849085"/>
              <a:gd name="connsiteY36" fmla="*/ 2035477 h 2053753"/>
              <a:gd name="connsiteX37" fmla="*/ 587828 w 849085"/>
              <a:gd name="connsiteY37" fmla="*/ 1985235 h 2053753"/>
              <a:gd name="connsiteX38" fmla="*/ 663191 w 849085"/>
              <a:gd name="connsiteY38" fmla="*/ 1904848 h 2053753"/>
              <a:gd name="connsiteX39" fmla="*/ 773723 w 849085"/>
              <a:gd name="connsiteY39" fmla="*/ 1744074 h 2053753"/>
              <a:gd name="connsiteX40" fmla="*/ 849085 w 849085"/>
              <a:gd name="connsiteY40" fmla="*/ 1563204 h 2053753"/>
              <a:gd name="connsiteX0" fmla="*/ 6150 w 840163"/>
              <a:gd name="connsiteY0" fmla="*/ 678949 h 2053753"/>
              <a:gd name="connsiteX1" fmla="*/ 36295 w 840163"/>
              <a:gd name="connsiteY1" fmla="*/ 759336 h 2053753"/>
              <a:gd name="connsiteX2" fmla="*/ 387988 w 840163"/>
              <a:gd name="connsiteY2" fmla="*/ 1111028 h 2053753"/>
              <a:gd name="connsiteX3" fmla="*/ 362867 w 840163"/>
              <a:gd name="connsiteY3" fmla="*/ 1055762 h 2053753"/>
              <a:gd name="connsiteX4" fmla="*/ 332722 w 840163"/>
              <a:gd name="connsiteY4" fmla="*/ 935182 h 2053753"/>
              <a:gd name="connsiteX5" fmla="*/ 312625 w 840163"/>
              <a:gd name="connsiteY5" fmla="*/ 809578 h 2053753"/>
              <a:gd name="connsiteX6" fmla="*/ 307601 w 840163"/>
              <a:gd name="connsiteY6" fmla="*/ 653828 h 2053753"/>
              <a:gd name="connsiteX7" fmla="*/ 307601 w 840163"/>
              <a:gd name="connsiteY7" fmla="*/ 543296 h 2053753"/>
              <a:gd name="connsiteX8" fmla="*/ 297552 w 840163"/>
              <a:gd name="connsiteY8" fmla="*/ 427740 h 2053753"/>
              <a:gd name="connsiteX9" fmla="*/ 282480 w 840163"/>
              <a:gd name="connsiteY9" fmla="*/ 307160 h 2053753"/>
              <a:gd name="connsiteX10" fmla="*/ 242287 w 840163"/>
              <a:gd name="connsiteY10" fmla="*/ 226773 h 2053753"/>
              <a:gd name="connsiteX11" fmla="*/ 227214 w 840163"/>
              <a:gd name="connsiteY11" fmla="*/ 116241 h 2053753"/>
              <a:gd name="connsiteX12" fmla="*/ 247311 w 840163"/>
              <a:gd name="connsiteY12" fmla="*/ 50927 h 2053753"/>
              <a:gd name="connsiteX13" fmla="*/ 262383 w 840163"/>
              <a:gd name="connsiteY13" fmla="*/ 40879 h 2053753"/>
              <a:gd name="connsiteX14" fmla="*/ 307601 w 840163"/>
              <a:gd name="connsiteY14" fmla="*/ 20782 h 2053753"/>
              <a:gd name="connsiteX15" fmla="*/ 377939 w 840163"/>
              <a:gd name="connsiteY15" fmla="*/ 685 h 2053753"/>
              <a:gd name="connsiteX16" fmla="*/ 448278 w 840163"/>
              <a:gd name="connsiteY16" fmla="*/ 5710 h 2053753"/>
              <a:gd name="connsiteX17" fmla="*/ 498520 w 840163"/>
              <a:gd name="connsiteY17" fmla="*/ 15758 h 2053753"/>
              <a:gd name="connsiteX18" fmla="*/ 553785 w 840163"/>
              <a:gd name="connsiteY18" fmla="*/ 76048 h 2053753"/>
              <a:gd name="connsiteX19" fmla="*/ 614076 w 840163"/>
              <a:gd name="connsiteY19" fmla="*/ 146386 h 2053753"/>
              <a:gd name="connsiteX20" fmla="*/ 644221 w 840163"/>
              <a:gd name="connsiteY20" fmla="*/ 392571 h 2053753"/>
              <a:gd name="connsiteX21" fmla="*/ 644221 w 840163"/>
              <a:gd name="connsiteY21" fmla="*/ 417692 h 2053753"/>
              <a:gd name="connsiteX22" fmla="*/ 644221 w 840163"/>
              <a:gd name="connsiteY22" fmla="*/ 553345 h 2053753"/>
              <a:gd name="connsiteX23" fmla="*/ 644221 w 840163"/>
              <a:gd name="connsiteY23" fmla="*/ 653828 h 2053753"/>
              <a:gd name="connsiteX24" fmla="*/ 604027 w 840163"/>
              <a:gd name="connsiteY24" fmla="*/ 749288 h 2053753"/>
              <a:gd name="connsiteX25" fmla="*/ 573882 w 840163"/>
              <a:gd name="connsiteY25" fmla="*/ 824650 h 2053753"/>
              <a:gd name="connsiteX26" fmla="*/ 568858 w 840163"/>
              <a:gd name="connsiteY26" fmla="*/ 884940 h 2053753"/>
              <a:gd name="connsiteX27" fmla="*/ 609051 w 840163"/>
              <a:gd name="connsiteY27" fmla="*/ 985424 h 2053753"/>
              <a:gd name="connsiteX28" fmla="*/ 649245 w 840163"/>
              <a:gd name="connsiteY28" fmla="*/ 1065811 h 2053753"/>
              <a:gd name="connsiteX29" fmla="*/ 724607 w 840163"/>
              <a:gd name="connsiteY29" fmla="*/ 1221560 h 2053753"/>
              <a:gd name="connsiteX30" fmla="*/ 729632 w 840163"/>
              <a:gd name="connsiteY30" fmla="*/ 1296923 h 2053753"/>
              <a:gd name="connsiteX31" fmla="*/ 729632 w 840163"/>
              <a:gd name="connsiteY31" fmla="*/ 1377310 h 2053753"/>
              <a:gd name="connsiteX32" fmla="*/ 694462 w 840163"/>
              <a:gd name="connsiteY32" fmla="*/ 1457696 h 2053753"/>
              <a:gd name="connsiteX33" fmla="*/ 362867 w 840163"/>
              <a:gd name="connsiteY33" fmla="*/ 1919921 h 2053753"/>
              <a:gd name="connsiteX34" fmla="*/ 433205 w 840163"/>
              <a:gd name="connsiteY34" fmla="*/ 2045525 h 2053753"/>
              <a:gd name="connsiteX35" fmla="*/ 508568 w 840163"/>
              <a:gd name="connsiteY35" fmla="*/ 2035477 h 2053753"/>
              <a:gd name="connsiteX36" fmla="*/ 578906 w 840163"/>
              <a:gd name="connsiteY36" fmla="*/ 1985235 h 2053753"/>
              <a:gd name="connsiteX37" fmla="*/ 654269 w 840163"/>
              <a:gd name="connsiteY37" fmla="*/ 1904848 h 2053753"/>
              <a:gd name="connsiteX38" fmla="*/ 764801 w 840163"/>
              <a:gd name="connsiteY38" fmla="*/ 1744074 h 2053753"/>
              <a:gd name="connsiteX39" fmla="*/ 840163 w 840163"/>
              <a:gd name="connsiteY39" fmla="*/ 1563204 h 2053753"/>
              <a:gd name="connsiteX0" fmla="*/ 0 w 803868"/>
              <a:gd name="connsiteY0" fmla="*/ 759336 h 2053753"/>
              <a:gd name="connsiteX1" fmla="*/ 351693 w 803868"/>
              <a:gd name="connsiteY1" fmla="*/ 1111028 h 2053753"/>
              <a:gd name="connsiteX2" fmla="*/ 326572 w 803868"/>
              <a:gd name="connsiteY2" fmla="*/ 1055762 h 2053753"/>
              <a:gd name="connsiteX3" fmla="*/ 296427 w 803868"/>
              <a:gd name="connsiteY3" fmla="*/ 935182 h 2053753"/>
              <a:gd name="connsiteX4" fmla="*/ 276330 w 803868"/>
              <a:gd name="connsiteY4" fmla="*/ 809578 h 2053753"/>
              <a:gd name="connsiteX5" fmla="*/ 271306 w 803868"/>
              <a:gd name="connsiteY5" fmla="*/ 653828 h 2053753"/>
              <a:gd name="connsiteX6" fmla="*/ 271306 w 803868"/>
              <a:gd name="connsiteY6" fmla="*/ 543296 h 2053753"/>
              <a:gd name="connsiteX7" fmla="*/ 261257 w 803868"/>
              <a:gd name="connsiteY7" fmla="*/ 427740 h 2053753"/>
              <a:gd name="connsiteX8" fmla="*/ 246185 w 803868"/>
              <a:gd name="connsiteY8" fmla="*/ 307160 h 2053753"/>
              <a:gd name="connsiteX9" fmla="*/ 205992 w 803868"/>
              <a:gd name="connsiteY9" fmla="*/ 226773 h 2053753"/>
              <a:gd name="connsiteX10" fmla="*/ 190919 w 803868"/>
              <a:gd name="connsiteY10" fmla="*/ 116241 h 2053753"/>
              <a:gd name="connsiteX11" fmla="*/ 211016 w 803868"/>
              <a:gd name="connsiteY11" fmla="*/ 50927 h 2053753"/>
              <a:gd name="connsiteX12" fmla="*/ 226088 w 803868"/>
              <a:gd name="connsiteY12" fmla="*/ 40879 h 2053753"/>
              <a:gd name="connsiteX13" fmla="*/ 271306 w 803868"/>
              <a:gd name="connsiteY13" fmla="*/ 20782 h 2053753"/>
              <a:gd name="connsiteX14" fmla="*/ 341644 w 803868"/>
              <a:gd name="connsiteY14" fmla="*/ 685 h 2053753"/>
              <a:gd name="connsiteX15" fmla="*/ 411983 w 803868"/>
              <a:gd name="connsiteY15" fmla="*/ 5710 h 2053753"/>
              <a:gd name="connsiteX16" fmla="*/ 462225 w 803868"/>
              <a:gd name="connsiteY16" fmla="*/ 15758 h 2053753"/>
              <a:gd name="connsiteX17" fmla="*/ 517490 w 803868"/>
              <a:gd name="connsiteY17" fmla="*/ 76048 h 2053753"/>
              <a:gd name="connsiteX18" fmla="*/ 577781 w 803868"/>
              <a:gd name="connsiteY18" fmla="*/ 146386 h 2053753"/>
              <a:gd name="connsiteX19" fmla="*/ 607926 w 803868"/>
              <a:gd name="connsiteY19" fmla="*/ 392571 h 2053753"/>
              <a:gd name="connsiteX20" fmla="*/ 607926 w 803868"/>
              <a:gd name="connsiteY20" fmla="*/ 417692 h 2053753"/>
              <a:gd name="connsiteX21" fmla="*/ 607926 w 803868"/>
              <a:gd name="connsiteY21" fmla="*/ 553345 h 2053753"/>
              <a:gd name="connsiteX22" fmla="*/ 607926 w 803868"/>
              <a:gd name="connsiteY22" fmla="*/ 653828 h 2053753"/>
              <a:gd name="connsiteX23" fmla="*/ 567732 w 803868"/>
              <a:gd name="connsiteY23" fmla="*/ 749288 h 2053753"/>
              <a:gd name="connsiteX24" fmla="*/ 537587 w 803868"/>
              <a:gd name="connsiteY24" fmla="*/ 824650 h 2053753"/>
              <a:gd name="connsiteX25" fmla="*/ 532563 w 803868"/>
              <a:gd name="connsiteY25" fmla="*/ 884940 h 2053753"/>
              <a:gd name="connsiteX26" fmla="*/ 572756 w 803868"/>
              <a:gd name="connsiteY26" fmla="*/ 985424 h 2053753"/>
              <a:gd name="connsiteX27" fmla="*/ 612950 w 803868"/>
              <a:gd name="connsiteY27" fmla="*/ 1065811 h 2053753"/>
              <a:gd name="connsiteX28" fmla="*/ 688312 w 803868"/>
              <a:gd name="connsiteY28" fmla="*/ 1221560 h 2053753"/>
              <a:gd name="connsiteX29" fmla="*/ 693337 w 803868"/>
              <a:gd name="connsiteY29" fmla="*/ 1296923 h 2053753"/>
              <a:gd name="connsiteX30" fmla="*/ 693337 w 803868"/>
              <a:gd name="connsiteY30" fmla="*/ 1377310 h 2053753"/>
              <a:gd name="connsiteX31" fmla="*/ 658167 w 803868"/>
              <a:gd name="connsiteY31" fmla="*/ 1457696 h 2053753"/>
              <a:gd name="connsiteX32" fmla="*/ 326572 w 803868"/>
              <a:gd name="connsiteY32" fmla="*/ 1919921 h 2053753"/>
              <a:gd name="connsiteX33" fmla="*/ 396910 w 803868"/>
              <a:gd name="connsiteY33" fmla="*/ 2045525 h 2053753"/>
              <a:gd name="connsiteX34" fmla="*/ 472273 w 803868"/>
              <a:gd name="connsiteY34" fmla="*/ 2035477 h 2053753"/>
              <a:gd name="connsiteX35" fmla="*/ 542611 w 803868"/>
              <a:gd name="connsiteY35" fmla="*/ 1985235 h 2053753"/>
              <a:gd name="connsiteX36" fmla="*/ 617974 w 803868"/>
              <a:gd name="connsiteY36" fmla="*/ 1904848 h 2053753"/>
              <a:gd name="connsiteX37" fmla="*/ 728506 w 803868"/>
              <a:gd name="connsiteY37" fmla="*/ 1744074 h 2053753"/>
              <a:gd name="connsiteX38" fmla="*/ 803868 w 803868"/>
              <a:gd name="connsiteY38" fmla="*/ 1563204 h 2053753"/>
              <a:gd name="connsiteX0" fmla="*/ 160845 w 613020"/>
              <a:gd name="connsiteY0" fmla="*/ 1111028 h 2053753"/>
              <a:gd name="connsiteX1" fmla="*/ 135724 w 613020"/>
              <a:gd name="connsiteY1" fmla="*/ 1055762 h 2053753"/>
              <a:gd name="connsiteX2" fmla="*/ 105579 w 613020"/>
              <a:gd name="connsiteY2" fmla="*/ 935182 h 2053753"/>
              <a:gd name="connsiteX3" fmla="*/ 85482 w 613020"/>
              <a:gd name="connsiteY3" fmla="*/ 809578 h 2053753"/>
              <a:gd name="connsiteX4" fmla="*/ 80458 w 613020"/>
              <a:gd name="connsiteY4" fmla="*/ 653828 h 2053753"/>
              <a:gd name="connsiteX5" fmla="*/ 80458 w 613020"/>
              <a:gd name="connsiteY5" fmla="*/ 543296 h 2053753"/>
              <a:gd name="connsiteX6" fmla="*/ 70409 w 613020"/>
              <a:gd name="connsiteY6" fmla="*/ 427740 h 2053753"/>
              <a:gd name="connsiteX7" fmla="*/ 55337 w 613020"/>
              <a:gd name="connsiteY7" fmla="*/ 307160 h 2053753"/>
              <a:gd name="connsiteX8" fmla="*/ 15144 w 613020"/>
              <a:gd name="connsiteY8" fmla="*/ 226773 h 2053753"/>
              <a:gd name="connsiteX9" fmla="*/ 71 w 613020"/>
              <a:gd name="connsiteY9" fmla="*/ 116241 h 2053753"/>
              <a:gd name="connsiteX10" fmla="*/ 20168 w 613020"/>
              <a:gd name="connsiteY10" fmla="*/ 50927 h 2053753"/>
              <a:gd name="connsiteX11" fmla="*/ 35240 w 613020"/>
              <a:gd name="connsiteY11" fmla="*/ 40879 h 2053753"/>
              <a:gd name="connsiteX12" fmla="*/ 80458 w 613020"/>
              <a:gd name="connsiteY12" fmla="*/ 20782 h 2053753"/>
              <a:gd name="connsiteX13" fmla="*/ 150796 w 613020"/>
              <a:gd name="connsiteY13" fmla="*/ 685 h 2053753"/>
              <a:gd name="connsiteX14" fmla="*/ 221135 w 613020"/>
              <a:gd name="connsiteY14" fmla="*/ 5710 h 2053753"/>
              <a:gd name="connsiteX15" fmla="*/ 271377 w 613020"/>
              <a:gd name="connsiteY15" fmla="*/ 15758 h 2053753"/>
              <a:gd name="connsiteX16" fmla="*/ 326642 w 613020"/>
              <a:gd name="connsiteY16" fmla="*/ 76048 h 2053753"/>
              <a:gd name="connsiteX17" fmla="*/ 386933 w 613020"/>
              <a:gd name="connsiteY17" fmla="*/ 146386 h 2053753"/>
              <a:gd name="connsiteX18" fmla="*/ 417078 w 613020"/>
              <a:gd name="connsiteY18" fmla="*/ 392571 h 2053753"/>
              <a:gd name="connsiteX19" fmla="*/ 417078 w 613020"/>
              <a:gd name="connsiteY19" fmla="*/ 417692 h 2053753"/>
              <a:gd name="connsiteX20" fmla="*/ 417078 w 613020"/>
              <a:gd name="connsiteY20" fmla="*/ 553345 h 2053753"/>
              <a:gd name="connsiteX21" fmla="*/ 417078 w 613020"/>
              <a:gd name="connsiteY21" fmla="*/ 653828 h 2053753"/>
              <a:gd name="connsiteX22" fmla="*/ 376884 w 613020"/>
              <a:gd name="connsiteY22" fmla="*/ 749288 h 2053753"/>
              <a:gd name="connsiteX23" fmla="*/ 346739 w 613020"/>
              <a:gd name="connsiteY23" fmla="*/ 824650 h 2053753"/>
              <a:gd name="connsiteX24" fmla="*/ 341715 w 613020"/>
              <a:gd name="connsiteY24" fmla="*/ 884940 h 2053753"/>
              <a:gd name="connsiteX25" fmla="*/ 381908 w 613020"/>
              <a:gd name="connsiteY25" fmla="*/ 985424 h 2053753"/>
              <a:gd name="connsiteX26" fmla="*/ 422102 w 613020"/>
              <a:gd name="connsiteY26" fmla="*/ 1065811 h 2053753"/>
              <a:gd name="connsiteX27" fmla="*/ 497464 w 613020"/>
              <a:gd name="connsiteY27" fmla="*/ 1221560 h 2053753"/>
              <a:gd name="connsiteX28" fmla="*/ 502489 w 613020"/>
              <a:gd name="connsiteY28" fmla="*/ 1296923 h 2053753"/>
              <a:gd name="connsiteX29" fmla="*/ 502489 w 613020"/>
              <a:gd name="connsiteY29" fmla="*/ 1377310 h 2053753"/>
              <a:gd name="connsiteX30" fmla="*/ 467319 w 613020"/>
              <a:gd name="connsiteY30" fmla="*/ 1457696 h 2053753"/>
              <a:gd name="connsiteX31" fmla="*/ 135724 w 613020"/>
              <a:gd name="connsiteY31" fmla="*/ 1919921 h 2053753"/>
              <a:gd name="connsiteX32" fmla="*/ 206062 w 613020"/>
              <a:gd name="connsiteY32" fmla="*/ 2045525 h 2053753"/>
              <a:gd name="connsiteX33" fmla="*/ 281425 w 613020"/>
              <a:gd name="connsiteY33" fmla="*/ 2035477 h 2053753"/>
              <a:gd name="connsiteX34" fmla="*/ 351763 w 613020"/>
              <a:gd name="connsiteY34" fmla="*/ 1985235 h 2053753"/>
              <a:gd name="connsiteX35" fmla="*/ 427126 w 613020"/>
              <a:gd name="connsiteY35" fmla="*/ 1904848 h 2053753"/>
              <a:gd name="connsiteX36" fmla="*/ 537658 w 613020"/>
              <a:gd name="connsiteY36" fmla="*/ 1744074 h 2053753"/>
              <a:gd name="connsiteX37" fmla="*/ 613020 w 613020"/>
              <a:gd name="connsiteY37" fmla="*/ 1563204 h 2053753"/>
              <a:gd name="connsiteX0" fmla="*/ 135724 w 613020"/>
              <a:gd name="connsiteY0" fmla="*/ 1055762 h 2053753"/>
              <a:gd name="connsiteX1" fmla="*/ 105579 w 613020"/>
              <a:gd name="connsiteY1" fmla="*/ 935182 h 2053753"/>
              <a:gd name="connsiteX2" fmla="*/ 85482 w 613020"/>
              <a:gd name="connsiteY2" fmla="*/ 809578 h 2053753"/>
              <a:gd name="connsiteX3" fmla="*/ 80458 w 613020"/>
              <a:gd name="connsiteY3" fmla="*/ 653828 h 2053753"/>
              <a:gd name="connsiteX4" fmla="*/ 80458 w 613020"/>
              <a:gd name="connsiteY4" fmla="*/ 543296 h 2053753"/>
              <a:gd name="connsiteX5" fmla="*/ 70409 w 613020"/>
              <a:gd name="connsiteY5" fmla="*/ 427740 h 2053753"/>
              <a:gd name="connsiteX6" fmla="*/ 55337 w 613020"/>
              <a:gd name="connsiteY6" fmla="*/ 307160 h 2053753"/>
              <a:gd name="connsiteX7" fmla="*/ 15144 w 613020"/>
              <a:gd name="connsiteY7" fmla="*/ 226773 h 2053753"/>
              <a:gd name="connsiteX8" fmla="*/ 71 w 613020"/>
              <a:gd name="connsiteY8" fmla="*/ 116241 h 2053753"/>
              <a:gd name="connsiteX9" fmla="*/ 20168 w 613020"/>
              <a:gd name="connsiteY9" fmla="*/ 50927 h 2053753"/>
              <a:gd name="connsiteX10" fmla="*/ 35240 w 613020"/>
              <a:gd name="connsiteY10" fmla="*/ 40879 h 2053753"/>
              <a:gd name="connsiteX11" fmla="*/ 80458 w 613020"/>
              <a:gd name="connsiteY11" fmla="*/ 20782 h 2053753"/>
              <a:gd name="connsiteX12" fmla="*/ 150796 w 613020"/>
              <a:gd name="connsiteY12" fmla="*/ 685 h 2053753"/>
              <a:gd name="connsiteX13" fmla="*/ 221135 w 613020"/>
              <a:gd name="connsiteY13" fmla="*/ 5710 h 2053753"/>
              <a:gd name="connsiteX14" fmla="*/ 271377 w 613020"/>
              <a:gd name="connsiteY14" fmla="*/ 15758 h 2053753"/>
              <a:gd name="connsiteX15" fmla="*/ 326642 w 613020"/>
              <a:gd name="connsiteY15" fmla="*/ 76048 h 2053753"/>
              <a:gd name="connsiteX16" fmla="*/ 386933 w 613020"/>
              <a:gd name="connsiteY16" fmla="*/ 146386 h 2053753"/>
              <a:gd name="connsiteX17" fmla="*/ 417078 w 613020"/>
              <a:gd name="connsiteY17" fmla="*/ 392571 h 2053753"/>
              <a:gd name="connsiteX18" fmla="*/ 417078 w 613020"/>
              <a:gd name="connsiteY18" fmla="*/ 417692 h 2053753"/>
              <a:gd name="connsiteX19" fmla="*/ 417078 w 613020"/>
              <a:gd name="connsiteY19" fmla="*/ 553345 h 2053753"/>
              <a:gd name="connsiteX20" fmla="*/ 417078 w 613020"/>
              <a:gd name="connsiteY20" fmla="*/ 653828 h 2053753"/>
              <a:gd name="connsiteX21" fmla="*/ 376884 w 613020"/>
              <a:gd name="connsiteY21" fmla="*/ 749288 h 2053753"/>
              <a:gd name="connsiteX22" fmla="*/ 346739 w 613020"/>
              <a:gd name="connsiteY22" fmla="*/ 824650 h 2053753"/>
              <a:gd name="connsiteX23" fmla="*/ 341715 w 613020"/>
              <a:gd name="connsiteY23" fmla="*/ 884940 h 2053753"/>
              <a:gd name="connsiteX24" fmla="*/ 381908 w 613020"/>
              <a:gd name="connsiteY24" fmla="*/ 985424 h 2053753"/>
              <a:gd name="connsiteX25" fmla="*/ 422102 w 613020"/>
              <a:gd name="connsiteY25" fmla="*/ 1065811 h 2053753"/>
              <a:gd name="connsiteX26" fmla="*/ 497464 w 613020"/>
              <a:gd name="connsiteY26" fmla="*/ 1221560 h 2053753"/>
              <a:gd name="connsiteX27" fmla="*/ 502489 w 613020"/>
              <a:gd name="connsiteY27" fmla="*/ 1296923 h 2053753"/>
              <a:gd name="connsiteX28" fmla="*/ 502489 w 613020"/>
              <a:gd name="connsiteY28" fmla="*/ 1377310 h 2053753"/>
              <a:gd name="connsiteX29" fmla="*/ 467319 w 613020"/>
              <a:gd name="connsiteY29" fmla="*/ 1457696 h 2053753"/>
              <a:gd name="connsiteX30" fmla="*/ 135724 w 613020"/>
              <a:gd name="connsiteY30" fmla="*/ 1919921 h 2053753"/>
              <a:gd name="connsiteX31" fmla="*/ 206062 w 613020"/>
              <a:gd name="connsiteY31" fmla="*/ 2045525 h 2053753"/>
              <a:gd name="connsiteX32" fmla="*/ 281425 w 613020"/>
              <a:gd name="connsiteY32" fmla="*/ 2035477 h 2053753"/>
              <a:gd name="connsiteX33" fmla="*/ 351763 w 613020"/>
              <a:gd name="connsiteY33" fmla="*/ 1985235 h 2053753"/>
              <a:gd name="connsiteX34" fmla="*/ 427126 w 613020"/>
              <a:gd name="connsiteY34" fmla="*/ 1904848 h 2053753"/>
              <a:gd name="connsiteX35" fmla="*/ 537658 w 613020"/>
              <a:gd name="connsiteY35" fmla="*/ 1744074 h 2053753"/>
              <a:gd name="connsiteX36" fmla="*/ 613020 w 613020"/>
              <a:gd name="connsiteY36" fmla="*/ 1563204 h 2053753"/>
              <a:gd name="connsiteX0" fmla="*/ 105579 w 613020"/>
              <a:gd name="connsiteY0" fmla="*/ 935182 h 2053753"/>
              <a:gd name="connsiteX1" fmla="*/ 85482 w 613020"/>
              <a:gd name="connsiteY1" fmla="*/ 809578 h 2053753"/>
              <a:gd name="connsiteX2" fmla="*/ 80458 w 613020"/>
              <a:gd name="connsiteY2" fmla="*/ 653828 h 2053753"/>
              <a:gd name="connsiteX3" fmla="*/ 80458 w 613020"/>
              <a:gd name="connsiteY3" fmla="*/ 543296 h 2053753"/>
              <a:gd name="connsiteX4" fmla="*/ 70409 w 613020"/>
              <a:gd name="connsiteY4" fmla="*/ 427740 h 2053753"/>
              <a:gd name="connsiteX5" fmla="*/ 55337 w 613020"/>
              <a:gd name="connsiteY5" fmla="*/ 307160 h 2053753"/>
              <a:gd name="connsiteX6" fmla="*/ 15144 w 613020"/>
              <a:gd name="connsiteY6" fmla="*/ 226773 h 2053753"/>
              <a:gd name="connsiteX7" fmla="*/ 71 w 613020"/>
              <a:gd name="connsiteY7" fmla="*/ 116241 h 2053753"/>
              <a:gd name="connsiteX8" fmla="*/ 20168 w 613020"/>
              <a:gd name="connsiteY8" fmla="*/ 50927 h 2053753"/>
              <a:gd name="connsiteX9" fmla="*/ 35240 w 613020"/>
              <a:gd name="connsiteY9" fmla="*/ 40879 h 2053753"/>
              <a:gd name="connsiteX10" fmla="*/ 80458 w 613020"/>
              <a:gd name="connsiteY10" fmla="*/ 20782 h 2053753"/>
              <a:gd name="connsiteX11" fmla="*/ 150796 w 613020"/>
              <a:gd name="connsiteY11" fmla="*/ 685 h 2053753"/>
              <a:gd name="connsiteX12" fmla="*/ 221135 w 613020"/>
              <a:gd name="connsiteY12" fmla="*/ 5710 h 2053753"/>
              <a:gd name="connsiteX13" fmla="*/ 271377 w 613020"/>
              <a:gd name="connsiteY13" fmla="*/ 15758 h 2053753"/>
              <a:gd name="connsiteX14" fmla="*/ 326642 w 613020"/>
              <a:gd name="connsiteY14" fmla="*/ 76048 h 2053753"/>
              <a:gd name="connsiteX15" fmla="*/ 386933 w 613020"/>
              <a:gd name="connsiteY15" fmla="*/ 146386 h 2053753"/>
              <a:gd name="connsiteX16" fmla="*/ 417078 w 613020"/>
              <a:gd name="connsiteY16" fmla="*/ 392571 h 2053753"/>
              <a:gd name="connsiteX17" fmla="*/ 417078 w 613020"/>
              <a:gd name="connsiteY17" fmla="*/ 417692 h 2053753"/>
              <a:gd name="connsiteX18" fmla="*/ 417078 w 613020"/>
              <a:gd name="connsiteY18" fmla="*/ 553345 h 2053753"/>
              <a:gd name="connsiteX19" fmla="*/ 417078 w 613020"/>
              <a:gd name="connsiteY19" fmla="*/ 653828 h 2053753"/>
              <a:gd name="connsiteX20" fmla="*/ 376884 w 613020"/>
              <a:gd name="connsiteY20" fmla="*/ 749288 h 2053753"/>
              <a:gd name="connsiteX21" fmla="*/ 346739 w 613020"/>
              <a:gd name="connsiteY21" fmla="*/ 824650 h 2053753"/>
              <a:gd name="connsiteX22" fmla="*/ 341715 w 613020"/>
              <a:gd name="connsiteY22" fmla="*/ 884940 h 2053753"/>
              <a:gd name="connsiteX23" fmla="*/ 381908 w 613020"/>
              <a:gd name="connsiteY23" fmla="*/ 985424 h 2053753"/>
              <a:gd name="connsiteX24" fmla="*/ 422102 w 613020"/>
              <a:gd name="connsiteY24" fmla="*/ 1065811 h 2053753"/>
              <a:gd name="connsiteX25" fmla="*/ 497464 w 613020"/>
              <a:gd name="connsiteY25" fmla="*/ 1221560 h 2053753"/>
              <a:gd name="connsiteX26" fmla="*/ 502489 w 613020"/>
              <a:gd name="connsiteY26" fmla="*/ 1296923 h 2053753"/>
              <a:gd name="connsiteX27" fmla="*/ 502489 w 613020"/>
              <a:gd name="connsiteY27" fmla="*/ 1377310 h 2053753"/>
              <a:gd name="connsiteX28" fmla="*/ 467319 w 613020"/>
              <a:gd name="connsiteY28" fmla="*/ 1457696 h 2053753"/>
              <a:gd name="connsiteX29" fmla="*/ 135724 w 613020"/>
              <a:gd name="connsiteY29" fmla="*/ 1919921 h 2053753"/>
              <a:gd name="connsiteX30" fmla="*/ 206062 w 613020"/>
              <a:gd name="connsiteY30" fmla="*/ 2045525 h 2053753"/>
              <a:gd name="connsiteX31" fmla="*/ 281425 w 613020"/>
              <a:gd name="connsiteY31" fmla="*/ 2035477 h 2053753"/>
              <a:gd name="connsiteX32" fmla="*/ 351763 w 613020"/>
              <a:gd name="connsiteY32" fmla="*/ 1985235 h 2053753"/>
              <a:gd name="connsiteX33" fmla="*/ 427126 w 613020"/>
              <a:gd name="connsiteY33" fmla="*/ 1904848 h 2053753"/>
              <a:gd name="connsiteX34" fmla="*/ 537658 w 613020"/>
              <a:gd name="connsiteY34" fmla="*/ 1744074 h 2053753"/>
              <a:gd name="connsiteX35" fmla="*/ 613020 w 613020"/>
              <a:gd name="connsiteY35" fmla="*/ 1563204 h 2053753"/>
              <a:gd name="connsiteX0" fmla="*/ 85482 w 613020"/>
              <a:gd name="connsiteY0" fmla="*/ 809578 h 2053753"/>
              <a:gd name="connsiteX1" fmla="*/ 80458 w 613020"/>
              <a:gd name="connsiteY1" fmla="*/ 653828 h 2053753"/>
              <a:gd name="connsiteX2" fmla="*/ 80458 w 613020"/>
              <a:gd name="connsiteY2" fmla="*/ 543296 h 2053753"/>
              <a:gd name="connsiteX3" fmla="*/ 70409 w 613020"/>
              <a:gd name="connsiteY3" fmla="*/ 427740 h 2053753"/>
              <a:gd name="connsiteX4" fmla="*/ 55337 w 613020"/>
              <a:gd name="connsiteY4" fmla="*/ 307160 h 2053753"/>
              <a:gd name="connsiteX5" fmla="*/ 15144 w 613020"/>
              <a:gd name="connsiteY5" fmla="*/ 226773 h 2053753"/>
              <a:gd name="connsiteX6" fmla="*/ 71 w 613020"/>
              <a:gd name="connsiteY6" fmla="*/ 116241 h 2053753"/>
              <a:gd name="connsiteX7" fmla="*/ 20168 w 613020"/>
              <a:gd name="connsiteY7" fmla="*/ 50927 h 2053753"/>
              <a:gd name="connsiteX8" fmla="*/ 35240 w 613020"/>
              <a:gd name="connsiteY8" fmla="*/ 40879 h 2053753"/>
              <a:gd name="connsiteX9" fmla="*/ 80458 w 613020"/>
              <a:gd name="connsiteY9" fmla="*/ 20782 h 2053753"/>
              <a:gd name="connsiteX10" fmla="*/ 150796 w 613020"/>
              <a:gd name="connsiteY10" fmla="*/ 685 h 2053753"/>
              <a:gd name="connsiteX11" fmla="*/ 221135 w 613020"/>
              <a:gd name="connsiteY11" fmla="*/ 5710 h 2053753"/>
              <a:gd name="connsiteX12" fmla="*/ 271377 w 613020"/>
              <a:gd name="connsiteY12" fmla="*/ 15758 h 2053753"/>
              <a:gd name="connsiteX13" fmla="*/ 326642 w 613020"/>
              <a:gd name="connsiteY13" fmla="*/ 76048 h 2053753"/>
              <a:gd name="connsiteX14" fmla="*/ 386933 w 613020"/>
              <a:gd name="connsiteY14" fmla="*/ 146386 h 2053753"/>
              <a:gd name="connsiteX15" fmla="*/ 417078 w 613020"/>
              <a:gd name="connsiteY15" fmla="*/ 392571 h 2053753"/>
              <a:gd name="connsiteX16" fmla="*/ 417078 w 613020"/>
              <a:gd name="connsiteY16" fmla="*/ 417692 h 2053753"/>
              <a:gd name="connsiteX17" fmla="*/ 417078 w 613020"/>
              <a:gd name="connsiteY17" fmla="*/ 553345 h 2053753"/>
              <a:gd name="connsiteX18" fmla="*/ 417078 w 613020"/>
              <a:gd name="connsiteY18" fmla="*/ 653828 h 2053753"/>
              <a:gd name="connsiteX19" fmla="*/ 376884 w 613020"/>
              <a:gd name="connsiteY19" fmla="*/ 749288 h 2053753"/>
              <a:gd name="connsiteX20" fmla="*/ 346739 w 613020"/>
              <a:gd name="connsiteY20" fmla="*/ 824650 h 2053753"/>
              <a:gd name="connsiteX21" fmla="*/ 341715 w 613020"/>
              <a:gd name="connsiteY21" fmla="*/ 884940 h 2053753"/>
              <a:gd name="connsiteX22" fmla="*/ 381908 w 613020"/>
              <a:gd name="connsiteY22" fmla="*/ 985424 h 2053753"/>
              <a:gd name="connsiteX23" fmla="*/ 422102 w 613020"/>
              <a:gd name="connsiteY23" fmla="*/ 1065811 h 2053753"/>
              <a:gd name="connsiteX24" fmla="*/ 497464 w 613020"/>
              <a:gd name="connsiteY24" fmla="*/ 1221560 h 2053753"/>
              <a:gd name="connsiteX25" fmla="*/ 502489 w 613020"/>
              <a:gd name="connsiteY25" fmla="*/ 1296923 h 2053753"/>
              <a:gd name="connsiteX26" fmla="*/ 502489 w 613020"/>
              <a:gd name="connsiteY26" fmla="*/ 1377310 h 2053753"/>
              <a:gd name="connsiteX27" fmla="*/ 467319 w 613020"/>
              <a:gd name="connsiteY27" fmla="*/ 1457696 h 2053753"/>
              <a:gd name="connsiteX28" fmla="*/ 135724 w 613020"/>
              <a:gd name="connsiteY28" fmla="*/ 1919921 h 2053753"/>
              <a:gd name="connsiteX29" fmla="*/ 206062 w 613020"/>
              <a:gd name="connsiteY29" fmla="*/ 2045525 h 2053753"/>
              <a:gd name="connsiteX30" fmla="*/ 281425 w 613020"/>
              <a:gd name="connsiteY30" fmla="*/ 2035477 h 2053753"/>
              <a:gd name="connsiteX31" fmla="*/ 351763 w 613020"/>
              <a:gd name="connsiteY31" fmla="*/ 1985235 h 2053753"/>
              <a:gd name="connsiteX32" fmla="*/ 427126 w 613020"/>
              <a:gd name="connsiteY32" fmla="*/ 1904848 h 2053753"/>
              <a:gd name="connsiteX33" fmla="*/ 537658 w 613020"/>
              <a:gd name="connsiteY33" fmla="*/ 1744074 h 2053753"/>
              <a:gd name="connsiteX34" fmla="*/ 613020 w 613020"/>
              <a:gd name="connsiteY34" fmla="*/ 1563204 h 2053753"/>
              <a:gd name="connsiteX0" fmla="*/ 80458 w 613020"/>
              <a:gd name="connsiteY0" fmla="*/ 653828 h 2053753"/>
              <a:gd name="connsiteX1" fmla="*/ 80458 w 613020"/>
              <a:gd name="connsiteY1" fmla="*/ 543296 h 2053753"/>
              <a:gd name="connsiteX2" fmla="*/ 70409 w 613020"/>
              <a:gd name="connsiteY2" fmla="*/ 427740 h 2053753"/>
              <a:gd name="connsiteX3" fmla="*/ 55337 w 613020"/>
              <a:gd name="connsiteY3" fmla="*/ 307160 h 2053753"/>
              <a:gd name="connsiteX4" fmla="*/ 15144 w 613020"/>
              <a:gd name="connsiteY4" fmla="*/ 226773 h 2053753"/>
              <a:gd name="connsiteX5" fmla="*/ 71 w 613020"/>
              <a:gd name="connsiteY5" fmla="*/ 116241 h 2053753"/>
              <a:gd name="connsiteX6" fmla="*/ 20168 w 613020"/>
              <a:gd name="connsiteY6" fmla="*/ 50927 h 2053753"/>
              <a:gd name="connsiteX7" fmla="*/ 35240 w 613020"/>
              <a:gd name="connsiteY7" fmla="*/ 40879 h 2053753"/>
              <a:gd name="connsiteX8" fmla="*/ 80458 w 613020"/>
              <a:gd name="connsiteY8" fmla="*/ 20782 h 2053753"/>
              <a:gd name="connsiteX9" fmla="*/ 150796 w 613020"/>
              <a:gd name="connsiteY9" fmla="*/ 685 h 2053753"/>
              <a:gd name="connsiteX10" fmla="*/ 221135 w 613020"/>
              <a:gd name="connsiteY10" fmla="*/ 5710 h 2053753"/>
              <a:gd name="connsiteX11" fmla="*/ 271377 w 613020"/>
              <a:gd name="connsiteY11" fmla="*/ 15758 h 2053753"/>
              <a:gd name="connsiteX12" fmla="*/ 326642 w 613020"/>
              <a:gd name="connsiteY12" fmla="*/ 76048 h 2053753"/>
              <a:gd name="connsiteX13" fmla="*/ 386933 w 613020"/>
              <a:gd name="connsiteY13" fmla="*/ 146386 h 2053753"/>
              <a:gd name="connsiteX14" fmla="*/ 417078 w 613020"/>
              <a:gd name="connsiteY14" fmla="*/ 392571 h 2053753"/>
              <a:gd name="connsiteX15" fmla="*/ 417078 w 613020"/>
              <a:gd name="connsiteY15" fmla="*/ 417692 h 2053753"/>
              <a:gd name="connsiteX16" fmla="*/ 417078 w 613020"/>
              <a:gd name="connsiteY16" fmla="*/ 553345 h 2053753"/>
              <a:gd name="connsiteX17" fmla="*/ 417078 w 613020"/>
              <a:gd name="connsiteY17" fmla="*/ 653828 h 2053753"/>
              <a:gd name="connsiteX18" fmla="*/ 376884 w 613020"/>
              <a:gd name="connsiteY18" fmla="*/ 749288 h 2053753"/>
              <a:gd name="connsiteX19" fmla="*/ 346739 w 613020"/>
              <a:gd name="connsiteY19" fmla="*/ 824650 h 2053753"/>
              <a:gd name="connsiteX20" fmla="*/ 341715 w 613020"/>
              <a:gd name="connsiteY20" fmla="*/ 884940 h 2053753"/>
              <a:gd name="connsiteX21" fmla="*/ 381908 w 613020"/>
              <a:gd name="connsiteY21" fmla="*/ 985424 h 2053753"/>
              <a:gd name="connsiteX22" fmla="*/ 422102 w 613020"/>
              <a:gd name="connsiteY22" fmla="*/ 1065811 h 2053753"/>
              <a:gd name="connsiteX23" fmla="*/ 497464 w 613020"/>
              <a:gd name="connsiteY23" fmla="*/ 1221560 h 2053753"/>
              <a:gd name="connsiteX24" fmla="*/ 502489 w 613020"/>
              <a:gd name="connsiteY24" fmla="*/ 1296923 h 2053753"/>
              <a:gd name="connsiteX25" fmla="*/ 502489 w 613020"/>
              <a:gd name="connsiteY25" fmla="*/ 1377310 h 2053753"/>
              <a:gd name="connsiteX26" fmla="*/ 467319 w 613020"/>
              <a:gd name="connsiteY26" fmla="*/ 1457696 h 2053753"/>
              <a:gd name="connsiteX27" fmla="*/ 135724 w 613020"/>
              <a:gd name="connsiteY27" fmla="*/ 1919921 h 2053753"/>
              <a:gd name="connsiteX28" fmla="*/ 206062 w 613020"/>
              <a:gd name="connsiteY28" fmla="*/ 2045525 h 2053753"/>
              <a:gd name="connsiteX29" fmla="*/ 281425 w 613020"/>
              <a:gd name="connsiteY29" fmla="*/ 2035477 h 2053753"/>
              <a:gd name="connsiteX30" fmla="*/ 351763 w 613020"/>
              <a:gd name="connsiteY30" fmla="*/ 1985235 h 2053753"/>
              <a:gd name="connsiteX31" fmla="*/ 427126 w 613020"/>
              <a:gd name="connsiteY31" fmla="*/ 1904848 h 2053753"/>
              <a:gd name="connsiteX32" fmla="*/ 537658 w 613020"/>
              <a:gd name="connsiteY32" fmla="*/ 1744074 h 2053753"/>
              <a:gd name="connsiteX33" fmla="*/ 613020 w 613020"/>
              <a:gd name="connsiteY33" fmla="*/ 1563204 h 2053753"/>
              <a:gd name="connsiteX0" fmla="*/ 80458 w 613020"/>
              <a:gd name="connsiteY0" fmla="*/ 543296 h 2053753"/>
              <a:gd name="connsiteX1" fmla="*/ 70409 w 613020"/>
              <a:gd name="connsiteY1" fmla="*/ 427740 h 2053753"/>
              <a:gd name="connsiteX2" fmla="*/ 55337 w 613020"/>
              <a:gd name="connsiteY2" fmla="*/ 307160 h 2053753"/>
              <a:gd name="connsiteX3" fmla="*/ 15144 w 613020"/>
              <a:gd name="connsiteY3" fmla="*/ 226773 h 2053753"/>
              <a:gd name="connsiteX4" fmla="*/ 71 w 613020"/>
              <a:gd name="connsiteY4" fmla="*/ 116241 h 2053753"/>
              <a:gd name="connsiteX5" fmla="*/ 20168 w 613020"/>
              <a:gd name="connsiteY5" fmla="*/ 50927 h 2053753"/>
              <a:gd name="connsiteX6" fmla="*/ 35240 w 613020"/>
              <a:gd name="connsiteY6" fmla="*/ 40879 h 2053753"/>
              <a:gd name="connsiteX7" fmla="*/ 80458 w 613020"/>
              <a:gd name="connsiteY7" fmla="*/ 20782 h 2053753"/>
              <a:gd name="connsiteX8" fmla="*/ 150796 w 613020"/>
              <a:gd name="connsiteY8" fmla="*/ 685 h 2053753"/>
              <a:gd name="connsiteX9" fmla="*/ 221135 w 613020"/>
              <a:gd name="connsiteY9" fmla="*/ 5710 h 2053753"/>
              <a:gd name="connsiteX10" fmla="*/ 271377 w 613020"/>
              <a:gd name="connsiteY10" fmla="*/ 15758 h 2053753"/>
              <a:gd name="connsiteX11" fmla="*/ 326642 w 613020"/>
              <a:gd name="connsiteY11" fmla="*/ 76048 h 2053753"/>
              <a:gd name="connsiteX12" fmla="*/ 386933 w 613020"/>
              <a:gd name="connsiteY12" fmla="*/ 146386 h 2053753"/>
              <a:gd name="connsiteX13" fmla="*/ 417078 w 613020"/>
              <a:gd name="connsiteY13" fmla="*/ 392571 h 2053753"/>
              <a:gd name="connsiteX14" fmla="*/ 417078 w 613020"/>
              <a:gd name="connsiteY14" fmla="*/ 417692 h 2053753"/>
              <a:gd name="connsiteX15" fmla="*/ 417078 w 613020"/>
              <a:gd name="connsiteY15" fmla="*/ 553345 h 2053753"/>
              <a:gd name="connsiteX16" fmla="*/ 417078 w 613020"/>
              <a:gd name="connsiteY16" fmla="*/ 653828 h 2053753"/>
              <a:gd name="connsiteX17" fmla="*/ 376884 w 613020"/>
              <a:gd name="connsiteY17" fmla="*/ 749288 h 2053753"/>
              <a:gd name="connsiteX18" fmla="*/ 346739 w 613020"/>
              <a:gd name="connsiteY18" fmla="*/ 824650 h 2053753"/>
              <a:gd name="connsiteX19" fmla="*/ 341715 w 613020"/>
              <a:gd name="connsiteY19" fmla="*/ 884940 h 2053753"/>
              <a:gd name="connsiteX20" fmla="*/ 381908 w 613020"/>
              <a:gd name="connsiteY20" fmla="*/ 985424 h 2053753"/>
              <a:gd name="connsiteX21" fmla="*/ 422102 w 613020"/>
              <a:gd name="connsiteY21" fmla="*/ 1065811 h 2053753"/>
              <a:gd name="connsiteX22" fmla="*/ 497464 w 613020"/>
              <a:gd name="connsiteY22" fmla="*/ 1221560 h 2053753"/>
              <a:gd name="connsiteX23" fmla="*/ 502489 w 613020"/>
              <a:gd name="connsiteY23" fmla="*/ 1296923 h 2053753"/>
              <a:gd name="connsiteX24" fmla="*/ 502489 w 613020"/>
              <a:gd name="connsiteY24" fmla="*/ 1377310 h 2053753"/>
              <a:gd name="connsiteX25" fmla="*/ 467319 w 613020"/>
              <a:gd name="connsiteY25" fmla="*/ 1457696 h 2053753"/>
              <a:gd name="connsiteX26" fmla="*/ 135724 w 613020"/>
              <a:gd name="connsiteY26" fmla="*/ 1919921 h 2053753"/>
              <a:gd name="connsiteX27" fmla="*/ 206062 w 613020"/>
              <a:gd name="connsiteY27" fmla="*/ 2045525 h 2053753"/>
              <a:gd name="connsiteX28" fmla="*/ 281425 w 613020"/>
              <a:gd name="connsiteY28" fmla="*/ 2035477 h 2053753"/>
              <a:gd name="connsiteX29" fmla="*/ 351763 w 613020"/>
              <a:gd name="connsiteY29" fmla="*/ 1985235 h 2053753"/>
              <a:gd name="connsiteX30" fmla="*/ 427126 w 613020"/>
              <a:gd name="connsiteY30" fmla="*/ 1904848 h 2053753"/>
              <a:gd name="connsiteX31" fmla="*/ 537658 w 613020"/>
              <a:gd name="connsiteY31" fmla="*/ 1744074 h 2053753"/>
              <a:gd name="connsiteX32" fmla="*/ 613020 w 613020"/>
              <a:gd name="connsiteY32" fmla="*/ 1563204 h 2053753"/>
              <a:gd name="connsiteX0" fmla="*/ 70409 w 613020"/>
              <a:gd name="connsiteY0" fmla="*/ 427740 h 2053753"/>
              <a:gd name="connsiteX1" fmla="*/ 55337 w 613020"/>
              <a:gd name="connsiteY1" fmla="*/ 307160 h 2053753"/>
              <a:gd name="connsiteX2" fmla="*/ 15144 w 613020"/>
              <a:gd name="connsiteY2" fmla="*/ 226773 h 2053753"/>
              <a:gd name="connsiteX3" fmla="*/ 71 w 613020"/>
              <a:gd name="connsiteY3" fmla="*/ 116241 h 2053753"/>
              <a:gd name="connsiteX4" fmla="*/ 20168 w 613020"/>
              <a:gd name="connsiteY4" fmla="*/ 50927 h 2053753"/>
              <a:gd name="connsiteX5" fmla="*/ 35240 w 613020"/>
              <a:gd name="connsiteY5" fmla="*/ 40879 h 2053753"/>
              <a:gd name="connsiteX6" fmla="*/ 80458 w 613020"/>
              <a:gd name="connsiteY6" fmla="*/ 20782 h 2053753"/>
              <a:gd name="connsiteX7" fmla="*/ 150796 w 613020"/>
              <a:gd name="connsiteY7" fmla="*/ 685 h 2053753"/>
              <a:gd name="connsiteX8" fmla="*/ 221135 w 613020"/>
              <a:gd name="connsiteY8" fmla="*/ 5710 h 2053753"/>
              <a:gd name="connsiteX9" fmla="*/ 271377 w 613020"/>
              <a:gd name="connsiteY9" fmla="*/ 15758 h 2053753"/>
              <a:gd name="connsiteX10" fmla="*/ 326642 w 613020"/>
              <a:gd name="connsiteY10" fmla="*/ 76048 h 2053753"/>
              <a:gd name="connsiteX11" fmla="*/ 386933 w 613020"/>
              <a:gd name="connsiteY11" fmla="*/ 146386 h 2053753"/>
              <a:gd name="connsiteX12" fmla="*/ 417078 w 613020"/>
              <a:gd name="connsiteY12" fmla="*/ 392571 h 2053753"/>
              <a:gd name="connsiteX13" fmla="*/ 417078 w 613020"/>
              <a:gd name="connsiteY13" fmla="*/ 417692 h 2053753"/>
              <a:gd name="connsiteX14" fmla="*/ 417078 w 613020"/>
              <a:gd name="connsiteY14" fmla="*/ 553345 h 2053753"/>
              <a:gd name="connsiteX15" fmla="*/ 417078 w 613020"/>
              <a:gd name="connsiteY15" fmla="*/ 653828 h 2053753"/>
              <a:gd name="connsiteX16" fmla="*/ 376884 w 613020"/>
              <a:gd name="connsiteY16" fmla="*/ 749288 h 2053753"/>
              <a:gd name="connsiteX17" fmla="*/ 346739 w 613020"/>
              <a:gd name="connsiteY17" fmla="*/ 824650 h 2053753"/>
              <a:gd name="connsiteX18" fmla="*/ 341715 w 613020"/>
              <a:gd name="connsiteY18" fmla="*/ 884940 h 2053753"/>
              <a:gd name="connsiteX19" fmla="*/ 381908 w 613020"/>
              <a:gd name="connsiteY19" fmla="*/ 985424 h 2053753"/>
              <a:gd name="connsiteX20" fmla="*/ 422102 w 613020"/>
              <a:gd name="connsiteY20" fmla="*/ 1065811 h 2053753"/>
              <a:gd name="connsiteX21" fmla="*/ 497464 w 613020"/>
              <a:gd name="connsiteY21" fmla="*/ 1221560 h 2053753"/>
              <a:gd name="connsiteX22" fmla="*/ 502489 w 613020"/>
              <a:gd name="connsiteY22" fmla="*/ 1296923 h 2053753"/>
              <a:gd name="connsiteX23" fmla="*/ 502489 w 613020"/>
              <a:gd name="connsiteY23" fmla="*/ 1377310 h 2053753"/>
              <a:gd name="connsiteX24" fmla="*/ 467319 w 613020"/>
              <a:gd name="connsiteY24" fmla="*/ 1457696 h 2053753"/>
              <a:gd name="connsiteX25" fmla="*/ 135724 w 613020"/>
              <a:gd name="connsiteY25" fmla="*/ 1919921 h 2053753"/>
              <a:gd name="connsiteX26" fmla="*/ 206062 w 613020"/>
              <a:gd name="connsiteY26" fmla="*/ 2045525 h 2053753"/>
              <a:gd name="connsiteX27" fmla="*/ 281425 w 613020"/>
              <a:gd name="connsiteY27" fmla="*/ 2035477 h 2053753"/>
              <a:gd name="connsiteX28" fmla="*/ 351763 w 613020"/>
              <a:gd name="connsiteY28" fmla="*/ 1985235 h 2053753"/>
              <a:gd name="connsiteX29" fmla="*/ 427126 w 613020"/>
              <a:gd name="connsiteY29" fmla="*/ 1904848 h 2053753"/>
              <a:gd name="connsiteX30" fmla="*/ 537658 w 613020"/>
              <a:gd name="connsiteY30" fmla="*/ 1744074 h 2053753"/>
              <a:gd name="connsiteX31" fmla="*/ 613020 w 613020"/>
              <a:gd name="connsiteY31" fmla="*/ 1563204 h 2053753"/>
              <a:gd name="connsiteX0" fmla="*/ 55337 w 613020"/>
              <a:gd name="connsiteY0" fmla="*/ 307160 h 2053753"/>
              <a:gd name="connsiteX1" fmla="*/ 15144 w 613020"/>
              <a:gd name="connsiteY1" fmla="*/ 226773 h 2053753"/>
              <a:gd name="connsiteX2" fmla="*/ 71 w 613020"/>
              <a:gd name="connsiteY2" fmla="*/ 116241 h 2053753"/>
              <a:gd name="connsiteX3" fmla="*/ 20168 w 613020"/>
              <a:gd name="connsiteY3" fmla="*/ 50927 h 2053753"/>
              <a:gd name="connsiteX4" fmla="*/ 35240 w 613020"/>
              <a:gd name="connsiteY4" fmla="*/ 40879 h 2053753"/>
              <a:gd name="connsiteX5" fmla="*/ 80458 w 613020"/>
              <a:gd name="connsiteY5" fmla="*/ 20782 h 2053753"/>
              <a:gd name="connsiteX6" fmla="*/ 150796 w 613020"/>
              <a:gd name="connsiteY6" fmla="*/ 685 h 2053753"/>
              <a:gd name="connsiteX7" fmla="*/ 221135 w 613020"/>
              <a:gd name="connsiteY7" fmla="*/ 5710 h 2053753"/>
              <a:gd name="connsiteX8" fmla="*/ 271377 w 613020"/>
              <a:gd name="connsiteY8" fmla="*/ 15758 h 2053753"/>
              <a:gd name="connsiteX9" fmla="*/ 326642 w 613020"/>
              <a:gd name="connsiteY9" fmla="*/ 76048 h 2053753"/>
              <a:gd name="connsiteX10" fmla="*/ 386933 w 613020"/>
              <a:gd name="connsiteY10" fmla="*/ 146386 h 2053753"/>
              <a:gd name="connsiteX11" fmla="*/ 417078 w 613020"/>
              <a:gd name="connsiteY11" fmla="*/ 392571 h 2053753"/>
              <a:gd name="connsiteX12" fmla="*/ 417078 w 613020"/>
              <a:gd name="connsiteY12" fmla="*/ 417692 h 2053753"/>
              <a:gd name="connsiteX13" fmla="*/ 417078 w 613020"/>
              <a:gd name="connsiteY13" fmla="*/ 553345 h 2053753"/>
              <a:gd name="connsiteX14" fmla="*/ 417078 w 613020"/>
              <a:gd name="connsiteY14" fmla="*/ 653828 h 2053753"/>
              <a:gd name="connsiteX15" fmla="*/ 376884 w 613020"/>
              <a:gd name="connsiteY15" fmla="*/ 749288 h 2053753"/>
              <a:gd name="connsiteX16" fmla="*/ 346739 w 613020"/>
              <a:gd name="connsiteY16" fmla="*/ 824650 h 2053753"/>
              <a:gd name="connsiteX17" fmla="*/ 341715 w 613020"/>
              <a:gd name="connsiteY17" fmla="*/ 884940 h 2053753"/>
              <a:gd name="connsiteX18" fmla="*/ 381908 w 613020"/>
              <a:gd name="connsiteY18" fmla="*/ 985424 h 2053753"/>
              <a:gd name="connsiteX19" fmla="*/ 422102 w 613020"/>
              <a:gd name="connsiteY19" fmla="*/ 1065811 h 2053753"/>
              <a:gd name="connsiteX20" fmla="*/ 497464 w 613020"/>
              <a:gd name="connsiteY20" fmla="*/ 1221560 h 2053753"/>
              <a:gd name="connsiteX21" fmla="*/ 502489 w 613020"/>
              <a:gd name="connsiteY21" fmla="*/ 1296923 h 2053753"/>
              <a:gd name="connsiteX22" fmla="*/ 502489 w 613020"/>
              <a:gd name="connsiteY22" fmla="*/ 1377310 h 2053753"/>
              <a:gd name="connsiteX23" fmla="*/ 467319 w 613020"/>
              <a:gd name="connsiteY23" fmla="*/ 1457696 h 2053753"/>
              <a:gd name="connsiteX24" fmla="*/ 135724 w 613020"/>
              <a:gd name="connsiteY24" fmla="*/ 1919921 h 2053753"/>
              <a:gd name="connsiteX25" fmla="*/ 206062 w 613020"/>
              <a:gd name="connsiteY25" fmla="*/ 2045525 h 2053753"/>
              <a:gd name="connsiteX26" fmla="*/ 281425 w 613020"/>
              <a:gd name="connsiteY26" fmla="*/ 2035477 h 2053753"/>
              <a:gd name="connsiteX27" fmla="*/ 351763 w 613020"/>
              <a:gd name="connsiteY27" fmla="*/ 1985235 h 2053753"/>
              <a:gd name="connsiteX28" fmla="*/ 427126 w 613020"/>
              <a:gd name="connsiteY28" fmla="*/ 1904848 h 2053753"/>
              <a:gd name="connsiteX29" fmla="*/ 537658 w 613020"/>
              <a:gd name="connsiteY29" fmla="*/ 1744074 h 2053753"/>
              <a:gd name="connsiteX30" fmla="*/ 613020 w 613020"/>
              <a:gd name="connsiteY30" fmla="*/ 1563204 h 2053753"/>
              <a:gd name="connsiteX0" fmla="*/ 15144 w 613020"/>
              <a:gd name="connsiteY0" fmla="*/ 226773 h 2053753"/>
              <a:gd name="connsiteX1" fmla="*/ 71 w 613020"/>
              <a:gd name="connsiteY1" fmla="*/ 116241 h 2053753"/>
              <a:gd name="connsiteX2" fmla="*/ 20168 w 613020"/>
              <a:gd name="connsiteY2" fmla="*/ 50927 h 2053753"/>
              <a:gd name="connsiteX3" fmla="*/ 35240 w 613020"/>
              <a:gd name="connsiteY3" fmla="*/ 40879 h 2053753"/>
              <a:gd name="connsiteX4" fmla="*/ 80458 w 613020"/>
              <a:gd name="connsiteY4" fmla="*/ 20782 h 2053753"/>
              <a:gd name="connsiteX5" fmla="*/ 150796 w 613020"/>
              <a:gd name="connsiteY5" fmla="*/ 685 h 2053753"/>
              <a:gd name="connsiteX6" fmla="*/ 221135 w 613020"/>
              <a:gd name="connsiteY6" fmla="*/ 5710 h 2053753"/>
              <a:gd name="connsiteX7" fmla="*/ 271377 w 613020"/>
              <a:gd name="connsiteY7" fmla="*/ 15758 h 2053753"/>
              <a:gd name="connsiteX8" fmla="*/ 326642 w 613020"/>
              <a:gd name="connsiteY8" fmla="*/ 76048 h 2053753"/>
              <a:gd name="connsiteX9" fmla="*/ 386933 w 613020"/>
              <a:gd name="connsiteY9" fmla="*/ 146386 h 2053753"/>
              <a:gd name="connsiteX10" fmla="*/ 417078 w 613020"/>
              <a:gd name="connsiteY10" fmla="*/ 392571 h 2053753"/>
              <a:gd name="connsiteX11" fmla="*/ 417078 w 613020"/>
              <a:gd name="connsiteY11" fmla="*/ 417692 h 2053753"/>
              <a:gd name="connsiteX12" fmla="*/ 417078 w 613020"/>
              <a:gd name="connsiteY12" fmla="*/ 553345 h 2053753"/>
              <a:gd name="connsiteX13" fmla="*/ 417078 w 613020"/>
              <a:gd name="connsiteY13" fmla="*/ 653828 h 2053753"/>
              <a:gd name="connsiteX14" fmla="*/ 376884 w 613020"/>
              <a:gd name="connsiteY14" fmla="*/ 749288 h 2053753"/>
              <a:gd name="connsiteX15" fmla="*/ 346739 w 613020"/>
              <a:gd name="connsiteY15" fmla="*/ 824650 h 2053753"/>
              <a:gd name="connsiteX16" fmla="*/ 341715 w 613020"/>
              <a:gd name="connsiteY16" fmla="*/ 884940 h 2053753"/>
              <a:gd name="connsiteX17" fmla="*/ 381908 w 613020"/>
              <a:gd name="connsiteY17" fmla="*/ 985424 h 2053753"/>
              <a:gd name="connsiteX18" fmla="*/ 422102 w 613020"/>
              <a:gd name="connsiteY18" fmla="*/ 1065811 h 2053753"/>
              <a:gd name="connsiteX19" fmla="*/ 497464 w 613020"/>
              <a:gd name="connsiteY19" fmla="*/ 1221560 h 2053753"/>
              <a:gd name="connsiteX20" fmla="*/ 502489 w 613020"/>
              <a:gd name="connsiteY20" fmla="*/ 1296923 h 2053753"/>
              <a:gd name="connsiteX21" fmla="*/ 502489 w 613020"/>
              <a:gd name="connsiteY21" fmla="*/ 1377310 h 2053753"/>
              <a:gd name="connsiteX22" fmla="*/ 467319 w 613020"/>
              <a:gd name="connsiteY22" fmla="*/ 1457696 h 2053753"/>
              <a:gd name="connsiteX23" fmla="*/ 135724 w 613020"/>
              <a:gd name="connsiteY23" fmla="*/ 1919921 h 2053753"/>
              <a:gd name="connsiteX24" fmla="*/ 206062 w 613020"/>
              <a:gd name="connsiteY24" fmla="*/ 2045525 h 2053753"/>
              <a:gd name="connsiteX25" fmla="*/ 281425 w 613020"/>
              <a:gd name="connsiteY25" fmla="*/ 2035477 h 2053753"/>
              <a:gd name="connsiteX26" fmla="*/ 351763 w 613020"/>
              <a:gd name="connsiteY26" fmla="*/ 1985235 h 2053753"/>
              <a:gd name="connsiteX27" fmla="*/ 427126 w 613020"/>
              <a:gd name="connsiteY27" fmla="*/ 1904848 h 2053753"/>
              <a:gd name="connsiteX28" fmla="*/ 537658 w 613020"/>
              <a:gd name="connsiteY28" fmla="*/ 1744074 h 2053753"/>
              <a:gd name="connsiteX29" fmla="*/ 613020 w 613020"/>
              <a:gd name="connsiteY29" fmla="*/ 1563204 h 2053753"/>
              <a:gd name="connsiteX0" fmla="*/ 0 w 612949"/>
              <a:gd name="connsiteY0" fmla="*/ 116241 h 2053753"/>
              <a:gd name="connsiteX1" fmla="*/ 20097 w 612949"/>
              <a:gd name="connsiteY1" fmla="*/ 50927 h 2053753"/>
              <a:gd name="connsiteX2" fmla="*/ 35169 w 612949"/>
              <a:gd name="connsiteY2" fmla="*/ 40879 h 2053753"/>
              <a:gd name="connsiteX3" fmla="*/ 80387 w 612949"/>
              <a:gd name="connsiteY3" fmla="*/ 20782 h 2053753"/>
              <a:gd name="connsiteX4" fmla="*/ 150725 w 612949"/>
              <a:gd name="connsiteY4" fmla="*/ 685 h 2053753"/>
              <a:gd name="connsiteX5" fmla="*/ 221064 w 612949"/>
              <a:gd name="connsiteY5" fmla="*/ 5710 h 2053753"/>
              <a:gd name="connsiteX6" fmla="*/ 271306 w 612949"/>
              <a:gd name="connsiteY6" fmla="*/ 15758 h 2053753"/>
              <a:gd name="connsiteX7" fmla="*/ 326571 w 612949"/>
              <a:gd name="connsiteY7" fmla="*/ 76048 h 2053753"/>
              <a:gd name="connsiteX8" fmla="*/ 386862 w 612949"/>
              <a:gd name="connsiteY8" fmla="*/ 146386 h 2053753"/>
              <a:gd name="connsiteX9" fmla="*/ 417007 w 612949"/>
              <a:gd name="connsiteY9" fmla="*/ 392571 h 2053753"/>
              <a:gd name="connsiteX10" fmla="*/ 417007 w 612949"/>
              <a:gd name="connsiteY10" fmla="*/ 417692 h 2053753"/>
              <a:gd name="connsiteX11" fmla="*/ 417007 w 612949"/>
              <a:gd name="connsiteY11" fmla="*/ 553345 h 2053753"/>
              <a:gd name="connsiteX12" fmla="*/ 417007 w 612949"/>
              <a:gd name="connsiteY12" fmla="*/ 653828 h 2053753"/>
              <a:gd name="connsiteX13" fmla="*/ 376813 w 612949"/>
              <a:gd name="connsiteY13" fmla="*/ 749288 h 2053753"/>
              <a:gd name="connsiteX14" fmla="*/ 346668 w 612949"/>
              <a:gd name="connsiteY14" fmla="*/ 824650 h 2053753"/>
              <a:gd name="connsiteX15" fmla="*/ 341644 w 612949"/>
              <a:gd name="connsiteY15" fmla="*/ 884940 h 2053753"/>
              <a:gd name="connsiteX16" fmla="*/ 381837 w 612949"/>
              <a:gd name="connsiteY16" fmla="*/ 985424 h 2053753"/>
              <a:gd name="connsiteX17" fmla="*/ 422031 w 612949"/>
              <a:gd name="connsiteY17" fmla="*/ 1065811 h 2053753"/>
              <a:gd name="connsiteX18" fmla="*/ 497393 w 612949"/>
              <a:gd name="connsiteY18" fmla="*/ 1221560 h 2053753"/>
              <a:gd name="connsiteX19" fmla="*/ 502418 w 612949"/>
              <a:gd name="connsiteY19" fmla="*/ 1296923 h 2053753"/>
              <a:gd name="connsiteX20" fmla="*/ 502418 w 612949"/>
              <a:gd name="connsiteY20" fmla="*/ 1377310 h 2053753"/>
              <a:gd name="connsiteX21" fmla="*/ 467248 w 612949"/>
              <a:gd name="connsiteY21" fmla="*/ 1457696 h 2053753"/>
              <a:gd name="connsiteX22" fmla="*/ 135653 w 612949"/>
              <a:gd name="connsiteY22" fmla="*/ 1919921 h 2053753"/>
              <a:gd name="connsiteX23" fmla="*/ 205991 w 612949"/>
              <a:gd name="connsiteY23" fmla="*/ 2045525 h 2053753"/>
              <a:gd name="connsiteX24" fmla="*/ 281354 w 612949"/>
              <a:gd name="connsiteY24" fmla="*/ 2035477 h 2053753"/>
              <a:gd name="connsiteX25" fmla="*/ 351692 w 612949"/>
              <a:gd name="connsiteY25" fmla="*/ 1985235 h 2053753"/>
              <a:gd name="connsiteX26" fmla="*/ 427055 w 612949"/>
              <a:gd name="connsiteY26" fmla="*/ 1904848 h 2053753"/>
              <a:gd name="connsiteX27" fmla="*/ 537587 w 612949"/>
              <a:gd name="connsiteY27" fmla="*/ 1744074 h 2053753"/>
              <a:gd name="connsiteX28" fmla="*/ 612949 w 612949"/>
              <a:gd name="connsiteY28" fmla="*/ 1563204 h 2053753"/>
              <a:gd name="connsiteX0" fmla="*/ 0 w 592852"/>
              <a:gd name="connsiteY0" fmla="*/ 50927 h 2053753"/>
              <a:gd name="connsiteX1" fmla="*/ 15072 w 592852"/>
              <a:gd name="connsiteY1" fmla="*/ 40879 h 2053753"/>
              <a:gd name="connsiteX2" fmla="*/ 60290 w 592852"/>
              <a:gd name="connsiteY2" fmla="*/ 20782 h 2053753"/>
              <a:gd name="connsiteX3" fmla="*/ 130628 w 592852"/>
              <a:gd name="connsiteY3" fmla="*/ 685 h 2053753"/>
              <a:gd name="connsiteX4" fmla="*/ 200967 w 592852"/>
              <a:gd name="connsiteY4" fmla="*/ 5710 h 2053753"/>
              <a:gd name="connsiteX5" fmla="*/ 251209 w 592852"/>
              <a:gd name="connsiteY5" fmla="*/ 15758 h 2053753"/>
              <a:gd name="connsiteX6" fmla="*/ 306474 w 592852"/>
              <a:gd name="connsiteY6" fmla="*/ 76048 h 2053753"/>
              <a:gd name="connsiteX7" fmla="*/ 366765 w 592852"/>
              <a:gd name="connsiteY7" fmla="*/ 146386 h 2053753"/>
              <a:gd name="connsiteX8" fmla="*/ 396910 w 592852"/>
              <a:gd name="connsiteY8" fmla="*/ 392571 h 2053753"/>
              <a:gd name="connsiteX9" fmla="*/ 396910 w 592852"/>
              <a:gd name="connsiteY9" fmla="*/ 417692 h 2053753"/>
              <a:gd name="connsiteX10" fmla="*/ 396910 w 592852"/>
              <a:gd name="connsiteY10" fmla="*/ 553345 h 2053753"/>
              <a:gd name="connsiteX11" fmla="*/ 396910 w 592852"/>
              <a:gd name="connsiteY11" fmla="*/ 653828 h 2053753"/>
              <a:gd name="connsiteX12" fmla="*/ 356716 w 592852"/>
              <a:gd name="connsiteY12" fmla="*/ 749288 h 2053753"/>
              <a:gd name="connsiteX13" fmla="*/ 326571 w 592852"/>
              <a:gd name="connsiteY13" fmla="*/ 824650 h 2053753"/>
              <a:gd name="connsiteX14" fmla="*/ 321547 w 592852"/>
              <a:gd name="connsiteY14" fmla="*/ 884940 h 2053753"/>
              <a:gd name="connsiteX15" fmla="*/ 361740 w 592852"/>
              <a:gd name="connsiteY15" fmla="*/ 985424 h 2053753"/>
              <a:gd name="connsiteX16" fmla="*/ 401934 w 592852"/>
              <a:gd name="connsiteY16" fmla="*/ 1065811 h 2053753"/>
              <a:gd name="connsiteX17" fmla="*/ 477296 w 592852"/>
              <a:gd name="connsiteY17" fmla="*/ 1221560 h 2053753"/>
              <a:gd name="connsiteX18" fmla="*/ 482321 w 592852"/>
              <a:gd name="connsiteY18" fmla="*/ 1296923 h 2053753"/>
              <a:gd name="connsiteX19" fmla="*/ 482321 w 592852"/>
              <a:gd name="connsiteY19" fmla="*/ 1377310 h 2053753"/>
              <a:gd name="connsiteX20" fmla="*/ 447151 w 592852"/>
              <a:gd name="connsiteY20" fmla="*/ 1457696 h 2053753"/>
              <a:gd name="connsiteX21" fmla="*/ 115556 w 592852"/>
              <a:gd name="connsiteY21" fmla="*/ 1919921 h 2053753"/>
              <a:gd name="connsiteX22" fmla="*/ 185894 w 592852"/>
              <a:gd name="connsiteY22" fmla="*/ 2045525 h 2053753"/>
              <a:gd name="connsiteX23" fmla="*/ 261257 w 592852"/>
              <a:gd name="connsiteY23" fmla="*/ 2035477 h 2053753"/>
              <a:gd name="connsiteX24" fmla="*/ 331595 w 592852"/>
              <a:gd name="connsiteY24" fmla="*/ 1985235 h 2053753"/>
              <a:gd name="connsiteX25" fmla="*/ 406958 w 592852"/>
              <a:gd name="connsiteY25" fmla="*/ 1904848 h 2053753"/>
              <a:gd name="connsiteX26" fmla="*/ 517490 w 592852"/>
              <a:gd name="connsiteY26" fmla="*/ 1744074 h 2053753"/>
              <a:gd name="connsiteX27" fmla="*/ 592852 w 592852"/>
              <a:gd name="connsiteY27" fmla="*/ 1563204 h 2053753"/>
              <a:gd name="connsiteX0" fmla="*/ 0 w 517490"/>
              <a:gd name="connsiteY0" fmla="*/ 50927 h 2053753"/>
              <a:gd name="connsiteX1" fmla="*/ 15072 w 517490"/>
              <a:gd name="connsiteY1" fmla="*/ 40879 h 2053753"/>
              <a:gd name="connsiteX2" fmla="*/ 60290 w 517490"/>
              <a:gd name="connsiteY2" fmla="*/ 20782 h 2053753"/>
              <a:gd name="connsiteX3" fmla="*/ 130628 w 517490"/>
              <a:gd name="connsiteY3" fmla="*/ 685 h 2053753"/>
              <a:gd name="connsiteX4" fmla="*/ 200967 w 517490"/>
              <a:gd name="connsiteY4" fmla="*/ 5710 h 2053753"/>
              <a:gd name="connsiteX5" fmla="*/ 251209 w 517490"/>
              <a:gd name="connsiteY5" fmla="*/ 15758 h 2053753"/>
              <a:gd name="connsiteX6" fmla="*/ 306474 w 517490"/>
              <a:gd name="connsiteY6" fmla="*/ 76048 h 2053753"/>
              <a:gd name="connsiteX7" fmla="*/ 366765 w 517490"/>
              <a:gd name="connsiteY7" fmla="*/ 146386 h 2053753"/>
              <a:gd name="connsiteX8" fmla="*/ 396910 w 517490"/>
              <a:gd name="connsiteY8" fmla="*/ 392571 h 2053753"/>
              <a:gd name="connsiteX9" fmla="*/ 396910 w 517490"/>
              <a:gd name="connsiteY9" fmla="*/ 417692 h 2053753"/>
              <a:gd name="connsiteX10" fmla="*/ 396910 w 517490"/>
              <a:gd name="connsiteY10" fmla="*/ 553345 h 2053753"/>
              <a:gd name="connsiteX11" fmla="*/ 396910 w 517490"/>
              <a:gd name="connsiteY11" fmla="*/ 653828 h 2053753"/>
              <a:gd name="connsiteX12" fmla="*/ 356716 w 517490"/>
              <a:gd name="connsiteY12" fmla="*/ 749288 h 2053753"/>
              <a:gd name="connsiteX13" fmla="*/ 326571 w 517490"/>
              <a:gd name="connsiteY13" fmla="*/ 824650 h 2053753"/>
              <a:gd name="connsiteX14" fmla="*/ 321547 w 517490"/>
              <a:gd name="connsiteY14" fmla="*/ 884940 h 2053753"/>
              <a:gd name="connsiteX15" fmla="*/ 361740 w 517490"/>
              <a:gd name="connsiteY15" fmla="*/ 985424 h 2053753"/>
              <a:gd name="connsiteX16" fmla="*/ 401934 w 517490"/>
              <a:gd name="connsiteY16" fmla="*/ 1065811 h 2053753"/>
              <a:gd name="connsiteX17" fmla="*/ 477296 w 517490"/>
              <a:gd name="connsiteY17" fmla="*/ 1221560 h 2053753"/>
              <a:gd name="connsiteX18" fmla="*/ 482321 w 517490"/>
              <a:gd name="connsiteY18" fmla="*/ 1296923 h 2053753"/>
              <a:gd name="connsiteX19" fmla="*/ 482321 w 517490"/>
              <a:gd name="connsiteY19" fmla="*/ 1377310 h 2053753"/>
              <a:gd name="connsiteX20" fmla="*/ 447151 w 517490"/>
              <a:gd name="connsiteY20" fmla="*/ 1457696 h 2053753"/>
              <a:gd name="connsiteX21" fmla="*/ 115556 w 517490"/>
              <a:gd name="connsiteY21" fmla="*/ 1919921 h 2053753"/>
              <a:gd name="connsiteX22" fmla="*/ 185894 w 517490"/>
              <a:gd name="connsiteY22" fmla="*/ 2045525 h 2053753"/>
              <a:gd name="connsiteX23" fmla="*/ 261257 w 517490"/>
              <a:gd name="connsiteY23" fmla="*/ 2035477 h 2053753"/>
              <a:gd name="connsiteX24" fmla="*/ 331595 w 517490"/>
              <a:gd name="connsiteY24" fmla="*/ 1985235 h 2053753"/>
              <a:gd name="connsiteX25" fmla="*/ 406958 w 517490"/>
              <a:gd name="connsiteY25" fmla="*/ 1904848 h 2053753"/>
              <a:gd name="connsiteX26" fmla="*/ 517490 w 517490"/>
              <a:gd name="connsiteY26" fmla="*/ 1744074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24" fmla="*/ 331595 w 485479"/>
              <a:gd name="connsiteY24" fmla="*/ 1985235 h 2053753"/>
              <a:gd name="connsiteX25" fmla="*/ 406958 w 485479"/>
              <a:gd name="connsiteY25" fmla="*/ 1904848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24" fmla="*/ 331595 w 485479"/>
              <a:gd name="connsiteY24" fmla="*/ 1985235 h 2053753"/>
              <a:gd name="connsiteX0" fmla="*/ 0 w 485479"/>
              <a:gd name="connsiteY0" fmla="*/ 50927 h 2053753"/>
              <a:gd name="connsiteX1" fmla="*/ 15072 w 485479"/>
              <a:gd name="connsiteY1" fmla="*/ 40879 h 2053753"/>
              <a:gd name="connsiteX2" fmla="*/ 60290 w 485479"/>
              <a:gd name="connsiteY2" fmla="*/ 20782 h 2053753"/>
              <a:gd name="connsiteX3" fmla="*/ 130628 w 485479"/>
              <a:gd name="connsiteY3" fmla="*/ 685 h 2053753"/>
              <a:gd name="connsiteX4" fmla="*/ 200967 w 485479"/>
              <a:gd name="connsiteY4" fmla="*/ 5710 h 2053753"/>
              <a:gd name="connsiteX5" fmla="*/ 251209 w 485479"/>
              <a:gd name="connsiteY5" fmla="*/ 15758 h 2053753"/>
              <a:gd name="connsiteX6" fmla="*/ 306474 w 485479"/>
              <a:gd name="connsiteY6" fmla="*/ 76048 h 2053753"/>
              <a:gd name="connsiteX7" fmla="*/ 366765 w 485479"/>
              <a:gd name="connsiteY7" fmla="*/ 146386 h 2053753"/>
              <a:gd name="connsiteX8" fmla="*/ 396910 w 485479"/>
              <a:gd name="connsiteY8" fmla="*/ 392571 h 2053753"/>
              <a:gd name="connsiteX9" fmla="*/ 396910 w 485479"/>
              <a:gd name="connsiteY9" fmla="*/ 417692 h 2053753"/>
              <a:gd name="connsiteX10" fmla="*/ 396910 w 485479"/>
              <a:gd name="connsiteY10" fmla="*/ 553345 h 2053753"/>
              <a:gd name="connsiteX11" fmla="*/ 396910 w 485479"/>
              <a:gd name="connsiteY11" fmla="*/ 653828 h 2053753"/>
              <a:gd name="connsiteX12" fmla="*/ 356716 w 485479"/>
              <a:gd name="connsiteY12" fmla="*/ 749288 h 2053753"/>
              <a:gd name="connsiteX13" fmla="*/ 326571 w 485479"/>
              <a:gd name="connsiteY13" fmla="*/ 824650 h 2053753"/>
              <a:gd name="connsiteX14" fmla="*/ 321547 w 485479"/>
              <a:gd name="connsiteY14" fmla="*/ 884940 h 2053753"/>
              <a:gd name="connsiteX15" fmla="*/ 361740 w 485479"/>
              <a:gd name="connsiteY15" fmla="*/ 985424 h 2053753"/>
              <a:gd name="connsiteX16" fmla="*/ 401934 w 485479"/>
              <a:gd name="connsiteY16" fmla="*/ 1065811 h 2053753"/>
              <a:gd name="connsiteX17" fmla="*/ 477296 w 485479"/>
              <a:gd name="connsiteY17" fmla="*/ 1221560 h 2053753"/>
              <a:gd name="connsiteX18" fmla="*/ 482321 w 485479"/>
              <a:gd name="connsiteY18" fmla="*/ 1296923 h 2053753"/>
              <a:gd name="connsiteX19" fmla="*/ 482321 w 485479"/>
              <a:gd name="connsiteY19" fmla="*/ 1377310 h 2053753"/>
              <a:gd name="connsiteX20" fmla="*/ 447151 w 485479"/>
              <a:gd name="connsiteY20" fmla="*/ 1457696 h 2053753"/>
              <a:gd name="connsiteX21" fmla="*/ 115556 w 485479"/>
              <a:gd name="connsiteY21" fmla="*/ 1919921 h 2053753"/>
              <a:gd name="connsiteX22" fmla="*/ 185894 w 485479"/>
              <a:gd name="connsiteY22" fmla="*/ 2045525 h 2053753"/>
              <a:gd name="connsiteX23" fmla="*/ 261257 w 485479"/>
              <a:gd name="connsiteY23" fmla="*/ 2035477 h 2053753"/>
              <a:gd name="connsiteX0" fmla="*/ 0 w 485479"/>
              <a:gd name="connsiteY0" fmla="*/ 50927 h 2053753"/>
              <a:gd name="connsiteX1" fmla="*/ 60290 w 485479"/>
              <a:gd name="connsiteY1" fmla="*/ 20782 h 2053753"/>
              <a:gd name="connsiteX2" fmla="*/ 130628 w 485479"/>
              <a:gd name="connsiteY2" fmla="*/ 685 h 2053753"/>
              <a:gd name="connsiteX3" fmla="*/ 200967 w 485479"/>
              <a:gd name="connsiteY3" fmla="*/ 5710 h 2053753"/>
              <a:gd name="connsiteX4" fmla="*/ 251209 w 485479"/>
              <a:gd name="connsiteY4" fmla="*/ 15758 h 2053753"/>
              <a:gd name="connsiteX5" fmla="*/ 306474 w 485479"/>
              <a:gd name="connsiteY5" fmla="*/ 76048 h 2053753"/>
              <a:gd name="connsiteX6" fmla="*/ 366765 w 485479"/>
              <a:gd name="connsiteY6" fmla="*/ 146386 h 2053753"/>
              <a:gd name="connsiteX7" fmla="*/ 396910 w 485479"/>
              <a:gd name="connsiteY7" fmla="*/ 392571 h 2053753"/>
              <a:gd name="connsiteX8" fmla="*/ 396910 w 485479"/>
              <a:gd name="connsiteY8" fmla="*/ 417692 h 2053753"/>
              <a:gd name="connsiteX9" fmla="*/ 396910 w 485479"/>
              <a:gd name="connsiteY9" fmla="*/ 553345 h 2053753"/>
              <a:gd name="connsiteX10" fmla="*/ 396910 w 485479"/>
              <a:gd name="connsiteY10" fmla="*/ 653828 h 2053753"/>
              <a:gd name="connsiteX11" fmla="*/ 356716 w 485479"/>
              <a:gd name="connsiteY11" fmla="*/ 749288 h 2053753"/>
              <a:gd name="connsiteX12" fmla="*/ 326571 w 485479"/>
              <a:gd name="connsiteY12" fmla="*/ 824650 h 2053753"/>
              <a:gd name="connsiteX13" fmla="*/ 321547 w 485479"/>
              <a:gd name="connsiteY13" fmla="*/ 884940 h 2053753"/>
              <a:gd name="connsiteX14" fmla="*/ 361740 w 485479"/>
              <a:gd name="connsiteY14" fmla="*/ 985424 h 2053753"/>
              <a:gd name="connsiteX15" fmla="*/ 401934 w 485479"/>
              <a:gd name="connsiteY15" fmla="*/ 1065811 h 2053753"/>
              <a:gd name="connsiteX16" fmla="*/ 477296 w 485479"/>
              <a:gd name="connsiteY16" fmla="*/ 1221560 h 2053753"/>
              <a:gd name="connsiteX17" fmla="*/ 482321 w 485479"/>
              <a:gd name="connsiteY17" fmla="*/ 1296923 h 2053753"/>
              <a:gd name="connsiteX18" fmla="*/ 482321 w 485479"/>
              <a:gd name="connsiteY18" fmla="*/ 1377310 h 2053753"/>
              <a:gd name="connsiteX19" fmla="*/ 447151 w 485479"/>
              <a:gd name="connsiteY19" fmla="*/ 1457696 h 2053753"/>
              <a:gd name="connsiteX20" fmla="*/ 115556 w 485479"/>
              <a:gd name="connsiteY20" fmla="*/ 1919921 h 2053753"/>
              <a:gd name="connsiteX21" fmla="*/ 185894 w 485479"/>
              <a:gd name="connsiteY21" fmla="*/ 2045525 h 2053753"/>
              <a:gd name="connsiteX22" fmla="*/ 261257 w 485479"/>
              <a:gd name="connsiteY22" fmla="*/ 2035477 h 2053753"/>
              <a:gd name="connsiteX0" fmla="*/ 0 w 425189"/>
              <a:gd name="connsiteY0" fmla="*/ 20782 h 2053753"/>
              <a:gd name="connsiteX1" fmla="*/ 70338 w 425189"/>
              <a:gd name="connsiteY1" fmla="*/ 685 h 2053753"/>
              <a:gd name="connsiteX2" fmla="*/ 140677 w 425189"/>
              <a:gd name="connsiteY2" fmla="*/ 5710 h 2053753"/>
              <a:gd name="connsiteX3" fmla="*/ 190919 w 425189"/>
              <a:gd name="connsiteY3" fmla="*/ 15758 h 2053753"/>
              <a:gd name="connsiteX4" fmla="*/ 246184 w 425189"/>
              <a:gd name="connsiteY4" fmla="*/ 76048 h 2053753"/>
              <a:gd name="connsiteX5" fmla="*/ 306475 w 425189"/>
              <a:gd name="connsiteY5" fmla="*/ 146386 h 2053753"/>
              <a:gd name="connsiteX6" fmla="*/ 336620 w 425189"/>
              <a:gd name="connsiteY6" fmla="*/ 392571 h 2053753"/>
              <a:gd name="connsiteX7" fmla="*/ 336620 w 425189"/>
              <a:gd name="connsiteY7" fmla="*/ 417692 h 2053753"/>
              <a:gd name="connsiteX8" fmla="*/ 336620 w 425189"/>
              <a:gd name="connsiteY8" fmla="*/ 553345 h 2053753"/>
              <a:gd name="connsiteX9" fmla="*/ 336620 w 425189"/>
              <a:gd name="connsiteY9" fmla="*/ 653828 h 2053753"/>
              <a:gd name="connsiteX10" fmla="*/ 296426 w 425189"/>
              <a:gd name="connsiteY10" fmla="*/ 749288 h 2053753"/>
              <a:gd name="connsiteX11" fmla="*/ 266281 w 425189"/>
              <a:gd name="connsiteY11" fmla="*/ 824650 h 2053753"/>
              <a:gd name="connsiteX12" fmla="*/ 261257 w 425189"/>
              <a:gd name="connsiteY12" fmla="*/ 884940 h 2053753"/>
              <a:gd name="connsiteX13" fmla="*/ 301450 w 425189"/>
              <a:gd name="connsiteY13" fmla="*/ 985424 h 2053753"/>
              <a:gd name="connsiteX14" fmla="*/ 341644 w 425189"/>
              <a:gd name="connsiteY14" fmla="*/ 1065811 h 2053753"/>
              <a:gd name="connsiteX15" fmla="*/ 417006 w 425189"/>
              <a:gd name="connsiteY15" fmla="*/ 1221560 h 2053753"/>
              <a:gd name="connsiteX16" fmla="*/ 422031 w 425189"/>
              <a:gd name="connsiteY16" fmla="*/ 1296923 h 2053753"/>
              <a:gd name="connsiteX17" fmla="*/ 422031 w 425189"/>
              <a:gd name="connsiteY17" fmla="*/ 1377310 h 2053753"/>
              <a:gd name="connsiteX18" fmla="*/ 386861 w 425189"/>
              <a:gd name="connsiteY18" fmla="*/ 1457696 h 2053753"/>
              <a:gd name="connsiteX19" fmla="*/ 55266 w 425189"/>
              <a:gd name="connsiteY19" fmla="*/ 1919921 h 2053753"/>
              <a:gd name="connsiteX20" fmla="*/ 125604 w 425189"/>
              <a:gd name="connsiteY20" fmla="*/ 2045525 h 2053753"/>
              <a:gd name="connsiteX21" fmla="*/ 200967 w 425189"/>
              <a:gd name="connsiteY21" fmla="*/ 2035477 h 2053753"/>
              <a:gd name="connsiteX0" fmla="*/ 26834 w 381685"/>
              <a:gd name="connsiteY0" fmla="*/ 685 h 2053753"/>
              <a:gd name="connsiteX1" fmla="*/ 97173 w 381685"/>
              <a:gd name="connsiteY1" fmla="*/ 5710 h 2053753"/>
              <a:gd name="connsiteX2" fmla="*/ 147415 w 381685"/>
              <a:gd name="connsiteY2" fmla="*/ 15758 h 2053753"/>
              <a:gd name="connsiteX3" fmla="*/ 202680 w 381685"/>
              <a:gd name="connsiteY3" fmla="*/ 76048 h 2053753"/>
              <a:gd name="connsiteX4" fmla="*/ 262971 w 381685"/>
              <a:gd name="connsiteY4" fmla="*/ 146386 h 2053753"/>
              <a:gd name="connsiteX5" fmla="*/ 293116 w 381685"/>
              <a:gd name="connsiteY5" fmla="*/ 392571 h 2053753"/>
              <a:gd name="connsiteX6" fmla="*/ 293116 w 381685"/>
              <a:gd name="connsiteY6" fmla="*/ 417692 h 2053753"/>
              <a:gd name="connsiteX7" fmla="*/ 293116 w 381685"/>
              <a:gd name="connsiteY7" fmla="*/ 553345 h 2053753"/>
              <a:gd name="connsiteX8" fmla="*/ 293116 w 381685"/>
              <a:gd name="connsiteY8" fmla="*/ 653828 h 2053753"/>
              <a:gd name="connsiteX9" fmla="*/ 252922 w 381685"/>
              <a:gd name="connsiteY9" fmla="*/ 749288 h 2053753"/>
              <a:gd name="connsiteX10" fmla="*/ 222777 w 381685"/>
              <a:gd name="connsiteY10" fmla="*/ 824650 h 2053753"/>
              <a:gd name="connsiteX11" fmla="*/ 217753 w 381685"/>
              <a:gd name="connsiteY11" fmla="*/ 884940 h 2053753"/>
              <a:gd name="connsiteX12" fmla="*/ 257946 w 381685"/>
              <a:gd name="connsiteY12" fmla="*/ 985424 h 2053753"/>
              <a:gd name="connsiteX13" fmla="*/ 298140 w 381685"/>
              <a:gd name="connsiteY13" fmla="*/ 1065811 h 2053753"/>
              <a:gd name="connsiteX14" fmla="*/ 373502 w 381685"/>
              <a:gd name="connsiteY14" fmla="*/ 1221560 h 2053753"/>
              <a:gd name="connsiteX15" fmla="*/ 378527 w 381685"/>
              <a:gd name="connsiteY15" fmla="*/ 1296923 h 2053753"/>
              <a:gd name="connsiteX16" fmla="*/ 378527 w 381685"/>
              <a:gd name="connsiteY16" fmla="*/ 1377310 h 2053753"/>
              <a:gd name="connsiteX17" fmla="*/ 343357 w 381685"/>
              <a:gd name="connsiteY17" fmla="*/ 1457696 h 2053753"/>
              <a:gd name="connsiteX18" fmla="*/ 11762 w 381685"/>
              <a:gd name="connsiteY18" fmla="*/ 1919921 h 2053753"/>
              <a:gd name="connsiteX19" fmla="*/ 82100 w 381685"/>
              <a:gd name="connsiteY19" fmla="*/ 2045525 h 2053753"/>
              <a:gd name="connsiteX20" fmla="*/ 157463 w 381685"/>
              <a:gd name="connsiteY20" fmla="*/ 2035477 h 2053753"/>
              <a:gd name="connsiteX0" fmla="*/ 97173 w 381685"/>
              <a:gd name="connsiteY0" fmla="*/ 0 h 2048043"/>
              <a:gd name="connsiteX1" fmla="*/ 147415 w 381685"/>
              <a:gd name="connsiteY1" fmla="*/ 10048 h 2048043"/>
              <a:gd name="connsiteX2" fmla="*/ 202680 w 381685"/>
              <a:gd name="connsiteY2" fmla="*/ 70338 h 2048043"/>
              <a:gd name="connsiteX3" fmla="*/ 262971 w 381685"/>
              <a:gd name="connsiteY3" fmla="*/ 140676 h 2048043"/>
              <a:gd name="connsiteX4" fmla="*/ 293116 w 381685"/>
              <a:gd name="connsiteY4" fmla="*/ 386861 h 2048043"/>
              <a:gd name="connsiteX5" fmla="*/ 293116 w 381685"/>
              <a:gd name="connsiteY5" fmla="*/ 411982 h 2048043"/>
              <a:gd name="connsiteX6" fmla="*/ 293116 w 381685"/>
              <a:gd name="connsiteY6" fmla="*/ 547635 h 2048043"/>
              <a:gd name="connsiteX7" fmla="*/ 293116 w 381685"/>
              <a:gd name="connsiteY7" fmla="*/ 648118 h 2048043"/>
              <a:gd name="connsiteX8" fmla="*/ 252922 w 381685"/>
              <a:gd name="connsiteY8" fmla="*/ 743578 h 2048043"/>
              <a:gd name="connsiteX9" fmla="*/ 222777 w 381685"/>
              <a:gd name="connsiteY9" fmla="*/ 818940 h 2048043"/>
              <a:gd name="connsiteX10" fmla="*/ 217753 w 381685"/>
              <a:gd name="connsiteY10" fmla="*/ 879230 h 2048043"/>
              <a:gd name="connsiteX11" fmla="*/ 257946 w 381685"/>
              <a:gd name="connsiteY11" fmla="*/ 979714 h 2048043"/>
              <a:gd name="connsiteX12" fmla="*/ 298140 w 381685"/>
              <a:gd name="connsiteY12" fmla="*/ 1060101 h 2048043"/>
              <a:gd name="connsiteX13" fmla="*/ 373502 w 381685"/>
              <a:gd name="connsiteY13" fmla="*/ 1215850 h 2048043"/>
              <a:gd name="connsiteX14" fmla="*/ 378527 w 381685"/>
              <a:gd name="connsiteY14" fmla="*/ 1291213 h 2048043"/>
              <a:gd name="connsiteX15" fmla="*/ 378527 w 381685"/>
              <a:gd name="connsiteY15" fmla="*/ 1371600 h 2048043"/>
              <a:gd name="connsiteX16" fmla="*/ 343357 w 381685"/>
              <a:gd name="connsiteY16" fmla="*/ 1451986 h 2048043"/>
              <a:gd name="connsiteX17" fmla="*/ 11762 w 381685"/>
              <a:gd name="connsiteY17" fmla="*/ 1914211 h 2048043"/>
              <a:gd name="connsiteX18" fmla="*/ 82100 w 381685"/>
              <a:gd name="connsiteY18" fmla="*/ 2039815 h 2048043"/>
              <a:gd name="connsiteX19" fmla="*/ 157463 w 381685"/>
              <a:gd name="connsiteY19" fmla="*/ 2029767 h 2048043"/>
              <a:gd name="connsiteX0" fmla="*/ 147415 w 381685"/>
              <a:gd name="connsiteY0" fmla="*/ 0 h 2037995"/>
              <a:gd name="connsiteX1" fmla="*/ 202680 w 381685"/>
              <a:gd name="connsiteY1" fmla="*/ 60290 h 2037995"/>
              <a:gd name="connsiteX2" fmla="*/ 262971 w 381685"/>
              <a:gd name="connsiteY2" fmla="*/ 130628 h 2037995"/>
              <a:gd name="connsiteX3" fmla="*/ 293116 w 381685"/>
              <a:gd name="connsiteY3" fmla="*/ 376813 h 2037995"/>
              <a:gd name="connsiteX4" fmla="*/ 293116 w 381685"/>
              <a:gd name="connsiteY4" fmla="*/ 401934 h 2037995"/>
              <a:gd name="connsiteX5" fmla="*/ 293116 w 381685"/>
              <a:gd name="connsiteY5" fmla="*/ 537587 h 2037995"/>
              <a:gd name="connsiteX6" fmla="*/ 293116 w 381685"/>
              <a:gd name="connsiteY6" fmla="*/ 638070 h 2037995"/>
              <a:gd name="connsiteX7" fmla="*/ 252922 w 381685"/>
              <a:gd name="connsiteY7" fmla="*/ 733530 h 2037995"/>
              <a:gd name="connsiteX8" fmla="*/ 222777 w 381685"/>
              <a:gd name="connsiteY8" fmla="*/ 808892 h 2037995"/>
              <a:gd name="connsiteX9" fmla="*/ 217753 w 381685"/>
              <a:gd name="connsiteY9" fmla="*/ 869182 h 2037995"/>
              <a:gd name="connsiteX10" fmla="*/ 257946 w 381685"/>
              <a:gd name="connsiteY10" fmla="*/ 969666 h 2037995"/>
              <a:gd name="connsiteX11" fmla="*/ 298140 w 381685"/>
              <a:gd name="connsiteY11" fmla="*/ 1050053 h 2037995"/>
              <a:gd name="connsiteX12" fmla="*/ 373502 w 381685"/>
              <a:gd name="connsiteY12" fmla="*/ 1205802 h 2037995"/>
              <a:gd name="connsiteX13" fmla="*/ 378527 w 381685"/>
              <a:gd name="connsiteY13" fmla="*/ 1281165 h 2037995"/>
              <a:gd name="connsiteX14" fmla="*/ 378527 w 381685"/>
              <a:gd name="connsiteY14" fmla="*/ 1361552 h 2037995"/>
              <a:gd name="connsiteX15" fmla="*/ 343357 w 381685"/>
              <a:gd name="connsiteY15" fmla="*/ 1441938 h 2037995"/>
              <a:gd name="connsiteX16" fmla="*/ 11762 w 381685"/>
              <a:gd name="connsiteY16" fmla="*/ 1904163 h 2037995"/>
              <a:gd name="connsiteX17" fmla="*/ 82100 w 381685"/>
              <a:gd name="connsiteY17" fmla="*/ 2029767 h 2037995"/>
              <a:gd name="connsiteX18" fmla="*/ 157463 w 381685"/>
              <a:gd name="connsiteY18" fmla="*/ 2019719 h 2037995"/>
              <a:gd name="connsiteX0" fmla="*/ 202680 w 381685"/>
              <a:gd name="connsiteY0" fmla="*/ 0 h 1977705"/>
              <a:gd name="connsiteX1" fmla="*/ 262971 w 381685"/>
              <a:gd name="connsiteY1" fmla="*/ 70338 h 1977705"/>
              <a:gd name="connsiteX2" fmla="*/ 293116 w 381685"/>
              <a:gd name="connsiteY2" fmla="*/ 316523 h 1977705"/>
              <a:gd name="connsiteX3" fmla="*/ 293116 w 381685"/>
              <a:gd name="connsiteY3" fmla="*/ 341644 h 1977705"/>
              <a:gd name="connsiteX4" fmla="*/ 293116 w 381685"/>
              <a:gd name="connsiteY4" fmla="*/ 477297 h 1977705"/>
              <a:gd name="connsiteX5" fmla="*/ 293116 w 381685"/>
              <a:gd name="connsiteY5" fmla="*/ 577780 h 1977705"/>
              <a:gd name="connsiteX6" fmla="*/ 252922 w 381685"/>
              <a:gd name="connsiteY6" fmla="*/ 673240 h 1977705"/>
              <a:gd name="connsiteX7" fmla="*/ 222777 w 381685"/>
              <a:gd name="connsiteY7" fmla="*/ 748602 h 1977705"/>
              <a:gd name="connsiteX8" fmla="*/ 217753 w 381685"/>
              <a:gd name="connsiteY8" fmla="*/ 808892 h 1977705"/>
              <a:gd name="connsiteX9" fmla="*/ 257946 w 381685"/>
              <a:gd name="connsiteY9" fmla="*/ 909376 h 1977705"/>
              <a:gd name="connsiteX10" fmla="*/ 298140 w 381685"/>
              <a:gd name="connsiteY10" fmla="*/ 989763 h 1977705"/>
              <a:gd name="connsiteX11" fmla="*/ 373502 w 381685"/>
              <a:gd name="connsiteY11" fmla="*/ 1145512 h 1977705"/>
              <a:gd name="connsiteX12" fmla="*/ 378527 w 381685"/>
              <a:gd name="connsiteY12" fmla="*/ 1220875 h 1977705"/>
              <a:gd name="connsiteX13" fmla="*/ 378527 w 381685"/>
              <a:gd name="connsiteY13" fmla="*/ 1301262 h 1977705"/>
              <a:gd name="connsiteX14" fmla="*/ 343357 w 381685"/>
              <a:gd name="connsiteY14" fmla="*/ 1381648 h 1977705"/>
              <a:gd name="connsiteX15" fmla="*/ 11762 w 381685"/>
              <a:gd name="connsiteY15" fmla="*/ 1843873 h 1977705"/>
              <a:gd name="connsiteX16" fmla="*/ 82100 w 381685"/>
              <a:gd name="connsiteY16" fmla="*/ 1969477 h 1977705"/>
              <a:gd name="connsiteX17" fmla="*/ 157463 w 381685"/>
              <a:gd name="connsiteY17" fmla="*/ 1959429 h 1977705"/>
              <a:gd name="connsiteX0" fmla="*/ 262971 w 381685"/>
              <a:gd name="connsiteY0" fmla="*/ 0 h 1907367"/>
              <a:gd name="connsiteX1" fmla="*/ 293116 w 381685"/>
              <a:gd name="connsiteY1" fmla="*/ 246185 h 1907367"/>
              <a:gd name="connsiteX2" fmla="*/ 293116 w 381685"/>
              <a:gd name="connsiteY2" fmla="*/ 271306 h 1907367"/>
              <a:gd name="connsiteX3" fmla="*/ 293116 w 381685"/>
              <a:gd name="connsiteY3" fmla="*/ 406959 h 1907367"/>
              <a:gd name="connsiteX4" fmla="*/ 293116 w 381685"/>
              <a:gd name="connsiteY4" fmla="*/ 507442 h 1907367"/>
              <a:gd name="connsiteX5" fmla="*/ 252922 w 381685"/>
              <a:gd name="connsiteY5" fmla="*/ 602902 h 1907367"/>
              <a:gd name="connsiteX6" fmla="*/ 222777 w 381685"/>
              <a:gd name="connsiteY6" fmla="*/ 678264 h 1907367"/>
              <a:gd name="connsiteX7" fmla="*/ 217753 w 381685"/>
              <a:gd name="connsiteY7" fmla="*/ 738554 h 1907367"/>
              <a:gd name="connsiteX8" fmla="*/ 257946 w 381685"/>
              <a:gd name="connsiteY8" fmla="*/ 839038 h 1907367"/>
              <a:gd name="connsiteX9" fmla="*/ 298140 w 381685"/>
              <a:gd name="connsiteY9" fmla="*/ 919425 h 1907367"/>
              <a:gd name="connsiteX10" fmla="*/ 373502 w 381685"/>
              <a:gd name="connsiteY10" fmla="*/ 1075174 h 1907367"/>
              <a:gd name="connsiteX11" fmla="*/ 378527 w 381685"/>
              <a:gd name="connsiteY11" fmla="*/ 1150537 h 1907367"/>
              <a:gd name="connsiteX12" fmla="*/ 378527 w 381685"/>
              <a:gd name="connsiteY12" fmla="*/ 1230924 h 1907367"/>
              <a:gd name="connsiteX13" fmla="*/ 343357 w 381685"/>
              <a:gd name="connsiteY13" fmla="*/ 1311310 h 1907367"/>
              <a:gd name="connsiteX14" fmla="*/ 11762 w 381685"/>
              <a:gd name="connsiteY14" fmla="*/ 1773535 h 1907367"/>
              <a:gd name="connsiteX15" fmla="*/ 82100 w 381685"/>
              <a:gd name="connsiteY15" fmla="*/ 1899139 h 1907367"/>
              <a:gd name="connsiteX16" fmla="*/ 157463 w 381685"/>
              <a:gd name="connsiteY16" fmla="*/ 1889091 h 1907367"/>
              <a:gd name="connsiteX0" fmla="*/ 293116 w 381685"/>
              <a:gd name="connsiteY0" fmla="*/ 0 h 1661182"/>
              <a:gd name="connsiteX1" fmla="*/ 293116 w 381685"/>
              <a:gd name="connsiteY1" fmla="*/ 25121 h 1661182"/>
              <a:gd name="connsiteX2" fmla="*/ 293116 w 381685"/>
              <a:gd name="connsiteY2" fmla="*/ 160774 h 1661182"/>
              <a:gd name="connsiteX3" fmla="*/ 293116 w 381685"/>
              <a:gd name="connsiteY3" fmla="*/ 261257 h 1661182"/>
              <a:gd name="connsiteX4" fmla="*/ 252922 w 381685"/>
              <a:gd name="connsiteY4" fmla="*/ 356717 h 1661182"/>
              <a:gd name="connsiteX5" fmla="*/ 222777 w 381685"/>
              <a:gd name="connsiteY5" fmla="*/ 432079 h 1661182"/>
              <a:gd name="connsiteX6" fmla="*/ 217753 w 381685"/>
              <a:gd name="connsiteY6" fmla="*/ 492369 h 1661182"/>
              <a:gd name="connsiteX7" fmla="*/ 257946 w 381685"/>
              <a:gd name="connsiteY7" fmla="*/ 592853 h 1661182"/>
              <a:gd name="connsiteX8" fmla="*/ 298140 w 381685"/>
              <a:gd name="connsiteY8" fmla="*/ 673240 h 1661182"/>
              <a:gd name="connsiteX9" fmla="*/ 373502 w 381685"/>
              <a:gd name="connsiteY9" fmla="*/ 828989 h 1661182"/>
              <a:gd name="connsiteX10" fmla="*/ 378527 w 381685"/>
              <a:gd name="connsiteY10" fmla="*/ 904352 h 1661182"/>
              <a:gd name="connsiteX11" fmla="*/ 378527 w 381685"/>
              <a:gd name="connsiteY11" fmla="*/ 984739 h 1661182"/>
              <a:gd name="connsiteX12" fmla="*/ 343357 w 381685"/>
              <a:gd name="connsiteY12" fmla="*/ 1065125 h 1661182"/>
              <a:gd name="connsiteX13" fmla="*/ 11762 w 381685"/>
              <a:gd name="connsiteY13" fmla="*/ 1527350 h 1661182"/>
              <a:gd name="connsiteX14" fmla="*/ 82100 w 381685"/>
              <a:gd name="connsiteY14" fmla="*/ 1652954 h 1661182"/>
              <a:gd name="connsiteX15" fmla="*/ 157463 w 381685"/>
              <a:gd name="connsiteY15" fmla="*/ 1642906 h 16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685" h="1661182">
                <a:moveTo>
                  <a:pt x="293116" y="0"/>
                </a:moveTo>
                <a:cubicBezTo>
                  <a:pt x="298140" y="45218"/>
                  <a:pt x="293116" y="25121"/>
                  <a:pt x="293116" y="25121"/>
                </a:cubicBezTo>
                <a:lnTo>
                  <a:pt x="293116" y="160774"/>
                </a:lnTo>
                <a:cubicBezTo>
                  <a:pt x="293116" y="200130"/>
                  <a:pt x="299815" y="228600"/>
                  <a:pt x="293116" y="261257"/>
                </a:cubicBezTo>
                <a:cubicBezTo>
                  <a:pt x="286417" y="293914"/>
                  <a:pt x="264645" y="328247"/>
                  <a:pt x="252922" y="356717"/>
                </a:cubicBezTo>
                <a:cubicBezTo>
                  <a:pt x="241199" y="385187"/>
                  <a:pt x="228638" y="409471"/>
                  <a:pt x="222777" y="432079"/>
                </a:cubicBezTo>
                <a:cubicBezTo>
                  <a:pt x="216916" y="454687"/>
                  <a:pt x="211892" y="465573"/>
                  <a:pt x="217753" y="492369"/>
                </a:cubicBezTo>
                <a:cubicBezTo>
                  <a:pt x="223615" y="519165"/>
                  <a:pt x="244548" y="562708"/>
                  <a:pt x="257946" y="592853"/>
                </a:cubicBezTo>
                <a:cubicBezTo>
                  <a:pt x="271344" y="622998"/>
                  <a:pt x="278881" y="633884"/>
                  <a:pt x="298140" y="673240"/>
                </a:cubicBezTo>
                <a:cubicBezTo>
                  <a:pt x="317399" y="712596"/>
                  <a:pt x="360104" y="790470"/>
                  <a:pt x="373502" y="828989"/>
                </a:cubicBezTo>
                <a:cubicBezTo>
                  <a:pt x="386900" y="867508"/>
                  <a:pt x="377690" y="878394"/>
                  <a:pt x="378527" y="904352"/>
                </a:cubicBezTo>
                <a:cubicBezTo>
                  <a:pt x="379364" y="930310"/>
                  <a:pt x="384389" y="957944"/>
                  <a:pt x="378527" y="984739"/>
                </a:cubicBezTo>
                <a:cubicBezTo>
                  <a:pt x="372665" y="1011534"/>
                  <a:pt x="404484" y="974690"/>
                  <a:pt x="343357" y="1065125"/>
                </a:cubicBezTo>
                <a:cubicBezTo>
                  <a:pt x="282230" y="1155560"/>
                  <a:pt x="55305" y="1429379"/>
                  <a:pt x="11762" y="1527350"/>
                </a:cubicBezTo>
                <a:cubicBezTo>
                  <a:pt x="-31781" y="1625321"/>
                  <a:pt x="57817" y="1633695"/>
                  <a:pt x="82100" y="1652954"/>
                </a:cubicBezTo>
                <a:cubicBezTo>
                  <a:pt x="106383" y="1672213"/>
                  <a:pt x="133179" y="1652954"/>
                  <a:pt x="157463" y="1642906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147920" y="3088331"/>
            <a:ext cx="360124" cy="1759949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  <a:gd name="connsiteX0" fmla="*/ 142968 w 630313"/>
              <a:gd name="connsiteY0" fmla="*/ 969797 h 2046458"/>
              <a:gd name="connsiteX1" fmla="*/ 122872 w 630313"/>
              <a:gd name="connsiteY1" fmla="*/ 889410 h 2046458"/>
              <a:gd name="connsiteX2" fmla="*/ 92727 w 630313"/>
              <a:gd name="connsiteY2" fmla="*/ 768829 h 2046458"/>
              <a:gd name="connsiteX3" fmla="*/ 92727 w 630313"/>
              <a:gd name="connsiteY3" fmla="*/ 643225 h 2046458"/>
              <a:gd name="connsiteX4" fmla="*/ 92727 w 630313"/>
              <a:gd name="connsiteY4" fmla="*/ 572887 h 2046458"/>
              <a:gd name="connsiteX5" fmla="*/ 97751 w 630313"/>
              <a:gd name="connsiteY5" fmla="*/ 437234 h 2046458"/>
              <a:gd name="connsiteX6" fmla="*/ 72630 w 630313"/>
              <a:gd name="connsiteY6" fmla="*/ 326702 h 2046458"/>
              <a:gd name="connsiteX7" fmla="*/ 57557 w 630313"/>
              <a:gd name="connsiteY7" fmla="*/ 256364 h 2046458"/>
              <a:gd name="connsiteX8" fmla="*/ 42485 w 630313"/>
              <a:gd name="connsiteY8" fmla="*/ 211146 h 2046458"/>
              <a:gd name="connsiteX9" fmla="*/ 22388 w 630313"/>
              <a:gd name="connsiteY9" fmla="*/ 110662 h 2046458"/>
              <a:gd name="connsiteX10" fmla="*/ 7316 w 630313"/>
              <a:gd name="connsiteY10" fmla="*/ 80517 h 2046458"/>
              <a:gd name="connsiteX11" fmla="*/ 7316 w 630313"/>
              <a:gd name="connsiteY11" fmla="*/ 35300 h 2046458"/>
              <a:gd name="connsiteX12" fmla="*/ 37461 w 630313"/>
              <a:gd name="connsiteY12" fmla="*/ 15203 h 2046458"/>
              <a:gd name="connsiteX13" fmla="*/ 77654 w 630313"/>
              <a:gd name="connsiteY13" fmla="*/ 5155 h 2046458"/>
              <a:gd name="connsiteX14" fmla="*/ 127896 w 630313"/>
              <a:gd name="connsiteY14" fmla="*/ 131 h 2046458"/>
              <a:gd name="connsiteX15" fmla="*/ 168089 w 630313"/>
              <a:gd name="connsiteY15" fmla="*/ 10179 h 2046458"/>
              <a:gd name="connsiteX16" fmla="*/ 208283 w 630313"/>
              <a:gd name="connsiteY16" fmla="*/ 30276 h 2046458"/>
              <a:gd name="connsiteX17" fmla="*/ 228379 w 630313"/>
              <a:gd name="connsiteY17" fmla="*/ 65445 h 2046458"/>
              <a:gd name="connsiteX18" fmla="*/ 258524 w 630313"/>
              <a:gd name="connsiteY18" fmla="*/ 135783 h 2046458"/>
              <a:gd name="connsiteX19" fmla="*/ 283645 w 630313"/>
              <a:gd name="connsiteY19" fmla="*/ 226218 h 2046458"/>
              <a:gd name="connsiteX20" fmla="*/ 293694 w 630313"/>
              <a:gd name="connsiteY20" fmla="*/ 286509 h 2046458"/>
              <a:gd name="connsiteX21" fmla="*/ 298718 w 630313"/>
              <a:gd name="connsiteY21" fmla="*/ 356847 h 2046458"/>
              <a:gd name="connsiteX22" fmla="*/ 298718 w 630313"/>
              <a:gd name="connsiteY22" fmla="*/ 442258 h 2046458"/>
              <a:gd name="connsiteX23" fmla="*/ 293694 w 630313"/>
              <a:gd name="connsiteY23" fmla="*/ 527669 h 2046458"/>
              <a:gd name="connsiteX24" fmla="*/ 253500 w 630313"/>
              <a:gd name="connsiteY24" fmla="*/ 592983 h 2046458"/>
              <a:gd name="connsiteX25" fmla="*/ 248476 w 630313"/>
              <a:gd name="connsiteY25" fmla="*/ 638201 h 2046458"/>
              <a:gd name="connsiteX26" fmla="*/ 248476 w 630313"/>
              <a:gd name="connsiteY26" fmla="*/ 638201 h 2046458"/>
              <a:gd name="connsiteX27" fmla="*/ 233403 w 630313"/>
              <a:gd name="connsiteY27" fmla="*/ 778878 h 2046458"/>
              <a:gd name="connsiteX28" fmla="*/ 228379 w 630313"/>
              <a:gd name="connsiteY28" fmla="*/ 824095 h 2046458"/>
              <a:gd name="connsiteX29" fmla="*/ 248476 w 630313"/>
              <a:gd name="connsiteY29" fmla="*/ 874337 h 2046458"/>
              <a:gd name="connsiteX30" fmla="*/ 283645 w 630313"/>
              <a:gd name="connsiteY30" fmla="*/ 934627 h 2046458"/>
              <a:gd name="connsiteX31" fmla="*/ 303742 w 630313"/>
              <a:gd name="connsiteY31" fmla="*/ 999942 h 2046458"/>
              <a:gd name="connsiteX32" fmla="*/ 338911 w 630313"/>
              <a:gd name="connsiteY32" fmla="*/ 1075304 h 2046458"/>
              <a:gd name="connsiteX33" fmla="*/ 343935 w 630313"/>
              <a:gd name="connsiteY33" fmla="*/ 1065256 h 2046458"/>
              <a:gd name="connsiteX34" fmla="*/ 359008 w 630313"/>
              <a:gd name="connsiteY34" fmla="*/ 1115498 h 2046458"/>
              <a:gd name="connsiteX35" fmla="*/ 359008 w 630313"/>
              <a:gd name="connsiteY35" fmla="*/ 1170764 h 2046458"/>
              <a:gd name="connsiteX36" fmla="*/ 359008 w 630313"/>
              <a:gd name="connsiteY36" fmla="*/ 1221005 h 2046458"/>
              <a:gd name="connsiteX37" fmla="*/ 348959 w 630313"/>
              <a:gd name="connsiteY37" fmla="*/ 1286320 h 2046458"/>
              <a:gd name="connsiteX38" fmla="*/ 313790 w 630313"/>
              <a:gd name="connsiteY38" fmla="*/ 1326513 h 2046458"/>
              <a:gd name="connsiteX39" fmla="*/ 273597 w 630313"/>
              <a:gd name="connsiteY39" fmla="*/ 1401876 h 2046458"/>
              <a:gd name="connsiteX40" fmla="*/ 238428 w 630313"/>
              <a:gd name="connsiteY40" fmla="*/ 1457142 h 2046458"/>
              <a:gd name="connsiteX41" fmla="*/ 203258 w 630313"/>
              <a:gd name="connsiteY41" fmla="*/ 1517432 h 2046458"/>
              <a:gd name="connsiteX42" fmla="*/ 153017 w 630313"/>
              <a:gd name="connsiteY42" fmla="*/ 1572698 h 2046458"/>
              <a:gd name="connsiteX43" fmla="*/ 87702 w 630313"/>
              <a:gd name="connsiteY43" fmla="*/ 1658109 h 2046458"/>
              <a:gd name="connsiteX44" fmla="*/ 32436 w 630313"/>
              <a:gd name="connsiteY44" fmla="*/ 1768640 h 2046458"/>
              <a:gd name="connsiteX45" fmla="*/ 12340 w 630313"/>
              <a:gd name="connsiteY45" fmla="*/ 1823906 h 2046458"/>
              <a:gd name="connsiteX46" fmla="*/ 2291 w 630313"/>
              <a:gd name="connsiteY46" fmla="*/ 1889221 h 2046458"/>
              <a:gd name="connsiteX47" fmla="*/ 2291 w 630313"/>
              <a:gd name="connsiteY47" fmla="*/ 1949511 h 2046458"/>
              <a:gd name="connsiteX48" fmla="*/ 27412 w 630313"/>
              <a:gd name="connsiteY48" fmla="*/ 2004777 h 2046458"/>
              <a:gd name="connsiteX49" fmla="*/ 52533 w 630313"/>
              <a:gd name="connsiteY49" fmla="*/ 2039946 h 2046458"/>
              <a:gd name="connsiteX50" fmla="*/ 67606 w 630313"/>
              <a:gd name="connsiteY50" fmla="*/ 2044970 h 2046458"/>
              <a:gd name="connsiteX51" fmla="*/ 117847 w 630313"/>
              <a:gd name="connsiteY51" fmla="*/ 2044970 h 2046458"/>
              <a:gd name="connsiteX52" fmla="*/ 183162 w 630313"/>
              <a:gd name="connsiteY52" fmla="*/ 2044970 h 2046458"/>
              <a:gd name="connsiteX53" fmla="*/ 248476 w 630313"/>
              <a:gd name="connsiteY53" fmla="*/ 2024873 h 2046458"/>
              <a:gd name="connsiteX54" fmla="*/ 308766 w 630313"/>
              <a:gd name="connsiteY54" fmla="*/ 1989704 h 2046458"/>
              <a:gd name="connsiteX55" fmla="*/ 353984 w 630313"/>
              <a:gd name="connsiteY55" fmla="*/ 1954535 h 2046458"/>
              <a:gd name="connsiteX56" fmla="*/ 439395 w 630313"/>
              <a:gd name="connsiteY56" fmla="*/ 1833955 h 2046458"/>
              <a:gd name="connsiteX57" fmla="*/ 479588 w 630313"/>
              <a:gd name="connsiteY57" fmla="*/ 1783713 h 2046458"/>
              <a:gd name="connsiteX58" fmla="*/ 519781 w 630313"/>
              <a:gd name="connsiteY58" fmla="*/ 1723423 h 2046458"/>
              <a:gd name="connsiteX59" fmla="*/ 554951 w 630313"/>
              <a:gd name="connsiteY59" fmla="*/ 1673181 h 2046458"/>
              <a:gd name="connsiteX60" fmla="*/ 600168 w 630313"/>
              <a:gd name="connsiteY60" fmla="*/ 1607867 h 2046458"/>
              <a:gd name="connsiteX61" fmla="*/ 610217 w 630313"/>
              <a:gd name="connsiteY61" fmla="*/ 1587770 h 2046458"/>
              <a:gd name="connsiteX62" fmla="*/ 620265 w 630313"/>
              <a:gd name="connsiteY62" fmla="*/ 1527480 h 2046458"/>
              <a:gd name="connsiteX63" fmla="*/ 630313 w 630313"/>
              <a:gd name="connsiteY63" fmla="*/ 1477238 h 2046458"/>
              <a:gd name="connsiteX0" fmla="*/ 122872 w 630313"/>
              <a:gd name="connsiteY0" fmla="*/ 889410 h 2046458"/>
              <a:gd name="connsiteX1" fmla="*/ 92727 w 630313"/>
              <a:gd name="connsiteY1" fmla="*/ 768829 h 2046458"/>
              <a:gd name="connsiteX2" fmla="*/ 92727 w 630313"/>
              <a:gd name="connsiteY2" fmla="*/ 643225 h 2046458"/>
              <a:gd name="connsiteX3" fmla="*/ 92727 w 630313"/>
              <a:gd name="connsiteY3" fmla="*/ 572887 h 2046458"/>
              <a:gd name="connsiteX4" fmla="*/ 97751 w 630313"/>
              <a:gd name="connsiteY4" fmla="*/ 437234 h 2046458"/>
              <a:gd name="connsiteX5" fmla="*/ 72630 w 630313"/>
              <a:gd name="connsiteY5" fmla="*/ 326702 h 2046458"/>
              <a:gd name="connsiteX6" fmla="*/ 57557 w 630313"/>
              <a:gd name="connsiteY6" fmla="*/ 256364 h 2046458"/>
              <a:gd name="connsiteX7" fmla="*/ 42485 w 630313"/>
              <a:gd name="connsiteY7" fmla="*/ 211146 h 2046458"/>
              <a:gd name="connsiteX8" fmla="*/ 22388 w 630313"/>
              <a:gd name="connsiteY8" fmla="*/ 110662 h 2046458"/>
              <a:gd name="connsiteX9" fmla="*/ 7316 w 630313"/>
              <a:gd name="connsiteY9" fmla="*/ 80517 h 2046458"/>
              <a:gd name="connsiteX10" fmla="*/ 7316 w 630313"/>
              <a:gd name="connsiteY10" fmla="*/ 35300 h 2046458"/>
              <a:gd name="connsiteX11" fmla="*/ 37461 w 630313"/>
              <a:gd name="connsiteY11" fmla="*/ 15203 h 2046458"/>
              <a:gd name="connsiteX12" fmla="*/ 77654 w 630313"/>
              <a:gd name="connsiteY12" fmla="*/ 5155 h 2046458"/>
              <a:gd name="connsiteX13" fmla="*/ 127896 w 630313"/>
              <a:gd name="connsiteY13" fmla="*/ 131 h 2046458"/>
              <a:gd name="connsiteX14" fmla="*/ 168089 w 630313"/>
              <a:gd name="connsiteY14" fmla="*/ 10179 h 2046458"/>
              <a:gd name="connsiteX15" fmla="*/ 208283 w 630313"/>
              <a:gd name="connsiteY15" fmla="*/ 30276 h 2046458"/>
              <a:gd name="connsiteX16" fmla="*/ 228379 w 630313"/>
              <a:gd name="connsiteY16" fmla="*/ 65445 h 2046458"/>
              <a:gd name="connsiteX17" fmla="*/ 258524 w 630313"/>
              <a:gd name="connsiteY17" fmla="*/ 135783 h 2046458"/>
              <a:gd name="connsiteX18" fmla="*/ 283645 w 630313"/>
              <a:gd name="connsiteY18" fmla="*/ 226218 h 2046458"/>
              <a:gd name="connsiteX19" fmla="*/ 293694 w 630313"/>
              <a:gd name="connsiteY19" fmla="*/ 286509 h 2046458"/>
              <a:gd name="connsiteX20" fmla="*/ 298718 w 630313"/>
              <a:gd name="connsiteY20" fmla="*/ 356847 h 2046458"/>
              <a:gd name="connsiteX21" fmla="*/ 298718 w 630313"/>
              <a:gd name="connsiteY21" fmla="*/ 442258 h 2046458"/>
              <a:gd name="connsiteX22" fmla="*/ 293694 w 630313"/>
              <a:gd name="connsiteY22" fmla="*/ 527669 h 2046458"/>
              <a:gd name="connsiteX23" fmla="*/ 253500 w 630313"/>
              <a:gd name="connsiteY23" fmla="*/ 592983 h 2046458"/>
              <a:gd name="connsiteX24" fmla="*/ 248476 w 630313"/>
              <a:gd name="connsiteY24" fmla="*/ 638201 h 2046458"/>
              <a:gd name="connsiteX25" fmla="*/ 248476 w 630313"/>
              <a:gd name="connsiteY25" fmla="*/ 638201 h 2046458"/>
              <a:gd name="connsiteX26" fmla="*/ 233403 w 630313"/>
              <a:gd name="connsiteY26" fmla="*/ 778878 h 2046458"/>
              <a:gd name="connsiteX27" fmla="*/ 228379 w 630313"/>
              <a:gd name="connsiteY27" fmla="*/ 824095 h 2046458"/>
              <a:gd name="connsiteX28" fmla="*/ 248476 w 630313"/>
              <a:gd name="connsiteY28" fmla="*/ 874337 h 2046458"/>
              <a:gd name="connsiteX29" fmla="*/ 283645 w 630313"/>
              <a:gd name="connsiteY29" fmla="*/ 934627 h 2046458"/>
              <a:gd name="connsiteX30" fmla="*/ 303742 w 630313"/>
              <a:gd name="connsiteY30" fmla="*/ 999942 h 2046458"/>
              <a:gd name="connsiteX31" fmla="*/ 338911 w 630313"/>
              <a:gd name="connsiteY31" fmla="*/ 1075304 h 2046458"/>
              <a:gd name="connsiteX32" fmla="*/ 343935 w 630313"/>
              <a:gd name="connsiteY32" fmla="*/ 1065256 h 2046458"/>
              <a:gd name="connsiteX33" fmla="*/ 359008 w 630313"/>
              <a:gd name="connsiteY33" fmla="*/ 1115498 h 2046458"/>
              <a:gd name="connsiteX34" fmla="*/ 359008 w 630313"/>
              <a:gd name="connsiteY34" fmla="*/ 1170764 h 2046458"/>
              <a:gd name="connsiteX35" fmla="*/ 359008 w 630313"/>
              <a:gd name="connsiteY35" fmla="*/ 1221005 h 2046458"/>
              <a:gd name="connsiteX36" fmla="*/ 348959 w 630313"/>
              <a:gd name="connsiteY36" fmla="*/ 1286320 h 2046458"/>
              <a:gd name="connsiteX37" fmla="*/ 313790 w 630313"/>
              <a:gd name="connsiteY37" fmla="*/ 1326513 h 2046458"/>
              <a:gd name="connsiteX38" fmla="*/ 273597 w 630313"/>
              <a:gd name="connsiteY38" fmla="*/ 1401876 h 2046458"/>
              <a:gd name="connsiteX39" fmla="*/ 238428 w 630313"/>
              <a:gd name="connsiteY39" fmla="*/ 1457142 h 2046458"/>
              <a:gd name="connsiteX40" fmla="*/ 203258 w 630313"/>
              <a:gd name="connsiteY40" fmla="*/ 1517432 h 2046458"/>
              <a:gd name="connsiteX41" fmla="*/ 153017 w 630313"/>
              <a:gd name="connsiteY41" fmla="*/ 1572698 h 2046458"/>
              <a:gd name="connsiteX42" fmla="*/ 87702 w 630313"/>
              <a:gd name="connsiteY42" fmla="*/ 1658109 h 2046458"/>
              <a:gd name="connsiteX43" fmla="*/ 32436 w 630313"/>
              <a:gd name="connsiteY43" fmla="*/ 1768640 h 2046458"/>
              <a:gd name="connsiteX44" fmla="*/ 12340 w 630313"/>
              <a:gd name="connsiteY44" fmla="*/ 1823906 h 2046458"/>
              <a:gd name="connsiteX45" fmla="*/ 2291 w 630313"/>
              <a:gd name="connsiteY45" fmla="*/ 1889221 h 2046458"/>
              <a:gd name="connsiteX46" fmla="*/ 2291 w 630313"/>
              <a:gd name="connsiteY46" fmla="*/ 1949511 h 2046458"/>
              <a:gd name="connsiteX47" fmla="*/ 27412 w 630313"/>
              <a:gd name="connsiteY47" fmla="*/ 2004777 h 2046458"/>
              <a:gd name="connsiteX48" fmla="*/ 52533 w 630313"/>
              <a:gd name="connsiteY48" fmla="*/ 2039946 h 2046458"/>
              <a:gd name="connsiteX49" fmla="*/ 67606 w 630313"/>
              <a:gd name="connsiteY49" fmla="*/ 2044970 h 2046458"/>
              <a:gd name="connsiteX50" fmla="*/ 117847 w 630313"/>
              <a:gd name="connsiteY50" fmla="*/ 2044970 h 2046458"/>
              <a:gd name="connsiteX51" fmla="*/ 183162 w 630313"/>
              <a:gd name="connsiteY51" fmla="*/ 2044970 h 2046458"/>
              <a:gd name="connsiteX52" fmla="*/ 248476 w 630313"/>
              <a:gd name="connsiteY52" fmla="*/ 2024873 h 2046458"/>
              <a:gd name="connsiteX53" fmla="*/ 308766 w 630313"/>
              <a:gd name="connsiteY53" fmla="*/ 1989704 h 2046458"/>
              <a:gd name="connsiteX54" fmla="*/ 353984 w 630313"/>
              <a:gd name="connsiteY54" fmla="*/ 1954535 h 2046458"/>
              <a:gd name="connsiteX55" fmla="*/ 439395 w 630313"/>
              <a:gd name="connsiteY55" fmla="*/ 1833955 h 2046458"/>
              <a:gd name="connsiteX56" fmla="*/ 479588 w 630313"/>
              <a:gd name="connsiteY56" fmla="*/ 1783713 h 2046458"/>
              <a:gd name="connsiteX57" fmla="*/ 519781 w 630313"/>
              <a:gd name="connsiteY57" fmla="*/ 1723423 h 2046458"/>
              <a:gd name="connsiteX58" fmla="*/ 554951 w 630313"/>
              <a:gd name="connsiteY58" fmla="*/ 1673181 h 2046458"/>
              <a:gd name="connsiteX59" fmla="*/ 600168 w 630313"/>
              <a:gd name="connsiteY59" fmla="*/ 1607867 h 2046458"/>
              <a:gd name="connsiteX60" fmla="*/ 610217 w 630313"/>
              <a:gd name="connsiteY60" fmla="*/ 1587770 h 2046458"/>
              <a:gd name="connsiteX61" fmla="*/ 620265 w 630313"/>
              <a:gd name="connsiteY61" fmla="*/ 1527480 h 2046458"/>
              <a:gd name="connsiteX62" fmla="*/ 630313 w 630313"/>
              <a:gd name="connsiteY62" fmla="*/ 1477238 h 2046458"/>
              <a:gd name="connsiteX0" fmla="*/ 92727 w 630313"/>
              <a:gd name="connsiteY0" fmla="*/ 768829 h 2046458"/>
              <a:gd name="connsiteX1" fmla="*/ 92727 w 630313"/>
              <a:gd name="connsiteY1" fmla="*/ 643225 h 2046458"/>
              <a:gd name="connsiteX2" fmla="*/ 92727 w 630313"/>
              <a:gd name="connsiteY2" fmla="*/ 572887 h 2046458"/>
              <a:gd name="connsiteX3" fmla="*/ 97751 w 630313"/>
              <a:gd name="connsiteY3" fmla="*/ 437234 h 2046458"/>
              <a:gd name="connsiteX4" fmla="*/ 72630 w 630313"/>
              <a:gd name="connsiteY4" fmla="*/ 326702 h 2046458"/>
              <a:gd name="connsiteX5" fmla="*/ 57557 w 630313"/>
              <a:gd name="connsiteY5" fmla="*/ 256364 h 2046458"/>
              <a:gd name="connsiteX6" fmla="*/ 42485 w 630313"/>
              <a:gd name="connsiteY6" fmla="*/ 211146 h 2046458"/>
              <a:gd name="connsiteX7" fmla="*/ 22388 w 630313"/>
              <a:gd name="connsiteY7" fmla="*/ 110662 h 2046458"/>
              <a:gd name="connsiteX8" fmla="*/ 7316 w 630313"/>
              <a:gd name="connsiteY8" fmla="*/ 80517 h 2046458"/>
              <a:gd name="connsiteX9" fmla="*/ 7316 w 630313"/>
              <a:gd name="connsiteY9" fmla="*/ 35300 h 2046458"/>
              <a:gd name="connsiteX10" fmla="*/ 37461 w 630313"/>
              <a:gd name="connsiteY10" fmla="*/ 15203 h 2046458"/>
              <a:gd name="connsiteX11" fmla="*/ 77654 w 630313"/>
              <a:gd name="connsiteY11" fmla="*/ 5155 h 2046458"/>
              <a:gd name="connsiteX12" fmla="*/ 127896 w 630313"/>
              <a:gd name="connsiteY12" fmla="*/ 131 h 2046458"/>
              <a:gd name="connsiteX13" fmla="*/ 168089 w 630313"/>
              <a:gd name="connsiteY13" fmla="*/ 10179 h 2046458"/>
              <a:gd name="connsiteX14" fmla="*/ 208283 w 630313"/>
              <a:gd name="connsiteY14" fmla="*/ 30276 h 2046458"/>
              <a:gd name="connsiteX15" fmla="*/ 228379 w 630313"/>
              <a:gd name="connsiteY15" fmla="*/ 65445 h 2046458"/>
              <a:gd name="connsiteX16" fmla="*/ 258524 w 630313"/>
              <a:gd name="connsiteY16" fmla="*/ 135783 h 2046458"/>
              <a:gd name="connsiteX17" fmla="*/ 283645 w 630313"/>
              <a:gd name="connsiteY17" fmla="*/ 226218 h 2046458"/>
              <a:gd name="connsiteX18" fmla="*/ 293694 w 630313"/>
              <a:gd name="connsiteY18" fmla="*/ 286509 h 2046458"/>
              <a:gd name="connsiteX19" fmla="*/ 298718 w 630313"/>
              <a:gd name="connsiteY19" fmla="*/ 356847 h 2046458"/>
              <a:gd name="connsiteX20" fmla="*/ 298718 w 630313"/>
              <a:gd name="connsiteY20" fmla="*/ 442258 h 2046458"/>
              <a:gd name="connsiteX21" fmla="*/ 293694 w 630313"/>
              <a:gd name="connsiteY21" fmla="*/ 527669 h 2046458"/>
              <a:gd name="connsiteX22" fmla="*/ 253500 w 630313"/>
              <a:gd name="connsiteY22" fmla="*/ 592983 h 2046458"/>
              <a:gd name="connsiteX23" fmla="*/ 248476 w 630313"/>
              <a:gd name="connsiteY23" fmla="*/ 638201 h 2046458"/>
              <a:gd name="connsiteX24" fmla="*/ 248476 w 630313"/>
              <a:gd name="connsiteY24" fmla="*/ 638201 h 2046458"/>
              <a:gd name="connsiteX25" fmla="*/ 233403 w 630313"/>
              <a:gd name="connsiteY25" fmla="*/ 778878 h 2046458"/>
              <a:gd name="connsiteX26" fmla="*/ 228379 w 630313"/>
              <a:gd name="connsiteY26" fmla="*/ 824095 h 2046458"/>
              <a:gd name="connsiteX27" fmla="*/ 248476 w 630313"/>
              <a:gd name="connsiteY27" fmla="*/ 874337 h 2046458"/>
              <a:gd name="connsiteX28" fmla="*/ 283645 w 630313"/>
              <a:gd name="connsiteY28" fmla="*/ 934627 h 2046458"/>
              <a:gd name="connsiteX29" fmla="*/ 303742 w 630313"/>
              <a:gd name="connsiteY29" fmla="*/ 999942 h 2046458"/>
              <a:gd name="connsiteX30" fmla="*/ 338911 w 630313"/>
              <a:gd name="connsiteY30" fmla="*/ 1075304 h 2046458"/>
              <a:gd name="connsiteX31" fmla="*/ 343935 w 630313"/>
              <a:gd name="connsiteY31" fmla="*/ 1065256 h 2046458"/>
              <a:gd name="connsiteX32" fmla="*/ 359008 w 630313"/>
              <a:gd name="connsiteY32" fmla="*/ 1115498 h 2046458"/>
              <a:gd name="connsiteX33" fmla="*/ 359008 w 630313"/>
              <a:gd name="connsiteY33" fmla="*/ 1170764 h 2046458"/>
              <a:gd name="connsiteX34" fmla="*/ 359008 w 630313"/>
              <a:gd name="connsiteY34" fmla="*/ 1221005 h 2046458"/>
              <a:gd name="connsiteX35" fmla="*/ 348959 w 630313"/>
              <a:gd name="connsiteY35" fmla="*/ 1286320 h 2046458"/>
              <a:gd name="connsiteX36" fmla="*/ 313790 w 630313"/>
              <a:gd name="connsiteY36" fmla="*/ 1326513 h 2046458"/>
              <a:gd name="connsiteX37" fmla="*/ 273597 w 630313"/>
              <a:gd name="connsiteY37" fmla="*/ 1401876 h 2046458"/>
              <a:gd name="connsiteX38" fmla="*/ 238428 w 630313"/>
              <a:gd name="connsiteY38" fmla="*/ 1457142 h 2046458"/>
              <a:gd name="connsiteX39" fmla="*/ 203258 w 630313"/>
              <a:gd name="connsiteY39" fmla="*/ 1517432 h 2046458"/>
              <a:gd name="connsiteX40" fmla="*/ 153017 w 630313"/>
              <a:gd name="connsiteY40" fmla="*/ 1572698 h 2046458"/>
              <a:gd name="connsiteX41" fmla="*/ 87702 w 630313"/>
              <a:gd name="connsiteY41" fmla="*/ 1658109 h 2046458"/>
              <a:gd name="connsiteX42" fmla="*/ 32436 w 630313"/>
              <a:gd name="connsiteY42" fmla="*/ 1768640 h 2046458"/>
              <a:gd name="connsiteX43" fmla="*/ 12340 w 630313"/>
              <a:gd name="connsiteY43" fmla="*/ 1823906 h 2046458"/>
              <a:gd name="connsiteX44" fmla="*/ 2291 w 630313"/>
              <a:gd name="connsiteY44" fmla="*/ 1889221 h 2046458"/>
              <a:gd name="connsiteX45" fmla="*/ 2291 w 630313"/>
              <a:gd name="connsiteY45" fmla="*/ 1949511 h 2046458"/>
              <a:gd name="connsiteX46" fmla="*/ 27412 w 630313"/>
              <a:gd name="connsiteY46" fmla="*/ 2004777 h 2046458"/>
              <a:gd name="connsiteX47" fmla="*/ 52533 w 630313"/>
              <a:gd name="connsiteY47" fmla="*/ 2039946 h 2046458"/>
              <a:gd name="connsiteX48" fmla="*/ 67606 w 630313"/>
              <a:gd name="connsiteY48" fmla="*/ 2044970 h 2046458"/>
              <a:gd name="connsiteX49" fmla="*/ 117847 w 630313"/>
              <a:gd name="connsiteY49" fmla="*/ 2044970 h 2046458"/>
              <a:gd name="connsiteX50" fmla="*/ 183162 w 630313"/>
              <a:gd name="connsiteY50" fmla="*/ 2044970 h 2046458"/>
              <a:gd name="connsiteX51" fmla="*/ 248476 w 630313"/>
              <a:gd name="connsiteY51" fmla="*/ 2024873 h 2046458"/>
              <a:gd name="connsiteX52" fmla="*/ 308766 w 630313"/>
              <a:gd name="connsiteY52" fmla="*/ 1989704 h 2046458"/>
              <a:gd name="connsiteX53" fmla="*/ 353984 w 630313"/>
              <a:gd name="connsiteY53" fmla="*/ 1954535 h 2046458"/>
              <a:gd name="connsiteX54" fmla="*/ 439395 w 630313"/>
              <a:gd name="connsiteY54" fmla="*/ 1833955 h 2046458"/>
              <a:gd name="connsiteX55" fmla="*/ 479588 w 630313"/>
              <a:gd name="connsiteY55" fmla="*/ 1783713 h 2046458"/>
              <a:gd name="connsiteX56" fmla="*/ 519781 w 630313"/>
              <a:gd name="connsiteY56" fmla="*/ 1723423 h 2046458"/>
              <a:gd name="connsiteX57" fmla="*/ 554951 w 630313"/>
              <a:gd name="connsiteY57" fmla="*/ 1673181 h 2046458"/>
              <a:gd name="connsiteX58" fmla="*/ 600168 w 630313"/>
              <a:gd name="connsiteY58" fmla="*/ 1607867 h 2046458"/>
              <a:gd name="connsiteX59" fmla="*/ 610217 w 630313"/>
              <a:gd name="connsiteY59" fmla="*/ 1587770 h 2046458"/>
              <a:gd name="connsiteX60" fmla="*/ 620265 w 630313"/>
              <a:gd name="connsiteY60" fmla="*/ 1527480 h 2046458"/>
              <a:gd name="connsiteX61" fmla="*/ 630313 w 630313"/>
              <a:gd name="connsiteY61" fmla="*/ 1477238 h 2046458"/>
              <a:gd name="connsiteX0" fmla="*/ 92727 w 630313"/>
              <a:gd name="connsiteY0" fmla="*/ 643225 h 2046458"/>
              <a:gd name="connsiteX1" fmla="*/ 92727 w 630313"/>
              <a:gd name="connsiteY1" fmla="*/ 572887 h 2046458"/>
              <a:gd name="connsiteX2" fmla="*/ 97751 w 630313"/>
              <a:gd name="connsiteY2" fmla="*/ 437234 h 2046458"/>
              <a:gd name="connsiteX3" fmla="*/ 72630 w 630313"/>
              <a:gd name="connsiteY3" fmla="*/ 326702 h 2046458"/>
              <a:gd name="connsiteX4" fmla="*/ 57557 w 630313"/>
              <a:gd name="connsiteY4" fmla="*/ 256364 h 2046458"/>
              <a:gd name="connsiteX5" fmla="*/ 42485 w 630313"/>
              <a:gd name="connsiteY5" fmla="*/ 211146 h 2046458"/>
              <a:gd name="connsiteX6" fmla="*/ 22388 w 630313"/>
              <a:gd name="connsiteY6" fmla="*/ 110662 h 2046458"/>
              <a:gd name="connsiteX7" fmla="*/ 7316 w 630313"/>
              <a:gd name="connsiteY7" fmla="*/ 80517 h 2046458"/>
              <a:gd name="connsiteX8" fmla="*/ 7316 w 630313"/>
              <a:gd name="connsiteY8" fmla="*/ 35300 h 2046458"/>
              <a:gd name="connsiteX9" fmla="*/ 37461 w 630313"/>
              <a:gd name="connsiteY9" fmla="*/ 15203 h 2046458"/>
              <a:gd name="connsiteX10" fmla="*/ 77654 w 630313"/>
              <a:gd name="connsiteY10" fmla="*/ 5155 h 2046458"/>
              <a:gd name="connsiteX11" fmla="*/ 127896 w 630313"/>
              <a:gd name="connsiteY11" fmla="*/ 131 h 2046458"/>
              <a:gd name="connsiteX12" fmla="*/ 168089 w 630313"/>
              <a:gd name="connsiteY12" fmla="*/ 10179 h 2046458"/>
              <a:gd name="connsiteX13" fmla="*/ 208283 w 630313"/>
              <a:gd name="connsiteY13" fmla="*/ 30276 h 2046458"/>
              <a:gd name="connsiteX14" fmla="*/ 228379 w 630313"/>
              <a:gd name="connsiteY14" fmla="*/ 65445 h 2046458"/>
              <a:gd name="connsiteX15" fmla="*/ 258524 w 630313"/>
              <a:gd name="connsiteY15" fmla="*/ 135783 h 2046458"/>
              <a:gd name="connsiteX16" fmla="*/ 283645 w 630313"/>
              <a:gd name="connsiteY16" fmla="*/ 226218 h 2046458"/>
              <a:gd name="connsiteX17" fmla="*/ 293694 w 630313"/>
              <a:gd name="connsiteY17" fmla="*/ 286509 h 2046458"/>
              <a:gd name="connsiteX18" fmla="*/ 298718 w 630313"/>
              <a:gd name="connsiteY18" fmla="*/ 356847 h 2046458"/>
              <a:gd name="connsiteX19" fmla="*/ 298718 w 630313"/>
              <a:gd name="connsiteY19" fmla="*/ 442258 h 2046458"/>
              <a:gd name="connsiteX20" fmla="*/ 293694 w 630313"/>
              <a:gd name="connsiteY20" fmla="*/ 527669 h 2046458"/>
              <a:gd name="connsiteX21" fmla="*/ 253500 w 630313"/>
              <a:gd name="connsiteY21" fmla="*/ 592983 h 2046458"/>
              <a:gd name="connsiteX22" fmla="*/ 248476 w 630313"/>
              <a:gd name="connsiteY22" fmla="*/ 638201 h 2046458"/>
              <a:gd name="connsiteX23" fmla="*/ 248476 w 630313"/>
              <a:gd name="connsiteY23" fmla="*/ 638201 h 2046458"/>
              <a:gd name="connsiteX24" fmla="*/ 233403 w 630313"/>
              <a:gd name="connsiteY24" fmla="*/ 778878 h 2046458"/>
              <a:gd name="connsiteX25" fmla="*/ 228379 w 630313"/>
              <a:gd name="connsiteY25" fmla="*/ 824095 h 2046458"/>
              <a:gd name="connsiteX26" fmla="*/ 248476 w 630313"/>
              <a:gd name="connsiteY26" fmla="*/ 874337 h 2046458"/>
              <a:gd name="connsiteX27" fmla="*/ 283645 w 630313"/>
              <a:gd name="connsiteY27" fmla="*/ 934627 h 2046458"/>
              <a:gd name="connsiteX28" fmla="*/ 303742 w 630313"/>
              <a:gd name="connsiteY28" fmla="*/ 999942 h 2046458"/>
              <a:gd name="connsiteX29" fmla="*/ 338911 w 630313"/>
              <a:gd name="connsiteY29" fmla="*/ 1075304 h 2046458"/>
              <a:gd name="connsiteX30" fmla="*/ 343935 w 630313"/>
              <a:gd name="connsiteY30" fmla="*/ 1065256 h 2046458"/>
              <a:gd name="connsiteX31" fmla="*/ 359008 w 630313"/>
              <a:gd name="connsiteY31" fmla="*/ 1115498 h 2046458"/>
              <a:gd name="connsiteX32" fmla="*/ 359008 w 630313"/>
              <a:gd name="connsiteY32" fmla="*/ 1170764 h 2046458"/>
              <a:gd name="connsiteX33" fmla="*/ 359008 w 630313"/>
              <a:gd name="connsiteY33" fmla="*/ 1221005 h 2046458"/>
              <a:gd name="connsiteX34" fmla="*/ 348959 w 630313"/>
              <a:gd name="connsiteY34" fmla="*/ 1286320 h 2046458"/>
              <a:gd name="connsiteX35" fmla="*/ 313790 w 630313"/>
              <a:gd name="connsiteY35" fmla="*/ 1326513 h 2046458"/>
              <a:gd name="connsiteX36" fmla="*/ 273597 w 630313"/>
              <a:gd name="connsiteY36" fmla="*/ 1401876 h 2046458"/>
              <a:gd name="connsiteX37" fmla="*/ 238428 w 630313"/>
              <a:gd name="connsiteY37" fmla="*/ 1457142 h 2046458"/>
              <a:gd name="connsiteX38" fmla="*/ 203258 w 630313"/>
              <a:gd name="connsiteY38" fmla="*/ 1517432 h 2046458"/>
              <a:gd name="connsiteX39" fmla="*/ 153017 w 630313"/>
              <a:gd name="connsiteY39" fmla="*/ 1572698 h 2046458"/>
              <a:gd name="connsiteX40" fmla="*/ 87702 w 630313"/>
              <a:gd name="connsiteY40" fmla="*/ 1658109 h 2046458"/>
              <a:gd name="connsiteX41" fmla="*/ 32436 w 630313"/>
              <a:gd name="connsiteY41" fmla="*/ 1768640 h 2046458"/>
              <a:gd name="connsiteX42" fmla="*/ 12340 w 630313"/>
              <a:gd name="connsiteY42" fmla="*/ 1823906 h 2046458"/>
              <a:gd name="connsiteX43" fmla="*/ 2291 w 630313"/>
              <a:gd name="connsiteY43" fmla="*/ 1889221 h 2046458"/>
              <a:gd name="connsiteX44" fmla="*/ 2291 w 630313"/>
              <a:gd name="connsiteY44" fmla="*/ 1949511 h 2046458"/>
              <a:gd name="connsiteX45" fmla="*/ 27412 w 630313"/>
              <a:gd name="connsiteY45" fmla="*/ 2004777 h 2046458"/>
              <a:gd name="connsiteX46" fmla="*/ 52533 w 630313"/>
              <a:gd name="connsiteY46" fmla="*/ 2039946 h 2046458"/>
              <a:gd name="connsiteX47" fmla="*/ 67606 w 630313"/>
              <a:gd name="connsiteY47" fmla="*/ 2044970 h 2046458"/>
              <a:gd name="connsiteX48" fmla="*/ 117847 w 630313"/>
              <a:gd name="connsiteY48" fmla="*/ 2044970 h 2046458"/>
              <a:gd name="connsiteX49" fmla="*/ 183162 w 630313"/>
              <a:gd name="connsiteY49" fmla="*/ 2044970 h 2046458"/>
              <a:gd name="connsiteX50" fmla="*/ 248476 w 630313"/>
              <a:gd name="connsiteY50" fmla="*/ 2024873 h 2046458"/>
              <a:gd name="connsiteX51" fmla="*/ 308766 w 630313"/>
              <a:gd name="connsiteY51" fmla="*/ 1989704 h 2046458"/>
              <a:gd name="connsiteX52" fmla="*/ 353984 w 630313"/>
              <a:gd name="connsiteY52" fmla="*/ 1954535 h 2046458"/>
              <a:gd name="connsiteX53" fmla="*/ 439395 w 630313"/>
              <a:gd name="connsiteY53" fmla="*/ 1833955 h 2046458"/>
              <a:gd name="connsiteX54" fmla="*/ 479588 w 630313"/>
              <a:gd name="connsiteY54" fmla="*/ 1783713 h 2046458"/>
              <a:gd name="connsiteX55" fmla="*/ 519781 w 630313"/>
              <a:gd name="connsiteY55" fmla="*/ 1723423 h 2046458"/>
              <a:gd name="connsiteX56" fmla="*/ 554951 w 630313"/>
              <a:gd name="connsiteY56" fmla="*/ 1673181 h 2046458"/>
              <a:gd name="connsiteX57" fmla="*/ 600168 w 630313"/>
              <a:gd name="connsiteY57" fmla="*/ 1607867 h 2046458"/>
              <a:gd name="connsiteX58" fmla="*/ 610217 w 630313"/>
              <a:gd name="connsiteY58" fmla="*/ 1587770 h 2046458"/>
              <a:gd name="connsiteX59" fmla="*/ 620265 w 630313"/>
              <a:gd name="connsiteY59" fmla="*/ 1527480 h 2046458"/>
              <a:gd name="connsiteX60" fmla="*/ 630313 w 630313"/>
              <a:gd name="connsiteY60" fmla="*/ 1477238 h 2046458"/>
              <a:gd name="connsiteX0" fmla="*/ 92727 w 630313"/>
              <a:gd name="connsiteY0" fmla="*/ 572887 h 2046458"/>
              <a:gd name="connsiteX1" fmla="*/ 97751 w 630313"/>
              <a:gd name="connsiteY1" fmla="*/ 437234 h 2046458"/>
              <a:gd name="connsiteX2" fmla="*/ 72630 w 630313"/>
              <a:gd name="connsiteY2" fmla="*/ 326702 h 2046458"/>
              <a:gd name="connsiteX3" fmla="*/ 57557 w 630313"/>
              <a:gd name="connsiteY3" fmla="*/ 256364 h 2046458"/>
              <a:gd name="connsiteX4" fmla="*/ 42485 w 630313"/>
              <a:gd name="connsiteY4" fmla="*/ 211146 h 2046458"/>
              <a:gd name="connsiteX5" fmla="*/ 22388 w 630313"/>
              <a:gd name="connsiteY5" fmla="*/ 110662 h 2046458"/>
              <a:gd name="connsiteX6" fmla="*/ 7316 w 630313"/>
              <a:gd name="connsiteY6" fmla="*/ 80517 h 2046458"/>
              <a:gd name="connsiteX7" fmla="*/ 7316 w 630313"/>
              <a:gd name="connsiteY7" fmla="*/ 35300 h 2046458"/>
              <a:gd name="connsiteX8" fmla="*/ 37461 w 630313"/>
              <a:gd name="connsiteY8" fmla="*/ 15203 h 2046458"/>
              <a:gd name="connsiteX9" fmla="*/ 77654 w 630313"/>
              <a:gd name="connsiteY9" fmla="*/ 5155 h 2046458"/>
              <a:gd name="connsiteX10" fmla="*/ 127896 w 630313"/>
              <a:gd name="connsiteY10" fmla="*/ 131 h 2046458"/>
              <a:gd name="connsiteX11" fmla="*/ 168089 w 630313"/>
              <a:gd name="connsiteY11" fmla="*/ 10179 h 2046458"/>
              <a:gd name="connsiteX12" fmla="*/ 208283 w 630313"/>
              <a:gd name="connsiteY12" fmla="*/ 30276 h 2046458"/>
              <a:gd name="connsiteX13" fmla="*/ 228379 w 630313"/>
              <a:gd name="connsiteY13" fmla="*/ 65445 h 2046458"/>
              <a:gd name="connsiteX14" fmla="*/ 258524 w 630313"/>
              <a:gd name="connsiteY14" fmla="*/ 135783 h 2046458"/>
              <a:gd name="connsiteX15" fmla="*/ 283645 w 630313"/>
              <a:gd name="connsiteY15" fmla="*/ 226218 h 2046458"/>
              <a:gd name="connsiteX16" fmla="*/ 293694 w 630313"/>
              <a:gd name="connsiteY16" fmla="*/ 286509 h 2046458"/>
              <a:gd name="connsiteX17" fmla="*/ 298718 w 630313"/>
              <a:gd name="connsiteY17" fmla="*/ 356847 h 2046458"/>
              <a:gd name="connsiteX18" fmla="*/ 298718 w 630313"/>
              <a:gd name="connsiteY18" fmla="*/ 442258 h 2046458"/>
              <a:gd name="connsiteX19" fmla="*/ 293694 w 630313"/>
              <a:gd name="connsiteY19" fmla="*/ 527669 h 2046458"/>
              <a:gd name="connsiteX20" fmla="*/ 253500 w 630313"/>
              <a:gd name="connsiteY20" fmla="*/ 592983 h 2046458"/>
              <a:gd name="connsiteX21" fmla="*/ 248476 w 630313"/>
              <a:gd name="connsiteY21" fmla="*/ 638201 h 2046458"/>
              <a:gd name="connsiteX22" fmla="*/ 248476 w 630313"/>
              <a:gd name="connsiteY22" fmla="*/ 638201 h 2046458"/>
              <a:gd name="connsiteX23" fmla="*/ 233403 w 630313"/>
              <a:gd name="connsiteY23" fmla="*/ 778878 h 2046458"/>
              <a:gd name="connsiteX24" fmla="*/ 228379 w 630313"/>
              <a:gd name="connsiteY24" fmla="*/ 824095 h 2046458"/>
              <a:gd name="connsiteX25" fmla="*/ 248476 w 630313"/>
              <a:gd name="connsiteY25" fmla="*/ 874337 h 2046458"/>
              <a:gd name="connsiteX26" fmla="*/ 283645 w 630313"/>
              <a:gd name="connsiteY26" fmla="*/ 934627 h 2046458"/>
              <a:gd name="connsiteX27" fmla="*/ 303742 w 630313"/>
              <a:gd name="connsiteY27" fmla="*/ 999942 h 2046458"/>
              <a:gd name="connsiteX28" fmla="*/ 338911 w 630313"/>
              <a:gd name="connsiteY28" fmla="*/ 1075304 h 2046458"/>
              <a:gd name="connsiteX29" fmla="*/ 343935 w 630313"/>
              <a:gd name="connsiteY29" fmla="*/ 1065256 h 2046458"/>
              <a:gd name="connsiteX30" fmla="*/ 359008 w 630313"/>
              <a:gd name="connsiteY30" fmla="*/ 1115498 h 2046458"/>
              <a:gd name="connsiteX31" fmla="*/ 359008 w 630313"/>
              <a:gd name="connsiteY31" fmla="*/ 1170764 h 2046458"/>
              <a:gd name="connsiteX32" fmla="*/ 359008 w 630313"/>
              <a:gd name="connsiteY32" fmla="*/ 1221005 h 2046458"/>
              <a:gd name="connsiteX33" fmla="*/ 348959 w 630313"/>
              <a:gd name="connsiteY33" fmla="*/ 1286320 h 2046458"/>
              <a:gd name="connsiteX34" fmla="*/ 313790 w 630313"/>
              <a:gd name="connsiteY34" fmla="*/ 1326513 h 2046458"/>
              <a:gd name="connsiteX35" fmla="*/ 273597 w 630313"/>
              <a:gd name="connsiteY35" fmla="*/ 1401876 h 2046458"/>
              <a:gd name="connsiteX36" fmla="*/ 238428 w 630313"/>
              <a:gd name="connsiteY36" fmla="*/ 1457142 h 2046458"/>
              <a:gd name="connsiteX37" fmla="*/ 203258 w 630313"/>
              <a:gd name="connsiteY37" fmla="*/ 1517432 h 2046458"/>
              <a:gd name="connsiteX38" fmla="*/ 153017 w 630313"/>
              <a:gd name="connsiteY38" fmla="*/ 1572698 h 2046458"/>
              <a:gd name="connsiteX39" fmla="*/ 87702 w 630313"/>
              <a:gd name="connsiteY39" fmla="*/ 1658109 h 2046458"/>
              <a:gd name="connsiteX40" fmla="*/ 32436 w 630313"/>
              <a:gd name="connsiteY40" fmla="*/ 1768640 h 2046458"/>
              <a:gd name="connsiteX41" fmla="*/ 12340 w 630313"/>
              <a:gd name="connsiteY41" fmla="*/ 1823906 h 2046458"/>
              <a:gd name="connsiteX42" fmla="*/ 2291 w 630313"/>
              <a:gd name="connsiteY42" fmla="*/ 1889221 h 2046458"/>
              <a:gd name="connsiteX43" fmla="*/ 2291 w 630313"/>
              <a:gd name="connsiteY43" fmla="*/ 1949511 h 2046458"/>
              <a:gd name="connsiteX44" fmla="*/ 27412 w 630313"/>
              <a:gd name="connsiteY44" fmla="*/ 2004777 h 2046458"/>
              <a:gd name="connsiteX45" fmla="*/ 52533 w 630313"/>
              <a:gd name="connsiteY45" fmla="*/ 2039946 h 2046458"/>
              <a:gd name="connsiteX46" fmla="*/ 67606 w 630313"/>
              <a:gd name="connsiteY46" fmla="*/ 2044970 h 2046458"/>
              <a:gd name="connsiteX47" fmla="*/ 117847 w 630313"/>
              <a:gd name="connsiteY47" fmla="*/ 2044970 h 2046458"/>
              <a:gd name="connsiteX48" fmla="*/ 183162 w 630313"/>
              <a:gd name="connsiteY48" fmla="*/ 2044970 h 2046458"/>
              <a:gd name="connsiteX49" fmla="*/ 248476 w 630313"/>
              <a:gd name="connsiteY49" fmla="*/ 2024873 h 2046458"/>
              <a:gd name="connsiteX50" fmla="*/ 308766 w 630313"/>
              <a:gd name="connsiteY50" fmla="*/ 1989704 h 2046458"/>
              <a:gd name="connsiteX51" fmla="*/ 353984 w 630313"/>
              <a:gd name="connsiteY51" fmla="*/ 1954535 h 2046458"/>
              <a:gd name="connsiteX52" fmla="*/ 439395 w 630313"/>
              <a:gd name="connsiteY52" fmla="*/ 1833955 h 2046458"/>
              <a:gd name="connsiteX53" fmla="*/ 479588 w 630313"/>
              <a:gd name="connsiteY53" fmla="*/ 1783713 h 2046458"/>
              <a:gd name="connsiteX54" fmla="*/ 519781 w 630313"/>
              <a:gd name="connsiteY54" fmla="*/ 1723423 h 2046458"/>
              <a:gd name="connsiteX55" fmla="*/ 554951 w 630313"/>
              <a:gd name="connsiteY55" fmla="*/ 1673181 h 2046458"/>
              <a:gd name="connsiteX56" fmla="*/ 600168 w 630313"/>
              <a:gd name="connsiteY56" fmla="*/ 1607867 h 2046458"/>
              <a:gd name="connsiteX57" fmla="*/ 610217 w 630313"/>
              <a:gd name="connsiteY57" fmla="*/ 1587770 h 2046458"/>
              <a:gd name="connsiteX58" fmla="*/ 620265 w 630313"/>
              <a:gd name="connsiteY58" fmla="*/ 1527480 h 2046458"/>
              <a:gd name="connsiteX59" fmla="*/ 630313 w 630313"/>
              <a:gd name="connsiteY59" fmla="*/ 1477238 h 2046458"/>
              <a:gd name="connsiteX0" fmla="*/ 97751 w 630313"/>
              <a:gd name="connsiteY0" fmla="*/ 437234 h 2046458"/>
              <a:gd name="connsiteX1" fmla="*/ 72630 w 630313"/>
              <a:gd name="connsiteY1" fmla="*/ 326702 h 2046458"/>
              <a:gd name="connsiteX2" fmla="*/ 57557 w 630313"/>
              <a:gd name="connsiteY2" fmla="*/ 256364 h 2046458"/>
              <a:gd name="connsiteX3" fmla="*/ 42485 w 630313"/>
              <a:gd name="connsiteY3" fmla="*/ 211146 h 2046458"/>
              <a:gd name="connsiteX4" fmla="*/ 22388 w 630313"/>
              <a:gd name="connsiteY4" fmla="*/ 110662 h 2046458"/>
              <a:gd name="connsiteX5" fmla="*/ 7316 w 630313"/>
              <a:gd name="connsiteY5" fmla="*/ 80517 h 2046458"/>
              <a:gd name="connsiteX6" fmla="*/ 7316 w 630313"/>
              <a:gd name="connsiteY6" fmla="*/ 35300 h 2046458"/>
              <a:gd name="connsiteX7" fmla="*/ 37461 w 630313"/>
              <a:gd name="connsiteY7" fmla="*/ 15203 h 2046458"/>
              <a:gd name="connsiteX8" fmla="*/ 77654 w 630313"/>
              <a:gd name="connsiteY8" fmla="*/ 5155 h 2046458"/>
              <a:gd name="connsiteX9" fmla="*/ 127896 w 630313"/>
              <a:gd name="connsiteY9" fmla="*/ 131 h 2046458"/>
              <a:gd name="connsiteX10" fmla="*/ 168089 w 630313"/>
              <a:gd name="connsiteY10" fmla="*/ 10179 h 2046458"/>
              <a:gd name="connsiteX11" fmla="*/ 208283 w 630313"/>
              <a:gd name="connsiteY11" fmla="*/ 30276 h 2046458"/>
              <a:gd name="connsiteX12" fmla="*/ 228379 w 630313"/>
              <a:gd name="connsiteY12" fmla="*/ 65445 h 2046458"/>
              <a:gd name="connsiteX13" fmla="*/ 258524 w 630313"/>
              <a:gd name="connsiteY13" fmla="*/ 135783 h 2046458"/>
              <a:gd name="connsiteX14" fmla="*/ 283645 w 630313"/>
              <a:gd name="connsiteY14" fmla="*/ 226218 h 2046458"/>
              <a:gd name="connsiteX15" fmla="*/ 293694 w 630313"/>
              <a:gd name="connsiteY15" fmla="*/ 286509 h 2046458"/>
              <a:gd name="connsiteX16" fmla="*/ 298718 w 630313"/>
              <a:gd name="connsiteY16" fmla="*/ 356847 h 2046458"/>
              <a:gd name="connsiteX17" fmla="*/ 298718 w 630313"/>
              <a:gd name="connsiteY17" fmla="*/ 442258 h 2046458"/>
              <a:gd name="connsiteX18" fmla="*/ 293694 w 630313"/>
              <a:gd name="connsiteY18" fmla="*/ 527669 h 2046458"/>
              <a:gd name="connsiteX19" fmla="*/ 253500 w 630313"/>
              <a:gd name="connsiteY19" fmla="*/ 592983 h 2046458"/>
              <a:gd name="connsiteX20" fmla="*/ 248476 w 630313"/>
              <a:gd name="connsiteY20" fmla="*/ 638201 h 2046458"/>
              <a:gd name="connsiteX21" fmla="*/ 248476 w 630313"/>
              <a:gd name="connsiteY21" fmla="*/ 638201 h 2046458"/>
              <a:gd name="connsiteX22" fmla="*/ 233403 w 630313"/>
              <a:gd name="connsiteY22" fmla="*/ 778878 h 2046458"/>
              <a:gd name="connsiteX23" fmla="*/ 228379 w 630313"/>
              <a:gd name="connsiteY23" fmla="*/ 824095 h 2046458"/>
              <a:gd name="connsiteX24" fmla="*/ 248476 w 630313"/>
              <a:gd name="connsiteY24" fmla="*/ 874337 h 2046458"/>
              <a:gd name="connsiteX25" fmla="*/ 283645 w 630313"/>
              <a:gd name="connsiteY25" fmla="*/ 934627 h 2046458"/>
              <a:gd name="connsiteX26" fmla="*/ 303742 w 630313"/>
              <a:gd name="connsiteY26" fmla="*/ 999942 h 2046458"/>
              <a:gd name="connsiteX27" fmla="*/ 338911 w 630313"/>
              <a:gd name="connsiteY27" fmla="*/ 1075304 h 2046458"/>
              <a:gd name="connsiteX28" fmla="*/ 343935 w 630313"/>
              <a:gd name="connsiteY28" fmla="*/ 1065256 h 2046458"/>
              <a:gd name="connsiteX29" fmla="*/ 359008 w 630313"/>
              <a:gd name="connsiteY29" fmla="*/ 1115498 h 2046458"/>
              <a:gd name="connsiteX30" fmla="*/ 359008 w 630313"/>
              <a:gd name="connsiteY30" fmla="*/ 1170764 h 2046458"/>
              <a:gd name="connsiteX31" fmla="*/ 359008 w 630313"/>
              <a:gd name="connsiteY31" fmla="*/ 1221005 h 2046458"/>
              <a:gd name="connsiteX32" fmla="*/ 348959 w 630313"/>
              <a:gd name="connsiteY32" fmla="*/ 1286320 h 2046458"/>
              <a:gd name="connsiteX33" fmla="*/ 313790 w 630313"/>
              <a:gd name="connsiteY33" fmla="*/ 1326513 h 2046458"/>
              <a:gd name="connsiteX34" fmla="*/ 273597 w 630313"/>
              <a:gd name="connsiteY34" fmla="*/ 1401876 h 2046458"/>
              <a:gd name="connsiteX35" fmla="*/ 238428 w 630313"/>
              <a:gd name="connsiteY35" fmla="*/ 1457142 h 2046458"/>
              <a:gd name="connsiteX36" fmla="*/ 203258 w 630313"/>
              <a:gd name="connsiteY36" fmla="*/ 1517432 h 2046458"/>
              <a:gd name="connsiteX37" fmla="*/ 153017 w 630313"/>
              <a:gd name="connsiteY37" fmla="*/ 1572698 h 2046458"/>
              <a:gd name="connsiteX38" fmla="*/ 87702 w 630313"/>
              <a:gd name="connsiteY38" fmla="*/ 1658109 h 2046458"/>
              <a:gd name="connsiteX39" fmla="*/ 32436 w 630313"/>
              <a:gd name="connsiteY39" fmla="*/ 1768640 h 2046458"/>
              <a:gd name="connsiteX40" fmla="*/ 12340 w 630313"/>
              <a:gd name="connsiteY40" fmla="*/ 1823906 h 2046458"/>
              <a:gd name="connsiteX41" fmla="*/ 2291 w 630313"/>
              <a:gd name="connsiteY41" fmla="*/ 1889221 h 2046458"/>
              <a:gd name="connsiteX42" fmla="*/ 2291 w 630313"/>
              <a:gd name="connsiteY42" fmla="*/ 1949511 h 2046458"/>
              <a:gd name="connsiteX43" fmla="*/ 27412 w 630313"/>
              <a:gd name="connsiteY43" fmla="*/ 2004777 h 2046458"/>
              <a:gd name="connsiteX44" fmla="*/ 52533 w 630313"/>
              <a:gd name="connsiteY44" fmla="*/ 2039946 h 2046458"/>
              <a:gd name="connsiteX45" fmla="*/ 67606 w 630313"/>
              <a:gd name="connsiteY45" fmla="*/ 2044970 h 2046458"/>
              <a:gd name="connsiteX46" fmla="*/ 117847 w 630313"/>
              <a:gd name="connsiteY46" fmla="*/ 2044970 h 2046458"/>
              <a:gd name="connsiteX47" fmla="*/ 183162 w 630313"/>
              <a:gd name="connsiteY47" fmla="*/ 2044970 h 2046458"/>
              <a:gd name="connsiteX48" fmla="*/ 248476 w 630313"/>
              <a:gd name="connsiteY48" fmla="*/ 2024873 h 2046458"/>
              <a:gd name="connsiteX49" fmla="*/ 308766 w 630313"/>
              <a:gd name="connsiteY49" fmla="*/ 1989704 h 2046458"/>
              <a:gd name="connsiteX50" fmla="*/ 353984 w 630313"/>
              <a:gd name="connsiteY50" fmla="*/ 1954535 h 2046458"/>
              <a:gd name="connsiteX51" fmla="*/ 439395 w 630313"/>
              <a:gd name="connsiteY51" fmla="*/ 1833955 h 2046458"/>
              <a:gd name="connsiteX52" fmla="*/ 479588 w 630313"/>
              <a:gd name="connsiteY52" fmla="*/ 1783713 h 2046458"/>
              <a:gd name="connsiteX53" fmla="*/ 519781 w 630313"/>
              <a:gd name="connsiteY53" fmla="*/ 1723423 h 2046458"/>
              <a:gd name="connsiteX54" fmla="*/ 554951 w 630313"/>
              <a:gd name="connsiteY54" fmla="*/ 1673181 h 2046458"/>
              <a:gd name="connsiteX55" fmla="*/ 600168 w 630313"/>
              <a:gd name="connsiteY55" fmla="*/ 1607867 h 2046458"/>
              <a:gd name="connsiteX56" fmla="*/ 610217 w 630313"/>
              <a:gd name="connsiteY56" fmla="*/ 1587770 h 2046458"/>
              <a:gd name="connsiteX57" fmla="*/ 620265 w 630313"/>
              <a:gd name="connsiteY57" fmla="*/ 1527480 h 2046458"/>
              <a:gd name="connsiteX58" fmla="*/ 630313 w 630313"/>
              <a:gd name="connsiteY58" fmla="*/ 1477238 h 2046458"/>
              <a:gd name="connsiteX0" fmla="*/ 72630 w 630313"/>
              <a:gd name="connsiteY0" fmla="*/ 326702 h 2046458"/>
              <a:gd name="connsiteX1" fmla="*/ 57557 w 630313"/>
              <a:gd name="connsiteY1" fmla="*/ 256364 h 2046458"/>
              <a:gd name="connsiteX2" fmla="*/ 42485 w 630313"/>
              <a:gd name="connsiteY2" fmla="*/ 211146 h 2046458"/>
              <a:gd name="connsiteX3" fmla="*/ 22388 w 630313"/>
              <a:gd name="connsiteY3" fmla="*/ 110662 h 2046458"/>
              <a:gd name="connsiteX4" fmla="*/ 7316 w 630313"/>
              <a:gd name="connsiteY4" fmla="*/ 80517 h 2046458"/>
              <a:gd name="connsiteX5" fmla="*/ 7316 w 630313"/>
              <a:gd name="connsiteY5" fmla="*/ 35300 h 2046458"/>
              <a:gd name="connsiteX6" fmla="*/ 37461 w 630313"/>
              <a:gd name="connsiteY6" fmla="*/ 15203 h 2046458"/>
              <a:gd name="connsiteX7" fmla="*/ 77654 w 630313"/>
              <a:gd name="connsiteY7" fmla="*/ 5155 h 2046458"/>
              <a:gd name="connsiteX8" fmla="*/ 127896 w 630313"/>
              <a:gd name="connsiteY8" fmla="*/ 131 h 2046458"/>
              <a:gd name="connsiteX9" fmla="*/ 168089 w 630313"/>
              <a:gd name="connsiteY9" fmla="*/ 10179 h 2046458"/>
              <a:gd name="connsiteX10" fmla="*/ 208283 w 630313"/>
              <a:gd name="connsiteY10" fmla="*/ 30276 h 2046458"/>
              <a:gd name="connsiteX11" fmla="*/ 228379 w 630313"/>
              <a:gd name="connsiteY11" fmla="*/ 65445 h 2046458"/>
              <a:gd name="connsiteX12" fmla="*/ 258524 w 630313"/>
              <a:gd name="connsiteY12" fmla="*/ 135783 h 2046458"/>
              <a:gd name="connsiteX13" fmla="*/ 283645 w 630313"/>
              <a:gd name="connsiteY13" fmla="*/ 226218 h 2046458"/>
              <a:gd name="connsiteX14" fmla="*/ 293694 w 630313"/>
              <a:gd name="connsiteY14" fmla="*/ 286509 h 2046458"/>
              <a:gd name="connsiteX15" fmla="*/ 298718 w 630313"/>
              <a:gd name="connsiteY15" fmla="*/ 356847 h 2046458"/>
              <a:gd name="connsiteX16" fmla="*/ 298718 w 630313"/>
              <a:gd name="connsiteY16" fmla="*/ 442258 h 2046458"/>
              <a:gd name="connsiteX17" fmla="*/ 293694 w 630313"/>
              <a:gd name="connsiteY17" fmla="*/ 527669 h 2046458"/>
              <a:gd name="connsiteX18" fmla="*/ 253500 w 630313"/>
              <a:gd name="connsiteY18" fmla="*/ 592983 h 2046458"/>
              <a:gd name="connsiteX19" fmla="*/ 248476 w 630313"/>
              <a:gd name="connsiteY19" fmla="*/ 638201 h 2046458"/>
              <a:gd name="connsiteX20" fmla="*/ 248476 w 630313"/>
              <a:gd name="connsiteY20" fmla="*/ 638201 h 2046458"/>
              <a:gd name="connsiteX21" fmla="*/ 233403 w 630313"/>
              <a:gd name="connsiteY21" fmla="*/ 778878 h 2046458"/>
              <a:gd name="connsiteX22" fmla="*/ 228379 w 630313"/>
              <a:gd name="connsiteY22" fmla="*/ 824095 h 2046458"/>
              <a:gd name="connsiteX23" fmla="*/ 248476 w 630313"/>
              <a:gd name="connsiteY23" fmla="*/ 874337 h 2046458"/>
              <a:gd name="connsiteX24" fmla="*/ 283645 w 630313"/>
              <a:gd name="connsiteY24" fmla="*/ 934627 h 2046458"/>
              <a:gd name="connsiteX25" fmla="*/ 303742 w 630313"/>
              <a:gd name="connsiteY25" fmla="*/ 999942 h 2046458"/>
              <a:gd name="connsiteX26" fmla="*/ 338911 w 630313"/>
              <a:gd name="connsiteY26" fmla="*/ 1075304 h 2046458"/>
              <a:gd name="connsiteX27" fmla="*/ 343935 w 630313"/>
              <a:gd name="connsiteY27" fmla="*/ 1065256 h 2046458"/>
              <a:gd name="connsiteX28" fmla="*/ 359008 w 630313"/>
              <a:gd name="connsiteY28" fmla="*/ 1115498 h 2046458"/>
              <a:gd name="connsiteX29" fmla="*/ 359008 w 630313"/>
              <a:gd name="connsiteY29" fmla="*/ 1170764 h 2046458"/>
              <a:gd name="connsiteX30" fmla="*/ 359008 w 630313"/>
              <a:gd name="connsiteY30" fmla="*/ 1221005 h 2046458"/>
              <a:gd name="connsiteX31" fmla="*/ 348959 w 630313"/>
              <a:gd name="connsiteY31" fmla="*/ 1286320 h 2046458"/>
              <a:gd name="connsiteX32" fmla="*/ 313790 w 630313"/>
              <a:gd name="connsiteY32" fmla="*/ 1326513 h 2046458"/>
              <a:gd name="connsiteX33" fmla="*/ 273597 w 630313"/>
              <a:gd name="connsiteY33" fmla="*/ 1401876 h 2046458"/>
              <a:gd name="connsiteX34" fmla="*/ 238428 w 630313"/>
              <a:gd name="connsiteY34" fmla="*/ 1457142 h 2046458"/>
              <a:gd name="connsiteX35" fmla="*/ 203258 w 630313"/>
              <a:gd name="connsiteY35" fmla="*/ 1517432 h 2046458"/>
              <a:gd name="connsiteX36" fmla="*/ 153017 w 630313"/>
              <a:gd name="connsiteY36" fmla="*/ 1572698 h 2046458"/>
              <a:gd name="connsiteX37" fmla="*/ 87702 w 630313"/>
              <a:gd name="connsiteY37" fmla="*/ 1658109 h 2046458"/>
              <a:gd name="connsiteX38" fmla="*/ 32436 w 630313"/>
              <a:gd name="connsiteY38" fmla="*/ 1768640 h 2046458"/>
              <a:gd name="connsiteX39" fmla="*/ 12340 w 630313"/>
              <a:gd name="connsiteY39" fmla="*/ 1823906 h 2046458"/>
              <a:gd name="connsiteX40" fmla="*/ 2291 w 630313"/>
              <a:gd name="connsiteY40" fmla="*/ 1889221 h 2046458"/>
              <a:gd name="connsiteX41" fmla="*/ 2291 w 630313"/>
              <a:gd name="connsiteY41" fmla="*/ 1949511 h 2046458"/>
              <a:gd name="connsiteX42" fmla="*/ 27412 w 630313"/>
              <a:gd name="connsiteY42" fmla="*/ 2004777 h 2046458"/>
              <a:gd name="connsiteX43" fmla="*/ 52533 w 630313"/>
              <a:gd name="connsiteY43" fmla="*/ 2039946 h 2046458"/>
              <a:gd name="connsiteX44" fmla="*/ 67606 w 630313"/>
              <a:gd name="connsiteY44" fmla="*/ 2044970 h 2046458"/>
              <a:gd name="connsiteX45" fmla="*/ 117847 w 630313"/>
              <a:gd name="connsiteY45" fmla="*/ 2044970 h 2046458"/>
              <a:gd name="connsiteX46" fmla="*/ 183162 w 630313"/>
              <a:gd name="connsiteY46" fmla="*/ 2044970 h 2046458"/>
              <a:gd name="connsiteX47" fmla="*/ 248476 w 630313"/>
              <a:gd name="connsiteY47" fmla="*/ 2024873 h 2046458"/>
              <a:gd name="connsiteX48" fmla="*/ 308766 w 630313"/>
              <a:gd name="connsiteY48" fmla="*/ 1989704 h 2046458"/>
              <a:gd name="connsiteX49" fmla="*/ 353984 w 630313"/>
              <a:gd name="connsiteY49" fmla="*/ 1954535 h 2046458"/>
              <a:gd name="connsiteX50" fmla="*/ 439395 w 630313"/>
              <a:gd name="connsiteY50" fmla="*/ 1833955 h 2046458"/>
              <a:gd name="connsiteX51" fmla="*/ 479588 w 630313"/>
              <a:gd name="connsiteY51" fmla="*/ 1783713 h 2046458"/>
              <a:gd name="connsiteX52" fmla="*/ 519781 w 630313"/>
              <a:gd name="connsiteY52" fmla="*/ 1723423 h 2046458"/>
              <a:gd name="connsiteX53" fmla="*/ 554951 w 630313"/>
              <a:gd name="connsiteY53" fmla="*/ 1673181 h 2046458"/>
              <a:gd name="connsiteX54" fmla="*/ 600168 w 630313"/>
              <a:gd name="connsiteY54" fmla="*/ 1607867 h 2046458"/>
              <a:gd name="connsiteX55" fmla="*/ 610217 w 630313"/>
              <a:gd name="connsiteY55" fmla="*/ 1587770 h 2046458"/>
              <a:gd name="connsiteX56" fmla="*/ 620265 w 630313"/>
              <a:gd name="connsiteY56" fmla="*/ 1527480 h 2046458"/>
              <a:gd name="connsiteX57" fmla="*/ 630313 w 630313"/>
              <a:gd name="connsiteY57" fmla="*/ 1477238 h 2046458"/>
              <a:gd name="connsiteX0" fmla="*/ 57557 w 630313"/>
              <a:gd name="connsiteY0" fmla="*/ 256364 h 2046458"/>
              <a:gd name="connsiteX1" fmla="*/ 42485 w 630313"/>
              <a:gd name="connsiteY1" fmla="*/ 211146 h 2046458"/>
              <a:gd name="connsiteX2" fmla="*/ 22388 w 630313"/>
              <a:gd name="connsiteY2" fmla="*/ 110662 h 2046458"/>
              <a:gd name="connsiteX3" fmla="*/ 7316 w 630313"/>
              <a:gd name="connsiteY3" fmla="*/ 80517 h 2046458"/>
              <a:gd name="connsiteX4" fmla="*/ 7316 w 630313"/>
              <a:gd name="connsiteY4" fmla="*/ 35300 h 2046458"/>
              <a:gd name="connsiteX5" fmla="*/ 37461 w 630313"/>
              <a:gd name="connsiteY5" fmla="*/ 15203 h 2046458"/>
              <a:gd name="connsiteX6" fmla="*/ 77654 w 630313"/>
              <a:gd name="connsiteY6" fmla="*/ 5155 h 2046458"/>
              <a:gd name="connsiteX7" fmla="*/ 127896 w 630313"/>
              <a:gd name="connsiteY7" fmla="*/ 131 h 2046458"/>
              <a:gd name="connsiteX8" fmla="*/ 168089 w 630313"/>
              <a:gd name="connsiteY8" fmla="*/ 10179 h 2046458"/>
              <a:gd name="connsiteX9" fmla="*/ 208283 w 630313"/>
              <a:gd name="connsiteY9" fmla="*/ 30276 h 2046458"/>
              <a:gd name="connsiteX10" fmla="*/ 228379 w 630313"/>
              <a:gd name="connsiteY10" fmla="*/ 65445 h 2046458"/>
              <a:gd name="connsiteX11" fmla="*/ 258524 w 630313"/>
              <a:gd name="connsiteY11" fmla="*/ 135783 h 2046458"/>
              <a:gd name="connsiteX12" fmla="*/ 283645 w 630313"/>
              <a:gd name="connsiteY12" fmla="*/ 226218 h 2046458"/>
              <a:gd name="connsiteX13" fmla="*/ 293694 w 630313"/>
              <a:gd name="connsiteY13" fmla="*/ 286509 h 2046458"/>
              <a:gd name="connsiteX14" fmla="*/ 298718 w 630313"/>
              <a:gd name="connsiteY14" fmla="*/ 356847 h 2046458"/>
              <a:gd name="connsiteX15" fmla="*/ 298718 w 630313"/>
              <a:gd name="connsiteY15" fmla="*/ 442258 h 2046458"/>
              <a:gd name="connsiteX16" fmla="*/ 293694 w 630313"/>
              <a:gd name="connsiteY16" fmla="*/ 527669 h 2046458"/>
              <a:gd name="connsiteX17" fmla="*/ 253500 w 630313"/>
              <a:gd name="connsiteY17" fmla="*/ 592983 h 2046458"/>
              <a:gd name="connsiteX18" fmla="*/ 248476 w 630313"/>
              <a:gd name="connsiteY18" fmla="*/ 638201 h 2046458"/>
              <a:gd name="connsiteX19" fmla="*/ 248476 w 630313"/>
              <a:gd name="connsiteY19" fmla="*/ 638201 h 2046458"/>
              <a:gd name="connsiteX20" fmla="*/ 233403 w 630313"/>
              <a:gd name="connsiteY20" fmla="*/ 778878 h 2046458"/>
              <a:gd name="connsiteX21" fmla="*/ 228379 w 630313"/>
              <a:gd name="connsiteY21" fmla="*/ 824095 h 2046458"/>
              <a:gd name="connsiteX22" fmla="*/ 248476 w 630313"/>
              <a:gd name="connsiteY22" fmla="*/ 874337 h 2046458"/>
              <a:gd name="connsiteX23" fmla="*/ 283645 w 630313"/>
              <a:gd name="connsiteY23" fmla="*/ 934627 h 2046458"/>
              <a:gd name="connsiteX24" fmla="*/ 303742 w 630313"/>
              <a:gd name="connsiteY24" fmla="*/ 999942 h 2046458"/>
              <a:gd name="connsiteX25" fmla="*/ 338911 w 630313"/>
              <a:gd name="connsiteY25" fmla="*/ 1075304 h 2046458"/>
              <a:gd name="connsiteX26" fmla="*/ 343935 w 630313"/>
              <a:gd name="connsiteY26" fmla="*/ 1065256 h 2046458"/>
              <a:gd name="connsiteX27" fmla="*/ 359008 w 630313"/>
              <a:gd name="connsiteY27" fmla="*/ 1115498 h 2046458"/>
              <a:gd name="connsiteX28" fmla="*/ 359008 w 630313"/>
              <a:gd name="connsiteY28" fmla="*/ 1170764 h 2046458"/>
              <a:gd name="connsiteX29" fmla="*/ 359008 w 630313"/>
              <a:gd name="connsiteY29" fmla="*/ 1221005 h 2046458"/>
              <a:gd name="connsiteX30" fmla="*/ 348959 w 630313"/>
              <a:gd name="connsiteY30" fmla="*/ 1286320 h 2046458"/>
              <a:gd name="connsiteX31" fmla="*/ 313790 w 630313"/>
              <a:gd name="connsiteY31" fmla="*/ 1326513 h 2046458"/>
              <a:gd name="connsiteX32" fmla="*/ 273597 w 630313"/>
              <a:gd name="connsiteY32" fmla="*/ 1401876 h 2046458"/>
              <a:gd name="connsiteX33" fmla="*/ 238428 w 630313"/>
              <a:gd name="connsiteY33" fmla="*/ 1457142 h 2046458"/>
              <a:gd name="connsiteX34" fmla="*/ 203258 w 630313"/>
              <a:gd name="connsiteY34" fmla="*/ 1517432 h 2046458"/>
              <a:gd name="connsiteX35" fmla="*/ 153017 w 630313"/>
              <a:gd name="connsiteY35" fmla="*/ 1572698 h 2046458"/>
              <a:gd name="connsiteX36" fmla="*/ 87702 w 630313"/>
              <a:gd name="connsiteY36" fmla="*/ 1658109 h 2046458"/>
              <a:gd name="connsiteX37" fmla="*/ 32436 w 630313"/>
              <a:gd name="connsiteY37" fmla="*/ 1768640 h 2046458"/>
              <a:gd name="connsiteX38" fmla="*/ 12340 w 630313"/>
              <a:gd name="connsiteY38" fmla="*/ 1823906 h 2046458"/>
              <a:gd name="connsiteX39" fmla="*/ 2291 w 630313"/>
              <a:gd name="connsiteY39" fmla="*/ 1889221 h 2046458"/>
              <a:gd name="connsiteX40" fmla="*/ 2291 w 630313"/>
              <a:gd name="connsiteY40" fmla="*/ 1949511 h 2046458"/>
              <a:gd name="connsiteX41" fmla="*/ 27412 w 630313"/>
              <a:gd name="connsiteY41" fmla="*/ 2004777 h 2046458"/>
              <a:gd name="connsiteX42" fmla="*/ 52533 w 630313"/>
              <a:gd name="connsiteY42" fmla="*/ 2039946 h 2046458"/>
              <a:gd name="connsiteX43" fmla="*/ 67606 w 630313"/>
              <a:gd name="connsiteY43" fmla="*/ 2044970 h 2046458"/>
              <a:gd name="connsiteX44" fmla="*/ 117847 w 630313"/>
              <a:gd name="connsiteY44" fmla="*/ 2044970 h 2046458"/>
              <a:gd name="connsiteX45" fmla="*/ 183162 w 630313"/>
              <a:gd name="connsiteY45" fmla="*/ 2044970 h 2046458"/>
              <a:gd name="connsiteX46" fmla="*/ 248476 w 630313"/>
              <a:gd name="connsiteY46" fmla="*/ 2024873 h 2046458"/>
              <a:gd name="connsiteX47" fmla="*/ 308766 w 630313"/>
              <a:gd name="connsiteY47" fmla="*/ 1989704 h 2046458"/>
              <a:gd name="connsiteX48" fmla="*/ 353984 w 630313"/>
              <a:gd name="connsiteY48" fmla="*/ 1954535 h 2046458"/>
              <a:gd name="connsiteX49" fmla="*/ 439395 w 630313"/>
              <a:gd name="connsiteY49" fmla="*/ 1833955 h 2046458"/>
              <a:gd name="connsiteX50" fmla="*/ 479588 w 630313"/>
              <a:gd name="connsiteY50" fmla="*/ 1783713 h 2046458"/>
              <a:gd name="connsiteX51" fmla="*/ 519781 w 630313"/>
              <a:gd name="connsiteY51" fmla="*/ 1723423 h 2046458"/>
              <a:gd name="connsiteX52" fmla="*/ 554951 w 630313"/>
              <a:gd name="connsiteY52" fmla="*/ 1673181 h 2046458"/>
              <a:gd name="connsiteX53" fmla="*/ 600168 w 630313"/>
              <a:gd name="connsiteY53" fmla="*/ 1607867 h 2046458"/>
              <a:gd name="connsiteX54" fmla="*/ 610217 w 630313"/>
              <a:gd name="connsiteY54" fmla="*/ 1587770 h 2046458"/>
              <a:gd name="connsiteX55" fmla="*/ 620265 w 630313"/>
              <a:gd name="connsiteY55" fmla="*/ 1527480 h 2046458"/>
              <a:gd name="connsiteX56" fmla="*/ 630313 w 630313"/>
              <a:gd name="connsiteY56" fmla="*/ 1477238 h 2046458"/>
              <a:gd name="connsiteX0" fmla="*/ 42485 w 630313"/>
              <a:gd name="connsiteY0" fmla="*/ 211146 h 2046458"/>
              <a:gd name="connsiteX1" fmla="*/ 22388 w 630313"/>
              <a:gd name="connsiteY1" fmla="*/ 110662 h 2046458"/>
              <a:gd name="connsiteX2" fmla="*/ 7316 w 630313"/>
              <a:gd name="connsiteY2" fmla="*/ 80517 h 2046458"/>
              <a:gd name="connsiteX3" fmla="*/ 7316 w 630313"/>
              <a:gd name="connsiteY3" fmla="*/ 35300 h 2046458"/>
              <a:gd name="connsiteX4" fmla="*/ 37461 w 630313"/>
              <a:gd name="connsiteY4" fmla="*/ 15203 h 2046458"/>
              <a:gd name="connsiteX5" fmla="*/ 77654 w 630313"/>
              <a:gd name="connsiteY5" fmla="*/ 5155 h 2046458"/>
              <a:gd name="connsiteX6" fmla="*/ 127896 w 630313"/>
              <a:gd name="connsiteY6" fmla="*/ 131 h 2046458"/>
              <a:gd name="connsiteX7" fmla="*/ 168089 w 630313"/>
              <a:gd name="connsiteY7" fmla="*/ 10179 h 2046458"/>
              <a:gd name="connsiteX8" fmla="*/ 208283 w 630313"/>
              <a:gd name="connsiteY8" fmla="*/ 30276 h 2046458"/>
              <a:gd name="connsiteX9" fmla="*/ 228379 w 630313"/>
              <a:gd name="connsiteY9" fmla="*/ 65445 h 2046458"/>
              <a:gd name="connsiteX10" fmla="*/ 258524 w 630313"/>
              <a:gd name="connsiteY10" fmla="*/ 135783 h 2046458"/>
              <a:gd name="connsiteX11" fmla="*/ 283645 w 630313"/>
              <a:gd name="connsiteY11" fmla="*/ 226218 h 2046458"/>
              <a:gd name="connsiteX12" fmla="*/ 293694 w 630313"/>
              <a:gd name="connsiteY12" fmla="*/ 286509 h 2046458"/>
              <a:gd name="connsiteX13" fmla="*/ 298718 w 630313"/>
              <a:gd name="connsiteY13" fmla="*/ 356847 h 2046458"/>
              <a:gd name="connsiteX14" fmla="*/ 298718 w 630313"/>
              <a:gd name="connsiteY14" fmla="*/ 442258 h 2046458"/>
              <a:gd name="connsiteX15" fmla="*/ 293694 w 630313"/>
              <a:gd name="connsiteY15" fmla="*/ 527669 h 2046458"/>
              <a:gd name="connsiteX16" fmla="*/ 253500 w 630313"/>
              <a:gd name="connsiteY16" fmla="*/ 592983 h 2046458"/>
              <a:gd name="connsiteX17" fmla="*/ 248476 w 630313"/>
              <a:gd name="connsiteY17" fmla="*/ 638201 h 2046458"/>
              <a:gd name="connsiteX18" fmla="*/ 248476 w 630313"/>
              <a:gd name="connsiteY18" fmla="*/ 638201 h 2046458"/>
              <a:gd name="connsiteX19" fmla="*/ 233403 w 630313"/>
              <a:gd name="connsiteY19" fmla="*/ 778878 h 2046458"/>
              <a:gd name="connsiteX20" fmla="*/ 228379 w 630313"/>
              <a:gd name="connsiteY20" fmla="*/ 824095 h 2046458"/>
              <a:gd name="connsiteX21" fmla="*/ 248476 w 630313"/>
              <a:gd name="connsiteY21" fmla="*/ 874337 h 2046458"/>
              <a:gd name="connsiteX22" fmla="*/ 283645 w 630313"/>
              <a:gd name="connsiteY22" fmla="*/ 934627 h 2046458"/>
              <a:gd name="connsiteX23" fmla="*/ 303742 w 630313"/>
              <a:gd name="connsiteY23" fmla="*/ 999942 h 2046458"/>
              <a:gd name="connsiteX24" fmla="*/ 338911 w 630313"/>
              <a:gd name="connsiteY24" fmla="*/ 1075304 h 2046458"/>
              <a:gd name="connsiteX25" fmla="*/ 343935 w 630313"/>
              <a:gd name="connsiteY25" fmla="*/ 1065256 h 2046458"/>
              <a:gd name="connsiteX26" fmla="*/ 359008 w 630313"/>
              <a:gd name="connsiteY26" fmla="*/ 1115498 h 2046458"/>
              <a:gd name="connsiteX27" fmla="*/ 359008 w 630313"/>
              <a:gd name="connsiteY27" fmla="*/ 1170764 h 2046458"/>
              <a:gd name="connsiteX28" fmla="*/ 359008 w 630313"/>
              <a:gd name="connsiteY28" fmla="*/ 1221005 h 2046458"/>
              <a:gd name="connsiteX29" fmla="*/ 348959 w 630313"/>
              <a:gd name="connsiteY29" fmla="*/ 1286320 h 2046458"/>
              <a:gd name="connsiteX30" fmla="*/ 313790 w 630313"/>
              <a:gd name="connsiteY30" fmla="*/ 1326513 h 2046458"/>
              <a:gd name="connsiteX31" fmla="*/ 273597 w 630313"/>
              <a:gd name="connsiteY31" fmla="*/ 1401876 h 2046458"/>
              <a:gd name="connsiteX32" fmla="*/ 238428 w 630313"/>
              <a:gd name="connsiteY32" fmla="*/ 1457142 h 2046458"/>
              <a:gd name="connsiteX33" fmla="*/ 203258 w 630313"/>
              <a:gd name="connsiteY33" fmla="*/ 1517432 h 2046458"/>
              <a:gd name="connsiteX34" fmla="*/ 153017 w 630313"/>
              <a:gd name="connsiteY34" fmla="*/ 1572698 h 2046458"/>
              <a:gd name="connsiteX35" fmla="*/ 87702 w 630313"/>
              <a:gd name="connsiteY35" fmla="*/ 1658109 h 2046458"/>
              <a:gd name="connsiteX36" fmla="*/ 32436 w 630313"/>
              <a:gd name="connsiteY36" fmla="*/ 1768640 h 2046458"/>
              <a:gd name="connsiteX37" fmla="*/ 12340 w 630313"/>
              <a:gd name="connsiteY37" fmla="*/ 1823906 h 2046458"/>
              <a:gd name="connsiteX38" fmla="*/ 2291 w 630313"/>
              <a:gd name="connsiteY38" fmla="*/ 1889221 h 2046458"/>
              <a:gd name="connsiteX39" fmla="*/ 2291 w 630313"/>
              <a:gd name="connsiteY39" fmla="*/ 1949511 h 2046458"/>
              <a:gd name="connsiteX40" fmla="*/ 27412 w 630313"/>
              <a:gd name="connsiteY40" fmla="*/ 2004777 h 2046458"/>
              <a:gd name="connsiteX41" fmla="*/ 52533 w 630313"/>
              <a:gd name="connsiteY41" fmla="*/ 2039946 h 2046458"/>
              <a:gd name="connsiteX42" fmla="*/ 67606 w 630313"/>
              <a:gd name="connsiteY42" fmla="*/ 2044970 h 2046458"/>
              <a:gd name="connsiteX43" fmla="*/ 117847 w 630313"/>
              <a:gd name="connsiteY43" fmla="*/ 2044970 h 2046458"/>
              <a:gd name="connsiteX44" fmla="*/ 183162 w 630313"/>
              <a:gd name="connsiteY44" fmla="*/ 2044970 h 2046458"/>
              <a:gd name="connsiteX45" fmla="*/ 248476 w 630313"/>
              <a:gd name="connsiteY45" fmla="*/ 2024873 h 2046458"/>
              <a:gd name="connsiteX46" fmla="*/ 308766 w 630313"/>
              <a:gd name="connsiteY46" fmla="*/ 1989704 h 2046458"/>
              <a:gd name="connsiteX47" fmla="*/ 353984 w 630313"/>
              <a:gd name="connsiteY47" fmla="*/ 1954535 h 2046458"/>
              <a:gd name="connsiteX48" fmla="*/ 439395 w 630313"/>
              <a:gd name="connsiteY48" fmla="*/ 1833955 h 2046458"/>
              <a:gd name="connsiteX49" fmla="*/ 479588 w 630313"/>
              <a:gd name="connsiteY49" fmla="*/ 1783713 h 2046458"/>
              <a:gd name="connsiteX50" fmla="*/ 519781 w 630313"/>
              <a:gd name="connsiteY50" fmla="*/ 1723423 h 2046458"/>
              <a:gd name="connsiteX51" fmla="*/ 554951 w 630313"/>
              <a:gd name="connsiteY51" fmla="*/ 1673181 h 2046458"/>
              <a:gd name="connsiteX52" fmla="*/ 600168 w 630313"/>
              <a:gd name="connsiteY52" fmla="*/ 1607867 h 2046458"/>
              <a:gd name="connsiteX53" fmla="*/ 610217 w 630313"/>
              <a:gd name="connsiteY53" fmla="*/ 1587770 h 2046458"/>
              <a:gd name="connsiteX54" fmla="*/ 620265 w 630313"/>
              <a:gd name="connsiteY54" fmla="*/ 1527480 h 2046458"/>
              <a:gd name="connsiteX55" fmla="*/ 630313 w 630313"/>
              <a:gd name="connsiteY55" fmla="*/ 1477238 h 2046458"/>
              <a:gd name="connsiteX0" fmla="*/ 22388 w 630313"/>
              <a:gd name="connsiteY0" fmla="*/ 110662 h 2046458"/>
              <a:gd name="connsiteX1" fmla="*/ 7316 w 630313"/>
              <a:gd name="connsiteY1" fmla="*/ 80517 h 2046458"/>
              <a:gd name="connsiteX2" fmla="*/ 7316 w 630313"/>
              <a:gd name="connsiteY2" fmla="*/ 35300 h 2046458"/>
              <a:gd name="connsiteX3" fmla="*/ 37461 w 630313"/>
              <a:gd name="connsiteY3" fmla="*/ 15203 h 2046458"/>
              <a:gd name="connsiteX4" fmla="*/ 77654 w 630313"/>
              <a:gd name="connsiteY4" fmla="*/ 5155 h 2046458"/>
              <a:gd name="connsiteX5" fmla="*/ 127896 w 630313"/>
              <a:gd name="connsiteY5" fmla="*/ 131 h 2046458"/>
              <a:gd name="connsiteX6" fmla="*/ 168089 w 630313"/>
              <a:gd name="connsiteY6" fmla="*/ 10179 h 2046458"/>
              <a:gd name="connsiteX7" fmla="*/ 208283 w 630313"/>
              <a:gd name="connsiteY7" fmla="*/ 30276 h 2046458"/>
              <a:gd name="connsiteX8" fmla="*/ 228379 w 630313"/>
              <a:gd name="connsiteY8" fmla="*/ 65445 h 2046458"/>
              <a:gd name="connsiteX9" fmla="*/ 258524 w 630313"/>
              <a:gd name="connsiteY9" fmla="*/ 135783 h 2046458"/>
              <a:gd name="connsiteX10" fmla="*/ 283645 w 630313"/>
              <a:gd name="connsiteY10" fmla="*/ 226218 h 2046458"/>
              <a:gd name="connsiteX11" fmla="*/ 293694 w 630313"/>
              <a:gd name="connsiteY11" fmla="*/ 286509 h 2046458"/>
              <a:gd name="connsiteX12" fmla="*/ 298718 w 630313"/>
              <a:gd name="connsiteY12" fmla="*/ 356847 h 2046458"/>
              <a:gd name="connsiteX13" fmla="*/ 298718 w 630313"/>
              <a:gd name="connsiteY13" fmla="*/ 442258 h 2046458"/>
              <a:gd name="connsiteX14" fmla="*/ 293694 w 630313"/>
              <a:gd name="connsiteY14" fmla="*/ 527669 h 2046458"/>
              <a:gd name="connsiteX15" fmla="*/ 253500 w 630313"/>
              <a:gd name="connsiteY15" fmla="*/ 592983 h 2046458"/>
              <a:gd name="connsiteX16" fmla="*/ 248476 w 630313"/>
              <a:gd name="connsiteY16" fmla="*/ 638201 h 2046458"/>
              <a:gd name="connsiteX17" fmla="*/ 248476 w 630313"/>
              <a:gd name="connsiteY17" fmla="*/ 638201 h 2046458"/>
              <a:gd name="connsiteX18" fmla="*/ 233403 w 630313"/>
              <a:gd name="connsiteY18" fmla="*/ 778878 h 2046458"/>
              <a:gd name="connsiteX19" fmla="*/ 228379 w 630313"/>
              <a:gd name="connsiteY19" fmla="*/ 824095 h 2046458"/>
              <a:gd name="connsiteX20" fmla="*/ 248476 w 630313"/>
              <a:gd name="connsiteY20" fmla="*/ 874337 h 2046458"/>
              <a:gd name="connsiteX21" fmla="*/ 283645 w 630313"/>
              <a:gd name="connsiteY21" fmla="*/ 934627 h 2046458"/>
              <a:gd name="connsiteX22" fmla="*/ 303742 w 630313"/>
              <a:gd name="connsiteY22" fmla="*/ 999942 h 2046458"/>
              <a:gd name="connsiteX23" fmla="*/ 338911 w 630313"/>
              <a:gd name="connsiteY23" fmla="*/ 1075304 h 2046458"/>
              <a:gd name="connsiteX24" fmla="*/ 343935 w 630313"/>
              <a:gd name="connsiteY24" fmla="*/ 1065256 h 2046458"/>
              <a:gd name="connsiteX25" fmla="*/ 359008 w 630313"/>
              <a:gd name="connsiteY25" fmla="*/ 1115498 h 2046458"/>
              <a:gd name="connsiteX26" fmla="*/ 359008 w 630313"/>
              <a:gd name="connsiteY26" fmla="*/ 1170764 h 2046458"/>
              <a:gd name="connsiteX27" fmla="*/ 359008 w 630313"/>
              <a:gd name="connsiteY27" fmla="*/ 1221005 h 2046458"/>
              <a:gd name="connsiteX28" fmla="*/ 348959 w 630313"/>
              <a:gd name="connsiteY28" fmla="*/ 1286320 h 2046458"/>
              <a:gd name="connsiteX29" fmla="*/ 313790 w 630313"/>
              <a:gd name="connsiteY29" fmla="*/ 1326513 h 2046458"/>
              <a:gd name="connsiteX30" fmla="*/ 273597 w 630313"/>
              <a:gd name="connsiteY30" fmla="*/ 1401876 h 2046458"/>
              <a:gd name="connsiteX31" fmla="*/ 238428 w 630313"/>
              <a:gd name="connsiteY31" fmla="*/ 1457142 h 2046458"/>
              <a:gd name="connsiteX32" fmla="*/ 203258 w 630313"/>
              <a:gd name="connsiteY32" fmla="*/ 1517432 h 2046458"/>
              <a:gd name="connsiteX33" fmla="*/ 153017 w 630313"/>
              <a:gd name="connsiteY33" fmla="*/ 1572698 h 2046458"/>
              <a:gd name="connsiteX34" fmla="*/ 87702 w 630313"/>
              <a:gd name="connsiteY34" fmla="*/ 1658109 h 2046458"/>
              <a:gd name="connsiteX35" fmla="*/ 32436 w 630313"/>
              <a:gd name="connsiteY35" fmla="*/ 1768640 h 2046458"/>
              <a:gd name="connsiteX36" fmla="*/ 12340 w 630313"/>
              <a:gd name="connsiteY36" fmla="*/ 1823906 h 2046458"/>
              <a:gd name="connsiteX37" fmla="*/ 2291 w 630313"/>
              <a:gd name="connsiteY37" fmla="*/ 1889221 h 2046458"/>
              <a:gd name="connsiteX38" fmla="*/ 2291 w 630313"/>
              <a:gd name="connsiteY38" fmla="*/ 1949511 h 2046458"/>
              <a:gd name="connsiteX39" fmla="*/ 27412 w 630313"/>
              <a:gd name="connsiteY39" fmla="*/ 2004777 h 2046458"/>
              <a:gd name="connsiteX40" fmla="*/ 52533 w 630313"/>
              <a:gd name="connsiteY40" fmla="*/ 2039946 h 2046458"/>
              <a:gd name="connsiteX41" fmla="*/ 67606 w 630313"/>
              <a:gd name="connsiteY41" fmla="*/ 2044970 h 2046458"/>
              <a:gd name="connsiteX42" fmla="*/ 117847 w 630313"/>
              <a:gd name="connsiteY42" fmla="*/ 2044970 h 2046458"/>
              <a:gd name="connsiteX43" fmla="*/ 183162 w 630313"/>
              <a:gd name="connsiteY43" fmla="*/ 2044970 h 2046458"/>
              <a:gd name="connsiteX44" fmla="*/ 248476 w 630313"/>
              <a:gd name="connsiteY44" fmla="*/ 2024873 h 2046458"/>
              <a:gd name="connsiteX45" fmla="*/ 308766 w 630313"/>
              <a:gd name="connsiteY45" fmla="*/ 1989704 h 2046458"/>
              <a:gd name="connsiteX46" fmla="*/ 353984 w 630313"/>
              <a:gd name="connsiteY46" fmla="*/ 1954535 h 2046458"/>
              <a:gd name="connsiteX47" fmla="*/ 439395 w 630313"/>
              <a:gd name="connsiteY47" fmla="*/ 1833955 h 2046458"/>
              <a:gd name="connsiteX48" fmla="*/ 479588 w 630313"/>
              <a:gd name="connsiteY48" fmla="*/ 1783713 h 2046458"/>
              <a:gd name="connsiteX49" fmla="*/ 519781 w 630313"/>
              <a:gd name="connsiteY49" fmla="*/ 1723423 h 2046458"/>
              <a:gd name="connsiteX50" fmla="*/ 554951 w 630313"/>
              <a:gd name="connsiteY50" fmla="*/ 1673181 h 2046458"/>
              <a:gd name="connsiteX51" fmla="*/ 600168 w 630313"/>
              <a:gd name="connsiteY51" fmla="*/ 1607867 h 2046458"/>
              <a:gd name="connsiteX52" fmla="*/ 610217 w 630313"/>
              <a:gd name="connsiteY52" fmla="*/ 1587770 h 2046458"/>
              <a:gd name="connsiteX53" fmla="*/ 620265 w 630313"/>
              <a:gd name="connsiteY53" fmla="*/ 1527480 h 2046458"/>
              <a:gd name="connsiteX54" fmla="*/ 630313 w 630313"/>
              <a:gd name="connsiteY54" fmla="*/ 1477238 h 2046458"/>
              <a:gd name="connsiteX0" fmla="*/ 7316 w 630313"/>
              <a:gd name="connsiteY0" fmla="*/ 80517 h 2046458"/>
              <a:gd name="connsiteX1" fmla="*/ 7316 w 630313"/>
              <a:gd name="connsiteY1" fmla="*/ 35300 h 2046458"/>
              <a:gd name="connsiteX2" fmla="*/ 37461 w 630313"/>
              <a:gd name="connsiteY2" fmla="*/ 15203 h 2046458"/>
              <a:gd name="connsiteX3" fmla="*/ 77654 w 630313"/>
              <a:gd name="connsiteY3" fmla="*/ 5155 h 2046458"/>
              <a:gd name="connsiteX4" fmla="*/ 127896 w 630313"/>
              <a:gd name="connsiteY4" fmla="*/ 131 h 2046458"/>
              <a:gd name="connsiteX5" fmla="*/ 168089 w 630313"/>
              <a:gd name="connsiteY5" fmla="*/ 10179 h 2046458"/>
              <a:gd name="connsiteX6" fmla="*/ 208283 w 630313"/>
              <a:gd name="connsiteY6" fmla="*/ 30276 h 2046458"/>
              <a:gd name="connsiteX7" fmla="*/ 228379 w 630313"/>
              <a:gd name="connsiteY7" fmla="*/ 65445 h 2046458"/>
              <a:gd name="connsiteX8" fmla="*/ 258524 w 630313"/>
              <a:gd name="connsiteY8" fmla="*/ 135783 h 2046458"/>
              <a:gd name="connsiteX9" fmla="*/ 283645 w 630313"/>
              <a:gd name="connsiteY9" fmla="*/ 226218 h 2046458"/>
              <a:gd name="connsiteX10" fmla="*/ 293694 w 630313"/>
              <a:gd name="connsiteY10" fmla="*/ 286509 h 2046458"/>
              <a:gd name="connsiteX11" fmla="*/ 298718 w 630313"/>
              <a:gd name="connsiteY11" fmla="*/ 356847 h 2046458"/>
              <a:gd name="connsiteX12" fmla="*/ 298718 w 630313"/>
              <a:gd name="connsiteY12" fmla="*/ 442258 h 2046458"/>
              <a:gd name="connsiteX13" fmla="*/ 293694 w 630313"/>
              <a:gd name="connsiteY13" fmla="*/ 527669 h 2046458"/>
              <a:gd name="connsiteX14" fmla="*/ 253500 w 630313"/>
              <a:gd name="connsiteY14" fmla="*/ 592983 h 2046458"/>
              <a:gd name="connsiteX15" fmla="*/ 248476 w 630313"/>
              <a:gd name="connsiteY15" fmla="*/ 638201 h 2046458"/>
              <a:gd name="connsiteX16" fmla="*/ 248476 w 630313"/>
              <a:gd name="connsiteY16" fmla="*/ 638201 h 2046458"/>
              <a:gd name="connsiteX17" fmla="*/ 233403 w 630313"/>
              <a:gd name="connsiteY17" fmla="*/ 778878 h 2046458"/>
              <a:gd name="connsiteX18" fmla="*/ 228379 w 630313"/>
              <a:gd name="connsiteY18" fmla="*/ 824095 h 2046458"/>
              <a:gd name="connsiteX19" fmla="*/ 248476 w 630313"/>
              <a:gd name="connsiteY19" fmla="*/ 874337 h 2046458"/>
              <a:gd name="connsiteX20" fmla="*/ 283645 w 630313"/>
              <a:gd name="connsiteY20" fmla="*/ 934627 h 2046458"/>
              <a:gd name="connsiteX21" fmla="*/ 303742 w 630313"/>
              <a:gd name="connsiteY21" fmla="*/ 999942 h 2046458"/>
              <a:gd name="connsiteX22" fmla="*/ 338911 w 630313"/>
              <a:gd name="connsiteY22" fmla="*/ 1075304 h 2046458"/>
              <a:gd name="connsiteX23" fmla="*/ 343935 w 630313"/>
              <a:gd name="connsiteY23" fmla="*/ 1065256 h 2046458"/>
              <a:gd name="connsiteX24" fmla="*/ 359008 w 630313"/>
              <a:gd name="connsiteY24" fmla="*/ 1115498 h 2046458"/>
              <a:gd name="connsiteX25" fmla="*/ 359008 w 630313"/>
              <a:gd name="connsiteY25" fmla="*/ 1170764 h 2046458"/>
              <a:gd name="connsiteX26" fmla="*/ 359008 w 630313"/>
              <a:gd name="connsiteY26" fmla="*/ 1221005 h 2046458"/>
              <a:gd name="connsiteX27" fmla="*/ 348959 w 630313"/>
              <a:gd name="connsiteY27" fmla="*/ 1286320 h 2046458"/>
              <a:gd name="connsiteX28" fmla="*/ 313790 w 630313"/>
              <a:gd name="connsiteY28" fmla="*/ 1326513 h 2046458"/>
              <a:gd name="connsiteX29" fmla="*/ 273597 w 630313"/>
              <a:gd name="connsiteY29" fmla="*/ 1401876 h 2046458"/>
              <a:gd name="connsiteX30" fmla="*/ 238428 w 630313"/>
              <a:gd name="connsiteY30" fmla="*/ 1457142 h 2046458"/>
              <a:gd name="connsiteX31" fmla="*/ 203258 w 630313"/>
              <a:gd name="connsiteY31" fmla="*/ 1517432 h 2046458"/>
              <a:gd name="connsiteX32" fmla="*/ 153017 w 630313"/>
              <a:gd name="connsiteY32" fmla="*/ 1572698 h 2046458"/>
              <a:gd name="connsiteX33" fmla="*/ 87702 w 630313"/>
              <a:gd name="connsiteY33" fmla="*/ 1658109 h 2046458"/>
              <a:gd name="connsiteX34" fmla="*/ 32436 w 630313"/>
              <a:gd name="connsiteY34" fmla="*/ 1768640 h 2046458"/>
              <a:gd name="connsiteX35" fmla="*/ 12340 w 630313"/>
              <a:gd name="connsiteY35" fmla="*/ 1823906 h 2046458"/>
              <a:gd name="connsiteX36" fmla="*/ 2291 w 630313"/>
              <a:gd name="connsiteY36" fmla="*/ 1889221 h 2046458"/>
              <a:gd name="connsiteX37" fmla="*/ 2291 w 630313"/>
              <a:gd name="connsiteY37" fmla="*/ 1949511 h 2046458"/>
              <a:gd name="connsiteX38" fmla="*/ 27412 w 630313"/>
              <a:gd name="connsiteY38" fmla="*/ 2004777 h 2046458"/>
              <a:gd name="connsiteX39" fmla="*/ 52533 w 630313"/>
              <a:gd name="connsiteY39" fmla="*/ 2039946 h 2046458"/>
              <a:gd name="connsiteX40" fmla="*/ 67606 w 630313"/>
              <a:gd name="connsiteY40" fmla="*/ 2044970 h 2046458"/>
              <a:gd name="connsiteX41" fmla="*/ 117847 w 630313"/>
              <a:gd name="connsiteY41" fmla="*/ 2044970 h 2046458"/>
              <a:gd name="connsiteX42" fmla="*/ 183162 w 630313"/>
              <a:gd name="connsiteY42" fmla="*/ 2044970 h 2046458"/>
              <a:gd name="connsiteX43" fmla="*/ 248476 w 630313"/>
              <a:gd name="connsiteY43" fmla="*/ 2024873 h 2046458"/>
              <a:gd name="connsiteX44" fmla="*/ 308766 w 630313"/>
              <a:gd name="connsiteY44" fmla="*/ 1989704 h 2046458"/>
              <a:gd name="connsiteX45" fmla="*/ 353984 w 630313"/>
              <a:gd name="connsiteY45" fmla="*/ 1954535 h 2046458"/>
              <a:gd name="connsiteX46" fmla="*/ 439395 w 630313"/>
              <a:gd name="connsiteY46" fmla="*/ 1833955 h 2046458"/>
              <a:gd name="connsiteX47" fmla="*/ 479588 w 630313"/>
              <a:gd name="connsiteY47" fmla="*/ 1783713 h 2046458"/>
              <a:gd name="connsiteX48" fmla="*/ 519781 w 630313"/>
              <a:gd name="connsiteY48" fmla="*/ 1723423 h 2046458"/>
              <a:gd name="connsiteX49" fmla="*/ 554951 w 630313"/>
              <a:gd name="connsiteY49" fmla="*/ 1673181 h 2046458"/>
              <a:gd name="connsiteX50" fmla="*/ 600168 w 630313"/>
              <a:gd name="connsiteY50" fmla="*/ 1607867 h 2046458"/>
              <a:gd name="connsiteX51" fmla="*/ 610217 w 630313"/>
              <a:gd name="connsiteY51" fmla="*/ 1587770 h 2046458"/>
              <a:gd name="connsiteX52" fmla="*/ 620265 w 630313"/>
              <a:gd name="connsiteY52" fmla="*/ 1527480 h 2046458"/>
              <a:gd name="connsiteX53" fmla="*/ 630313 w 630313"/>
              <a:gd name="connsiteY53" fmla="*/ 1477238 h 2046458"/>
              <a:gd name="connsiteX0" fmla="*/ 7316 w 630313"/>
              <a:gd name="connsiteY0" fmla="*/ 35300 h 2046458"/>
              <a:gd name="connsiteX1" fmla="*/ 37461 w 630313"/>
              <a:gd name="connsiteY1" fmla="*/ 15203 h 2046458"/>
              <a:gd name="connsiteX2" fmla="*/ 77654 w 630313"/>
              <a:gd name="connsiteY2" fmla="*/ 5155 h 2046458"/>
              <a:gd name="connsiteX3" fmla="*/ 127896 w 630313"/>
              <a:gd name="connsiteY3" fmla="*/ 131 h 2046458"/>
              <a:gd name="connsiteX4" fmla="*/ 168089 w 630313"/>
              <a:gd name="connsiteY4" fmla="*/ 10179 h 2046458"/>
              <a:gd name="connsiteX5" fmla="*/ 208283 w 630313"/>
              <a:gd name="connsiteY5" fmla="*/ 30276 h 2046458"/>
              <a:gd name="connsiteX6" fmla="*/ 228379 w 630313"/>
              <a:gd name="connsiteY6" fmla="*/ 65445 h 2046458"/>
              <a:gd name="connsiteX7" fmla="*/ 258524 w 630313"/>
              <a:gd name="connsiteY7" fmla="*/ 135783 h 2046458"/>
              <a:gd name="connsiteX8" fmla="*/ 283645 w 630313"/>
              <a:gd name="connsiteY8" fmla="*/ 226218 h 2046458"/>
              <a:gd name="connsiteX9" fmla="*/ 293694 w 630313"/>
              <a:gd name="connsiteY9" fmla="*/ 286509 h 2046458"/>
              <a:gd name="connsiteX10" fmla="*/ 298718 w 630313"/>
              <a:gd name="connsiteY10" fmla="*/ 356847 h 2046458"/>
              <a:gd name="connsiteX11" fmla="*/ 298718 w 630313"/>
              <a:gd name="connsiteY11" fmla="*/ 442258 h 2046458"/>
              <a:gd name="connsiteX12" fmla="*/ 293694 w 630313"/>
              <a:gd name="connsiteY12" fmla="*/ 527669 h 2046458"/>
              <a:gd name="connsiteX13" fmla="*/ 253500 w 630313"/>
              <a:gd name="connsiteY13" fmla="*/ 592983 h 2046458"/>
              <a:gd name="connsiteX14" fmla="*/ 248476 w 630313"/>
              <a:gd name="connsiteY14" fmla="*/ 638201 h 2046458"/>
              <a:gd name="connsiteX15" fmla="*/ 248476 w 630313"/>
              <a:gd name="connsiteY15" fmla="*/ 638201 h 2046458"/>
              <a:gd name="connsiteX16" fmla="*/ 233403 w 630313"/>
              <a:gd name="connsiteY16" fmla="*/ 778878 h 2046458"/>
              <a:gd name="connsiteX17" fmla="*/ 228379 w 630313"/>
              <a:gd name="connsiteY17" fmla="*/ 824095 h 2046458"/>
              <a:gd name="connsiteX18" fmla="*/ 248476 w 630313"/>
              <a:gd name="connsiteY18" fmla="*/ 874337 h 2046458"/>
              <a:gd name="connsiteX19" fmla="*/ 283645 w 630313"/>
              <a:gd name="connsiteY19" fmla="*/ 934627 h 2046458"/>
              <a:gd name="connsiteX20" fmla="*/ 303742 w 630313"/>
              <a:gd name="connsiteY20" fmla="*/ 999942 h 2046458"/>
              <a:gd name="connsiteX21" fmla="*/ 338911 w 630313"/>
              <a:gd name="connsiteY21" fmla="*/ 1075304 h 2046458"/>
              <a:gd name="connsiteX22" fmla="*/ 343935 w 630313"/>
              <a:gd name="connsiteY22" fmla="*/ 1065256 h 2046458"/>
              <a:gd name="connsiteX23" fmla="*/ 359008 w 630313"/>
              <a:gd name="connsiteY23" fmla="*/ 1115498 h 2046458"/>
              <a:gd name="connsiteX24" fmla="*/ 359008 w 630313"/>
              <a:gd name="connsiteY24" fmla="*/ 1170764 h 2046458"/>
              <a:gd name="connsiteX25" fmla="*/ 359008 w 630313"/>
              <a:gd name="connsiteY25" fmla="*/ 1221005 h 2046458"/>
              <a:gd name="connsiteX26" fmla="*/ 348959 w 630313"/>
              <a:gd name="connsiteY26" fmla="*/ 1286320 h 2046458"/>
              <a:gd name="connsiteX27" fmla="*/ 313790 w 630313"/>
              <a:gd name="connsiteY27" fmla="*/ 1326513 h 2046458"/>
              <a:gd name="connsiteX28" fmla="*/ 273597 w 630313"/>
              <a:gd name="connsiteY28" fmla="*/ 1401876 h 2046458"/>
              <a:gd name="connsiteX29" fmla="*/ 238428 w 630313"/>
              <a:gd name="connsiteY29" fmla="*/ 1457142 h 2046458"/>
              <a:gd name="connsiteX30" fmla="*/ 203258 w 630313"/>
              <a:gd name="connsiteY30" fmla="*/ 1517432 h 2046458"/>
              <a:gd name="connsiteX31" fmla="*/ 153017 w 630313"/>
              <a:gd name="connsiteY31" fmla="*/ 1572698 h 2046458"/>
              <a:gd name="connsiteX32" fmla="*/ 87702 w 630313"/>
              <a:gd name="connsiteY32" fmla="*/ 1658109 h 2046458"/>
              <a:gd name="connsiteX33" fmla="*/ 32436 w 630313"/>
              <a:gd name="connsiteY33" fmla="*/ 1768640 h 2046458"/>
              <a:gd name="connsiteX34" fmla="*/ 12340 w 630313"/>
              <a:gd name="connsiteY34" fmla="*/ 1823906 h 2046458"/>
              <a:gd name="connsiteX35" fmla="*/ 2291 w 630313"/>
              <a:gd name="connsiteY35" fmla="*/ 1889221 h 2046458"/>
              <a:gd name="connsiteX36" fmla="*/ 2291 w 630313"/>
              <a:gd name="connsiteY36" fmla="*/ 1949511 h 2046458"/>
              <a:gd name="connsiteX37" fmla="*/ 27412 w 630313"/>
              <a:gd name="connsiteY37" fmla="*/ 2004777 h 2046458"/>
              <a:gd name="connsiteX38" fmla="*/ 52533 w 630313"/>
              <a:gd name="connsiteY38" fmla="*/ 2039946 h 2046458"/>
              <a:gd name="connsiteX39" fmla="*/ 67606 w 630313"/>
              <a:gd name="connsiteY39" fmla="*/ 2044970 h 2046458"/>
              <a:gd name="connsiteX40" fmla="*/ 117847 w 630313"/>
              <a:gd name="connsiteY40" fmla="*/ 2044970 h 2046458"/>
              <a:gd name="connsiteX41" fmla="*/ 183162 w 630313"/>
              <a:gd name="connsiteY41" fmla="*/ 2044970 h 2046458"/>
              <a:gd name="connsiteX42" fmla="*/ 248476 w 630313"/>
              <a:gd name="connsiteY42" fmla="*/ 2024873 h 2046458"/>
              <a:gd name="connsiteX43" fmla="*/ 308766 w 630313"/>
              <a:gd name="connsiteY43" fmla="*/ 1989704 h 2046458"/>
              <a:gd name="connsiteX44" fmla="*/ 353984 w 630313"/>
              <a:gd name="connsiteY44" fmla="*/ 1954535 h 2046458"/>
              <a:gd name="connsiteX45" fmla="*/ 439395 w 630313"/>
              <a:gd name="connsiteY45" fmla="*/ 1833955 h 2046458"/>
              <a:gd name="connsiteX46" fmla="*/ 479588 w 630313"/>
              <a:gd name="connsiteY46" fmla="*/ 1783713 h 2046458"/>
              <a:gd name="connsiteX47" fmla="*/ 519781 w 630313"/>
              <a:gd name="connsiteY47" fmla="*/ 1723423 h 2046458"/>
              <a:gd name="connsiteX48" fmla="*/ 554951 w 630313"/>
              <a:gd name="connsiteY48" fmla="*/ 1673181 h 2046458"/>
              <a:gd name="connsiteX49" fmla="*/ 600168 w 630313"/>
              <a:gd name="connsiteY49" fmla="*/ 1607867 h 2046458"/>
              <a:gd name="connsiteX50" fmla="*/ 610217 w 630313"/>
              <a:gd name="connsiteY50" fmla="*/ 1587770 h 2046458"/>
              <a:gd name="connsiteX51" fmla="*/ 620265 w 630313"/>
              <a:gd name="connsiteY51" fmla="*/ 1527480 h 2046458"/>
              <a:gd name="connsiteX52" fmla="*/ 630313 w 630313"/>
              <a:gd name="connsiteY52" fmla="*/ 1477238 h 2046458"/>
              <a:gd name="connsiteX0" fmla="*/ 37461 w 630313"/>
              <a:gd name="connsiteY0" fmla="*/ 15203 h 2046458"/>
              <a:gd name="connsiteX1" fmla="*/ 77654 w 630313"/>
              <a:gd name="connsiteY1" fmla="*/ 5155 h 2046458"/>
              <a:gd name="connsiteX2" fmla="*/ 127896 w 630313"/>
              <a:gd name="connsiteY2" fmla="*/ 131 h 2046458"/>
              <a:gd name="connsiteX3" fmla="*/ 168089 w 630313"/>
              <a:gd name="connsiteY3" fmla="*/ 10179 h 2046458"/>
              <a:gd name="connsiteX4" fmla="*/ 208283 w 630313"/>
              <a:gd name="connsiteY4" fmla="*/ 30276 h 2046458"/>
              <a:gd name="connsiteX5" fmla="*/ 228379 w 630313"/>
              <a:gd name="connsiteY5" fmla="*/ 65445 h 2046458"/>
              <a:gd name="connsiteX6" fmla="*/ 258524 w 630313"/>
              <a:gd name="connsiteY6" fmla="*/ 135783 h 2046458"/>
              <a:gd name="connsiteX7" fmla="*/ 283645 w 630313"/>
              <a:gd name="connsiteY7" fmla="*/ 226218 h 2046458"/>
              <a:gd name="connsiteX8" fmla="*/ 293694 w 630313"/>
              <a:gd name="connsiteY8" fmla="*/ 286509 h 2046458"/>
              <a:gd name="connsiteX9" fmla="*/ 298718 w 630313"/>
              <a:gd name="connsiteY9" fmla="*/ 356847 h 2046458"/>
              <a:gd name="connsiteX10" fmla="*/ 298718 w 630313"/>
              <a:gd name="connsiteY10" fmla="*/ 442258 h 2046458"/>
              <a:gd name="connsiteX11" fmla="*/ 293694 w 630313"/>
              <a:gd name="connsiteY11" fmla="*/ 527669 h 2046458"/>
              <a:gd name="connsiteX12" fmla="*/ 253500 w 630313"/>
              <a:gd name="connsiteY12" fmla="*/ 592983 h 2046458"/>
              <a:gd name="connsiteX13" fmla="*/ 248476 w 630313"/>
              <a:gd name="connsiteY13" fmla="*/ 638201 h 2046458"/>
              <a:gd name="connsiteX14" fmla="*/ 248476 w 630313"/>
              <a:gd name="connsiteY14" fmla="*/ 638201 h 2046458"/>
              <a:gd name="connsiteX15" fmla="*/ 233403 w 630313"/>
              <a:gd name="connsiteY15" fmla="*/ 778878 h 2046458"/>
              <a:gd name="connsiteX16" fmla="*/ 228379 w 630313"/>
              <a:gd name="connsiteY16" fmla="*/ 824095 h 2046458"/>
              <a:gd name="connsiteX17" fmla="*/ 248476 w 630313"/>
              <a:gd name="connsiteY17" fmla="*/ 874337 h 2046458"/>
              <a:gd name="connsiteX18" fmla="*/ 283645 w 630313"/>
              <a:gd name="connsiteY18" fmla="*/ 934627 h 2046458"/>
              <a:gd name="connsiteX19" fmla="*/ 303742 w 630313"/>
              <a:gd name="connsiteY19" fmla="*/ 999942 h 2046458"/>
              <a:gd name="connsiteX20" fmla="*/ 338911 w 630313"/>
              <a:gd name="connsiteY20" fmla="*/ 1075304 h 2046458"/>
              <a:gd name="connsiteX21" fmla="*/ 343935 w 630313"/>
              <a:gd name="connsiteY21" fmla="*/ 1065256 h 2046458"/>
              <a:gd name="connsiteX22" fmla="*/ 359008 w 630313"/>
              <a:gd name="connsiteY22" fmla="*/ 1115498 h 2046458"/>
              <a:gd name="connsiteX23" fmla="*/ 359008 w 630313"/>
              <a:gd name="connsiteY23" fmla="*/ 1170764 h 2046458"/>
              <a:gd name="connsiteX24" fmla="*/ 359008 w 630313"/>
              <a:gd name="connsiteY24" fmla="*/ 1221005 h 2046458"/>
              <a:gd name="connsiteX25" fmla="*/ 348959 w 630313"/>
              <a:gd name="connsiteY25" fmla="*/ 1286320 h 2046458"/>
              <a:gd name="connsiteX26" fmla="*/ 313790 w 630313"/>
              <a:gd name="connsiteY26" fmla="*/ 1326513 h 2046458"/>
              <a:gd name="connsiteX27" fmla="*/ 273597 w 630313"/>
              <a:gd name="connsiteY27" fmla="*/ 1401876 h 2046458"/>
              <a:gd name="connsiteX28" fmla="*/ 238428 w 630313"/>
              <a:gd name="connsiteY28" fmla="*/ 1457142 h 2046458"/>
              <a:gd name="connsiteX29" fmla="*/ 203258 w 630313"/>
              <a:gd name="connsiteY29" fmla="*/ 1517432 h 2046458"/>
              <a:gd name="connsiteX30" fmla="*/ 153017 w 630313"/>
              <a:gd name="connsiteY30" fmla="*/ 1572698 h 2046458"/>
              <a:gd name="connsiteX31" fmla="*/ 87702 w 630313"/>
              <a:gd name="connsiteY31" fmla="*/ 1658109 h 2046458"/>
              <a:gd name="connsiteX32" fmla="*/ 32436 w 630313"/>
              <a:gd name="connsiteY32" fmla="*/ 1768640 h 2046458"/>
              <a:gd name="connsiteX33" fmla="*/ 12340 w 630313"/>
              <a:gd name="connsiteY33" fmla="*/ 1823906 h 2046458"/>
              <a:gd name="connsiteX34" fmla="*/ 2291 w 630313"/>
              <a:gd name="connsiteY34" fmla="*/ 1889221 h 2046458"/>
              <a:gd name="connsiteX35" fmla="*/ 2291 w 630313"/>
              <a:gd name="connsiteY35" fmla="*/ 1949511 h 2046458"/>
              <a:gd name="connsiteX36" fmla="*/ 27412 w 630313"/>
              <a:gd name="connsiteY36" fmla="*/ 2004777 h 2046458"/>
              <a:gd name="connsiteX37" fmla="*/ 52533 w 630313"/>
              <a:gd name="connsiteY37" fmla="*/ 2039946 h 2046458"/>
              <a:gd name="connsiteX38" fmla="*/ 67606 w 630313"/>
              <a:gd name="connsiteY38" fmla="*/ 2044970 h 2046458"/>
              <a:gd name="connsiteX39" fmla="*/ 117847 w 630313"/>
              <a:gd name="connsiteY39" fmla="*/ 2044970 h 2046458"/>
              <a:gd name="connsiteX40" fmla="*/ 183162 w 630313"/>
              <a:gd name="connsiteY40" fmla="*/ 2044970 h 2046458"/>
              <a:gd name="connsiteX41" fmla="*/ 248476 w 630313"/>
              <a:gd name="connsiteY41" fmla="*/ 2024873 h 2046458"/>
              <a:gd name="connsiteX42" fmla="*/ 308766 w 630313"/>
              <a:gd name="connsiteY42" fmla="*/ 1989704 h 2046458"/>
              <a:gd name="connsiteX43" fmla="*/ 353984 w 630313"/>
              <a:gd name="connsiteY43" fmla="*/ 1954535 h 2046458"/>
              <a:gd name="connsiteX44" fmla="*/ 439395 w 630313"/>
              <a:gd name="connsiteY44" fmla="*/ 1833955 h 2046458"/>
              <a:gd name="connsiteX45" fmla="*/ 479588 w 630313"/>
              <a:gd name="connsiteY45" fmla="*/ 1783713 h 2046458"/>
              <a:gd name="connsiteX46" fmla="*/ 519781 w 630313"/>
              <a:gd name="connsiteY46" fmla="*/ 1723423 h 2046458"/>
              <a:gd name="connsiteX47" fmla="*/ 554951 w 630313"/>
              <a:gd name="connsiteY47" fmla="*/ 1673181 h 2046458"/>
              <a:gd name="connsiteX48" fmla="*/ 600168 w 630313"/>
              <a:gd name="connsiteY48" fmla="*/ 1607867 h 2046458"/>
              <a:gd name="connsiteX49" fmla="*/ 610217 w 630313"/>
              <a:gd name="connsiteY49" fmla="*/ 1587770 h 2046458"/>
              <a:gd name="connsiteX50" fmla="*/ 620265 w 630313"/>
              <a:gd name="connsiteY50" fmla="*/ 1527480 h 2046458"/>
              <a:gd name="connsiteX51" fmla="*/ 630313 w 630313"/>
              <a:gd name="connsiteY51" fmla="*/ 1477238 h 2046458"/>
              <a:gd name="connsiteX0" fmla="*/ 37461 w 620265"/>
              <a:gd name="connsiteY0" fmla="*/ 15203 h 2046458"/>
              <a:gd name="connsiteX1" fmla="*/ 77654 w 620265"/>
              <a:gd name="connsiteY1" fmla="*/ 5155 h 2046458"/>
              <a:gd name="connsiteX2" fmla="*/ 127896 w 620265"/>
              <a:gd name="connsiteY2" fmla="*/ 131 h 2046458"/>
              <a:gd name="connsiteX3" fmla="*/ 168089 w 620265"/>
              <a:gd name="connsiteY3" fmla="*/ 10179 h 2046458"/>
              <a:gd name="connsiteX4" fmla="*/ 208283 w 620265"/>
              <a:gd name="connsiteY4" fmla="*/ 30276 h 2046458"/>
              <a:gd name="connsiteX5" fmla="*/ 228379 w 620265"/>
              <a:gd name="connsiteY5" fmla="*/ 65445 h 2046458"/>
              <a:gd name="connsiteX6" fmla="*/ 258524 w 620265"/>
              <a:gd name="connsiteY6" fmla="*/ 135783 h 2046458"/>
              <a:gd name="connsiteX7" fmla="*/ 283645 w 620265"/>
              <a:gd name="connsiteY7" fmla="*/ 226218 h 2046458"/>
              <a:gd name="connsiteX8" fmla="*/ 293694 w 620265"/>
              <a:gd name="connsiteY8" fmla="*/ 286509 h 2046458"/>
              <a:gd name="connsiteX9" fmla="*/ 298718 w 620265"/>
              <a:gd name="connsiteY9" fmla="*/ 356847 h 2046458"/>
              <a:gd name="connsiteX10" fmla="*/ 298718 w 620265"/>
              <a:gd name="connsiteY10" fmla="*/ 442258 h 2046458"/>
              <a:gd name="connsiteX11" fmla="*/ 293694 w 620265"/>
              <a:gd name="connsiteY11" fmla="*/ 527669 h 2046458"/>
              <a:gd name="connsiteX12" fmla="*/ 253500 w 620265"/>
              <a:gd name="connsiteY12" fmla="*/ 592983 h 2046458"/>
              <a:gd name="connsiteX13" fmla="*/ 248476 w 620265"/>
              <a:gd name="connsiteY13" fmla="*/ 638201 h 2046458"/>
              <a:gd name="connsiteX14" fmla="*/ 248476 w 620265"/>
              <a:gd name="connsiteY14" fmla="*/ 638201 h 2046458"/>
              <a:gd name="connsiteX15" fmla="*/ 233403 w 620265"/>
              <a:gd name="connsiteY15" fmla="*/ 778878 h 2046458"/>
              <a:gd name="connsiteX16" fmla="*/ 228379 w 620265"/>
              <a:gd name="connsiteY16" fmla="*/ 824095 h 2046458"/>
              <a:gd name="connsiteX17" fmla="*/ 248476 w 620265"/>
              <a:gd name="connsiteY17" fmla="*/ 874337 h 2046458"/>
              <a:gd name="connsiteX18" fmla="*/ 283645 w 620265"/>
              <a:gd name="connsiteY18" fmla="*/ 934627 h 2046458"/>
              <a:gd name="connsiteX19" fmla="*/ 303742 w 620265"/>
              <a:gd name="connsiteY19" fmla="*/ 999942 h 2046458"/>
              <a:gd name="connsiteX20" fmla="*/ 338911 w 620265"/>
              <a:gd name="connsiteY20" fmla="*/ 1075304 h 2046458"/>
              <a:gd name="connsiteX21" fmla="*/ 343935 w 620265"/>
              <a:gd name="connsiteY21" fmla="*/ 1065256 h 2046458"/>
              <a:gd name="connsiteX22" fmla="*/ 359008 w 620265"/>
              <a:gd name="connsiteY22" fmla="*/ 1115498 h 2046458"/>
              <a:gd name="connsiteX23" fmla="*/ 359008 w 620265"/>
              <a:gd name="connsiteY23" fmla="*/ 1170764 h 2046458"/>
              <a:gd name="connsiteX24" fmla="*/ 359008 w 620265"/>
              <a:gd name="connsiteY24" fmla="*/ 1221005 h 2046458"/>
              <a:gd name="connsiteX25" fmla="*/ 348959 w 620265"/>
              <a:gd name="connsiteY25" fmla="*/ 1286320 h 2046458"/>
              <a:gd name="connsiteX26" fmla="*/ 313790 w 620265"/>
              <a:gd name="connsiteY26" fmla="*/ 1326513 h 2046458"/>
              <a:gd name="connsiteX27" fmla="*/ 273597 w 620265"/>
              <a:gd name="connsiteY27" fmla="*/ 1401876 h 2046458"/>
              <a:gd name="connsiteX28" fmla="*/ 238428 w 620265"/>
              <a:gd name="connsiteY28" fmla="*/ 1457142 h 2046458"/>
              <a:gd name="connsiteX29" fmla="*/ 203258 w 620265"/>
              <a:gd name="connsiteY29" fmla="*/ 1517432 h 2046458"/>
              <a:gd name="connsiteX30" fmla="*/ 153017 w 620265"/>
              <a:gd name="connsiteY30" fmla="*/ 1572698 h 2046458"/>
              <a:gd name="connsiteX31" fmla="*/ 87702 w 620265"/>
              <a:gd name="connsiteY31" fmla="*/ 1658109 h 2046458"/>
              <a:gd name="connsiteX32" fmla="*/ 32436 w 620265"/>
              <a:gd name="connsiteY32" fmla="*/ 1768640 h 2046458"/>
              <a:gd name="connsiteX33" fmla="*/ 12340 w 620265"/>
              <a:gd name="connsiteY33" fmla="*/ 1823906 h 2046458"/>
              <a:gd name="connsiteX34" fmla="*/ 2291 w 620265"/>
              <a:gd name="connsiteY34" fmla="*/ 1889221 h 2046458"/>
              <a:gd name="connsiteX35" fmla="*/ 2291 w 620265"/>
              <a:gd name="connsiteY35" fmla="*/ 1949511 h 2046458"/>
              <a:gd name="connsiteX36" fmla="*/ 27412 w 620265"/>
              <a:gd name="connsiteY36" fmla="*/ 2004777 h 2046458"/>
              <a:gd name="connsiteX37" fmla="*/ 52533 w 620265"/>
              <a:gd name="connsiteY37" fmla="*/ 2039946 h 2046458"/>
              <a:gd name="connsiteX38" fmla="*/ 67606 w 620265"/>
              <a:gd name="connsiteY38" fmla="*/ 2044970 h 2046458"/>
              <a:gd name="connsiteX39" fmla="*/ 117847 w 620265"/>
              <a:gd name="connsiteY39" fmla="*/ 2044970 h 2046458"/>
              <a:gd name="connsiteX40" fmla="*/ 183162 w 620265"/>
              <a:gd name="connsiteY40" fmla="*/ 2044970 h 2046458"/>
              <a:gd name="connsiteX41" fmla="*/ 248476 w 620265"/>
              <a:gd name="connsiteY41" fmla="*/ 2024873 h 2046458"/>
              <a:gd name="connsiteX42" fmla="*/ 308766 w 620265"/>
              <a:gd name="connsiteY42" fmla="*/ 1989704 h 2046458"/>
              <a:gd name="connsiteX43" fmla="*/ 353984 w 620265"/>
              <a:gd name="connsiteY43" fmla="*/ 1954535 h 2046458"/>
              <a:gd name="connsiteX44" fmla="*/ 439395 w 620265"/>
              <a:gd name="connsiteY44" fmla="*/ 1833955 h 2046458"/>
              <a:gd name="connsiteX45" fmla="*/ 479588 w 620265"/>
              <a:gd name="connsiteY45" fmla="*/ 1783713 h 2046458"/>
              <a:gd name="connsiteX46" fmla="*/ 519781 w 620265"/>
              <a:gd name="connsiteY46" fmla="*/ 1723423 h 2046458"/>
              <a:gd name="connsiteX47" fmla="*/ 554951 w 620265"/>
              <a:gd name="connsiteY47" fmla="*/ 1673181 h 2046458"/>
              <a:gd name="connsiteX48" fmla="*/ 600168 w 620265"/>
              <a:gd name="connsiteY48" fmla="*/ 1607867 h 2046458"/>
              <a:gd name="connsiteX49" fmla="*/ 610217 w 620265"/>
              <a:gd name="connsiteY49" fmla="*/ 1587770 h 2046458"/>
              <a:gd name="connsiteX50" fmla="*/ 620265 w 620265"/>
              <a:gd name="connsiteY50" fmla="*/ 1527480 h 2046458"/>
              <a:gd name="connsiteX0" fmla="*/ 37461 w 610217"/>
              <a:gd name="connsiteY0" fmla="*/ 15203 h 2046458"/>
              <a:gd name="connsiteX1" fmla="*/ 77654 w 610217"/>
              <a:gd name="connsiteY1" fmla="*/ 5155 h 2046458"/>
              <a:gd name="connsiteX2" fmla="*/ 127896 w 610217"/>
              <a:gd name="connsiteY2" fmla="*/ 131 h 2046458"/>
              <a:gd name="connsiteX3" fmla="*/ 168089 w 610217"/>
              <a:gd name="connsiteY3" fmla="*/ 10179 h 2046458"/>
              <a:gd name="connsiteX4" fmla="*/ 208283 w 610217"/>
              <a:gd name="connsiteY4" fmla="*/ 30276 h 2046458"/>
              <a:gd name="connsiteX5" fmla="*/ 228379 w 610217"/>
              <a:gd name="connsiteY5" fmla="*/ 65445 h 2046458"/>
              <a:gd name="connsiteX6" fmla="*/ 258524 w 610217"/>
              <a:gd name="connsiteY6" fmla="*/ 135783 h 2046458"/>
              <a:gd name="connsiteX7" fmla="*/ 283645 w 610217"/>
              <a:gd name="connsiteY7" fmla="*/ 226218 h 2046458"/>
              <a:gd name="connsiteX8" fmla="*/ 293694 w 610217"/>
              <a:gd name="connsiteY8" fmla="*/ 286509 h 2046458"/>
              <a:gd name="connsiteX9" fmla="*/ 298718 w 610217"/>
              <a:gd name="connsiteY9" fmla="*/ 356847 h 2046458"/>
              <a:gd name="connsiteX10" fmla="*/ 298718 w 610217"/>
              <a:gd name="connsiteY10" fmla="*/ 442258 h 2046458"/>
              <a:gd name="connsiteX11" fmla="*/ 293694 w 610217"/>
              <a:gd name="connsiteY11" fmla="*/ 527669 h 2046458"/>
              <a:gd name="connsiteX12" fmla="*/ 253500 w 610217"/>
              <a:gd name="connsiteY12" fmla="*/ 592983 h 2046458"/>
              <a:gd name="connsiteX13" fmla="*/ 248476 w 610217"/>
              <a:gd name="connsiteY13" fmla="*/ 638201 h 2046458"/>
              <a:gd name="connsiteX14" fmla="*/ 248476 w 610217"/>
              <a:gd name="connsiteY14" fmla="*/ 638201 h 2046458"/>
              <a:gd name="connsiteX15" fmla="*/ 233403 w 610217"/>
              <a:gd name="connsiteY15" fmla="*/ 778878 h 2046458"/>
              <a:gd name="connsiteX16" fmla="*/ 228379 w 610217"/>
              <a:gd name="connsiteY16" fmla="*/ 824095 h 2046458"/>
              <a:gd name="connsiteX17" fmla="*/ 248476 w 610217"/>
              <a:gd name="connsiteY17" fmla="*/ 874337 h 2046458"/>
              <a:gd name="connsiteX18" fmla="*/ 283645 w 610217"/>
              <a:gd name="connsiteY18" fmla="*/ 934627 h 2046458"/>
              <a:gd name="connsiteX19" fmla="*/ 303742 w 610217"/>
              <a:gd name="connsiteY19" fmla="*/ 999942 h 2046458"/>
              <a:gd name="connsiteX20" fmla="*/ 338911 w 610217"/>
              <a:gd name="connsiteY20" fmla="*/ 1075304 h 2046458"/>
              <a:gd name="connsiteX21" fmla="*/ 343935 w 610217"/>
              <a:gd name="connsiteY21" fmla="*/ 1065256 h 2046458"/>
              <a:gd name="connsiteX22" fmla="*/ 359008 w 610217"/>
              <a:gd name="connsiteY22" fmla="*/ 1115498 h 2046458"/>
              <a:gd name="connsiteX23" fmla="*/ 359008 w 610217"/>
              <a:gd name="connsiteY23" fmla="*/ 1170764 h 2046458"/>
              <a:gd name="connsiteX24" fmla="*/ 359008 w 610217"/>
              <a:gd name="connsiteY24" fmla="*/ 1221005 h 2046458"/>
              <a:gd name="connsiteX25" fmla="*/ 348959 w 610217"/>
              <a:gd name="connsiteY25" fmla="*/ 1286320 h 2046458"/>
              <a:gd name="connsiteX26" fmla="*/ 313790 w 610217"/>
              <a:gd name="connsiteY26" fmla="*/ 1326513 h 2046458"/>
              <a:gd name="connsiteX27" fmla="*/ 273597 w 610217"/>
              <a:gd name="connsiteY27" fmla="*/ 1401876 h 2046458"/>
              <a:gd name="connsiteX28" fmla="*/ 238428 w 610217"/>
              <a:gd name="connsiteY28" fmla="*/ 1457142 h 2046458"/>
              <a:gd name="connsiteX29" fmla="*/ 203258 w 610217"/>
              <a:gd name="connsiteY29" fmla="*/ 1517432 h 2046458"/>
              <a:gd name="connsiteX30" fmla="*/ 153017 w 610217"/>
              <a:gd name="connsiteY30" fmla="*/ 1572698 h 2046458"/>
              <a:gd name="connsiteX31" fmla="*/ 87702 w 610217"/>
              <a:gd name="connsiteY31" fmla="*/ 1658109 h 2046458"/>
              <a:gd name="connsiteX32" fmla="*/ 32436 w 610217"/>
              <a:gd name="connsiteY32" fmla="*/ 1768640 h 2046458"/>
              <a:gd name="connsiteX33" fmla="*/ 12340 w 610217"/>
              <a:gd name="connsiteY33" fmla="*/ 1823906 h 2046458"/>
              <a:gd name="connsiteX34" fmla="*/ 2291 w 610217"/>
              <a:gd name="connsiteY34" fmla="*/ 1889221 h 2046458"/>
              <a:gd name="connsiteX35" fmla="*/ 2291 w 610217"/>
              <a:gd name="connsiteY35" fmla="*/ 1949511 h 2046458"/>
              <a:gd name="connsiteX36" fmla="*/ 27412 w 610217"/>
              <a:gd name="connsiteY36" fmla="*/ 2004777 h 2046458"/>
              <a:gd name="connsiteX37" fmla="*/ 52533 w 610217"/>
              <a:gd name="connsiteY37" fmla="*/ 2039946 h 2046458"/>
              <a:gd name="connsiteX38" fmla="*/ 67606 w 610217"/>
              <a:gd name="connsiteY38" fmla="*/ 2044970 h 2046458"/>
              <a:gd name="connsiteX39" fmla="*/ 117847 w 610217"/>
              <a:gd name="connsiteY39" fmla="*/ 2044970 h 2046458"/>
              <a:gd name="connsiteX40" fmla="*/ 183162 w 610217"/>
              <a:gd name="connsiteY40" fmla="*/ 2044970 h 2046458"/>
              <a:gd name="connsiteX41" fmla="*/ 248476 w 610217"/>
              <a:gd name="connsiteY41" fmla="*/ 2024873 h 2046458"/>
              <a:gd name="connsiteX42" fmla="*/ 308766 w 610217"/>
              <a:gd name="connsiteY42" fmla="*/ 1989704 h 2046458"/>
              <a:gd name="connsiteX43" fmla="*/ 353984 w 610217"/>
              <a:gd name="connsiteY43" fmla="*/ 1954535 h 2046458"/>
              <a:gd name="connsiteX44" fmla="*/ 439395 w 610217"/>
              <a:gd name="connsiteY44" fmla="*/ 1833955 h 2046458"/>
              <a:gd name="connsiteX45" fmla="*/ 479588 w 610217"/>
              <a:gd name="connsiteY45" fmla="*/ 1783713 h 2046458"/>
              <a:gd name="connsiteX46" fmla="*/ 519781 w 610217"/>
              <a:gd name="connsiteY46" fmla="*/ 1723423 h 2046458"/>
              <a:gd name="connsiteX47" fmla="*/ 554951 w 610217"/>
              <a:gd name="connsiteY47" fmla="*/ 1673181 h 2046458"/>
              <a:gd name="connsiteX48" fmla="*/ 600168 w 610217"/>
              <a:gd name="connsiteY48" fmla="*/ 1607867 h 2046458"/>
              <a:gd name="connsiteX49" fmla="*/ 610217 w 610217"/>
              <a:gd name="connsiteY49" fmla="*/ 1587770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554951 w 600168"/>
              <a:gd name="connsiteY47" fmla="*/ 1673181 h 2046458"/>
              <a:gd name="connsiteX48" fmla="*/ 600168 w 600168"/>
              <a:gd name="connsiteY48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600168 w 600168"/>
              <a:gd name="connsiteY47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600168 w 600168"/>
              <a:gd name="connsiteY46" fmla="*/ 1607867 h 2046458"/>
              <a:gd name="connsiteX0" fmla="*/ 37461 w 479588"/>
              <a:gd name="connsiteY0" fmla="*/ 15203 h 2046458"/>
              <a:gd name="connsiteX1" fmla="*/ 77654 w 479588"/>
              <a:gd name="connsiteY1" fmla="*/ 5155 h 2046458"/>
              <a:gd name="connsiteX2" fmla="*/ 127896 w 479588"/>
              <a:gd name="connsiteY2" fmla="*/ 131 h 2046458"/>
              <a:gd name="connsiteX3" fmla="*/ 168089 w 479588"/>
              <a:gd name="connsiteY3" fmla="*/ 10179 h 2046458"/>
              <a:gd name="connsiteX4" fmla="*/ 208283 w 479588"/>
              <a:gd name="connsiteY4" fmla="*/ 30276 h 2046458"/>
              <a:gd name="connsiteX5" fmla="*/ 228379 w 479588"/>
              <a:gd name="connsiteY5" fmla="*/ 65445 h 2046458"/>
              <a:gd name="connsiteX6" fmla="*/ 258524 w 479588"/>
              <a:gd name="connsiteY6" fmla="*/ 135783 h 2046458"/>
              <a:gd name="connsiteX7" fmla="*/ 283645 w 479588"/>
              <a:gd name="connsiteY7" fmla="*/ 226218 h 2046458"/>
              <a:gd name="connsiteX8" fmla="*/ 293694 w 479588"/>
              <a:gd name="connsiteY8" fmla="*/ 286509 h 2046458"/>
              <a:gd name="connsiteX9" fmla="*/ 298718 w 479588"/>
              <a:gd name="connsiteY9" fmla="*/ 356847 h 2046458"/>
              <a:gd name="connsiteX10" fmla="*/ 298718 w 479588"/>
              <a:gd name="connsiteY10" fmla="*/ 442258 h 2046458"/>
              <a:gd name="connsiteX11" fmla="*/ 293694 w 479588"/>
              <a:gd name="connsiteY11" fmla="*/ 527669 h 2046458"/>
              <a:gd name="connsiteX12" fmla="*/ 253500 w 479588"/>
              <a:gd name="connsiteY12" fmla="*/ 592983 h 2046458"/>
              <a:gd name="connsiteX13" fmla="*/ 248476 w 479588"/>
              <a:gd name="connsiteY13" fmla="*/ 638201 h 2046458"/>
              <a:gd name="connsiteX14" fmla="*/ 248476 w 479588"/>
              <a:gd name="connsiteY14" fmla="*/ 638201 h 2046458"/>
              <a:gd name="connsiteX15" fmla="*/ 233403 w 479588"/>
              <a:gd name="connsiteY15" fmla="*/ 778878 h 2046458"/>
              <a:gd name="connsiteX16" fmla="*/ 228379 w 479588"/>
              <a:gd name="connsiteY16" fmla="*/ 824095 h 2046458"/>
              <a:gd name="connsiteX17" fmla="*/ 248476 w 479588"/>
              <a:gd name="connsiteY17" fmla="*/ 874337 h 2046458"/>
              <a:gd name="connsiteX18" fmla="*/ 283645 w 479588"/>
              <a:gd name="connsiteY18" fmla="*/ 934627 h 2046458"/>
              <a:gd name="connsiteX19" fmla="*/ 303742 w 479588"/>
              <a:gd name="connsiteY19" fmla="*/ 999942 h 2046458"/>
              <a:gd name="connsiteX20" fmla="*/ 338911 w 479588"/>
              <a:gd name="connsiteY20" fmla="*/ 1075304 h 2046458"/>
              <a:gd name="connsiteX21" fmla="*/ 343935 w 479588"/>
              <a:gd name="connsiteY21" fmla="*/ 1065256 h 2046458"/>
              <a:gd name="connsiteX22" fmla="*/ 359008 w 479588"/>
              <a:gd name="connsiteY22" fmla="*/ 1115498 h 2046458"/>
              <a:gd name="connsiteX23" fmla="*/ 359008 w 479588"/>
              <a:gd name="connsiteY23" fmla="*/ 1170764 h 2046458"/>
              <a:gd name="connsiteX24" fmla="*/ 359008 w 479588"/>
              <a:gd name="connsiteY24" fmla="*/ 1221005 h 2046458"/>
              <a:gd name="connsiteX25" fmla="*/ 348959 w 479588"/>
              <a:gd name="connsiteY25" fmla="*/ 1286320 h 2046458"/>
              <a:gd name="connsiteX26" fmla="*/ 313790 w 479588"/>
              <a:gd name="connsiteY26" fmla="*/ 1326513 h 2046458"/>
              <a:gd name="connsiteX27" fmla="*/ 273597 w 479588"/>
              <a:gd name="connsiteY27" fmla="*/ 1401876 h 2046458"/>
              <a:gd name="connsiteX28" fmla="*/ 238428 w 479588"/>
              <a:gd name="connsiteY28" fmla="*/ 1457142 h 2046458"/>
              <a:gd name="connsiteX29" fmla="*/ 203258 w 479588"/>
              <a:gd name="connsiteY29" fmla="*/ 1517432 h 2046458"/>
              <a:gd name="connsiteX30" fmla="*/ 153017 w 479588"/>
              <a:gd name="connsiteY30" fmla="*/ 1572698 h 2046458"/>
              <a:gd name="connsiteX31" fmla="*/ 87702 w 479588"/>
              <a:gd name="connsiteY31" fmla="*/ 1658109 h 2046458"/>
              <a:gd name="connsiteX32" fmla="*/ 32436 w 479588"/>
              <a:gd name="connsiteY32" fmla="*/ 1768640 h 2046458"/>
              <a:gd name="connsiteX33" fmla="*/ 12340 w 479588"/>
              <a:gd name="connsiteY33" fmla="*/ 1823906 h 2046458"/>
              <a:gd name="connsiteX34" fmla="*/ 2291 w 479588"/>
              <a:gd name="connsiteY34" fmla="*/ 1889221 h 2046458"/>
              <a:gd name="connsiteX35" fmla="*/ 2291 w 479588"/>
              <a:gd name="connsiteY35" fmla="*/ 1949511 h 2046458"/>
              <a:gd name="connsiteX36" fmla="*/ 27412 w 479588"/>
              <a:gd name="connsiteY36" fmla="*/ 2004777 h 2046458"/>
              <a:gd name="connsiteX37" fmla="*/ 52533 w 479588"/>
              <a:gd name="connsiteY37" fmla="*/ 2039946 h 2046458"/>
              <a:gd name="connsiteX38" fmla="*/ 67606 w 479588"/>
              <a:gd name="connsiteY38" fmla="*/ 2044970 h 2046458"/>
              <a:gd name="connsiteX39" fmla="*/ 117847 w 479588"/>
              <a:gd name="connsiteY39" fmla="*/ 2044970 h 2046458"/>
              <a:gd name="connsiteX40" fmla="*/ 183162 w 479588"/>
              <a:gd name="connsiteY40" fmla="*/ 2044970 h 2046458"/>
              <a:gd name="connsiteX41" fmla="*/ 248476 w 479588"/>
              <a:gd name="connsiteY41" fmla="*/ 2024873 h 2046458"/>
              <a:gd name="connsiteX42" fmla="*/ 308766 w 479588"/>
              <a:gd name="connsiteY42" fmla="*/ 1989704 h 2046458"/>
              <a:gd name="connsiteX43" fmla="*/ 353984 w 479588"/>
              <a:gd name="connsiteY43" fmla="*/ 1954535 h 2046458"/>
              <a:gd name="connsiteX44" fmla="*/ 439395 w 479588"/>
              <a:gd name="connsiteY44" fmla="*/ 1833955 h 2046458"/>
              <a:gd name="connsiteX45" fmla="*/ 479588 w 479588"/>
              <a:gd name="connsiteY45" fmla="*/ 1783713 h 2046458"/>
              <a:gd name="connsiteX0" fmla="*/ 37461 w 439395"/>
              <a:gd name="connsiteY0" fmla="*/ 15203 h 2046458"/>
              <a:gd name="connsiteX1" fmla="*/ 77654 w 439395"/>
              <a:gd name="connsiteY1" fmla="*/ 5155 h 2046458"/>
              <a:gd name="connsiteX2" fmla="*/ 127896 w 439395"/>
              <a:gd name="connsiteY2" fmla="*/ 131 h 2046458"/>
              <a:gd name="connsiteX3" fmla="*/ 168089 w 439395"/>
              <a:gd name="connsiteY3" fmla="*/ 10179 h 2046458"/>
              <a:gd name="connsiteX4" fmla="*/ 208283 w 439395"/>
              <a:gd name="connsiteY4" fmla="*/ 30276 h 2046458"/>
              <a:gd name="connsiteX5" fmla="*/ 228379 w 439395"/>
              <a:gd name="connsiteY5" fmla="*/ 65445 h 2046458"/>
              <a:gd name="connsiteX6" fmla="*/ 258524 w 439395"/>
              <a:gd name="connsiteY6" fmla="*/ 135783 h 2046458"/>
              <a:gd name="connsiteX7" fmla="*/ 283645 w 439395"/>
              <a:gd name="connsiteY7" fmla="*/ 226218 h 2046458"/>
              <a:gd name="connsiteX8" fmla="*/ 293694 w 439395"/>
              <a:gd name="connsiteY8" fmla="*/ 286509 h 2046458"/>
              <a:gd name="connsiteX9" fmla="*/ 298718 w 439395"/>
              <a:gd name="connsiteY9" fmla="*/ 356847 h 2046458"/>
              <a:gd name="connsiteX10" fmla="*/ 298718 w 439395"/>
              <a:gd name="connsiteY10" fmla="*/ 442258 h 2046458"/>
              <a:gd name="connsiteX11" fmla="*/ 293694 w 439395"/>
              <a:gd name="connsiteY11" fmla="*/ 527669 h 2046458"/>
              <a:gd name="connsiteX12" fmla="*/ 253500 w 439395"/>
              <a:gd name="connsiteY12" fmla="*/ 592983 h 2046458"/>
              <a:gd name="connsiteX13" fmla="*/ 248476 w 439395"/>
              <a:gd name="connsiteY13" fmla="*/ 638201 h 2046458"/>
              <a:gd name="connsiteX14" fmla="*/ 248476 w 439395"/>
              <a:gd name="connsiteY14" fmla="*/ 638201 h 2046458"/>
              <a:gd name="connsiteX15" fmla="*/ 233403 w 439395"/>
              <a:gd name="connsiteY15" fmla="*/ 778878 h 2046458"/>
              <a:gd name="connsiteX16" fmla="*/ 228379 w 439395"/>
              <a:gd name="connsiteY16" fmla="*/ 824095 h 2046458"/>
              <a:gd name="connsiteX17" fmla="*/ 248476 w 439395"/>
              <a:gd name="connsiteY17" fmla="*/ 874337 h 2046458"/>
              <a:gd name="connsiteX18" fmla="*/ 283645 w 439395"/>
              <a:gd name="connsiteY18" fmla="*/ 934627 h 2046458"/>
              <a:gd name="connsiteX19" fmla="*/ 303742 w 439395"/>
              <a:gd name="connsiteY19" fmla="*/ 999942 h 2046458"/>
              <a:gd name="connsiteX20" fmla="*/ 338911 w 439395"/>
              <a:gd name="connsiteY20" fmla="*/ 1075304 h 2046458"/>
              <a:gd name="connsiteX21" fmla="*/ 343935 w 439395"/>
              <a:gd name="connsiteY21" fmla="*/ 1065256 h 2046458"/>
              <a:gd name="connsiteX22" fmla="*/ 359008 w 439395"/>
              <a:gd name="connsiteY22" fmla="*/ 1115498 h 2046458"/>
              <a:gd name="connsiteX23" fmla="*/ 359008 w 439395"/>
              <a:gd name="connsiteY23" fmla="*/ 1170764 h 2046458"/>
              <a:gd name="connsiteX24" fmla="*/ 359008 w 439395"/>
              <a:gd name="connsiteY24" fmla="*/ 1221005 h 2046458"/>
              <a:gd name="connsiteX25" fmla="*/ 348959 w 439395"/>
              <a:gd name="connsiteY25" fmla="*/ 1286320 h 2046458"/>
              <a:gd name="connsiteX26" fmla="*/ 313790 w 439395"/>
              <a:gd name="connsiteY26" fmla="*/ 1326513 h 2046458"/>
              <a:gd name="connsiteX27" fmla="*/ 273597 w 439395"/>
              <a:gd name="connsiteY27" fmla="*/ 1401876 h 2046458"/>
              <a:gd name="connsiteX28" fmla="*/ 238428 w 439395"/>
              <a:gd name="connsiteY28" fmla="*/ 1457142 h 2046458"/>
              <a:gd name="connsiteX29" fmla="*/ 203258 w 439395"/>
              <a:gd name="connsiteY29" fmla="*/ 1517432 h 2046458"/>
              <a:gd name="connsiteX30" fmla="*/ 153017 w 439395"/>
              <a:gd name="connsiteY30" fmla="*/ 1572698 h 2046458"/>
              <a:gd name="connsiteX31" fmla="*/ 87702 w 439395"/>
              <a:gd name="connsiteY31" fmla="*/ 1658109 h 2046458"/>
              <a:gd name="connsiteX32" fmla="*/ 32436 w 439395"/>
              <a:gd name="connsiteY32" fmla="*/ 1768640 h 2046458"/>
              <a:gd name="connsiteX33" fmla="*/ 12340 w 439395"/>
              <a:gd name="connsiteY33" fmla="*/ 1823906 h 2046458"/>
              <a:gd name="connsiteX34" fmla="*/ 2291 w 439395"/>
              <a:gd name="connsiteY34" fmla="*/ 1889221 h 2046458"/>
              <a:gd name="connsiteX35" fmla="*/ 2291 w 439395"/>
              <a:gd name="connsiteY35" fmla="*/ 1949511 h 2046458"/>
              <a:gd name="connsiteX36" fmla="*/ 27412 w 439395"/>
              <a:gd name="connsiteY36" fmla="*/ 2004777 h 2046458"/>
              <a:gd name="connsiteX37" fmla="*/ 52533 w 439395"/>
              <a:gd name="connsiteY37" fmla="*/ 2039946 h 2046458"/>
              <a:gd name="connsiteX38" fmla="*/ 67606 w 439395"/>
              <a:gd name="connsiteY38" fmla="*/ 2044970 h 2046458"/>
              <a:gd name="connsiteX39" fmla="*/ 117847 w 439395"/>
              <a:gd name="connsiteY39" fmla="*/ 2044970 h 2046458"/>
              <a:gd name="connsiteX40" fmla="*/ 183162 w 439395"/>
              <a:gd name="connsiteY40" fmla="*/ 2044970 h 2046458"/>
              <a:gd name="connsiteX41" fmla="*/ 248476 w 439395"/>
              <a:gd name="connsiteY41" fmla="*/ 2024873 h 2046458"/>
              <a:gd name="connsiteX42" fmla="*/ 308766 w 439395"/>
              <a:gd name="connsiteY42" fmla="*/ 1989704 h 2046458"/>
              <a:gd name="connsiteX43" fmla="*/ 353984 w 439395"/>
              <a:gd name="connsiteY43" fmla="*/ 1954535 h 2046458"/>
              <a:gd name="connsiteX44" fmla="*/ 439395 w 439395"/>
              <a:gd name="connsiteY44" fmla="*/ 183395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43" fmla="*/ 353984 w 360124"/>
              <a:gd name="connsiteY43" fmla="*/ 195453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0" fmla="*/ 77654 w 360124"/>
              <a:gd name="connsiteY0" fmla="*/ 5155 h 2046458"/>
              <a:gd name="connsiteX1" fmla="*/ 127896 w 360124"/>
              <a:gd name="connsiteY1" fmla="*/ 131 h 2046458"/>
              <a:gd name="connsiteX2" fmla="*/ 168089 w 360124"/>
              <a:gd name="connsiteY2" fmla="*/ 10179 h 2046458"/>
              <a:gd name="connsiteX3" fmla="*/ 208283 w 360124"/>
              <a:gd name="connsiteY3" fmla="*/ 30276 h 2046458"/>
              <a:gd name="connsiteX4" fmla="*/ 228379 w 360124"/>
              <a:gd name="connsiteY4" fmla="*/ 65445 h 2046458"/>
              <a:gd name="connsiteX5" fmla="*/ 258524 w 360124"/>
              <a:gd name="connsiteY5" fmla="*/ 135783 h 2046458"/>
              <a:gd name="connsiteX6" fmla="*/ 283645 w 360124"/>
              <a:gd name="connsiteY6" fmla="*/ 226218 h 2046458"/>
              <a:gd name="connsiteX7" fmla="*/ 293694 w 360124"/>
              <a:gd name="connsiteY7" fmla="*/ 286509 h 2046458"/>
              <a:gd name="connsiteX8" fmla="*/ 298718 w 360124"/>
              <a:gd name="connsiteY8" fmla="*/ 356847 h 2046458"/>
              <a:gd name="connsiteX9" fmla="*/ 298718 w 360124"/>
              <a:gd name="connsiteY9" fmla="*/ 442258 h 2046458"/>
              <a:gd name="connsiteX10" fmla="*/ 293694 w 360124"/>
              <a:gd name="connsiteY10" fmla="*/ 527669 h 2046458"/>
              <a:gd name="connsiteX11" fmla="*/ 253500 w 360124"/>
              <a:gd name="connsiteY11" fmla="*/ 592983 h 2046458"/>
              <a:gd name="connsiteX12" fmla="*/ 248476 w 360124"/>
              <a:gd name="connsiteY12" fmla="*/ 638201 h 2046458"/>
              <a:gd name="connsiteX13" fmla="*/ 248476 w 360124"/>
              <a:gd name="connsiteY13" fmla="*/ 638201 h 2046458"/>
              <a:gd name="connsiteX14" fmla="*/ 233403 w 360124"/>
              <a:gd name="connsiteY14" fmla="*/ 778878 h 2046458"/>
              <a:gd name="connsiteX15" fmla="*/ 228379 w 360124"/>
              <a:gd name="connsiteY15" fmla="*/ 824095 h 2046458"/>
              <a:gd name="connsiteX16" fmla="*/ 248476 w 360124"/>
              <a:gd name="connsiteY16" fmla="*/ 874337 h 2046458"/>
              <a:gd name="connsiteX17" fmla="*/ 283645 w 360124"/>
              <a:gd name="connsiteY17" fmla="*/ 934627 h 2046458"/>
              <a:gd name="connsiteX18" fmla="*/ 303742 w 360124"/>
              <a:gd name="connsiteY18" fmla="*/ 999942 h 2046458"/>
              <a:gd name="connsiteX19" fmla="*/ 338911 w 360124"/>
              <a:gd name="connsiteY19" fmla="*/ 1075304 h 2046458"/>
              <a:gd name="connsiteX20" fmla="*/ 343935 w 360124"/>
              <a:gd name="connsiteY20" fmla="*/ 1065256 h 2046458"/>
              <a:gd name="connsiteX21" fmla="*/ 359008 w 360124"/>
              <a:gd name="connsiteY21" fmla="*/ 1115498 h 2046458"/>
              <a:gd name="connsiteX22" fmla="*/ 359008 w 360124"/>
              <a:gd name="connsiteY22" fmla="*/ 1170764 h 2046458"/>
              <a:gd name="connsiteX23" fmla="*/ 359008 w 360124"/>
              <a:gd name="connsiteY23" fmla="*/ 1221005 h 2046458"/>
              <a:gd name="connsiteX24" fmla="*/ 348959 w 360124"/>
              <a:gd name="connsiteY24" fmla="*/ 1286320 h 2046458"/>
              <a:gd name="connsiteX25" fmla="*/ 313790 w 360124"/>
              <a:gd name="connsiteY25" fmla="*/ 1326513 h 2046458"/>
              <a:gd name="connsiteX26" fmla="*/ 273597 w 360124"/>
              <a:gd name="connsiteY26" fmla="*/ 1401876 h 2046458"/>
              <a:gd name="connsiteX27" fmla="*/ 238428 w 360124"/>
              <a:gd name="connsiteY27" fmla="*/ 1457142 h 2046458"/>
              <a:gd name="connsiteX28" fmla="*/ 203258 w 360124"/>
              <a:gd name="connsiteY28" fmla="*/ 1517432 h 2046458"/>
              <a:gd name="connsiteX29" fmla="*/ 153017 w 360124"/>
              <a:gd name="connsiteY29" fmla="*/ 1572698 h 2046458"/>
              <a:gd name="connsiteX30" fmla="*/ 87702 w 360124"/>
              <a:gd name="connsiteY30" fmla="*/ 1658109 h 2046458"/>
              <a:gd name="connsiteX31" fmla="*/ 32436 w 360124"/>
              <a:gd name="connsiteY31" fmla="*/ 1768640 h 2046458"/>
              <a:gd name="connsiteX32" fmla="*/ 12340 w 360124"/>
              <a:gd name="connsiteY32" fmla="*/ 1823906 h 2046458"/>
              <a:gd name="connsiteX33" fmla="*/ 2291 w 360124"/>
              <a:gd name="connsiteY33" fmla="*/ 1889221 h 2046458"/>
              <a:gd name="connsiteX34" fmla="*/ 2291 w 360124"/>
              <a:gd name="connsiteY34" fmla="*/ 1949511 h 2046458"/>
              <a:gd name="connsiteX35" fmla="*/ 27412 w 360124"/>
              <a:gd name="connsiteY35" fmla="*/ 2004777 h 2046458"/>
              <a:gd name="connsiteX36" fmla="*/ 52533 w 360124"/>
              <a:gd name="connsiteY36" fmla="*/ 2039946 h 2046458"/>
              <a:gd name="connsiteX37" fmla="*/ 67606 w 360124"/>
              <a:gd name="connsiteY37" fmla="*/ 2044970 h 2046458"/>
              <a:gd name="connsiteX38" fmla="*/ 117847 w 360124"/>
              <a:gd name="connsiteY38" fmla="*/ 2044970 h 2046458"/>
              <a:gd name="connsiteX39" fmla="*/ 183162 w 360124"/>
              <a:gd name="connsiteY39" fmla="*/ 2044970 h 2046458"/>
              <a:gd name="connsiteX0" fmla="*/ 127896 w 360124"/>
              <a:gd name="connsiteY0" fmla="*/ 0 h 2046327"/>
              <a:gd name="connsiteX1" fmla="*/ 168089 w 360124"/>
              <a:gd name="connsiteY1" fmla="*/ 10048 h 2046327"/>
              <a:gd name="connsiteX2" fmla="*/ 208283 w 360124"/>
              <a:gd name="connsiteY2" fmla="*/ 30145 h 2046327"/>
              <a:gd name="connsiteX3" fmla="*/ 228379 w 360124"/>
              <a:gd name="connsiteY3" fmla="*/ 65314 h 2046327"/>
              <a:gd name="connsiteX4" fmla="*/ 258524 w 360124"/>
              <a:gd name="connsiteY4" fmla="*/ 135652 h 2046327"/>
              <a:gd name="connsiteX5" fmla="*/ 283645 w 360124"/>
              <a:gd name="connsiteY5" fmla="*/ 226087 h 2046327"/>
              <a:gd name="connsiteX6" fmla="*/ 293694 w 360124"/>
              <a:gd name="connsiteY6" fmla="*/ 286378 h 2046327"/>
              <a:gd name="connsiteX7" fmla="*/ 298718 w 360124"/>
              <a:gd name="connsiteY7" fmla="*/ 356716 h 2046327"/>
              <a:gd name="connsiteX8" fmla="*/ 298718 w 360124"/>
              <a:gd name="connsiteY8" fmla="*/ 442127 h 2046327"/>
              <a:gd name="connsiteX9" fmla="*/ 293694 w 360124"/>
              <a:gd name="connsiteY9" fmla="*/ 527538 h 2046327"/>
              <a:gd name="connsiteX10" fmla="*/ 253500 w 360124"/>
              <a:gd name="connsiteY10" fmla="*/ 592852 h 2046327"/>
              <a:gd name="connsiteX11" fmla="*/ 248476 w 360124"/>
              <a:gd name="connsiteY11" fmla="*/ 638070 h 2046327"/>
              <a:gd name="connsiteX12" fmla="*/ 248476 w 360124"/>
              <a:gd name="connsiteY12" fmla="*/ 638070 h 2046327"/>
              <a:gd name="connsiteX13" fmla="*/ 233403 w 360124"/>
              <a:gd name="connsiteY13" fmla="*/ 778747 h 2046327"/>
              <a:gd name="connsiteX14" fmla="*/ 228379 w 360124"/>
              <a:gd name="connsiteY14" fmla="*/ 823964 h 2046327"/>
              <a:gd name="connsiteX15" fmla="*/ 248476 w 360124"/>
              <a:gd name="connsiteY15" fmla="*/ 874206 h 2046327"/>
              <a:gd name="connsiteX16" fmla="*/ 283645 w 360124"/>
              <a:gd name="connsiteY16" fmla="*/ 934496 h 2046327"/>
              <a:gd name="connsiteX17" fmla="*/ 303742 w 360124"/>
              <a:gd name="connsiteY17" fmla="*/ 999811 h 2046327"/>
              <a:gd name="connsiteX18" fmla="*/ 338911 w 360124"/>
              <a:gd name="connsiteY18" fmla="*/ 1075173 h 2046327"/>
              <a:gd name="connsiteX19" fmla="*/ 343935 w 360124"/>
              <a:gd name="connsiteY19" fmla="*/ 1065125 h 2046327"/>
              <a:gd name="connsiteX20" fmla="*/ 359008 w 360124"/>
              <a:gd name="connsiteY20" fmla="*/ 1115367 h 2046327"/>
              <a:gd name="connsiteX21" fmla="*/ 359008 w 360124"/>
              <a:gd name="connsiteY21" fmla="*/ 1170633 h 2046327"/>
              <a:gd name="connsiteX22" fmla="*/ 359008 w 360124"/>
              <a:gd name="connsiteY22" fmla="*/ 1220874 h 2046327"/>
              <a:gd name="connsiteX23" fmla="*/ 348959 w 360124"/>
              <a:gd name="connsiteY23" fmla="*/ 1286189 h 2046327"/>
              <a:gd name="connsiteX24" fmla="*/ 313790 w 360124"/>
              <a:gd name="connsiteY24" fmla="*/ 1326382 h 2046327"/>
              <a:gd name="connsiteX25" fmla="*/ 273597 w 360124"/>
              <a:gd name="connsiteY25" fmla="*/ 1401745 h 2046327"/>
              <a:gd name="connsiteX26" fmla="*/ 238428 w 360124"/>
              <a:gd name="connsiteY26" fmla="*/ 1457011 h 2046327"/>
              <a:gd name="connsiteX27" fmla="*/ 203258 w 360124"/>
              <a:gd name="connsiteY27" fmla="*/ 1517301 h 2046327"/>
              <a:gd name="connsiteX28" fmla="*/ 153017 w 360124"/>
              <a:gd name="connsiteY28" fmla="*/ 1572567 h 2046327"/>
              <a:gd name="connsiteX29" fmla="*/ 87702 w 360124"/>
              <a:gd name="connsiteY29" fmla="*/ 1657978 h 2046327"/>
              <a:gd name="connsiteX30" fmla="*/ 32436 w 360124"/>
              <a:gd name="connsiteY30" fmla="*/ 1768509 h 2046327"/>
              <a:gd name="connsiteX31" fmla="*/ 12340 w 360124"/>
              <a:gd name="connsiteY31" fmla="*/ 1823775 h 2046327"/>
              <a:gd name="connsiteX32" fmla="*/ 2291 w 360124"/>
              <a:gd name="connsiteY32" fmla="*/ 1889090 h 2046327"/>
              <a:gd name="connsiteX33" fmla="*/ 2291 w 360124"/>
              <a:gd name="connsiteY33" fmla="*/ 1949380 h 2046327"/>
              <a:gd name="connsiteX34" fmla="*/ 27412 w 360124"/>
              <a:gd name="connsiteY34" fmla="*/ 2004646 h 2046327"/>
              <a:gd name="connsiteX35" fmla="*/ 52533 w 360124"/>
              <a:gd name="connsiteY35" fmla="*/ 2039815 h 2046327"/>
              <a:gd name="connsiteX36" fmla="*/ 67606 w 360124"/>
              <a:gd name="connsiteY36" fmla="*/ 2044839 h 2046327"/>
              <a:gd name="connsiteX37" fmla="*/ 117847 w 360124"/>
              <a:gd name="connsiteY37" fmla="*/ 2044839 h 2046327"/>
              <a:gd name="connsiteX38" fmla="*/ 183162 w 360124"/>
              <a:gd name="connsiteY38" fmla="*/ 2044839 h 2046327"/>
              <a:gd name="connsiteX0" fmla="*/ 127896 w 360124"/>
              <a:gd name="connsiteY0" fmla="*/ 0 h 2046327"/>
              <a:gd name="connsiteX1" fmla="*/ 208283 w 360124"/>
              <a:gd name="connsiteY1" fmla="*/ 30145 h 2046327"/>
              <a:gd name="connsiteX2" fmla="*/ 228379 w 360124"/>
              <a:gd name="connsiteY2" fmla="*/ 65314 h 2046327"/>
              <a:gd name="connsiteX3" fmla="*/ 258524 w 360124"/>
              <a:gd name="connsiteY3" fmla="*/ 135652 h 2046327"/>
              <a:gd name="connsiteX4" fmla="*/ 283645 w 360124"/>
              <a:gd name="connsiteY4" fmla="*/ 226087 h 2046327"/>
              <a:gd name="connsiteX5" fmla="*/ 293694 w 360124"/>
              <a:gd name="connsiteY5" fmla="*/ 286378 h 2046327"/>
              <a:gd name="connsiteX6" fmla="*/ 298718 w 360124"/>
              <a:gd name="connsiteY6" fmla="*/ 356716 h 2046327"/>
              <a:gd name="connsiteX7" fmla="*/ 298718 w 360124"/>
              <a:gd name="connsiteY7" fmla="*/ 442127 h 2046327"/>
              <a:gd name="connsiteX8" fmla="*/ 293694 w 360124"/>
              <a:gd name="connsiteY8" fmla="*/ 527538 h 2046327"/>
              <a:gd name="connsiteX9" fmla="*/ 253500 w 360124"/>
              <a:gd name="connsiteY9" fmla="*/ 592852 h 2046327"/>
              <a:gd name="connsiteX10" fmla="*/ 248476 w 360124"/>
              <a:gd name="connsiteY10" fmla="*/ 638070 h 2046327"/>
              <a:gd name="connsiteX11" fmla="*/ 248476 w 360124"/>
              <a:gd name="connsiteY11" fmla="*/ 638070 h 2046327"/>
              <a:gd name="connsiteX12" fmla="*/ 233403 w 360124"/>
              <a:gd name="connsiteY12" fmla="*/ 778747 h 2046327"/>
              <a:gd name="connsiteX13" fmla="*/ 228379 w 360124"/>
              <a:gd name="connsiteY13" fmla="*/ 823964 h 2046327"/>
              <a:gd name="connsiteX14" fmla="*/ 248476 w 360124"/>
              <a:gd name="connsiteY14" fmla="*/ 874206 h 2046327"/>
              <a:gd name="connsiteX15" fmla="*/ 283645 w 360124"/>
              <a:gd name="connsiteY15" fmla="*/ 934496 h 2046327"/>
              <a:gd name="connsiteX16" fmla="*/ 303742 w 360124"/>
              <a:gd name="connsiteY16" fmla="*/ 999811 h 2046327"/>
              <a:gd name="connsiteX17" fmla="*/ 338911 w 360124"/>
              <a:gd name="connsiteY17" fmla="*/ 1075173 h 2046327"/>
              <a:gd name="connsiteX18" fmla="*/ 343935 w 360124"/>
              <a:gd name="connsiteY18" fmla="*/ 1065125 h 2046327"/>
              <a:gd name="connsiteX19" fmla="*/ 359008 w 360124"/>
              <a:gd name="connsiteY19" fmla="*/ 1115367 h 2046327"/>
              <a:gd name="connsiteX20" fmla="*/ 359008 w 360124"/>
              <a:gd name="connsiteY20" fmla="*/ 1170633 h 2046327"/>
              <a:gd name="connsiteX21" fmla="*/ 359008 w 360124"/>
              <a:gd name="connsiteY21" fmla="*/ 1220874 h 2046327"/>
              <a:gd name="connsiteX22" fmla="*/ 348959 w 360124"/>
              <a:gd name="connsiteY22" fmla="*/ 1286189 h 2046327"/>
              <a:gd name="connsiteX23" fmla="*/ 313790 w 360124"/>
              <a:gd name="connsiteY23" fmla="*/ 1326382 h 2046327"/>
              <a:gd name="connsiteX24" fmla="*/ 273597 w 360124"/>
              <a:gd name="connsiteY24" fmla="*/ 1401745 h 2046327"/>
              <a:gd name="connsiteX25" fmla="*/ 238428 w 360124"/>
              <a:gd name="connsiteY25" fmla="*/ 1457011 h 2046327"/>
              <a:gd name="connsiteX26" fmla="*/ 203258 w 360124"/>
              <a:gd name="connsiteY26" fmla="*/ 1517301 h 2046327"/>
              <a:gd name="connsiteX27" fmla="*/ 153017 w 360124"/>
              <a:gd name="connsiteY27" fmla="*/ 1572567 h 2046327"/>
              <a:gd name="connsiteX28" fmla="*/ 87702 w 360124"/>
              <a:gd name="connsiteY28" fmla="*/ 1657978 h 2046327"/>
              <a:gd name="connsiteX29" fmla="*/ 32436 w 360124"/>
              <a:gd name="connsiteY29" fmla="*/ 1768509 h 2046327"/>
              <a:gd name="connsiteX30" fmla="*/ 12340 w 360124"/>
              <a:gd name="connsiteY30" fmla="*/ 1823775 h 2046327"/>
              <a:gd name="connsiteX31" fmla="*/ 2291 w 360124"/>
              <a:gd name="connsiteY31" fmla="*/ 1889090 h 2046327"/>
              <a:gd name="connsiteX32" fmla="*/ 2291 w 360124"/>
              <a:gd name="connsiteY32" fmla="*/ 1949380 h 2046327"/>
              <a:gd name="connsiteX33" fmla="*/ 27412 w 360124"/>
              <a:gd name="connsiteY33" fmla="*/ 2004646 h 2046327"/>
              <a:gd name="connsiteX34" fmla="*/ 52533 w 360124"/>
              <a:gd name="connsiteY34" fmla="*/ 2039815 h 2046327"/>
              <a:gd name="connsiteX35" fmla="*/ 67606 w 360124"/>
              <a:gd name="connsiteY35" fmla="*/ 2044839 h 2046327"/>
              <a:gd name="connsiteX36" fmla="*/ 117847 w 360124"/>
              <a:gd name="connsiteY36" fmla="*/ 2044839 h 2046327"/>
              <a:gd name="connsiteX37" fmla="*/ 183162 w 360124"/>
              <a:gd name="connsiteY37" fmla="*/ 2044839 h 2046327"/>
              <a:gd name="connsiteX0" fmla="*/ 208283 w 360124"/>
              <a:gd name="connsiteY0" fmla="*/ 0 h 2016182"/>
              <a:gd name="connsiteX1" fmla="*/ 228379 w 360124"/>
              <a:gd name="connsiteY1" fmla="*/ 35169 h 2016182"/>
              <a:gd name="connsiteX2" fmla="*/ 258524 w 360124"/>
              <a:gd name="connsiteY2" fmla="*/ 105507 h 2016182"/>
              <a:gd name="connsiteX3" fmla="*/ 283645 w 360124"/>
              <a:gd name="connsiteY3" fmla="*/ 195942 h 2016182"/>
              <a:gd name="connsiteX4" fmla="*/ 293694 w 360124"/>
              <a:gd name="connsiteY4" fmla="*/ 256233 h 2016182"/>
              <a:gd name="connsiteX5" fmla="*/ 298718 w 360124"/>
              <a:gd name="connsiteY5" fmla="*/ 326571 h 2016182"/>
              <a:gd name="connsiteX6" fmla="*/ 298718 w 360124"/>
              <a:gd name="connsiteY6" fmla="*/ 411982 h 2016182"/>
              <a:gd name="connsiteX7" fmla="*/ 293694 w 360124"/>
              <a:gd name="connsiteY7" fmla="*/ 497393 h 2016182"/>
              <a:gd name="connsiteX8" fmla="*/ 253500 w 360124"/>
              <a:gd name="connsiteY8" fmla="*/ 562707 h 2016182"/>
              <a:gd name="connsiteX9" fmla="*/ 248476 w 360124"/>
              <a:gd name="connsiteY9" fmla="*/ 607925 h 2016182"/>
              <a:gd name="connsiteX10" fmla="*/ 248476 w 360124"/>
              <a:gd name="connsiteY10" fmla="*/ 607925 h 2016182"/>
              <a:gd name="connsiteX11" fmla="*/ 233403 w 360124"/>
              <a:gd name="connsiteY11" fmla="*/ 748602 h 2016182"/>
              <a:gd name="connsiteX12" fmla="*/ 228379 w 360124"/>
              <a:gd name="connsiteY12" fmla="*/ 793819 h 2016182"/>
              <a:gd name="connsiteX13" fmla="*/ 248476 w 360124"/>
              <a:gd name="connsiteY13" fmla="*/ 844061 h 2016182"/>
              <a:gd name="connsiteX14" fmla="*/ 283645 w 360124"/>
              <a:gd name="connsiteY14" fmla="*/ 904351 h 2016182"/>
              <a:gd name="connsiteX15" fmla="*/ 303742 w 360124"/>
              <a:gd name="connsiteY15" fmla="*/ 969666 h 2016182"/>
              <a:gd name="connsiteX16" fmla="*/ 338911 w 360124"/>
              <a:gd name="connsiteY16" fmla="*/ 1045028 h 2016182"/>
              <a:gd name="connsiteX17" fmla="*/ 343935 w 360124"/>
              <a:gd name="connsiteY17" fmla="*/ 1034980 h 2016182"/>
              <a:gd name="connsiteX18" fmla="*/ 359008 w 360124"/>
              <a:gd name="connsiteY18" fmla="*/ 1085222 h 2016182"/>
              <a:gd name="connsiteX19" fmla="*/ 359008 w 360124"/>
              <a:gd name="connsiteY19" fmla="*/ 1140488 h 2016182"/>
              <a:gd name="connsiteX20" fmla="*/ 359008 w 360124"/>
              <a:gd name="connsiteY20" fmla="*/ 1190729 h 2016182"/>
              <a:gd name="connsiteX21" fmla="*/ 348959 w 360124"/>
              <a:gd name="connsiteY21" fmla="*/ 1256044 h 2016182"/>
              <a:gd name="connsiteX22" fmla="*/ 313790 w 360124"/>
              <a:gd name="connsiteY22" fmla="*/ 1296237 h 2016182"/>
              <a:gd name="connsiteX23" fmla="*/ 273597 w 360124"/>
              <a:gd name="connsiteY23" fmla="*/ 1371600 h 2016182"/>
              <a:gd name="connsiteX24" fmla="*/ 238428 w 360124"/>
              <a:gd name="connsiteY24" fmla="*/ 1426866 h 2016182"/>
              <a:gd name="connsiteX25" fmla="*/ 203258 w 360124"/>
              <a:gd name="connsiteY25" fmla="*/ 1487156 h 2016182"/>
              <a:gd name="connsiteX26" fmla="*/ 153017 w 360124"/>
              <a:gd name="connsiteY26" fmla="*/ 1542422 h 2016182"/>
              <a:gd name="connsiteX27" fmla="*/ 87702 w 360124"/>
              <a:gd name="connsiteY27" fmla="*/ 1627833 h 2016182"/>
              <a:gd name="connsiteX28" fmla="*/ 32436 w 360124"/>
              <a:gd name="connsiteY28" fmla="*/ 1738364 h 2016182"/>
              <a:gd name="connsiteX29" fmla="*/ 12340 w 360124"/>
              <a:gd name="connsiteY29" fmla="*/ 1793630 h 2016182"/>
              <a:gd name="connsiteX30" fmla="*/ 2291 w 360124"/>
              <a:gd name="connsiteY30" fmla="*/ 1858945 h 2016182"/>
              <a:gd name="connsiteX31" fmla="*/ 2291 w 360124"/>
              <a:gd name="connsiteY31" fmla="*/ 1919235 h 2016182"/>
              <a:gd name="connsiteX32" fmla="*/ 27412 w 360124"/>
              <a:gd name="connsiteY32" fmla="*/ 1974501 h 2016182"/>
              <a:gd name="connsiteX33" fmla="*/ 52533 w 360124"/>
              <a:gd name="connsiteY33" fmla="*/ 2009670 h 2016182"/>
              <a:gd name="connsiteX34" fmla="*/ 67606 w 360124"/>
              <a:gd name="connsiteY34" fmla="*/ 2014694 h 2016182"/>
              <a:gd name="connsiteX35" fmla="*/ 117847 w 360124"/>
              <a:gd name="connsiteY35" fmla="*/ 2014694 h 2016182"/>
              <a:gd name="connsiteX36" fmla="*/ 183162 w 360124"/>
              <a:gd name="connsiteY36" fmla="*/ 2014694 h 2016182"/>
              <a:gd name="connsiteX0" fmla="*/ 228379 w 360124"/>
              <a:gd name="connsiteY0" fmla="*/ 0 h 1981013"/>
              <a:gd name="connsiteX1" fmla="*/ 258524 w 360124"/>
              <a:gd name="connsiteY1" fmla="*/ 70338 h 1981013"/>
              <a:gd name="connsiteX2" fmla="*/ 283645 w 360124"/>
              <a:gd name="connsiteY2" fmla="*/ 160773 h 1981013"/>
              <a:gd name="connsiteX3" fmla="*/ 293694 w 360124"/>
              <a:gd name="connsiteY3" fmla="*/ 221064 h 1981013"/>
              <a:gd name="connsiteX4" fmla="*/ 298718 w 360124"/>
              <a:gd name="connsiteY4" fmla="*/ 291402 h 1981013"/>
              <a:gd name="connsiteX5" fmla="*/ 298718 w 360124"/>
              <a:gd name="connsiteY5" fmla="*/ 376813 h 1981013"/>
              <a:gd name="connsiteX6" fmla="*/ 293694 w 360124"/>
              <a:gd name="connsiteY6" fmla="*/ 462224 h 1981013"/>
              <a:gd name="connsiteX7" fmla="*/ 253500 w 360124"/>
              <a:gd name="connsiteY7" fmla="*/ 527538 h 1981013"/>
              <a:gd name="connsiteX8" fmla="*/ 248476 w 360124"/>
              <a:gd name="connsiteY8" fmla="*/ 572756 h 1981013"/>
              <a:gd name="connsiteX9" fmla="*/ 248476 w 360124"/>
              <a:gd name="connsiteY9" fmla="*/ 572756 h 1981013"/>
              <a:gd name="connsiteX10" fmla="*/ 233403 w 360124"/>
              <a:gd name="connsiteY10" fmla="*/ 713433 h 1981013"/>
              <a:gd name="connsiteX11" fmla="*/ 228379 w 360124"/>
              <a:gd name="connsiteY11" fmla="*/ 758650 h 1981013"/>
              <a:gd name="connsiteX12" fmla="*/ 248476 w 360124"/>
              <a:gd name="connsiteY12" fmla="*/ 808892 h 1981013"/>
              <a:gd name="connsiteX13" fmla="*/ 283645 w 360124"/>
              <a:gd name="connsiteY13" fmla="*/ 869182 h 1981013"/>
              <a:gd name="connsiteX14" fmla="*/ 303742 w 360124"/>
              <a:gd name="connsiteY14" fmla="*/ 934497 h 1981013"/>
              <a:gd name="connsiteX15" fmla="*/ 338911 w 360124"/>
              <a:gd name="connsiteY15" fmla="*/ 1009859 h 1981013"/>
              <a:gd name="connsiteX16" fmla="*/ 343935 w 360124"/>
              <a:gd name="connsiteY16" fmla="*/ 999811 h 1981013"/>
              <a:gd name="connsiteX17" fmla="*/ 359008 w 360124"/>
              <a:gd name="connsiteY17" fmla="*/ 1050053 h 1981013"/>
              <a:gd name="connsiteX18" fmla="*/ 359008 w 360124"/>
              <a:gd name="connsiteY18" fmla="*/ 1105319 h 1981013"/>
              <a:gd name="connsiteX19" fmla="*/ 359008 w 360124"/>
              <a:gd name="connsiteY19" fmla="*/ 1155560 h 1981013"/>
              <a:gd name="connsiteX20" fmla="*/ 348959 w 360124"/>
              <a:gd name="connsiteY20" fmla="*/ 1220875 h 1981013"/>
              <a:gd name="connsiteX21" fmla="*/ 313790 w 360124"/>
              <a:gd name="connsiteY21" fmla="*/ 1261068 h 1981013"/>
              <a:gd name="connsiteX22" fmla="*/ 273597 w 360124"/>
              <a:gd name="connsiteY22" fmla="*/ 1336431 h 1981013"/>
              <a:gd name="connsiteX23" fmla="*/ 238428 w 360124"/>
              <a:gd name="connsiteY23" fmla="*/ 1391697 h 1981013"/>
              <a:gd name="connsiteX24" fmla="*/ 203258 w 360124"/>
              <a:gd name="connsiteY24" fmla="*/ 1451987 h 1981013"/>
              <a:gd name="connsiteX25" fmla="*/ 153017 w 360124"/>
              <a:gd name="connsiteY25" fmla="*/ 1507253 h 1981013"/>
              <a:gd name="connsiteX26" fmla="*/ 87702 w 360124"/>
              <a:gd name="connsiteY26" fmla="*/ 1592664 h 1981013"/>
              <a:gd name="connsiteX27" fmla="*/ 32436 w 360124"/>
              <a:gd name="connsiteY27" fmla="*/ 1703195 h 1981013"/>
              <a:gd name="connsiteX28" fmla="*/ 12340 w 360124"/>
              <a:gd name="connsiteY28" fmla="*/ 1758461 h 1981013"/>
              <a:gd name="connsiteX29" fmla="*/ 2291 w 360124"/>
              <a:gd name="connsiteY29" fmla="*/ 1823776 h 1981013"/>
              <a:gd name="connsiteX30" fmla="*/ 2291 w 360124"/>
              <a:gd name="connsiteY30" fmla="*/ 1884066 h 1981013"/>
              <a:gd name="connsiteX31" fmla="*/ 27412 w 360124"/>
              <a:gd name="connsiteY31" fmla="*/ 1939332 h 1981013"/>
              <a:gd name="connsiteX32" fmla="*/ 52533 w 360124"/>
              <a:gd name="connsiteY32" fmla="*/ 1974501 h 1981013"/>
              <a:gd name="connsiteX33" fmla="*/ 67606 w 360124"/>
              <a:gd name="connsiteY33" fmla="*/ 1979525 h 1981013"/>
              <a:gd name="connsiteX34" fmla="*/ 117847 w 360124"/>
              <a:gd name="connsiteY34" fmla="*/ 1979525 h 1981013"/>
              <a:gd name="connsiteX35" fmla="*/ 183162 w 360124"/>
              <a:gd name="connsiteY35" fmla="*/ 1979525 h 1981013"/>
              <a:gd name="connsiteX0" fmla="*/ 258524 w 360124"/>
              <a:gd name="connsiteY0" fmla="*/ 0 h 1910675"/>
              <a:gd name="connsiteX1" fmla="*/ 283645 w 360124"/>
              <a:gd name="connsiteY1" fmla="*/ 90435 h 1910675"/>
              <a:gd name="connsiteX2" fmla="*/ 293694 w 360124"/>
              <a:gd name="connsiteY2" fmla="*/ 150726 h 1910675"/>
              <a:gd name="connsiteX3" fmla="*/ 298718 w 360124"/>
              <a:gd name="connsiteY3" fmla="*/ 221064 h 1910675"/>
              <a:gd name="connsiteX4" fmla="*/ 298718 w 360124"/>
              <a:gd name="connsiteY4" fmla="*/ 306475 h 1910675"/>
              <a:gd name="connsiteX5" fmla="*/ 293694 w 360124"/>
              <a:gd name="connsiteY5" fmla="*/ 391886 h 1910675"/>
              <a:gd name="connsiteX6" fmla="*/ 253500 w 360124"/>
              <a:gd name="connsiteY6" fmla="*/ 457200 h 1910675"/>
              <a:gd name="connsiteX7" fmla="*/ 248476 w 360124"/>
              <a:gd name="connsiteY7" fmla="*/ 502418 h 1910675"/>
              <a:gd name="connsiteX8" fmla="*/ 248476 w 360124"/>
              <a:gd name="connsiteY8" fmla="*/ 502418 h 1910675"/>
              <a:gd name="connsiteX9" fmla="*/ 233403 w 360124"/>
              <a:gd name="connsiteY9" fmla="*/ 643095 h 1910675"/>
              <a:gd name="connsiteX10" fmla="*/ 228379 w 360124"/>
              <a:gd name="connsiteY10" fmla="*/ 688312 h 1910675"/>
              <a:gd name="connsiteX11" fmla="*/ 248476 w 360124"/>
              <a:gd name="connsiteY11" fmla="*/ 738554 h 1910675"/>
              <a:gd name="connsiteX12" fmla="*/ 283645 w 360124"/>
              <a:gd name="connsiteY12" fmla="*/ 798844 h 1910675"/>
              <a:gd name="connsiteX13" fmla="*/ 303742 w 360124"/>
              <a:gd name="connsiteY13" fmla="*/ 864159 h 1910675"/>
              <a:gd name="connsiteX14" fmla="*/ 338911 w 360124"/>
              <a:gd name="connsiteY14" fmla="*/ 939521 h 1910675"/>
              <a:gd name="connsiteX15" fmla="*/ 343935 w 360124"/>
              <a:gd name="connsiteY15" fmla="*/ 929473 h 1910675"/>
              <a:gd name="connsiteX16" fmla="*/ 359008 w 360124"/>
              <a:gd name="connsiteY16" fmla="*/ 979715 h 1910675"/>
              <a:gd name="connsiteX17" fmla="*/ 359008 w 360124"/>
              <a:gd name="connsiteY17" fmla="*/ 1034981 h 1910675"/>
              <a:gd name="connsiteX18" fmla="*/ 359008 w 360124"/>
              <a:gd name="connsiteY18" fmla="*/ 1085222 h 1910675"/>
              <a:gd name="connsiteX19" fmla="*/ 348959 w 360124"/>
              <a:gd name="connsiteY19" fmla="*/ 1150537 h 1910675"/>
              <a:gd name="connsiteX20" fmla="*/ 313790 w 360124"/>
              <a:gd name="connsiteY20" fmla="*/ 1190730 h 1910675"/>
              <a:gd name="connsiteX21" fmla="*/ 273597 w 360124"/>
              <a:gd name="connsiteY21" fmla="*/ 1266093 h 1910675"/>
              <a:gd name="connsiteX22" fmla="*/ 238428 w 360124"/>
              <a:gd name="connsiteY22" fmla="*/ 1321359 h 1910675"/>
              <a:gd name="connsiteX23" fmla="*/ 203258 w 360124"/>
              <a:gd name="connsiteY23" fmla="*/ 1381649 h 1910675"/>
              <a:gd name="connsiteX24" fmla="*/ 153017 w 360124"/>
              <a:gd name="connsiteY24" fmla="*/ 1436915 h 1910675"/>
              <a:gd name="connsiteX25" fmla="*/ 87702 w 360124"/>
              <a:gd name="connsiteY25" fmla="*/ 1522326 h 1910675"/>
              <a:gd name="connsiteX26" fmla="*/ 32436 w 360124"/>
              <a:gd name="connsiteY26" fmla="*/ 1632857 h 1910675"/>
              <a:gd name="connsiteX27" fmla="*/ 12340 w 360124"/>
              <a:gd name="connsiteY27" fmla="*/ 1688123 h 1910675"/>
              <a:gd name="connsiteX28" fmla="*/ 2291 w 360124"/>
              <a:gd name="connsiteY28" fmla="*/ 1753438 h 1910675"/>
              <a:gd name="connsiteX29" fmla="*/ 2291 w 360124"/>
              <a:gd name="connsiteY29" fmla="*/ 1813728 h 1910675"/>
              <a:gd name="connsiteX30" fmla="*/ 27412 w 360124"/>
              <a:gd name="connsiteY30" fmla="*/ 1868994 h 1910675"/>
              <a:gd name="connsiteX31" fmla="*/ 52533 w 360124"/>
              <a:gd name="connsiteY31" fmla="*/ 1904163 h 1910675"/>
              <a:gd name="connsiteX32" fmla="*/ 67606 w 360124"/>
              <a:gd name="connsiteY32" fmla="*/ 1909187 h 1910675"/>
              <a:gd name="connsiteX33" fmla="*/ 117847 w 360124"/>
              <a:gd name="connsiteY33" fmla="*/ 1909187 h 1910675"/>
              <a:gd name="connsiteX34" fmla="*/ 183162 w 360124"/>
              <a:gd name="connsiteY34" fmla="*/ 1909187 h 1910675"/>
              <a:gd name="connsiteX0" fmla="*/ 283645 w 360124"/>
              <a:gd name="connsiteY0" fmla="*/ 0 h 1820240"/>
              <a:gd name="connsiteX1" fmla="*/ 293694 w 360124"/>
              <a:gd name="connsiteY1" fmla="*/ 60291 h 1820240"/>
              <a:gd name="connsiteX2" fmla="*/ 298718 w 360124"/>
              <a:gd name="connsiteY2" fmla="*/ 130629 h 1820240"/>
              <a:gd name="connsiteX3" fmla="*/ 298718 w 360124"/>
              <a:gd name="connsiteY3" fmla="*/ 216040 h 1820240"/>
              <a:gd name="connsiteX4" fmla="*/ 293694 w 360124"/>
              <a:gd name="connsiteY4" fmla="*/ 301451 h 1820240"/>
              <a:gd name="connsiteX5" fmla="*/ 253500 w 360124"/>
              <a:gd name="connsiteY5" fmla="*/ 366765 h 1820240"/>
              <a:gd name="connsiteX6" fmla="*/ 248476 w 360124"/>
              <a:gd name="connsiteY6" fmla="*/ 411983 h 1820240"/>
              <a:gd name="connsiteX7" fmla="*/ 248476 w 360124"/>
              <a:gd name="connsiteY7" fmla="*/ 411983 h 1820240"/>
              <a:gd name="connsiteX8" fmla="*/ 233403 w 360124"/>
              <a:gd name="connsiteY8" fmla="*/ 552660 h 1820240"/>
              <a:gd name="connsiteX9" fmla="*/ 228379 w 360124"/>
              <a:gd name="connsiteY9" fmla="*/ 597877 h 1820240"/>
              <a:gd name="connsiteX10" fmla="*/ 248476 w 360124"/>
              <a:gd name="connsiteY10" fmla="*/ 648119 h 1820240"/>
              <a:gd name="connsiteX11" fmla="*/ 283645 w 360124"/>
              <a:gd name="connsiteY11" fmla="*/ 708409 h 1820240"/>
              <a:gd name="connsiteX12" fmla="*/ 303742 w 360124"/>
              <a:gd name="connsiteY12" fmla="*/ 773724 h 1820240"/>
              <a:gd name="connsiteX13" fmla="*/ 338911 w 360124"/>
              <a:gd name="connsiteY13" fmla="*/ 849086 h 1820240"/>
              <a:gd name="connsiteX14" fmla="*/ 343935 w 360124"/>
              <a:gd name="connsiteY14" fmla="*/ 839038 h 1820240"/>
              <a:gd name="connsiteX15" fmla="*/ 359008 w 360124"/>
              <a:gd name="connsiteY15" fmla="*/ 889280 h 1820240"/>
              <a:gd name="connsiteX16" fmla="*/ 359008 w 360124"/>
              <a:gd name="connsiteY16" fmla="*/ 944546 h 1820240"/>
              <a:gd name="connsiteX17" fmla="*/ 359008 w 360124"/>
              <a:gd name="connsiteY17" fmla="*/ 994787 h 1820240"/>
              <a:gd name="connsiteX18" fmla="*/ 348959 w 360124"/>
              <a:gd name="connsiteY18" fmla="*/ 1060102 h 1820240"/>
              <a:gd name="connsiteX19" fmla="*/ 313790 w 360124"/>
              <a:gd name="connsiteY19" fmla="*/ 1100295 h 1820240"/>
              <a:gd name="connsiteX20" fmla="*/ 273597 w 360124"/>
              <a:gd name="connsiteY20" fmla="*/ 1175658 h 1820240"/>
              <a:gd name="connsiteX21" fmla="*/ 238428 w 360124"/>
              <a:gd name="connsiteY21" fmla="*/ 1230924 h 1820240"/>
              <a:gd name="connsiteX22" fmla="*/ 203258 w 360124"/>
              <a:gd name="connsiteY22" fmla="*/ 1291214 h 1820240"/>
              <a:gd name="connsiteX23" fmla="*/ 153017 w 360124"/>
              <a:gd name="connsiteY23" fmla="*/ 1346480 h 1820240"/>
              <a:gd name="connsiteX24" fmla="*/ 87702 w 360124"/>
              <a:gd name="connsiteY24" fmla="*/ 1431891 h 1820240"/>
              <a:gd name="connsiteX25" fmla="*/ 32436 w 360124"/>
              <a:gd name="connsiteY25" fmla="*/ 1542422 h 1820240"/>
              <a:gd name="connsiteX26" fmla="*/ 12340 w 360124"/>
              <a:gd name="connsiteY26" fmla="*/ 1597688 h 1820240"/>
              <a:gd name="connsiteX27" fmla="*/ 2291 w 360124"/>
              <a:gd name="connsiteY27" fmla="*/ 1663003 h 1820240"/>
              <a:gd name="connsiteX28" fmla="*/ 2291 w 360124"/>
              <a:gd name="connsiteY28" fmla="*/ 1723293 h 1820240"/>
              <a:gd name="connsiteX29" fmla="*/ 27412 w 360124"/>
              <a:gd name="connsiteY29" fmla="*/ 1778559 h 1820240"/>
              <a:gd name="connsiteX30" fmla="*/ 52533 w 360124"/>
              <a:gd name="connsiteY30" fmla="*/ 1813728 h 1820240"/>
              <a:gd name="connsiteX31" fmla="*/ 67606 w 360124"/>
              <a:gd name="connsiteY31" fmla="*/ 1818752 h 1820240"/>
              <a:gd name="connsiteX32" fmla="*/ 117847 w 360124"/>
              <a:gd name="connsiteY32" fmla="*/ 1818752 h 1820240"/>
              <a:gd name="connsiteX33" fmla="*/ 183162 w 360124"/>
              <a:gd name="connsiteY33" fmla="*/ 1818752 h 1820240"/>
              <a:gd name="connsiteX0" fmla="*/ 293694 w 360124"/>
              <a:gd name="connsiteY0" fmla="*/ 0 h 1759949"/>
              <a:gd name="connsiteX1" fmla="*/ 298718 w 360124"/>
              <a:gd name="connsiteY1" fmla="*/ 70338 h 1759949"/>
              <a:gd name="connsiteX2" fmla="*/ 298718 w 360124"/>
              <a:gd name="connsiteY2" fmla="*/ 155749 h 1759949"/>
              <a:gd name="connsiteX3" fmla="*/ 293694 w 360124"/>
              <a:gd name="connsiteY3" fmla="*/ 241160 h 1759949"/>
              <a:gd name="connsiteX4" fmla="*/ 253500 w 360124"/>
              <a:gd name="connsiteY4" fmla="*/ 306474 h 1759949"/>
              <a:gd name="connsiteX5" fmla="*/ 248476 w 360124"/>
              <a:gd name="connsiteY5" fmla="*/ 351692 h 1759949"/>
              <a:gd name="connsiteX6" fmla="*/ 248476 w 360124"/>
              <a:gd name="connsiteY6" fmla="*/ 351692 h 1759949"/>
              <a:gd name="connsiteX7" fmla="*/ 233403 w 360124"/>
              <a:gd name="connsiteY7" fmla="*/ 492369 h 1759949"/>
              <a:gd name="connsiteX8" fmla="*/ 228379 w 360124"/>
              <a:gd name="connsiteY8" fmla="*/ 537586 h 1759949"/>
              <a:gd name="connsiteX9" fmla="*/ 248476 w 360124"/>
              <a:gd name="connsiteY9" fmla="*/ 587828 h 1759949"/>
              <a:gd name="connsiteX10" fmla="*/ 283645 w 360124"/>
              <a:gd name="connsiteY10" fmla="*/ 648118 h 1759949"/>
              <a:gd name="connsiteX11" fmla="*/ 303742 w 360124"/>
              <a:gd name="connsiteY11" fmla="*/ 713433 h 1759949"/>
              <a:gd name="connsiteX12" fmla="*/ 338911 w 360124"/>
              <a:gd name="connsiteY12" fmla="*/ 788795 h 1759949"/>
              <a:gd name="connsiteX13" fmla="*/ 343935 w 360124"/>
              <a:gd name="connsiteY13" fmla="*/ 778747 h 1759949"/>
              <a:gd name="connsiteX14" fmla="*/ 359008 w 360124"/>
              <a:gd name="connsiteY14" fmla="*/ 828989 h 1759949"/>
              <a:gd name="connsiteX15" fmla="*/ 359008 w 360124"/>
              <a:gd name="connsiteY15" fmla="*/ 884255 h 1759949"/>
              <a:gd name="connsiteX16" fmla="*/ 359008 w 360124"/>
              <a:gd name="connsiteY16" fmla="*/ 934496 h 1759949"/>
              <a:gd name="connsiteX17" fmla="*/ 348959 w 360124"/>
              <a:gd name="connsiteY17" fmla="*/ 999811 h 1759949"/>
              <a:gd name="connsiteX18" fmla="*/ 313790 w 360124"/>
              <a:gd name="connsiteY18" fmla="*/ 1040004 h 1759949"/>
              <a:gd name="connsiteX19" fmla="*/ 273597 w 360124"/>
              <a:gd name="connsiteY19" fmla="*/ 1115367 h 1759949"/>
              <a:gd name="connsiteX20" fmla="*/ 238428 w 360124"/>
              <a:gd name="connsiteY20" fmla="*/ 1170633 h 1759949"/>
              <a:gd name="connsiteX21" fmla="*/ 203258 w 360124"/>
              <a:gd name="connsiteY21" fmla="*/ 1230923 h 1759949"/>
              <a:gd name="connsiteX22" fmla="*/ 153017 w 360124"/>
              <a:gd name="connsiteY22" fmla="*/ 1286189 h 1759949"/>
              <a:gd name="connsiteX23" fmla="*/ 87702 w 360124"/>
              <a:gd name="connsiteY23" fmla="*/ 1371600 h 1759949"/>
              <a:gd name="connsiteX24" fmla="*/ 32436 w 360124"/>
              <a:gd name="connsiteY24" fmla="*/ 1482131 h 1759949"/>
              <a:gd name="connsiteX25" fmla="*/ 12340 w 360124"/>
              <a:gd name="connsiteY25" fmla="*/ 1537397 h 1759949"/>
              <a:gd name="connsiteX26" fmla="*/ 2291 w 360124"/>
              <a:gd name="connsiteY26" fmla="*/ 1602712 h 1759949"/>
              <a:gd name="connsiteX27" fmla="*/ 2291 w 360124"/>
              <a:gd name="connsiteY27" fmla="*/ 1663002 h 1759949"/>
              <a:gd name="connsiteX28" fmla="*/ 27412 w 360124"/>
              <a:gd name="connsiteY28" fmla="*/ 1718268 h 1759949"/>
              <a:gd name="connsiteX29" fmla="*/ 52533 w 360124"/>
              <a:gd name="connsiteY29" fmla="*/ 1753437 h 1759949"/>
              <a:gd name="connsiteX30" fmla="*/ 67606 w 360124"/>
              <a:gd name="connsiteY30" fmla="*/ 1758461 h 1759949"/>
              <a:gd name="connsiteX31" fmla="*/ 117847 w 360124"/>
              <a:gd name="connsiteY31" fmla="*/ 1758461 h 1759949"/>
              <a:gd name="connsiteX32" fmla="*/ 183162 w 360124"/>
              <a:gd name="connsiteY32" fmla="*/ 1758461 h 17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0124" h="1759949">
                <a:moveTo>
                  <a:pt x="293694" y="0"/>
                </a:moveTo>
                <a:cubicBezTo>
                  <a:pt x="296206" y="21771"/>
                  <a:pt x="297881" y="44380"/>
                  <a:pt x="298718" y="70338"/>
                </a:cubicBezTo>
                <a:cubicBezTo>
                  <a:pt x="299555" y="96296"/>
                  <a:pt x="299555" y="127279"/>
                  <a:pt x="298718" y="155749"/>
                </a:cubicBezTo>
                <a:cubicBezTo>
                  <a:pt x="297881" y="184219"/>
                  <a:pt x="301230" y="216039"/>
                  <a:pt x="293694" y="241160"/>
                </a:cubicBezTo>
                <a:cubicBezTo>
                  <a:pt x="286158" y="266281"/>
                  <a:pt x="261036" y="288052"/>
                  <a:pt x="253500" y="306474"/>
                </a:cubicBezTo>
                <a:cubicBezTo>
                  <a:pt x="245964" y="324896"/>
                  <a:pt x="248476" y="351692"/>
                  <a:pt x="248476" y="351692"/>
                </a:cubicBezTo>
                <a:lnTo>
                  <a:pt x="248476" y="351692"/>
                </a:lnTo>
                <a:cubicBezTo>
                  <a:pt x="245964" y="375138"/>
                  <a:pt x="236753" y="461387"/>
                  <a:pt x="233403" y="492369"/>
                </a:cubicBezTo>
                <a:cubicBezTo>
                  <a:pt x="230054" y="523351"/>
                  <a:pt x="225867" y="521676"/>
                  <a:pt x="228379" y="537586"/>
                </a:cubicBezTo>
                <a:cubicBezTo>
                  <a:pt x="230891" y="553496"/>
                  <a:pt x="239265" y="569406"/>
                  <a:pt x="248476" y="587828"/>
                </a:cubicBezTo>
                <a:cubicBezTo>
                  <a:pt x="257687" y="606250"/>
                  <a:pt x="274434" y="627184"/>
                  <a:pt x="283645" y="648118"/>
                </a:cubicBezTo>
                <a:cubicBezTo>
                  <a:pt x="292856" y="669052"/>
                  <a:pt x="294531" y="689987"/>
                  <a:pt x="303742" y="713433"/>
                </a:cubicBezTo>
                <a:cubicBezTo>
                  <a:pt x="312953" y="736879"/>
                  <a:pt x="332212" y="777909"/>
                  <a:pt x="338911" y="788795"/>
                </a:cubicBezTo>
                <a:cubicBezTo>
                  <a:pt x="345610" y="799681"/>
                  <a:pt x="340586" y="772048"/>
                  <a:pt x="343935" y="778747"/>
                </a:cubicBezTo>
                <a:cubicBezTo>
                  <a:pt x="347285" y="785446"/>
                  <a:pt x="356496" y="811404"/>
                  <a:pt x="359008" y="828989"/>
                </a:cubicBezTo>
                <a:cubicBezTo>
                  <a:pt x="361520" y="846574"/>
                  <a:pt x="359008" y="884255"/>
                  <a:pt x="359008" y="884255"/>
                </a:cubicBezTo>
                <a:cubicBezTo>
                  <a:pt x="359008" y="901839"/>
                  <a:pt x="360683" y="915237"/>
                  <a:pt x="359008" y="934496"/>
                </a:cubicBezTo>
                <a:cubicBezTo>
                  <a:pt x="357333" y="953755"/>
                  <a:pt x="356495" y="982226"/>
                  <a:pt x="348959" y="999811"/>
                </a:cubicBezTo>
                <a:cubicBezTo>
                  <a:pt x="341423" y="1017396"/>
                  <a:pt x="326350" y="1020745"/>
                  <a:pt x="313790" y="1040004"/>
                </a:cubicBezTo>
                <a:cubicBezTo>
                  <a:pt x="301230" y="1059263"/>
                  <a:pt x="286157" y="1093596"/>
                  <a:pt x="273597" y="1115367"/>
                </a:cubicBezTo>
                <a:cubicBezTo>
                  <a:pt x="261037" y="1137138"/>
                  <a:pt x="250151" y="1151374"/>
                  <a:pt x="238428" y="1170633"/>
                </a:cubicBezTo>
                <a:cubicBezTo>
                  <a:pt x="226705" y="1189892"/>
                  <a:pt x="217493" y="1211664"/>
                  <a:pt x="203258" y="1230923"/>
                </a:cubicBezTo>
                <a:cubicBezTo>
                  <a:pt x="189023" y="1250182"/>
                  <a:pt x="172276" y="1262743"/>
                  <a:pt x="153017" y="1286189"/>
                </a:cubicBezTo>
                <a:cubicBezTo>
                  <a:pt x="133758" y="1309635"/>
                  <a:pt x="107799" y="1338943"/>
                  <a:pt x="87702" y="1371600"/>
                </a:cubicBezTo>
                <a:cubicBezTo>
                  <a:pt x="67605" y="1404257"/>
                  <a:pt x="44996" y="1454498"/>
                  <a:pt x="32436" y="1482131"/>
                </a:cubicBezTo>
                <a:cubicBezTo>
                  <a:pt x="19876" y="1509764"/>
                  <a:pt x="17364" y="1517300"/>
                  <a:pt x="12340" y="1537397"/>
                </a:cubicBezTo>
                <a:cubicBezTo>
                  <a:pt x="7316" y="1557494"/>
                  <a:pt x="3966" y="1581778"/>
                  <a:pt x="2291" y="1602712"/>
                </a:cubicBezTo>
                <a:cubicBezTo>
                  <a:pt x="616" y="1623646"/>
                  <a:pt x="-1896" y="1643743"/>
                  <a:pt x="2291" y="1663002"/>
                </a:cubicBezTo>
                <a:cubicBezTo>
                  <a:pt x="6478" y="1682261"/>
                  <a:pt x="19038" y="1703196"/>
                  <a:pt x="27412" y="1718268"/>
                </a:cubicBezTo>
                <a:cubicBezTo>
                  <a:pt x="35786" y="1733340"/>
                  <a:pt x="45834" y="1746738"/>
                  <a:pt x="52533" y="1753437"/>
                </a:cubicBezTo>
                <a:cubicBezTo>
                  <a:pt x="59232" y="1760136"/>
                  <a:pt x="56720" y="1757624"/>
                  <a:pt x="67606" y="1758461"/>
                </a:cubicBezTo>
                <a:cubicBezTo>
                  <a:pt x="78492" y="1759298"/>
                  <a:pt x="117847" y="1758461"/>
                  <a:pt x="117847" y="1758461"/>
                </a:cubicBezTo>
                <a:cubicBezTo>
                  <a:pt x="137106" y="1758461"/>
                  <a:pt x="161390" y="1761811"/>
                  <a:pt x="183162" y="1758461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871369" y="3625554"/>
            <a:ext cx="401973" cy="937331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29373 w 1886427"/>
              <a:gd name="connsiteY0" fmla="*/ 1814413 h 2053753"/>
              <a:gd name="connsiteX1" fmla="*/ 79131 w 1886427"/>
              <a:gd name="connsiteY1" fmla="*/ 1708905 h 2053753"/>
              <a:gd name="connsiteX2" fmla="*/ 79131 w 1886427"/>
              <a:gd name="connsiteY2" fmla="*/ 1633542 h 2053753"/>
              <a:gd name="connsiteX3" fmla="*/ 79131 w 1886427"/>
              <a:gd name="connsiteY3" fmla="*/ 1502914 h 2053753"/>
              <a:gd name="connsiteX4" fmla="*/ 84155 w 1886427"/>
              <a:gd name="connsiteY4" fmla="*/ 1367261 h 2053753"/>
              <a:gd name="connsiteX5" fmla="*/ 79131 w 1886427"/>
              <a:gd name="connsiteY5" fmla="*/ 1281850 h 2053753"/>
              <a:gd name="connsiteX6" fmla="*/ 59034 w 1886427"/>
              <a:gd name="connsiteY6" fmla="*/ 1141173 h 2053753"/>
              <a:gd name="connsiteX7" fmla="*/ 94203 w 1886427"/>
              <a:gd name="connsiteY7" fmla="*/ 1070835 h 2053753"/>
              <a:gd name="connsiteX8" fmla="*/ 114300 w 1886427"/>
              <a:gd name="connsiteY8" fmla="*/ 920110 h 2053753"/>
              <a:gd name="connsiteX9" fmla="*/ 74107 w 1886427"/>
              <a:gd name="connsiteY9" fmla="*/ 749288 h 2053753"/>
              <a:gd name="connsiteX10" fmla="*/ 33913 w 1886427"/>
              <a:gd name="connsiteY10" fmla="*/ 663877 h 2053753"/>
              <a:gd name="connsiteX11" fmla="*/ 3768 w 1886427"/>
              <a:gd name="connsiteY11" fmla="*/ 508127 h 2053753"/>
              <a:gd name="connsiteX12" fmla="*/ 3768 w 1886427"/>
              <a:gd name="connsiteY12" fmla="*/ 397595 h 2053753"/>
              <a:gd name="connsiteX13" fmla="*/ 33913 w 1886427"/>
              <a:gd name="connsiteY13" fmla="*/ 266967 h 2053753"/>
              <a:gd name="connsiteX14" fmla="*/ 104252 w 1886427"/>
              <a:gd name="connsiteY14" fmla="*/ 176531 h 2053753"/>
              <a:gd name="connsiteX15" fmla="*/ 169566 w 1886427"/>
              <a:gd name="connsiteY15" fmla="*/ 146386 h 2053753"/>
              <a:gd name="connsiteX16" fmla="*/ 254977 w 1886427"/>
              <a:gd name="connsiteY16" fmla="*/ 111217 h 2053753"/>
              <a:gd name="connsiteX17" fmla="*/ 330340 w 1886427"/>
              <a:gd name="connsiteY17" fmla="*/ 101169 h 2053753"/>
              <a:gd name="connsiteX18" fmla="*/ 385606 w 1886427"/>
              <a:gd name="connsiteY18" fmla="*/ 161459 h 2053753"/>
              <a:gd name="connsiteX19" fmla="*/ 380581 w 1886427"/>
              <a:gd name="connsiteY19" fmla="*/ 261942 h 2053753"/>
              <a:gd name="connsiteX20" fmla="*/ 400678 w 1886427"/>
              <a:gd name="connsiteY20" fmla="*/ 407644 h 2053753"/>
              <a:gd name="connsiteX21" fmla="*/ 430823 w 1886427"/>
              <a:gd name="connsiteY21" fmla="*/ 513151 h 2053753"/>
              <a:gd name="connsiteX22" fmla="*/ 445896 w 1886427"/>
              <a:gd name="connsiteY22" fmla="*/ 588514 h 2053753"/>
              <a:gd name="connsiteX23" fmla="*/ 460968 w 1886427"/>
              <a:gd name="connsiteY23" fmla="*/ 678949 h 2053753"/>
              <a:gd name="connsiteX24" fmla="*/ 491113 w 1886427"/>
              <a:gd name="connsiteY24" fmla="*/ 759336 h 2053753"/>
              <a:gd name="connsiteX25" fmla="*/ 842806 w 1886427"/>
              <a:gd name="connsiteY25" fmla="*/ 1111028 h 2053753"/>
              <a:gd name="connsiteX26" fmla="*/ 817685 w 1886427"/>
              <a:gd name="connsiteY26" fmla="*/ 1055762 h 2053753"/>
              <a:gd name="connsiteX27" fmla="*/ 787540 w 1886427"/>
              <a:gd name="connsiteY27" fmla="*/ 935182 h 2053753"/>
              <a:gd name="connsiteX28" fmla="*/ 767443 w 1886427"/>
              <a:gd name="connsiteY28" fmla="*/ 809578 h 2053753"/>
              <a:gd name="connsiteX29" fmla="*/ 762419 w 1886427"/>
              <a:gd name="connsiteY29" fmla="*/ 653828 h 2053753"/>
              <a:gd name="connsiteX30" fmla="*/ 762419 w 1886427"/>
              <a:gd name="connsiteY30" fmla="*/ 543296 h 2053753"/>
              <a:gd name="connsiteX31" fmla="*/ 752370 w 1886427"/>
              <a:gd name="connsiteY31" fmla="*/ 427740 h 2053753"/>
              <a:gd name="connsiteX32" fmla="*/ 737298 w 1886427"/>
              <a:gd name="connsiteY32" fmla="*/ 307160 h 2053753"/>
              <a:gd name="connsiteX33" fmla="*/ 697105 w 1886427"/>
              <a:gd name="connsiteY33" fmla="*/ 226773 h 2053753"/>
              <a:gd name="connsiteX34" fmla="*/ 682032 w 1886427"/>
              <a:gd name="connsiteY34" fmla="*/ 116241 h 2053753"/>
              <a:gd name="connsiteX35" fmla="*/ 702129 w 1886427"/>
              <a:gd name="connsiteY35" fmla="*/ 50927 h 2053753"/>
              <a:gd name="connsiteX36" fmla="*/ 717201 w 1886427"/>
              <a:gd name="connsiteY36" fmla="*/ 40879 h 2053753"/>
              <a:gd name="connsiteX37" fmla="*/ 762419 w 1886427"/>
              <a:gd name="connsiteY37" fmla="*/ 20782 h 2053753"/>
              <a:gd name="connsiteX38" fmla="*/ 832757 w 1886427"/>
              <a:gd name="connsiteY38" fmla="*/ 685 h 2053753"/>
              <a:gd name="connsiteX39" fmla="*/ 903096 w 1886427"/>
              <a:gd name="connsiteY39" fmla="*/ 5710 h 2053753"/>
              <a:gd name="connsiteX40" fmla="*/ 953338 w 1886427"/>
              <a:gd name="connsiteY40" fmla="*/ 15758 h 2053753"/>
              <a:gd name="connsiteX41" fmla="*/ 1008603 w 1886427"/>
              <a:gd name="connsiteY41" fmla="*/ 76048 h 2053753"/>
              <a:gd name="connsiteX42" fmla="*/ 1068894 w 1886427"/>
              <a:gd name="connsiteY42" fmla="*/ 146386 h 2053753"/>
              <a:gd name="connsiteX43" fmla="*/ 1099039 w 1886427"/>
              <a:gd name="connsiteY43" fmla="*/ 392571 h 2053753"/>
              <a:gd name="connsiteX44" fmla="*/ 1099039 w 1886427"/>
              <a:gd name="connsiteY44" fmla="*/ 417692 h 2053753"/>
              <a:gd name="connsiteX45" fmla="*/ 1099039 w 1886427"/>
              <a:gd name="connsiteY45" fmla="*/ 553345 h 2053753"/>
              <a:gd name="connsiteX46" fmla="*/ 1099039 w 1886427"/>
              <a:gd name="connsiteY46" fmla="*/ 653828 h 2053753"/>
              <a:gd name="connsiteX47" fmla="*/ 1058845 w 1886427"/>
              <a:gd name="connsiteY47" fmla="*/ 749288 h 2053753"/>
              <a:gd name="connsiteX48" fmla="*/ 1028700 w 1886427"/>
              <a:gd name="connsiteY48" fmla="*/ 824650 h 2053753"/>
              <a:gd name="connsiteX49" fmla="*/ 1023676 w 1886427"/>
              <a:gd name="connsiteY49" fmla="*/ 884940 h 2053753"/>
              <a:gd name="connsiteX50" fmla="*/ 1063869 w 1886427"/>
              <a:gd name="connsiteY50" fmla="*/ 985424 h 2053753"/>
              <a:gd name="connsiteX51" fmla="*/ 1104063 w 1886427"/>
              <a:gd name="connsiteY51" fmla="*/ 1065811 h 2053753"/>
              <a:gd name="connsiteX52" fmla="*/ 1179425 w 1886427"/>
              <a:gd name="connsiteY52" fmla="*/ 1221560 h 2053753"/>
              <a:gd name="connsiteX53" fmla="*/ 1184450 w 1886427"/>
              <a:gd name="connsiteY53" fmla="*/ 1296923 h 2053753"/>
              <a:gd name="connsiteX54" fmla="*/ 1184450 w 1886427"/>
              <a:gd name="connsiteY54" fmla="*/ 1377310 h 2053753"/>
              <a:gd name="connsiteX55" fmla="*/ 1149280 w 1886427"/>
              <a:gd name="connsiteY55" fmla="*/ 1457696 h 2053753"/>
              <a:gd name="connsiteX56" fmla="*/ 817685 w 1886427"/>
              <a:gd name="connsiteY56" fmla="*/ 1919921 h 2053753"/>
              <a:gd name="connsiteX57" fmla="*/ 888023 w 1886427"/>
              <a:gd name="connsiteY57" fmla="*/ 2045525 h 2053753"/>
              <a:gd name="connsiteX58" fmla="*/ 963386 w 1886427"/>
              <a:gd name="connsiteY58" fmla="*/ 2035477 h 2053753"/>
              <a:gd name="connsiteX59" fmla="*/ 1033724 w 1886427"/>
              <a:gd name="connsiteY59" fmla="*/ 1985235 h 2053753"/>
              <a:gd name="connsiteX60" fmla="*/ 1109087 w 1886427"/>
              <a:gd name="connsiteY60" fmla="*/ 1904848 h 2053753"/>
              <a:gd name="connsiteX61" fmla="*/ 1219619 w 1886427"/>
              <a:gd name="connsiteY61" fmla="*/ 1744074 h 2053753"/>
              <a:gd name="connsiteX62" fmla="*/ 1294981 w 1886427"/>
              <a:gd name="connsiteY62" fmla="*/ 1563204 h 2053753"/>
              <a:gd name="connsiteX63" fmla="*/ 1505997 w 1886427"/>
              <a:gd name="connsiteY63" fmla="*/ 241846 h 2053753"/>
              <a:gd name="connsiteX64" fmla="*/ 1505997 w 1886427"/>
              <a:gd name="connsiteY64" fmla="*/ 503103 h 2053753"/>
              <a:gd name="connsiteX65" fmla="*/ 1511021 w 1886427"/>
              <a:gd name="connsiteY65" fmla="*/ 628707 h 2053753"/>
              <a:gd name="connsiteX66" fmla="*/ 1551214 w 1886427"/>
              <a:gd name="connsiteY66" fmla="*/ 699046 h 2053753"/>
              <a:gd name="connsiteX67" fmla="*/ 1581359 w 1886427"/>
              <a:gd name="connsiteY67" fmla="*/ 804553 h 2053753"/>
              <a:gd name="connsiteX68" fmla="*/ 1596432 w 1886427"/>
              <a:gd name="connsiteY68" fmla="*/ 905037 h 2053753"/>
              <a:gd name="connsiteX69" fmla="*/ 1566287 w 1886427"/>
              <a:gd name="connsiteY69" fmla="*/ 1065811 h 2053753"/>
              <a:gd name="connsiteX70" fmla="*/ 1571311 w 1886427"/>
              <a:gd name="connsiteY70" fmla="*/ 1156246 h 2053753"/>
              <a:gd name="connsiteX71" fmla="*/ 1571311 w 1886427"/>
              <a:gd name="connsiteY71" fmla="*/ 1306971 h 2053753"/>
              <a:gd name="connsiteX72" fmla="*/ 1556239 w 1886427"/>
              <a:gd name="connsiteY72" fmla="*/ 1367261 h 2053753"/>
              <a:gd name="connsiteX73" fmla="*/ 1511021 w 1886427"/>
              <a:gd name="connsiteY73" fmla="*/ 1507938 h 2053753"/>
              <a:gd name="connsiteX74" fmla="*/ 1485900 w 1886427"/>
              <a:gd name="connsiteY74" fmla="*/ 1653639 h 2053753"/>
              <a:gd name="connsiteX75" fmla="*/ 1465803 w 1886427"/>
              <a:gd name="connsiteY75" fmla="*/ 1739050 h 2053753"/>
              <a:gd name="connsiteX76" fmla="*/ 1490924 w 1886427"/>
              <a:gd name="connsiteY76" fmla="*/ 1814413 h 2053753"/>
              <a:gd name="connsiteX77" fmla="*/ 1526094 w 1886427"/>
              <a:gd name="connsiteY77" fmla="*/ 1839534 h 2053753"/>
              <a:gd name="connsiteX78" fmla="*/ 1571311 w 1886427"/>
              <a:gd name="connsiteY78" fmla="*/ 1839534 h 2053753"/>
              <a:gd name="connsiteX79" fmla="*/ 1626577 w 1886427"/>
              <a:gd name="connsiteY79" fmla="*/ 1819437 h 2053753"/>
              <a:gd name="connsiteX80" fmla="*/ 1676819 w 1886427"/>
              <a:gd name="connsiteY80" fmla="*/ 1764171 h 2053753"/>
              <a:gd name="connsiteX81" fmla="*/ 1696916 w 1886427"/>
              <a:gd name="connsiteY81" fmla="*/ 1638567 h 2053753"/>
              <a:gd name="connsiteX82" fmla="*/ 1732085 w 1886427"/>
              <a:gd name="connsiteY82" fmla="*/ 1563204 h 2053753"/>
              <a:gd name="connsiteX83" fmla="*/ 1807447 w 1886427"/>
              <a:gd name="connsiteY83" fmla="*/ 1497890 h 2053753"/>
              <a:gd name="connsiteX84" fmla="*/ 1867738 w 1886427"/>
              <a:gd name="connsiteY84" fmla="*/ 1322044 h 2053753"/>
              <a:gd name="connsiteX85" fmla="*/ 1882810 w 1886427"/>
              <a:gd name="connsiteY85" fmla="*/ 1246681 h 2053753"/>
              <a:gd name="connsiteX86" fmla="*/ 1882810 w 1886427"/>
              <a:gd name="connsiteY86" fmla="*/ 1141173 h 2053753"/>
              <a:gd name="connsiteX87" fmla="*/ 1842617 w 1886427"/>
              <a:gd name="connsiteY87" fmla="*/ 1040690 h 2053753"/>
              <a:gd name="connsiteX88" fmla="*/ 1832568 w 1886427"/>
              <a:gd name="connsiteY88" fmla="*/ 955279 h 2053753"/>
              <a:gd name="connsiteX0" fmla="*/ 79131 w 1886427"/>
              <a:gd name="connsiteY0" fmla="*/ 1708905 h 2053753"/>
              <a:gd name="connsiteX1" fmla="*/ 79131 w 1886427"/>
              <a:gd name="connsiteY1" fmla="*/ 1633542 h 2053753"/>
              <a:gd name="connsiteX2" fmla="*/ 79131 w 1886427"/>
              <a:gd name="connsiteY2" fmla="*/ 1502914 h 2053753"/>
              <a:gd name="connsiteX3" fmla="*/ 84155 w 1886427"/>
              <a:gd name="connsiteY3" fmla="*/ 1367261 h 2053753"/>
              <a:gd name="connsiteX4" fmla="*/ 79131 w 1886427"/>
              <a:gd name="connsiteY4" fmla="*/ 1281850 h 2053753"/>
              <a:gd name="connsiteX5" fmla="*/ 59034 w 1886427"/>
              <a:gd name="connsiteY5" fmla="*/ 1141173 h 2053753"/>
              <a:gd name="connsiteX6" fmla="*/ 94203 w 1886427"/>
              <a:gd name="connsiteY6" fmla="*/ 1070835 h 2053753"/>
              <a:gd name="connsiteX7" fmla="*/ 114300 w 1886427"/>
              <a:gd name="connsiteY7" fmla="*/ 920110 h 2053753"/>
              <a:gd name="connsiteX8" fmla="*/ 74107 w 1886427"/>
              <a:gd name="connsiteY8" fmla="*/ 749288 h 2053753"/>
              <a:gd name="connsiteX9" fmla="*/ 33913 w 1886427"/>
              <a:gd name="connsiteY9" fmla="*/ 663877 h 2053753"/>
              <a:gd name="connsiteX10" fmla="*/ 3768 w 1886427"/>
              <a:gd name="connsiteY10" fmla="*/ 508127 h 2053753"/>
              <a:gd name="connsiteX11" fmla="*/ 3768 w 1886427"/>
              <a:gd name="connsiteY11" fmla="*/ 397595 h 2053753"/>
              <a:gd name="connsiteX12" fmla="*/ 33913 w 1886427"/>
              <a:gd name="connsiteY12" fmla="*/ 266967 h 2053753"/>
              <a:gd name="connsiteX13" fmla="*/ 104252 w 1886427"/>
              <a:gd name="connsiteY13" fmla="*/ 176531 h 2053753"/>
              <a:gd name="connsiteX14" fmla="*/ 169566 w 1886427"/>
              <a:gd name="connsiteY14" fmla="*/ 146386 h 2053753"/>
              <a:gd name="connsiteX15" fmla="*/ 254977 w 1886427"/>
              <a:gd name="connsiteY15" fmla="*/ 111217 h 2053753"/>
              <a:gd name="connsiteX16" fmla="*/ 330340 w 1886427"/>
              <a:gd name="connsiteY16" fmla="*/ 101169 h 2053753"/>
              <a:gd name="connsiteX17" fmla="*/ 385606 w 1886427"/>
              <a:gd name="connsiteY17" fmla="*/ 161459 h 2053753"/>
              <a:gd name="connsiteX18" fmla="*/ 380581 w 1886427"/>
              <a:gd name="connsiteY18" fmla="*/ 261942 h 2053753"/>
              <a:gd name="connsiteX19" fmla="*/ 400678 w 1886427"/>
              <a:gd name="connsiteY19" fmla="*/ 407644 h 2053753"/>
              <a:gd name="connsiteX20" fmla="*/ 430823 w 1886427"/>
              <a:gd name="connsiteY20" fmla="*/ 513151 h 2053753"/>
              <a:gd name="connsiteX21" fmla="*/ 445896 w 1886427"/>
              <a:gd name="connsiteY21" fmla="*/ 588514 h 2053753"/>
              <a:gd name="connsiteX22" fmla="*/ 460968 w 1886427"/>
              <a:gd name="connsiteY22" fmla="*/ 678949 h 2053753"/>
              <a:gd name="connsiteX23" fmla="*/ 491113 w 1886427"/>
              <a:gd name="connsiteY23" fmla="*/ 759336 h 2053753"/>
              <a:gd name="connsiteX24" fmla="*/ 842806 w 1886427"/>
              <a:gd name="connsiteY24" fmla="*/ 1111028 h 2053753"/>
              <a:gd name="connsiteX25" fmla="*/ 817685 w 1886427"/>
              <a:gd name="connsiteY25" fmla="*/ 1055762 h 2053753"/>
              <a:gd name="connsiteX26" fmla="*/ 787540 w 1886427"/>
              <a:gd name="connsiteY26" fmla="*/ 935182 h 2053753"/>
              <a:gd name="connsiteX27" fmla="*/ 767443 w 1886427"/>
              <a:gd name="connsiteY27" fmla="*/ 809578 h 2053753"/>
              <a:gd name="connsiteX28" fmla="*/ 762419 w 1886427"/>
              <a:gd name="connsiteY28" fmla="*/ 653828 h 2053753"/>
              <a:gd name="connsiteX29" fmla="*/ 762419 w 1886427"/>
              <a:gd name="connsiteY29" fmla="*/ 543296 h 2053753"/>
              <a:gd name="connsiteX30" fmla="*/ 752370 w 1886427"/>
              <a:gd name="connsiteY30" fmla="*/ 427740 h 2053753"/>
              <a:gd name="connsiteX31" fmla="*/ 737298 w 1886427"/>
              <a:gd name="connsiteY31" fmla="*/ 307160 h 2053753"/>
              <a:gd name="connsiteX32" fmla="*/ 697105 w 1886427"/>
              <a:gd name="connsiteY32" fmla="*/ 226773 h 2053753"/>
              <a:gd name="connsiteX33" fmla="*/ 682032 w 1886427"/>
              <a:gd name="connsiteY33" fmla="*/ 116241 h 2053753"/>
              <a:gd name="connsiteX34" fmla="*/ 702129 w 1886427"/>
              <a:gd name="connsiteY34" fmla="*/ 50927 h 2053753"/>
              <a:gd name="connsiteX35" fmla="*/ 717201 w 1886427"/>
              <a:gd name="connsiteY35" fmla="*/ 40879 h 2053753"/>
              <a:gd name="connsiteX36" fmla="*/ 762419 w 1886427"/>
              <a:gd name="connsiteY36" fmla="*/ 20782 h 2053753"/>
              <a:gd name="connsiteX37" fmla="*/ 832757 w 1886427"/>
              <a:gd name="connsiteY37" fmla="*/ 685 h 2053753"/>
              <a:gd name="connsiteX38" fmla="*/ 903096 w 1886427"/>
              <a:gd name="connsiteY38" fmla="*/ 5710 h 2053753"/>
              <a:gd name="connsiteX39" fmla="*/ 953338 w 1886427"/>
              <a:gd name="connsiteY39" fmla="*/ 15758 h 2053753"/>
              <a:gd name="connsiteX40" fmla="*/ 1008603 w 1886427"/>
              <a:gd name="connsiteY40" fmla="*/ 76048 h 2053753"/>
              <a:gd name="connsiteX41" fmla="*/ 1068894 w 1886427"/>
              <a:gd name="connsiteY41" fmla="*/ 146386 h 2053753"/>
              <a:gd name="connsiteX42" fmla="*/ 1099039 w 1886427"/>
              <a:gd name="connsiteY42" fmla="*/ 392571 h 2053753"/>
              <a:gd name="connsiteX43" fmla="*/ 1099039 w 1886427"/>
              <a:gd name="connsiteY43" fmla="*/ 417692 h 2053753"/>
              <a:gd name="connsiteX44" fmla="*/ 1099039 w 1886427"/>
              <a:gd name="connsiteY44" fmla="*/ 553345 h 2053753"/>
              <a:gd name="connsiteX45" fmla="*/ 1099039 w 1886427"/>
              <a:gd name="connsiteY45" fmla="*/ 653828 h 2053753"/>
              <a:gd name="connsiteX46" fmla="*/ 1058845 w 1886427"/>
              <a:gd name="connsiteY46" fmla="*/ 749288 h 2053753"/>
              <a:gd name="connsiteX47" fmla="*/ 1028700 w 1886427"/>
              <a:gd name="connsiteY47" fmla="*/ 824650 h 2053753"/>
              <a:gd name="connsiteX48" fmla="*/ 1023676 w 1886427"/>
              <a:gd name="connsiteY48" fmla="*/ 884940 h 2053753"/>
              <a:gd name="connsiteX49" fmla="*/ 1063869 w 1886427"/>
              <a:gd name="connsiteY49" fmla="*/ 985424 h 2053753"/>
              <a:gd name="connsiteX50" fmla="*/ 1104063 w 1886427"/>
              <a:gd name="connsiteY50" fmla="*/ 1065811 h 2053753"/>
              <a:gd name="connsiteX51" fmla="*/ 1179425 w 1886427"/>
              <a:gd name="connsiteY51" fmla="*/ 1221560 h 2053753"/>
              <a:gd name="connsiteX52" fmla="*/ 1184450 w 1886427"/>
              <a:gd name="connsiteY52" fmla="*/ 1296923 h 2053753"/>
              <a:gd name="connsiteX53" fmla="*/ 1184450 w 1886427"/>
              <a:gd name="connsiteY53" fmla="*/ 1377310 h 2053753"/>
              <a:gd name="connsiteX54" fmla="*/ 1149280 w 1886427"/>
              <a:gd name="connsiteY54" fmla="*/ 1457696 h 2053753"/>
              <a:gd name="connsiteX55" fmla="*/ 817685 w 1886427"/>
              <a:gd name="connsiteY55" fmla="*/ 1919921 h 2053753"/>
              <a:gd name="connsiteX56" fmla="*/ 888023 w 1886427"/>
              <a:gd name="connsiteY56" fmla="*/ 2045525 h 2053753"/>
              <a:gd name="connsiteX57" fmla="*/ 963386 w 1886427"/>
              <a:gd name="connsiteY57" fmla="*/ 2035477 h 2053753"/>
              <a:gd name="connsiteX58" fmla="*/ 1033724 w 1886427"/>
              <a:gd name="connsiteY58" fmla="*/ 1985235 h 2053753"/>
              <a:gd name="connsiteX59" fmla="*/ 1109087 w 1886427"/>
              <a:gd name="connsiteY59" fmla="*/ 1904848 h 2053753"/>
              <a:gd name="connsiteX60" fmla="*/ 1219619 w 1886427"/>
              <a:gd name="connsiteY60" fmla="*/ 1744074 h 2053753"/>
              <a:gd name="connsiteX61" fmla="*/ 1294981 w 1886427"/>
              <a:gd name="connsiteY61" fmla="*/ 1563204 h 2053753"/>
              <a:gd name="connsiteX62" fmla="*/ 1505997 w 1886427"/>
              <a:gd name="connsiteY62" fmla="*/ 241846 h 2053753"/>
              <a:gd name="connsiteX63" fmla="*/ 1505997 w 1886427"/>
              <a:gd name="connsiteY63" fmla="*/ 503103 h 2053753"/>
              <a:gd name="connsiteX64" fmla="*/ 1511021 w 1886427"/>
              <a:gd name="connsiteY64" fmla="*/ 628707 h 2053753"/>
              <a:gd name="connsiteX65" fmla="*/ 1551214 w 1886427"/>
              <a:gd name="connsiteY65" fmla="*/ 699046 h 2053753"/>
              <a:gd name="connsiteX66" fmla="*/ 1581359 w 1886427"/>
              <a:gd name="connsiteY66" fmla="*/ 804553 h 2053753"/>
              <a:gd name="connsiteX67" fmla="*/ 1596432 w 1886427"/>
              <a:gd name="connsiteY67" fmla="*/ 905037 h 2053753"/>
              <a:gd name="connsiteX68" fmla="*/ 1566287 w 1886427"/>
              <a:gd name="connsiteY68" fmla="*/ 1065811 h 2053753"/>
              <a:gd name="connsiteX69" fmla="*/ 1571311 w 1886427"/>
              <a:gd name="connsiteY69" fmla="*/ 1156246 h 2053753"/>
              <a:gd name="connsiteX70" fmla="*/ 1571311 w 1886427"/>
              <a:gd name="connsiteY70" fmla="*/ 1306971 h 2053753"/>
              <a:gd name="connsiteX71" fmla="*/ 1556239 w 1886427"/>
              <a:gd name="connsiteY71" fmla="*/ 1367261 h 2053753"/>
              <a:gd name="connsiteX72" fmla="*/ 1511021 w 1886427"/>
              <a:gd name="connsiteY72" fmla="*/ 1507938 h 2053753"/>
              <a:gd name="connsiteX73" fmla="*/ 1485900 w 1886427"/>
              <a:gd name="connsiteY73" fmla="*/ 1653639 h 2053753"/>
              <a:gd name="connsiteX74" fmla="*/ 1465803 w 1886427"/>
              <a:gd name="connsiteY74" fmla="*/ 1739050 h 2053753"/>
              <a:gd name="connsiteX75" fmla="*/ 1490924 w 1886427"/>
              <a:gd name="connsiteY75" fmla="*/ 1814413 h 2053753"/>
              <a:gd name="connsiteX76" fmla="*/ 1526094 w 1886427"/>
              <a:gd name="connsiteY76" fmla="*/ 1839534 h 2053753"/>
              <a:gd name="connsiteX77" fmla="*/ 1571311 w 1886427"/>
              <a:gd name="connsiteY77" fmla="*/ 1839534 h 2053753"/>
              <a:gd name="connsiteX78" fmla="*/ 1626577 w 1886427"/>
              <a:gd name="connsiteY78" fmla="*/ 1819437 h 2053753"/>
              <a:gd name="connsiteX79" fmla="*/ 1676819 w 1886427"/>
              <a:gd name="connsiteY79" fmla="*/ 1764171 h 2053753"/>
              <a:gd name="connsiteX80" fmla="*/ 1696916 w 1886427"/>
              <a:gd name="connsiteY80" fmla="*/ 1638567 h 2053753"/>
              <a:gd name="connsiteX81" fmla="*/ 1732085 w 1886427"/>
              <a:gd name="connsiteY81" fmla="*/ 1563204 h 2053753"/>
              <a:gd name="connsiteX82" fmla="*/ 1807447 w 1886427"/>
              <a:gd name="connsiteY82" fmla="*/ 1497890 h 2053753"/>
              <a:gd name="connsiteX83" fmla="*/ 1867738 w 1886427"/>
              <a:gd name="connsiteY83" fmla="*/ 1322044 h 2053753"/>
              <a:gd name="connsiteX84" fmla="*/ 1882810 w 1886427"/>
              <a:gd name="connsiteY84" fmla="*/ 1246681 h 2053753"/>
              <a:gd name="connsiteX85" fmla="*/ 1882810 w 1886427"/>
              <a:gd name="connsiteY85" fmla="*/ 1141173 h 2053753"/>
              <a:gd name="connsiteX86" fmla="*/ 1842617 w 1886427"/>
              <a:gd name="connsiteY86" fmla="*/ 1040690 h 2053753"/>
              <a:gd name="connsiteX87" fmla="*/ 1832568 w 1886427"/>
              <a:gd name="connsiteY87" fmla="*/ 955279 h 2053753"/>
              <a:gd name="connsiteX0" fmla="*/ 79131 w 1886427"/>
              <a:gd name="connsiteY0" fmla="*/ 1633542 h 2053753"/>
              <a:gd name="connsiteX1" fmla="*/ 79131 w 1886427"/>
              <a:gd name="connsiteY1" fmla="*/ 1502914 h 2053753"/>
              <a:gd name="connsiteX2" fmla="*/ 84155 w 1886427"/>
              <a:gd name="connsiteY2" fmla="*/ 1367261 h 2053753"/>
              <a:gd name="connsiteX3" fmla="*/ 79131 w 1886427"/>
              <a:gd name="connsiteY3" fmla="*/ 1281850 h 2053753"/>
              <a:gd name="connsiteX4" fmla="*/ 59034 w 1886427"/>
              <a:gd name="connsiteY4" fmla="*/ 1141173 h 2053753"/>
              <a:gd name="connsiteX5" fmla="*/ 94203 w 1886427"/>
              <a:gd name="connsiteY5" fmla="*/ 1070835 h 2053753"/>
              <a:gd name="connsiteX6" fmla="*/ 114300 w 1886427"/>
              <a:gd name="connsiteY6" fmla="*/ 920110 h 2053753"/>
              <a:gd name="connsiteX7" fmla="*/ 74107 w 1886427"/>
              <a:gd name="connsiteY7" fmla="*/ 749288 h 2053753"/>
              <a:gd name="connsiteX8" fmla="*/ 33913 w 1886427"/>
              <a:gd name="connsiteY8" fmla="*/ 663877 h 2053753"/>
              <a:gd name="connsiteX9" fmla="*/ 3768 w 1886427"/>
              <a:gd name="connsiteY9" fmla="*/ 508127 h 2053753"/>
              <a:gd name="connsiteX10" fmla="*/ 3768 w 1886427"/>
              <a:gd name="connsiteY10" fmla="*/ 397595 h 2053753"/>
              <a:gd name="connsiteX11" fmla="*/ 33913 w 1886427"/>
              <a:gd name="connsiteY11" fmla="*/ 266967 h 2053753"/>
              <a:gd name="connsiteX12" fmla="*/ 104252 w 1886427"/>
              <a:gd name="connsiteY12" fmla="*/ 176531 h 2053753"/>
              <a:gd name="connsiteX13" fmla="*/ 169566 w 1886427"/>
              <a:gd name="connsiteY13" fmla="*/ 146386 h 2053753"/>
              <a:gd name="connsiteX14" fmla="*/ 254977 w 1886427"/>
              <a:gd name="connsiteY14" fmla="*/ 111217 h 2053753"/>
              <a:gd name="connsiteX15" fmla="*/ 330340 w 1886427"/>
              <a:gd name="connsiteY15" fmla="*/ 101169 h 2053753"/>
              <a:gd name="connsiteX16" fmla="*/ 385606 w 1886427"/>
              <a:gd name="connsiteY16" fmla="*/ 161459 h 2053753"/>
              <a:gd name="connsiteX17" fmla="*/ 380581 w 1886427"/>
              <a:gd name="connsiteY17" fmla="*/ 261942 h 2053753"/>
              <a:gd name="connsiteX18" fmla="*/ 400678 w 1886427"/>
              <a:gd name="connsiteY18" fmla="*/ 407644 h 2053753"/>
              <a:gd name="connsiteX19" fmla="*/ 430823 w 1886427"/>
              <a:gd name="connsiteY19" fmla="*/ 513151 h 2053753"/>
              <a:gd name="connsiteX20" fmla="*/ 445896 w 1886427"/>
              <a:gd name="connsiteY20" fmla="*/ 588514 h 2053753"/>
              <a:gd name="connsiteX21" fmla="*/ 460968 w 1886427"/>
              <a:gd name="connsiteY21" fmla="*/ 678949 h 2053753"/>
              <a:gd name="connsiteX22" fmla="*/ 491113 w 1886427"/>
              <a:gd name="connsiteY22" fmla="*/ 759336 h 2053753"/>
              <a:gd name="connsiteX23" fmla="*/ 842806 w 1886427"/>
              <a:gd name="connsiteY23" fmla="*/ 1111028 h 2053753"/>
              <a:gd name="connsiteX24" fmla="*/ 817685 w 1886427"/>
              <a:gd name="connsiteY24" fmla="*/ 1055762 h 2053753"/>
              <a:gd name="connsiteX25" fmla="*/ 787540 w 1886427"/>
              <a:gd name="connsiteY25" fmla="*/ 935182 h 2053753"/>
              <a:gd name="connsiteX26" fmla="*/ 767443 w 1886427"/>
              <a:gd name="connsiteY26" fmla="*/ 809578 h 2053753"/>
              <a:gd name="connsiteX27" fmla="*/ 762419 w 1886427"/>
              <a:gd name="connsiteY27" fmla="*/ 653828 h 2053753"/>
              <a:gd name="connsiteX28" fmla="*/ 762419 w 1886427"/>
              <a:gd name="connsiteY28" fmla="*/ 543296 h 2053753"/>
              <a:gd name="connsiteX29" fmla="*/ 752370 w 1886427"/>
              <a:gd name="connsiteY29" fmla="*/ 427740 h 2053753"/>
              <a:gd name="connsiteX30" fmla="*/ 737298 w 1886427"/>
              <a:gd name="connsiteY30" fmla="*/ 307160 h 2053753"/>
              <a:gd name="connsiteX31" fmla="*/ 697105 w 1886427"/>
              <a:gd name="connsiteY31" fmla="*/ 226773 h 2053753"/>
              <a:gd name="connsiteX32" fmla="*/ 682032 w 1886427"/>
              <a:gd name="connsiteY32" fmla="*/ 116241 h 2053753"/>
              <a:gd name="connsiteX33" fmla="*/ 702129 w 1886427"/>
              <a:gd name="connsiteY33" fmla="*/ 50927 h 2053753"/>
              <a:gd name="connsiteX34" fmla="*/ 717201 w 1886427"/>
              <a:gd name="connsiteY34" fmla="*/ 40879 h 2053753"/>
              <a:gd name="connsiteX35" fmla="*/ 762419 w 1886427"/>
              <a:gd name="connsiteY35" fmla="*/ 20782 h 2053753"/>
              <a:gd name="connsiteX36" fmla="*/ 832757 w 1886427"/>
              <a:gd name="connsiteY36" fmla="*/ 685 h 2053753"/>
              <a:gd name="connsiteX37" fmla="*/ 903096 w 1886427"/>
              <a:gd name="connsiteY37" fmla="*/ 5710 h 2053753"/>
              <a:gd name="connsiteX38" fmla="*/ 953338 w 1886427"/>
              <a:gd name="connsiteY38" fmla="*/ 15758 h 2053753"/>
              <a:gd name="connsiteX39" fmla="*/ 1008603 w 1886427"/>
              <a:gd name="connsiteY39" fmla="*/ 76048 h 2053753"/>
              <a:gd name="connsiteX40" fmla="*/ 1068894 w 1886427"/>
              <a:gd name="connsiteY40" fmla="*/ 146386 h 2053753"/>
              <a:gd name="connsiteX41" fmla="*/ 1099039 w 1886427"/>
              <a:gd name="connsiteY41" fmla="*/ 392571 h 2053753"/>
              <a:gd name="connsiteX42" fmla="*/ 1099039 w 1886427"/>
              <a:gd name="connsiteY42" fmla="*/ 417692 h 2053753"/>
              <a:gd name="connsiteX43" fmla="*/ 1099039 w 1886427"/>
              <a:gd name="connsiteY43" fmla="*/ 553345 h 2053753"/>
              <a:gd name="connsiteX44" fmla="*/ 1099039 w 1886427"/>
              <a:gd name="connsiteY44" fmla="*/ 653828 h 2053753"/>
              <a:gd name="connsiteX45" fmla="*/ 1058845 w 1886427"/>
              <a:gd name="connsiteY45" fmla="*/ 749288 h 2053753"/>
              <a:gd name="connsiteX46" fmla="*/ 1028700 w 1886427"/>
              <a:gd name="connsiteY46" fmla="*/ 824650 h 2053753"/>
              <a:gd name="connsiteX47" fmla="*/ 1023676 w 1886427"/>
              <a:gd name="connsiteY47" fmla="*/ 884940 h 2053753"/>
              <a:gd name="connsiteX48" fmla="*/ 1063869 w 1886427"/>
              <a:gd name="connsiteY48" fmla="*/ 985424 h 2053753"/>
              <a:gd name="connsiteX49" fmla="*/ 1104063 w 1886427"/>
              <a:gd name="connsiteY49" fmla="*/ 1065811 h 2053753"/>
              <a:gd name="connsiteX50" fmla="*/ 1179425 w 1886427"/>
              <a:gd name="connsiteY50" fmla="*/ 1221560 h 2053753"/>
              <a:gd name="connsiteX51" fmla="*/ 1184450 w 1886427"/>
              <a:gd name="connsiteY51" fmla="*/ 1296923 h 2053753"/>
              <a:gd name="connsiteX52" fmla="*/ 1184450 w 1886427"/>
              <a:gd name="connsiteY52" fmla="*/ 1377310 h 2053753"/>
              <a:gd name="connsiteX53" fmla="*/ 1149280 w 1886427"/>
              <a:gd name="connsiteY53" fmla="*/ 1457696 h 2053753"/>
              <a:gd name="connsiteX54" fmla="*/ 817685 w 1886427"/>
              <a:gd name="connsiteY54" fmla="*/ 1919921 h 2053753"/>
              <a:gd name="connsiteX55" fmla="*/ 888023 w 1886427"/>
              <a:gd name="connsiteY55" fmla="*/ 2045525 h 2053753"/>
              <a:gd name="connsiteX56" fmla="*/ 963386 w 1886427"/>
              <a:gd name="connsiteY56" fmla="*/ 2035477 h 2053753"/>
              <a:gd name="connsiteX57" fmla="*/ 1033724 w 1886427"/>
              <a:gd name="connsiteY57" fmla="*/ 1985235 h 2053753"/>
              <a:gd name="connsiteX58" fmla="*/ 1109087 w 1886427"/>
              <a:gd name="connsiteY58" fmla="*/ 1904848 h 2053753"/>
              <a:gd name="connsiteX59" fmla="*/ 1219619 w 1886427"/>
              <a:gd name="connsiteY59" fmla="*/ 1744074 h 2053753"/>
              <a:gd name="connsiteX60" fmla="*/ 1294981 w 1886427"/>
              <a:gd name="connsiteY60" fmla="*/ 1563204 h 2053753"/>
              <a:gd name="connsiteX61" fmla="*/ 1505997 w 1886427"/>
              <a:gd name="connsiteY61" fmla="*/ 241846 h 2053753"/>
              <a:gd name="connsiteX62" fmla="*/ 1505997 w 1886427"/>
              <a:gd name="connsiteY62" fmla="*/ 503103 h 2053753"/>
              <a:gd name="connsiteX63" fmla="*/ 1511021 w 1886427"/>
              <a:gd name="connsiteY63" fmla="*/ 628707 h 2053753"/>
              <a:gd name="connsiteX64" fmla="*/ 1551214 w 1886427"/>
              <a:gd name="connsiteY64" fmla="*/ 699046 h 2053753"/>
              <a:gd name="connsiteX65" fmla="*/ 1581359 w 1886427"/>
              <a:gd name="connsiteY65" fmla="*/ 804553 h 2053753"/>
              <a:gd name="connsiteX66" fmla="*/ 1596432 w 1886427"/>
              <a:gd name="connsiteY66" fmla="*/ 905037 h 2053753"/>
              <a:gd name="connsiteX67" fmla="*/ 1566287 w 1886427"/>
              <a:gd name="connsiteY67" fmla="*/ 1065811 h 2053753"/>
              <a:gd name="connsiteX68" fmla="*/ 1571311 w 1886427"/>
              <a:gd name="connsiteY68" fmla="*/ 1156246 h 2053753"/>
              <a:gd name="connsiteX69" fmla="*/ 1571311 w 1886427"/>
              <a:gd name="connsiteY69" fmla="*/ 1306971 h 2053753"/>
              <a:gd name="connsiteX70" fmla="*/ 1556239 w 1886427"/>
              <a:gd name="connsiteY70" fmla="*/ 1367261 h 2053753"/>
              <a:gd name="connsiteX71" fmla="*/ 1511021 w 1886427"/>
              <a:gd name="connsiteY71" fmla="*/ 1507938 h 2053753"/>
              <a:gd name="connsiteX72" fmla="*/ 1485900 w 1886427"/>
              <a:gd name="connsiteY72" fmla="*/ 1653639 h 2053753"/>
              <a:gd name="connsiteX73" fmla="*/ 1465803 w 1886427"/>
              <a:gd name="connsiteY73" fmla="*/ 1739050 h 2053753"/>
              <a:gd name="connsiteX74" fmla="*/ 1490924 w 1886427"/>
              <a:gd name="connsiteY74" fmla="*/ 1814413 h 2053753"/>
              <a:gd name="connsiteX75" fmla="*/ 1526094 w 1886427"/>
              <a:gd name="connsiteY75" fmla="*/ 1839534 h 2053753"/>
              <a:gd name="connsiteX76" fmla="*/ 1571311 w 1886427"/>
              <a:gd name="connsiteY76" fmla="*/ 1839534 h 2053753"/>
              <a:gd name="connsiteX77" fmla="*/ 1626577 w 1886427"/>
              <a:gd name="connsiteY77" fmla="*/ 1819437 h 2053753"/>
              <a:gd name="connsiteX78" fmla="*/ 1676819 w 1886427"/>
              <a:gd name="connsiteY78" fmla="*/ 1764171 h 2053753"/>
              <a:gd name="connsiteX79" fmla="*/ 1696916 w 1886427"/>
              <a:gd name="connsiteY79" fmla="*/ 1638567 h 2053753"/>
              <a:gd name="connsiteX80" fmla="*/ 1732085 w 1886427"/>
              <a:gd name="connsiteY80" fmla="*/ 1563204 h 2053753"/>
              <a:gd name="connsiteX81" fmla="*/ 1807447 w 1886427"/>
              <a:gd name="connsiteY81" fmla="*/ 1497890 h 2053753"/>
              <a:gd name="connsiteX82" fmla="*/ 1867738 w 1886427"/>
              <a:gd name="connsiteY82" fmla="*/ 1322044 h 2053753"/>
              <a:gd name="connsiteX83" fmla="*/ 1882810 w 1886427"/>
              <a:gd name="connsiteY83" fmla="*/ 1246681 h 2053753"/>
              <a:gd name="connsiteX84" fmla="*/ 1882810 w 1886427"/>
              <a:gd name="connsiteY84" fmla="*/ 1141173 h 2053753"/>
              <a:gd name="connsiteX85" fmla="*/ 1842617 w 1886427"/>
              <a:gd name="connsiteY85" fmla="*/ 1040690 h 2053753"/>
              <a:gd name="connsiteX86" fmla="*/ 1832568 w 1886427"/>
              <a:gd name="connsiteY86" fmla="*/ 955279 h 2053753"/>
              <a:gd name="connsiteX0" fmla="*/ 79131 w 1886427"/>
              <a:gd name="connsiteY0" fmla="*/ 1502914 h 2053753"/>
              <a:gd name="connsiteX1" fmla="*/ 84155 w 1886427"/>
              <a:gd name="connsiteY1" fmla="*/ 1367261 h 2053753"/>
              <a:gd name="connsiteX2" fmla="*/ 79131 w 1886427"/>
              <a:gd name="connsiteY2" fmla="*/ 1281850 h 2053753"/>
              <a:gd name="connsiteX3" fmla="*/ 59034 w 1886427"/>
              <a:gd name="connsiteY3" fmla="*/ 1141173 h 2053753"/>
              <a:gd name="connsiteX4" fmla="*/ 94203 w 1886427"/>
              <a:gd name="connsiteY4" fmla="*/ 1070835 h 2053753"/>
              <a:gd name="connsiteX5" fmla="*/ 114300 w 1886427"/>
              <a:gd name="connsiteY5" fmla="*/ 920110 h 2053753"/>
              <a:gd name="connsiteX6" fmla="*/ 74107 w 1886427"/>
              <a:gd name="connsiteY6" fmla="*/ 749288 h 2053753"/>
              <a:gd name="connsiteX7" fmla="*/ 33913 w 1886427"/>
              <a:gd name="connsiteY7" fmla="*/ 663877 h 2053753"/>
              <a:gd name="connsiteX8" fmla="*/ 3768 w 1886427"/>
              <a:gd name="connsiteY8" fmla="*/ 508127 h 2053753"/>
              <a:gd name="connsiteX9" fmla="*/ 3768 w 1886427"/>
              <a:gd name="connsiteY9" fmla="*/ 397595 h 2053753"/>
              <a:gd name="connsiteX10" fmla="*/ 33913 w 1886427"/>
              <a:gd name="connsiteY10" fmla="*/ 266967 h 2053753"/>
              <a:gd name="connsiteX11" fmla="*/ 104252 w 1886427"/>
              <a:gd name="connsiteY11" fmla="*/ 176531 h 2053753"/>
              <a:gd name="connsiteX12" fmla="*/ 169566 w 1886427"/>
              <a:gd name="connsiteY12" fmla="*/ 146386 h 2053753"/>
              <a:gd name="connsiteX13" fmla="*/ 254977 w 1886427"/>
              <a:gd name="connsiteY13" fmla="*/ 111217 h 2053753"/>
              <a:gd name="connsiteX14" fmla="*/ 330340 w 1886427"/>
              <a:gd name="connsiteY14" fmla="*/ 101169 h 2053753"/>
              <a:gd name="connsiteX15" fmla="*/ 385606 w 1886427"/>
              <a:gd name="connsiteY15" fmla="*/ 161459 h 2053753"/>
              <a:gd name="connsiteX16" fmla="*/ 380581 w 1886427"/>
              <a:gd name="connsiteY16" fmla="*/ 261942 h 2053753"/>
              <a:gd name="connsiteX17" fmla="*/ 400678 w 1886427"/>
              <a:gd name="connsiteY17" fmla="*/ 407644 h 2053753"/>
              <a:gd name="connsiteX18" fmla="*/ 430823 w 1886427"/>
              <a:gd name="connsiteY18" fmla="*/ 513151 h 2053753"/>
              <a:gd name="connsiteX19" fmla="*/ 445896 w 1886427"/>
              <a:gd name="connsiteY19" fmla="*/ 588514 h 2053753"/>
              <a:gd name="connsiteX20" fmla="*/ 460968 w 1886427"/>
              <a:gd name="connsiteY20" fmla="*/ 678949 h 2053753"/>
              <a:gd name="connsiteX21" fmla="*/ 491113 w 1886427"/>
              <a:gd name="connsiteY21" fmla="*/ 759336 h 2053753"/>
              <a:gd name="connsiteX22" fmla="*/ 842806 w 1886427"/>
              <a:gd name="connsiteY22" fmla="*/ 1111028 h 2053753"/>
              <a:gd name="connsiteX23" fmla="*/ 817685 w 1886427"/>
              <a:gd name="connsiteY23" fmla="*/ 1055762 h 2053753"/>
              <a:gd name="connsiteX24" fmla="*/ 787540 w 1886427"/>
              <a:gd name="connsiteY24" fmla="*/ 935182 h 2053753"/>
              <a:gd name="connsiteX25" fmla="*/ 767443 w 1886427"/>
              <a:gd name="connsiteY25" fmla="*/ 809578 h 2053753"/>
              <a:gd name="connsiteX26" fmla="*/ 762419 w 1886427"/>
              <a:gd name="connsiteY26" fmla="*/ 653828 h 2053753"/>
              <a:gd name="connsiteX27" fmla="*/ 762419 w 1886427"/>
              <a:gd name="connsiteY27" fmla="*/ 543296 h 2053753"/>
              <a:gd name="connsiteX28" fmla="*/ 752370 w 1886427"/>
              <a:gd name="connsiteY28" fmla="*/ 427740 h 2053753"/>
              <a:gd name="connsiteX29" fmla="*/ 737298 w 1886427"/>
              <a:gd name="connsiteY29" fmla="*/ 307160 h 2053753"/>
              <a:gd name="connsiteX30" fmla="*/ 697105 w 1886427"/>
              <a:gd name="connsiteY30" fmla="*/ 226773 h 2053753"/>
              <a:gd name="connsiteX31" fmla="*/ 682032 w 1886427"/>
              <a:gd name="connsiteY31" fmla="*/ 116241 h 2053753"/>
              <a:gd name="connsiteX32" fmla="*/ 702129 w 1886427"/>
              <a:gd name="connsiteY32" fmla="*/ 50927 h 2053753"/>
              <a:gd name="connsiteX33" fmla="*/ 717201 w 1886427"/>
              <a:gd name="connsiteY33" fmla="*/ 40879 h 2053753"/>
              <a:gd name="connsiteX34" fmla="*/ 762419 w 1886427"/>
              <a:gd name="connsiteY34" fmla="*/ 20782 h 2053753"/>
              <a:gd name="connsiteX35" fmla="*/ 832757 w 1886427"/>
              <a:gd name="connsiteY35" fmla="*/ 685 h 2053753"/>
              <a:gd name="connsiteX36" fmla="*/ 903096 w 1886427"/>
              <a:gd name="connsiteY36" fmla="*/ 5710 h 2053753"/>
              <a:gd name="connsiteX37" fmla="*/ 953338 w 1886427"/>
              <a:gd name="connsiteY37" fmla="*/ 15758 h 2053753"/>
              <a:gd name="connsiteX38" fmla="*/ 1008603 w 1886427"/>
              <a:gd name="connsiteY38" fmla="*/ 76048 h 2053753"/>
              <a:gd name="connsiteX39" fmla="*/ 1068894 w 1886427"/>
              <a:gd name="connsiteY39" fmla="*/ 146386 h 2053753"/>
              <a:gd name="connsiteX40" fmla="*/ 1099039 w 1886427"/>
              <a:gd name="connsiteY40" fmla="*/ 392571 h 2053753"/>
              <a:gd name="connsiteX41" fmla="*/ 1099039 w 1886427"/>
              <a:gd name="connsiteY41" fmla="*/ 417692 h 2053753"/>
              <a:gd name="connsiteX42" fmla="*/ 1099039 w 1886427"/>
              <a:gd name="connsiteY42" fmla="*/ 553345 h 2053753"/>
              <a:gd name="connsiteX43" fmla="*/ 1099039 w 1886427"/>
              <a:gd name="connsiteY43" fmla="*/ 653828 h 2053753"/>
              <a:gd name="connsiteX44" fmla="*/ 1058845 w 1886427"/>
              <a:gd name="connsiteY44" fmla="*/ 749288 h 2053753"/>
              <a:gd name="connsiteX45" fmla="*/ 1028700 w 1886427"/>
              <a:gd name="connsiteY45" fmla="*/ 824650 h 2053753"/>
              <a:gd name="connsiteX46" fmla="*/ 1023676 w 1886427"/>
              <a:gd name="connsiteY46" fmla="*/ 884940 h 2053753"/>
              <a:gd name="connsiteX47" fmla="*/ 1063869 w 1886427"/>
              <a:gd name="connsiteY47" fmla="*/ 985424 h 2053753"/>
              <a:gd name="connsiteX48" fmla="*/ 1104063 w 1886427"/>
              <a:gd name="connsiteY48" fmla="*/ 1065811 h 2053753"/>
              <a:gd name="connsiteX49" fmla="*/ 1179425 w 1886427"/>
              <a:gd name="connsiteY49" fmla="*/ 1221560 h 2053753"/>
              <a:gd name="connsiteX50" fmla="*/ 1184450 w 1886427"/>
              <a:gd name="connsiteY50" fmla="*/ 1296923 h 2053753"/>
              <a:gd name="connsiteX51" fmla="*/ 1184450 w 1886427"/>
              <a:gd name="connsiteY51" fmla="*/ 1377310 h 2053753"/>
              <a:gd name="connsiteX52" fmla="*/ 1149280 w 1886427"/>
              <a:gd name="connsiteY52" fmla="*/ 1457696 h 2053753"/>
              <a:gd name="connsiteX53" fmla="*/ 817685 w 1886427"/>
              <a:gd name="connsiteY53" fmla="*/ 1919921 h 2053753"/>
              <a:gd name="connsiteX54" fmla="*/ 888023 w 1886427"/>
              <a:gd name="connsiteY54" fmla="*/ 2045525 h 2053753"/>
              <a:gd name="connsiteX55" fmla="*/ 963386 w 1886427"/>
              <a:gd name="connsiteY55" fmla="*/ 2035477 h 2053753"/>
              <a:gd name="connsiteX56" fmla="*/ 1033724 w 1886427"/>
              <a:gd name="connsiteY56" fmla="*/ 1985235 h 2053753"/>
              <a:gd name="connsiteX57" fmla="*/ 1109087 w 1886427"/>
              <a:gd name="connsiteY57" fmla="*/ 1904848 h 2053753"/>
              <a:gd name="connsiteX58" fmla="*/ 1219619 w 1886427"/>
              <a:gd name="connsiteY58" fmla="*/ 1744074 h 2053753"/>
              <a:gd name="connsiteX59" fmla="*/ 1294981 w 1886427"/>
              <a:gd name="connsiteY59" fmla="*/ 1563204 h 2053753"/>
              <a:gd name="connsiteX60" fmla="*/ 1505997 w 1886427"/>
              <a:gd name="connsiteY60" fmla="*/ 241846 h 2053753"/>
              <a:gd name="connsiteX61" fmla="*/ 1505997 w 1886427"/>
              <a:gd name="connsiteY61" fmla="*/ 503103 h 2053753"/>
              <a:gd name="connsiteX62" fmla="*/ 1511021 w 1886427"/>
              <a:gd name="connsiteY62" fmla="*/ 628707 h 2053753"/>
              <a:gd name="connsiteX63" fmla="*/ 1551214 w 1886427"/>
              <a:gd name="connsiteY63" fmla="*/ 699046 h 2053753"/>
              <a:gd name="connsiteX64" fmla="*/ 1581359 w 1886427"/>
              <a:gd name="connsiteY64" fmla="*/ 804553 h 2053753"/>
              <a:gd name="connsiteX65" fmla="*/ 1596432 w 1886427"/>
              <a:gd name="connsiteY65" fmla="*/ 905037 h 2053753"/>
              <a:gd name="connsiteX66" fmla="*/ 1566287 w 1886427"/>
              <a:gd name="connsiteY66" fmla="*/ 1065811 h 2053753"/>
              <a:gd name="connsiteX67" fmla="*/ 1571311 w 1886427"/>
              <a:gd name="connsiteY67" fmla="*/ 1156246 h 2053753"/>
              <a:gd name="connsiteX68" fmla="*/ 1571311 w 1886427"/>
              <a:gd name="connsiteY68" fmla="*/ 1306971 h 2053753"/>
              <a:gd name="connsiteX69" fmla="*/ 1556239 w 1886427"/>
              <a:gd name="connsiteY69" fmla="*/ 1367261 h 2053753"/>
              <a:gd name="connsiteX70" fmla="*/ 1511021 w 1886427"/>
              <a:gd name="connsiteY70" fmla="*/ 1507938 h 2053753"/>
              <a:gd name="connsiteX71" fmla="*/ 1485900 w 1886427"/>
              <a:gd name="connsiteY71" fmla="*/ 1653639 h 2053753"/>
              <a:gd name="connsiteX72" fmla="*/ 1465803 w 1886427"/>
              <a:gd name="connsiteY72" fmla="*/ 1739050 h 2053753"/>
              <a:gd name="connsiteX73" fmla="*/ 1490924 w 1886427"/>
              <a:gd name="connsiteY73" fmla="*/ 1814413 h 2053753"/>
              <a:gd name="connsiteX74" fmla="*/ 1526094 w 1886427"/>
              <a:gd name="connsiteY74" fmla="*/ 1839534 h 2053753"/>
              <a:gd name="connsiteX75" fmla="*/ 1571311 w 1886427"/>
              <a:gd name="connsiteY75" fmla="*/ 1839534 h 2053753"/>
              <a:gd name="connsiteX76" fmla="*/ 1626577 w 1886427"/>
              <a:gd name="connsiteY76" fmla="*/ 1819437 h 2053753"/>
              <a:gd name="connsiteX77" fmla="*/ 1676819 w 1886427"/>
              <a:gd name="connsiteY77" fmla="*/ 1764171 h 2053753"/>
              <a:gd name="connsiteX78" fmla="*/ 1696916 w 1886427"/>
              <a:gd name="connsiteY78" fmla="*/ 1638567 h 2053753"/>
              <a:gd name="connsiteX79" fmla="*/ 1732085 w 1886427"/>
              <a:gd name="connsiteY79" fmla="*/ 1563204 h 2053753"/>
              <a:gd name="connsiteX80" fmla="*/ 1807447 w 1886427"/>
              <a:gd name="connsiteY80" fmla="*/ 1497890 h 2053753"/>
              <a:gd name="connsiteX81" fmla="*/ 1867738 w 1886427"/>
              <a:gd name="connsiteY81" fmla="*/ 1322044 h 2053753"/>
              <a:gd name="connsiteX82" fmla="*/ 1882810 w 1886427"/>
              <a:gd name="connsiteY82" fmla="*/ 1246681 h 2053753"/>
              <a:gd name="connsiteX83" fmla="*/ 1882810 w 1886427"/>
              <a:gd name="connsiteY83" fmla="*/ 1141173 h 2053753"/>
              <a:gd name="connsiteX84" fmla="*/ 1842617 w 1886427"/>
              <a:gd name="connsiteY84" fmla="*/ 1040690 h 2053753"/>
              <a:gd name="connsiteX85" fmla="*/ 1832568 w 1886427"/>
              <a:gd name="connsiteY85" fmla="*/ 955279 h 2053753"/>
              <a:gd name="connsiteX0" fmla="*/ 84155 w 1886427"/>
              <a:gd name="connsiteY0" fmla="*/ 1367261 h 2053753"/>
              <a:gd name="connsiteX1" fmla="*/ 79131 w 1886427"/>
              <a:gd name="connsiteY1" fmla="*/ 1281850 h 2053753"/>
              <a:gd name="connsiteX2" fmla="*/ 59034 w 1886427"/>
              <a:gd name="connsiteY2" fmla="*/ 1141173 h 2053753"/>
              <a:gd name="connsiteX3" fmla="*/ 94203 w 1886427"/>
              <a:gd name="connsiteY3" fmla="*/ 1070835 h 2053753"/>
              <a:gd name="connsiteX4" fmla="*/ 114300 w 1886427"/>
              <a:gd name="connsiteY4" fmla="*/ 920110 h 2053753"/>
              <a:gd name="connsiteX5" fmla="*/ 74107 w 1886427"/>
              <a:gd name="connsiteY5" fmla="*/ 749288 h 2053753"/>
              <a:gd name="connsiteX6" fmla="*/ 33913 w 1886427"/>
              <a:gd name="connsiteY6" fmla="*/ 663877 h 2053753"/>
              <a:gd name="connsiteX7" fmla="*/ 3768 w 1886427"/>
              <a:gd name="connsiteY7" fmla="*/ 508127 h 2053753"/>
              <a:gd name="connsiteX8" fmla="*/ 3768 w 1886427"/>
              <a:gd name="connsiteY8" fmla="*/ 397595 h 2053753"/>
              <a:gd name="connsiteX9" fmla="*/ 33913 w 1886427"/>
              <a:gd name="connsiteY9" fmla="*/ 266967 h 2053753"/>
              <a:gd name="connsiteX10" fmla="*/ 104252 w 1886427"/>
              <a:gd name="connsiteY10" fmla="*/ 176531 h 2053753"/>
              <a:gd name="connsiteX11" fmla="*/ 169566 w 1886427"/>
              <a:gd name="connsiteY11" fmla="*/ 146386 h 2053753"/>
              <a:gd name="connsiteX12" fmla="*/ 254977 w 1886427"/>
              <a:gd name="connsiteY12" fmla="*/ 111217 h 2053753"/>
              <a:gd name="connsiteX13" fmla="*/ 330340 w 1886427"/>
              <a:gd name="connsiteY13" fmla="*/ 101169 h 2053753"/>
              <a:gd name="connsiteX14" fmla="*/ 385606 w 1886427"/>
              <a:gd name="connsiteY14" fmla="*/ 161459 h 2053753"/>
              <a:gd name="connsiteX15" fmla="*/ 380581 w 1886427"/>
              <a:gd name="connsiteY15" fmla="*/ 261942 h 2053753"/>
              <a:gd name="connsiteX16" fmla="*/ 400678 w 1886427"/>
              <a:gd name="connsiteY16" fmla="*/ 407644 h 2053753"/>
              <a:gd name="connsiteX17" fmla="*/ 430823 w 1886427"/>
              <a:gd name="connsiteY17" fmla="*/ 513151 h 2053753"/>
              <a:gd name="connsiteX18" fmla="*/ 445896 w 1886427"/>
              <a:gd name="connsiteY18" fmla="*/ 588514 h 2053753"/>
              <a:gd name="connsiteX19" fmla="*/ 460968 w 1886427"/>
              <a:gd name="connsiteY19" fmla="*/ 678949 h 2053753"/>
              <a:gd name="connsiteX20" fmla="*/ 491113 w 1886427"/>
              <a:gd name="connsiteY20" fmla="*/ 759336 h 2053753"/>
              <a:gd name="connsiteX21" fmla="*/ 842806 w 1886427"/>
              <a:gd name="connsiteY21" fmla="*/ 1111028 h 2053753"/>
              <a:gd name="connsiteX22" fmla="*/ 817685 w 1886427"/>
              <a:gd name="connsiteY22" fmla="*/ 1055762 h 2053753"/>
              <a:gd name="connsiteX23" fmla="*/ 787540 w 1886427"/>
              <a:gd name="connsiteY23" fmla="*/ 935182 h 2053753"/>
              <a:gd name="connsiteX24" fmla="*/ 767443 w 1886427"/>
              <a:gd name="connsiteY24" fmla="*/ 809578 h 2053753"/>
              <a:gd name="connsiteX25" fmla="*/ 762419 w 1886427"/>
              <a:gd name="connsiteY25" fmla="*/ 653828 h 2053753"/>
              <a:gd name="connsiteX26" fmla="*/ 762419 w 1886427"/>
              <a:gd name="connsiteY26" fmla="*/ 543296 h 2053753"/>
              <a:gd name="connsiteX27" fmla="*/ 752370 w 1886427"/>
              <a:gd name="connsiteY27" fmla="*/ 427740 h 2053753"/>
              <a:gd name="connsiteX28" fmla="*/ 737298 w 1886427"/>
              <a:gd name="connsiteY28" fmla="*/ 307160 h 2053753"/>
              <a:gd name="connsiteX29" fmla="*/ 697105 w 1886427"/>
              <a:gd name="connsiteY29" fmla="*/ 226773 h 2053753"/>
              <a:gd name="connsiteX30" fmla="*/ 682032 w 1886427"/>
              <a:gd name="connsiteY30" fmla="*/ 116241 h 2053753"/>
              <a:gd name="connsiteX31" fmla="*/ 702129 w 1886427"/>
              <a:gd name="connsiteY31" fmla="*/ 50927 h 2053753"/>
              <a:gd name="connsiteX32" fmla="*/ 717201 w 1886427"/>
              <a:gd name="connsiteY32" fmla="*/ 40879 h 2053753"/>
              <a:gd name="connsiteX33" fmla="*/ 762419 w 1886427"/>
              <a:gd name="connsiteY33" fmla="*/ 20782 h 2053753"/>
              <a:gd name="connsiteX34" fmla="*/ 832757 w 1886427"/>
              <a:gd name="connsiteY34" fmla="*/ 685 h 2053753"/>
              <a:gd name="connsiteX35" fmla="*/ 903096 w 1886427"/>
              <a:gd name="connsiteY35" fmla="*/ 5710 h 2053753"/>
              <a:gd name="connsiteX36" fmla="*/ 953338 w 1886427"/>
              <a:gd name="connsiteY36" fmla="*/ 15758 h 2053753"/>
              <a:gd name="connsiteX37" fmla="*/ 1008603 w 1886427"/>
              <a:gd name="connsiteY37" fmla="*/ 76048 h 2053753"/>
              <a:gd name="connsiteX38" fmla="*/ 1068894 w 1886427"/>
              <a:gd name="connsiteY38" fmla="*/ 146386 h 2053753"/>
              <a:gd name="connsiteX39" fmla="*/ 1099039 w 1886427"/>
              <a:gd name="connsiteY39" fmla="*/ 392571 h 2053753"/>
              <a:gd name="connsiteX40" fmla="*/ 1099039 w 1886427"/>
              <a:gd name="connsiteY40" fmla="*/ 417692 h 2053753"/>
              <a:gd name="connsiteX41" fmla="*/ 1099039 w 1886427"/>
              <a:gd name="connsiteY41" fmla="*/ 553345 h 2053753"/>
              <a:gd name="connsiteX42" fmla="*/ 1099039 w 1886427"/>
              <a:gd name="connsiteY42" fmla="*/ 653828 h 2053753"/>
              <a:gd name="connsiteX43" fmla="*/ 1058845 w 1886427"/>
              <a:gd name="connsiteY43" fmla="*/ 749288 h 2053753"/>
              <a:gd name="connsiteX44" fmla="*/ 1028700 w 1886427"/>
              <a:gd name="connsiteY44" fmla="*/ 824650 h 2053753"/>
              <a:gd name="connsiteX45" fmla="*/ 1023676 w 1886427"/>
              <a:gd name="connsiteY45" fmla="*/ 884940 h 2053753"/>
              <a:gd name="connsiteX46" fmla="*/ 1063869 w 1886427"/>
              <a:gd name="connsiteY46" fmla="*/ 985424 h 2053753"/>
              <a:gd name="connsiteX47" fmla="*/ 1104063 w 1886427"/>
              <a:gd name="connsiteY47" fmla="*/ 1065811 h 2053753"/>
              <a:gd name="connsiteX48" fmla="*/ 1179425 w 1886427"/>
              <a:gd name="connsiteY48" fmla="*/ 1221560 h 2053753"/>
              <a:gd name="connsiteX49" fmla="*/ 1184450 w 1886427"/>
              <a:gd name="connsiteY49" fmla="*/ 1296923 h 2053753"/>
              <a:gd name="connsiteX50" fmla="*/ 1184450 w 1886427"/>
              <a:gd name="connsiteY50" fmla="*/ 1377310 h 2053753"/>
              <a:gd name="connsiteX51" fmla="*/ 1149280 w 1886427"/>
              <a:gd name="connsiteY51" fmla="*/ 1457696 h 2053753"/>
              <a:gd name="connsiteX52" fmla="*/ 817685 w 1886427"/>
              <a:gd name="connsiteY52" fmla="*/ 1919921 h 2053753"/>
              <a:gd name="connsiteX53" fmla="*/ 888023 w 1886427"/>
              <a:gd name="connsiteY53" fmla="*/ 2045525 h 2053753"/>
              <a:gd name="connsiteX54" fmla="*/ 963386 w 1886427"/>
              <a:gd name="connsiteY54" fmla="*/ 2035477 h 2053753"/>
              <a:gd name="connsiteX55" fmla="*/ 1033724 w 1886427"/>
              <a:gd name="connsiteY55" fmla="*/ 1985235 h 2053753"/>
              <a:gd name="connsiteX56" fmla="*/ 1109087 w 1886427"/>
              <a:gd name="connsiteY56" fmla="*/ 1904848 h 2053753"/>
              <a:gd name="connsiteX57" fmla="*/ 1219619 w 1886427"/>
              <a:gd name="connsiteY57" fmla="*/ 1744074 h 2053753"/>
              <a:gd name="connsiteX58" fmla="*/ 1294981 w 1886427"/>
              <a:gd name="connsiteY58" fmla="*/ 1563204 h 2053753"/>
              <a:gd name="connsiteX59" fmla="*/ 1505997 w 1886427"/>
              <a:gd name="connsiteY59" fmla="*/ 241846 h 2053753"/>
              <a:gd name="connsiteX60" fmla="*/ 1505997 w 1886427"/>
              <a:gd name="connsiteY60" fmla="*/ 503103 h 2053753"/>
              <a:gd name="connsiteX61" fmla="*/ 1511021 w 1886427"/>
              <a:gd name="connsiteY61" fmla="*/ 628707 h 2053753"/>
              <a:gd name="connsiteX62" fmla="*/ 1551214 w 1886427"/>
              <a:gd name="connsiteY62" fmla="*/ 699046 h 2053753"/>
              <a:gd name="connsiteX63" fmla="*/ 1581359 w 1886427"/>
              <a:gd name="connsiteY63" fmla="*/ 804553 h 2053753"/>
              <a:gd name="connsiteX64" fmla="*/ 1596432 w 1886427"/>
              <a:gd name="connsiteY64" fmla="*/ 905037 h 2053753"/>
              <a:gd name="connsiteX65" fmla="*/ 1566287 w 1886427"/>
              <a:gd name="connsiteY65" fmla="*/ 1065811 h 2053753"/>
              <a:gd name="connsiteX66" fmla="*/ 1571311 w 1886427"/>
              <a:gd name="connsiteY66" fmla="*/ 1156246 h 2053753"/>
              <a:gd name="connsiteX67" fmla="*/ 1571311 w 1886427"/>
              <a:gd name="connsiteY67" fmla="*/ 1306971 h 2053753"/>
              <a:gd name="connsiteX68" fmla="*/ 1556239 w 1886427"/>
              <a:gd name="connsiteY68" fmla="*/ 1367261 h 2053753"/>
              <a:gd name="connsiteX69" fmla="*/ 1511021 w 1886427"/>
              <a:gd name="connsiteY69" fmla="*/ 1507938 h 2053753"/>
              <a:gd name="connsiteX70" fmla="*/ 1485900 w 1886427"/>
              <a:gd name="connsiteY70" fmla="*/ 1653639 h 2053753"/>
              <a:gd name="connsiteX71" fmla="*/ 1465803 w 1886427"/>
              <a:gd name="connsiteY71" fmla="*/ 1739050 h 2053753"/>
              <a:gd name="connsiteX72" fmla="*/ 1490924 w 1886427"/>
              <a:gd name="connsiteY72" fmla="*/ 1814413 h 2053753"/>
              <a:gd name="connsiteX73" fmla="*/ 1526094 w 1886427"/>
              <a:gd name="connsiteY73" fmla="*/ 1839534 h 2053753"/>
              <a:gd name="connsiteX74" fmla="*/ 1571311 w 1886427"/>
              <a:gd name="connsiteY74" fmla="*/ 1839534 h 2053753"/>
              <a:gd name="connsiteX75" fmla="*/ 1626577 w 1886427"/>
              <a:gd name="connsiteY75" fmla="*/ 1819437 h 2053753"/>
              <a:gd name="connsiteX76" fmla="*/ 1676819 w 1886427"/>
              <a:gd name="connsiteY76" fmla="*/ 1764171 h 2053753"/>
              <a:gd name="connsiteX77" fmla="*/ 1696916 w 1886427"/>
              <a:gd name="connsiteY77" fmla="*/ 1638567 h 2053753"/>
              <a:gd name="connsiteX78" fmla="*/ 1732085 w 1886427"/>
              <a:gd name="connsiteY78" fmla="*/ 1563204 h 2053753"/>
              <a:gd name="connsiteX79" fmla="*/ 1807447 w 1886427"/>
              <a:gd name="connsiteY79" fmla="*/ 1497890 h 2053753"/>
              <a:gd name="connsiteX80" fmla="*/ 1867738 w 1886427"/>
              <a:gd name="connsiteY80" fmla="*/ 1322044 h 2053753"/>
              <a:gd name="connsiteX81" fmla="*/ 1882810 w 1886427"/>
              <a:gd name="connsiteY81" fmla="*/ 1246681 h 2053753"/>
              <a:gd name="connsiteX82" fmla="*/ 1882810 w 1886427"/>
              <a:gd name="connsiteY82" fmla="*/ 1141173 h 2053753"/>
              <a:gd name="connsiteX83" fmla="*/ 1842617 w 1886427"/>
              <a:gd name="connsiteY83" fmla="*/ 1040690 h 2053753"/>
              <a:gd name="connsiteX84" fmla="*/ 1832568 w 1886427"/>
              <a:gd name="connsiteY84" fmla="*/ 955279 h 2053753"/>
              <a:gd name="connsiteX0" fmla="*/ 79131 w 1886427"/>
              <a:gd name="connsiteY0" fmla="*/ 1281850 h 2053753"/>
              <a:gd name="connsiteX1" fmla="*/ 59034 w 1886427"/>
              <a:gd name="connsiteY1" fmla="*/ 1141173 h 2053753"/>
              <a:gd name="connsiteX2" fmla="*/ 94203 w 1886427"/>
              <a:gd name="connsiteY2" fmla="*/ 1070835 h 2053753"/>
              <a:gd name="connsiteX3" fmla="*/ 114300 w 1886427"/>
              <a:gd name="connsiteY3" fmla="*/ 920110 h 2053753"/>
              <a:gd name="connsiteX4" fmla="*/ 74107 w 1886427"/>
              <a:gd name="connsiteY4" fmla="*/ 749288 h 2053753"/>
              <a:gd name="connsiteX5" fmla="*/ 33913 w 1886427"/>
              <a:gd name="connsiteY5" fmla="*/ 663877 h 2053753"/>
              <a:gd name="connsiteX6" fmla="*/ 3768 w 1886427"/>
              <a:gd name="connsiteY6" fmla="*/ 508127 h 2053753"/>
              <a:gd name="connsiteX7" fmla="*/ 3768 w 1886427"/>
              <a:gd name="connsiteY7" fmla="*/ 397595 h 2053753"/>
              <a:gd name="connsiteX8" fmla="*/ 33913 w 1886427"/>
              <a:gd name="connsiteY8" fmla="*/ 266967 h 2053753"/>
              <a:gd name="connsiteX9" fmla="*/ 104252 w 1886427"/>
              <a:gd name="connsiteY9" fmla="*/ 176531 h 2053753"/>
              <a:gd name="connsiteX10" fmla="*/ 169566 w 1886427"/>
              <a:gd name="connsiteY10" fmla="*/ 146386 h 2053753"/>
              <a:gd name="connsiteX11" fmla="*/ 254977 w 1886427"/>
              <a:gd name="connsiteY11" fmla="*/ 111217 h 2053753"/>
              <a:gd name="connsiteX12" fmla="*/ 330340 w 1886427"/>
              <a:gd name="connsiteY12" fmla="*/ 101169 h 2053753"/>
              <a:gd name="connsiteX13" fmla="*/ 385606 w 1886427"/>
              <a:gd name="connsiteY13" fmla="*/ 161459 h 2053753"/>
              <a:gd name="connsiteX14" fmla="*/ 380581 w 1886427"/>
              <a:gd name="connsiteY14" fmla="*/ 261942 h 2053753"/>
              <a:gd name="connsiteX15" fmla="*/ 400678 w 1886427"/>
              <a:gd name="connsiteY15" fmla="*/ 407644 h 2053753"/>
              <a:gd name="connsiteX16" fmla="*/ 430823 w 1886427"/>
              <a:gd name="connsiteY16" fmla="*/ 513151 h 2053753"/>
              <a:gd name="connsiteX17" fmla="*/ 445896 w 1886427"/>
              <a:gd name="connsiteY17" fmla="*/ 588514 h 2053753"/>
              <a:gd name="connsiteX18" fmla="*/ 460968 w 1886427"/>
              <a:gd name="connsiteY18" fmla="*/ 678949 h 2053753"/>
              <a:gd name="connsiteX19" fmla="*/ 491113 w 1886427"/>
              <a:gd name="connsiteY19" fmla="*/ 759336 h 2053753"/>
              <a:gd name="connsiteX20" fmla="*/ 842806 w 1886427"/>
              <a:gd name="connsiteY20" fmla="*/ 1111028 h 2053753"/>
              <a:gd name="connsiteX21" fmla="*/ 817685 w 1886427"/>
              <a:gd name="connsiteY21" fmla="*/ 1055762 h 2053753"/>
              <a:gd name="connsiteX22" fmla="*/ 787540 w 1886427"/>
              <a:gd name="connsiteY22" fmla="*/ 935182 h 2053753"/>
              <a:gd name="connsiteX23" fmla="*/ 767443 w 1886427"/>
              <a:gd name="connsiteY23" fmla="*/ 809578 h 2053753"/>
              <a:gd name="connsiteX24" fmla="*/ 762419 w 1886427"/>
              <a:gd name="connsiteY24" fmla="*/ 653828 h 2053753"/>
              <a:gd name="connsiteX25" fmla="*/ 762419 w 1886427"/>
              <a:gd name="connsiteY25" fmla="*/ 543296 h 2053753"/>
              <a:gd name="connsiteX26" fmla="*/ 752370 w 1886427"/>
              <a:gd name="connsiteY26" fmla="*/ 427740 h 2053753"/>
              <a:gd name="connsiteX27" fmla="*/ 737298 w 1886427"/>
              <a:gd name="connsiteY27" fmla="*/ 307160 h 2053753"/>
              <a:gd name="connsiteX28" fmla="*/ 697105 w 1886427"/>
              <a:gd name="connsiteY28" fmla="*/ 226773 h 2053753"/>
              <a:gd name="connsiteX29" fmla="*/ 682032 w 1886427"/>
              <a:gd name="connsiteY29" fmla="*/ 116241 h 2053753"/>
              <a:gd name="connsiteX30" fmla="*/ 702129 w 1886427"/>
              <a:gd name="connsiteY30" fmla="*/ 50927 h 2053753"/>
              <a:gd name="connsiteX31" fmla="*/ 717201 w 1886427"/>
              <a:gd name="connsiteY31" fmla="*/ 40879 h 2053753"/>
              <a:gd name="connsiteX32" fmla="*/ 762419 w 1886427"/>
              <a:gd name="connsiteY32" fmla="*/ 20782 h 2053753"/>
              <a:gd name="connsiteX33" fmla="*/ 832757 w 1886427"/>
              <a:gd name="connsiteY33" fmla="*/ 685 h 2053753"/>
              <a:gd name="connsiteX34" fmla="*/ 903096 w 1886427"/>
              <a:gd name="connsiteY34" fmla="*/ 5710 h 2053753"/>
              <a:gd name="connsiteX35" fmla="*/ 953338 w 1886427"/>
              <a:gd name="connsiteY35" fmla="*/ 15758 h 2053753"/>
              <a:gd name="connsiteX36" fmla="*/ 1008603 w 1886427"/>
              <a:gd name="connsiteY36" fmla="*/ 76048 h 2053753"/>
              <a:gd name="connsiteX37" fmla="*/ 1068894 w 1886427"/>
              <a:gd name="connsiteY37" fmla="*/ 146386 h 2053753"/>
              <a:gd name="connsiteX38" fmla="*/ 1099039 w 1886427"/>
              <a:gd name="connsiteY38" fmla="*/ 392571 h 2053753"/>
              <a:gd name="connsiteX39" fmla="*/ 1099039 w 1886427"/>
              <a:gd name="connsiteY39" fmla="*/ 417692 h 2053753"/>
              <a:gd name="connsiteX40" fmla="*/ 1099039 w 1886427"/>
              <a:gd name="connsiteY40" fmla="*/ 553345 h 2053753"/>
              <a:gd name="connsiteX41" fmla="*/ 1099039 w 1886427"/>
              <a:gd name="connsiteY41" fmla="*/ 653828 h 2053753"/>
              <a:gd name="connsiteX42" fmla="*/ 1058845 w 1886427"/>
              <a:gd name="connsiteY42" fmla="*/ 749288 h 2053753"/>
              <a:gd name="connsiteX43" fmla="*/ 1028700 w 1886427"/>
              <a:gd name="connsiteY43" fmla="*/ 824650 h 2053753"/>
              <a:gd name="connsiteX44" fmla="*/ 1023676 w 1886427"/>
              <a:gd name="connsiteY44" fmla="*/ 884940 h 2053753"/>
              <a:gd name="connsiteX45" fmla="*/ 1063869 w 1886427"/>
              <a:gd name="connsiteY45" fmla="*/ 985424 h 2053753"/>
              <a:gd name="connsiteX46" fmla="*/ 1104063 w 1886427"/>
              <a:gd name="connsiteY46" fmla="*/ 1065811 h 2053753"/>
              <a:gd name="connsiteX47" fmla="*/ 1179425 w 1886427"/>
              <a:gd name="connsiteY47" fmla="*/ 1221560 h 2053753"/>
              <a:gd name="connsiteX48" fmla="*/ 1184450 w 1886427"/>
              <a:gd name="connsiteY48" fmla="*/ 1296923 h 2053753"/>
              <a:gd name="connsiteX49" fmla="*/ 1184450 w 1886427"/>
              <a:gd name="connsiteY49" fmla="*/ 1377310 h 2053753"/>
              <a:gd name="connsiteX50" fmla="*/ 1149280 w 1886427"/>
              <a:gd name="connsiteY50" fmla="*/ 1457696 h 2053753"/>
              <a:gd name="connsiteX51" fmla="*/ 817685 w 1886427"/>
              <a:gd name="connsiteY51" fmla="*/ 1919921 h 2053753"/>
              <a:gd name="connsiteX52" fmla="*/ 888023 w 1886427"/>
              <a:gd name="connsiteY52" fmla="*/ 2045525 h 2053753"/>
              <a:gd name="connsiteX53" fmla="*/ 963386 w 1886427"/>
              <a:gd name="connsiteY53" fmla="*/ 2035477 h 2053753"/>
              <a:gd name="connsiteX54" fmla="*/ 1033724 w 1886427"/>
              <a:gd name="connsiteY54" fmla="*/ 1985235 h 2053753"/>
              <a:gd name="connsiteX55" fmla="*/ 1109087 w 1886427"/>
              <a:gd name="connsiteY55" fmla="*/ 1904848 h 2053753"/>
              <a:gd name="connsiteX56" fmla="*/ 1219619 w 1886427"/>
              <a:gd name="connsiteY56" fmla="*/ 1744074 h 2053753"/>
              <a:gd name="connsiteX57" fmla="*/ 1294981 w 1886427"/>
              <a:gd name="connsiteY57" fmla="*/ 1563204 h 2053753"/>
              <a:gd name="connsiteX58" fmla="*/ 1505997 w 1886427"/>
              <a:gd name="connsiteY58" fmla="*/ 241846 h 2053753"/>
              <a:gd name="connsiteX59" fmla="*/ 1505997 w 1886427"/>
              <a:gd name="connsiteY59" fmla="*/ 503103 h 2053753"/>
              <a:gd name="connsiteX60" fmla="*/ 1511021 w 1886427"/>
              <a:gd name="connsiteY60" fmla="*/ 628707 h 2053753"/>
              <a:gd name="connsiteX61" fmla="*/ 1551214 w 1886427"/>
              <a:gd name="connsiteY61" fmla="*/ 699046 h 2053753"/>
              <a:gd name="connsiteX62" fmla="*/ 1581359 w 1886427"/>
              <a:gd name="connsiteY62" fmla="*/ 804553 h 2053753"/>
              <a:gd name="connsiteX63" fmla="*/ 1596432 w 1886427"/>
              <a:gd name="connsiteY63" fmla="*/ 905037 h 2053753"/>
              <a:gd name="connsiteX64" fmla="*/ 1566287 w 1886427"/>
              <a:gd name="connsiteY64" fmla="*/ 1065811 h 2053753"/>
              <a:gd name="connsiteX65" fmla="*/ 1571311 w 1886427"/>
              <a:gd name="connsiteY65" fmla="*/ 1156246 h 2053753"/>
              <a:gd name="connsiteX66" fmla="*/ 1571311 w 1886427"/>
              <a:gd name="connsiteY66" fmla="*/ 1306971 h 2053753"/>
              <a:gd name="connsiteX67" fmla="*/ 1556239 w 1886427"/>
              <a:gd name="connsiteY67" fmla="*/ 1367261 h 2053753"/>
              <a:gd name="connsiteX68" fmla="*/ 1511021 w 1886427"/>
              <a:gd name="connsiteY68" fmla="*/ 1507938 h 2053753"/>
              <a:gd name="connsiteX69" fmla="*/ 1485900 w 1886427"/>
              <a:gd name="connsiteY69" fmla="*/ 1653639 h 2053753"/>
              <a:gd name="connsiteX70" fmla="*/ 1465803 w 1886427"/>
              <a:gd name="connsiteY70" fmla="*/ 1739050 h 2053753"/>
              <a:gd name="connsiteX71" fmla="*/ 1490924 w 1886427"/>
              <a:gd name="connsiteY71" fmla="*/ 1814413 h 2053753"/>
              <a:gd name="connsiteX72" fmla="*/ 1526094 w 1886427"/>
              <a:gd name="connsiteY72" fmla="*/ 1839534 h 2053753"/>
              <a:gd name="connsiteX73" fmla="*/ 1571311 w 1886427"/>
              <a:gd name="connsiteY73" fmla="*/ 1839534 h 2053753"/>
              <a:gd name="connsiteX74" fmla="*/ 1626577 w 1886427"/>
              <a:gd name="connsiteY74" fmla="*/ 1819437 h 2053753"/>
              <a:gd name="connsiteX75" fmla="*/ 1676819 w 1886427"/>
              <a:gd name="connsiteY75" fmla="*/ 1764171 h 2053753"/>
              <a:gd name="connsiteX76" fmla="*/ 1696916 w 1886427"/>
              <a:gd name="connsiteY76" fmla="*/ 1638567 h 2053753"/>
              <a:gd name="connsiteX77" fmla="*/ 1732085 w 1886427"/>
              <a:gd name="connsiteY77" fmla="*/ 1563204 h 2053753"/>
              <a:gd name="connsiteX78" fmla="*/ 1807447 w 1886427"/>
              <a:gd name="connsiteY78" fmla="*/ 1497890 h 2053753"/>
              <a:gd name="connsiteX79" fmla="*/ 1867738 w 1886427"/>
              <a:gd name="connsiteY79" fmla="*/ 1322044 h 2053753"/>
              <a:gd name="connsiteX80" fmla="*/ 1882810 w 1886427"/>
              <a:gd name="connsiteY80" fmla="*/ 1246681 h 2053753"/>
              <a:gd name="connsiteX81" fmla="*/ 1882810 w 1886427"/>
              <a:gd name="connsiteY81" fmla="*/ 1141173 h 2053753"/>
              <a:gd name="connsiteX82" fmla="*/ 1842617 w 1886427"/>
              <a:gd name="connsiteY82" fmla="*/ 1040690 h 2053753"/>
              <a:gd name="connsiteX83" fmla="*/ 1832568 w 1886427"/>
              <a:gd name="connsiteY83" fmla="*/ 955279 h 2053753"/>
              <a:gd name="connsiteX0" fmla="*/ 59034 w 1886427"/>
              <a:gd name="connsiteY0" fmla="*/ 1141173 h 2053753"/>
              <a:gd name="connsiteX1" fmla="*/ 94203 w 1886427"/>
              <a:gd name="connsiteY1" fmla="*/ 1070835 h 2053753"/>
              <a:gd name="connsiteX2" fmla="*/ 114300 w 1886427"/>
              <a:gd name="connsiteY2" fmla="*/ 920110 h 2053753"/>
              <a:gd name="connsiteX3" fmla="*/ 74107 w 1886427"/>
              <a:gd name="connsiteY3" fmla="*/ 749288 h 2053753"/>
              <a:gd name="connsiteX4" fmla="*/ 33913 w 1886427"/>
              <a:gd name="connsiteY4" fmla="*/ 663877 h 2053753"/>
              <a:gd name="connsiteX5" fmla="*/ 3768 w 1886427"/>
              <a:gd name="connsiteY5" fmla="*/ 508127 h 2053753"/>
              <a:gd name="connsiteX6" fmla="*/ 3768 w 1886427"/>
              <a:gd name="connsiteY6" fmla="*/ 397595 h 2053753"/>
              <a:gd name="connsiteX7" fmla="*/ 33913 w 1886427"/>
              <a:gd name="connsiteY7" fmla="*/ 266967 h 2053753"/>
              <a:gd name="connsiteX8" fmla="*/ 104252 w 1886427"/>
              <a:gd name="connsiteY8" fmla="*/ 176531 h 2053753"/>
              <a:gd name="connsiteX9" fmla="*/ 169566 w 1886427"/>
              <a:gd name="connsiteY9" fmla="*/ 146386 h 2053753"/>
              <a:gd name="connsiteX10" fmla="*/ 254977 w 1886427"/>
              <a:gd name="connsiteY10" fmla="*/ 111217 h 2053753"/>
              <a:gd name="connsiteX11" fmla="*/ 330340 w 1886427"/>
              <a:gd name="connsiteY11" fmla="*/ 101169 h 2053753"/>
              <a:gd name="connsiteX12" fmla="*/ 385606 w 1886427"/>
              <a:gd name="connsiteY12" fmla="*/ 161459 h 2053753"/>
              <a:gd name="connsiteX13" fmla="*/ 380581 w 1886427"/>
              <a:gd name="connsiteY13" fmla="*/ 261942 h 2053753"/>
              <a:gd name="connsiteX14" fmla="*/ 400678 w 1886427"/>
              <a:gd name="connsiteY14" fmla="*/ 407644 h 2053753"/>
              <a:gd name="connsiteX15" fmla="*/ 430823 w 1886427"/>
              <a:gd name="connsiteY15" fmla="*/ 513151 h 2053753"/>
              <a:gd name="connsiteX16" fmla="*/ 445896 w 1886427"/>
              <a:gd name="connsiteY16" fmla="*/ 588514 h 2053753"/>
              <a:gd name="connsiteX17" fmla="*/ 460968 w 1886427"/>
              <a:gd name="connsiteY17" fmla="*/ 678949 h 2053753"/>
              <a:gd name="connsiteX18" fmla="*/ 491113 w 1886427"/>
              <a:gd name="connsiteY18" fmla="*/ 759336 h 2053753"/>
              <a:gd name="connsiteX19" fmla="*/ 842806 w 1886427"/>
              <a:gd name="connsiteY19" fmla="*/ 1111028 h 2053753"/>
              <a:gd name="connsiteX20" fmla="*/ 817685 w 1886427"/>
              <a:gd name="connsiteY20" fmla="*/ 1055762 h 2053753"/>
              <a:gd name="connsiteX21" fmla="*/ 787540 w 1886427"/>
              <a:gd name="connsiteY21" fmla="*/ 935182 h 2053753"/>
              <a:gd name="connsiteX22" fmla="*/ 767443 w 1886427"/>
              <a:gd name="connsiteY22" fmla="*/ 809578 h 2053753"/>
              <a:gd name="connsiteX23" fmla="*/ 762419 w 1886427"/>
              <a:gd name="connsiteY23" fmla="*/ 653828 h 2053753"/>
              <a:gd name="connsiteX24" fmla="*/ 762419 w 1886427"/>
              <a:gd name="connsiteY24" fmla="*/ 543296 h 2053753"/>
              <a:gd name="connsiteX25" fmla="*/ 752370 w 1886427"/>
              <a:gd name="connsiteY25" fmla="*/ 427740 h 2053753"/>
              <a:gd name="connsiteX26" fmla="*/ 737298 w 1886427"/>
              <a:gd name="connsiteY26" fmla="*/ 307160 h 2053753"/>
              <a:gd name="connsiteX27" fmla="*/ 697105 w 1886427"/>
              <a:gd name="connsiteY27" fmla="*/ 226773 h 2053753"/>
              <a:gd name="connsiteX28" fmla="*/ 682032 w 1886427"/>
              <a:gd name="connsiteY28" fmla="*/ 116241 h 2053753"/>
              <a:gd name="connsiteX29" fmla="*/ 702129 w 1886427"/>
              <a:gd name="connsiteY29" fmla="*/ 50927 h 2053753"/>
              <a:gd name="connsiteX30" fmla="*/ 717201 w 1886427"/>
              <a:gd name="connsiteY30" fmla="*/ 40879 h 2053753"/>
              <a:gd name="connsiteX31" fmla="*/ 762419 w 1886427"/>
              <a:gd name="connsiteY31" fmla="*/ 20782 h 2053753"/>
              <a:gd name="connsiteX32" fmla="*/ 832757 w 1886427"/>
              <a:gd name="connsiteY32" fmla="*/ 685 h 2053753"/>
              <a:gd name="connsiteX33" fmla="*/ 903096 w 1886427"/>
              <a:gd name="connsiteY33" fmla="*/ 5710 h 2053753"/>
              <a:gd name="connsiteX34" fmla="*/ 953338 w 1886427"/>
              <a:gd name="connsiteY34" fmla="*/ 15758 h 2053753"/>
              <a:gd name="connsiteX35" fmla="*/ 1008603 w 1886427"/>
              <a:gd name="connsiteY35" fmla="*/ 76048 h 2053753"/>
              <a:gd name="connsiteX36" fmla="*/ 1068894 w 1886427"/>
              <a:gd name="connsiteY36" fmla="*/ 146386 h 2053753"/>
              <a:gd name="connsiteX37" fmla="*/ 1099039 w 1886427"/>
              <a:gd name="connsiteY37" fmla="*/ 392571 h 2053753"/>
              <a:gd name="connsiteX38" fmla="*/ 1099039 w 1886427"/>
              <a:gd name="connsiteY38" fmla="*/ 417692 h 2053753"/>
              <a:gd name="connsiteX39" fmla="*/ 1099039 w 1886427"/>
              <a:gd name="connsiteY39" fmla="*/ 553345 h 2053753"/>
              <a:gd name="connsiteX40" fmla="*/ 1099039 w 1886427"/>
              <a:gd name="connsiteY40" fmla="*/ 653828 h 2053753"/>
              <a:gd name="connsiteX41" fmla="*/ 1058845 w 1886427"/>
              <a:gd name="connsiteY41" fmla="*/ 749288 h 2053753"/>
              <a:gd name="connsiteX42" fmla="*/ 1028700 w 1886427"/>
              <a:gd name="connsiteY42" fmla="*/ 824650 h 2053753"/>
              <a:gd name="connsiteX43" fmla="*/ 1023676 w 1886427"/>
              <a:gd name="connsiteY43" fmla="*/ 884940 h 2053753"/>
              <a:gd name="connsiteX44" fmla="*/ 1063869 w 1886427"/>
              <a:gd name="connsiteY44" fmla="*/ 985424 h 2053753"/>
              <a:gd name="connsiteX45" fmla="*/ 1104063 w 1886427"/>
              <a:gd name="connsiteY45" fmla="*/ 1065811 h 2053753"/>
              <a:gd name="connsiteX46" fmla="*/ 1179425 w 1886427"/>
              <a:gd name="connsiteY46" fmla="*/ 1221560 h 2053753"/>
              <a:gd name="connsiteX47" fmla="*/ 1184450 w 1886427"/>
              <a:gd name="connsiteY47" fmla="*/ 1296923 h 2053753"/>
              <a:gd name="connsiteX48" fmla="*/ 1184450 w 1886427"/>
              <a:gd name="connsiteY48" fmla="*/ 1377310 h 2053753"/>
              <a:gd name="connsiteX49" fmla="*/ 1149280 w 1886427"/>
              <a:gd name="connsiteY49" fmla="*/ 1457696 h 2053753"/>
              <a:gd name="connsiteX50" fmla="*/ 817685 w 1886427"/>
              <a:gd name="connsiteY50" fmla="*/ 1919921 h 2053753"/>
              <a:gd name="connsiteX51" fmla="*/ 888023 w 1886427"/>
              <a:gd name="connsiteY51" fmla="*/ 2045525 h 2053753"/>
              <a:gd name="connsiteX52" fmla="*/ 963386 w 1886427"/>
              <a:gd name="connsiteY52" fmla="*/ 2035477 h 2053753"/>
              <a:gd name="connsiteX53" fmla="*/ 1033724 w 1886427"/>
              <a:gd name="connsiteY53" fmla="*/ 1985235 h 2053753"/>
              <a:gd name="connsiteX54" fmla="*/ 1109087 w 1886427"/>
              <a:gd name="connsiteY54" fmla="*/ 1904848 h 2053753"/>
              <a:gd name="connsiteX55" fmla="*/ 1219619 w 1886427"/>
              <a:gd name="connsiteY55" fmla="*/ 1744074 h 2053753"/>
              <a:gd name="connsiteX56" fmla="*/ 1294981 w 1886427"/>
              <a:gd name="connsiteY56" fmla="*/ 1563204 h 2053753"/>
              <a:gd name="connsiteX57" fmla="*/ 1505997 w 1886427"/>
              <a:gd name="connsiteY57" fmla="*/ 241846 h 2053753"/>
              <a:gd name="connsiteX58" fmla="*/ 1505997 w 1886427"/>
              <a:gd name="connsiteY58" fmla="*/ 503103 h 2053753"/>
              <a:gd name="connsiteX59" fmla="*/ 1511021 w 1886427"/>
              <a:gd name="connsiteY59" fmla="*/ 628707 h 2053753"/>
              <a:gd name="connsiteX60" fmla="*/ 1551214 w 1886427"/>
              <a:gd name="connsiteY60" fmla="*/ 699046 h 2053753"/>
              <a:gd name="connsiteX61" fmla="*/ 1581359 w 1886427"/>
              <a:gd name="connsiteY61" fmla="*/ 804553 h 2053753"/>
              <a:gd name="connsiteX62" fmla="*/ 1596432 w 1886427"/>
              <a:gd name="connsiteY62" fmla="*/ 905037 h 2053753"/>
              <a:gd name="connsiteX63" fmla="*/ 1566287 w 1886427"/>
              <a:gd name="connsiteY63" fmla="*/ 1065811 h 2053753"/>
              <a:gd name="connsiteX64" fmla="*/ 1571311 w 1886427"/>
              <a:gd name="connsiteY64" fmla="*/ 1156246 h 2053753"/>
              <a:gd name="connsiteX65" fmla="*/ 1571311 w 1886427"/>
              <a:gd name="connsiteY65" fmla="*/ 1306971 h 2053753"/>
              <a:gd name="connsiteX66" fmla="*/ 1556239 w 1886427"/>
              <a:gd name="connsiteY66" fmla="*/ 1367261 h 2053753"/>
              <a:gd name="connsiteX67" fmla="*/ 1511021 w 1886427"/>
              <a:gd name="connsiteY67" fmla="*/ 1507938 h 2053753"/>
              <a:gd name="connsiteX68" fmla="*/ 1485900 w 1886427"/>
              <a:gd name="connsiteY68" fmla="*/ 1653639 h 2053753"/>
              <a:gd name="connsiteX69" fmla="*/ 1465803 w 1886427"/>
              <a:gd name="connsiteY69" fmla="*/ 1739050 h 2053753"/>
              <a:gd name="connsiteX70" fmla="*/ 1490924 w 1886427"/>
              <a:gd name="connsiteY70" fmla="*/ 1814413 h 2053753"/>
              <a:gd name="connsiteX71" fmla="*/ 1526094 w 1886427"/>
              <a:gd name="connsiteY71" fmla="*/ 1839534 h 2053753"/>
              <a:gd name="connsiteX72" fmla="*/ 1571311 w 1886427"/>
              <a:gd name="connsiteY72" fmla="*/ 1839534 h 2053753"/>
              <a:gd name="connsiteX73" fmla="*/ 1626577 w 1886427"/>
              <a:gd name="connsiteY73" fmla="*/ 1819437 h 2053753"/>
              <a:gd name="connsiteX74" fmla="*/ 1676819 w 1886427"/>
              <a:gd name="connsiteY74" fmla="*/ 1764171 h 2053753"/>
              <a:gd name="connsiteX75" fmla="*/ 1696916 w 1886427"/>
              <a:gd name="connsiteY75" fmla="*/ 1638567 h 2053753"/>
              <a:gd name="connsiteX76" fmla="*/ 1732085 w 1886427"/>
              <a:gd name="connsiteY76" fmla="*/ 1563204 h 2053753"/>
              <a:gd name="connsiteX77" fmla="*/ 1807447 w 1886427"/>
              <a:gd name="connsiteY77" fmla="*/ 1497890 h 2053753"/>
              <a:gd name="connsiteX78" fmla="*/ 1867738 w 1886427"/>
              <a:gd name="connsiteY78" fmla="*/ 1322044 h 2053753"/>
              <a:gd name="connsiteX79" fmla="*/ 1882810 w 1886427"/>
              <a:gd name="connsiteY79" fmla="*/ 1246681 h 2053753"/>
              <a:gd name="connsiteX80" fmla="*/ 1882810 w 1886427"/>
              <a:gd name="connsiteY80" fmla="*/ 1141173 h 2053753"/>
              <a:gd name="connsiteX81" fmla="*/ 1842617 w 1886427"/>
              <a:gd name="connsiteY81" fmla="*/ 1040690 h 2053753"/>
              <a:gd name="connsiteX82" fmla="*/ 1832568 w 1886427"/>
              <a:gd name="connsiteY82" fmla="*/ 955279 h 2053753"/>
              <a:gd name="connsiteX0" fmla="*/ 94203 w 1886427"/>
              <a:gd name="connsiteY0" fmla="*/ 1070835 h 2053753"/>
              <a:gd name="connsiteX1" fmla="*/ 114300 w 1886427"/>
              <a:gd name="connsiteY1" fmla="*/ 920110 h 2053753"/>
              <a:gd name="connsiteX2" fmla="*/ 74107 w 1886427"/>
              <a:gd name="connsiteY2" fmla="*/ 749288 h 2053753"/>
              <a:gd name="connsiteX3" fmla="*/ 33913 w 1886427"/>
              <a:gd name="connsiteY3" fmla="*/ 663877 h 2053753"/>
              <a:gd name="connsiteX4" fmla="*/ 3768 w 1886427"/>
              <a:gd name="connsiteY4" fmla="*/ 508127 h 2053753"/>
              <a:gd name="connsiteX5" fmla="*/ 3768 w 1886427"/>
              <a:gd name="connsiteY5" fmla="*/ 397595 h 2053753"/>
              <a:gd name="connsiteX6" fmla="*/ 33913 w 1886427"/>
              <a:gd name="connsiteY6" fmla="*/ 266967 h 2053753"/>
              <a:gd name="connsiteX7" fmla="*/ 104252 w 1886427"/>
              <a:gd name="connsiteY7" fmla="*/ 176531 h 2053753"/>
              <a:gd name="connsiteX8" fmla="*/ 169566 w 1886427"/>
              <a:gd name="connsiteY8" fmla="*/ 146386 h 2053753"/>
              <a:gd name="connsiteX9" fmla="*/ 254977 w 1886427"/>
              <a:gd name="connsiteY9" fmla="*/ 111217 h 2053753"/>
              <a:gd name="connsiteX10" fmla="*/ 330340 w 1886427"/>
              <a:gd name="connsiteY10" fmla="*/ 101169 h 2053753"/>
              <a:gd name="connsiteX11" fmla="*/ 385606 w 1886427"/>
              <a:gd name="connsiteY11" fmla="*/ 161459 h 2053753"/>
              <a:gd name="connsiteX12" fmla="*/ 380581 w 1886427"/>
              <a:gd name="connsiteY12" fmla="*/ 261942 h 2053753"/>
              <a:gd name="connsiteX13" fmla="*/ 400678 w 1886427"/>
              <a:gd name="connsiteY13" fmla="*/ 407644 h 2053753"/>
              <a:gd name="connsiteX14" fmla="*/ 430823 w 1886427"/>
              <a:gd name="connsiteY14" fmla="*/ 513151 h 2053753"/>
              <a:gd name="connsiteX15" fmla="*/ 445896 w 1886427"/>
              <a:gd name="connsiteY15" fmla="*/ 588514 h 2053753"/>
              <a:gd name="connsiteX16" fmla="*/ 460968 w 1886427"/>
              <a:gd name="connsiteY16" fmla="*/ 678949 h 2053753"/>
              <a:gd name="connsiteX17" fmla="*/ 491113 w 1886427"/>
              <a:gd name="connsiteY17" fmla="*/ 759336 h 2053753"/>
              <a:gd name="connsiteX18" fmla="*/ 842806 w 1886427"/>
              <a:gd name="connsiteY18" fmla="*/ 1111028 h 2053753"/>
              <a:gd name="connsiteX19" fmla="*/ 817685 w 1886427"/>
              <a:gd name="connsiteY19" fmla="*/ 1055762 h 2053753"/>
              <a:gd name="connsiteX20" fmla="*/ 787540 w 1886427"/>
              <a:gd name="connsiteY20" fmla="*/ 935182 h 2053753"/>
              <a:gd name="connsiteX21" fmla="*/ 767443 w 1886427"/>
              <a:gd name="connsiteY21" fmla="*/ 809578 h 2053753"/>
              <a:gd name="connsiteX22" fmla="*/ 762419 w 1886427"/>
              <a:gd name="connsiteY22" fmla="*/ 653828 h 2053753"/>
              <a:gd name="connsiteX23" fmla="*/ 762419 w 1886427"/>
              <a:gd name="connsiteY23" fmla="*/ 543296 h 2053753"/>
              <a:gd name="connsiteX24" fmla="*/ 752370 w 1886427"/>
              <a:gd name="connsiteY24" fmla="*/ 427740 h 2053753"/>
              <a:gd name="connsiteX25" fmla="*/ 737298 w 1886427"/>
              <a:gd name="connsiteY25" fmla="*/ 307160 h 2053753"/>
              <a:gd name="connsiteX26" fmla="*/ 697105 w 1886427"/>
              <a:gd name="connsiteY26" fmla="*/ 226773 h 2053753"/>
              <a:gd name="connsiteX27" fmla="*/ 682032 w 1886427"/>
              <a:gd name="connsiteY27" fmla="*/ 116241 h 2053753"/>
              <a:gd name="connsiteX28" fmla="*/ 702129 w 1886427"/>
              <a:gd name="connsiteY28" fmla="*/ 50927 h 2053753"/>
              <a:gd name="connsiteX29" fmla="*/ 717201 w 1886427"/>
              <a:gd name="connsiteY29" fmla="*/ 40879 h 2053753"/>
              <a:gd name="connsiteX30" fmla="*/ 762419 w 1886427"/>
              <a:gd name="connsiteY30" fmla="*/ 20782 h 2053753"/>
              <a:gd name="connsiteX31" fmla="*/ 832757 w 1886427"/>
              <a:gd name="connsiteY31" fmla="*/ 685 h 2053753"/>
              <a:gd name="connsiteX32" fmla="*/ 903096 w 1886427"/>
              <a:gd name="connsiteY32" fmla="*/ 5710 h 2053753"/>
              <a:gd name="connsiteX33" fmla="*/ 953338 w 1886427"/>
              <a:gd name="connsiteY33" fmla="*/ 15758 h 2053753"/>
              <a:gd name="connsiteX34" fmla="*/ 1008603 w 1886427"/>
              <a:gd name="connsiteY34" fmla="*/ 76048 h 2053753"/>
              <a:gd name="connsiteX35" fmla="*/ 1068894 w 1886427"/>
              <a:gd name="connsiteY35" fmla="*/ 146386 h 2053753"/>
              <a:gd name="connsiteX36" fmla="*/ 1099039 w 1886427"/>
              <a:gd name="connsiteY36" fmla="*/ 392571 h 2053753"/>
              <a:gd name="connsiteX37" fmla="*/ 1099039 w 1886427"/>
              <a:gd name="connsiteY37" fmla="*/ 417692 h 2053753"/>
              <a:gd name="connsiteX38" fmla="*/ 1099039 w 1886427"/>
              <a:gd name="connsiteY38" fmla="*/ 553345 h 2053753"/>
              <a:gd name="connsiteX39" fmla="*/ 1099039 w 1886427"/>
              <a:gd name="connsiteY39" fmla="*/ 653828 h 2053753"/>
              <a:gd name="connsiteX40" fmla="*/ 1058845 w 1886427"/>
              <a:gd name="connsiteY40" fmla="*/ 749288 h 2053753"/>
              <a:gd name="connsiteX41" fmla="*/ 1028700 w 1886427"/>
              <a:gd name="connsiteY41" fmla="*/ 824650 h 2053753"/>
              <a:gd name="connsiteX42" fmla="*/ 1023676 w 1886427"/>
              <a:gd name="connsiteY42" fmla="*/ 884940 h 2053753"/>
              <a:gd name="connsiteX43" fmla="*/ 1063869 w 1886427"/>
              <a:gd name="connsiteY43" fmla="*/ 985424 h 2053753"/>
              <a:gd name="connsiteX44" fmla="*/ 1104063 w 1886427"/>
              <a:gd name="connsiteY44" fmla="*/ 1065811 h 2053753"/>
              <a:gd name="connsiteX45" fmla="*/ 1179425 w 1886427"/>
              <a:gd name="connsiteY45" fmla="*/ 1221560 h 2053753"/>
              <a:gd name="connsiteX46" fmla="*/ 1184450 w 1886427"/>
              <a:gd name="connsiteY46" fmla="*/ 1296923 h 2053753"/>
              <a:gd name="connsiteX47" fmla="*/ 1184450 w 1886427"/>
              <a:gd name="connsiteY47" fmla="*/ 1377310 h 2053753"/>
              <a:gd name="connsiteX48" fmla="*/ 1149280 w 1886427"/>
              <a:gd name="connsiteY48" fmla="*/ 1457696 h 2053753"/>
              <a:gd name="connsiteX49" fmla="*/ 817685 w 1886427"/>
              <a:gd name="connsiteY49" fmla="*/ 1919921 h 2053753"/>
              <a:gd name="connsiteX50" fmla="*/ 888023 w 1886427"/>
              <a:gd name="connsiteY50" fmla="*/ 2045525 h 2053753"/>
              <a:gd name="connsiteX51" fmla="*/ 963386 w 1886427"/>
              <a:gd name="connsiteY51" fmla="*/ 2035477 h 2053753"/>
              <a:gd name="connsiteX52" fmla="*/ 1033724 w 1886427"/>
              <a:gd name="connsiteY52" fmla="*/ 1985235 h 2053753"/>
              <a:gd name="connsiteX53" fmla="*/ 1109087 w 1886427"/>
              <a:gd name="connsiteY53" fmla="*/ 1904848 h 2053753"/>
              <a:gd name="connsiteX54" fmla="*/ 1219619 w 1886427"/>
              <a:gd name="connsiteY54" fmla="*/ 1744074 h 2053753"/>
              <a:gd name="connsiteX55" fmla="*/ 1294981 w 1886427"/>
              <a:gd name="connsiteY55" fmla="*/ 1563204 h 2053753"/>
              <a:gd name="connsiteX56" fmla="*/ 1505997 w 1886427"/>
              <a:gd name="connsiteY56" fmla="*/ 241846 h 2053753"/>
              <a:gd name="connsiteX57" fmla="*/ 1505997 w 1886427"/>
              <a:gd name="connsiteY57" fmla="*/ 503103 h 2053753"/>
              <a:gd name="connsiteX58" fmla="*/ 1511021 w 1886427"/>
              <a:gd name="connsiteY58" fmla="*/ 628707 h 2053753"/>
              <a:gd name="connsiteX59" fmla="*/ 1551214 w 1886427"/>
              <a:gd name="connsiteY59" fmla="*/ 699046 h 2053753"/>
              <a:gd name="connsiteX60" fmla="*/ 1581359 w 1886427"/>
              <a:gd name="connsiteY60" fmla="*/ 804553 h 2053753"/>
              <a:gd name="connsiteX61" fmla="*/ 1596432 w 1886427"/>
              <a:gd name="connsiteY61" fmla="*/ 905037 h 2053753"/>
              <a:gd name="connsiteX62" fmla="*/ 1566287 w 1886427"/>
              <a:gd name="connsiteY62" fmla="*/ 1065811 h 2053753"/>
              <a:gd name="connsiteX63" fmla="*/ 1571311 w 1886427"/>
              <a:gd name="connsiteY63" fmla="*/ 1156246 h 2053753"/>
              <a:gd name="connsiteX64" fmla="*/ 1571311 w 1886427"/>
              <a:gd name="connsiteY64" fmla="*/ 1306971 h 2053753"/>
              <a:gd name="connsiteX65" fmla="*/ 1556239 w 1886427"/>
              <a:gd name="connsiteY65" fmla="*/ 1367261 h 2053753"/>
              <a:gd name="connsiteX66" fmla="*/ 1511021 w 1886427"/>
              <a:gd name="connsiteY66" fmla="*/ 1507938 h 2053753"/>
              <a:gd name="connsiteX67" fmla="*/ 1485900 w 1886427"/>
              <a:gd name="connsiteY67" fmla="*/ 1653639 h 2053753"/>
              <a:gd name="connsiteX68" fmla="*/ 1465803 w 1886427"/>
              <a:gd name="connsiteY68" fmla="*/ 1739050 h 2053753"/>
              <a:gd name="connsiteX69" fmla="*/ 1490924 w 1886427"/>
              <a:gd name="connsiteY69" fmla="*/ 1814413 h 2053753"/>
              <a:gd name="connsiteX70" fmla="*/ 1526094 w 1886427"/>
              <a:gd name="connsiteY70" fmla="*/ 1839534 h 2053753"/>
              <a:gd name="connsiteX71" fmla="*/ 1571311 w 1886427"/>
              <a:gd name="connsiteY71" fmla="*/ 1839534 h 2053753"/>
              <a:gd name="connsiteX72" fmla="*/ 1626577 w 1886427"/>
              <a:gd name="connsiteY72" fmla="*/ 1819437 h 2053753"/>
              <a:gd name="connsiteX73" fmla="*/ 1676819 w 1886427"/>
              <a:gd name="connsiteY73" fmla="*/ 1764171 h 2053753"/>
              <a:gd name="connsiteX74" fmla="*/ 1696916 w 1886427"/>
              <a:gd name="connsiteY74" fmla="*/ 1638567 h 2053753"/>
              <a:gd name="connsiteX75" fmla="*/ 1732085 w 1886427"/>
              <a:gd name="connsiteY75" fmla="*/ 1563204 h 2053753"/>
              <a:gd name="connsiteX76" fmla="*/ 1807447 w 1886427"/>
              <a:gd name="connsiteY76" fmla="*/ 1497890 h 2053753"/>
              <a:gd name="connsiteX77" fmla="*/ 1867738 w 1886427"/>
              <a:gd name="connsiteY77" fmla="*/ 1322044 h 2053753"/>
              <a:gd name="connsiteX78" fmla="*/ 1882810 w 1886427"/>
              <a:gd name="connsiteY78" fmla="*/ 1246681 h 2053753"/>
              <a:gd name="connsiteX79" fmla="*/ 1882810 w 1886427"/>
              <a:gd name="connsiteY79" fmla="*/ 1141173 h 2053753"/>
              <a:gd name="connsiteX80" fmla="*/ 1842617 w 1886427"/>
              <a:gd name="connsiteY80" fmla="*/ 1040690 h 2053753"/>
              <a:gd name="connsiteX81" fmla="*/ 1832568 w 1886427"/>
              <a:gd name="connsiteY81" fmla="*/ 955279 h 2053753"/>
              <a:gd name="connsiteX0" fmla="*/ 114300 w 1886427"/>
              <a:gd name="connsiteY0" fmla="*/ 920110 h 2053753"/>
              <a:gd name="connsiteX1" fmla="*/ 74107 w 1886427"/>
              <a:gd name="connsiteY1" fmla="*/ 749288 h 2053753"/>
              <a:gd name="connsiteX2" fmla="*/ 33913 w 1886427"/>
              <a:gd name="connsiteY2" fmla="*/ 663877 h 2053753"/>
              <a:gd name="connsiteX3" fmla="*/ 3768 w 1886427"/>
              <a:gd name="connsiteY3" fmla="*/ 508127 h 2053753"/>
              <a:gd name="connsiteX4" fmla="*/ 3768 w 1886427"/>
              <a:gd name="connsiteY4" fmla="*/ 397595 h 2053753"/>
              <a:gd name="connsiteX5" fmla="*/ 33913 w 1886427"/>
              <a:gd name="connsiteY5" fmla="*/ 266967 h 2053753"/>
              <a:gd name="connsiteX6" fmla="*/ 104252 w 1886427"/>
              <a:gd name="connsiteY6" fmla="*/ 176531 h 2053753"/>
              <a:gd name="connsiteX7" fmla="*/ 169566 w 1886427"/>
              <a:gd name="connsiteY7" fmla="*/ 146386 h 2053753"/>
              <a:gd name="connsiteX8" fmla="*/ 254977 w 1886427"/>
              <a:gd name="connsiteY8" fmla="*/ 111217 h 2053753"/>
              <a:gd name="connsiteX9" fmla="*/ 330340 w 1886427"/>
              <a:gd name="connsiteY9" fmla="*/ 101169 h 2053753"/>
              <a:gd name="connsiteX10" fmla="*/ 385606 w 1886427"/>
              <a:gd name="connsiteY10" fmla="*/ 161459 h 2053753"/>
              <a:gd name="connsiteX11" fmla="*/ 380581 w 1886427"/>
              <a:gd name="connsiteY11" fmla="*/ 261942 h 2053753"/>
              <a:gd name="connsiteX12" fmla="*/ 400678 w 1886427"/>
              <a:gd name="connsiteY12" fmla="*/ 407644 h 2053753"/>
              <a:gd name="connsiteX13" fmla="*/ 430823 w 1886427"/>
              <a:gd name="connsiteY13" fmla="*/ 513151 h 2053753"/>
              <a:gd name="connsiteX14" fmla="*/ 445896 w 1886427"/>
              <a:gd name="connsiteY14" fmla="*/ 588514 h 2053753"/>
              <a:gd name="connsiteX15" fmla="*/ 460968 w 1886427"/>
              <a:gd name="connsiteY15" fmla="*/ 678949 h 2053753"/>
              <a:gd name="connsiteX16" fmla="*/ 491113 w 1886427"/>
              <a:gd name="connsiteY16" fmla="*/ 759336 h 2053753"/>
              <a:gd name="connsiteX17" fmla="*/ 842806 w 1886427"/>
              <a:gd name="connsiteY17" fmla="*/ 1111028 h 2053753"/>
              <a:gd name="connsiteX18" fmla="*/ 817685 w 1886427"/>
              <a:gd name="connsiteY18" fmla="*/ 1055762 h 2053753"/>
              <a:gd name="connsiteX19" fmla="*/ 787540 w 1886427"/>
              <a:gd name="connsiteY19" fmla="*/ 935182 h 2053753"/>
              <a:gd name="connsiteX20" fmla="*/ 767443 w 1886427"/>
              <a:gd name="connsiteY20" fmla="*/ 809578 h 2053753"/>
              <a:gd name="connsiteX21" fmla="*/ 762419 w 1886427"/>
              <a:gd name="connsiteY21" fmla="*/ 653828 h 2053753"/>
              <a:gd name="connsiteX22" fmla="*/ 762419 w 1886427"/>
              <a:gd name="connsiteY22" fmla="*/ 543296 h 2053753"/>
              <a:gd name="connsiteX23" fmla="*/ 752370 w 1886427"/>
              <a:gd name="connsiteY23" fmla="*/ 427740 h 2053753"/>
              <a:gd name="connsiteX24" fmla="*/ 737298 w 1886427"/>
              <a:gd name="connsiteY24" fmla="*/ 307160 h 2053753"/>
              <a:gd name="connsiteX25" fmla="*/ 697105 w 1886427"/>
              <a:gd name="connsiteY25" fmla="*/ 226773 h 2053753"/>
              <a:gd name="connsiteX26" fmla="*/ 682032 w 1886427"/>
              <a:gd name="connsiteY26" fmla="*/ 116241 h 2053753"/>
              <a:gd name="connsiteX27" fmla="*/ 702129 w 1886427"/>
              <a:gd name="connsiteY27" fmla="*/ 50927 h 2053753"/>
              <a:gd name="connsiteX28" fmla="*/ 717201 w 1886427"/>
              <a:gd name="connsiteY28" fmla="*/ 40879 h 2053753"/>
              <a:gd name="connsiteX29" fmla="*/ 762419 w 1886427"/>
              <a:gd name="connsiteY29" fmla="*/ 20782 h 2053753"/>
              <a:gd name="connsiteX30" fmla="*/ 832757 w 1886427"/>
              <a:gd name="connsiteY30" fmla="*/ 685 h 2053753"/>
              <a:gd name="connsiteX31" fmla="*/ 903096 w 1886427"/>
              <a:gd name="connsiteY31" fmla="*/ 5710 h 2053753"/>
              <a:gd name="connsiteX32" fmla="*/ 953338 w 1886427"/>
              <a:gd name="connsiteY32" fmla="*/ 15758 h 2053753"/>
              <a:gd name="connsiteX33" fmla="*/ 1008603 w 1886427"/>
              <a:gd name="connsiteY33" fmla="*/ 76048 h 2053753"/>
              <a:gd name="connsiteX34" fmla="*/ 1068894 w 1886427"/>
              <a:gd name="connsiteY34" fmla="*/ 146386 h 2053753"/>
              <a:gd name="connsiteX35" fmla="*/ 1099039 w 1886427"/>
              <a:gd name="connsiteY35" fmla="*/ 392571 h 2053753"/>
              <a:gd name="connsiteX36" fmla="*/ 1099039 w 1886427"/>
              <a:gd name="connsiteY36" fmla="*/ 417692 h 2053753"/>
              <a:gd name="connsiteX37" fmla="*/ 1099039 w 1886427"/>
              <a:gd name="connsiteY37" fmla="*/ 553345 h 2053753"/>
              <a:gd name="connsiteX38" fmla="*/ 1099039 w 1886427"/>
              <a:gd name="connsiteY38" fmla="*/ 653828 h 2053753"/>
              <a:gd name="connsiteX39" fmla="*/ 1058845 w 1886427"/>
              <a:gd name="connsiteY39" fmla="*/ 749288 h 2053753"/>
              <a:gd name="connsiteX40" fmla="*/ 1028700 w 1886427"/>
              <a:gd name="connsiteY40" fmla="*/ 824650 h 2053753"/>
              <a:gd name="connsiteX41" fmla="*/ 1023676 w 1886427"/>
              <a:gd name="connsiteY41" fmla="*/ 884940 h 2053753"/>
              <a:gd name="connsiteX42" fmla="*/ 1063869 w 1886427"/>
              <a:gd name="connsiteY42" fmla="*/ 985424 h 2053753"/>
              <a:gd name="connsiteX43" fmla="*/ 1104063 w 1886427"/>
              <a:gd name="connsiteY43" fmla="*/ 1065811 h 2053753"/>
              <a:gd name="connsiteX44" fmla="*/ 1179425 w 1886427"/>
              <a:gd name="connsiteY44" fmla="*/ 1221560 h 2053753"/>
              <a:gd name="connsiteX45" fmla="*/ 1184450 w 1886427"/>
              <a:gd name="connsiteY45" fmla="*/ 1296923 h 2053753"/>
              <a:gd name="connsiteX46" fmla="*/ 1184450 w 1886427"/>
              <a:gd name="connsiteY46" fmla="*/ 1377310 h 2053753"/>
              <a:gd name="connsiteX47" fmla="*/ 1149280 w 1886427"/>
              <a:gd name="connsiteY47" fmla="*/ 1457696 h 2053753"/>
              <a:gd name="connsiteX48" fmla="*/ 817685 w 1886427"/>
              <a:gd name="connsiteY48" fmla="*/ 1919921 h 2053753"/>
              <a:gd name="connsiteX49" fmla="*/ 888023 w 1886427"/>
              <a:gd name="connsiteY49" fmla="*/ 2045525 h 2053753"/>
              <a:gd name="connsiteX50" fmla="*/ 963386 w 1886427"/>
              <a:gd name="connsiteY50" fmla="*/ 2035477 h 2053753"/>
              <a:gd name="connsiteX51" fmla="*/ 1033724 w 1886427"/>
              <a:gd name="connsiteY51" fmla="*/ 1985235 h 2053753"/>
              <a:gd name="connsiteX52" fmla="*/ 1109087 w 1886427"/>
              <a:gd name="connsiteY52" fmla="*/ 1904848 h 2053753"/>
              <a:gd name="connsiteX53" fmla="*/ 1219619 w 1886427"/>
              <a:gd name="connsiteY53" fmla="*/ 1744074 h 2053753"/>
              <a:gd name="connsiteX54" fmla="*/ 1294981 w 1886427"/>
              <a:gd name="connsiteY54" fmla="*/ 1563204 h 2053753"/>
              <a:gd name="connsiteX55" fmla="*/ 1505997 w 1886427"/>
              <a:gd name="connsiteY55" fmla="*/ 241846 h 2053753"/>
              <a:gd name="connsiteX56" fmla="*/ 1505997 w 1886427"/>
              <a:gd name="connsiteY56" fmla="*/ 503103 h 2053753"/>
              <a:gd name="connsiteX57" fmla="*/ 1511021 w 1886427"/>
              <a:gd name="connsiteY57" fmla="*/ 628707 h 2053753"/>
              <a:gd name="connsiteX58" fmla="*/ 1551214 w 1886427"/>
              <a:gd name="connsiteY58" fmla="*/ 699046 h 2053753"/>
              <a:gd name="connsiteX59" fmla="*/ 1581359 w 1886427"/>
              <a:gd name="connsiteY59" fmla="*/ 804553 h 2053753"/>
              <a:gd name="connsiteX60" fmla="*/ 1596432 w 1886427"/>
              <a:gd name="connsiteY60" fmla="*/ 905037 h 2053753"/>
              <a:gd name="connsiteX61" fmla="*/ 1566287 w 1886427"/>
              <a:gd name="connsiteY61" fmla="*/ 1065811 h 2053753"/>
              <a:gd name="connsiteX62" fmla="*/ 1571311 w 1886427"/>
              <a:gd name="connsiteY62" fmla="*/ 1156246 h 2053753"/>
              <a:gd name="connsiteX63" fmla="*/ 1571311 w 1886427"/>
              <a:gd name="connsiteY63" fmla="*/ 1306971 h 2053753"/>
              <a:gd name="connsiteX64" fmla="*/ 1556239 w 1886427"/>
              <a:gd name="connsiteY64" fmla="*/ 1367261 h 2053753"/>
              <a:gd name="connsiteX65" fmla="*/ 1511021 w 1886427"/>
              <a:gd name="connsiteY65" fmla="*/ 1507938 h 2053753"/>
              <a:gd name="connsiteX66" fmla="*/ 1485900 w 1886427"/>
              <a:gd name="connsiteY66" fmla="*/ 1653639 h 2053753"/>
              <a:gd name="connsiteX67" fmla="*/ 1465803 w 1886427"/>
              <a:gd name="connsiteY67" fmla="*/ 1739050 h 2053753"/>
              <a:gd name="connsiteX68" fmla="*/ 1490924 w 1886427"/>
              <a:gd name="connsiteY68" fmla="*/ 1814413 h 2053753"/>
              <a:gd name="connsiteX69" fmla="*/ 1526094 w 1886427"/>
              <a:gd name="connsiteY69" fmla="*/ 1839534 h 2053753"/>
              <a:gd name="connsiteX70" fmla="*/ 1571311 w 1886427"/>
              <a:gd name="connsiteY70" fmla="*/ 1839534 h 2053753"/>
              <a:gd name="connsiteX71" fmla="*/ 1626577 w 1886427"/>
              <a:gd name="connsiteY71" fmla="*/ 1819437 h 2053753"/>
              <a:gd name="connsiteX72" fmla="*/ 1676819 w 1886427"/>
              <a:gd name="connsiteY72" fmla="*/ 1764171 h 2053753"/>
              <a:gd name="connsiteX73" fmla="*/ 1696916 w 1886427"/>
              <a:gd name="connsiteY73" fmla="*/ 1638567 h 2053753"/>
              <a:gd name="connsiteX74" fmla="*/ 1732085 w 1886427"/>
              <a:gd name="connsiteY74" fmla="*/ 1563204 h 2053753"/>
              <a:gd name="connsiteX75" fmla="*/ 1807447 w 1886427"/>
              <a:gd name="connsiteY75" fmla="*/ 1497890 h 2053753"/>
              <a:gd name="connsiteX76" fmla="*/ 1867738 w 1886427"/>
              <a:gd name="connsiteY76" fmla="*/ 1322044 h 2053753"/>
              <a:gd name="connsiteX77" fmla="*/ 1882810 w 1886427"/>
              <a:gd name="connsiteY77" fmla="*/ 1246681 h 2053753"/>
              <a:gd name="connsiteX78" fmla="*/ 1882810 w 1886427"/>
              <a:gd name="connsiteY78" fmla="*/ 1141173 h 2053753"/>
              <a:gd name="connsiteX79" fmla="*/ 1842617 w 1886427"/>
              <a:gd name="connsiteY79" fmla="*/ 1040690 h 2053753"/>
              <a:gd name="connsiteX80" fmla="*/ 1832568 w 1886427"/>
              <a:gd name="connsiteY80" fmla="*/ 955279 h 2053753"/>
              <a:gd name="connsiteX0" fmla="*/ 74107 w 1886427"/>
              <a:gd name="connsiteY0" fmla="*/ 749288 h 2053753"/>
              <a:gd name="connsiteX1" fmla="*/ 33913 w 1886427"/>
              <a:gd name="connsiteY1" fmla="*/ 663877 h 2053753"/>
              <a:gd name="connsiteX2" fmla="*/ 3768 w 1886427"/>
              <a:gd name="connsiteY2" fmla="*/ 508127 h 2053753"/>
              <a:gd name="connsiteX3" fmla="*/ 3768 w 1886427"/>
              <a:gd name="connsiteY3" fmla="*/ 397595 h 2053753"/>
              <a:gd name="connsiteX4" fmla="*/ 33913 w 1886427"/>
              <a:gd name="connsiteY4" fmla="*/ 266967 h 2053753"/>
              <a:gd name="connsiteX5" fmla="*/ 104252 w 1886427"/>
              <a:gd name="connsiteY5" fmla="*/ 176531 h 2053753"/>
              <a:gd name="connsiteX6" fmla="*/ 169566 w 1886427"/>
              <a:gd name="connsiteY6" fmla="*/ 146386 h 2053753"/>
              <a:gd name="connsiteX7" fmla="*/ 254977 w 1886427"/>
              <a:gd name="connsiteY7" fmla="*/ 111217 h 2053753"/>
              <a:gd name="connsiteX8" fmla="*/ 330340 w 1886427"/>
              <a:gd name="connsiteY8" fmla="*/ 101169 h 2053753"/>
              <a:gd name="connsiteX9" fmla="*/ 385606 w 1886427"/>
              <a:gd name="connsiteY9" fmla="*/ 161459 h 2053753"/>
              <a:gd name="connsiteX10" fmla="*/ 380581 w 1886427"/>
              <a:gd name="connsiteY10" fmla="*/ 261942 h 2053753"/>
              <a:gd name="connsiteX11" fmla="*/ 400678 w 1886427"/>
              <a:gd name="connsiteY11" fmla="*/ 407644 h 2053753"/>
              <a:gd name="connsiteX12" fmla="*/ 430823 w 1886427"/>
              <a:gd name="connsiteY12" fmla="*/ 513151 h 2053753"/>
              <a:gd name="connsiteX13" fmla="*/ 445896 w 1886427"/>
              <a:gd name="connsiteY13" fmla="*/ 588514 h 2053753"/>
              <a:gd name="connsiteX14" fmla="*/ 460968 w 1886427"/>
              <a:gd name="connsiteY14" fmla="*/ 678949 h 2053753"/>
              <a:gd name="connsiteX15" fmla="*/ 491113 w 1886427"/>
              <a:gd name="connsiteY15" fmla="*/ 759336 h 2053753"/>
              <a:gd name="connsiteX16" fmla="*/ 842806 w 1886427"/>
              <a:gd name="connsiteY16" fmla="*/ 1111028 h 2053753"/>
              <a:gd name="connsiteX17" fmla="*/ 817685 w 1886427"/>
              <a:gd name="connsiteY17" fmla="*/ 1055762 h 2053753"/>
              <a:gd name="connsiteX18" fmla="*/ 787540 w 1886427"/>
              <a:gd name="connsiteY18" fmla="*/ 935182 h 2053753"/>
              <a:gd name="connsiteX19" fmla="*/ 767443 w 1886427"/>
              <a:gd name="connsiteY19" fmla="*/ 809578 h 2053753"/>
              <a:gd name="connsiteX20" fmla="*/ 762419 w 1886427"/>
              <a:gd name="connsiteY20" fmla="*/ 653828 h 2053753"/>
              <a:gd name="connsiteX21" fmla="*/ 762419 w 1886427"/>
              <a:gd name="connsiteY21" fmla="*/ 543296 h 2053753"/>
              <a:gd name="connsiteX22" fmla="*/ 752370 w 1886427"/>
              <a:gd name="connsiteY22" fmla="*/ 427740 h 2053753"/>
              <a:gd name="connsiteX23" fmla="*/ 737298 w 1886427"/>
              <a:gd name="connsiteY23" fmla="*/ 307160 h 2053753"/>
              <a:gd name="connsiteX24" fmla="*/ 697105 w 1886427"/>
              <a:gd name="connsiteY24" fmla="*/ 226773 h 2053753"/>
              <a:gd name="connsiteX25" fmla="*/ 682032 w 1886427"/>
              <a:gd name="connsiteY25" fmla="*/ 116241 h 2053753"/>
              <a:gd name="connsiteX26" fmla="*/ 702129 w 1886427"/>
              <a:gd name="connsiteY26" fmla="*/ 50927 h 2053753"/>
              <a:gd name="connsiteX27" fmla="*/ 717201 w 1886427"/>
              <a:gd name="connsiteY27" fmla="*/ 40879 h 2053753"/>
              <a:gd name="connsiteX28" fmla="*/ 762419 w 1886427"/>
              <a:gd name="connsiteY28" fmla="*/ 20782 h 2053753"/>
              <a:gd name="connsiteX29" fmla="*/ 832757 w 1886427"/>
              <a:gd name="connsiteY29" fmla="*/ 685 h 2053753"/>
              <a:gd name="connsiteX30" fmla="*/ 903096 w 1886427"/>
              <a:gd name="connsiteY30" fmla="*/ 5710 h 2053753"/>
              <a:gd name="connsiteX31" fmla="*/ 953338 w 1886427"/>
              <a:gd name="connsiteY31" fmla="*/ 15758 h 2053753"/>
              <a:gd name="connsiteX32" fmla="*/ 1008603 w 1886427"/>
              <a:gd name="connsiteY32" fmla="*/ 76048 h 2053753"/>
              <a:gd name="connsiteX33" fmla="*/ 1068894 w 1886427"/>
              <a:gd name="connsiteY33" fmla="*/ 146386 h 2053753"/>
              <a:gd name="connsiteX34" fmla="*/ 1099039 w 1886427"/>
              <a:gd name="connsiteY34" fmla="*/ 392571 h 2053753"/>
              <a:gd name="connsiteX35" fmla="*/ 1099039 w 1886427"/>
              <a:gd name="connsiteY35" fmla="*/ 417692 h 2053753"/>
              <a:gd name="connsiteX36" fmla="*/ 1099039 w 1886427"/>
              <a:gd name="connsiteY36" fmla="*/ 553345 h 2053753"/>
              <a:gd name="connsiteX37" fmla="*/ 1099039 w 1886427"/>
              <a:gd name="connsiteY37" fmla="*/ 653828 h 2053753"/>
              <a:gd name="connsiteX38" fmla="*/ 1058845 w 1886427"/>
              <a:gd name="connsiteY38" fmla="*/ 749288 h 2053753"/>
              <a:gd name="connsiteX39" fmla="*/ 1028700 w 1886427"/>
              <a:gd name="connsiteY39" fmla="*/ 824650 h 2053753"/>
              <a:gd name="connsiteX40" fmla="*/ 1023676 w 1886427"/>
              <a:gd name="connsiteY40" fmla="*/ 884940 h 2053753"/>
              <a:gd name="connsiteX41" fmla="*/ 1063869 w 1886427"/>
              <a:gd name="connsiteY41" fmla="*/ 985424 h 2053753"/>
              <a:gd name="connsiteX42" fmla="*/ 1104063 w 1886427"/>
              <a:gd name="connsiteY42" fmla="*/ 1065811 h 2053753"/>
              <a:gd name="connsiteX43" fmla="*/ 1179425 w 1886427"/>
              <a:gd name="connsiteY43" fmla="*/ 1221560 h 2053753"/>
              <a:gd name="connsiteX44" fmla="*/ 1184450 w 1886427"/>
              <a:gd name="connsiteY44" fmla="*/ 1296923 h 2053753"/>
              <a:gd name="connsiteX45" fmla="*/ 1184450 w 1886427"/>
              <a:gd name="connsiteY45" fmla="*/ 1377310 h 2053753"/>
              <a:gd name="connsiteX46" fmla="*/ 1149280 w 1886427"/>
              <a:gd name="connsiteY46" fmla="*/ 1457696 h 2053753"/>
              <a:gd name="connsiteX47" fmla="*/ 817685 w 1886427"/>
              <a:gd name="connsiteY47" fmla="*/ 1919921 h 2053753"/>
              <a:gd name="connsiteX48" fmla="*/ 888023 w 1886427"/>
              <a:gd name="connsiteY48" fmla="*/ 2045525 h 2053753"/>
              <a:gd name="connsiteX49" fmla="*/ 963386 w 1886427"/>
              <a:gd name="connsiteY49" fmla="*/ 2035477 h 2053753"/>
              <a:gd name="connsiteX50" fmla="*/ 1033724 w 1886427"/>
              <a:gd name="connsiteY50" fmla="*/ 1985235 h 2053753"/>
              <a:gd name="connsiteX51" fmla="*/ 1109087 w 1886427"/>
              <a:gd name="connsiteY51" fmla="*/ 1904848 h 2053753"/>
              <a:gd name="connsiteX52" fmla="*/ 1219619 w 1886427"/>
              <a:gd name="connsiteY52" fmla="*/ 1744074 h 2053753"/>
              <a:gd name="connsiteX53" fmla="*/ 1294981 w 1886427"/>
              <a:gd name="connsiteY53" fmla="*/ 1563204 h 2053753"/>
              <a:gd name="connsiteX54" fmla="*/ 1505997 w 1886427"/>
              <a:gd name="connsiteY54" fmla="*/ 241846 h 2053753"/>
              <a:gd name="connsiteX55" fmla="*/ 1505997 w 1886427"/>
              <a:gd name="connsiteY55" fmla="*/ 503103 h 2053753"/>
              <a:gd name="connsiteX56" fmla="*/ 1511021 w 1886427"/>
              <a:gd name="connsiteY56" fmla="*/ 628707 h 2053753"/>
              <a:gd name="connsiteX57" fmla="*/ 1551214 w 1886427"/>
              <a:gd name="connsiteY57" fmla="*/ 699046 h 2053753"/>
              <a:gd name="connsiteX58" fmla="*/ 1581359 w 1886427"/>
              <a:gd name="connsiteY58" fmla="*/ 804553 h 2053753"/>
              <a:gd name="connsiteX59" fmla="*/ 1596432 w 1886427"/>
              <a:gd name="connsiteY59" fmla="*/ 905037 h 2053753"/>
              <a:gd name="connsiteX60" fmla="*/ 1566287 w 1886427"/>
              <a:gd name="connsiteY60" fmla="*/ 1065811 h 2053753"/>
              <a:gd name="connsiteX61" fmla="*/ 1571311 w 1886427"/>
              <a:gd name="connsiteY61" fmla="*/ 1156246 h 2053753"/>
              <a:gd name="connsiteX62" fmla="*/ 1571311 w 1886427"/>
              <a:gd name="connsiteY62" fmla="*/ 1306971 h 2053753"/>
              <a:gd name="connsiteX63" fmla="*/ 1556239 w 1886427"/>
              <a:gd name="connsiteY63" fmla="*/ 1367261 h 2053753"/>
              <a:gd name="connsiteX64" fmla="*/ 1511021 w 1886427"/>
              <a:gd name="connsiteY64" fmla="*/ 1507938 h 2053753"/>
              <a:gd name="connsiteX65" fmla="*/ 1485900 w 1886427"/>
              <a:gd name="connsiteY65" fmla="*/ 1653639 h 2053753"/>
              <a:gd name="connsiteX66" fmla="*/ 1465803 w 1886427"/>
              <a:gd name="connsiteY66" fmla="*/ 1739050 h 2053753"/>
              <a:gd name="connsiteX67" fmla="*/ 1490924 w 1886427"/>
              <a:gd name="connsiteY67" fmla="*/ 1814413 h 2053753"/>
              <a:gd name="connsiteX68" fmla="*/ 1526094 w 1886427"/>
              <a:gd name="connsiteY68" fmla="*/ 1839534 h 2053753"/>
              <a:gd name="connsiteX69" fmla="*/ 1571311 w 1886427"/>
              <a:gd name="connsiteY69" fmla="*/ 1839534 h 2053753"/>
              <a:gd name="connsiteX70" fmla="*/ 1626577 w 1886427"/>
              <a:gd name="connsiteY70" fmla="*/ 1819437 h 2053753"/>
              <a:gd name="connsiteX71" fmla="*/ 1676819 w 1886427"/>
              <a:gd name="connsiteY71" fmla="*/ 1764171 h 2053753"/>
              <a:gd name="connsiteX72" fmla="*/ 1696916 w 1886427"/>
              <a:gd name="connsiteY72" fmla="*/ 1638567 h 2053753"/>
              <a:gd name="connsiteX73" fmla="*/ 1732085 w 1886427"/>
              <a:gd name="connsiteY73" fmla="*/ 1563204 h 2053753"/>
              <a:gd name="connsiteX74" fmla="*/ 1807447 w 1886427"/>
              <a:gd name="connsiteY74" fmla="*/ 1497890 h 2053753"/>
              <a:gd name="connsiteX75" fmla="*/ 1867738 w 1886427"/>
              <a:gd name="connsiteY75" fmla="*/ 1322044 h 2053753"/>
              <a:gd name="connsiteX76" fmla="*/ 1882810 w 1886427"/>
              <a:gd name="connsiteY76" fmla="*/ 1246681 h 2053753"/>
              <a:gd name="connsiteX77" fmla="*/ 1882810 w 1886427"/>
              <a:gd name="connsiteY77" fmla="*/ 1141173 h 2053753"/>
              <a:gd name="connsiteX78" fmla="*/ 1842617 w 1886427"/>
              <a:gd name="connsiteY78" fmla="*/ 1040690 h 2053753"/>
              <a:gd name="connsiteX79" fmla="*/ 1832568 w 1886427"/>
              <a:gd name="connsiteY79" fmla="*/ 955279 h 2053753"/>
              <a:gd name="connsiteX0" fmla="*/ 33913 w 1886427"/>
              <a:gd name="connsiteY0" fmla="*/ 663877 h 2053753"/>
              <a:gd name="connsiteX1" fmla="*/ 3768 w 1886427"/>
              <a:gd name="connsiteY1" fmla="*/ 508127 h 2053753"/>
              <a:gd name="connsiteX2" fmla="*/ 3768 w 1886427"/>
              <a:gd name="connsiteY2" fmla="*/ 397595 h 2053753"/>
              <a:gd name="connsiteX3" fmla="*/ 33913 w 1886427"/>
              <a:gd name="connsiteY3" fmla="*/ 266967 h 2053753"/>
              <a:gd name="connsiteX4" fmla="*/ 104252 w 1886427"/>
              <a:gd name="connsiteY4" fmla="*/ 176531 h 2053753"/>
              <a:gd name="connsiteX5" fmla="*/ 169566 w 1886427"/>
              <a:gd name="connsiteY5" fmla="*/ 146386 h 2053753"/>
              <a:gd name="connsiteX6" fmla="*/ 254977 w 1886427"/>
              <a:gd name="connsiteY6" fmla="*/ 111217 h 2053753"/>
              <a:gd name="connsiteX7" fmla="*/ 330340 w 1886427"/>
              <a:gd name="connsiteY7" fmla="*/ 101169 h 2053753"/>
              <a:gd name="connsiteX8" fmla="*/ 385606 w 1886427"/>
              <a:gd name="connsiteY8" fmla="*/ 161459 h 2053753"/>
              <a:gd name="connsiteX9" fmla="*/ 380581 w 1886427"/>
              <a:gd name="connsiteY9" fmla="*/ 261942 h 2053753"/>
              <a:gd name="connsiteX10" fmla="*/ 400678 w 1886427"/>
              <a:gd name="connsiteY10" fmla="*/ 407644 h 2053753"/>
              <a:gd name="connsiteX11" fmla="*/ 430823 w 1886427"/>
              <a:gd name="connsiteY11" fmla="*/ 513151 h 2053753"/>
              <a:gd name="connsiteX12" fmla="*/ 445896 w 1886427"/>
              <a:gd name="connsiteY12" fmla="*/ 588514 h 2053753"/>
              <a:gd name="connsiteX13" fmla="*/ 460968 w 1886427"/>
              <a:gd name="connsiteY13" fmla="*/ 678949 h 2053753"/>
              <a:gd name="connsiteX14" fmla="*/ 491113 w 1886427"/>
              <a:gd name="connsiteY14" fmla="*/ 759336 h 2053753"/>
              <a:gd name="connsiteX15" fmla="*/ 842806 w 1886427"/>
              <a:gd name="connsiteY15" fmla="*/ 1111028 h 2053753"/>
              <a:gd name="connsiteX16" fmla="*/ 817685 w 1886427"/>
              <a:gd name="connsiteY16" fmla="*/ 1055762 h 2053753"/>
              <a:gd name="connsiteX17" fmla="*/ 787540 w 1886427"/>
              <a:gd name="connsiteY17" fmla="*/ 935182 h 2053753"/>
              <a:gd name="connsiteX18" fmla="*/ 767443 w 1886427"/>
              <a:gd name="connsiteY18" fmla="*/ 809578 h 2053753"/>
              <a:gd name="connsiteX19" fmla="*/ 762419 w 1886427"/>
              <a:gd name="connsiteY19" fmla="*/ 653828 h 2053753"/>
              <a:gd name="connsiteX20" fmla="*/ 762419 w 1886427"/>
              <a:gd name="connsiteY20" fmla="*/ 543296 h 2053753"/>
              <a:gd name="connsiteX21" fmla="*/ 752370 w 1886427"/>
              <a:gd name="connsiteY21" fmla="*/ 427740 h 2053753"/>
              <a:gd name="connsiteX22" fmla="*/ 737298 w 1886427"/>
              <a:gd name="connsiteY22" fmla="*/ 307160 h 2053753"/>
              <a:gd name="connsiteX23" fmla="*/ 697105 w 1886427"/>
              <a:gd name="connsiteY23" fmla="*/ 226773 h 2053753"/>
              <a:gd name="connsiteX24" fmla="*/ 682032 w 1886427"/>
              <a:gd name="connsiteY24" fmla="*/ 116241 h 2053753"/>
              <a:gd name="connsiteX25" fmla="*/ 702129 w 1886427"/>
              <a:gd name="connsiteY25" fmla="*/ 50927 h 2053753"/>
              <a:gd name="connsiteX26" fmla="*/ 717201 w 1886427"/>
              <a:gd name="connsiteY26" fmla="*/ 40879 h 2053753"/>
              <a:gd name="connsiteX27" fmla="*/ 762419 w 1886427"/>
              <a:gd name="connsiteY27" fmla="*/ 20782 h 2053753"/>
              <a:gd name="connsiteX28" fmla="*/ 832757 w 1886427"/>
              <a:gd name="connsiteY28" fmla="*/ 685 h 2053753"/>
              <a:gd name="connsiteX29" fmla="*/ 903096 w 1886427"/>
              <a:gd name="connsiteY29" fmla="*/ 5710 h 2053753"/>
              <a:gd name="connsiteX30" fmla="*/ 953338 w 1886427"/>
              <a:gd name="connsiteY30" fmla="*/ 15758 h 2053753"/>
              <a:gd name="connsiteX31" fmla="*/ 1008603 w 1886427"/>
              <a:gd name="connsiteY31" fmla="*/ 76048 h 2053753"/>
              <a:gd name="connsiteX32" fmla="*/ 1068894 w 1886427"/>
              <a:gd name="connsiteY32" fmla="*/ 146386 h 2053753"/>
              <a:gd name="connsiteX33" fmla="*/ 1099039 w 1886427"/>
              <a:gd name="connsiteY33" fmla="*/ 392571 h 2053753"/>
              <a:gd name="connsiteX34" fmla="*/ 1099039 w 1886427"/>
              <a:gd name="connsiteY34" fmla="*/ 417692 h 2053753"/>
              <a:gd name="connsiteX35" fmla="*/ 1099039 w 1886427"/>
              <a:gd name="connsiteY35" fmla="*/ 553345 h 2053753"/>
              <a:gd name="connsiteX36" fmla="*/ 1099039 w 1886427"/>
              <a:gd name="connsiteY36" fmla="*/ 653828 h 2053753"/>
              <a:gd name="connsiteX37" fmla="*/ 1058845 w 1886427"/>
              <a:gd name="connsiteY37" fmla="*/ 749288 h 2053753"/>
              <a:gd name="connsiteX38" fmla="*/ 1028700 w 1886427"/>
              <a:gd name="connsiteY38" fmla="*/ 824650 h 2053753"/>
              <a:gd name="connsiteX39" fmla="*/ 1023676 w 1886427"/>
              <a:gd name="connsiteY39" fmla="*/ 884940 h 2053753"/>
              <a:gd name="connsiteX40" fmla="*/ 1063869 w 1886427"/>
              <a:gd name="connsiteY40" fmla="*/ 985424 h 2053753"/>
              <a:gd name="connsiteX41" fmla="*/ 1104063 w 1886427"/>
              <a:gd name="connsiteY41" fmla="*/ 1065811 h 2053753"/>
              <a:gd name="connsiteX42" fmla="*/ 1179425 w 1886427"/>
              <a:gd name="connsiteY42" fmla="*/ 1221560 h 2053753"/>
              <a:gd name="connsiteX43" fmla="*/ 1184450 w 1886427"/>
              <a:gd name="connsiteY43" fmla="*/ 1296923 h 2053753"/>
              <a:gd name="connsiteX44" fmla="*/ 1184450 w 1886427"/>
              <a:gd name="connsiteY44" fmla="*/ 1377310 h 2053753"/>
              <a:gd name="connsiteX45" fmla="*/ 1149280 w 1886427"/>
              <a:gd name="connsiteY45" fmla="*/ 1457696 h 2053753"/>
              <a:gd name="connsiteX46" fmla="*/ 817685 w 1886427"/>
              <a:gd name="connsiteY46" fmla="*/ 1919921 h 2053753"/>
              <a:gd name="connsiteX47" fmla="*/ 888023 w 1886427"/>
              <a:gd name="connsiteY47" fmla="*/ 2045525 h 2053753"/>
              <a:gd name="connsiteX48" fmla="*/ 963386 w 1886427"/>
              <a:gd name="connsiteY48" fmla="*/ 2035477 h 2053753"/>
              <a:gd name="connsiteX49" fmla="*/ 1033724 w 1886427"/>
              <a:gd name="connsiteY49" fmla="*/ 1985235 h 2053753"/>
              <a:gd name="connsiteX50" fmla="*/ 1109087 w 1886427"/>
              <a:gd name="connsiteY50" fmla="*/ 1904848 h 2053753"/>
              <a:gd name="connsiteX51" fmla="*/ 1219619 w 1886427"/>
              <a:gd name="connsiteY51" fmla="*/ 1744074 h 2053753"/>
              <a:gd name="connsiteX52" fmla="*/ 1294981 w 1886427"/>
              <a:gd name="connsiteY52" fmla="*/ 1563204 h 2053753"/>
              <a:gd name="connsiteX53" fmla="*/ 1505997 w 1886427"/>
              <a:gd name="connsiteY53" fmla="*/ 241846 h 2053753"/>
              <a:gd name="connsiteX54" fmla="*/ 1505997 w 1886427"/>
              <a:gd name="connsiteY54" fmla="*/ 503103 h 2053753"/>
              <a:gd name="connsiteX55" fmla="*/ 1511021 w 1886427"/>
              <a:gd name="connsiteY55" fmla="*/ 628707 h 2053753"/>
              <a:gd name="connsiteX56" fmla="*/ 1551214 w 1886427"/>
              <a:gd name="connsiteY56" fmla="*/ 699046 h 2053753"/>
              <a:gd name="connsiteX57" fmla="*/ 1581359 w 1886427"/>
              <a:gd name="connsiteY57" fmla="*/ 804553 h 2053753"/>
              <a:gd name="connsiteX58" fmla="*/ 1596432 w 1886427"/>
              <a:gd name="connsiteY58" fmla="*/ 905037 h 2053753"/>
              <a:gd name="connsiteX59" fmla="*/ 1566287 w 1886427"/>
              <a:gd name="connsiteY59" fmla="*/ 1065811 h 2053753"/>
              <a:gd name="connsiteX60" fmla="*/ 1571311 w 1886427"/>
              <a:gd name="connsiteY60" fmla="*/ 1156246 h 2053753"/>
              <a:gd name="connsiteX61" fmla="*/ 1571311 w 1886427"/>
              <a:gd name="connsiteY61" fmla="*/ 1306971 h 2053753"/>
              <a:gd name="connsiteX62" fmla="*/ 1556239 w 1886427"/>
              <a:gd name="connsiteY62" fmla="*/ 1367261 h 2053753"/>
              <a:gd name="connsiteX63" fmla="*/ 1511021 w 1886427"/>
              <a:gd name="connsiteY63" fmla="*/ 1507938 h 2053753"/>
              <a:gd name="connsiteX64" fmla="*/ 1485900 w 1886427"/>
              <a:gd name="connsiteY64" fmla="*/ 1653639 h 2053753"/>
              <a:gd name="connsiteX65" fmla="*/ 1465803 w 1886427"/>
              <a:gd name="connsiteY65" fmla="*/ 1739050 h 2053753"/>
              <a:gd name="connsiteX66" fmla="*/ 1490924 w 1886427"/>
              <a:gd name="connsiteY66" fmla="*/ 1814413 h 2053753"/>
              <a:gd name="connsiteX67" fmla="*/ 1526094 w 1886427"/>
              <a:gd name="connsiteY67" fmla="*/ 1839534 h 2053753"/>
              <a:gd name="connsiteX68" fmla="*/ 1571311 w 1886427"/>
              <a:gd name="connsiteY68" fmla="*/ 1839534 h 2053753"/>
              <a:gd name="connsiteX69" fmla="*/ 1626577 w 1886427"/>
              <a:gd name="connsiteY69" fmla="*/ 1819437 h 2053753"/>
              <a:gd name="connsiteX70" fmla="*/ 1676819 w 1886427"/>
              <a:gd name="connsiteY70" fmla="*/ 1764171 h 2053753"/>
              <a:gd name="connsiteX71" fmla="*/ 1696916 w 1886427"/>
              <a:gd name="connsiteY71" fmla="*/ 1638567 h 2053753"/>
              <a:gd name="connsiteX72" fmla="*/ 1732085 w 1886427"/>
              <a:gd name="connsiteY72" fmla="*/ 1563204 h 2053753"/>
              <a:gd name="connsiteX73" fmla="*/ 1807447 w 1886427"/>
              <a:gd name="connsiteY73" fmla="*/ 1497890 h 2053753"/>
              <a:gd name="connsiteX74" fmla="*/ 1867738 w 1886427"/>
              <a:gd name="connsiteY74" fmla="*/ 1322044 h 2053753"/>
              <a:gd name="connsiteX75" fmla="*/ 1882810 w 1886427"/>
              <a:gd name="connsiteY75" fmla="*/ 1246681 h 2053753"/>
              <a:gd name="connsiteX76" fmla="*/ 1882810 w 1886427"/>
              <a:gd name="connsiteY76" fmla="*/ 1141173 h 2053753"/>
              <a:gd name="connsiteX77" fmla="*/ 1842617 w 1886427"/>
              <a:gd name="connsiteY77" fmla="*/ 1040690 h 2053753"/>
              <a:gd name="connsiteX78" fmla="*/ 1832568 w 1886427"/>
              <a:gd name="connsiteY78" fmla="*/ 955279 h 2053753"/>
              <a:gd name="connsiteX0" fmla="*/ 3768 w 1886427"/>
              <a:gd name="connsiteY0" fmla="*/ 508127 h 2053753"/>
              <a:gd name="connsiteX1" fmla="*/ 3768 w 1886427"/>
              <a:gd name="connsiteY1" fmla="*/ 397595 h 2053753"/>
              <a:gd name="connsiteX2" fmla="*/ 33913 w 1886427"/>
              <a:gd name="connsiteY2" fmla="*/ 266967 h 2053753"/>
              <a:gd name="connsiteX3" fmla="*/ 104252 w 1886427"/>
              <a:gd name="connsiteY3" fmla="*/ 176531 h 2053753"/>
              <a:gd name="connsiteX4" fmla="*/ 169566 w 1886427"/>
              <a:gd name="connsiteY4" fmla="*/ 146386 h 2053753"/>
              <a:gd name="connsiteX5" fmla="*/ 254977 w 1886427"/>
              <a:gd name="connsiteY5" fmla="*/ 111217 h 2053753"/>
              <a:gd name="connsiteX6" fmla="*/ 330340 w 1886427"/>
              <a:gd name="connsiteY6" fmla="*/ 101169 h 2053753"/>
              <a:gd name="connsiteX7" fmla="*/ 385606 w 1886427"/>
              <a:gd name="connsiteY7" fmla="*/ 161459 h 2053753"/>
              <a:gd name="connsiteX8" fmla="*/ 380581 w 1886427"/>
              <a:gd name="connsiteY8" fmla="*/ 261942 h 2053753"/>
              <a:gd name="connsiteX9" fmla="*/ 400678 w 1886427"/>
              <a:gd name="connsiteY9" fmla="*/ 407644 h 2053753"/>
              <a:gd name="connsiteX10" fmla="*/ 430823 w 1886427"/>
              <a:gd name="connsiteY10" fmla="*/ 513151 h 2053753"/>
              <a:gd name="connsiteX11" fmla="*/ 445896 w 1886427"/>
              <a:gd name="connsiteY11" fmla="*/ 588514 h 2053753"/>
              <a:gd name="connsiteX12" fmla="*/ 460968 w 1886427"/>
              <a:gd name="connsiteY12" fmla="*/ 678949 h 2053753"/>
              <a:gd name="connsiteX13" fmla="*/ 491113 w 1886427"/>
              <a:gd name="connsiteY13" fmla="*/ 759336 h 2053753"/>
              <a:gd name="connsiteX14" fmla="*/ 842806 w 1886427"/>
              <a:gd name="connsiteY14" fmla="*/ 1111028 h 2053753"/>
              <a:gd name="connsiteX15" fmla="*/ 817685 w 1886427"/>
              <a:gd name="connsiteY15" fmla="*/ 1055762 h 2053753"/>
              <a:gd name="connsiteX16" fmla="*/ 787540 w 1886427"/>
              <a:gd name="connsiteY16" fmla="*/ 935182 h 2053753"/>
              <a:gd name="connsiteX17" fmla="*/ 767443 w 1886427"/>
              <a:gd name="connsiteY17" fmla="*/ 809578 h 2053753"/>
              <a:gd name="connsiteX18" fmla="*/ 762419 w 1886427"/>
              <a:gd name="connsiteY18" fmla="*/ 653828 h 2053753"/>
              <a:gd name="connsiteX19" fmla="*/ 762419 w 1886427"/>
              <a:gd name="connsiteY19" fmla="*/ 543296 h 2053753"/>
              <a:gd name="connsiteX20" fmla="*/ 752370 w 1886427"/>
              <a:gd name="connsiteY20" fmla="*/ 427740 h 2053753"/>
              <a:gd name="connsiteX21" fmla="*/ 737298 w 1886427"/>
              <a:gd name="connsiteY21" fmla="*/ 307160 h 2053753"/>
              <a:gd name="connsiteX22" fmla="*/ 697105 w 1886427"/>
              <a:gd name="connsiteY22" fmla="*/ 226773 h 2053753"/>
              <a:gd name="connsiteX23" fmla="*/ 682032 w 1886427"/>
              <a:gd name="connsiteY23" fmla="*/ 116241 h 2053753"/>
              <a:gd name="connsiteX24" fmla="*/ 702129 w 1886427"/>
              <a:gd name="connsiteY24" fmla="*/ 50927 h 2053753"/>
              <a:gd name="connsiteX25" fmla="*/ 717201 w 1886427"/>
              <a:gd name="connsiteY25" fmla="*/ 40879 h 2053753"/>
              <a:gd name="connsiteX26" fmla="*/ 762419 w 1886427"/>
              <a:gd name="connsiteY26" fmla="*/ 20782 h 2053753"/>
              <a:gd name="connsiteX27" fmla="*/ 832757 w 1886427"/>
              <a:gd name="connsiteY27" fmla="*/ 685 h 2053753"/>
              <a:gd name="connsiteX28" fmla="*/ 903096 w 1886427"/>
              <a:gd name="connsiteY28" fmla="*/ 5710 h 2053753"/>
              <a:gd name="connsiteX29" fmla="*/ 953338 w 1886427"/>
              <a:gd name="connsiteY29" fmla="*/ 15758 h 2053753"/>
              <a:gd name="connsiteX30" fmla="*/ 1008603 w 1886427"/>
              <a:gd name="connsiteY30" fmla="*/ 76048 h 2053753"/>
              <a:gd name="connsiteX31" fmla="*/ 1068894 w 1886427"/>
              <a:gd name="connsiteY31" fmla="*/ 146386 h 2053753"/>
              <a:gd name="connsiteX32" fmla="*/ 1099039 w 1886427"/>
              <a:gd name="connsiteY32" fmla="*/ 392571 h 2053753"/>
              <a:gd name="connsiteX33" fmla="*/ 1099039 w 1886427"/>
              <a:gd name="connsiteY33" fmla="*/ 417692 h 2053753"/>
              <a:gd name="connsiteX34" fmla="*/ 1099039 w 1886427"/>
              <a:gd name="connsiteY34" fmla="*/ 553345 h 2053753"/>
              <a:gd name="connsiteX35" fmla="*/ 1099039 w 1886427"/>
              <a:gd name="connsiteY35" fmla="*/ 653828 h 2053753"/>
              <a:gd name="connsiteX36" fmla="*/ 1058845 w 1886427"/>
              <a:gd name="connsiteY36" fmla="*/ 749288 h 2053753"/>
              <a:gd name="connsiteX37" fmla="*/ 1028700 w 1886427"/>
              <a:gd name="connsiteY37" fmla="*/ 824650 h 2053753"/>
              <a:gd name="connsiteX38" fmla="*/ 1023676 w 1886427"/>
              <a:gd name="connsiteY38" fmla="*/ 884940 h 2053753"/>
              <a:gd name="connsiteX39" fmla="*/ 1063869 w 1886427"/>
              <a:gd name="connsiteY39" fmla="*/ 985424 h 2053753"/>
              <a:gd name="connsiteX40" fmla="*/ 1104063 w 1886427"/>
              <a:gd name="connsiteY40" fmla="*/ 1065811 h 2053753"/>
              <a:gd name="connsiteX41" fmla="*/ 1179425 w 1886427"/>
              <a:gd name="connsiteY41" fmla="*/ 1221560 h 2053753"/>
              <a:gd name="connsiteX42" fmla="*/ 1184450 w 1886427"/>
              <a:gd name="connsiteY42" fmla="*/ 1296923 h 2053753"/>
              <a:gd name="connsiteX43" fmla="*/ 1184450 w 1886427"/>
              <a:gd name="connsiteY43" fmla="*/ 1377310 h 2053753"/>
              <a:gd name="connsiteX44" fmla="*/ 1149280 w 1886427"/>
              <a:gd name="connsiteY44" fmla="*/ 1457696 h 2053753"/>
              <a:gd name="connsiteX45" fmla="*/ 817685 w 1886427"/>
              <a:gd name="connsiteY45" fmla="*/ 1919921 h 2053753"/>
              <a:gd name="connsiteX46" fmla="*/ 888023 w 1886427"/>
              <a:gd name="connsiteY46" fmla="*/ 2045525 h 2053753"/>
              <a:gd name="connsiteX47" fmla="*/ 963386 w 1886427"/>
              <a:gd name="connsiteY47" fmla="*/ 2035477 h 2053753"/>
              <a:gd name="connsiteX48" fmla="*/ 1033724 w 1886427"/>
              <a:gd name="connsiteY48" fmla="*/ 1985235 h 2053753"/>
              <a:gd name="connsiteX49" fmla="*/ 1109087 w 1886427"/>
              <a:gd name="connsiteY49" fmla="*/ 1904848 h 2053753"/>
              <a:gd name="connsiteX50" fmla="*/ 1219619 w 1886427"/>
              <a:gd name="connsiteY50" fmla="*/ 1744074 h 2053753"/>
              <a:gd name="connsiteX51" fmla="*/ 1294981 w 1886427"/>
              <a:gd name="connsiteY51" fmla="*/ 1563204 h 2053753"/>
              <a:gd name="connsiteX52" fmla="*/ 1505997 w 1886427"/>
              <a:gd name="connsiteY52" fmla="*/ 241846 h 2053753"/>
              <a:gd name="connsiteX53" fmla="*/ 1505997 w 1886427"/>
              <a:gd name="connsiteY53" fmla="*/ 503103 h 2053753"/>
              <a:gd name="connsiteX54" fmla="*/ 1511021 w 1886427"/>
              <a:gd name="connsiteY54" fmla="*/ 628707 h 2053753"/>
              <a:gd name="connsiteX55" fmla="*/ 1551214 w 1886427"/>
              <a:gd name="connsiteY55" fmla="*/ 699046 h 2053753"/>
              <a:gd name="connsiteX56" fmla="*/ 1581359 w 1886427"/>
              <a:gd name="connsiteY56" fmla="*/ 804553 h 2053753"/>
              <a:gd name="connsiteX57" fmla="*/ 1596432 w 1886427"/>
              <a:gd name="connsiteY57" fmla="*/ 905037 h 2053753"/>
              <a:gd name="connsiteX58" fmla="*/ 1566287 w 1886427"/>
              <a:gd name="connsiteY58" fmla="*/ 1065811 h 2053753"/>
              <a:gd name="connsiteX59" fmla="*/ 1571311 w 1886427"/>
              <a:gd name="connsiteY59" fmla="*/ 1156246 h 2053753"/>
              <a:gd name="connsiteX60" fmla="*/ 1571311 w 1886427"/>
              <a:gd name="connsiteY60" fmla="*/ 1306971 h 2053753"/>
              <a:gd name="connsiteX61" fmla="*/ 1556239 w 1886427"/>
              <a:gd name="connsiteY61" fmla="*/ 1367261 h 2053753"/>
              <a:gd name="connsiteX62" fmla="*/ 1511021 w 1886427"/>
              <a:gd name="connsiteY62" fmla="*/ 1507938 h 2053753"/>
              <a:gd name="connsiteX63" fmla="*/ 1485900 w 1886427"/>
              <a:gd name="connsiteY63" fmla="*/ 1653639 h 2053753"/>
              <a:gd name="connsiteX64" fmla="*/ 1465803 w 1886427"/>
              <a:gd name="connsiteY64" fmla="*/ 1739050 h 2053753"/>
              <a:gd name="connsiteX65" fmla="*/ 1490924 w 1886427"/>
              <a:gd name="connsiteY65" fmla="*/ 1814413 h 2053753"/>
              <a:gd name="connsiteX66" fmla="*/ 1526094 w 1886427"/>
              <a:gd name="connsiteY66" fmla="*/ 1839534 h 2053753"/>
              <a:gd name="connsiteX67" fmla="*/ 1571311 w 1886427"/>
              <a:gd name="connsiteY67" fmla="*/ 1839534 h 2053753"/>
              <a:gd name="connsiteX68" fmla="*/ 1626577 w 1886427"/>
              <a:gd name="connsiteY68" fmla="*/ 1819437 h 2053753"/>
              <a:gd name="connsiteX69" fmla="*/ 1676819 w 1886427"/>
              <a:gd name="connsiteY69" fmla="*/ 1764171 h 2053753"/>
              <a:gd name="connsiteX70" fmla="*/ 1696916 w 1886427"/>
              <a:gd name="connsiteY70" fmla="*/ 1638567 h 2053753"/>
              <a:gd name="connsiteX71" fmla="*/ 1732085 w 1886427"/>
              <a:gd name="connsiteY71" fmla="*/ 1563204 h 2053753"/>
              <a:gd name="connsiteX72" fmla="*/ 1807447 w 1886427"/>
              <a:gd name="connsiteY72" fmla="*/ 1497890 h 2053753"/>
              <a:gd name="connsiteX73" fmla="*/ 1867738 w 1886427"/>
              <a:gd name="connsiteY73" fmla="*/ 1322044 h 2053753"/>
              <a:gd name="connsiteX74" fmla="*/ 1882810 w 1886427"/>
              <a:gd name="connsiteY74" fmla="*/ 1246681 h 2053753"/>
              <a:gd name="connsiteX75" fmla="*/ 1882810 w 1886427"/>
              <a:gd name="connsiteY75" fmla="*/ 1141173 h 2053753"/>
              <a:gd name="connsiteX76" fmla="*/ 1842617 w 1886427"/>
              <a:gd name="connsiteY76" fmla="*/ 1040690 h 2053753"/>
              <a:gd name="connsiteX77" fmla="*/ 1832568 w 1886427"/>
              <a:gd name="connsiteY77" fmla="*/ 955279 h 2053753"/>
              <a:gd name="connsiteX0" fmla="*/ 0 w 1882659"/>
              <a:gd name="connsiteY0" fmla="*/ 397595 h 2053753"/>
              <a:gd name="connsiteX1" fmla="*/ 30145 w 1882659"/>
              <a:gd name="connsiteY1" fmla="*/ 266967 h 2053753"/>
              <a:gd name="connsiteX2" fmla="*/ 100484 w 1882659"/>
              <a:gd name="connsiteY2" fmla="*/ 176531 h 2053753"/>
              <a:gd name="connsiteX3" fmla="*/ 165798 w 1882659"/>
              <a:gd name="connsiteY3" fmla="*/ 146386 h 2053753"/>
              <a:gd name="connsiteX4" fmla="*/ 251209 w 1882659"/>
              <a:gd name="connsiteY4" fmla="*/ 111217 h 2053753"/>
              <a:gd name="connsiteX5" fmla="*/ 326572 w 1882659"/>
              <a:gd name="connsiteY5" fmla="*/ 101169 h 2053753"/>
              <a:gd name="connsiteX6" fmla="*/ 381838 w 1882659"/>
              <a:gd name="connsiteY6" fmla="*/ 161459 h 2053753"/>
              <a:gd name="connsiteX7" fmla="*/ 376813 w 1882659"/>
              <a:gd name="connsiteY7" fmla="*/ 261942 h 2053753"/>
              <a:gd name="connsiteX8" fmla="*/ 396910 w 1882659"/>
              <a:gd name="connsiteY8" fmla="*/ 407644 h 2053753"/>
              <a:gd name="connsiteX9" fmla="*/ 427055 w 1882659"/>
              <a:gd name="connsiteY9" fmla="*/ 513151 h 2053753"/>
              <a:gd name="connsiteX10" fmla="*/ 442128 w 1882659"/>
              <a:gd name="connsiteY10" fmla="*/ 588514 h 2053753"/>
              <a:gd name="connsiteX11" fmla="*/ 457200 w 1882659"/>
              <a:gd name="connsiteY11" fmla="*/ 678949 h 2053753"/>
              <a:gd name="connsiteX12" fmla="*/ 487345 w 1882659"/>
              <a:gd name="connsiteY12" fmla="*/ 759336 h 2053753"/>
              <a:gd name="connsiteX13" fmla="*/ 839038 w 1882659"/>
              <a:gd name="connsiteY13" fmla="*/ 1111028 h 2053753"/>
              <a:gd name="connsiteX14" fmla="*/ 813917 w 1882659"/>
              <a:gd name="connsiteY14" fmla="*/ 1055762 h 2053753"/>
              <a:gd name="connsiteX15" fmla="*/ 783772 w 1882659"/>
              <a:gd name="connsiteY15" fmla="*/ 935182 h 2053753"/>
              <a:gd name="connsiteX16" fmla="*/ 763675 w 1882659"/>
              <a:gd name="connsiteY16" fmla="*/ 809578 h 2053753"/>
              <a:gd name="connsiteX17" fmla="*/ 758651 w 1882659"/>
              <a:gd name="connsiteY17" fmla="*/ 653828 h 2053753"/>
              <a:gd name="connsiteX18" fmla="*/ 758651 w 1882659"/>
              <a:gd name="connsiteY18" fmla="*/ 543296 h 2053753"/>
              <a:gd name="connsiteX19" fmla="*/ 748602 w 1882659"/>
              <a:gd name="connsiteY19" fmla="*/ 427740 h 2053753"/>
              <a:gd name="connsiteX20" fmla="*/ 733530 w 1882659"/>
              <a:gd name="connsiteY20" fmla="*/ 307160 h 2053753"/>
              <a:gd name="connsiteX21" fmla="*/ 693337 w 1882659"/>
              <a:gd name="connsiteY21" fmla="*/ 226773 h 2053753"/>
              <a:gd name="connsiteX22" fmla="*/ 678264 w 1882659"/>
              <a:gd name="connsiteY22" fmla="*/ 116241 h 2053753"/>
              <a:gd name="connsiteX23" fmla="*/ 698361 w 1882659"/>
              <a:gd name="connsiteY23" fmla="*/ 50927 h 2053753"/>
              <a:gd name="connsiteX24" fmla="*/ 713433 w 1882659"/>
              <a:gd name="connsiteY24" fmla="*/ 40879 h 2053753"/>
              <a:gd name="connsiteX25" fmla="*/ 758651 w 1882659"/>
              <a:gd name="connsiteY25" fmla="*/ 20782 h 2053753"/>
              <a:gd name="connsiteX26" fmla="*/ 828989 w 1882659"/>
              <a:gd name="connsiteY26" fmla="*/ 685 h 2053753"/>
              <a:gd name="connsiteX27" fmla="*/ 899328 w 1882659"/>
              <a:gd name="connsiteY27" fmla="*/ 5710 h 2053753"/>
              <a:gd name="connsiteX28" fmla="*/ 949570 w 1882659"/>
              <a:gd name="connsiteY28" fmla="*/ 15758 h 2053753"/>
              <a:gd name="connsiteX29" fmla="*/ 1004835 w 1882659"/>
              <a:gd name="connsiteY29" fmla="*/ 76048 h 2053753"/>
              <a:gd name="connsiteX30" fmla="*/ 1065126 w 1882659"/>
              <a:gd name="connsiteY30" fmla="*/ 146386 h 2053753"/>
              <a:gd name="connsiteX31" fmla="*/ 1095271 w 1882659"/>
              <a:gd name="connsiteY31" fmla="*/ 392571 h 2053753"/>
              <a:gd name="connsiteX32" fmla="*/ 1095271 w 1882659"/>
              <a:gd name="connsiteY32" fmla="*/ 417692 h 2053753"/>
              <a:gd name="connsiteX33" fmla="*/ 1095271 w 1882659"/>
              <a:gd name="connsiteY33" fmla="*/ 553345 h 2053753"/>
              <a:gd name="connsiteX34" fmla="*/ 1095271 w 1882659"/>
              <a:gd name="connsiteY34" fmla="*/ 653828 h 2053753"/>
              <a:gd name="connsiteX35" fmla="*/ 1055077 w 1882659"/>
              <a:gd name="connsiteY35" fmla="*/ 749288 h 2053753"/>
              <a:gd name="connsiteX36" fmla="*/ 1024932 w 1882659"/>
              <a:gd name="connsiteY36" fmla="*/ 824650 h 2053753"/>
              <a:gd name="connsiteX37" fmla="*/ 1019908 w 1882659"/>
              <a:gd name="connsiteY37" fmla="*/ 884940 h 2053753"/>
              <a:gd name="connsiteX38" fmla="*/ 1060101 w 1882659"/>
              <a:gd name="connsiteY38" fmla="*/ 985424 h 2053753"/>
              <a:gd name="connsiteX39" fmla="*/ 1100295 w 1882659"/>
              <a:gd name="connsiteY39" fmla="*/ 1065811 h 2053753"/>
              <a:gd name="connsiteX40" fmla="*/ 1175657 w 1882659"/>
              <a:gd name="connsiteY40" fmla="*/ 1221560 h 2053753"/>
              <a:gd name="connsiteX41" fmla="*/ 1180682 w 1882659"/>
              <a:gd name="connsiteY41" fmla="*/ 1296923 h 2053753"/>
              <a:gd name="connsiteX42" fmla="*/ 1180682 w 1882659"/>
              <a:gd name="connsiteY42" fmla="*/ 1377310 h 2053753"/>
              <a:gd name="connsiteX43" fmla="*/ 1145512 w 1882659"/>
              <a:gd name="connsiteY43" fmla="*/ 1457696 h 2053753"/>
              <a:gd name="connsiteX44" fmla="*/ 813917 w 1882659"/>
              <a:gd name="connsiteY44" fmla="*/ 1919921 h 2053753"/>
              <a:gd name="connsiteX45" fmla="*/ 884255 w 1882659"/>
              <a:gd name="connsiteY45" fmla="*/ 2045525 h 2053753"/>
              <a:gd name="connsiteX46" fmla="*/ 959618 w 1882659"/>
              <a:gd name="connsiteY46" fmla="*/ 2035477 h 2053753"/>
              <a:gd name="connsiteX47" fmla="*/ 1029956 w 1882659"/>
              <a:gd name="connsiteY47" fmla="*/ 1985235 h 2053753"/>
              <a:gd name="connsiteX48" fmla="*/ 1105319 w 1882659"/>
              <a:gd name="connsiteY48" fmla="*/ 1904848 h 2053753"/>
              <a:gd name="connsiteX49" fmla="*/ 1215851 w 1882659"/>
              <a:gd name="connsiteY49" fmla="*/ 1744074 h 2053753"/>
              <a:gd name="connsiteX50" fmla="*/ 1291213 w 1882659"/>
              <a:gd name="connsiteY50" fmla="*/ 1563204 h 2053753"/>
              <a:gd name="connsiteX51" fmla="*/ 1502229 w 1882659"/>
              <a:gd name="connsiteY51" fmla="*/ 241846 h 2053753"/>
              <a:gd name="connsiteX52" fmla="*/ 1502229 w 1882659"/>
              <a:gd name="connsiteY52" fmla="*/ 503103 h 2053753"/>
              <a:gd name="connsiteX53" fmla="*/ 1507253 w 1882659"/>
              <a:gd name="connsiteY53" fmla="*/ 628707 h 2053753"/>
              <a:gd name="connsiteX54" fmla="*/ 1547446 w 1882659"/>
              <a:gd name="connsiteY54" fmla="*/ 699046 h 2053753"/>
              <a:gd name="connsiteX55" fmla="*/ 1577591 w 1882659"/>
              <a:gd name="connsiteY55" fmla="*/ 804553 h 2053753"/>
              <a:gd name="connsiteX56" fmla="*/ 1592664 w 1882659"/>
              <a:gd name="connsiteY56" fmla="*/ 905037 h 2053753"/>
              <a:gd name="connsiteX57" fmla="*/ 1562519 w 1882659"/>
              <a:gd name="connsiteY57" fmla="*/ 1065811 h 2053753"/>
              <a:gd name="connsiteX58" fmla="*/ 1567543 w 1882659"/>
              <a:gd name="connsiteY58" fmla="*/ 1156246 h 2053753"/>
              <a:gd name="connsiteX59" fmla="*/ 1567543 w 1882659"/>
              <a:gd name="connsiteY59" fmla="*/ 1306971 h 2053753"/>
              <a:gd name="connsiteX60" fmla="*/ 1552471 w 1882659"/>
              <a:gd name="connsiteY60" fmla="*/ 1367261 h 2053753"/>
              <a:gd name="connsiteX61" fmla="*/ 1507253 w 1882659"/>
              <a:gd name="connsiteY61" fmla="*/ 1507938 h 2053753"/>
              <a:gd name="connsiteX62" fmla="*/ 1482132 w 1882659"/>
              <a:gd name="connsiteY62" fmla="*/ 1653639 h 2053753"/>
              <a:gd name="connsiteX63" fmla="*/ 1462035 w 1882659"/>
              <a:gd name="connsiteY63" fmla="*/ 1739050 h 2053753"/>
              <a:gd name="connsiteX64" fmla="*/ 1487156 w 1882659"/>
              <a:gd name="connsiteY64" fmla="*/ 1814413 h 2053753"/>
              <a:gd name="connsiteX65" fmla="*/ 1522326 w 1882659"/>
              <a:gd name="connsiteY65" fmla="*/ 1839534 h 2053753"/>
              <a:gd name="connsiteX66" fmla="*/ 1567543 w 1882659"/>
              <a:gd name="connsiteY66" fmla="*/ 1839534 h 2053753"/>
              <a:gd name="connsiteX67" fmla="*/ 1622809 w 1882659"/>
              <a:gd name="connsiteY67" fmla="*/ 1819437 h 2053753"/>
              <a:gd name="connsiteX68" fmla="*/ 1673051 w 1882659"/>
              <a:gd name="connsiteY68" fmla="*/ 1764171 h 2053753"/>
              <a:gd name="connsiteX69" fmla="*/ 1693148 w 1882659"/>
              <a:gd name="connsiteY69" fmla="*/ 1638567 h 2053753"/>
              <a:gd name="connsiteX70" fmla="*/ 1728317 w 1882659"/>
              <a:gd name="connsiteY70" fmla="*/ 1563204 h 2053753"/>
              <a:gd name="connsiteX71" fmla="*/ 1803679 w 1882659"/>
              <a:gd name="connsiteY71" fmla="*/ 1497890 h 2053753"/>
              <a:gd name="connsiteX72" fmla="*/ 1863970 w 1882659"/>
              <a:gd name="connsiteY72" fmla="*/ 1322044 h 2053753"/>
              <a:gd name="connsiteX73" fmla="*/ 1879042 w 1882659"/>
              <a:gd name="connsiteY73" fmla="*/ 1246681 h 2053753"/>
              <a:gd name="connsiteX74" fmla="*/ 1879042 w 1882659"/>
              <a:gd name="connsiteY74" fmla="*/ 1141173 h 2053753"/>
              <a:gd name="connsiteX75" fmla="*/ 1838849 w 1882659"/>
              <a:gd name="connsiteY75" fmla="*/ 1040690 h 2053753"/>
              <a:gd name="connsiteX76" fmla="*/ 1828800 w 1882659"/>
              <a:gd name="connsiteY76" fmla="*/ 955279 h 2053753"/>
              <a:gd name="connsiteX0" fmla="*/ 0 w 1852514"/>
              <a:gd name="connsiteY0" fmla="*/ 266967 h 2053753"/>
              <a:gd name="connsiteX1" fmla="*/ 70339 w 1852514"/>
              <a:gd name="connsiteY1" fmla="*/ 176531 h 2053753"/>
              <a:gd name="connsiteX2" fmla="*/ 135653 w 1852514"/>
              <a:gd name="connsiteY2" fmla="*/ 146386 h 2053753"/>
              <a:gd name="connsiteX3" fmla="*/ 221064 w 1852514"/>
              <a:gd name="connsiteY3" fmla="*/ 111217 h 2053753"/>
              <a:gd name="connsiteX4" fmla="*/ 296427 w 1852514"/>
              <a:gd name="connsiteY4" fmla="*/ 101169 h 2053753"/>
              <a:gd name="connsiteX5" fmla="*/ 351693 w 1852514"/>
              <a:gd name="connsiteY5" fmla="*/ 161459 h 2053753"/>
              <a:gd name="connsiteX6" fmla="*/ 346668 w 1852514"/>
              <a:gd name="connsiteY6" fmla="*/ 261942 h 2053753"/>
              <a:gd name="connsiteX7" fmla="*/ 366765 w 1852514"/>
              <a:gd name="connsiteY7" fmla="*/ 407644 h 2053753"/>
              <a:gd name="connsiteX8" fmla="*/ 396910 w 1852514"/>
              <a:gd name="connsiteY8" fmla="*/ 513151 h 2053753"/>
              <a:gd name="connsiteX9" fmla="*/ 411983 w 1852514"/>
              <a:gd name="connsiteY9" fmla="*/ 588514 h 2053753"/>
              <a:gd name="connsiteX10" fmla="*/ 427055 w 1852514"/>
              <a:gd name="connsiteY10" fmla="*/ 678949 h 2053753"/>
              <a:gd name="connsiteX11" fmla="*/ 457200 w 1852514"/>
              <a:gd name="connsiteY11" fmla="*/ 759336 h 2053753"/>
              <a:gd name="connsiteX12" fmla="*/ 808893 w 1852514"/>
              <a:gd name="connsiteY12" fmla="*/ 1111028 h 2053753"/>
              <a:gd name="connsiteX13" fmla="*/ 783772 w 1852514"/>
              <a:gd name="connsiteY13" fmla="*/ 1055762 h 2053753"/>
              <a:gd name="connsiteX14" fmla="*/ 753627 w 1852514"/>
              <a:gd name="connsiteY14" fmla="*/ 935182 h 2053753"/>
              <a:gd name="connsiteX15" fmla="*/ 733530 w 1852514"/>
              <a:gd name="connsiteY15" fmla="*/ 809578 h 2053753"/>
              <a:gd name="connsiteX16" fmla="*/ 728506 w 1852514"/>
              <a:gd name="connsiteY16" fmla="*/ 653828 h 2053753"/>
              <a:gd name="connsiteX17" fmla="*/ 728506 w 1852514"/>
              <a:gd name="connsiteY17" fmla="*/ 543296 h 2053753"/>
              <a:gd name="connsiteX18" fmla="*/ 718457 w 1852514"/>
              <a:gd name="connsiteY18" fmla="*/ 427740 h 2053753"/>
              <a:gd name="connsiteX19" fmla="*/ 703385 w 1852514"/>
              <a:gd name="connsiteY19" fmla="*/ 307160 h 2053753"/>
              <a:gd name="connsiteX20" fmla="*/ 663192 w 1852514"/>
              <a:gd name="connsiteY20" fmla="*/ 226773 h 2053753"/>
              <a:gd name="connsiteX21" fmla="*/ 648119 w 1852514"/>
              <a:gd name="connsiteY21" fmla="*/ 116241 h 2053753"/>
              <a:gd name="connsiteX22" fmla="*/ 668216 w 1852514"/>
              <a:gd name="connsiteY22" fmla="*/ 50927 h 2053753"/>
              <a:gd name="connsiteX23" fmla="*/ 683288 w 1852514"/>
              <a:gd name="connsiteY23" fmla="*/ 40879 h 2053753"/>
              <a:gd name="connsiteX24" fmla="*/ 728506 w 1852514"/>
              <a:gd name="connsiteY24" fmla="*/ 20782 h 2053753"/>
              <a:gd name="connsiteX25" fmla="*/ 798844 w 1852514"/>
              <a:gd name="connsiteY25" fmla="*/ 685 h 2053753"/>
              <a:gd name="connsiteX26" fmla="*/ 869183 w 1852514"/>
              <a:gd name="connsiteY26" fmla="*/ 5710 h 2053753"/>
              <a:gd name="connsiteX27" fmla="*/ 919425 w 1852514"/>
              <a:gd name="connsiteY27" fmla="*/ 15758 h 2053753"/>
              <a:gd name="connsiteX28" fmla="*/ 974690 w 1852514"/>
              <a:gd name="connsiteY28" fmla="*/ 76048 h 2053753"/>
              <a:gd name="connsiteX29" fmla="*/ 1034981 w 1852514"/>
              <a:gd name="connsiteY29" fmla="*/ 146386 h 2053753"/>
              <a:gd name="connsiteX30" fmla="*/ 1065126 w 1852514"/>
              <a:gd name="connsiteY30" fmla="*/ 392571 h 2053753"/>
              <a:gd name="connsiteX31" fmla="*/ 1065126 w 1852514"/>
              <a:gd name="connsiteY31" fmla="*/ 417692 h 2053753"/>
              <a:gd name="connsiteX32" fmla="*/ 1065126 w 1852514"/>
              <a:gd name="connsiteY32" fmla="*/ 553345 h 2053753"/>
              <a:gd name="connsiteX33" fmla="*/ 1065126 w 1852514"/>
              <a:gd name="connsiteY33" fmla="*/ 653828 h 2053753"/>
              <a:gd name="connsiteX34" fmla="*/ 1024932 w 1852514"/>
              <a:gd name="connsiteY34" fmla="*/ 749288 h 2053753"/>
              <a:gd name="connsiteX35" fmla="*/ 994787 w 1852514"/>
              <a:gd name="connsiteY35" fmla="*/ 824650 h 2053753"/>
              <a:gd name="connsiteX36" fmla="*/ 989763 w 1852514"/>
              <a:gd name="connsiteY36" fmla="*/ 884940 h 2053753"/>
              <a:gd name="connsiteX37" fmla="*/ 1029956 w 1852514"/>
              <a:gd name="connsiteY37" fmla="*/ 985424 h 2053753"/>
              <a:gd name="connsiteX38" fmla="*/ 1070150 w 1852514"/>
              <a:gd name="connsiteY38" fmla="*/ 1065811 h 2053753"/>
              <a:gd name="connsiteX39" fmla="*/ 1145512 w 1852514"/>
              <a:gd name="connsiteY39" fmla="*/ 1221560 h 2053753"/>
              <a:gd name="connsiteX40" fmla="*/ 1150537 w 1852514"/>
              <a:gd name="connsiteY40" fmla="*/ 1296923 h 2053753"/>
              <a:gd name="connsiteX41" fmla="*/ 1150537 w 1852514"/>
              <a:gd name="connsiteY41" fmla="*/ 1377310 h 2053753"/>
              <a:gd name="connsiteX42" fmla="*/ 1115367 w 1852514"/>
              <a:gd name="connsiteY42" fmla="*/ 1457696 h 2053753"/>
              <a:gd name="connsiteX43" fmla="*/ 783772 w 1852514"/>
              <a:gd name="connsiteY43" fmla="*/ 1919921 h 2053753"/>
              <a:gd name="connsiteX44" fmla="*/ 854110 w 1852514"/>
              <a:gd name="connsiteY44" fmla="*/ 2045525 h 2053753"/>
              <a:gd name="connsiteX45" fmla="*/ 929473 w 1852514"/>
              <a:gd name="connsiteY45" fmla="*/ 2035477 h 2053753"/>
              <a:gd name="connsiteX46" fmla="*/ 999811 w 1852514"/>
              <a:gd name="connsiteY46" fmla="*/ 1985235 h 2053753"/>
              <a:gd name="connsiteX47" fmla="*/ 1075174 w 1852514"/>
              <a:gd name="connsiteY47" fmla="*/ 1904848 h 2053753"/>
              <a:gd name="connsiteX48" fmla="*/ 1185706 w 1852514"/>
              <a:gd name="connsiteY48" fmla="*/ 1744074 h 2053753"/>
              <a:gd name="connsiteX49" fmla="*/ 1261068 w 1852514"/>
              <a:gd name="connsiteY49" fmla="*/ 1563204 h 2053753"/>
              <a:gd name="connsiteX50" fmla="*/ 1472084 w 1852514"/>
              <a:gd name="connsiteY50" fmla="*/ 241846 h 2053753"/>
              <a:gd name="connsiteX51" fmla="*/ 1472084 w 1852514"/>
              <a:gd name="connsiteY51" fmla="*/ 503103 h 2053753"/>
              <a:gd name="connsiteX52" fmla="*/ 1477108 w 1852514"/>
              <a:gd name="connsiteY52" fmla="*/ 628707 h 2053753"/>
              <a:gd name="connsiteX53" fmla="*/ 1517301 w 1852514"/>
              <a:gd name="connsiteY53" fmla="*/ 699046 h 2053753"/>
              <a:gd name="connsiteX54" fmla="*/ 1547446 w 1852514"/>
              <a:gd name="connsiteY54" fmla="*/ 804553 h 2053753"/>
              <a:gd name="connsiteX55" fmla="*/ 1562519 w 1852514"/>
              <a:gd name="connsiteY55" fmla="*/ 905037 h 2053753"/>
              <a:gd name="connsiteX56" fmla="*/ 1532374 w 1852514"/>
              <a:gd name="connsiteY56" fmla="*/ 1065811 h 2053753"/>
              <a:gd name="connsiteX57" fmla="*/ 1537398 w 1852514"/>
              <a:gd name="connsiteY57" fmla="*/ 1156246 h 2053753"/>
              <a:gd name="connsiteX58" fmla="*/ 1537398 w 1852514"/>
              <a:gd name="connsiteY58" fmla="*/ 1306971 h 2053753"/>
              <a:gd name="connsiteX59" fmla="*/ 1522326 w 1852514"/>
              <a:gd name="connsiteY59" fmla="*/ 1367261 h 2053753"/>
              <a:gd name="connsiteX60" fmla="*/ 1477108 w 1852514"/>
              <a:gd name="connsiteY60" fmla="*/ 1507938 h 2053753"/>
              <a:gd name="connsiteX61" fmla="*/ 1451987 w 1852514"/>
              <a:gd name="connsiteY61" fmla="*/ 1653639 h 2053753"/>
              <a:gd name="connsiteX62" fmla="*/ 1431890 w 1852514"/>
              <a:gd name="connsiteY62" fmla="*/ 1739050 h 2053753"/>
              <a:gd name="connsiteX63" fmla="*/ 1457011 w 1852514"/>
              <a:gd name="connsiteY63" fmla="*/ 1814413 h 2053753"/>
              <a:gd name="connsiteX64" fmla="*/ 1492181 w 1852514"/>
              <a:gd name="connsiteY64" fmla="*/ 1839534 h 2053753"/>
              <a:gd name="connsiteX65" fmla="*/ 1537398 w 1852514"/>
              <a:gd name="connsiteY65" fmla="*/ 1839534 h 2053753"/>
              <a:gd name="connsiteX66" fmla="*/ 1592664 w 1852514"/>
              <a:gd name="connsiteY66" fmla="*/ 1819437 h 2053753"/>
              <a:gd name="connsiteX67" fmla="*/ 1642906 w 1852514"/>
              <a:gd name="connsiteY67" fmla="*/ 1764171 h 2053753"/>
              <a:gd name="connsiteX68" fmla="*/ 1663003 w 1852514"/>
              <a:gd name="connsiteY68" fmla="*/ 1638567 h 2053753"/>
              <a:gd name="connsiteX69" fmla="*/ 1698172 w 1852514"/>
              <a:gd name="connsiteY69" fmla="*/ 1563204 h 2053753"/>
              <a:gd name="connsiteX70" fmla="*/ 1773534 w 1852514"/>
              <a:gd name="connsiteY70" fmla="*/ 1497890 h 2053753"/>
              <a:gd name="connsiteX71" fmla="*/ 1833825 w 1852514"/>
              <a:gd name="connsiteY71" fmla="*/ 1322044 h 2053753"/>
              <a:gd name="connsiteX72" fmla="*/ 1848897 w 1852514"/>
              <a:gd name="connsiteY72" fmla="*/ 1246681 h 2053753"/>
              <a:gd name="connsiteX73" fmla="*/ 1848897 w 1852514"/>
              <a:gd name="connsiteY73" fmla="*/ 1141173 h 2053753"/>
              <a:gd name="connsiteX74" fmla="*/ 1808704 w 1852514"/>
              <a:gd name="connsiteY74" fmla="*/ 1040690 h 2053753"/>
              <a:gd name="connsiteX75" fmla="*/ 1798655 w 1852514"/>
              <a:gd name="connsiteY75" fmla="*/ 955279 h 2053753"/>
              <a:gd name="connsiteX0" fmla="*/ 0 w 1782175"/>
              <a:gd name="connsiteY0" fmla="*/ 176531 h 2053753"/>
              <a:gd name="connsiteX1" fmla="*/ 65314 w 1782175"/>
              <a:gd name="connsiteY1" fmla="*/ 146386 h 2053753"/>
              <a:gd name="connsiteX2" fmla="*/ 150725 w 1782175"/>
              <a:gd name="connsiteY2" fmla="*/ 111217 h 2053753"/>
              <a:gd name="connsiteX3" fmla="*/ 226088 w 1782175"/>
              <a:gd name="connsiteY3" fmla="*/ 101169 h 2053753"/>
              <a:gd name="connsiteX4" fmla="*/ 281354 w 1782175"/>
              <a:gd name="connsiteY4" fmla="*/ 161459 h 2053753"/>
              <a:gd name="connsiteX5" fmla="*/ 276329 w 1782175"/>
              <a:gd name="connsiteY5" fmla="*/ 261942 h 2053753"/>
              <a:gd name="connsiteX6" fmla="*/ 296426 w 1782175"/>
              <a:gd name="connsiteY6" fmla="*/ 407644 h 2053753"/>
              <a:gd name="connsiteX7" fmla="*/ 326571 w 1782175"/>
              <a:gd name="connsiteY7" fmla="*/ 513151 h 2053753"/>
              <a:gd name="connsiteX8" fmla="*/ 341644 w 1782175"/>
              <a:gd name="connsiteY8" fmla="*/ 588514 h 2053753"/>
              <a:gd name="connsiteX9" fmla="*/ 356716 w 1782175"/>
              <a:gd name="connsiteY9" fmla="*/ 678949 h 2053753"/>
              <a:gd name="connsiteX10" fmla="*/ 386861 w 1782175"/>
              <a:gd name="connsiteY10" fmla="*/ 759336 h 2053753"/>
              <a:gd name="connsiteX11" fmla="*/ 738554 w 1782175"/>
              <a:gd name="connsiteY11" fmla="*/ 1111028 h 2053753"/>
              <a:gd name="connsiteX12" fmla="*/ 713433 w 1782175"/>
              <a:gd name="connsiteY12" fmla="*/ 1055762 h 2053753"/>
              <a:gd name="connsiteX13" fmla="*/ 683288 w 1782175"/>
              <a:gd name="connsiteY13" fmla="*/ 935182 h 2053753"/>
              <a:gd name="connsiteX14" fmla="*/ 663191 w 1782175"/>
              <a:gd name="connsiteY14" fmla="*/ 809578 h 2053753"/>
              <a:gd name="connsiteX15" fmla="*/ 658167 w 1782175"/>
              <a:gd name="connsiteY15" fmla="*/ 653828 h 2053753"/>
              <a:gd name="connsiteX16" fmla="*/ 658167 w 1782175"/>
              <a:gd name="connsiteY16" fmla="*/ 543296 h 2053753"/>
              <a:gd name="connsiteX17" fmla="*/ 648118 w 1782175"/>
              <a:gd name="connsiteY17" fmla="*/ 427740 h 2053753"/>
              <a:gd name="connsiteX18" fmla="*/ 633046 w 1782175"/>
              <a:gd name="connsiteY18" fmla="*/ 307160 h 2053753"/>
              <a:gd name="connsiteX19" fmla="*/ 592853 w 1782175"/>
              <a:gd name="connsiteY19" fmla="*/ 226773 h 2053753"/>
              <a:gd name="connsiteX20" fmla="*/ 577780 w 1782175"/>
              <a:gd name="connsiteY20" fmla="*/ 116241 h 2053753"/>
              <a:gd name="connsiteX21" fmla="*/ 597877 w 1782175"/>
              <a:gd name="connsiteY21" fmla="*/ 50927 h 2053753"/>
              <a:gd name="connsiteX22" fmla="*/ 612949 w 1782175"/>
              <a:gd name="connsiteY22" fmla="*/ 40879 h 2053753"/>
              <a:gd name="connsiteX23" fmla="*/ 658167 w 1782175"/>
              <a:gd name="connsiteY23" fmla="*/ 20782 h 2053753"/>
              <a:gd name="connsiteX24" fmla="*/ 728505 w 1782175"/>
              <a:gd name="connsiteY24" fmla="*/ 685 h 2053753"/>
              <a:gd name="connsiteX25" fmla="*/ 798844 w 1782175"/>
              <a:gd name="connsiteY25" fmla="*/ 5710 h 2053753"/>
              <a:gd name="connsiteX26" fmla="*/ 849086 w 1782175"/>
              <a:gd name="connsiteY26" fmla="*/ 15758 h 2053753"/>
              <a:gd name="connsiteX27" fmla="*/ 904351 w 1782175"/>
              <a:gd name="connsiteY27" fmla="*/ 76048 h 2053753"/>
              <a:gd name="connsiteX28" fmla="*/ 964642 w 1782175"/>
              <a:gd name="connsiteY28" fmla="*/ 146386 h 2053753"/>
              <a:gd name="connsiteX29" fmla="*/ 994787 w 1782175"/>
              <a:gd name="connsiteY29" fmla="*/ 392571 h 2053753"/>
              <a:gd name="connsiteX30" fmla="*/ 994787 w 1782175"/>
              <a:gd name="connsiteY30" fmla="*/ 417692 h 2053753"/>
              <a:gd name="connsiteX31" fmla="*/ 994787 w 1782175"/>
              <a:gd name="connsiteY31" fmla="*/ 553345 h 2053753"/>
              <a:gd name="connsiteX32" fmla="*/ 994787 w 1782175"/>
              <a:gd name="connsiteY32" fmla="*/ 653828 h 2053753"/>
              <a:gd name="connsiteX33" fmla="*/ 954593 w 1782175"/>
              <a:gd name="connsiteY33" fmla="*/ 749288 h 2053753"/>
              <a:gd name="connsiteX34" fmla="*/ 924448 w 1782175"/>
              <a:gd name="connsiteY34" fmla="*/ 824650 h 2053753"/>
              <a:gd name="connsiteX35" fmla="*/ 919424 w 1782175"/>
              <a:gd name="connsiteY35" fmla="*/ 884940 h 2053753"/>
              <a:gd name="connsiteX36" fmla="*/ 959617 w 1782175"/>
              <a:gd name="connsiteY36" fmla="*/ 985424 h 2053753"/>
              <a:gd name="connsiteX37" fmla="*/ 999811 w 1782175"/>
              <a:gd name="connsiteY37" fmla="*/ 1065811 h 2053753"/>
              <a:gd name="connsiteX38" fmla="*/ 1075173 w 1782175"/>
              <a:gd name="connsiteY38" fmla="*/ 1221560 h 2053753"/>
              <a:gd name="connsiteX39" fmla="*/ 1080198 w 1782175"/>
              <a:gd name="connsiteY39" fmla="*/ 1296923 h 2053753"/>
              <a:gd name="connsiteX40" fmla="*/ 1080198 w 1782175"/>
              <a:gd name="connsiteY40" fmla="*/ 1377310 h 2053753"/>
              <a:gd name="connsiteX41" fmla="*/ 1045028 w 1782175"/>
              <a:gd name="connsiteY41" fmla="*/ 1457696 h 2053753"/>
              <a:gd name="connsiteX42" fmla="*/ 713433 w 1782175"/>
              <a:gd name="connsiteY42" fmla="*/ 1919921 h 2053753"/>
              <a:gd name="connsiteX43" fmla="*/ 783771 w 1782175"/>
              <a:gd name="connsiteY43" fmla="*/ 2045525 h 2053753"/>
              <a:gd name="connsiteX44" fmla="*/ 859134 w 1782175"/>
              <a:gd name="connsiteY44" fmla="*/ 2035477 h 2053753"/>
              <a:gd name="connsiteX45" fmla="*/ 929472 w 1782175"/>
              <a:gd name="connsiteY45" fmla="*/ 1985235 h 2053753"/>
              <a:gd name="connsiteX46" fmla="*/ 1004835 w 1782175"/>
              <a:gd name="connsiteY46" fmla="*/ 1904848 h 2053753"/>
              <a:gd name="connsiteX47" fmla="*/ 1115367 w 1782175"/>
              <a:gd name="connsiteY47" fmla="*/ 1744074 h 2053753"/>
              <a:gd name="connsiteX48" fmla="*/ 1190729 w 1782175"/>
              <a:gd name="connsiteY48" fmla="*/ 1563204 h 2053753"/>
              <a:gd name="connsiteX49" fmla="*/ 1401745 w 1782175"/>
              <a:gd name="connsiteY49" fmla="*/ 241846 h 2053753"/>
              <a:gd name="connsiteX50" fmla="*/ 1401745 w 1782175"/>
              <a:gd name="connsiteY50" fmla="*/ 503103 h 2053753"/>
              <a:gd name="connsiteX51" fmla="*/ 1406769 w 1782175"/>
              <a:gd name="connsiteY51" fmla="*/ 628707 h 2053753"/>
              <a:gd name="connsiteX52" fmla="*/ 1446962 w 1782175"/>
              <a:gd name="connsiteY52" fmla="*/ 699046 h 2053753"/>
              <a:gd name="connsiteX53" fmla="*/ 1477107 w 1782175"/>
              <a:gd name="connsiteY53" fmla="*/ 804553 h 2053753"/>
              <a:gd name="connsiteX54" fmla="*/ 1492180 w 1782175"/>
              <a:gd name="connsiteY54" fmla="*/ 905037 h 2053753"/>
              <a:gd name="connsiteX55" fmla="*/ 1462035 w 1782175"/>
              <a:gd name="connsiteY55" fmla="*/ 1065811 h 2053753"/>
              <a:gd name="connsiteX56" fmla="*/ 1467059 w 1782175"/>
              <a:gd name="connsiteY56" fmla="*/ 1156246 h 2053753"/>
              <a:gd name="connsiteX57" fmla="*/ 1467059 w 1782175"/>
              <a:gd name="connsiteY57" fmla="*/ 1306971 h 2053753"/>
              <a:gd name="connsiteX58" fmla="*/ 1451987 w 1782175"/>
              <a:gd name="connsiteY58" fmla="*/ 1367261 h 2053753"/>
              <a:gd name="connsiteX59" fmla="*/ 1406769 w 1782175"/>
              <a:gd name="connsiteY59" fmla="*/ 1507938 h 2053753"/>
              <a:gd name="connsiteX60" fmla="*/ 1381648 w 1782175"/>
              <a:gd name="connsiteY60" fmla="*/ 1653639 h 2053753"/>
              <a:gd name="connsiteX61" fmla="*/ 1361551 w 1782175"/>
              <a:gd name="connsiteY61" fmla="*/ 1739050 h 2053753"/>
              <a:gd name="connsiteX62" fmla="*/ 1386672 w 1782175"/>
              <a:gd name="connsiteY62" fmla="*/ 1814413 h 2053753"/>
              <a:gd name="connsiteX63" fmla="*/ 1421842 w 1782175"/>
              <a:gd name="connsiteY63" fmla="*/ 1839534 h 2053753"/>
              <a:gd name="connsiteX64" fmla="*/ 1467059 w 1782175"/>
              <a:gd name="connsiteY64" fmla="*/ 1839534 h 2053753"/>
              <a:gd name="connsiteX65" fmla="*/ 1522325 w 1782175"/>
              <a:gd name="connsiteY65" fmla="*/ 1819437 h 2053753"/>
              <a:gd name="connsiteX66" fmla="*/ 1572567 w 1782175"/>
              <a:gd name="connsiteY66" fmla="*/ 1764171 h 2053753"/>
              <a:gd name="connsiteX67" fmla="*/ 1592664 w 1782175"/>
              <a:gd name="connsiteY67" fmla="*/ 1638567 h 2053753"/>
              <a:gd name="connsiteX68" fmla="*/ 1627833 w 1782175"/>
              <a:gd name="connsiteY68" fmla="*/ 1563204 h 2053753"/>
              <a:gd name="connsiteX69" fmla="*/ 1703195 w 1782175"/>
              <a:gd name="connsiteY69" fmla="*/ 1497890 h 2053753"/>
              <a:gd name="connsiteX70" fmla="*/ 1763486 w 1782175"/>
              <a:gd name="connsiteY70" fmla="*/ 1322044 h 2053753"/>
              <a:gd name="connsiteX71" fmla="*/ 1778558 w 1782175"/>
              <a:gd name="connsiteY71" fmla="*/ 1246681 h 2053753"/>
              <a:gd name="connsiteX72" fmla="*/ 1778558 w 1782175"/>
              <a:gd name="connsiteY72" fmla="*/ 1141173 h 2053753"/>
              <a:gd name="connsiteX73" fmla="*/ 1738365 w 1782175"/>
              <a:gd name="connsiteY73" fmla="*/ 1040690 h 2053753"/>
              <a:gd name="connsiteX74" fmla="*/ 1728316 w 1782175"/>
              <a:gd name="connsiteY74" fmla="*/ 955279 h 2053753"/>
              <a:gd name="connsiteX0" fmla="*/ 0 w 1716861"/>
              <a:gd name="connsiteY0" fmla="*/ 146386 h 2053753"/>
              <a:gd name="connsiteX1" fmla="*/ 85411 w 1716861"/>
              <a:gd name="connsiteY1" fmla="*/ 111217 h 2053753"/>
              <a:gd name="connsiteX2" fmla="*/ 160774 w 1716861"/>
              <a:gd name="connsiteY2" fmla="*/ 101169 h 2053753"/>
              <a:gd name="connsiteX3" fmla="*/ 216040 w 1716861"/>
              <a:gd name="connsiteY3" fmla="*/ 161459 h 2053753"/>
              <a:gd name="connsiteX4" fmla="*/ 211015 w 1716861"/>
              <a:gd name="connsiteY4" fmla="*/ 261942 h 2053753"/>
              <a:gd name="connsiteX5" fmla="*/ 231112 w 1716861"/>
              <a:gd name="connsiteY5" fmla="*/ 407644 h 2053753"/>
              <a:gd name="connsiteX6" fmla="*/ 261257 w 1716861"/>
              <a:gd name="connsiteY6" fmla="*/ 513151 h 2053753"/>
              <a:gd name="connsiteX7" fmla="*/ 276330 w 1716861"/>
              <a:gd name="connsiteY7" fmla="*/ 588514 h 2053753"/>
              <a:gd name="connsiteX8" fmla="*/ 291402 w 1716861"/>
              <a:gd name="connsiteY8" fmla="*/ 678949 h 2053753"/>
              <a:gd name="connsiteX9" fmla="*/ 321547 w 1716861"/>
              <a:gd name="connsiteY9" fmla="*/ 759336 h 2053753"/>
              <a:gd name="connsiteX10" fmla="*/ 673240 w 1716861"/>
              <a:gd name="connsiteY10" fmla="*/ 1111028 h 2053753"/>
              <a:gd name="connsiteX11" fmla="*/ 648119 w 1716861"/>
              <a:gd name="connsiteY11" fmla="*/ 1055762 h 2053753"/>
              <a:gd name="connsiteX12" fmla="*/ 617974 w 1716861"/>
              <a:gd name="connsiteY12" fmla="*/ 935182 h 2053753"/>
              <a:gd name="connsiteX13" fmla="*/ 597877 w 1716861"/>
              <a:gd name="connsiteY13" fmla="*/ 809578 h 2053753"/>
              <a:gd name="connsiteX14" fmla="*/ 592853 w 1716861"/>
              <a:gd name="connsiteY14" fmla="*/ 653828 h 2053753"/>
              <a:gd name="connsiteX15" fmla="*/ 592853 w 1716861"/>
              <a:gd name="connsiteY15" fmla="*/ 543296 h 2053753"/>
              <a:gd name="connsiteX16" fmla="*/ 582804 w 1716861"/>
              <a:gd name="connsiteY16" fmla="*/ 427740 h 2053753"/>
              <a:gd name="connsiteX17" fmla="*/ 567732 w 1716861"/>
              <a:gd name="connsiteY17" fmla="*/ 307160 h 2053753"/>
              <a:gd name="connsiteX18" fmla="*/ 527539 w 1716861"/>
              <a:gd name="connsiteY18" fmla="*/ 226773 h 2053753"/>
              <a:gd name="connsiteX19" fmla="*/ 512466 w 1716861"/>
              <a:gd name="connsiteY19" fmla="*/ 116241 h 2053753"/>
              <a:gd name="connsiteX20" fmla="*/ 532563 w 1716861"/>
              <a:gd name="connsiteY20" fmla="*/ 50927 h 2053753"/>
              <a:gd name="connsiteX21" fmla="*/ 547635 w 1716861"/>
              <a:gd name="connsiteY21" fmla="*/ 40879 h 2053753"/>
              <a:gd name="connsiteX22" fmla="*/ 592853 w 1716861"/>
              <a:gd name="connsiteY22" fmla="*/ 20782 h 2053753"/>
              <a:gd name="connsiteX23" fmla="*/ 663191 w 1716861"/>
              <a:gd name="connsiteY23" fmla="*/ 685 h 2053753"/>
              <a:gd name="connsiteX24" fmla="*/ 733530 w 1716861"/>
              <a:gd name="connsiteY24" fmla="*/ 5710 h 2053753"/>
              <a:gd name="connsiteX25" fmla="*/ 783772 w 1716861"/>
              <a:gd name="connsiteY25" fmla="*/ 15758 h 2053753"/>
              <a:gd name="connsiteX26" fmla="*/ 839037 w 1716861"/>
              <a:gd name="connsiteY26" fmla="*/ 76048 h 2053753"/>
              <a:gd name="connsiteX27" fmla="*/ 899328 w 1716861"/>
              <a:gd name="connsiteY27" fmla="*/ 146386 h 2053753"/>
              <a:gd name="connsiteX28" fmla="*/ 929473 w 1716861"/>
              <a:gd name="connsiteY28" fmla="*/ 392571 h 2053753"/>
              <a:gd name="connsiteX29" fmla="*/ 929473 w 1716861"/>
              <a:gd name="connsiteY29" fmla="*/ 417692 h 2053753"/>
              <a:gd name="connsiteX30" fmla="*/ 929473 w 1716861"/>
              <a:gd name="connsiteY30" fmla="*/ 553345 h 2053753"/>
              <a:gd name="connsiteX31" fmla="*/ 929473 w 1716861"/>
              <a:gd name="connsiteY31" fmla="*/ 653828 h 2053753"/>
              <a:gd name="connsiteX32" fmla="*/ 889279 w 1716861"/>
              <a:gd name="connsiteY32" fmla="*/ 749288 h 2053753"/>
              <a:gd name="connsiteX33" fmla="*/ 859134 w 1716861"/>
              <a:gd name="connsiteY33" fmla="*/ 824650 h 2053753"/>
              <a:gd name="connsiteX34" fmla="*/ 854110 w 1716861"/>
              <a:gd name="connsiteY34" fmla="*/ 884940 h 2053753"/>
              <a:gd name="connsiteX35" fmla="*/ 894303 w 1716861"/>
              <a:gd name="connsiteY35" fmla="*/ 985424 h 2053753"/>
              <a:gd name="connsiteX36" fmla="*/ 934497 w 1716861"/>
              <a:gd name="connsiteY36" fmla="*/ 1065811 h 2053753"/>
              <a:gd name="connsiteX37" fmla="*/ 1009859 w 1716861"/>
              <a:gd name="connsiteY37" fmla="*/ 1221560 h 2053753"/>
              <a:gd name="connsiteX38" fmla="*/ 1014884 w 1716861"/>
              <a:gd name="connsiteY38" fmla="*/ 1296923 h 2053753"/>
              <a:gd name="connsiteX39" fmla="*/ 1014884 w 1716861"/>
              <a:gd name="connsiteY39" fmla="*/ 1377310 h 2053753"/>
              <a:gd name="connsiteX40" fmla="*/ 979714 w 1716861"/>
              <a:gd name="connsiteY40" fmla="*/ 1457696 h 2053753"/>
              <a:gd name="connsiteX41" fmla="*/ 648119 w 1716861"/>
              <a:gd name="connsiteY41" fmla="*/ 1919921 h 2053753"/>
              <a:gd name="connsiteX42" fmla="*/ 718457 w 1716861"/>
              <a:gd name="connsiteY42" fmla="*/ 2045525 h 2053753"/>
              <a:gd name="connsiteX43" fmla="*/ 793820 w 1716861"/>
              <a:gd name="connsiteY43" fmla="*/ 2035477 h 2053753"/>
              <a:gd name="connsiteX44" fmla="*/ 864158 w 1716861"/>
              <a:gd name="connsiteY44" fmla="*/ 1985235 h 2053753"/>
              <a:gd name="connsiteX45" fmla="*/ 939521 w 1716861"/>
              <a:gd name="connsiteY45" fmla="*/ 1904848 h 2053753"/>
              <a:gd name="connsiteX46" fmla="*/ 1050053 w 1716861"/>
              <a:gd name="connsiteY46" fmla="*/ 1744074 h 2053753"/>
              <a:gd name="connsiteX47" fmla="*/ 1125415 w 1716861"/>
              <a:gd name="connsiteY47" fmla="*/ 1563204 h 2053753"/>
              <a:gd name="connsiteX48" fmla="*/ 1336431 w 1716861"/>
              <a:gd name="connsiteY48" fmla="*/ 241846 h 2053753"/>
              <a:gd name="connsiteX49" fmla="*/ 1336431 w 1716861"/>
              <a:gd name="connsiteY49" fmla="*/ 503103 h 2053753"/>
              <a:gd name="connsiteX50" fmla="*/ 1341455 w 1716861"/>
              <a:gd name="connsiteY50" fmla="*/ 628707 h 2053753"/>
              <a:gd name="connsiteX51" fmla="*/ 1381648 w 1716861"/>
              <a:gd name="connsiteY51" fmla="*/ 699046 h 2053753"/>
              <a:gd name="connsiteX52" fmla="*/ 1411793 w 1716861"/>
              <a:gd name="connsiteY52" fmla="*/ 804553 h 2053753"/>
              <a:gd name="connsiteX53" fmla="*/ 1426866 w 1716861"/>
              <a:gd name="connsiteY53" fmla="*/ 905037 h 2053753"/>
              <a:gd name="connsiteX54" fmla="*/ 1396721 w 1716861"/>
              <a:gd name="connsiteY54" fmla="*/ 1065811 h 2053753"/>
              <a:gd name="connsiteX55" fmla="*/ 1401745 w 1716861"/>
              <a:gd name="connsiteY55" fmla="*/ 1156246 h 2053753"/>
              <a:gd name="connsiteX56" fmla="*/ 1401745 w 1716861"/>
              <a:gd name="connsiteY56" fmla="*/ 1306971 h 2053753"/>
              <a:gd name="connsiteX57" fmla="*/ 1386673 w 1716861"/>
              <a:gd name="connsiteY57" fmla="*/ 1367261 h 2053753"/>
              <a:gd name="connsiteX58" fmla="*/ 1341455 w 1716861"/>
              <a:gd name="connsiteY58" fmla="*/ 1507938 h 2053753"/>
              <a:gd name="connsiteX59" fmla="*/ 1316334 w 1716861"/>
              <a:gd name="connsiteY59" fmla="*/ 1653639 h 2053753"/>
              <a:gd name="connsiteX60" fmla="*/ 1296237 w 1716861"/>
              <a:gd name="connsiteY60" fmla="*/ 1739050 h 2053753"/>
              <a:gd name="connsiteX61" fmla="*/ 1321358 w 1716861"/>
              <a:gd name="connsiteY61" fmla="*/ 1814413 h 2053753"/>
              <a:gd name="connsiteX62" fmla="*/ 1356528 w 1716861"/>
              <a:gd name="connsiteY62" fmla="*/ 1839534 h 2053753"/>
              <a:gd name="connsiteX63" fmla="*/ 1401745 w 1716861"/>
              <a:gd name="connsiteY63" fmla="*/ 1839534 h 2053753"/>
              <a:gd name="connsiteX64" fmla="*/ 1457011 w 1716861"/>
              <a:gd name="connsiteY64" fmla="*/ 1819437 h 2053753"/>
              <a:gd name="connsiteX65" fmla="*/ 1507253 w 1716861"/>
              <a:gd name="connsiteY65" fmla="*/ 1764171 h 2053753"/>
              <a:gd name="connsiteX66" fmla="*/ 1527350 w 1716861"/>
              <a:gd name="connsiteY66" fmla="*/ 1638567 h 2053753"/>
              <a:gd name="connsiteX67" fmla="*/ 1562519 w 1716861"/>
              <a:gd name="connsiteY67" fmla="*/ 1563204 h 2053753"/>
              <a:gd name="connsiteX68" fmla="*/ 1637881 w 1716861"/>
              <a:gd name="connsiteY68" fmla="*/ 1497890 h 2053753"/>
              <a:gd name="connsiteX69" fmla="*/ 1698172 w 1716861"/>
              <a:gd name="connsiteY69" fmla="*/ 1322044 h 2053753"/>
              <a:gd name="connsiteX70" fmla="*/ 1713244 w 1716861"/>
              <a:gd name="connsiteY70" fmla="*/ 1246681 h 2053753"/>
              <a:gd name="connsiteX71" fmla="*/ 1713244 w 1716861"/>
              <a:gd name="connsiteY71" fmla="*/ 1141173 h 2053753"/>
              <a:gd name="connsiteX72" fmla="*/ 1673051 w 1716861"/>
              <a:gd name="connsiteY72" fmla="*/ 1040690 h 2053753"/>
              <a:gd name="connsiteX73" fmla="*/ 1663002 w 1716861"/>
              <a:gd name="connsiteY73" fmla="*/ 955279 h 2053753"/>
              <a:gd name="connsiteX0" fmla="*/ 0 w 1631450"/>
              <a:gd name="connsiteY0" fmla="*/ 111217 h 2053753"/>
              <a:gd name="connsiteX1" fmla="*/ 75363 w 1631450"/>
              <a:gd name="connsiteY1" fmla="*/ 101169 h 2053753"/>
              <a:gd name="connsiteX2" fmla="*/ 130629 w 1631450"/>
              <a:gd name="connsiteY2" fmla="*/ 161459 h 2053753"/>
              <a:gd name="connsiteX3" fmla="*/ 125604 w 1631450"/>
              <a:gd name="connsiteY3" fmla="*/ 261942 h 2053753"/>
              <a:gd name="connsiteX4" fmla="*/ 145701 w 1631450"/>
              <a:gd name="connsiteY4" fmla="*/ 407644 h 2053753"/>
              <a:gd name="connsiteX5" fmla="*/ 175846 w 1631450"/>
              <a:gd name="connsiteY5" fmla="*/ 513151 h 2053753"/>
              <a:gd name="connsiteX6" fmla="*/ 190919 w 1631450"/>
              <a:gd name="connsiteY6" fmla="*/ 588514 h 2053753"/>
              <a:gd name="connsiteX7" fmla="*/ 205991 w 1631450"/>
              <a:gd name="connsiteY7" fmla="*/ 678949 h 2053753"/>
              <a:gd name="connsiteX8" fmla="*/ 236136 w 1631450"/>
              <a:gd name="connsiteY8" fmla="*/ 759336 h 2053753"/>
              <a:gd name="connsiteX9" fmla="*/ 587829 w 1631450"/>
              <a:gd name="connsiteY9" fmla="*/ 1111028 h 2053753"/>
              <a:gd name="connsiteX10" fmla="*/ 562708 w 1631450"/>
              <a:gd name="connsiteY10" fmla="*/ 1055762 h 2053753"/>
              <a:gd name="connsiteX11" fmla="*/ 532563 w 1631450"/>
              <a:gd name="connsiteY11" fmla="*/ 935182 h 2053753"/>
              <a:gd name="connsiteX12" fmla="*/ 512466 w 1631450"/>
              <a:gd name="connsiteY12" fmla="*/ 809578 h 2053753"/>
              <a:gd name="connsiteX13" fmla="*/ 507442 w 1631450"/>
              <a:gd name="connsiteY13" fmla="*/ 653828 h 2053753"/>
              <a:gd name="connsiteX14" fmla="*/ 507442 w 1631450"/>
              <a:gd name="connsiteY14" fmla="*/ 543296 h 2053753"/>
              <a:gd name="connsiteX15" fmla="*/ 497393 w 1631450"/>
              <a:gd name="connsiteY15" fmla="*/ 427740 h 2053753"/>
              <a:gd name="connsiteX16" fmla="*/ 482321 w 1631450"/>
              <a:gd name="connsiteY16" fmla="*/ 307160 h 2053753"/>
              <a:gd name="connsiteX17" fmla="*/ 442128 w 1631450"/>
              <a:gd name="connsiteY17" fmla="*/ 226773 h 2053753"/>
              <a:gd name="connsiteX18" fmla="*/ 427055 w 1631450"/>
              <a:gd name="connsiteY18" fmla="*/ 116241 h 2053753"/>
              <a:gd name="connsiteX19" fmla="*/ 447152 w 1631450"/>
              <a:gd name="connsiteY19" fmla="*/ 50927 h 2053753"/>
              <a:gd name="connsiteX20" fmla="*/ 462224 w 1631450"/>
              <a:gd name="connsiteY20" fmla="*/ 40879 h 2053753"/>
              <a:gd name="connsiteX21" fmla="*/ 507442 w 1631450"/>
              <a:gd name="connsiteY21" fmla="*/ 20782 h 2053753"/>
              <a:gd name="connsiteX22" fmla="*/ 577780 w 1631450"/>
              <a:gd name="connsiteY22" fmla="*/ 685 h 2053753"/>
              <a:gd name="connsiteX23" fmla="*/ 648119 w 1631450"/>
              <a:gd name="connsiteY23" fmla="*/ 5710 h 2053753"/>
              <a:gd name="connsiteX24" fmla="*/ 698361 w 1631450"/>
              <a:gd name="connsiteY24" fmla="*/ 15758 h 2053753"/>
              <a:gd name="connsiteX25" fmla="*/ 753626 w 1631450"/>
              <a:gd name="connsiteY25" fmla="*/ 76048 h 2053753"/>
              <a:gd name="connsiteX26" fmla="*/ 813917 w 1631450"/>
              <a:gd name="connsiteY26" fmla="*/ 146386 h 2053753"/>
              <a:gd name="connsiteX27" fmla="*/ 844062 w 1631450"/>
              <a:gd name="connsiteY27" fmla="*/ 392571 h 2053753"/>
              <a:gd name="connsiteX28" fmla="*/ 844062 w 1631450"/>
              <a:gd name="connsiteY28" fmla="*/ 417692 h 2053753"/>
              <a:gd name="connsiteX29" fmla="*/ 844062 w 1631450"/>
              <a:gd name="connsiteY29" fmla="*/ 553345 h 2053753"/>
              <a:gd name="connsiteX30" fmla="*/ 844062 w 1631450"/>
              <a:gd name="connsiteY30" fmla="*/ 653828 h 2053753"/>
              <a:gd name="connsiteX31" fmla="*/ 803868 w 1631450"/>
              <a:gd name="connsiteY31" fmla="*/ 749288 h 2053753"/>
              <a:gd name="connsiteX32" fmla="*/ 773723 w 1631450"/>
              <a:gd name="connsiteY32" fmla="*/ 824650 h 2053753"/>
              <a:gd name="connsiteX33" fmla="*/ 768699 w 1631450"/>
              <a:gd name="connsiteY33" fmla="*/ 884940 h 2053753"/>
              <a:gd name="connsiteX34" fmla="*/ 808892 w 1631450"/>
              <a:gd name="connsiteY34" fmla="*/ 985424 h 2053753"/>
              <a:gd name="connsiteX35" fmla="*/ 849086 w 1631450"/>
              <a:gd name="connsiteY35" fmla="*/ 1065811 h 2053753"/>
              <a:gd name="connsiteX36" fmla="*/ 924448 w 1631450"/>
              <a:gd name="connsiteY36" fmla="*/ 1221560 h 2053753"/>
              <a:gd name="connsiteX37" fmla="*/ 929473 w 1631450"/>
              <a:gd name="connsiteY37" fmla="*/ 1296923 h 2053753"/>
              <a:gd name="connsiteX38" fmla="*/ 929473 w 1631450"/>
              <a:gd name="connsiteY38" fmla="*/ 1377310 h 2053753"/>
              <a:gd name="connsiteX39" fmla="*/ 894303 w 1631450"/>
              <a:gd name="connsiteY39" fmla="*/ 1457696 h 2053753"/>
              <a:gd name="connsiteX40" fmla="*/ 562708 w 1631450"/>
              <a:gd name="connsiteY40" fmla="*/ 1919921 h 2053753"/>
              <a:gd name="connsiteX41" fmla="*/ 633046 w 1631450"/>
              <a:gd name="connsiteY41" fmla="*/ 2045525 h 2053753"/>
              <a:gd name="connsiteX42" fmla="*/ 708409 w 1631450"/>
              <a:gd name="connsiteY42" fmla="*/ 2035477 h 2053753"/>
              <a:gd name="connsiteX43" fmla="*/ 778747 w 1631450"/>
              <a:gd name="connsiteY43" fmla="*/ 1985235 h 2053753"/>
              <a:gd name="connsiteX44" fmla="*/ 854110 w 1631450"/>
              <a:gd name="connsiteY44" fmla="*/ 1904848 h 2053753"/>
              <a:gd name="connsiteX45" fmla="*/ 964642 w 1631450"/>
              <a:gd name="connsiteY45" fmla="*/ 1744074 h 2053753"/>
              <a:gd name="connsiteX46" fmla="*/ 1040004 w 1631450"/>
              <a:gd name="connsiteY46" fmla="*/ 1563204 h 2053753"/>
              <a:gd name="connsiteX47" fmla="*/ 1251020 w 1631450"/>
              <a:gd name="connsiteY47" fmla="*/ 241846 h 2053753"/>
              <a:gd name="connsiteX48" fmla="*/ 1251020 w 1631450"/>
              <a:gd name="connsiteY48" fmla="*/ 503103 h 2053753"/>
              <a:gd name="connsiteX49" fmla="*/ 1256044 w 1631450"/>
              <a:gd name="connsiteY49" fmla="*/ 628707 h 2053753"/>
              <a:gd name="connsiteX50" fmla="*/ 1296237 w 1631450"/>
              <a:gd name="connsiteY50" fmla="*/ 699046 h 2053753"/>
              <a:gd name="connsiteX51" fmla="*/ 1326382 w 1631450"/>
              <a:gd name="connsiteY51" fmla="*/ 804553 h 2053753"/>
              <a:gd name="connsiteX52" fmla="*/ 1341455 w 1631450"/>
              <a:gd name="connsiteY52" fmla="*/ 905037 h 2053753"/>
              <a:gd name="connsiteX53" fmla="*/ 1311310 w 1631450"/>
              <a:gd name="connsiteY53" fmla="*/ 1065811 h 2053753"/>
              <a:gd name="connsiteX54" fmla="*/ 1316334 w 1631450"/>
              <a:gd name="connsiteY54" fmla="*/ 1156246 h 2053753"/>
              <a:gd name="connsiteX55" fmla="*/ 1316334 w 1631450"/>
              <a:gd name="connsiteY55" fmla="*/ 1306971 h 2053753"/>
              <a:gd name="connsiteX56" fmla="*/ 1301262 w 1631450"/>
              <a:gd name="connsiteY56" fmla="*/ 1367261 h 2053753"/>
              <a:gd name="connsiteX57" fmla="*/ 1256044 w 1631450"/>
              <a:gd name="connsiteY57" fmla="*/ 1507938 h 2053753"/>
              <a:gd name="connsiteX58" fmla="*/ 1230923 w 1631450"/>
              <a:gd name="connsiteY58" fmla="*/ 1653639 h 2053753"/>
              <a:gd name="connsiteX59" fmla="*/ 1210826 w 1631450"/>
              <a:gd name="connsiteY59" fmla="*/ 1739050 h 2053753"/>
              <a:gd name="connsiteX60" fmla="*/ 1235947 w 1631450"/>
              <a:gd name="connsiteY60" fmla="*/ 1814413 h 2053753"/>
              <a:gd name="connsiteX61" fmla="*/ 1271117 w 1631450"/>
              <a:gd name="connsiteY61" fmla="*/ 1839534 h 2053753"/>
              <a:gd name="connsiteX62" fmla="*/ 1316334 w 1631450"/>
              <a:gd name="connsiteY62" fmla="*/ 1839534 h 2053753"/>
              <a:gd name="connsiteX63" fmla="*/ 1371600 w 1631450"/>
              <a:gd name="connsiteY63" fmla="*/ 1819437 h 2053753"/>
              <a:gd name="connsiteX64" fmla="*/ 1421842 w 1631450"/>
              <a:gd name="connsiteY64" fmla="*/ 1764171 h 2053753"/>
              <a:gd name="connsiteX65" fmla="*/ 1441939 w 1631450"/>
              <a:gd name="connsiteY65" fmla="*/ 1638567 h 2053753"/>
              <a:gd name="connsiteX66" fmla="*/ 1477108 w 1631450"/>
              <a:gd name="connsiteY66" fmla="*/ 1563204 h 2053753"/>
              <a:gd name="connsiteX67" fmla="*/ 1552470 w 1631450"/>
              <a:gd name="connsiteY67" fmla="*/ 1497890 h 2053753"/>
              <a:gd name="connsiteX68" fmla="*/ 1612761 w 1631450"/>
              <a:gd name="connsiteY68" fmla="*/ 1322044 h 2053753"/>
              <a:gd name="connsiteX69" fmla="*/ 1627833 w 1631450"/>
              <a:gd name="connsiteY69" fmla="*/ 1246681 h 2053753"/>
              <a:gd name="connsiteX70" fmla="*/ 1627833 w 1631450"/>
              <a:gd name="connsiteY70" fmla="*/ 1141173 h 2053753"/>
              <a:gd name="connsiteX71" fmla="*/ 1587640 w 1631450"/>
              <a:gd name="connsiteY71" fmla="*/ 1040690 h 2053753"/>
              <a:gd name="connsiteX72" fmla="*/ 1577591 w 1631450"/>
              <a:gd name="connsiteY72" fmla="*/ 955279 h 2053753"/>
              <a:gd name="connsiteX0" fmla="*/ 0 w 1556087"/>
              <a:gd name="connsiteY0" fmla="*/ 101169 h 2053753"/>
              <a:gd name="connsiteX1" fmla="*/ 55266 w 1556087"/>
              <a:gd name="connsiteY1" fmla="*/ 161459 h 2053753"/>
              <a:gd name="connsiteX2" fmla="*/ 50241 w 1556087"/>
              <a:gd name="connsiteY2" fmla="*/ 261942 h 2053753"/>
              <a:gd name="connsiteX3" fmla="*/ 70338 w 1556087"/>
              <a:gd name="connsiteY3" fmla="*/ 407644 h 2053753"/>
              <a:gd name="connsiteX4" fmla="*/ 100483 w 1556087"/>
              <a:gd name="connsiteY4" fmla="*/ 513151 h 2053753"/>
              <a:gd name="connsiteX5" fmla="*/ 115556 w 1556087"/>
              <a:gd name="connsiteY5" fmla="*/ 588514 h 2053753"/>
              <a:gd name="connsiteX6" fmla="*/ 130628 w 1556087"/>
              <a:gd name="connsiteY6" fmla="*/ 678949 h 2053753"/>
              <a:gd name="connsiteX7" fmla="*/ 160773 w 1556087"/>
              <a:gd name="connsiteY7" fmla="*/ 759336 h 2053753"/>
              <a:gd name="connsiteX8" fmla="*/ 512466 w 1556087"/>
              <a:gd name="connsiteY8" fmla="*/ 1111028 h 2053753"/>
              <a:gd name="connsiteX9" fmla="*/ 487345 w 1556087"/>
              <a:gd name="connsiteY9" fmla="*/ 1055762 h 2053753"/>
              <a:gd name="connsiteX10" fmla="*/ 457200 w 1556087"/>
              <a:gd name="connsiteY10" fmla="*/ 935182 h 2053753"/>
              <a:gd name="connsiteX11" fmla="*/ 437103 w 1556087"/>
              <a:gd name="connsiteY11" fmla="*/ 809578 h 2053753"/>
              <a:gd name="connsiteX12" fmla="*/ 432079 w 1556087"/>
              <a:gd name="connsiteY12" fmla="*/ 653828 h 2053753"/>
              <a:gd name="connsiteX13" fmla="*/ 432079 w 1556087"/>
              <a:gd name="connsiteY13" fmla="*/ 543296 h 2053753"/>
              <a:gd name="connsiteX14" fmla="*/ 422030 w 1556087"/>
              <a:gd name="connsiteY14" fmla="*/ 427740 h 2053753"/>
              <a:gd name="connsiteX15" fmla="*/ 406958 w 1556087"/>
              <a:gd name="connsiteY15" fmla="*/ 307160 h 2053753"/>
              <a:gd name="connsiteX16" fmla="*/ 366765 w 1556087"/>
              <a:gd name="connsiteY16" fmla="*/ 226773 h 2053753"/>
              <a:gd name="connsiteX17" fmla="*/ 351692 w 1556087"/>
              <a:gd name="connsiteY17" fmla="*/ 116241 h 2053753"/>
              <a:gd name="connsiteX18" fmla="*/ 371789 w 1556087"/>
              <a:gd name="connsiteY18" fmla="*/ 50927 h 2053753"/>
              <a:gd name="connsiteX19" fmla="*/ 386861 w 1556087"/>
              <a:gd name="connsiteY19" fmla="*/ 40879 h 2053753"/>
              <a:gd name="connsiteX20" fmla="*/ 432079 w 1556087"/>
              <a:gd name="connsiteY20" fmla="*/ 20782 h 2053753"/>
              <a:gd name="connsiteX21" fmla="*/ 502417 w 1556087"/>
              <a:gd name="connsiteY21" fmla="*/ 685 h 2053753"/>
              <a:gd name="connsiteX22" fmla="*/ 572756 w 1556087"/>
              <a:gd name="connsiteY22" fmla="*/ 5710 h 2053753"/>
              <a:gd name="connsiteX23" fmla="*/ 622998 w 1556087"/>
              <a:gd name="connsiteY23" fmla="*/ 15758 h 2053753"/>
              <a:gd name="connsiteX24" fmla="*/ 678263 w 1556087"/>
              <a:gd name="connsiteY24" fmla="*/ 76048 h 2053753"/>
              <a:gd name="connsiteX25" fmla="*/ 738554 w 1556087"/>
              <a:gd name="connsiteY25" fmla="*/ 146386 h 2053753"/>
              <a:gd name="connsiteX26" fmla="*/ 768699 w 1556087"/>
              <a:gd name="connsiteY26" fmla="*/ 392571 h 2053753"/>
              <a:gd name="connsiteX27" fmla="*/ 768699 w 1556087"/>
              <a:gd name="connsiteY27" fmla="*/ 417692 h 2053753"/>
              <a:gd name="connsiteX28" fmla="*/ 768699 w 1556087"/>
              <a:gd name="connsiteY28" fmla="*/ 553345 h 2053753"/>
              <a:gd name="connsiteX29" fmla="*/ 768699 w 1556087"/>
              <a:gd name="connsiteY29" fmla="*/ 653828 h 2053753"/>
              <a:gd name="connsiteX30" fmla="*/ 728505 w 1556087"/>
              <a:gd name="connsiteY30" fmla="*/ 749288 h 2053753"/>
              <a:gd name="connsiteX31" fmla="*/ 698360 w 1556087"/>
              <a:gd name="connsiteY31" fmla="*/ 824650 h 2053753"/>
              <a:gd name="connsiteX32" fmla="*/ 693336 w 1556087"/>
              <a:gd name="connsiteY32" fmla="*/ 884940 h 2053753"/>
              <a:gd name="connsiteX33" fmla="*/ 733529 w 1556087"/>
              <a:gd name="connsiteY33" fmla="*/ 985424 h 2053753"/>
              <a:gd name="connsiteX34" fmla="*/ 773723 w 1556087"/>
              <a:gd name="connsiteY34" fmla="*/ 1065811 h 2053753"/>
              <a:gd name="connsiteX35" fmla="*/ 849085 w 1556087"/>
              <a:gd name="connsiteY35" fmla="*/ 1221560 h 2053753"/>
              <a:gd name="connsiteX36" fmla="*/ 854110 w 1556087"/>
              <a:gd name="connsiteY36" fmla="*/ 1296923 h 2053753"/>
              <a:gd name="connsiteX37" fmla="*/ 854110 w 1556087"/>
              <a:gd name="connsiteY37" fmla="*/ 1377310 h 2053753"/>
              <a:gd name="connsiteX38" fmla="*/ 818940 w 1556087"/>
              <a:gd name="connsiteY38" fmla="*/ 1457696 h 2053753"/>
              <a:gd name="connsiteX39" fmla="*/ 487345 w 1556087"/>
              <a:gd name="connsiteY39" fmla="*/ 1919921 h 2053753"/>
              <a:gd name="connsiteX40" fmla="*/ 557683 w 1556087"/>
              <a:gd name="connsiteY40" fmla="*/ 2045525 h 2053753"/>
              <a:gd name="connsiteX41" fmla="*/ 633046 w 1556087"/>
              <a:gd name="connsiteY41" fmla="*/ 2035477 h 2053753"/>
              <a:gd name="connsiteX42" fmla="*/ 703384 w 1556087"/>
              <a:gd name="connsiteY42" fmla="*/ 1985235 h 2053753"/>
              <a:gd name="connsiteX43" fmla="*/ 778747 w 1556087"/>
              <a:gd name="connsiteY43" fmla="*/ 1904848 h 2053753"/>
              <a:gd name="connsiteX44" fmla="*/ 889279 w 1556087"/>
              <a:gd name="connsiteY44" fmla="*/ 1744074 h 2053753"/>
              <a:gd name="connsiteX45" fmla="*/ 964641 w 1556087"/>
              <a:gd name="connsiteY45" fmla="*/ 1563204 h 2053753"/>
              <a:gd name="connsiteX46" fmla="*/ 1175657 w 1556087"/>
              <a:gd name="connsiteY46" fmla="*/ 241846 h 2053753"/>
              <a:gd name="connsiteX47" fmla="*/ 1175657 w 1556087"/>
              <a:gd name="connsiteY47" fmla="*/ 503103 h 2053753"/>
              <a:gd name="connsiteX48" fmla="*/ 1180681 w 1556087"/>
              <a:gd name="connsiteY48" fmla="*/ 628707 h 2053753"/>
              <a:gd name="connsiteX49" fmla="*/ 1220874 w 1556087"/>
              <a:gd name="connsiteY49" fmla="*/ 699046 h 2053753"/>
              <a:gd name="connsiteX50" fmla="*/ 1251019 w 1556087"/>
              <a:gd name="connsiteY50" fmla="*/ 804553 h 2053753"/>
              <a:gd name="connsiteX51" fmla="*/ 1266092 w 1556087"/>
              <a:gd name="connsiteY51" fmla="*/ 905037 h 2053753"/>
              <a:gd name="connsiteX52" fmla="*/ 1235947 w 1556087"/>
              <a:gd name="connsiteY52" fmla="*/ 1065811 h 2053753"/>
              <a:gd name="connsiteX53" fmla="*/ 1240971 w 1556087"/>
              <a:gd name="connsiteY53" fmla="*/ 1156246 h 2053753"/>
              <a:gd name="connsiteX54" fmla="*/ 1240971 w 1556087"/>
              <a:gd name="connsiteY54" fmla="*/ 1306971 h 2053753"/>
              <a:gd name="connsiteX55" fmla="*/ 1225899 w 1556087"/>
              <a:gd name="connsiteY55" fmla="*/ 1367261 h 2053753"/>
              <a:gd name="connsiteX56" fmla="*/ 1180681 w 1556087"/>
              <a:gd name="connsiteY56" fmla="*/ 1507938 h 2053753"/>
              <a:gd name="connsiteX57" fmla="*/ 1155560 w 1556087"/>
              <a:gd name="connsiteY57" fmla="*/ 1653639 h 2053753"/>
              <a:gd name="connsiteX58" fmla="*/ 1135463 w 1556087"/>
              <a:gd name="connsiteY58" fmla="*/ 1739050 h 2053753"/>
              <a:gd name="connsiteX59" fmla="*/ 1160584 w 1556087"/>
              <a:gd name="connsiteY59" fmla="*/ 1814413 h 2053753"/>
              <a:gd name="connsiteX60" fmla="*/ 1195754 w 1556087"/>
              <a:gd name="connsiteY60" fmla="*/ 1839534 h 2053753"/>
              <a:gd name="connsiteX61" fmla="*/ 1240971 w 1556087"/>
              <a:gd name="connsiteY61" fmla="*/ 1839534 h 2053753"/>
              <a:gd name="connsiteX62" fmla="*/ 1296237 w 1556087"/>
              <a:gd name="connsiteY62" fmla="*/ 1819437 h 2053753"/>
              <a:gd name="connsiteX63" fmla="*/ 1346479 w 1556087"/>
              <a:gd name="connsiteY63" fmla="*/ 1764171 h 2053753"/>
              <a:gd name="connsiteX64" fmla="*/ 1366576 w 1556087"/>
              <a:gd name="connsiteY64" fmla="*/ 1638567 h 2053753"/>
              <a:gd name="connsiteX65" fmla="*/ 1401745 w 1556087"/>
              <a:gd name="connsiteY65" fmla="*/ 1563204 h 2053753"/>
              <a:gd name="connsiteX66" fmla="*/ 1477107 w 1556087"/>
              <a:gd name="connsiteY66" fmla="*/ 1497890 h 2053753"/>
              <a:gd name="connsiteX67" fmla="*/ 1537398 w 1556087"/>
              <a:gd name="connsiteY67" fmla="*/ 1322044 h 2053753"/>
              <a:gd name="connsiteX68" fmla="*/ 1552470 w 1556087"/>
              <a:gd name="connsiteY68" fmla="*/ 1246681 h 2053753"/>
              <a:gd name="connsiteX69" fmla="*/ 1552470 w 1556087"/>
              <a:gd name="connsiteY69" fmla="*/ 1141173 h 2053753"/>
              <a:gd name="connsiteX70" fmla="*/ 1512277 w 1556087"/>
              <a:gd name="connsiteY70" fmla="*/ 1040690 h 2053753"/>
              <a:gd name="connsiteX71" fmla="*/ 1502228 w 1556087"/>
              <a:gd name="connsiteY71" fmla="*/ 955279 h 2053753"/>
              <a:gd name="connsiteX0" fmla="*/ 5298 w 1506119"/>
              <a:gd name="connsiteY0" fmla="*/ 161459 h 2053753"/>
              <a:gd name="connsiteX1" fmla="*/ 273 w 1506119"/>
              <a:gd name="connsiteY1" fmla="*/ 261942 h 2053753"/>
              <a:gd name="connsiteX2" fmla="*/ 20370 w 1506119"/>
              <a:gd name="connsiteY2" fmla="*/ 407644 h 2053753"/>
              <a:gd name="connsiteX3" fmla="*/ 50515 w 1506119"/>
              <a:gd name="connsiteY3" fmla="*/ 513151 h 2053753"/>
              <a:gd name="connsiteX4" fmla="*/ 65588 w 1506119"/>
              <a:gd name="connsiteY4" fmla="*/ 588514 h 2053753"/>
              <a:gd name="connsiteX5" fmla="*/ 80660 w 1506119"/>
              <a:gd name="connsiteY5" fmla="*/ 678949 h 2053753"/>
              <a:gd name="connsiteX6" fmla="*/ 110805 w 1506119"/>
              <a:gd name="connsiteY6" fmla="*/ 759336 h 2053753"/>
              <a:gd name="connsiteX7" fmla="*/ 462498 w 1506119"/>
              <a:gd name="connsiteY7" fmla="*/ 1111028 h 2053753"/>
              <a:gd name="connsiteX8" fmla="*/ 437377 w 1506119"/>
              <a:gd name="connsiteY8" fmla="*/ 1055762 h 2053753"/>
              <a:gd name="connsiteX9" fmla="*/ 407232 w 1506119"/>
              <a:gd name="connsiteY9" fmla="*/ 935182 h 2053753"/>
              <a:gd name="connsiteX10" fmla="*/ 387135 w 1506119"/>
              <a:gd name="connsiteY10" fmla="*/ 809578 h 2053753"/>
              <a:gd name="connsiteX11" fmla="*/ 382111 w 1506119"/>
              <a:gd name="connsiteY11" fmla="*/ 653828 h 2053753"/>
              <a:gd name="connsiteX12" fmla="*/ 382111 w 1506119"/>
              <a:gd name="connsiteY12" fmla="*/ 543296 h 2053753"/>
              <a:gd name="connsiteX13" fmla="*/ 372062 w 1506119"/>
              <a:gd name="connsiteY13" fmla="*/ 427740 h 2053753"/>
              <a:gd name="connsiteX14" fmla="*/ 356990 w 1506119"/>
              <a:gd name="connsiteY14" fmla="*/ 307160 h 2053753"/>
              <a:gd name="connsiteX15" fmla="*/ 316797 w 1506119"/>
              <a:gd name="connsiteY15" fmla="*/ 226773 h 2053753"/>
              <a:gd name="connsiteX16" fmla="*/ 301724 w 1506119"/>
              <a:gd name="connsiteY16" fmla="*/ 116241 h 2053753"/>
              <a:gd name="connsiteX17" fmla="*/ 321821 w 1506119"/>
              <a:gd name="connsiteY17" fmla="*/ 50927 h 2053753"/>
              <a:gd name="connsiteX18" fmla="*/ 336893 w 1506119"/>
              <a:gd name="connsiteY18" fmla="*/ 40879 h 2053753"/>
              <a:gd name="connsiteX19" fmla="*/ 382111 w 1506119"/>
              <a:gd name="connsiteY19" fmla="*/ 20782 h 2053753"/>
              <a:gd name="connsiteX20" fmla="*/ 452449 w 1506119"/>
              <a:gd name="connsiteY20" fmla="*/ 685 h 2053753"/>
              <a:gd name="connsiteX21" fmla="*/ 522788 w 1506119"/>
              <a:gd name="connsiteY21" fmla="*/ 5710 h 2053753"/>
              <a:gd name="connsiteX22" fmla="*/ 573030 w 1506119"/>
              <a:gd name="connsiteY22" fmla="*/ 15758 h 2053753"/>
              <a:gd name="connsiteX23" fmla="*/ 628295 w 1506119"/>
              <a:gd name="connsiteY23" fmla="*/ 76048 h 2053753"/>
              <a:gd name="connsiteX24" fmla="*/ 688586 w 1506119"/>
              <a:gd name="connsiteY24" fmla="*/ 146386 h 2053753"/>
              <a:gd name="connsiteX25" fmla="*/ 718731 w 1506119"/>
              <a:gd name="connsiteY25" fmla="*/ 392571 h 2053753"/>
              <a:gd name="connsiteX26" fmla="*/ 718731 w 1506119"/>
              <a:gd name="connsiteY26" fmla="*/ 417692 h 2053753"/>
              <a:gd name="connsiteX27" fmla="*/ 718731 w 1506119"/>
              <a:gd name="connsiteY27" fmla="*/ 553345 h 2053753"/>
              <a:gd name="connsiteX28" fmla="*/ 718731 w 1506119"/>
              <a:gd name="connsiteY28" fmla="*/ 653828 h 2053753"/>
              <a:gd name="connsiteX29" fmla="*/ 678537 w 1506119"/>
              <a:gd name="connsiteY29" fmla="*/ 749288 h 2053753"/>
              <a:gd name="connsiteX30" fmla="*/ 648392 w 1506119"/>
              <a:gd name="connsiteY30" fmla="*/ 824650 h 2053753"/>
              <a:gd name="connsiteX31" fmla="*/ 643368 w 1506119"/>
              <a:gd name="connsiteY31" fmla="*/ 884940 h 2053753"/>
              <a:gd name="connsiteX32" fmla="*/ 683561 w 1506119"/>
              <a:gd name="connsiteY32" fmla="*/ 985424 h 2053753"/>
              <a:gd name="connsiteX33" fmla="*/ 723755 w 1506119"/>
              <a:gd name="connsiteY33" fmla="*/ 1065811 h 2053753"/>
              <a:gd name="connsiteX34" fmla="*/ 799117 w 1506119"/>
              <a:gd name="connsiteY34" fmla="*/ 1221560 h 2053753"/>
              <a:gd name="connsiteX35" fmla="*/ 804142 w 1506119"/>
              <a:gd name="connsiteY35" fmla="*/ 1296923 h 2053753"/>
              <a:gd name="connsiteX36" fmla="*/ 804142 w 1506119"/>
              <a:gd name="connsiteY36" fmla="*/ 1377310 h 2053753"/>
              <a:gd name="connsiteX37" fmla="*/ 768972 w 1506119"/>
              <a:gd name="connsiteY37" fmla="*/ 1457696 h 2053753"/>
              <a:gd name="connsiteX38" fmla="*/ 437377 w 1506119"/>
              <a:gd name="connsiteY38" fmla="*/ 1919921 h 2053753"/>
              <a:gd name="connsiteX39" fmla="*/ 507715 w 1506119"/>
              <a:gd name="connsiteY39" fmla="*/ 2045525 h 2053753"/>
              <a:gd name="connsiteX40" fmla="*/ 583078 w 1506119"/>
              <a:gd name="connsiteY40" fmla="*/ 2035477 h 2053753"/>
              <a:gd name="connsiteX41" fmla="*/ 653416 w 1506119"/>
              <a:gd name="connsiteY41" fmla="*/ 1985235 h 2053753"/>
              <a:gd name="connsiteX42" fmla="*/ 728779 w 1506119"/>
              <a:gd name="connsiteY42" fmla="*/ 1904848 h 2053753"/>
              <a:gd name="connsiteX43" fmla="*/ 839311 w 1506119"/>
              <a:gd name="connsiteY43" fmla="*/ 1744074 h 2053753"/>
              <a:gd name="connsiteX44" fmla="*/ 914673 w 1506119"/>
              <a:gd name="connsiteY44" fmla="*/ 1563204 h 2053753"/>
              <a:gd name="connsiteX45" fmla="*/ 1125689 w 1506119"/>
              <a:gd name="connsiteY45" fmla="*/ 241846 h 2053753"/>
              <a:gd name="connsiteX46" fmla="*/ 1125689 w 1506119"/>
              <a:gd name="connsiteY46" fmla="*/ 503103 h 2053753"/>
              <a:gd name="connsiteX47" fmla="*/ 1130713 w 1506119"/>
              <a:gd name="connsiteY47" fmla="*/ 628707 h 2053753"/>
              <a:gd name="connsiteX48" fmla="*/ 1170906 w 1506119"/>
              <a:gd name="connsiteY48" fmla="*/ 699046 h 2053753"/>
              <a:gd name="connsiteX49" fmla="*/ 1201051 w 1506119"/>
              <a:gd name="connsiteY49" fmla="*/ 804553 h 2053753"/>
              <a:gd name="connsiteX50" fmla="*/ 1216124 w 1506119"/>
              <a:gd name="connsiteY50" fmla="*/ 905037 h 2053753"/>
              <a:gd name="connsiteX51" fmla="*/ 1185979 w 1506119"/>
              <a:gd name="connsiteY51" fmla="*/ 1065811 h 2053753"/>
              <a:gd name="connsiteX52" fmla="*/ 1191003 w 1506119"/>
              <a:gd name="connsiteY52" fmla="*/ 1156246 h 2053753"/>
              <a:gd name="connsiteX53" fmla="*/ 1191003 w 1506119"/>
              <a:gd name="connsiteY53" fmla="*/ 1306971 h 2053753"/>
              <a:gd name="connsiteX54" fmla="*/ 1175931 w 1506119"/>
              <a:gd name="connsiteY54" fmla="*/ 1367261 h 2053753"/>
              <a:gd name="connsiteX55" fmla="*/ 1130713 w 1506119"/>
              <a:gd name="connsiteY55" fmla="*/ 1507938 h 2053753"/>
              <a:gd name="connsiteX56" fmla="*/ 1105592 w 1506119"/>
              <a:gd name="connsiteY56" fmla="*/ 1653639 h 2053753"/>
              <a:gd name="connsiteX57" fmla="*/ 1085495 w 1506119"/>
              <a:gd name="connsiteY57" fmla="*/ 1739050 h 2053753"/>
              <a:gd name="connsiteX58" fmla="*/ 1110616 w 1506119"/>
              <a:gd name="connsiteY58" fmla="*/ 1814413 h 2053753"/>
              <a:gd name="connsiteX59" fmla="*/ 1145786 w 1506119"/>
              <a:gd name="connsiteY59" fmla="*/ 1839534 h 2053753"/>
              <a:gd name="connsiteX60" fmla="*/ 1191003 w 1506119"/>
              <a:gd name="connsiteY60" fmla="*/ 1839534 h 2053753"/>
              <a:gd name="connsiteX61" fmla="*/ 1246269 w 1506119"/>
              <a:gd name="connsiteY61" fmla="*/ 1819437 h 2053753"/>
              <a:gd name="connsiteX62" fmla="*/ 1296511 w 1506119"/>
              <a:gd name="connsiteY62" fmla="*/ 1764171 h 2053753"/>
              <a:gd name="connsiteX63" fmla="*/ 1316608 w 1506119"/>
              <a:gd name="connsiteY63" fmla="*/ 1638567 h 2053753"/>
              <a:gd name="connsiteX64" fmla="*/ 1351777 w 1506119"/>
              <a:gd name="connsiteY64" fmla="*/ 1563204 h 2053753"/>
              <a:gd name="connsiteX65" fmla="*/ 1427139 w 1506119"/>
              <a:gd name="connsiteY65" fmla="*/ 1497890 h 2053753"/>
              <a:gd name="connsiteX66" fmla="*/ 1487430 w 1506119"/>
              <a:gd name="connsiteY66" fmla="*/ 1322044 h 2053753"/>
              <a:gd name="connsiteX67" fmla="*/ 1502502 w 1506119"/>
              <a:gd name="connsiteY67" fmla="*/ 1246681 h 2053753"/>
              <a:gd name="connsiteX68" fmla="*/ 1502502 w 1506119"/>
              <a:gd name="connsiteY68" fmla="*/ 1141173 h 2053753"/>
              <a:gd name="connsiteX69" fmla="*/ 1462309 w 1506119"/>
              <a:gd name="connsiteY69" fmla="*/ 1040690 h 2053753"/>
              <a:gd name="connsiteX70" fmla="*/ 1452260 w 1506119"/>
              <a:gd name="connsiteY70" fmla="*/ 955279 h 2053753"/>
              <a:gd name="connsiteX0" fmla="*/ 0 w 1505846"/>
              <a:gd name="connsiteY0" fmla="*/ 261942 h 2053753"/>
              <a:gd name="connsiteX1" fmla="*/ 20097 w 1505846"/>
              <a:gd name="connsiteY1" fmla="*/ 407644 h 2053753"/>
              <a:gd name="connsiteX2" fmla="*/ 50242 w 1505846"/>
              <a:gd name="connsiteY2" fmla="*/ 513151 h 2053753"/>
              <a:gd name="connsiteX3" fmla="*/ 65315 w 1505846"/>
              <a:gd name="connsiteY3" fmla="*/ 588514 h 2053753"/>
              <a:gd name="connsiteX4" fmla="*/ 80387 w 1505846"/>
              <a:gd name="connsiteY4" fmla="*/ 678949 h 2053753"/>
              <a:gd name="connsiteX5" fmla="*/ 110532 w 1505846"/>
              <a:gd name="connsiteY5" fmla="*/ 759336 h 2053753"/>
              <a:gd name="connsiteX6" fmla="*/ 462225 w 1505846"/>
              <a:gd name="connsiteY6" fmla="*/ 1111028 h 2053753"/>
              <a:gd name="connsiteX7" fmla="*/ 437104 w 1505846"/>
              <a:gd name="connsiteY7" fmla="*/ 1055762 h 2053753"/>
              <a:gd name="connsiteX8" fmla="*/ 406959 w 1505846"/>
              <a:gd name="connsiteY8" fmla="*/ 935182 h 2053753"/>
              <a:gd name="connsiteX9" fmla="*/ 386862 w 1505846"/>
              <a:gd name="connsiteY9" fmla="*/ 809578 h 2053753"/>
              <a:gd name="connsiteX10" fmla="*/ 381838 w 1505846"/>
              <a:gd name="connsiteY10" fmla="*/ 653828 h 2053753"/>
              <a:gd name="connsiteX11" fmla="*/ 381838 w 1505846"/>
              <a:gd name="connsiteY11" fmla="*/ 543296 h 2053753"/>
              <a:gd name="connsiteX12" fmla="*/ 371789 w 1505846"/>
              <a:gd name="connsiteY12" fmla="*/ 427740 h 2053753"/>
              <a:gd name="connsiteX13" fmla="*/ 356717 w 1505846"/>
              <a:gd name="connsiteY13" fmla="*/ 307160 h 2053753"/>
              <a:gd name="connsiteX14" fmla="*/ 316524 w 1505846"/>
              <a:gd name="connsiteY14" fmla="*/ 226773 h 2053753"/>
              <a:gd name="connsiteX15" fmla="*/ 301451 w 1505846"/>
              <a:gd name="connsiteY15" fmla="*/ 116241 h 2053753"/>
              <a:gd name="connsiteX16" fmla="*/ 321548 w 1505846"/>
              <a:gd name="connsiteY16" fmla="*/ 50927 h 2053753"/>
              <a:gd name="connsiteX17" fmla="*/ 336620 w 1505846"/>
              <a:gd name="connsiteY17" fmla="*/ 40879 h 2053753"/>
              <a:gd name="connsiteX18" fmla="*/ 381838 w 1505846"/>
              <a:gd name="connsiteY18" fmla="*/ 20782 h 2053753"/>
              <a:gd name="connsiteX19" fmla="*/ 452176 w 1505846"/>
              <a:gd name="connsiteY19" fmla="*/ 685 h 2053753"/>
              <a:gd name="connsiteX20" fmla="*/ 522515 w 1505846"/>
              <a:gd name="connsiteY20" fmla="*/ 5710 h 2053753"/>
              <a:gd name="connsiteX21" fmla="*/ 572757 w 1505846"/>
              <a:gd name="connsiteY21" fmla="*/ 15758 h 2053753"/>
              <a:gd name="connsiteX22" fmla="*/ 628022 w 1505846"/>
              <a:gd name="connsiteY22" fmla="*/ 76048 h 2053753"/>
              <a:gd name="connsiteX23" fmla="*/ 688313 w 1505846"/>
              <a:gd name="connsiteY23" fmla="*/ 146386 h 2053753"/>
              <a:gd name="connsiteX24" fmla="*/ 718458 w 1505846"/>
              <a:gd name="connsiteY24" fmla="*/ 392571 h 2053753"/>
              <a:gd name="connsiteX25" fmla="*/ 718458 w 1505846"/>
              <a:gd name="connsiteY25" fmla="*/ 417692 h 2053753"/>
              <a:gd name="connsiteX26" fmla="*/ 718458 w 1505846"/>
              <a:gd name="connsiteY26" fmla="*/ 553345 h 2053753"/>
              <a:gd name="connsiteX27" fmla="*/ 718458 w 1505846"/>
              <a:gd name="connsiteY27" fmla="*/ 653828 h 2053753"/>
              <a:gd name="connsiteX28" fmla="*/ 678264 w 1505846"/>
              <a:gd name="connsiteY28" fmla="*/ 749288 h 2053753"/>
              <a:gd name="connsiteX29" fmla="*/ 648119 w 1505846"/>
              <a:gd name="connsiteY29" fmla="*/ 824650 h 2053753"/>
              <a:gd name="connsiteX30" fmla="*/ 643095 w 1505846"/>
              <a:gd name="connsiteY30" fmla="*/ 884940 h 2053753"/>
              <a:gd name="connsiteX31" fmla="*/ 683288 w 1505846"/>
              <a:gd name="connsiteY31" fmla="*/ 985424 h 2053753"/>
              <a:gd name="connsiteX32" fmla="*/ 723482 w 1505846"/>
              <a:gd name="connsiteY32" fmla="*/ 1065811 h 2053753"/>
              <a:gd name="connsiteX33" fmla="*/ 798844 w 1505846"/>
              <a:gd name="connsiteY33" fmla="*/ 1221560 h 2053753"/>
              <a:gd name="connsiteX34" fmla="*/ 803869 w 1505846"/>
              <a:gd name="connsiteY34" fmla="*/ 1296923 h 2053753"/>
              <a:gd name="connsiteX35" fmla="*/ 803869 w 1505846"/>
              <a:gd name="connsiteY35" fmla="*/ 1377310 h 2053753"/>
              <a:gd name="connsiteX36" fmla="*/ 768699 w 1505846"/>
              <a:gd name="connsiteY36" fmla="*/ 1457696 h 2053753"/>
              <a:gd name="connsiteX37" fmla="*/ 437104 w 1505846"/>
              <a:gd name="connsiteY37" fmla="*/ 1919921 h 2053753"/>
              <a:gd name="connsiteX38" fmla="*/ 507442 w 1505846"/>
              <a:gd name="connsiteY38" fmla="*/ 2045525 h 2053753"/>
              <a:gd name="connsiteX39" fmla="*/ 582805 w 1505846"/>
              <a:gd name="connsiteY39" fmla="*/ 2035477 h 2053753"/>
              <a:gd name="connsiteX40" fmla="*/ 653143 w 1505846"/>
              <a:gd name="connsiteY40" fmla="*/ 1985235 h 2053753"/>
              <a:gd name="connsiteX41" fmla="*/ 728506 w 1505846"/>
              <a:gd name="connsiteY41" fmla="*/ 1904848 h 2053753"/>
              <a:gd name="connsiteX42" fmla="*/ 839038 w 1505846"/>
              <a:gd name="connsiteY42" fmla="*/ 1744074 h 2053753"/>
              <a:gd name="connsiteX43" fmla="*/ 914400 w 1505846"/>
              <a:gd name="connsiteY43" fmla="*/ 1563204 h 2053753"/>
              <a:gd name="connsiteX44" fmla="*/ 1125416 w 1505846"/>
              <a:gd name="connsiteY44" fmla="*/ 241846 h 2053753"/>
              <a:gd name="connsiteX45" fmla="*/ 1125416 w 1505846"/>
              <a:gd name="connsiteY45" fmla="*/ 503103 h 2053753"/>
              <a:gd name="connsiteX46" fmla="*/ 1130440 w 1505846"/>
              <a:gd name="connsiteY46" fmla="*/ 628707 h 2053753"/>
              <a:gd name="connsiteX47" fmla="*/ 1170633 w 1505846"/>
              <a:gd name="connsiteY47" fmla="*/ 699046 h 2053753"/>
              <a:gd name="connsiteX48" fmla="*/ 1200778 w 1505846"/>
              <a:gd name="connsiteY48" fmla="*/ 804553 h 2053753"/>
              <a:gd name="connsiteX49" fmla="*/ 1215851 w 1505846"/>
              <a:gd name="connsiteY49" fmla="*/ 905037 h 2053753"/>
              <a:gd name="connsiteX50" fmla="*/ 1185706 w 1505846"/>
              <a:gd name="connsiteY50" fmla="*/ 1065811 h 2053753"/>
              <a:gd name="connsiteX51" fmla="*/ 1190730 w 1505846"/>
              <a:gd name="connsiteY51" fmla="*/ 1156246 h 2053753"/>
              <a:gd name="connsiteX52" fmla="*/ 1190730 w 1505846"/>
              <a:gd name="connsiteY52" fmla="*/ 1306971 h 2053753"/>
              <a:gd name="connsiteX53" fmla="*/ 1175658 w 1505846"/>
              <a:gd name="connsiteY53" fmla="*/ 1367261 h 2053753"/>
              <a:gd name="connsiteX54" fmla="*/ 1130440 w 1505846"/>
              <a:gd name="connsiteY54" fmla="*/ 1507938 h 2053753"/>
              <a:gd name="connsiteX55" fmla="*/ 1105319 w 1505846"/>
              <a:gd name="connsiteY55" fmla="*/ 1653639 h 2053753"/>
              <a:gd name="connsiteX56" fmla="*/ 1085222 w 1505846"/>
              <a:gd name="connsiteY56" fmla="*/ 1739050 h 2053753"/>
              <a:gd name="connsiteX57" fmla="*/ 1110343 w 1505846"/>
              <a:gd name="connsiteY57" fmla="*/ 1814413 h 2053753"/>
              <a:gd name="connsiteX58" fmla="*/ 1145513 w 1505846"/>
              <a:gd name="connsiteY58" fmla="*/ 1839534 h 2053753"/>
              <a:gd name="connsiteX59" fmla="*/ 1190730 w 1505846"/>
              <a:gd name="connsiteY59" fmla="*/ 1839534 h 2053753"/>
              <a:gd name="connsiteX60" fmla="*/ 1245996 w 1505846"/>
              <a:gd name="connsiteY60" fmla="*/ 1819437 h 2053753"/>
              <a:gd name="connsiteX61" fmla="*/ 1296238 w 1505846"/>
              <a:gd name="connsiteY61" fmla="*/ 1764171 h 2053753"/>
              <a:gd name="connsiteX62" fmla="*/ 1316335 w 1505846"/>
              <a:gd name="connsiteY62" fmla="*/ 1638567 h 2053753"/>
              <a:gd name="connsiteX63" fmla="*/ 1351504 w 1505846"/>
              <a:gd name="connsiteY63" fmla="*/ 1563204 h 2053753"/>
              <a:gd name="connsiteX64" fmla="*/ 1426866 w 1505846"/>
              <a:gd name="connsiteY64" fmla="*/ 1497890 h 2053753"/>
              <a:gd name="connsiteX65" fmla="*/ 1487157 w 1505846"/>
              <a:gd name="connsiteY65" fmla="*/ 1322044 h 2053753"/>
              <a:gd name="connsiteX66" fmla="*/ 1502229 w 1505846"/>
              <a:gd name="connsiteY66" fmla="*/ 1246681 h 2053753"/>
              <a:gd name="connsiteX67" fmla="*/ 1502229 w 1505846"/>
              <a:gd name="connsiteY67" fmla="*/ 1141173 h 2053753"/>
              <a:gd name="connsiteX68" fmla="*/ 1462036 w 1505846"/>
              <a:gd name="connsiteY68" fmla="*/ 1040690 h 2053753"/>
              <a:gd name="connsiteX69" fmla="*/ 1451987 w 1505846"/>
              <a:gd name="connsiteY69" fmla="*/ 955279 h 2053753"/>
              <a:gd name="connsiteX0" fmla="*/ 0 w 1485749"/>
              <a:gd name="connsiteY0" fmla="*/ 407644 h 2053753"/>
              <a:gd name="connsiteX1" fmla="*/ 30145 w 1485749"/>
              <a:gd name="connsiteY1" fmla="*/ 513151 h 2053753"/>
              <a:gd name="connsiteX2" fmla="*/ 45218 w 1485749"/>
              <a:gd name="connsiteY2" fmla="*/ 588514 h 2053753"/>
              <a:gd name="connsiteX3" fmla="*/ 60290 w 1485749"/>
              <a:gd name="connsiteY3" fmla="*/ 678949 h 2053753"/>
              <a:gd name="connsiteX4" fmla="*/ 90435 w 1485749"/>
              <a:gd name="connsiteY4" fmla="*/ 759336 h 2053753"/>
              <a:gd name="connsiteX5" fmla="*/ 442128 w 1485749"/>
              <a:gd name="connsiteY5" fmla="*/ 1111028 h 2053753"/>
              <a:gd name="connsiteX6" fmla="*/ 417007 w 1485749"/>
              <a:gd name="connsiteY6" fmla="*/ 1055762 h 2053753"/>
              <a:gd name="connsiteX7" fmla="*/ 386862 w 1485749"/>
              <a:gd name="connsiteY7" fmla="*/ 935182 h 2053753"/>
              <a:gd name="connsiteX8" fmla="*/ 366765 w 1485749"/>
              <a:gd name="connsiteY8" fmla="*/ 809578 h 2053753"/>
              <a:gd name="connsiteX9" fmla="*/ 361741 w 1485749"/>
              <a:gd name="connsiteY9" fmla="*/ 653828 h 2053753"/>
              <a:gd name="connsiteX10" fmla="*/ 361741 w 1485749"/>
              <a:gd name="connsiteY10" fmla="*/ 543296 h 2053753"/>
              <a:gd name="connsiteX11" fmla="*/ 351692 w 1485749"/>
              <a:gd name="connsiteY11" fmla="*/ 427740 h 2053753"/>
              <a:gd name="connsiteX12" fmla="*/ 336620 w 1485749"/>
              <a:gd name="connsiteY12" fmla="*/ 307160 h 2053753"/>
              <a:gd name="connsiteX13" fmla="*/ 296427 w 1485749"/>
              <a:gd name="connsiteY13" fmla="*/ 226773 h 2053753"/>
              <a:gd name="connsiteX14" fmla="*/ 281354 w 1485749"/>
              <a:gd name="connsiteY14" fmla="*/ 116241 h 2053753"/>
              <a:gd name="connsiteX15" fmla="*/ 301451 w 1485749"/>
              <a:gd name="connsiteY15" fmla="*/ 50927 h 2053753"/>
              <a:gd name="connsiteX16" fmla="*/ 316523 w 1485749"/>
              <a:gd name="connsiteY16" fmla="*/ 40879 h 2053753"/>
              <a:gd name="connsiteX17" fmla="*/ 361741 w 1485749"/>
              <a:gd name="connsiteY17" fmla="*/ 20782 h 2053753"/>
              <a:gd name="connsiteX18" fmla="*/ 432079 w 1485749"/>
              <a:gd name="connsiteY18" fmla="*/ 685 h 2053753"/>
              <a:gd name="connsiteX19" fmla="*/ 502418 w 1485749"/>
              <a:gd name="connsiteY19" fmla="*/ 5710 h 2053753"/>
              <a:gd name="connsiteX20" fmla="*/ 552660 w 1485749"/>
              <a:gd name="connsiteY20" fmla="*/ 15758 h 2053753"/>
              <a:gd name="connsiteX21" fmla="*/ 607925 w 1485749"/>
              <a:gd name="connsiteY21" fmla="*/ 76048 h 2053753"/>
              <a:gd name="connsiteX22" fmla="*/ 668216 w 1485749"/>
              <a:gd name="connsiteY22" fmla="*/ 146386 h 2053753"/>
              <a:gd name="connsiteX23" fmla="*/ 698361 w 1485749"/>
              <a:gd name="connsiteY23" fmla="*/ 392571 h 2053753"/>
              <a:gd name="connsiteX24" fmla="*/ 698361 w 1485749"/>
              <a:gd name="connsiteY24" fmla="*/ 417692 h 2053753"/>
              <a:gd name="connsiteX25" fmla="*/ 698361 w 1485749"/>
              <a:gd name="connsiteY25" fmla="*/ 553345 h 2053753"/>
              <a:gd name="connsiteX26" fmla="*/ 698361 w 1485749"/>
              <a:gd name="connsiteY26" fmla="*/ 653828 h 2053753"/>
              <a:gd name="connsiteX27" fmla="*/ 658167 w 1485749"/>
              <a:gd name="connsiteY27" fmla="*/ 749288 h 2053753"/>
              <a:gd name="connsiteX28" fmla="*/ 628022 w 1485749"/>
              <a:gd name="connsiteY28" fmla="*/ 824650 h 2053753"/>
              <a:gd name="connsiteX29" fmla="*/ 622998 w 1485749"/>
              <a:gd name="connsiteY29" fmla="*/ 884940 h 2053753"/>
              <a:gd name="connsiteX30" fmla="*/ 663191 w 1485749"/>
              <a:gd name="connsiteY30" fmla="*/ 985424 h 2053753"/>
              <a:gd name="connsiteX31" fmla="*/ 703385 w 1485749"/>
              <a:gd name="connsiteY31" fmla="*/ 1065811 h 2053753"/>
              <a:gd name="connsiteX32" fmla="*/ 778747 w 1485749"/>
              <a:gd name="connsiteY32" fmla="*/ 1221560 h 2053753"/>
              <a:gd name="connsiteX33" fmla="*/ 783772 w 1485749"/>
              <a:gd name="connsiteY33" fmla="*/ 1296923 h 2053753"/>
              <a:gd name="connsiteX34" fmla="*/ 783772 w 1485749"/>
              <a:gd name="connsiteY34" fmla="*/ 1377310 h 2053753"/>
              <a:gd name="connsiteX35" fmla="*/ 748602 w 1485749"/>
              <a:gd name="connsiteY35" fmla="*/ 1457696 h 2053753"/>
              <a:gd name="connsiteX36" fmla="*/ 417007 w 1485749"/>
              <a:gd name="connsiteY36" fmla="*/ 1919921 h 2053753"/>
              <a:gd name="connsiteX37" fmla="*/ 487345 w 1485749"/>
              <a:gd name="connsiteY37" fmla="*/ 2045525 h 2053753"/>
              <a:gd name="connsiteX38" fmla="*/ 562708 w 1485749"/>
              <a:gd name="connsiteY38" fmla="*/ 2035477 h 2053753"/>
              <a:gd name="connsiteX39" fmla="*/ 633046 w 1485749"/>
              <a:gd name="connsiteY39" fmla="*/ 1985235 h 2053753"/>
              <a:gd name="connsiteX40" fmla="*/ 708409 w 1485749"/>
              <a:gd name="connsiteY40" fmla="*/ 1904848 h 2053753"/>
              <a:gd name="connsiteX41" fmla="*/ 818941 w 1485749"/>
              <a:gd name="connsiteY41" fmla="*/ 1744074 h 2053753"/>
              <a:gd name="connsiteX42" fmla="*/ 894303 w 1485749"/>
              <a:gd name="connsiteY42" fmla="*/ 1563204 h 2053753"/>
              <a:gd name="connsiteX43" fmla="*/ 1105319 w 1485749"/>
              <a:gd name="connsiteY43" fmla="*/ 241846 h 2053753"/>
              <a:gd name="connsiteX44" fmla="*/ 1105319 w 1485749"/>
              <a:gd name="connsiteY44" fmla="*/ 503103 h 2053753"/>
              <a:gd name="connsiteX45" fmla="*/ 1110343 w 1485749"/>
              <a:gd name="connsiteY45" fmla="*/ 628707 h 2053753"/>
              <a:gd name="connsiteX46" fmla="*/ 1150536 w 1485749"/>
              <a:gd name="connsiteY46" fmla="*/ 699046 h 2053753"/>
              <a:gd name="connsiteX47" fmla="*/ 1180681 w 1485749"/>
              <a:gd name="connsiteY47" fmla="*/ 804553 h 2053753"/>
              <a:gd name="connsiteX48" fmla="*/ 1195754 w 1485749"/>
              <a:gd name="connsiteY48" fmla="*/ 905037 h 2053753"/>
              <a:gd name="connsiteX49" fmla="*/ 1165609 w 1485749"/>
              <a:gd name="connsiteY49" fmla="*/ 1065811 h 2053753"/>
              <a:gd name="connsiteX50" fmla="*/ 1170633 w 1485749"/>
              <a:gd name="connsiteY50" fmla="*/ 1156246 h 2053753"/>
              <a:gd name="connsiteX51" fmla="*/ 1170633 w 1485749"/>
              <a:gd name="connsiteY51" fmla="*/ 1306971 h 2053753"/>
              <a:gd name="connsiteX52" fmla="*/ 1155561 w 1485749"/>
              <a:gd name="connsiteY52" fmla="*/ 1367261 h 2053753"/>
              <a:gd name="connsiteX53" fmla="*/ 1110343 w 1485749"/>
              <a:gd name="connsiteY53" fmla="*/ 1507938 h 2053753"/>
              <a:gd name="connsiteX54" fmla="*/ 1085222 w 1485749"/>
              <a:gd name="connsiteY54" fmla="*/ 1653639 h 2053753"/>
              <a:gd name="connsiteX55" fmla="*/ 1065125 w 1485749"/>
              <a:gd name="connsiteY55" fmla="*/ 1739050 h 2053753"/>
              <a:gd name="connsiteX56" fmla="*/ 1090246 w 1485749"/>
              <a:gd name="connsiteY56" fmla="*/ 1814413 h 2053753"/>
              <a:gd name="connsiteX57" fmla="*/ 1125416 w 1485749"/>
              <a:gd name="connsiteY57" fmla="*/ 1839534 h 2053753"/>
              <a:gd name="connsiteX58" fmla="*/ 1170633 w 1485749"/>
              <a:gd name="connsiteY58" fmla="*/ 1839534 h 2053753"/>
              <a:gd name="connsiteX59" fmla="*/ 1225899 w 1485749"/>
              <a:gd name="connsiteY59" fmla="*/ 1819437 h 2053753"/>
              <a:gd name="connsiteX60" fmla="*/ 1276141 w 1485749"/>
              <a:gd name="connsiteY60" fmla="*/ 1764171 h 2053753"/>
              <a:gd name="connsiteX61" fmla="*/ 1296238 w 1485749"/>
              <a:gd name="connsiteY61" fmla="*/ 1638567 h 2053753"/>
              <a:gd name="connsiteX62" fmla="*/ 1331407 w 1485749"/>
              <a:gd name="connsiteY62" fmla="*/ 1563204 h 2053753"/>
              <a:gd name="connsiteX63" fmla="*/ 1406769 w 1485749"/>
              <a:gd name="connsiteY63" fmla="*/ 1497890 h 2053753"/>
              <a:gd name="connsiteX64" fmla="*/ 1467060 w 1485749"/>
              <a:gd name="connsiteY64" fmla="*/ 1322044 h 2053753"/>
              <a:gd name="connsiteX65" fmla="*/ 1482132 w 1485749"/>
              <a:gd name="connsiteY65" fmla="*/ 1246681 h 2053753"/>
              <a:gd name="connsiteX66" fmla="*/ 1482132 w 1485749"/>
              <a:gd name="connsiteY66" fmla="*/ 1141173 h 2053753"/>
              <a:gd name="connsiteX67" fmla="*/ 1441939 w 1485749"/>
              <a:gd name="connsiteY67" fmla="*/ 1040690 h 2053753"/>
              <a:gd name="connsiteX68" fmla="*/ 1431890 w 1485749"/>
              <a:gd name="connsiteY68" fmla="*/ 955279 h 2053753"/>
              <a:gd name="connsiteX0" fmla="*/ 0 w 1455604"/>
              <a:gd name="connsiteY0" fmla="*/ 513151 h 2053753"/>
              <a:gd name="connsiteX1" fmla="*/ 15073 w 1455604"/>
              <a:gd name="connsiteY1" fmla="*/ 588514 h 2053753"/>
              <a:gd name="connsiteX2" fmla="*/ 30145 w 1455604"/>
              <a:gd name="connsiteY2" fmla="*/ 678949 h 2053753"/>
              <a:gd name="connsiteX3" fmla="*/ 60290 w 1455604"/>
              <a:gd name="connsiteY3" fmla="*/ 759336 h 2053753"/>
              <a:gd name="connsiteX4" fmla="*/ 411983 w 1455604"/>
              <a:gd name="connsiteY4" fmla="*/ 1111028 h 2053753"/>
              <a:gd name="connsiteX5" fmla="*/ 386862 w 1455604"/>
              <a:gd name="connsiteY5" fmla="*/ 1055762 h 2053753"/>
              <a:gd name="connsiteX6" fmla="*/ 356717 w 1455604"/>
              <a:gd name="connsiteY6" fmla="*/ 935182 h 2053753"/>
              <a:gd name="connsiteX7" fmla="*/ 336620 w 1455604"/>
              <a:gd name="connsiteY7" fmla="*/ 809578 h 2053753"/>
              <a:gd name="connsiteX8" fmla="*/ 331596 w 1455604"/>
              <a:gd name="connsiteY8" fmla="*/ 653828 h 2053753"/>
              <a:gd name="connsiteX9" fmla="*/ 331596 w 1455604"/>
              <a:gd name="connsiteY9" fmla="*/ 543296 h 2053753"/>
              <a:gd name="connsiteX10" fmla="*/ 321547 w 1455604"/>
              <a:gd name="connsiteY10" fmla="*/ 427740 h 2053753"/>
              <a:gd name="connsiteX11" fmla="*/ 306475 w 1455604"/>
              <a:gd name="connsiteY11" fmla="*/ 307160 h 2053753"/>
              <a:gd name="connsiteX12" fmla="*/ 266282 w 1455604"/>
              <a:gd name="connsiteY12" fmla="*/ 226773 h 2053753"/>
              <a:gd name="connsiteX13" fmla="*/ 251209 w 1455604"/>
              <a:gd name="connsiteY13" fmla="*/ 116241 h 2053753"/>
              <a:gd name="connsiteX14" fmla="*/ 271306 w 1455604"/>
              <a:gd name="connsiteY14" fmla="*/ 50927 h 2053753"/>
              <a:gd name="connsiteX15" fmla="*/ 286378 w 1455604"/>
              <a:gd name="connsiteY15" fmla="*/ 40879 h 2053753"/>
              <a:gd name="connsiteX16" fmla="*/ 331596 w 1455604"/>
              <a:gd name="connsiteY16" fmla="*/ 20782 h 2053753"/>
              <a:gd name="connsiteX17" fmla="*/ 401934 w 1455604"/>
              <a:gd name="connsiteY17" fmla="*/ 685 h 2053753"/>
              <a:gd name="connsiteX18" fmla="*/ 472273 w 1455604"/>
              <a:gd name="connsiteY18" fmla="*/ 5710 h 2053753"/>
              <a:gd name="connsiteX19" fmla="*/ 522515 w 1455604"/>
              <a:gd name="connsiteY19" fmla="*/ 15758 h 2053753"/>
              <a:gd name="connsiteX20" fmla="*/ 577780 w 1455604"/>
              <a:gd name="connsiteY20" fmla="*/ 76048 h 2053753"/>
              <a:gd name="connsiteX21" fmla="*/ 638071 w 1455604"/>
              <a:gd name="connsiteY21" fmla="*/ 146386 h 2053753"/>
              <a:gd name="connsiteX22" fmla="*/ 668216 w 1455604"/>
              <a:gd name="connsiteY22" fmla="*/ 392571 h 2053753"/>
              <a:gd name="connsiteX23" fmla="*/ 668216 w 1455604"/>
              <a:gd name="connsiteY23" fmla="*/ 417692 h 2053753"/>
              <a:gd name="connsiteX24" fmla="*/ 668216 w 1455604"/>
              <a:gd name="connsiteY24" fmla="*/ 553345 h 2053753"/>
              <a:gd name="connsiteX25" fmla="*/ 668216 w 1455604"/>
              <a:gd name="connsiteY25" fmla="*/ 653828 h 2053753"/>
              <a:gd name="connsiteX26" fmla="*/ 628022 w 1455604"/>
              <a:gd name="connsiteY26" fmla="*/ 749288 h 2053753"/>
              <a:gd name="connsiteX27" fmla="*/ 597877 w 1455604"/>
              <a:gd name="connsiteY27" fmla="*/ 824650 h 2053753"/>
              <a:gd name="connsiteX28" fmla="*/ 592853 w 1455604"/>
              <a:gd name="connsiteY28" fmla="*/ 884940 h 2053753"/>
              <a:gd name="connsiteX29" fmla="*/ 633046 w 1455604"/>
              <a:gd name="connsiteY29" fmla="*/ 985424 h 2053753"/>
              <a:gd name="connsiteX30" fmla="*/ 673240 w 1455604"/>
              <a:gd name="connsiteY30" fmla="*/ 1065811 h 2053753"/>
              <a:gd name="connsiteX31" fmla="*/ 748602 w 1455604"/>
              <a:gd name="connsiteY31" fmla="*/ 1221560 h 2053753"/>
              <a:gd name="connsiteX32" fmla="*/ 753627 w 1455604"/>
              <a:gd name="connsiteY32" fmla="*/ 1296923 h 2053753"/>
              <a:gd name="connsiteX33" fmla="*/ 753627 w 1455604"/>
              <a:gd name="connsiteY33" fmla="*/ 1377310 h 2053753"/>
              <a:gd name="connsiteX34" fmla="*/ 718457 w 1455604"/>
              <a:gd name="connsiteY34" fmla="*/ 1457696 h 2053753"/>
              <a:gd name="connsiteX35" fmla="*/ 386862 w 1455604"/>
              <a:gd name="connsiteY35" fmla="*/ 1919921 h 2053753"/>
              <a:gd name="connsiteX36" fmla="*/ 457200 w 1455604"/>
              <a:gd name="connsiteY36" fmla="*/ 2045525 h 2053753"/>
              <a:gd name="connsiteX37" fmla="*/ 532563 w 1455604"/>
              <a:gd name="connsiteY37" fmla="*/ 2035477 h 2053753"/>
              <a:gd name="connsiteX38" fmla="*/ 602901 w 1455604"/>
              <a:gd name="connsiteY38" fmla="*/ 1985235 h 2053753"/>
              <a:gd name="connsiteX39" fmla="*/ 678264 w 1455604"/>
              <a:gd name="connsiteY39" fmla="*/ 1904848 h 2053753"/>
              <a:gd name="connsiteX40" fmla="*/ 788796 w 1455604"/>
              <a:gd name="connsiteY40" fmla="*/ 1744074 h 2053753"/>
              <a:gd name="connsiteX41" fmla="*/ 864158 w 1455604"/>
              <a:gd name="connsiteY41" fmla="*/ 1563204 h 2053753"/>
              <a:gd name="connsiteX42" fmla="*/ 1075174 w 1455604"/>
              <a:gd name="connsiteY42" fmla="*/ 241846 h 2053753"/>
              <a:gd name="connsiteX43" fmla="*/ 1075174 w 1455604"/>
              <a:gd name="connsiteY43" fmla="*/ 503103 h 2053753"/>
              <a:gd name="connsiteX44" fmla="*/ 1080198 w 1455604"/>
              <a:gd name="connsiteY44" fmla="*/ 628707 h 2053753"/>
              <a:gd name="connsiteX45" fmla="*/ 1120391 w 1455604"/>
              <a:gd name="connsiteY45" fmla="*/ 699046 h 2053753"/>
              <a:gd name="connsiteX46" fmla="*/ 1150536 w 1455604"/>
              <a:gd name="connsiteY46" fmla="*/ 804553 h 2053753"/>
              <a:gd name="connsiteX47" fmla="*/ 1165609 w 1455604"/>
              <a:gd name="connsiteY47" fmla="*/ 905037 h 2053753"/>
              <a:gd name="connsiteX48" fmla="*/ 1135464 w 1455604"/>
              <a:gd name="connsiteY48" fmla="*/ 1065811 h 2053753"/>
              <a:gd name="connsiteX49" fmla="*/ 1140488 w 1455604"/>
              <a:gd name="connsiteY49" fmla="*/ 1156246 h 2053753"/>
              <a:gd name="connsiteX50" fmla="*/ 1140488 w 1455604"/>
              <a:gd name="connsiteY50" fmla="*/ 1306971 h 2053753"/>
              <a:gd name="connsiteX51" fmla="*/ 1125416 w 1455604"/>
              <a:gd name="connsiteY51" fmla="*/ 1367261 h 2053753"/>
              <a:gd name="connsiteX52" fmla="*/ 1080198 w 1455604"/>
              <a:gd name="connsiteY52" fmla="*/ 1507938 h 2053753"/>
              <a:gd name="connsiteX53" fmla="*/ 1055077 w 1455604"/>
              <a:gd name="connsiteY53" fmla="*/ 1653639 h 2053753"/>
              <a:gd name="connsiteX54" fmla="*/ 1034980 w 1455604"/>
              <a:gd name="connsiteY54" fmla="*/ 1739050 h 2053753"/>
              <a:gd name="connsiteX55" fmla="*/ 1060101 w 1455604"/>
              <a:gd name="connsiteY55" fmla="*/ 1814413 h 2053753"/>
              <a:gd name="connsiteX56" fmla="*/ 1095271 w 1455604"/>
              <a:gd name="connsiteY56" fmla="*/ 1839534 h 2053753"/>
              <a:gd name="connsiteX57" fmla="*/ 1140488 w 1455604"/>
              <a:gd name="connsiteY57" fmla="*/ 1839534 h 2053753"/>
              <a:gd name="connsiteX58" fmla="*/ 1195754 w 1455604"/>
              <a:gd name="connsiteY58" fmla="*/ 1819437 h 2053753"/>
              <a:gd name="connsiteX59" fmla="*/ 1245996 w 1455604"/>
              <a:gd name="connsiteY59" fmla="*/ 1764171 h 2053753"/>
              <a:gd name="connsiteX60" fmla="*/ 1266093 w 1455604"/>
              <a:gd name="connsiteY60" fmla="*/ 1638567 h 2053753"/>
              <a:gd name="connsiteX61" fmla="*/ 1301262 w 1455604"/>
              <a:gd name="connsiteY61" fmla="*/ 1563204 h 2053753"/>
              <a:gd name="connsiteX62" fmla="*/ 1376624 w 1455604"/>
              <a:gd name="connsiteY62" fmla="*/ 1497890 h 2053753"/>
              <a:gd name="connsiteX63" fmla="*/ 1436915 w 1455604"/>
              <a:gd name="connsiteY63" fmla="*/ 1322044 h 2053753"/>
              <a:gd name="connsiteX64" fmla="*/ 1451987 w 1455604"/>
              <a:gd name="connsiteY64" fmla="*/ 1246681 h 2053753"/>
              <a:gd name="connsiteX65" fmla="*/ 1451987 w 1455604"/>
              <a:gd name="connsiteY65" fmla="*/ 1141173 h 2053753"/>
              <a:gd name="connsiteX66" fmla="*/ 1411794 w 1455604"/>
              <a:gd name="connsiteY66" fmla="*/ 1040690 h 2053753"/>
              <a:gd name="connsiteX67" fmla="*/ 1401745 w 1455604"/>
              <a:gd name="connsiteY67" fmla="*/ 955279 h 2053753"/>
              <a:gd name="connsiteX0" fmla="*/ 0 w 1440531"/>
              <a:gd name="connsiteY0" fmla="*/ 588514 h 2053753"/>
              <a:gd name="connsiteX1" fmla="*/ 15072 w 1440531"/>
              <a:gd name="connsiteY1" fmla="*/ 678949 h 2053753"/>
              <a:gd name="connsiteX2" fmla="*/ 45217 w 1440531"/>
              <a:gd name="connsiteY2" fmla="*/ 759336 h 2053753"/>
              <a:gd name="connsiteX3" fmla="*/ 396910 w 1440531"/>
              <a:gd name="connsiteY3" fmla="*/ 1111028 h 2053753"/>
              <a:gd name="connsiteX4" fmla="*/ 371789 w 1440531"/>
              <a:gd name="connsiteY4" fmla="*/ 1055762 h 2053753"/>
              <a:gd name="connsiteX5" fmla="*/ 341644 w 1440531"/>
              <a:gd name="connsiteY5" fmla="*/ 935182 h 2053753"/>
              <a:gd name="connsiteX6" fmla="*/ 321547 w 1440531"/>
              <a:gd name="connsiteY6" fmla="*/ 809578 h 2053753"/>
              <a:gd name="connsiteX7" fmla="*/ 316523 w 1440531"/>
              <a:gd name="connsiteY7" fmla="*/ 653828 h 2053753"/>
              <a:gd name="connsiteX8" fmla="*/ 316523 w 1440531"/>
              <a:gd name="connsiteY8" fmla="*/ 543296 h 2053753"/>
              <a:gd name="connsiteX9" fmla="*/ 306474 w 1440531"/>
              <a:gd name="connsiteY9" fmla="*/ 427740 h 2053753"/>
              <a:gd name="connsiteX10" fmla="*/ 291402 w 1440531"/>
              <a:gd name="connsiteY10" fmla="*/ 307160 h 2053753"/>
              <a:gd name="connsiteX11" fmla="*/ 251209 w 1440531"/>
              <a:gd name="connsiteY11" fmla="*/ 226773 h 2053753"/>
              <a:gd name="connsiteX12" fmla="*/ 236136 w 1440531"/>
              <a:gd name="connsiteY12" fmla="*/ 116241 h 2053753"/>
              <a:gd name="connsiteX13" fmla="*/ 256233 w 1440531"/>
              <a:gd name="connsiteY13" fmla="*/ 50927 h 2053753"/>
              <a:gd name="connsiteX14" fmla="*/ 271305 w 1440531"/>
              <a:gd name="connsiteY14" fmla="*/ 40879 h 2053753"/>
              <a:gd name="connsiteX15" fmla="*/ 316523 w 1440531"/>
              <a:gd name="connsiteY15" fmla="*/ 20782 h 2053753"/>
              <a:gd name="connsiteX16" fmla="*/ 386861 w 1440531"/>
              <a:gd name="connsiteY16" fmla="*/ 685 h 2053753"/>
              <a:gd name="connsiteX17" fmla="*/ 457200 w 1440531"/>
              <a:gd name="connsiteY17" fmla="*/ 5710 h 2053753"/>
              <a:gd name="connsiteX18" fmla="*/ 507442 w 1440531"/>
              <a:gd name="connsiteY18" fmla="*/ 15758 h 2053753"/>
              <a:gd name="connsiteX19" fmla="*/ 562707 w 1440531"/>
              <a:gd name="connsiteY19" fmla="*/ 76048 h 2053753"/>
              <a:gd name="connsiteX20" fmla="*/ 622998 w 1440531"/>
              <a:gd name="connsiteY20" fmla="*/ 146386 h 2053753"/>
              <a:gd name="connsiteX21" fmla="*/ 653143 w 1440531"/>
              <a:gd name="connsiteY21" fmla="*/ 392571 h 2053753"/>
              <a:gd name="connsiteX22" fmla="*/ 653143 w 1440531"/>
              <a:gd name="connsiteY22" fmla="*/ 417692 h 2053753"/>
              <a:gd name="connsiteX23" fmla="*/ 653143 w 1440531"/>
              <a:gd name="connsiteY23" fmla="*/ 553345 h 2053753"/>
              <a:gd name="connsiteX24" fmla="*/ 653143 w 1440531"/>
              <a:gd name="connsiteY24" fmla="*/ 653828 h 2053753"/>
              <a:gd name="connsiteX25" fmla="*/ 612949 w 1440531"/>
              <a:gd name="connsiteY25" fmla="*/ 749288 h 2053753"/>
              <a:gd name="connsiteX26" fmla="*/ 582804 w 1440531"/>
              <a:gd name="connsiteY26" fmla="*/ 824650 h 2053753"/>
              <a:gd name="connsiteX27" fmla="*/ 577780 w 1440531"/>
              <a:gd name="connsiteY27" fmla="*/ 884940 h 2053753"/>
              <a:gd name="connsiteX28" fmla="*/ 617973 w 1440531"/>
              <a:gd name="connsiteY28" fmla="*/ 985424 h 2053753"/>
              <a:gd name="connsiteX29" fmla="*/ 658167 w 1440531"/>
              <a:gd name="connsiteY29" fmla="*/ 1065811 h 2053753"/>
              <a:gd name="connsiteX30" fmla="*/ 733529 w 1440531"/>
              <a:gd name="connsiteY30" fmla="*/ 1221560 h 2053753"/>
              <a:gd name="connsiteX31" fmla="*/ 738554 w 1440531"/>
              <a:gd name="connsiteY31" fmla="*/ 1296923 h 2053753"/>
              <a:gd name="connsiteX32" fmla="*/ 738554 w 1440531"/>
              <a:gd name="connsiteY32" fmla="*/ 1377310 h 2053753"/>
              <a:gd name="connsiteX33" fmla="*/ 703384 w 1440531"/>
              <a:gd name="connsiteY33" fmla="*/ 1457696 h 2053753"/>
              <a:gd name="connsiteX34" fmla="*/ 371789 w 1440531"/>
              <a:gd name="connsiteY34" fmla="*/ 1919921 h 2053753"/>
              <a:gd name="connsiteX35" fmla="*/ 442127 w 1440531"/>
              <a:gd name="connsiteY35" fmla="*/ 2045525 h 2053753"/>
              <a:gd name="connsiteX36" fmla="*/ 517490 w 1440531"/>
              <a:gd name="connsiteY36" fmla="*/ 2035477 h 2053753"/>
              <a:gd name="connsiteX37" fmla="*/ 587828 w 1440531"/>
              <a:gd name="connsiteY37" fmla="*/ 1985235 h 2053753"/>
              <a:gd name="connsiteX38" fmla="*/ 663191 w 1440531"/>
              <a:gd name="connsiteY38" fmla="*/ 1904848 h 2053753"/>
              <a:gd name="connsiteX39" fmla="*/ 773723 w 1440531"/>
              <a:gd name="connsiteY39" fmla="*/ 1744074 h 2053753"/>
              <a:gd name="connsiteX40" fmla="*/ 849085 w 1440531"/>
              <a:gd name="connsiteY40" fmla="*/ 1563204 h 2053753"/>
              <a:gd name="connsiteX41" fmla="*/ 1060101 w 1440531"/>
              <a:gd name="connsiteY41" fmla="*/ 241846 h 2053753"/>
              <a:gd name="connsiteX42" fmla="*/ 1060101 w 1440531"/>
              <a:gd name="connsiteY42" fmla="*/ 503103 h 2053753"/>
              <a:gd name="connsiteX43" fmla="*/ 1065125 w 1440531"/>
              <a:gd name="connsiteY43" fmla="*/ 628707 h 2053753"/>
              <a:gd name="connsiteX44" fmla="*/ 1105318 w 1440531"/>
              <a:gd name="connsiteY44" fmla="*/ 699046 h 2053753"/>
              <a:gd name="connsiteX45" fmla="*/ 1135463 w 1440531"/>
              <a:gd name="connsiteY45" fmla="*/ 804553 h 2053753"/>
              <a:gd name="connsiteX46" fmla="*/ 1150536 w 1440531"/>
              <a:gd name="connsiteY46" fmla="*/ 905037 h 2053753"/>
              <a:gd name="connsiteX47" fmla="*/ 1120391 w 1440531"/>
              <a:gd name="connsiteY47" fmla="*/ 1065811 h 2053753"/>
              <a:gd name="connsiteX48" fmla="*/ 1125415 w 1440531"/>
              <a:gd name="connsiteY48" fmla="*/ 1156246 h 2053753"/>
              <a:gd name="connsiteX49" fmla="*/ 1125415 w 1440531"/>
              <a:gd name="connsiteY49" fmla="*/ 1306971 h 2053753"/>
              <a:gd name="connsiteX50" fmla="*/ 1110343 w 1440531"/>
              <a:gd name="connsiteY50" fmla="*/ 1367261 h 2053753"/>
              <a:gd name="connsiteX51" fmla="*/ 1065125 w 1440531"/>
              <a:gd name="connsiteY51" fmla="*/ 1507938 h 2053753"/>
              <a:gd name="connsiteX52" fmla="*/ 1040004 w 1440531"/>
              <a:gd name="connsiteY52" fmla="*/ 1653639 h 2053753"/>
              <a:gd name="connsiteX53" fmla="*/ 1019907 w 1440531"/>
              <a:gd name="connsiteY53" fmla="*/ 1739050 h 2053753"/>
              <a:gd name="connsiteX54" fmla="*/ 1045028 w 1440531"/>
              <a:gd name="connsiteY54" fmla="*/ 1814413 h 2053753"/>
              <a:gd name="connsiteX55" fmla="*/ 1080198 w 1440531"/>
              <a:gd name="connsiteY55" fmla="*/ 1839534 h 2053753"/>
              <a:gd name="connsiteX56" fmla="*/ 1125415 w 1440531"/>
              <a:gd name="connsiteY56" fmla="*/ 1839534 h 2053753"/>
              <a:gd name="connsiteX57" fmla="*/ 1180681 w 1440531"/>
              <a:gd name="connsiteY57" fmla="*/ 1819437 h 2053753"/>
              <a:gd name="connsiteX58" fmla="*/ 1230923 w 1440531"/>
              <a:gd name="connsiteY58" fmla="*/ 1764171 h 2053753"/>
              <a:gd name="connsiteX59" fmla="*/ 1251020 w 1440531"/>
              <a:gd name="connsiteY59" fmla="*/ 1638567 h 2053753"/>
              <a:gd name="connsiteX60" fmla="*/ 1286189 w 1440531"/>
              <a:gd name="connsiteY60" fmla="*/ 1563204 h 2053753"/>
              <a:gd name="connsiteX61" fmla="*/ 1361551 w 1440531"/>
              <a:gd name="connsiteY61" fmla="*/ 1497890 h 2053753"/>
              <a:gd name="connsiteX62" fmla="*/ 1421842 w 1440531"/>
              <a:gd name="connsiteY62" fmla="*/ 1322044 h 2053753"/>
              <a:gd name="connsiteX63" fmla="*/ 1436914 w 1440531"/>
              <a:gd name="connsiteY63" fmla="*/ 1246681 h 2053753"/>
              <a:gd name="connsiteX64" fmla="*/ 1436914 w 1440531"/>
              <a:gd name="connsiteY64" fmla="*/ 1141173 h 2053753"/>
              <a:gd name="connsiteX65" fmla="*/ 1396721 w 1440531"/>
              <a:gd name="connsiteY65" fmla="*/ 1040690 h 2053753"/>
              <a:gd name="connsiteX66" fmla="*/ 1386672 w 1440531"/>
              <a:gd name="connsiteY66" fmla="*/ 955279 h 2053753"/>
              <a:gd name="connsiteX0" fmla="*/ 6150 w 1431609"/>
              <a:gd name="connsiteY0" fmla="*/ 678949 h 2053753"/>
              <a:gd name="connsiteX1" fmla="*/ 36295 w 1431609"/>
              <a:gd name="connsiteY1" fmla="*/ 759336 h 2053753"/>
              <a:gd name="connsiteX2" fmla="*/ 387988 w 1431609"/>
              <a:gd name="connsiteY2" fmla="*/ 1111028 h 2053753"/>
              <a:gd name="connsiteX3" fmla="*/ 362867 w 1431609"/>
              <a:gd name="connsiteY3" fmla="*/ 1055762 h 2053753"/>
              <a:gd name="connsiteX4" fmla="*/ 332722 w 1431609"/>
              <a:gd name="connsiteY4" fmla="*/ 935182 h 2053753"/>
              <a:gd name="connsiteX5" fmla="*/ 312625 w 1431609"/>
              <a:gd name="connsiteY5" fmla="*/ 809578 h 2053753"/>
              <a:gd name="connsiteX6" fmla="*/ 307601 w 1431609"/>
              <a:gd name="connsiteY6" fmla="*/ 653828 h 2053753"/>
              <a:gd name="connsiteX7" fmla="*/ 307601 w 1431609"/>
              <a:gd name="connsiteY7" fmla="*/ 543296 h 2053753"/>
              <a:gd name="connsiteX8" fmla="*/ 297552 w 1431609"/>
              <a:gd name="connsiteY8" fmla="*/ 427740 h 2053753"/>
              <a:gd name="connsiteX9" fmla="*/ 282480 w 1431609"/>
              <a:gd name="connsiteY9" fmla="*/ 307160 h 2053753"/>
              <a:gd name="connsiteX10" fmla="*/ 242287 w 1431609"/>
              <a:gd name="connsiteY10" fmla="*/ 226773 h 2053753"/>
              <a:gd name="connsiteX11" fmla="*/ 227214 w 1431609"/>
              <a:gd name="connsiteY11" fmla="*/ 116241 h 2053753"/>
              <a:gd name="connsiteX12" fmla="*/ 247311 w 1431609"/>
              <a:gd name="connsiteY12" fmla="*/ 50927 h 2053753"/>
              <a:gd name="connsiteX13" fmla="*/ 262383 w 1431609"/>
              <a:gd name="connsiteY13" fmla="*/ 40879 h 2053753"/>
              <a:gd name="connsiteX14" fmla="*/ 307601 w 1431609"/>
              <a:gd name="connsiteY14" fmla="*/ 20782 h 2053753"/>
              <a:gd name="connsiteX15" fmla="*/ 377939 w 1431609"/>
              <a:gd name="connsiteY15" fmla="*/ 685 h 2053753"/>
              <a:gd name="connsiteX16" fmla="*/ 448278 w 1431609"/>
              <a:gd name="connsiteY16" fmla="*/ 5710 h 2053753"/>
              <a:gd name="connsiteX17" fmla="*/ 498520 w 1431609"/>
              <a:gd name="connsiteY17" fmla="*/ 15758 h 2053753"/>
              <a:gd name="connsiteX18" fmla="*/ 553785 w 1431609"/>
              <a:gd name="connsiteY18" fmla="*/ 76048 h 2053753"/>
              <a:gd name="connsiteX19" fmla="*/ 614076 w 1431609"/>
              <a:gd name="connsiteY19" fmla="*/ 146386 h 2053753"/>
              <a:gd name="connsiteX20" fmla="*/ 644221 w 1431609"/>
              <a:gd name="connsiteY20" fmla="*/ 392571 h 2053753"/>
              <a:gd name="connsiteX21" fmla="*/ 644221 w 1431609"/>
              <a:gd name="connsiteY21" fmla="*/ 417692 h 2053753"/>
              <a:gd name="connsiteX22" fmla="*/ 644221 w 1431609"/>
              <a:gd name="connsiteY22" fmla="*/ 553345 h 2053753"/>
              <a:gd name="connsiteX23" fmla="*/ 644221 w 1431609"/>
              <a:gd name="connsiteY23" fmla="*/ 653828 h 2053753"/>
              <a:gd name="connsiteX24" fmla="*/ 604027 w 1431609"/>
              <a:gd name="connsiteY24" fmla="*/ 749288 h 2053753"/>
              <a:gd name="connsiteX25" fmla="*/ 573882 w 1431609"/>
              <a:gd name="connsiteY25" fmla="*/ 824650 h 2053753"/>
              <a:gd name="connsiteX26" fmla="*/ 568858 w 1431609"/>
              <a:gd name="connsiteY26" fmla="*/ 884940 h 2053753"/>
              <a:gd name="connsiteX27" fmla="*/ 609051 w 1431609"/>
              <a:gd name="connsiteY27" fmla="*/ 985424 h 2053753"/>
              <a:gd name="connsiteX28" fmla="*/ 649245 w 1431609"/>
              <a:gd name="connsiteY28" fmla="*/ 1065811 h 2053753"/>
              <a:gd name="connsiteX29" fmla="*/ 724607 w 1431609"/>
              <a:gd name="connsiteY29" fmla="*/ 1221560 h 2053753"/>
              <a:gd name="connsiteX30" fmla="*/ 729632 w 1431609"/>
              <a:gd name="connsiteY30" fmla="*/ 1296923 h 2053753"/>
              <a:gd name="connsiteX31" fmla="*/ 729632 w 1431609"/>
              <a:gd name="connsiteY31" fmla="*/ 1377310 h 2053753"/>
              <a:gd name="connsiteX32" fmla="*/ 694462 w 1431609"/>
              <a:gd name="connsiteY32" fmla="*/ 1457696 h 2053753"/>
              <a:gd name="connsiteX33" fmla="*/ 362867 w 1431609"/>
              <a:gd name="connsiteY33" fmla="*/ 1919921 h 2053753"/>
              <a:gd name="connsiteX34" fmla="*/ 433205 w 1431609"/>
              <a:gd name="connsiteY34" fmla="*/ 2045525 h 2053753"/>
              <a:gd name="connsiteX35" fmla="*/ 508568 w 1431609"/>
              <a:gd name="connsiteY35" fmla="*/ 2035477 h 2053753"/>
              <a:gd name="connsiteX36" fmla="*/ 578906 w 1431609"/>
              <a:gd name="connsiteY36" fmla="*/ 1985235 h 2053753"/>
              <a:gd name="connsiteX37" fmla="*/ 654269 w 1431609"/>
              <a:gd name="connsiteY37" fmla="*/ 1904848 h 2053753"/>
              <a:gd name="connsiteX38" fmla="*/ 764801 w 1431609"/>
              <a:gd name="connsiteY38" fmla="*/ 1744074 h 2053753"/>
              <a:gd name="connsiteX39" fmla="*/ 840163 w 1431609"/>
              <a:gd name="connsiteY39" fmla="*/ 1563204 h 2053753"/>
              <a:gd name="connsiteX40" fmla="*/ 1051179 w 1431609"/>
              <a:gd name="connsiteY40" fmla="*/ 241846 h 2053753"/>
              <a:gd name="connsiteX41" fmla="*/ 1051179 w 1431609"/>
              <a:gd name="connsiteY41" fmla="*/ 503103 h 2053753"/>
              <a:gd name="connsiteX42" fmla="*/ 1056203 w 1431609"/>
              <a:gd name="connsiteY42" fmla="*/ 628707 h 2053753"/>
              <a:gd name="connsiteX43" fmla="*/ 1096396 w 1431609"/>
              <a:gd name="connsiteY43" fmla="*/ 699046 h 2053753"/>
              <a:gd name="connsiteX44" fmla="*/ 1126541 w 1431609"/>
              <a:gd name="connsiteY44" fmla="*/ 804553 h 2053753"/>
              <a:gd name="connsiteX45" fmla="*/ 1141614 w 1431609"/>
              <a:gd name="connsiteY45" fmla="*/ 905037 h 2053753"/>
              <a:gd name="connsiteX46" fmla="*/ 1111469 w 1431609"/>
              <a:gd name="connsiteY46" fmla="*/ 1065811 h 2053753"/>
              <a:gd name="connsiteX47" fmla="*/ 1116493 w 1431609"/>
              <a:gd name="connsiteY47" fmla="*/ 1156246 h 2053753"/>
              <a:gd name="connsiteX48" fmla="*/ 1116493 w 1431609"/>
              <a:gd name="connsiteY48" fmla="*/ 1306971 h 2053753"/>
              <a:gd name="connsiteX49" fmla="*/ 1101421 w 1431609"/>
              <a:gd name="connsiteY49" fmla="*/ 1367261 h 2053753"/>
              <a:gd name="connsiteX50" fmla="*/ 1056203 w 1431609"/>
              <a:gd name="connsiteY50" fmla="*/ 1507938 h 2053753"/>
              <a:gd name="connsiteX51" fmla="*/ 1031082 w 1431609"/>
              <a:gd name="connsiteY51" fmla="*/ 1653639 h 2053753"/>
              <a:gd name="connsiteX52" fmla="*/ 1010985 w 1431609"/>
              <a:gd name="connsiteY52" fmla="*/ 1739050 h 2053753"/>
              <a:gd name="connsiteX53" fmla="*/ 1036106 w 1431609"/>
              <a:gd name="connsiteY53" fmla="*/ 1814413 h 2053753"/>
              <a:gd name="connsiteX54" fmla="*/ 1071276 w 1431609"/>
              <a:gd name="connsiteY54" fmla="*/ 1839534 h 2053753"/>
              <a:gd name="connsiteX55" fmla="*/ 1116493 w 1431609"/>
              <a:gd name="connsiteY55" fmla="*/ 1839534 h 2053753"/>
              <a:gd name="connsiteX56" fmla="*/ 1171759 w 1431609"/>
              <a:gd name="connsiteY56" fmla="*/ 1819437 h 2053753"/>
              <a:gd name="connsiteX57" fmla="*/ 1222001 w 1431609"/>
              <a:gd name="connsiteY57" fmla="*/ 1764171 h 2053753"/>
              <a:gd name="connsiteX58" fmla="*/ 1242098 w 1431609"/>
              <a:gd name="connsiteY58" fmla="*/ 1638567 h 2053753"/>
              <a:gd name="connsiteX59" fmla="*/ 1277267 w 1431609"/>
              <a:gd name="connsiteY59" fmla="*/ 1563204 h 2053753"/>
              <a:gd name="connsiteX60" fmla="*/ 1352629 w 1431609"/>
              <a:gd name="connsiteY60" fmla="*/ 1497890 h 2053753"/>
              <a:gd name="connsiteX61" fmla="*/ 1412920 w 1431609"/>
              <a:gd name="connsiteY61" fmla="*/ 1322044 h 2053753"/>
              <a:gd name="connsiteX62" fmla="*/ 1427992 w 1431609"/>
              <a:gd name="connsiteY62" fmla="*/ 1246681 h 2053753"/>
              <a:gd name="connsiteX63" fmla="*/ 1427992 w 1431609"/>
              <a:gd name="connsiteY63" fmla="*/ 1141173 h 2053753"/>
              <a:gd name="connsiteX64" fmla="*/ 1387799 w 1431609"/>
              <a:gd name="connsiteY64" fmla="*/ 1040690 h 2053753"/>
              <a:gd name="connsiteX65" fmla="*/ 1377750 w 1431609"/>
              <a:gd name="connsiteY65" fmla="*/ 955279 h 2053753"/>
              <a:gd name="connsiteX0" fmla="*/ 0 w 1395314"/>
              <a:gd name="connsiteY0" fmla="*/ 759336 h 2053753"/>
              <a:gd name="connsiteX1" fmla="*/ 351693 w 1395314"/>
              <a:gd name="connsiteY1" fmla="*/ 1111028 h 2053753"/>
              <a:gd name="connsiteX2" fmla="*/ 326572 w 1395314"/>
              <a:gd name="connsiteY2" fmla="*/ 1055762 h 2053753"/>
              <a:gd name="connsiteX3" fmla="*/ 296427 w 1395314"/>
              <a:gd name="connsiteY3" fmla="*/ 935182 h 2053753"/>
              <a:gd name="connsiteX4" fmla="*/ 276330 w 1395314"/>
              <a:gd name="connsiteY4" fmla="*/ 809578 h 2053753"/>
              <a:gd name="connsiteX5" fmla="*/ 271306 w 1395314"/>
              <a:gd name="connsiteY5" fmla="*/ 653828 h 2053753"/>
              <a:gd name="connsiteX6" fmla="*/ 271306 w 1395314"/>
              <a:gd name="connsiteY6" fmla="*/ 543296 h 2053753"/>
              <a:gd name="connsiteX7" fmla="*/ 261257 w 1395314"/>
              <a:gd name="connsiteY7" fmla="*/ 427740 h 2053753"/>
              <a:gd name="connsiteX8" fmla="*/ 246185 w 1395314"/>
              <a:gd name="connsiteY8" fmla="*/ 307160 h 2053753"/>
              <a:gd name="connsiteX9" fmla="*/ 205992 w 1395314"/>
              <a:gd name="connsiteY9" fmla="*/ 226773 h 2053753"/>
              <a:gd name="connsiteX10" fmla="*/ 190919 w 1395314"/>
              <a:gd name="connsiteY10" fmla="*/ 116241 h 2053753"/>
              <a:gd name="connsiteX11" fmla="*/ 211016 w 1395314"/>
              <a:gd name="connsiteY11" fmla="*/ 50927 h 2053753"/>
              <a:gd name="connsiteX12" fmla="*/ 226088 w 1395314"/>
              <a:gd name="connsiteY12" fmla="*/ 40879 h 2053753"/>
              <a:gd name="connsiteX13" fmla="*/ 271306 w 1395314"/>
              <a:gd name="connsiteY13" fmla="*/ 20782 h 2053753"/>
              <a:gd name="connsiteX14" fmla="*/ 341644 w 1395314"/>
              <a:gd name="connsiteY14" fmla="*/ 685 h 2053753"/>
              <a:gd name="connsiteX15" fmla="*/ 411983 w 1395314"/>
              <a:gd name="connsiteY15" fmla="*/ 5710 h 2053753"/>
              <a:gd name="connsiteX16" fmla="*/ 462225 w 1395314"/>
              <a:gd name="connsiteY16" fmla="*/ 15758 h 2053753"/>
              <a:gd name="connsiteX17" fmla="*/ 517490 w 1395314"/>
              <a:gd name="connsiteY17" fmla="*/ 76048 h 2053753"/>
              <a:gd name="connsiteX18" fmla="*/ 577781 w 1395314"/>
              <a:gd name="connsiteY18" fmla="*/ 146386 h 2053753"/>
              <a:gd name="connsiteX19" fmla="*/ 607926 w 1395314"/>
              <a:gd name="connsiteY19" fmla="*/ 392571 h 2053753"/>
              <a:gd name="connsiteX20" fmla="*/ 607926 w 1395314"/>
              <a:gd name="connsiteY20" fmla="*/ 417692 h 2053753"/>
              <a:gd name="connsiteX21" fmla="*/ 607926 w 1395314"/>
              <a:gd name="connsiteY21" fmla="*/ 553345 h 2053753"/>
              <a:gd name="connsiteX22" fmla="*/ 607926 w 1395314"/>
              <a:gd name="connsiteY22" fmla="*/ 653828 h 2053753"/>
              <a:gd name="connsiteX23" fmla="*/ 567732 w 1395314"/>
              <a:gd name="connsiteY23" fmla="*/ 749288 h 2053753"/>
              <a:gd name="connsiteX24" fmla="*/ 537587 w 1395314"/>
              <a:gd name="connsiteY24" fmla="*/ 824650 h 2053753"/>
              <a:gd name="connsiteX25" fmla="*/ 532563 w 1395314"/>
              <a:gd name="connsiteY25" fmla="*/ 884940 h 2053753"/>
              <a:gd name="connsiteX26" fmla="*/ 572756 w 1395314"/>
              <a:gd name="connsiteY26" fmla="*/ 985424 h 2053753"/>
              <a:gd name="connsiteX27" fmla="*/ 612950 w 1395314"/>
              <a:gd name="connsiteY27" fmla="*/ 1065811 h 2053753"/>
              <a:gd name="connsiteX28" fmla="*/ 688312 w 1395314"/>
              <a:gd name="connsiteY28" fmla="*/ 1221560 h 2053753"/>
              <a:gd name="connsiteX29" fmla="*/ 693337 w 1395314"/>
              <a:gd name="connsiteY29" fmla="*/ 1296923 h 2053753"/>
              <a:gd name="connsiteX30" fmla="*/ 693337 w 1395314"/>
              <a:gd name="connsiteY30" fmla="*/ 1377310 h 2053753"/>
              <a:gd name="connsiteX31" fmla="*/ 658167 w 1395314"/>
              <a:gd name="connsiteY31" fmla="*/ 1457696 h 2053753"/>
              <a:gd name="connsiteX32" fmla="*/ 326572 w 1395314"/>
              <a:gd name="connsiteY32" fmla="*/ 1919921 h 2053753"/>
              <a:gd name="connsiteX33" fmla="*/ 396910 w 1395314"/>
              <a:gd name="connsiteY33" fmla="*/ 2045525 h 2053753"/>
              <a:gd name="connsiteX34" fmla="*/ 472273 w 1395314"/>
              <a:gd name="connsiteY34" fmla="*/ 2035477 h 2053753"/>
              <a:gd name="connsiteX35" fmla="*/ 542611 w 1395314"/>
              <a:gd name="connsiteY35" fmla="*/ 1985235 h 2053753"/>
              <a:gd name="connsiteX36" fmla="*/ 617974 w 1395314"/>
              <a:gd name="connsiteY36" fmla="*/ 1904848 h 2053753"/>
              <a:gd name="connsiteX37" fmla="*/ 728506 w 1395314"/>
              <a:gd name="connsiteY37" fmla="*/ 1744074 h 2053753"/>
              <a:gd name="connsiteX38" fmla="*/ 803868 w 1395314"/>
              <a:gd name="connsiteY38" fmla="*/ 1563204 h 2053753"/>
              <a:gd name="connsiteX39" fmla="*/ 1014884 w 1395314"/>
              <a:gd name="connsiteY39" fmla="*/ 241846 h 2053753"/>
              <a:gd name="connsiteX40" fmla="*/ 1014884 w 1395314"/>
              <a:gd name="connsiteY40" fmla="*/ 503103 h 2053753"/>
              <a:gd name="connsiteX41" fmla="*/ 1019908 w 1395314"/>
              <a:gd name="connsiteY41" fmla="*/ 628707 h 2053753"/>
              <a:gd name="connsiteX42" fmla="*/ 1060101 w 1395314"/>
              <a:gd name="connsiteY42" fmla="*/ 699046 h 2053753"/>
              <a:gd name="connsiteX43" fmla="*/ 1090246 w 1395314"/>
              <a:gd name="connsiteY43" fmla="*/ 804553 h 2053753"/>
              <a:gd name="connsiteX44" fmla="*/ 1105319 w 1395314"/>
              <a:gd name="connsiteY44" fmla="*/ 905037 h 2053753"/>
              <a:gd name="connsiteX45" fmla="*/ 1075174 w 1395314"/>
              <a:gd name="connsiteY45" fmla="*/ 1065811 h 2053753"/>
              <a:gd name="connsiteX46" fmla="*/ 1080198 w 1395314"/>
              <a:gd name="connsiteY46" fmla="*/ 1156246 h 2053753"/>
              <a:gd name="connsiteX47" fmla="*/ 1080198 w 1395314"/>
              <a:gd name="connsiteY47" fmla="*/ 1306971 h 2053753"/>
              <a:gd name="connsiteX48" fmla="*/ 1065126 w 1395314"/>
              <a:gd name="connsiteY48" fmla="*/ 1367261 h 2053753"/>
              <a:gd name="connsiteX49" fmla="*/ 1019908 w 1395314"/>
              <a:gd name="connsiteY49" fmla="*/ 1507938 h 2053753"/>
              <a:gd name="connsiteX50" fmla="*/ 994787 w 1395314"/>
              <a:gd name="connsiteY50" fmla="*/ 1653639 h 2053753"/>
              <a:gd name="connsiteX51" fmla="*/ 974690 w 1395314"/>
              <a:gd name="connsiteY51" fmla="*/ 1739050 h 2053753"/>
              <a:gd name="connsiteX52" fmla="*/ 999811 w 1395314"/>
              <a:gd name="connsiteY52" fmla="*/ 1814413 h 2053753"/>
              <a:gd name="connsiteX53" fmla="*/ 1034981 w 1395314"/>
              <a:gd name="connsiteY53" fmla="*/ 1839534 h 2053753"/>
              <a:gd name="connsiteX54" fmla="*/ 1080198 w 1395314"/>
              <a:gd name="connsiteY54" fmla="*/ 1839534 h 2053753"/>
              <a:gd name="connsiteX55" fmla="*/ 1135464 w 1395314"/>
              <a:gd name="connsiteY55" fmla="*/ 1819437 h 2053753"/>
              <a:gd name="connsiteX56" fmla="*/ 1185706 w 1395314"/>
              <a:gd name="connsiteY56" fmla="*/ 1764171 h 2053753"/>
              <a:gd name="connsiteX57" fmla="*/ 1205803 w 1395314"/>
              <a:gd name="connsiteY57" fmla="*/ 1638567 h 2053753"/>
              <a:gd name="connsiteX58" fmla="*/ 1240972 w 1395314"/>
              <a:gd name="connsiteY58" fmla="*/ 1563204 h 2053753"/>
              <a:gd name="connsiteX59" fmla="*/ 1316334 w 1395314"/>
              <a:gd name="connsiteY59" fmla="*/ 1497890 h 2053753"/>
              <a:gd name="connsiteX60" fmla="*/ 1376625 w 1395314"/>
              <a:gd name="connsiteY60" fmla="*/ 1322044 h 2053753"/>
              <a:gd name="connsiteX61" fmla="*/ 1391697 w 1395314"/>
              <a:gd name="connsiteY61" fmla="*/ 1246681 h 2053753"/>
              <a:gd name="connsiteX62" fmla="*/ 1391697 w 1395314"/>
              <a:gd name="connsiteY62" fmla="*/ 1141173 h 2053753"/>
              <a:gd name="connsiteX63" fmla="*/ 1351504 w 1395314"/>
              <a:gd name="connsiteY63" fmla="*/ 1040690 h 2053753"/>
              <a:gd name="connsiteX64" fmla="*/ 1341455 w 1395314"/>
              <a:gd name="connsiteY64" fmla="*/ 955279 h 2053753"/>
              <a:gd name="connsiteX0" fmla="*/ 160845 w 1204466"/>
              <a:gd name="connsiteY0" fmla="*/ 1111028 h 2053753"/>
              <a:gd name="connsiteX1" fmla="*/ 135724 w 1204466"/>
              <a:gd name="connsiteY1" fmla="*/ 1055762 h 2053753"/>
              <a:gd name="connsiteX2" fmla="*/ 105579 w 1204466"/>
              <a:gd name="connsiteY2" fmla="*/ 935182 h 2053753"/>
              <a:gd name="connsiteX3" fmla="*/ 85482 w 1204466"/>
              <a:gd name="connsiteY3" fmla="*/ 809578 h 2053753"/>
              <a:gd name="connsiteX4" fmla="*/ 80458 w 1204466"/>
              <a:gd name="connsiteY4" fmla="*/ 653828 h 2053753"/>
              <a:gd name="connsiteX5" fmla="*/ 80458 w 1204466"/>
              <a:gd name="connsiteY5" fmla="*/ 543296 h 2053753"/>
              <a:gd name="connsiteX6" fmla="*/ 70409 w 1204466"/>
              <a:gd name="connsiteY6" fmla="*/ 427740 h 2053753"/>
              <a:gd name="connsiteX7" fmla="*/ 55337 w 1204466"/>
              <a:gd name="connsiteY7" fmla="*/ 307160 h 2053753"/>
              <a:gd name="connsiteX8" fmla="*/ 15144 w 1204466"/>
              <a:gd name="connsiteY8" fmla="*/ 226773 h 2053753"/>
              <a:gd name="connsiteX9" fmla="*/ 71 w 1204466"/>
              <a:gd name="connsiteY9" fmla="*/ 116241 h 2053753"/>
              <a:gd name="connsiteX10" fmla="*/ 20168 w 1204466"/>
              <a:gd name="connsiteY10" fmla="*/ 50927 h 2053753"/>
              <a:gd name="connsiteX11" fmla="*/ 35240 w 1204466"/>
              <a:gd name="connsiteY11" fmla="*/ 40879 h 2053753"/>
              <a:gd name="connsiteX12" fmla="*/ 80458 w 1204466"/>
              <a:gd name="connsiteY12" fmla="*/ 20782 h 2053753"/>
              <a:gd name="connsiteX13" fmla="*/ 150796 w 1204466"/>
              <a:gd name="connsiteY13" fmla="*/ 685 h 2053753"/>
              <a:gd name="connsiteX14" fmla="*/ 221135 w 1204466"/>
              <a:gd name="connsiteY14" fmla="*/ 5710 h 2053753"/>
              <a:gd name="connsiteX15" fmla="*/ 271377 w 1204466"/>
              <a:gd name="connsiteY15" fmla="*/ 15758 h 2053753"/>
              <a:gd name="connsiteX16" fmla="*/ 326642 w 1204466"/>
              <a:gd name="connsiteY16" fmla="*/ 76048 h 2053753"/>
              <a:gd name="connsiteX17" fmla="*/ 386933 w 1204466"/>
              <a:gd name="connsiteY17" fmla="*/ 146386 h 2053753"/>
              <a:gd name="connsiteX18" fmla="*/ 417078 w 1204466"/>
              <a:gd name="connsiteY18" fmla="*/ 392571 h 2053753"/>
              <a:gd name="connsiteX19" fmla="*/ 417078 w 1204466"/>
              <a:gd name="connsiteY19" fmla="*/ 417692 h 2053753"/>
              <a:gd name="connsiteX20" fmla="*/ 417078 w 1204466"/>
              <a:gd name="connsiteY20" fmla="*/ 553345 h 2053753"/>
              <a:gd name="connsiteX21" fmla="*/ 417078 w 1204466"/>
              <a:gd name="connsiteY21" fmla="*/ 653828 h 2053753"/>
              <a:gd name="connsiteX22" fmla="*/ 376884 w 1204466"/>
              <a:gd name="connsiteY22" fmla="*/ 749288 h 2053753"/>
              <a:gd name="connsiteX23" fmla="*/ 346739 w 1204466"/>
              <a:gd name="connsiteY23" fmla="*/ 824650 h 2053753"/>
              <a:gd name="connsiteX24" fmla="*/ 341715 w 1204466"/>
              <a:gd name="connsiteY24" fmla="*/ 884940 h 2053753"/>
              <a:gd name="connsiteX25" fmla="*/ 381908 w 1204466"/>
              <a:gd name="connsiteY25" fmla="*/ 985424 h 2053753"/>
              <a:gd name="connsiteX26" fmla="*/ 422102 w 1204466"/>
              <a:gd name="connsiteY26" fmla="*/ 1065811 h 2053753"/>
              <a:gd name="connsiteX27" fmla="*/ 497464 w 1204466"/>
              <a:gd name="connsiteY27" fmla="*/ 1221560 h 2053753"/>
              <a:gd name="connsiteX28" fmla="*/ 502489 w 1204466"/>
              <a:gd name="connsiteY28" fmla="*/ 1296923 h 2053753"/>
              <a:gd name="connsiteX29" fmla="*/ 502489 w 1204466"/>
              <a:gd name="connsiteY29" fmla="*/ 1377310 h 2053753"/>
              <a:gd name="connsiteX30" fmla="*/ 467319 w 1204466"/>
              <a:gd name="connsiteY30" fmla="*/ 1457696 h 2053753"/>
              <a:gd name="connsiteX31" fmla="*/ 135724 w 1204466"/>
              <a:gd name="connsiteY31" fmla="*/ 1919921 h 2053753"/>
              <a:gd name="connsiteX32" fmla="*/ 206062 w 1204466"/>
              <a:gd name="connsiteY32" fmla="*/ 2045525 h 2053753"/>
              <a:gd name="connsiteX33" fmla="*/ 281425 w 1204466"/>
              <a:gd name="connsiteY33" fmla="*/ 2035477 h 2053753"/>
              <a:gd name="connsiteX34" fmla="*/ 351763 w 1204466"/>
              <a:gd name="connsiteY34" fmla="*/ 1985235 h 2053753"/>
              <a:gd name="connsiteX35" fmla="*/ 427126 w 1204466"/>
              <a:gd name="connsiteY35" fmla="*/ 1904848 h 2053753"/>
              <a:gd name="connsiteX36" fmla="*/ 537658 w 1204466"/>
              <a:gd name="connsiteY36" fmla="*/ 1744074 h 2053753"/>
              <a:gd name="connsiteX37" fmla="*/ 613020 w 1204466"/>
              <a:gd name="connsiteY37" fmla="*/ 1563204 h 2053753"/>
              <a:gd name="connsiteX38" fmla="*/ 824036 w 1204466"/>
              <a:gd name="connsiteY38" fmla="*/ 241846 h 2053753"/>
              <a:gd name="connsiteX39" fmla="*/ 824036 w 1204466"/>
              <a:gd name="connsiteY39" fmla="*/ 503103 h 2053753"/>
              <a:gd name="connsiteX40" fmla="*/ 829060 w 1204466"/>
              <a:gd name="connsiteY40" fmla="*/ 628707 h 2053753"/>
              <a:gd name="connsiteX41" fmla="*/ 869253 w 1204466"/>
              <a:gd name="connsiteY41" fmla="*/ 699046 h 2053753"/>
              <a:gd name="connsiteX42" fmla="*/ 899398 w 1204466"/>
              <a:gd name="connsiteY42" fmla="*/ 804553 h 2053753"/>
              <a:gd name="connsiteX43" fmla="*/ 914471 w 1204466"/>
              <a:gd name="connsiteY43" fmla="*/ 905037 h 2053753"/>
              <a:gd name="connsiteX44" fmla="*/ 884326 w 1204466"/>
              <a:gd name="connsiteY44" fmla="*/ 1065811 h 2053753"/>
              <a:gd name="connsiteX45" fmla="*/ 889350 w 1204466"/>
              <a:gd name="connsiteY45" fmla="*/ 1156246 h 2053753"/>
              <a:gd name="connsiteX46" fmla="*/ 889350 w 1204466"/>
              <a:gd name="connsiteY46" fmla="*/ 1306971 h 2053753"/>
              <a:gd name="connsiteX47" fmla="*/ 874278 w 1204466"/>
              <a:gd name="connsiteY47" fmla="*/ 1367261 h 2053753"/>
              <a:gd name="connsiteX48" fmla="*/ 829060 w 1204466"/>
              <a:gd name="connsiteY48" fmla="*/ 1507938 h 2053753"/>
              <a:gd name="connsiteX49" fmla="*/ 803939 w 1204466"/>
              <a:gd name="connsiteY49" fmla="*/ 1653639 h 2053753"/>
              <a:gd name="connsiteX50" fmla="*/ 783842 w 1204466"/>
              <a:gd name="connsiteY50" fmla="*/ 1739050 h 2053753"/>
              <a:gd name="connsiteX51" fmla="*/ 808963 w 1204466"/>
              <a:gd name="connsiteY51" fmla="*/ 1814413 h 2053753"/>
              <a:gd name="connsiteX52" fmla="*/ 844133 w 1204466"/>
              <a:gd name="connsiteY52" fmla="*/ 1839534 h 2053753"/>
              <a:gd name="connsiteX53" fmla="*/ 889350 w 1204466"/>
              <a:gd name="connsiteY53" fmla="*/ 1839534 h 2053753"/>
              <a:gd name="connsiteX54" fmla="*/ 944616 w 1204466"/>
              <a:gd name="connsiteY54" fmla="*/ 1819437 h 2053753"/>
              <a:gd name="connsiteX55" fmla="*/ 994858 w 1204466"/>
              <a:gd name="connsiteY55" fmla="*/ 1764171 h 2053753"/>
              <a:gd name="connsiteX56" fmla="*/ 1014955 w 1204466"/>
              <a:gd name="connsiteY56" fmla="*/ 1638567 h 2053753"/>
              <a:gd name="connsiteX57" fmla="*/ 1050124 w 1204466"/>
              <a:gd name="connsiteY57" fmla="*/ 1563204 h 2053753"/>
              <a:gd name="connsiteX58" fmla="*/ 1125486 w 1204466"/>
              <a:gd name="connsiteY58" fmla="*/ 1497890 h 2053753"/>
              <a:gd name="connsiteX59" fmla="*/ 1185777 w 1204466"/>
              <a:gd name="connsiteY59" fmla="*/ 1322044 h 2053753"/>
              <a:gd name="connsiteX60" fmla="*/ 1200849 w 1204466"/>
              <a:gd name="connsiteY60" fmla="*/ 1246681 h 2053753"/>
              <a:gd name="connsiteX61" fmla="*/ 1200849 w 1204466"/>
              <a:gd name="connsiteY61" fmla="*/ 1141173 h 2053753"/>
              <a:gd name="connsiteX62" fmla="*/ 1160656 w 1204466"/>
              <a:gd name="connsiteY62" fmla="*/ 1040690 h 2053753"/>
              <a:gd name="connsiteX63" fmla="*/ 1150607 w 1204466"/>
              <a:gd name="connsiteY63" fmla="*/ 955279 h 2053753"/>
              <a:gd name="connsiteX0" fmla="*/ 135724 w 1204466"/>
              <a:gd name="connsiteY0" fmla="*/ 1055762 h 2053753"/>
              <a:gd name="connsiteX1" fmla="*/ 105579 w 1204466"/>
              <a:gd name="connsiteY1" fmla="*/ 935182 h 2053753"/>
              <a:gd name="connsiteX2" fmla="*/ 85482 w 1204466"/>
              <a:gd name="connsiteY2" fmla="*/ 809578 h 2053753"/>
              <a:gd name="connsiteX3" fmla="*/ 80458 w 1204466"/>
              <a:gd name="connsiteY3" fmla="*/ 653828 h 2053753"/>
              <a:gd name="connsiteX4" fmla="*/ 80458 w 1204466"/>
              <a:gd name="connsiteY4" fmla="*/ 543296 h 2053753"/>
              <a:gd name="connsiteX5" fmla="*/ 70409 w 1204466"/>
              <a:gd name="connsiteY5" fmla="*/ 427740 h 2053753"/>
              <a:gd name="connsiteX6" fmla="*/ 55337 w 1204466"/>
              <a:gd name="connsiteY6" fmla="*/ 307160 h 2053753"/>
              <a:gd name="connsiteX7" fmla="*/ 15144 w 1204466"/>
              <a:gd name="connsiteY7" fmla="*/ 226773 h 2053753"/>
              <a:gd name="connsiteX8" fmla="*/ 71 w 1204466"/>
              <a:gd name="connsiteY8" fmla="*/ 116241 h 2053753"/>
              <a:gd name="connsiteX9" fmla="*/ 20168 w 1204466"/>
              <a:gd name="connsiteY9" fmla="*/ 50927 h 2053753"/>
              <a:gd name="connsiteX10" fmla="*/ 35240 w 1204466"/>
              <a:gd name="connsiteY10" fmla="*/ 40879 h 2053753"/>
              <a:gd name="connsiteX11" fmla="*/ 80458 w 1204466"/>
              <a:gd name="connsiteY11" fmla="*/ 20782 h 2053753"/>
              <a:gd name="connsiteX12" fmla="*/ 150796 w 1204466"/>
              <a:gd name="connsiteY12" fmla="*/ 685 h 2053753"/>
              <a:gd name="connsiteX13" fmla="*/ 221135 w 1204466"/>
              <a:gd name="connsiteY13" fmla="*/ 5710 h 2053753"/>
              <a:gd name="connsiteX14" fmla="*/ 271377 w 1204466"/>
              <a:gd name="connsiteY14" fmla="*/ 15758 h 2053753"/>
              <a:gd name="connsiteX15" fmla="*/ 326642 w 1204466"/>
              <a:gd name="connsiteY15" fmla="*/ 76048 h 2053753"/>
              <a:gd name="connsiteX16" fmla="*/ 386933 w 1204466"/>
              <a:gd name="connsiteY16" fmla="*/ 146386 h 2053753"/>
              <a:gd name="connsiteX17" fmla="*/ 417078 w 1204466"/>
              <a:gd name="connsiteY17" fmla="*/ 392571 h 2053753"/>
              <a:gd name="connsiteX18" fmla="*/ 417078 w 1204466"/>
              <a:gd name="connsiteY18" fmla="*/ 417692 h 2053753"/>
              <a:gd name="connsiteX19" fmla="*/ 417078 w 1204466"/>
              <a:gd name="connsiteY19" fmla="*/ 553345 h 2053753"/>
              <a:gd name="connsiteX20" fmla="*/ 417078 w 1204466"/>
              <a:gd name="connsiteY20" fmla="*/ 653828 h 2053753"/>
              <a:gd name="connsiteX21" fmla="*/ 376884 w 1204466"/>
              <a:gd name="connsiteY21" fmla="*/ 749288 h 2053753"/>
              <a:gd name="connsiteX22" fmla="*/ 346739 w 1204466"/>
              <a:gd name="connsiteY22" fmla="*/ 824650 h 2053753"/>
              <a:gd name="connsiteX23" fmla="*/ 341715 w 1204466"/>
              <a:gd name="connsiteY23" fmla="*/ 884940 h 2053753"/>
              <a:gd name="connsiteX24" fmla="*/ 381908 w 1204466"/>
              <a:gd name="connsiteY24" fmla="*/ 985424 h 2053753"/>
              <a:gd name="connsiteX25" fmla="*/ 422102 w 1204466"/>
              <a:gd name="connsiteY25" fmla="*/ 1065811 h 2053753"/>
              <a:gd name="connsiteX26" fmla="*/ 497464 w 1204466"/>
              <a:gd name="connsiteY26" fmla="*/ 1221560 h 2053753"/>
              <a:gd name="connsiteX27" fmla="*/ 502489 w 1204466"/>
              <a:gd name="connsiteY27" fmla="*/ 1296923 h 2053753"/>
              <a:gd name="connsiteX28" fmla="*/ 502489 w 1204466"/>
              <a:gd name="connsiteY28" fmla="*/ 1377310 h 2053753"/>
              <a:gd name="connsiteX29" fmla="*/ 467319 w 1204466"/>
              <a:gd name="connsiteY29" fmla="*/ 1457696 h 2053753"/>
              <a:gd name="connsiteX30" fmla="*/ 135724 w 1204466"/>
              <a:gd name="connsiteY30" fmla="*/ 1919921 h 2053753"/>
              <a:gd name="connsiteX31" fmla="*/ 206062 w 1204466"/>
              <a:gd name="connsiteY31" fmla="*/ 2045525 h 2053753"/>
              <a:gd name="connsiteX32" fmla="*/ 281425 w 1204466"/>
              <a:gd name="connsiteY32" fmla="*/ 2035477 h 2053753"/>
              <a:gd name="connsiteX33" fmla="*/ 351763 w 1204466"/>
              <a:gd name="connsiteY33" fmla="*/ 1985235 h 2053753"/>
              <a:gd name="connsiteX34" fmla="*/ 427126 w 1204466"/>
              <a:gd name="connsiteY34" fmla="*/ 1904848 h 2053753"/>
              <a:gd name="connsiteX35" fmla="*/ 537658 w 1204466"/>
              <a:gd name="connsiteY35" fmla="*/ 1744074 h 2053753"/>
              <a:gd name="connsiteX36" fmla="*/ 613020 w 1204466"/>
              <a:gd name="connsiteY36" fmla="*/ 1563204 h 2053753"/>
              <a:gd name="connsiteX37" fmla="*/ 824036 w 1204466"/>
              <a:gd name="connsiteY37" fmla="*/ 241846 h 2053753"/>
              <a:gd name="connsiteX38" fmla="*/ 824036 w 1204466"/>
              <a:gd name="connsiteY38" fmla="*/ 503103 h 2053753"/>
              <a:gd name="connsiteX39" fmla="*/ 829060 w 1204466"/>
              <a:gd name="connsiteY39" fmla="*/ 628707 h 2053753"/>
              <a:gd name="connsiteX40" fmla="*/ 869253 w 1204466"/>
              <a:gd name="connsiteY40" fmla="*/ 699046 h 2053753"/>
              <a:gd name="connsiteX41" fmla="*/ 899398 w 1204466"/>
              <a:gd name="connsiteY41" fmla="*/ 804553 h 2053753"/>
              <a:gd name="connsiteX42" fmla="*/ 914471 w 1204466"/>
              <a:gd name="connsiteY42" fmla="*/ 905037 h 2053753"/>
              <a:gd name="connsiteX43" fmla="*/ 884326 w 1204466"/>
              <a:gd name="connsiteY43" fmla="*/ 1065811 h 2053753"/>
              <a:gd name="connsiteX44" fmla="*/ 889350 w 1204466"/>
              <a:gd name="connsiteY44" fmla="*/ 1156246 h 2053753"/>
              <a:gd name="connsiteX45" fmla="*/ 889350 w 1204466"/>
              <a:gd name="connsiteY45" fmla="*/ 1306971 h 2053753"/>
              <a:gd name="connsiteX46" fmla="*/ 874278 w 1204466"/>
              <a:gd name="connsiteY46" fmla="*/ 1367261 h 2053753"/>
              <a:gd name="connsiteX47" fmla="*/ 829060 w 1204466"/>
              <a:gd name="connsiteY47" fmla="*/ 1507938 h 2053753"/>
              <a:gd name="connsiteX48" fmla="*/ 803939 w 1204466"/>
              <a:gd name="connsiteY48" fmla="*/ 1653639 h 2053753"/>
              <a:gd name="connsiteX49" fmla="*/ 783842 w 1204466"/>
              <a:gd name="connsiteY49" fmla="*/ 1739050 h 2053753"/>
              <a:gd name="connsiteX50" fmla="*/ 808963 w 1204466"/>
              <a:gd name="connsiteY50" fmla="*/ 1814413 h 2053753"/>
              <a:gd name="connsiteX51" fmla="*/ 844133 w 1204466"/>
              <a:gd name="connsiteY51" fmla="*/ 1839534 h 2053753"/>
              <a:gd name="connsiteX52" fmla="*/ 889350 w 1204466"/>
              <a:gd name="connsiteY52" fmla="*/ 1839534 h 2053753"/>
              <a:gd name="connsiteX53" fmla="*/ 944616 w 1204466"/>
              <a:gd name="connsiteY53" fmla="*/ 1819437 h 2053753"/>
              <a:gd name="connsiteX54" fmla="*/ 994858 w 1204466"/>
              <a:gd name="connsiteY54" fmla="*/ 1764171 h 2053753"/>
              <a:gd name="connsiteX55" fmla="*/ 1014955 w 1204466"/>
              <a:gd name="connsiteY55" fmla="*/ 1638567 h 2053753"/>
              <a:gd name="connsiteX56" fmla="*/ 1050124 w 1204466"/>
              <a:gd name="connsiteY56" fmla="*/ 1563204 h 2053753"/>
              <a:gd name="connsiteX57" fmla="*/ 1125486 w 1204466"/>
              <a:gd name="connsiteY57" fmla="*/ 1497890 h 2053753"/>
              <a:gd name="connsiteX58" fmla="*/ 1185777 w 1204466"/>
              <a:gd name="connsiteY58" fmla="*/ 1322044 h 2053753"/>
              <a:gd name="connsiteX59" fmla="*/ 1200849 w 1204466"/>
              <a:gd name="connsiteY59" fmla="*/ 1246681 h 2053753"/>
              <a:gd name="connsiteX60" fmla="*/ 1200849 w 1204466"/>
              <a:gd name="connsiteY60" fmla="*/ 1141173 h 2053753"/>
              <a:gd name="connsiteX61" fmla="*/ 1160656 w 1204466"/>
              <a:gd name="connsiteY61" fmla="*/ 1040690 h 2053753"/>
              <a:gd name="connsiteX62" fmla="*/ 1150607 w 1204466"/>
              <a:gd name="connsiteY62" fmla="*/ 955279 h 2053753"/>
              <a:gd name="connsiteX0" fmla="*/ 105579 w 1204466"/>
              <a:gd name="connsiteY0" fmla="*/ 935182 h 2053753"/>
              <a:gd name="connsiteX1" fmla="*/ 85482 w 1204466"/>
              <a:gd name="connsiteY1" fmla="*/ 809578 h 2053753"/>
              <a:gd name="connsiteX2" fmla="*/ 80458 w 1204466"/>
              <a:gd name="connsiteY2" fmla="*/ 653828 h 2053753"/>
              <a:gd name="connsiteX3" fmla="*/ 80458 w 1204466"/>
              <a:gd name="connsiteY3" fmla="*/ 543296 h 2053753"/>
              <a:gd name="connsiteX4" fmla="*/ 70409 w 1204466"/>
              <a:gd name="connsiteY4" fmla="*/ 427740 h 2053753"/>
              <a:gd name="connsiteX5" fmla="*/ 55337 w 1204466"/>
              <a:gd name="connsiteY5" fmla="*/ 307160 h 2053753"/>
              <a:gd name="connsiteX6" fmla="*/ 15144 w 1204466"/>
              <a:gd name="connsiteY6" fmla="*/ 226773 h 2053753"/>
              <a:gd name="connsiteX7" fmla="*/ 71 w 1204466"/>
              <a:gd name="connsiteY7" fmla="*/ 116241 h 2053753"/>
              <a:gd name="connsiteX8" fmla="*/ 20168 w 1204466"/>
              <a:gd name="connsiteY8" fmla="*/ 50927 h 2053753"/>
              <a:gd name="connsiteX9" fmla="*/ 35240 w 1204466"/>
              <a:gd name="connsiteY9" fmla="*/ 40879 h 2053753"/>
              <a:gd name="connsiteX10" fmla="*/ 80458 w 1204466"/>
              <a:gd name="connsiteY10" fmla="*/ 20782 h 2053753"/>
              <a:gd name="connsiteX11" fmla="*/ 150796 w 1204466"/>
              <a:gd name="connsiteY11" fmla="*/ 685 h 2053753"/>
              <a:gd name="connsiteX12" fmla="*/ 221135 w 1204466"/>
              <a:gd name="connsiteY12" fmla="*/ 5710 h 2053753"/>
              <a:gd name="connsiteX13" fmla="*/ 271377 w 1204466"/>
              <a:gd name="connsiteY13" fmla="*/ 15758 h 2053753"/>
              <a:gd name="connsiteX14" fmla="*/ 326642 w 1204466"/>
              <a:gd name="connsiteY14" fmla="*/ 76048 h 2053753"/>
              <a:gd name="connsiteX15" fmla="*/ 386933 w 1204466"/>
              <a:gd name="connsiteY15" fmla="*/ 146386 h 2053753"/>
              <a:gd name="connsiteX16" fmla="*/ 417078 w 1204466"/>
              <a:gd name="connsiteY16" fmla="*/ 392571 h 2053753"/>
              <a:gd name="connsiteX17" fmla="*/ 417078 w 1204466"/>
              <a:gd name="connsiteY17" fmla="*/ 417692 h 2053753"/>
              <a:gd name="connsiteX18" fmla="*/ 417078 w 1204466"/>
              <a:gd name="connsiteY18" fmla="*/ 553345 h 2053753"/>
              <a:gd name="connsiteX19" fmla="*/ 417078 w 1204466"/>
              <a:gd name="connsiteY19" fmla="*/ 653828 h 2053753"/>
              <a:gd name="connsiteX20" fmla="*/ 376884 w 1204466"/>
              <a:gd name="connsiteY20" fmla="*/ 749288 h 2053753"/>
              <a:gd name="connsiteX21" fmla="*/ 346739 w 1204466"/>
              <a:gd name="connsiteY21" fmla="*/ 824650 h 2053753"/>
              <a:gd name="connsiteX22" fmla="*/ 341715 w 1204466"/>
              <a:gd name="connsiteY22" fmla="*/ 884940 h 2053753"/>
              <a:gd name="connsiteX23" fmla="*/ 381908 w 1204466"/>
              <a:gd name="connsiteY23" fmla="*/ 985424 h 2053753"/>
              <a:gd name="connsiteX24" fmla="*/ 422102 w 1204466"/>
              <a:gd name="connsiteY24" fmla="*/ 1065811 h 2053753"/>
              <a:gd name="connsiteX25" fmla="*/ 497464 w 1204466"/>
              <a:gd name="connsiteY25" fmla="*/ 1221560 h 2053753"/>
              <a:gd name="connsiteX26" fmla="*/ 502489 w 1204466"/>
              <a:gd name="connsiteY26" fmla="*/ 1296923 h 2053753"/>
              <a:gd name="connsiteX27" fmla="*/ 502489 w 1204466"/>
              <a:gd name="connsiteY27" fmla="*/ 1377310 h 2053753"/>
              <a:gd name="connsiteX28" fmla="*/ 467319 w 1204466"/>
              <a:gd name="connsiteY28" fmla="*/ 1457696 h 2053753"/>
              <a:gd name="connsiteX29" fmla="*/ 135724 w 1204466"/>
              <a:gd name="connsiteY29" fmla="*/ 1919921 h 2053753"/>
              <a:gd name="connsiteX30" fmla="*/ 206062 w 1204466"/>
              <a:gd name="connsiteY30" fmla="*/ 2045525 h 2053753"/>
              <a:gd name="connsiteX31" fmla="*/ 281425 w 1204466"/>
              <a:gd name="connsiteY31" fmla="*/ 2035477 h 2053753"/>
              <a:gd name="connsiteX32" fmla="*/ 351763 w 1204466"/>
              <a:gd name="connsiteY32" fmla="*/ 1985235 h 2053753"/>
              <a:gd name="connsiteX33" fmla="*/ 427126 w 1204466"/>
              <a:gd name="connsiteY33" fmla="*/ 1904848 h 2053753"/>
              <a:gd name="connsiteX34" fmla="*/ 537658 w 1204466"/>
              <a:gd name="connsiteY34" fmla="*/ 1744074 h 2053753"/>
              <a:gd name="connsiteX35" fmla="*/ 613020 w 1204466"/>
              <a:gd name="connsiteY35" fmla="*/ 1563204 h 2053753"/>
              <a:gd name="connsiteX36" fmla="*/ 824036 w 1204466"/>
              <a:gd name="connsiteY36" fmla="*/ 241846 h 2053753"/>
              <a:gd name="connsiteX37" fmla="*/ 824036 w 1204466"/>
              <a:gd name="connsiteY37" fmla="*/ 503103 h 2053753"/>
              <a:gd name="connsiteX38" fmla="*/ 829060 w 1204466"/>
              <a:gd name="connsiteY38" fmla="*/ 628707 h 2053753"/>
              <a:gd name="connsiteX39" fmla="*/ 869253 w 1204466"/>
              <a:gd name="connsiteY39" fmla="*/ 699046 h 2053753"/>
              <a:gd name="connsiteX40" fmla="*/ 899398 w 1204466"/>
              <a:gd name="connsiteY40" fmla="*/ 804553 h 2053753"/>
              <a:gd name="connsiteX41" fmla="*/ 914471 w 1204466"/>
              <a:gd name="connsiteY41" fmla="*/ 905037 h 2053753"/>
              <a:gd name="connsiteX42" fmla="*/ 884326 w 1204466"/>
              <a:gd name="connsiteY42" fmla="*/ 1065811 h 2053753"/>
              <a:gd name="connsiteX43" fmla="*/ 889350 w 1204466"/>
              <a:gd name="connsiteY43" fmla="*/ 1156246 h 2053753"/>
              <a:gd name="connsiteX44" fmla="*/ 889350 w 1204466"/>
              <a:gd name="connsiteY44" fmla="*/ 1306971 h 2053753"/>
              <a:gd name="connsiteX45" fmla="*/ 874278 w 1204466"/>
              <a:gd name="connsiteY45" fmla="*/ 1367261 h 2053753"/>
              <a:gd name="connsiteX46" fmla="*/ 829060 w 1204466"/>
              <a:gd name="connsiteY46" fmla="*/ 1507938 h 2053753"/>
              <a:gd name="connsiteX47" fmla="*/ 803939 w 1204466"/>
              <a:gd name="connsiteY47" fmla="*/ 1653639 h 2053753"/>
              <a:gd name="connsiteX48" fmla="*/ 783842 w 1204466"/>
              <a:gd name="connsiteY48" fmla="*/ 1739050 h 2053753"/>
              <a:gd name="connsiteX49" fmla="*/ 808963 w 1204466"/>
              <a:gd name="connsiteY49" fmla="*/ 1814413 h 2053753"/>
              <a:gd name="connsiteX50" fmla="*/ 844133 w 1204466"/>
              <a:gd name="connsiteY50" fmla="*/ 1839534 h 2053753"/>
              <a:gd name="connsiteX51" fmla="*/ 889350 w 1204466"/>
              <a:gd name="connsiteY51" fmla="*/ 1839534 h 2053753"/>
              <a:gd name="connsiteX52" fmla="*/ 944616 w 1204466"/>
              <a:gd name="connsiteY52" fmla="*/ 1819437 h 2053753"/>
              <a:gd name="connsiteX53" fmla="*/ 994858 w 1204466"/>
              <a:gd name="connsiteY53" fmla="*/ 1764171 h 2053753"/>
              <a:gd name="connsiteX54" fmla="*/ 1014955 w 1204466"/>
              <a:gd name="connsiteY54" fmla="*/ 1638567 h 2053753"/>
              <a:gd name="connsiteX55" fmla="*/ 1050124 w 1204466"/>
              <a:gd name="connsiteY55" fmla="*/ 1563204 h 2053753"/>
              <a:gd name="connsiteX56" fmla="*/ 1125486 w 1204466"/>
              <a:gd name="connsiteY56" fmla="*/ 1497890 h 2053753"/>
              <a:gd name="connsiteX57" fmla="*/ 1185777 w 1204466"/>
              <a:gd name="connsiteY57" fmla="*/ 1322044 h 2053753"/>
              <a:gd name="connsiteX58" fmla="*/ 1200849 w 1204466"/>
              <a:gd name="connsiteY58" fmla="*/ 1246681 h 2053753"/>
              <a:gd name="connsiteX59" fmla="*/ 1200849 w 1204466"/>
              <a:gd name="connsiteY59" fmla="*/ 1141173 h 2053753"/>
              <a:gd name="connsiteX60" fmla="*/ 1160656 w 1204466"/>
              <a:gd name="connsiteY60" fmla="*/ 1040690 h 2053753"/>
              <a:gd name="connsiteX61" fmla="*/ 1150607 w 1204466"/>
              <a:gd name="connsiteY61" fmla="*/ 955279 h 2053753"/>
              <a:gd name="connsiteX0" fmla="*/ 85482 w 1204466"/>
              <a:gd name="connsiteY0" fmla="*/ 809578 h 2053753"/>
              <a:gd name="connsiteX1" fmla="*/ 80458 w 1204466"/>
              <a:gd name="connsiteY1" fmla="*/ 653828 h 2053753"/>
              <a:gd name="connsiteX2" fmla="*/ 80458 w 1204466"/>
              <a:gd name="connsiteY2" fmla="*/ 543296 h 2053753"/>
              <a:gd name="connsiteX3" fmla="*/ 70409 w 1204466"/>
              <a:gd name="connsiteY3" fmla="*/ 427740 h 2053753"/>
              <a:gd name="connsiteX4" fmla="*/ 55337 w 1204466"/>
              <a:gd name="connsiteY4" fmla="*/ 307160 h 2053753"/>
              <a:gd name="connsiteX5" fmla="*/ 15144 w 1204466"/>
              <a:gd name="connsiteY5" fmla="*/ 226773 h 2053753"/>
              <a:gd name="connsiteX6" fmla="*/ 71 w 1204466"/>
              <a:gd name="connsiteY6" fmla="*/ 116241 h 2053753"/>
              <a:gd name="connsiteX7" fmla="*/ 20168 w 1204466"/>
              <a:gd name="connsiteY7" fmla="*/ 50927 h 2053753"/>
              <a:gd name="connsiteX8" fmla="*/ 35240 w 1204466"/>
              <a:gd name="connsiteY8" fmla="*/ 40879 h 2053753"/>
              <a:gd name="connsiteX9" fmla="*/ 80458 w 1204466"/>
              <a:gd name="connsiteY9" fmla="*/ 20782 h 2053753"/>
              <a:gd name="connsiteX10" fmla="*/ 150796 w 1204466"/>
              <a:gd name="connsiteY10" fmla="*/ 685 h 2053753"/>
              <a:gd name="connsiteX11" fmla="*/ 221135 w 1204466"/>
              <a:gd name="connsiteY11" fmla="*/ 5710 h 2053753"/>
              <a:gd name="connsiteX12" fmla="*/ 271377 w 1204466"/>
              <a:gd name="connsiteY12" fmla="*/ 15758 h 2053753"/>
              <a:gd name="connsiteX13" fmla="*/ 326642 w 1204466"/>
              <a:gd name="connsiteY13" fmla="*/ 76048 h 2053753"/>
              <a:gd name="connsiteX14" fmla="*/ 386933 w 1204466"/>
              <a:gd name="connsiteY14" fmla="*/ 146386 h 2053753"/>
              <a:gd name="connsiteX15" fmla="*/ 417078 w 1204466"/>
              <a:gd name="connsiteY15" fmla="*/ 392571 h 2053753"/>
              <a:gd name="connsiteX16" fmla="*/ 417078 w 1204466"/>
              <a:gd name="connsiteY16" fmla="*/ 417692 h 2053753"/>
              <a:gd name="connsiteX17" fmla="*/ 417078 w 1204466"/>
              <a:gd name="connsiteY17" fmla="*/ 553345 h 2053753"/>
              <a:gd name="connsiteX18" fmla="*/ 417078 w 1204466"/>
              <a:gd name="connsiteY18" fmla="*/ 653828 h 2053753"/>
              <a:gd name="connsiteX19" fmla="*/ 376884 w 1204466"/>
              <a:gd name="connsiteY19" fmla="*/ 749288 h 2053753"/>
              <a:gd name="connsiteX20" fmla="*/ 346739 w 1204466"/>
              <a:gd name="connsiteY20" fmla="*/ 824650 h 2053753"/>
              <a:gd name="connsiteX21" fmla="*/ 341715 w 1204466"/>
              <a:gd name="connsiteY21" fmla="*/ 884940 h 2053753"/>
              <a:gd name="connsiteX22" fmla="*/ 381908 w 1204466"/>
              <a:gd name="connsiteY22" fmla="*/ 985424 h 2053753"/>
              <a:gd name="connsiteX23" fmla="*/ 422102 w 1204466"/>
              <a:gd name="connsiteY23" fmla="*/ 1065811 h 2053753"/>
              <a:gd name="connsiteX24" fmla="*/ 497464 w 1204466"/>
              <a:gd name="connsiteY24" fmla="*/ 1221560 h 2053753"/>
              <a:gd name="connsiteX25" fmla="*/ 502489 w 1204466"/>
              <a:gd name="connsiteY25" fmla="*/ 1296923 h 2053753"/>
              <a:gd name="connsiteX26" fmla="*/ 502489 w 1204466"/>
              <a:gd name="connsiteY26" fmla="*/ 1377310 h 2053753"/>
              <a:gd name="connsiteX27" fmla="*/ 467319 w 1204466"/>
              <a:gd name="connsiteY27" fmla="*/ 1457696 h 2053753"/>
              <a:gd name="connsiteX28" fmla="*/ 135724 w 1204466"/>
              <a:gd name="connsiteY28" fmla="*/ 1919921 h 2053753"/>
              <a:gd name="connsiteX29" fmla="*/ 206062 w 1204466"/>
              <a:gd name="connsiteY29" fmla="*/ 2045525 h 2053753"/>
              <a:gd name="connsiteX30" fmla="*/ 281425 w 1204466"/>
              <a:gd name="connsiteY30" fmla="*/ 2035477 h 2053753"/>
              <a:gd name="connsiteX31" fmla="*/ 351763 w 1204466"/>
              <a:gd name="connsiteY31" fmla="*/ 1985235 h 2053753"/>
              <a:gd name="connsiteX32" fmla="*/ 427126 w 1204466"/>
              <a:gd name="connsiteY32" fmla="*/ 1904848 h 2053753"/>
              <a:gd name="connsiteX33" fmla="*/ 537658 w 1204466"/>
              <a:gd name="connsiteY33" fmla="*/ 1744074 h 2053753"/>
              <a:gd name="connsiteX34" fmla="*/ 613020 w 1204466"/>
              <a:gd name="connsiteY34" fmla="*/ 1563204 h 2053753"/>
              <a:gd name="connsiteX35" fmla="*/ 824036 w 1204466"/>
              <a:gd name="connsiteY35" fmla="*/ 241846 h 2053753"/>
              <a:gd name="connsiteX36" fmla="*/ 824036 w 1204466"/>
              <a:gd name="connsiteY36" fmla="*/ 503103 h 2053753"/>
              <a:gd name="connsiteX37" fmla="*/ 829060 w 1204466"/>
              <a:gd name="connsiteY37" fmla="*/ 628707 h 2053753"/>
              <a:gd name="connsiteX38" fmla="*/ 869253 w 1204466"/>
              <a:gd name="connsiteY38" fmla="*/ 699046 h 2053753"/>
              <a:gd name="connsiteX39" fmla="*/ 899398 w 1204466"/>
              <a:gd name="connsiteY39" fmla="*/ 804553 h 2053753"/>
              <a:gd name="connsiteX40" fmla="*/ 914471 w 1204466"/>
              <a:gd name="connsiteY40" fmla="*/ 905037 h 2053753"/>
              <a:gd name="connsiteX41" fmla="*/ 884326 w 1204466"/>
              <a:gd name="connsiteY41" fmla="*/ 1065811 h 2053753"/>
              <a:gd name="connsiteX42" fmla="*/ 889350 w 1204466"/>
              <a:gd name="connsiteY42" fmla="*/ 1156246 h 2053753"/>
              <a:gd name="connsiteX43" fmla="*/ 889350 w 1204466"/>
              <a:gd name="connsiteY43" fmla="*/ 1306971 h 2053753"/>
              <a:gd name="connsiteX44" fmla="*/ 874278 w 1204466"/>
              <a:gd name="connsiteY44" fmla="*/ 1367261 h 2053753"/>
              <a:gd name="connsiteX45" fmla="*/ 829060 w 1204466"/>
              <a:gd name="connsiteY45" fmla="*/ 1507938 h 2053753"/>
              <a:gd name="connsiteX46" fmla="*/ 803939 w 1204466"/>
              <a:gd name="connsiteY46" fmla="*/ 1653639 h 2053753"/>
              <a:gd name="connsiteX47" fmla="*/ 783842 w 1204466"/>
              <a:gd name="connsiteY47" fmla="*/ 1739050 h 2053753"/>
              <a:gd name="connsiteX48" fmla="*/ 808963 w 1204466"/>
              <a:gd name="connsiteY48" fmla="*/ 1814413 h 2053753"/>
              <a:gd name="connsiteX49" fmla="*/ 844133 w 1204466"/>
              <a:gd name="connsiteY49" fmla="*/ 1839534 h 2053753"/>
              <a:gd name="connsiteX50" fmla="*/ 889350 w 1204466"/>
              <a:gd name="connsiteY50" fmla="*/ 1839534 h 2053753"/>
              <a:gd name="connsiteX51" fmla="*/ 944616 w 1204466"/>
              <a:gd name="connsiteY51" fmla="*/ 1819437 h 2053753"/>
              <a:gd name="connsiteX52" fmla="*/ 994858 w 1204466"/>
              <a:gd name="connsiteY52" fmla="*/ 1764171 h 2053753"/>
              <a:gd name="connsiteX53" fmla="*/ 1014955 w 1204466"/>
              <a:gd name="connsiteY53" fmla="*/ 1638567 h 2053753"/>
              <a:gd name="connsiteX54" fmla="*/ 1050124 w 1204466"/>
              <a:gd name="connsiteY54" fmla="*/ 1563204 h 2053753"/>
              <a:gd name="connsiteX55" fmla="*/ 1125486 w 1204466"/>
              <a:gd name="connsiteY55" fmla="*/ 1497890 h 2053753"/>
              <a:gd name="connsiteX56" fmla="*/ 1185777 w 1204466"/>
              <a:gd name="connsiteY56" fmla="*/ 1322044 h 2053753"/>
              <a:gd name="connsiteX57" fmla="*/ 1200849 w 1204466"/>
              <a:gd name="connsiteY57" fmla="*/ 1246681 h 2053753"/>
              <a:gd name="connsiteX58" fmla="*/ 1200849 w 1204466"/>
              <a:gd name="connsiteY58" fmla="*/ 1141173 h 2053753"/>
              <a:gd name="connsiteX59" fmla="*/ 1160656 w 1204466"/>
              <a:gd name="connsiteY59" fmla="*/ 1040690 h 2053753"/>
              <a:gd name="connsiteX60" fmla="*/ 1150607 w 1204466"/>
              <a:gd name="connsiteY60" fmla="*/ 955279 h 2053753"/>
              <a:gd name="connsiteX0" fmla="*/ 80458 w 1204466"/>
              <a:gd name="connsiteY0" fmla="*/ 653828 h 2053753"/>
              <a:gd name="connsiteX1" fmla="*/ 80458 w 1204466"/>
              <a:gd name="connsiteY1" fmla="*/ 543296 h 2053753"/>
              <a:gd name="connsiteX2" fmla="*/ 70409 w 1204466"/>
              <a:gd name="connsiteY2" fmla="*/ 427740 h 2053753"/>
              <a:gd name="connsiteX3" fmla="*/ 55337 w 1204466"/>
              <a:gd name="connsiteY3" fmla="*/ 307160 h 2053753"/>
              <a:gd name="connsiteX4" fmla="*/ 15144 w 1204466"/>
              <a:gd name="connsiteY4" fmla="*/ 226773 h 2053753"/>
              <a:gd name="connsiteX5" fmla="*/ 71 w 1204466"/>
              <a:gd name="connsiteY5" fmla="*/ 116241 h 2053753"/>
              <a:gd name="connsiteX6" fmla="*/ 20168 w 1204466"/>
              <a:gd name="connsiteY6" fmla="*/ 50927 h 2053753"/>
              <a:gd name="connsiteX7" fmla="*/ 35240 w 1204466"/>
              <a:gd name="connsiteY7" fmla="*/ 40879 h 2053753"/>
              <a:gd name="connsiteX8" fmla="*/ 80458 w 1204466"/>
              <a:gd name="connsiteY8" fmla="*/ 20782 h 2053753"/>
              <a:gd name="connsiteX9" fmla="*/ 150796 w 1204466"/>
              <a:gd name="connsiteY9" fmla="*/ 685 h 2053753"/>
              <a:gd name="connsiteX10" fmla="*/ 221135 w 1204466"/>
              <a:gd name="connsiteY10" fmla="*/ 5710 h 2053753"/>
              <a:gd name="connsiteX11" fmla="*/ 271377 w 1204466"/>
              <a:gd name="connsiteY11" fmla="*/ 15758 h 2053753"/>
              <a:gd name="connsiteX12" fmla="*/ 326642 w 1204466"/>
              <a:gd name="connsiteY12" fmla="*/ 76048 h 2053753"/>
              <a:gd name="connsiteX13" fmla="*/ 386933 w 1204466"/>
              <a:gd name="connsiteY13" fmla="*/ 146386 h 2053753"/>
              <a:gd name="connsiteX14" fmla="*/ 417078 w 1204466"/>
              <a:gd name="connsiteY14" fmla="*/ 392571 h 2053753"/>
              <a:gd name="connsiteX15" fmla="*/ 417078 w 1204466"/>
              <a:gd name="connsiteY15" fmla="*/ 417692 h 2053753"/>
              <a:gd name="connsiteX16" fmla="*/ 417078 w 1204466"/>
              <a:gd name="connsiteY16" fmla="*/ 553345 h 2053753"/>
              <a:gd name="connsiteX17" fmla="*/ 417078 w 1204466"/>
              <a:gd name="connsiteY17" fmla="*/ 653828 h 2053753"/>
              <a:gd name="connsiteX18" fmla="*/ 376884 w 1204466"/>
              <a:gd name="connsiteY18" fmla="*/ 749288 h 2053753"/>
              <a:gd name="connsiteX19" fmla="*/ 346739 w 1204466"/>
              <a:gd name="connsiteY19" fmla="*/ 824650 h 2053753"/>
              <a:gd name="connsiteX20" fmla="*/ 341715 w 1204466"/>
              <a:gd name="connsiteY20" fmla="*/ 884940 h 2053753"/>
              <a:gd name="connsiteX21" fmla="*/ 381908 w 1204466"/>
              <a:gd name="connsiteY21" fmla="*/ 985424 h 2053753"/>
              <a:gd name="connsiteX22" fmla="*/ 422102 w 1204466"/>
              <a:gd name="connsiteY22" fmla="*/ 1065811 h 2053753"/>
              <a:gd name="connsiteX23" fmla="*/ 497464 w 1204466"/>
              <a:gd name="connsiteY23" fmla="*/ 1221560 h 2053753"/>
              <a:gd name="connsiteX24" fmla="*/ 502489 w 1204466"/>
              <a:gd name="connsiteY24" fmla="*/ 1296923 h 2053753"/>
              <a:gd name="connsiteX25" fmla="*/ 502489 w 1204466"/>
              <a:gd name="connsiteY25" fmla="*/ 1377310 h 2053753"/>
              <a:gd name="connsiteX26" fmla="*/ 467319 w 1204466"/>
              <a:gd name="connsiteY26" fmla="*/ 1457696 h 2053753"/>
              <a:gd name="connsiteX27" fmla="*/ 135724 w 1204466"/>
              <a:gd name="connsiteY27" fmla="*/ 1919921 h 2053753"/>
              <a:gd name="connsiteX28" fmla="*/ 206062 w 1204466"/>
              <a:gd name="connsiteY28" fmla="*/ 2045525 h 2053753"/>
              <a:gd name="connsiteX29" fmla="*/ 281425 w 1204466"/>
              <a:gd name="connsiteY29" fmla="*/ 2035477 h 2053753"/>
              <a:gd name="connsiteX30" fmla="*/ 351763 w 1204466"/>
              <a:gd name="connsiteY30" fmla="*/ 1985235 h 2053753"/>
              <a:gd name="connsiteX31" fmla="*/ 427126 w 1204466"/>
              <a:gd name="connsiteY31" fmla="*/ 1904848 h 2053753"/>
              <a:gd name="connsiteX32" fmla="*/ 537658 w 1204466"/>
              <a:gd name="connsiteY32" fmla="*/ 1744074 h 2053753"/>
              <a:gd name="connsiteX33" fmla="*/ 613020 w 1204466"/>
              <a:gd name="connsiteY33" fmla="*/ 1563204 h 2053753"/>
              <a:gd name="connsiteX34" fmla="*/ 824036 w 1204466"/>
              <a:gd name="connsiteY34" fmla="*/ 241846 h 2053753"/>
              <a:gd name="connsiteX35" fmla="*/ 824036 w 1204466"/>
              <a:gd name="connsiteY35" fmla="*/ 503103 h 2053753"/>
              <a:gd name="connsiteX36" fmla="*/ 829060 w 1204466"/>
              <a:gd name="connsiteY36" fmla="*/ 628707 h 2053753"/>
              <a:gd name="connsiteX37" fmla="*/ 869253 w 1204466"/>
              <a:gd name="connsiteY37" fmla="*/ 699046 h 2053753"/>
              <a:gd name="connsiteX38" fmla="*/ 899398 w 1204466"/>
              <a:gd name="connsiteY38" fmla="*/ 804553 h 2053753"/>
              <a:gd name="connsiteX39" fmla="*/ 914471 w 1204466"/>
              <a:gd name="connsiteY39" fmla="*/ 905037 h 2053753"/>
              <a:gd name="connsiteX40" fmla="*/ 884326 w 1204466"/>
              <a:gd name="connsiteY40" fmla="*/ 1065811 h 2053753"/>
              <a:gd name="connsiteX41" fmla="*/ 889350 w 1204466"/>
              <a:gd name="connsiteY41" fmla="*/ 1156246 h 2053753"/>
              <a:gd name="connsiteX42" fmla="*/ 889350 w 1204466"/>
              <a:gd name="connsiteY42" fmla="*/ 1306971 h 2053753"/>
              <a:gd name="connsiteX43" fmla="*/ 874278 w 1204466"/>
              <a:gd name="connsiteY43" fmla="*/ 1367261 h 2053753"/>
              <a:gd name="connsiteX44" fmla="*/ 829060 w 1204466"/>
              <a:gd name="connsiteY44" fmla="*/ 1507938 h 2053753"/>
              <a:gd name="connsiteX45" fmla="*/ 803939 w 1204466"/>
              <a:gd name="connsiteY45" fmla="*/ 1653639 h 2053753"/>
              <a:gd name="connsiteX46" fmla="*/ 783842 w 1204466"/>
              <a:gd name="connsiteY46" fmla="*/ 1739050 h 2053753"/>
              <a:gd name="connsiteX47" fmla="*/ 808963 w 1204466"/>
              <a:gd name="connsiteY47" fmla="*/ 1814413 h 2053753"/>
              <a:gd name="connsiteX48" fmla="*/ 844133 w 1204466"/>
              <a:gd name="connsiteY48" fmla="*/ 1839534 h 2053753"/>
              <a:gd name="connsiteX49" fmla="*/ 889350 w 1204466"/>
              <a:gd name="connsiteY49" fmla="*/ 1839534 h 2053753"/>
              <a:gd name="connsiteX50" fmla="*/ 944616 w 1204466"/>
              <a:gd name="connsiteY50" fmla="*/ 1819437 h 2053753"/>
              <a:gd name="connsiteX51" fmla="*/ 994858 w 1204466"/>
              <a:gd name="connsiteY51" fmla="*/ 1764171 h 2053753"/>
              <a:gd name="connsiteX52" fmla="*/ 1014955 w 1204466"/>
              <a:gd name="connsiteY52" fmla="*/ 1638567 h 2053753"/>
              <a:gd name="connsiteX53" fmla="*/ 1050124 w 1204466"/>
              <a:gd name="connsiteY53" fmla="*/ 1563204 h 2053753"/>
              <a:gd name="connsiteX54" fmla="*/ 1125486 w 1204466"/>
              <a:gd name="connsiteY54" fmla="*/ 1497890 h 2053753"/>
              <a:gd name="connsiteX55" fmla="*/ 1185777 w 1204466"/>
              <a:gd name="connsiteY55" fmla="*/ 1322044 h 2053753"/>
              <a:gd name="connsiteX56" fmla="*/ 1200849 w 1204466"/>
              <a:gd name="connsiteY56" fmla="*/ 1246681 h 2053753"/>
              <a:gd name="connsiteX57" fmla="*/ 1200849 w 1204466"/>
              <a:gd name="connsiteY57" fmla="*/ 1141173 h 2053753"/>
              <a:gd name="connsiteX58" fmla="*/ 1160656 w 1204466"/>
              <a:gd name="connsiteY58" fmla="*/ 1040690 h 2053753"/>
              <a:gd name="connsiteX59" fmla="*/ 1150607 w 1204466"/>
              <a:gd name="connsiteY59" fmla="*/ 955279 h 2053753"/>
              <a:gd name="connsiteX0" fmla="*/ 80458 w 1204466"/>
              <a:gd name="connsiteY0" fmla="*/ 543296 h 2053753"/>
              <a:gd name="connsiteX1" fmla="*/ 70409 w 1204466"/>
              <a:gd name="connsiteY1" fmla="*/ 427740 h 2053753"/>
              <a:gd name="connsiteX2" fmla="*/ 55337 w 1204466"/>
              <a:gd name="connsiteY2" fmla="*/ 307160 h 2053753"/>
              <a:gd name="connsiteX3" fmla="*/ 15144 w 1204466"/>
              <a:gd name="connsiteY3" fmla="*/ 226773 h 2053753"/>
              <a:gd name="connsiteX4" fmla="*/ 71 w 1204466"/>
              <a:gd name="connsiteY4" fmla="*/ 116241 h 2053753"/>
              <a:gd name="connsiteX5" fmla="*/ 20168 w 1204466"/>
              <a:gd name="connsiteY5" fmla="*/ 50927 h 2053753"/>
              <a:gd name="connsiteX6" fmla="*/ 35240 w 1204466"/>
              <a:gd name="connsiteY6" fmla="*/ 40879 h 2053753"/>
              <a:gd name="connsiteX7" fmla="*/ 80458 w 1204466"/>
              <a:gd name="connsiteY7" fmla="*/ 20782 h 2053753"/>
              <a:gd name="connsiteX8" fmla="*/ 150796 w 1204466"/>
              <a:gd name="connsiteY8" fmla="*/ 685 h 2053753"/>
              <a:gd name="connsiteX9" fmla="*/ 221135 w 1204466"/>
              <a:gd name="connsiteY9" fmla="*/ 5710 h 2053753"/>
              <a:gd name="connsiteX10" fmla="*/ 271377 w 1204466"/>
              <a:gd name="connsiteY10" fmla="*/ 15758 h 2053753"/>
              <a:gd name="connsiteX11" fmla="*/ 326642 w 1204466"/>
              <a:gd name="connsiteY11" fmla="*/ 76048 h 2053753"/>
              <a:gd name="connsiteX12" fmla="*/ 386933 w 1204466"/>
              <a:gd name="connsiteY12" fmla="*/ 146386 h 2053753"/>
              <a:gd name="connsiteX13" fmla="*/ 417078 w 1204466"/>
              <a:gd name="connsiteY13" fmla="*/ 392571 h 2053753"/>
              <a:gd name="connsiteX14" fmla="*/ 417078 w 1204466"/>
              <a:gd name="connsiteY14" fmla="*/ 417692 h 2053753"/>
              <a:gd name="connsiteX15" fmla="*/ 417078 w 1204466"/>
              <a:gd name="connsiteY15" fmla="*/ 553345 h 2053753"/>
              <a:gd name="connsiteX16" fmla="*/ 417078 w 1204466"/>
              <a:gd name="connsiteY16" fmla="*/ 653828 h 2053753"/>
              <a:gd name="connsiteX17" fmla="*/ 376884 w 1204466"/>
              <a:gd name="connsiteY17" fmla="*/ 749288 h 2053753"/>
              <a:gd name="connsiteX18" fmla="*/ 346739 w 1204466"/>
              <a:gd name="connsiteY18" fmla="*/ 824650 h 2053753"/>
              <a:gd name="connsiteX19" fmla="*/ 341715 w 1204466"/>
              <a:gd name="connsiteY19" fmla="*/ 884940 h 2053753"/>
              <a:gd name="connsiteX20" fmla="*/ 381908 w 1204466"/>
              <a:gd name="connsiteY20" fmla="*/ 985424 h 2053753"/>
              <a:gd name="connsiteX21" fmla="*/ 422102 w 1204466"/>
              <a:gd name="connsiteY21" fmla="*/ 1065811 h 2053753"/>
              <a:gd name="connsiteX22" fmla="*/ 497464 w 1204466"/>
              <a:gd name="connsiteY22" fmla="*/ 1221560 h 2053753"/>
              <a:gd name="connsiteX23" fmla="*/ 502489 w 1204466"/>
              <a:gd name="connsiteY23" fmla="*/ 1296923 h 2053753"/>
              <a:gd name="connsiteX24" fmla="*/ 502489 w 1204466"/>
              <a:gd name="connsiteY24" fmla="*/ 1377310 h 2053753"/>
              <a:gd name="connsiteX25" fmla="*/ 467319 w 1204466"/>
              <a:gd name="connsiteY25" fmla="*/ 1457696 h 2053753"/>
              <a:gd name="connsiteX26" fmla="*/ 135724 w 1204466"/>
              <a:gd name="connsiteY26" fmla="*/ 1919921 h 2053753"/>
              <a:gd name="connsiteX27" fmla="*/ 206062 w 1204466"/>
              <a:gd name="connsiteY27" fmla="*/ 2045525 h 2053753"/>
              <a:gd name="connsiteX28" fmla="*/ 281425 w 1204466"/>
              <a:gd name="connsiteY28" fmla="*/ 2035477 h 2053753"/>
              <a:gd name="connsiteX29" fmla="*/ 351763 w 1204466"/>
              <a:gd name="connsiteY29" fmla="*/ 1985235 h 2053753"/>
              <a:gd name="connsiteX30" fmla="*/ 427126 w 1204466"/>
              <a:gd name="connsiteY30" fmla="*/ 1904848 h 2053753"/>
              <a:gd name="connsiteX31" fmla="*/ 537658 w 1204466"/>
              <a:gd name="connsiteY31" fmla="*/ 1744074 h 2053753"/>
              <a:gd name="connsiteX32" fmla="*/ 613020 w 1204466"/>
              <a:gd name="connsiteY32" fmla="*/ 1563204 h 2053753"/>
              <a:gd name="connsiteX33" fmla="*/ 824036 w 1204466"/>
              <a:gd name="connsiteY33" fmla="*/ 241846 h 2053753"/>
              <a:gd name="connsiteX34" fmla="*/ 824036 w 1204466"/>
              <a:gd name="connsiteY34" fmla="*/ 503103 h 2053753"/>
              <a:gd name="connsiteX35" fmla="*/ 829060 w 1204466"/>
              <a:gd name="connsiteY35" fmla="*/ 628707 h 2053753"/>
              <a:gd name="connsiteX36" fmla="*/ 869253 w 1204466"/>
              <a:gd name="connsiteY36" fmla="*/ 699046 h 2053753"/>
              <a:gd name="connsiteX37" fmla="*/ 899398 w 1204466"/>
              <a:gd name="connsiteY37" fmla="*/ 804553 h 2053753"/>
              <a:gd name="connsiteX38" fmla="*/ 914471 w 1204466"/>
              <a:gd name="connsiteY38" fmla="*/ 905037 h 2053753"/>
              <a:gd name="connsiteX39" fmla="*/ 884326 w 1204466"/>
              <a:gd name="connsiteY39" fmla="*/ 1065811 h 2053753"/>
              <a:gd name="connsiteX40" fmla="*/ 889350 w 1204466"/>
              <a:gd name="connsiteY40" fmla="*/ 1156246 h 2053753"/>
              <a:gd name="connsiteX41" fmla="*/ 889350 w 1204466"/>
              <a:gd name="connsiteY41" fmla="*/ 1306971 h 2053753"/>
              <a:gd name="connsiteX42" fmla="*/ 874278 w 1204466"/>
              <a:gd name="connsiteY42" fmla="*/ 1367261 h 2053753"/>
              <a:gd name="connsiteX43" fmla="*/ 829060 w 1204466"/>
              <a:gd name="connsiteY43" fmla="*/ 1507938 h 2053753"/>
              <a:gd name="connsiteX44" fmla="*/ 803939 w 1204466"/>
              <a:gd name="connsiteY44" fmla="*/ 1653639 h 2053753"/>
              <a:gd name="connsiteX45" fmla="*/ 783842 w 1204466"/>
              <a:gd name="connsiteY45" fmla="*/ 1739050 h 2053753"/>
              <a:gd name="connsiteX46" fmla="*/ 808963 w 1204466"/>
              <a:gd name="connsiteY46" fmla="*/ 1814413 h 2053753"/>
              <a:gd name="connsiteX47" fmla="*/ 844133 w 1204466"/>
              <a:gd name="connsiteY47" fmla="*/ 1839534 h 2053753"/>
              <a:gd name="connsiteX48" fmla="*/ 889350 w 1204466"/>
              <a:gd name="connsiteY48" fmla="*/ 1839534 h 2053753"/>
              <a:gd name="connsiteX49" fmla="*/ 944616 w 1204466"/>
              <a:gd name="connsiteY49" fmla="*/ 1819437 h 2053753"/>
              <a:gd name="connsiteX50" fmla="*/ 994858 w 1204466"/>
              <a:gd name="connsiteY50" fmla="*/ 1764171 h 2053753"/>
              <a:gd name="connsiteX51" fmla="*/ 1014955 w 1204466"/>
              <a:gd name="connsiteY51" fmla="*/ 1638567 h 2053753"/>
              <a:gd name="connsiteX52" fmla="*/ 1050124 w 1204466"/>
              <a:gd name="connsiteY52" fmla="*/ 1563204 h 2053753"/>
              <a:gd name="connsiteX53" fmla="*/ 1125486 w 1204466"/>
              <a:gd name="connsiteY53" fmla="*/ 1497890 h 2053753"/>
              <a:gd name="connsiteX54" fmla="*/ 1185777 w 1204466"/>
              <a:gd name="connsiteY54" fmla="*/ 1322044 h 2053753"/>
              <a:gd name="connsiteX55" fmla="*/ 1200849 w 1204466"/>
              <a:gd name="connsiteY55" fmla="*/ 1246681 h 2053753"/>
              <a:gd name="connsiteX56" fmla="*/ 1200849 w 1204466"/>
              <a:gd name="connsiteY56" fmla="*/ 1141173 h 2053753"/>
              <a:gd name="connsiteX57" fmla="*/ 1160656 w 1204466"/>
              <a:gd name="connsiteY57" fmla="*/ 1040690 h 2053753"/>
              <a:gd name="connsiteX58" fmla="*/ 1150607 w 1204466"/>
              <a:gd name="connsiteY58" fmla="*/ 955279 h 2053753"/>
              <a:gd name="connsiteX0" fmla="*/ 70409 w 1204466"/>
              <a:gd name="connsiteY0" fmla="*/ 427740 h 2053753"/>
              <a:gd name="connsiteX1" fmla="*/ 55337 w 1204466"/>
              <a:gd name="connsiteY1" fmla="*/ 307160 h 2053753"/>
              <a:gd name="connsiteX2" fmla="*/ 15144 w 1204466"/>
              <a:gd name="connsiteY2" fmla="*/ 226773 h 2053753"/>
              <a:gd name="connsiteX3" fmla="*/ 71 w 1204466"/>
              <a:gd name="connsiteY3" fmla="*/ 116241 h 2053753"/>
              <a:gd name="connsiteX4" fmla="*/ 20168 w 1204466"/>
              <a:gd name="connsiteY4" fmla="*/ 50927 h 2053753"/>
              <a:gd name="connsiteX5" fmla="*/ 35240 w 1204466"/>
              <a:gd name="connsiteY5" fmla="*/ 40879 h 2053753"/>
              <a:gd name="connsiteX6" fmla="*/ 80458 w 1204466"/>
              <a:gd name="connsiteY6" fmla="*/ 20782 h 2053753"/>
              <a:gd name="connsiteX7" fmla="*/ 150796 w 1204466"/>
              <a:gd name="connsiteY7" fmla="*/ 685 h 2053753"/>
              <a:gd name="connsiteX8" fmla="*/ 221135 w 1204466"/>
              <a:gd name="connsiteY8" fmla="*/ 5710 h 2053753"/>
              <a:gd name="connsiteX9" fmla="*/ 271377 w 1204466"/>
              <a:gd name="connsiteY9" fmla="*/ 15758 h 2053753"/>
              <a:gd name="connsiteX10" fmla="*/ 326642 w 1204466"/>
              <a:gd name="connsiteY10" fmla="*/ 76048 h 2053753"/>
              <a:gd name="connsiteX11" fmla="*/ 386933 w 1204466"/>
              <a:gd name="connsiteY11" fmla="*/ 146386 h 2053753"/>
              <a:gd name="connsiteX12" fmla="*/ 417078 w 1204466"/>
              <a:gd name="connsiteY12" fmla="*/ 392571 h 2053753"/>
              <a:gd name="connsiteX13" fmla="*/ 417078 w 1204466"/>
              <a:gd name="connsiteY13" fmla="*/ 417692 h 2053753"/>
              <a:gd name="connsiteX14" fmla="*/ 417078 w 1204466"/>
              <a:gd name="connsiteY14" fmla="*/ 553345 h 2053753"/>
              <a:gd name="connsiteX15" fmla="*/ 417078 w 1204466"/>
              <a:gd name="connsiteY15" fmla="*/ 653828 h 2053753"/>
              <a:gd name="connsiteX16" fmla="*/ 376884 w 1204466"/>
              <a:gd name="connsiteY16" fmla="*/ 749288 h 2053753"/>
              <a:gd name="connsiteX17" fmla="*/ 346739 w 1204466"/>
              <a:gd name="connsiteY17" fmla="*/ 824650 h 2053753"/>
              <a:gd name="connsiteX18" fmla="*/ 341715 w 1204466"/>
              <a:gd name="connsiteY18" fmla="*/ 884940 h 2053753"/>
              <a:gd name="connsiteX19" fmla="*/ 381908 w 1204466"/>
              <a:gd name="connsiteY19" fmla="*/ 985424 h 2053753"/>
              <a:gd name="connsiteX20" fmla="*/ 422102 w 1204466"/>
              <a:gd name="connsiteY20" fmla="*/ 1065811 h 2053753"/>
              <a:gd name="connsiteX21" fmla="*/ 497464 w 1204466"/>
              <a:gd name="connsiteY21" fmla="*/ 1221560 h 2053753"/>
              <a:gd name="connsiteX22" fmla="*/ 502489 w 1204466"/>
              <a:gd name="connsiteY22" fmla="*/ 1296923 h 2053753"/>
              <a:gd name="connsiteX23" fmla="*/ 502489 w 1204466"/>
              <a:gd name="connsiteY23" fmla="*/ 1377310 h 2053753"/>
              <a:gd name="connsiteX24" fmla="*/ 467319 w 1204466"/>
              <a:gd name="connsiteY24" fmla="*/ 1457696 h 2053753"/>
              <a:gd name="connsiteX25" fmla="*/ 135724 w 1204466"/>
              <a:gd name="connsiteY25" fmla="*/ 1919921 h 2053753"/>
              <a:gd name="connsiteX26" fmla="*/ 206062 w 1204466"/>
              <a:gd name="connsiteY26" fmla="*/ 2045525 h 2053753"/>
              <a:gd name="connsiteX27" fmla="*/ 281425 w 1204466"/>
              <a:gd name="connsiteY27" fmla="*/ 2035477 h 2053753"/>
              <a:gd name="connsiteX28" fmla="*/ 351763 w 1204466"/>
              <a:gd name="connsiteY28" fmla="*/ 1985235 h 2053753"/>
              <a:gd name="connsiteX29" fmla="*/ 427126 w 1204466"/>
              <a:gd name="connsiteY29" fmla="*/ 1904848 h 2053753"/>
              <a:gd name="connsiteX30" fmla="*/ 537658 w 1204466"/>
              <a:gd name="connsiteY30" fmla="*/ 1744074 h 2053753"/>
              <a:gd name="connsiteX31" fmla="*/ 613020 w 1204466"/>
              <a:gd name="connsiteY31" fmla="*/ 1563204 h 2053753"/>
              <a:gd name="connsiteX32" fmla="*/ 824036 w 1204466"/>
              <a:gd name="connsiteY32" fmla="*/ 241846 h 2053753"/>
              <a:gd name="connsiteX33" fmla="*/ 824036 w 1204466"/>
              <a:gd name="connsiteY33" fmla="*/ 503103 h 2053753"/>
              <a:gd name="connsiteX34" fmla="*/ 829060 w 1204466"/>
              <a:gd name="connsiteY34" fmla="*/ 628707 h 2053753"/>
              <a:gd name="connsiteX35" fmla="*/ 869253 w 1204466"/>
              <a:gd name="connsiteY35" fmla="*/ 699046 h 2053753"/>
              <a:gd name="connsiteX36" fmla="*/ 899398 w 1204466"/>
              <a:gd name="connsiteY36" fmla="*/ 804553 h 2053753"/>
              <a:gd name="connsiteX37" fmla="*/ 914471 w 1204466"/>
              <a:gd name="connsiteY37" fmla="*/ 905037 h 2053753"/>
              <a:gd name="connsiteX38" fmla="*/ 884326 w 1204466"/>
              <a:gd name="connsiteY38" fmla="*/ 1065811 h 2053753"/>
              <a:gd name="connsiteX39" fmla="*/ 889350 w 1204466"/>
              <a:gd name="connsiteY39" fmla="*/ 1156246 h 2053753"/>
              <a:gd name="connsiteX40" fmla="*/ 889350 w 1204466"/>
              <a:gd name="connsiteY40" fmla="*/ 1306971 h 2053753"/>
              <a:gd name="connsiteX41" fmla="*/ 874278 w 1204466"/>
              <a:gd name="connsiteY41" fmla="*/ 1367261 h 2053753"/>
              <a:gd name="connsiteX42" fmla="*/ 829060 w 1204466"/>
              <a:gd name="connsiteY42" fmla="*/ 1507938 h 2053753"/>
              <a:gd name="connsiteX43" fmla="*/ 803939 w 1204466"/>
              <a:gd name="connsiteY43" fmla="*/ 1653639 h 2053753"/>
              <a:gd name="connsiteX44" fmla="*/ 783842 w 1204466"/>
              <a:gd name="connsiteY44" fmla="*/ 1739050 h 2053753"/>
              <a:gd name="connsiteX45" fmla="*/ 808963 w 1204466"/>
              <a:gd name="connsiteY45" fmla="*/ 1814413 h 2053753"/>
              <a:gd name="connsiteX46" fmla="*/ 844133 w 1204466"/>
              <a:gd name="connsiteY46" fmla="*/ 1839534 h 2053753"/>
              <a:gd name="connsiteX47" fmla="*/ 889350 w 1204466"/>
              <a:gd name="connsiteY47" fmla="*/ 1839534 h 2053753"/>
              <a:gd name="connsiteX48" fmla="*/ 944616 w 1204466"/>
              <a:gd name="connsiteY48" fmla="*/ 1819437 h 2053753"/>
              <a:gd name="connsiteX49" fmla="*/ 994858 w 1204466"/>
              <a:gd name="connsiteY49" fmla="*/ 1764171 h 2053753"/>
              <a:gd name="connsiteX50" fmla="*/ 1014955 w 1204466"/>
              <a:gd name="connsiteY50" fmla="*/ 1638567 h 2053753"/>
              <a:gd name="connsiteX51" fmla="*/ 1050124 w 1204466"/>
              <a:gd name="connsiteY51" fmla="*/ 1563204 h 2053753"/>
              <a:gd name="connsiteX52" fmla="*/ 1125486 w 1204466"/>
              <a:gd name="connsiteY52" fmla="*/ 1497890 h 2053753"/>
              <a:gd name="connsiteX53" fmla="*/ 1185777 w 1204466"/>
              <a:gd name="connsiteY53" fmla="*/ 1322044 h 2053753"/>
              <a:gd name="connsiteX54" fmla="*/ 1200849 w 1204466"/>
              <a:gd name="connsiteY54" fmla="*/ 1246681 h 2053753"/>
              <a:gd name="connsiteX55" fmla="*/ 1200849 w 1204466"/>
              <a:gd name="connsiteY55" fmla="*/ 1141173 h 2053753"/>
              <a:gd name="connsiteX56" fmla="*/ 1160656 w 1204466"/>
              <a:gd name="connsiteY56" fmla="*/ 1040690 h 2053753"/>
              <a:gd name="connsiteX57" fmla="*/ 1150607 w 1204466"/>
              <a:gd name="connsiteY57" fmla="*/ 955279 h 2053753"/>
              <a:gd name="connsiteX0" fmla="*/ 55337 w 1204466"/>
              <a:gd name="connsiteY0" fmla="*/ 307160 h 2053753"/>
              <a:gd name="connsiteX1" fmla="*/ 15144 w 1204466"/>
              <a:gd name="connsiteY1" fmla="*/ 226773 h 2053753"/>
              <a:gd name="connsiteX2" fmla="*/ 71 w 1204466"/>
              <a:gd name="connsiteY2" fmla="*/ 116241 h 2053753"/>
              <a:gd name="connsiteX3" fmla="*/ 20168 w 1204466"/>
              <a:gd name="connsiteY3" fmla="*/ 50927 h 2053753"/>
              <a:gd name="connsiteX4" fmla="*/ 35240 w 1204466"/>
              <a:gd name="connsiteY4" fmla="*/ 40879 h 2053753"/>
              <a:gd name="connsiteX5" fmla="*/ 80458 w 1204466"/>
              <a:gd name="connsiteY5" fmla="*/ 20782 h 2053753"/>
              <a:gd name="connsiteX6" fmla="*/ 150796 w 1204466"/>
              <a:gd name="connsiteY6" fmla="*/ 685 h 2053753"/>
              <a:gd name="connsiteX7" fmla="*/ 221135 w 1204466"/>
              <a:gd name="connsiteY7" fmla="*/ 5710 h 2053753"/>
              <a:gd name="connsiteX8" fmla="*/ 271377 w 1204466"/>
              <a:gd name="connsiteY8" fmla="*/ 15758 h 2053753"/>
              <a:gd name="connsiteX9" fmla="*/ 326642 w 1204466"/>
              <a:gd name="connsiteY9" fmla="*/ 76048 h 2053753"/>
              <a:gd name="connsiteX10" fmla="*/ 386933 w 1204466"/>
              <a:gd name="connsiteY10" fmla="*/ 146386 h 2053753"/>
              <a:gd name="connsiteX11" fmla="*/ 417078 w 1204466"/>
              <a:gd name="connsiteY11" fmla="*/ 392571 h 2053753"/>
              <a:gd name="connsiteX12" fmla="*/ 417078 w 1204466"/>
              <a:gd name="connsiteY12" fmla="*/ 417692 h 2053753"/>
              <a:gd name="connsiteX13" fmla="*/ 417078 w 1204466"/>
              <a:gd name="connsiteY13" fmla="*/ 553345 h 2053753"/>
              <a:gd name="connsiteX14" fmla="*/ 417078 w 1204466"/>
              <a:gd name="connsiteY14" fmla="*/ 653828 h 2053753"/>
              <a:gd name="connsiteX15" fmla="*/ 376884 w 1204466"/>
              <a:gd name="connsiteY15" fmla="*/ 749288 h 2053753"/>
              <a:gd name="connsiteX16" fmla="*/ 346739 w 1204466"/>
              <a:gd name="connsiteY16" fmla="*/ 824650 h 2053753"/>
              <a:gd name="connsiteX17" fmla="*/ 341715 w 1204466"/>
              <a:gd name="connsiteY17" fmla="*/ 884940 h 2053753"/>
              <a:gd name="connsiteX18" fmla="*/ 381908 w 1204466"/>
              <a:gd name="connsiteY18" fmla="*/ 985424 h 2053753"/>
              <a:gd name="connsiteX19" fmla="*/ 422102 w 1204466"/>
              <a:gd name="connsiteY19" fmla="*/ 1065811 h 2053753"/>
              <a:gd name="connsiteX20" fmla="*/ 497464 w 1204466"/>
              <a:gd name="connsiteY20" fmla="*/ 1221560 h 2053753"/>
              <a:gd name="connsiteX21" fmla="*/ 502489 w 1204466"/>
              <a:gd name="connsiteY21" fmla="*/ 1296923 h 2053753"/>
              <a:gd name="connsiteX22" fmla="*/ 502489 w 1204466"/>
              <a:gd name="connsiteY22" fmla="*/ 1377310 h 2053753"/>
              <a:gd name="connsiteX23" fmla="*/ 467319 w 1204466"/>
              <a:gd name="connsiteY23" fmla="*/ 1457696 h 2053753"/>
              <a:gd name="connsiteX24" fmla="*/ 135724 w 1204466"/>
              <a:gd name="connsiteY24" fmla="*/ 1919921 h 2053753"/>
              <a:gd name="connsiteX25" fmla="*/ 206062 w 1204466"/>
              <a:gd name="connsiteY25" fmla="*/ 2045525 h 2053753"/>
              <a:gd name="connsiteX26" fmla="*/ 281425 w 1204466"/>
              <a:gd name="connsiteY26" fmla="*/ 2035477 h 2053753"/>
              <a:gd name="connsiteX27" fmla="*/ 351763 w 1204466"/>
              <a:gd name="connsiteY27" fmla="*/ 1985235 h 2053753"/>
              <a:gd name="connsiteX28" fmla="*/ 427126 w 1204466"/>
              <a:gd name="connsiteY28" fmla="*/ 1904848 h 2053753"/>
              <a:gd name="connsiteX29" fmla="*/ 537658 w 1204466"/>
              <a:gd name="connsiteY29" fmla="*/ 1744074 h 2053753"/>
              <a:gd name="connsiteX30" fmla="*/ 613020 w 1204466"/>
              <a:gd name="connsiteY30" fmla="*/ 1563204 h 2053753"/>
              <a:gd name="connsiteX31" fmla="*/ 824036 w 1204466"/>
              <a:gd name="connsiteY31" fmla="*/ 241846 h 2053753"/>
              <a:gd name="connsiteX32" fmla="*/ 824036 w 1204466"/>
              <a:gd name="connsiteY32" fmla="*/ 503103 h 2053753"/>
              <a:gd name="connsiteX33" fmla="*/ 829060 w 1204466"/>
              <a:gd name="connsiteY33" fmla="*/ 628707 h 2053753"/>
              <a:gd name="connsiteX34" fmla="*/ 869253 w 1204466"/>
              <a:gd name="connsiteY34" fmla="*/ 699046 h 2053753"/>
              <a:gd name="connsiteX35" fmla="*/ 899398 w 1204466"/>
              <a:gd name="connsiteY35" fmla="*/ 804553 h 2053753"/>
              <a:gd name="connsiteX36" fmla="*/ 914471 w 1204466"/>
              <a:gd name="connsiteY36" fmla="*/ 905037 h 2053753"/>
              <a:gd name="connsiteX37" fmla="*/ 884326 w 1204466"/>
              <a:gd name="connsiteY37" fmla="*/ 1065811 h 2053753"/>
              <a:gd name="connsiteX38" fmla="*/ 889350 w 1204466"/>
              <a:gd name="connsiteY38" fmla="*/ 1156246 h 2053753"/>
              <a:gd name="connsiteX39" fmla="*/ 889350 w 1204466"/>
              <a:gd name="connsiteY39" fmla="*/ 1306971 h 2053753"/>
              <a:gd name="connsiteX40" fmla="*/ 874278 w 1204466"/>
              <a:gd name="connsiteY40" fmla="*/ 1367261 h 2053753"/>
              <a:gd name="connsiteX41" fmla="*/ 829060 w 1204466"/>
              <a:gd name="connsiteY41" fmla="*/ 1507938 h 2053753"/>
              <a:gd name="connsiteX42" fmla="*/ 803939 w 1204466"/>
              <a:gd name="connsiteY42" fmla="*/ 1653639 h 2053753"/>
              <a:gd name="connsiteX43" fmla="*/ 783842 w 1204466"/>
              <a:gd name="connsiteY43" fmla="*/ 1739050 h 2053753"/>
              <a:gd name="connsiteX44" fmla="*/ 808963 w 1204466"/>
              <a:gd name="connsiteY44" fmla="*/ 1814413 h 2053753"/>
              <a:gd name="connsiteX45" fmla="*/ 844133 w 1204466"/>
              <a:gd name="connsiteY45" fmla="*/ 1839534 h 2053753"/>
              <a:gd name="connsiteX46" fmla="*/ 889350 w 1204466"/>
              <a:gd name="connsiteY46" fmla="*/ 1839534 h 2053753"/>
              <a:gd name="connsiteX47" fmla="*/ 944616 w 1204466"/>
              <a:gd name="connsiteY47" fmla="*/ 1819437 h 2053753"/>
              <a:gd name="connsiteX48" fmla="*/ 994858 w 1204466"/>
              <a:gd name="connsiteY48" fmla="*/ 1764171 h 2053753"/>
              <a:gd name="connsiteX49" fmla="*/ 1014955 w 1204466"/>
              <a:gd name="connsiteY49" fmla="*/ 1638567 h 2053753"/>
              <a:gd name="connsiteX50" fmla="*/ 1050124 w 1204466"/>
              <a:gd name="connsiteY50" fmla="*/ 1563204 h 2053753"/>
              <a:gd name="connsiteX51" fmla="*/ 1125486 w 1204466"/>
              <a:gd name="connsiteY51" fmla="*/ 1497890 h 2053753"/>
              <a:gd name="connsiteX52" fmla="*/ 1185777 w 1204466"/>
              <a:gd name="connsiteY52" fmla="*/ 1322044 h 2053753"/>
              <a:gd name="connsiteX53" fmla="*/ 1200849 w 1204466"/>
              <a:gd name="connsiteY53" fmla="*/ 1246681 h 2053753"/>
              <a:gd name="connsiteX54" fmla="*/ 1200849 w 1204466"/>
              <a:gd name="connsiteY54" fmla="*/ 1141173 h 2053753"/>
              <a:gd name="connsiteX55" fmla="*/ 1160656 w 1204466"/>
              <a:gd name="connsiteY55" fmla="*/ 1040690 h 2053753"/>
              <a:gd name="connsiteX56" fmla="*/ 1150607 w 1204466"/>
              <a:gd name="connsiteY56" fmla="*/ 955279 h 2053753"/>
              <a:gd name="connsiteX0" fmla="*/ 15144 w 1204466"/>
              <a:gd name="connsiteY0" fmla="*/ 226773 h 2053753"/>
              <a:gd name="connsiteX1" fmla="*/ 71 w 1204466"/>
              <a:gd name="connsiteY1" fmla="*/ 116241 h 2053753"/>
              <a:gd name="connsiteX2" fmla="*/ 20168 w 1204466"/>
              <a:gd name="connsiteY2" fmla="*/ 50927 h 2053753"/>
              <a:gd name="connsiteX3" fmla="*/ 35240 w 1204466"/>
              <a:gd name="connsiteY3" fmla="*/ 40879 h 2053753"/>
              <a:gd name="connsiteX4" fmla="*/ 80458 w 1204466"/>
              <a:gd name="connsiteY4" fmla="*/ 20782 h 2053753"/>
              <a:gd name="connsiteX5" fmla="*/ 150796 w 1204466"/>
              <a:gd name="connsiteY5" fmla="*/ 685 h 2053753"/>
              <a:gd name="connsiteX6" fmla="*/ 221135 w 1204466"/>
              <a:gd name="connsiteY6" fmla="*/ 5710 h 2053753"/>
              <a:gd name="connsiteX7" fmla="*/ 271377 w 1204466"/>
              <a:gd name="connsiteY7" fmla="*/ 15758 h 2053753"/>
              <a:gd name="connsiteX8" fmla="*/ 326642 w 1204466"/>
              <a:gd name="connsiteY8" fmla="*/ 76048 h 2053753"/>
              <a:gd name="connsiteX9" fmla="*/ 386933 w 1204466"/>
              <a:gd name="connsiteY9" fmla="*/ 146386 h 2053753"/>
              <a:gd name="connsiteX10" fmla="*/ 417078 w 1204466"/>
              <a:gd name="connsiteY10" fmla="*/ 392571 h 2053753"/>
              <a:gd name="connsiteX11" fmla="*/ 417078 w 1204466"/>
              <a:gd name="connsiteY11" fmla="*/ 417692 h 2053753"/>
              <a:gd name="connsiteX12" fmla="*/ 417078 w 1204466"/>
              <a:gd name="connsiteY12" fmla="*/ 553345 h 2053753"/>
              <a:gd name="connsiteX13" fmla="*/ 417078 w 1204466"/>
              <a:gd name="connsiteY13" fmla="*/ 653828 h 2053753"/>
              <a:gd name="connsiteX14" fmla="*/ 376884 w 1204466"/>
              <a:gd name="connsiteY14" fmla="*/ 749288 h 2053753"/>
              <a:gd name="connsiteX15" fmla="*/ 346739 w 1204466"/>
              <a:gd name="connsiteY15" fmla="*/ 824650 h 2053753"/>
              <a:gd name="connsiteX16" fmla="*/ 341715 w 1204466"/>
              <a:gd name="connsiteY16" fmla="*/ 884940 h 2053753"/>
              <a:gd name="connsiteX17" fmla="*/ 381908 w 1204466"/>
              <a:gd name="connsiteY17" fmla="*/ 985424 h 2053753"/>
              <a:gd name="connsiteX18" fmla="*/ 422102 w 1204466"/>
              <a:gd name="connsiteY18" fmla="*/ 1065811 h 2053753"/>
              <a:gd name="connsiteX19" fmla="*/ 497464 w 1204466"/>
              <a:gd name="connsiteY19" fmla="*/ 1221560 h 2053753"/>
              <a:gd name="connsiteX20" fmla="*/ 502489 w 1204466"/>
              <a:gd name="connsiteY20" fmla="*/ 1296923 h 2053753"/>
              <a:gd name="connsiteX21" fmla="*/ 502489 w 1204466"/>
              <a:gd name="connsiteY21" fmla="*/ 1377310 h 2053753"/>
              <a:gd name="connsiteX22" fmla="*/ 467319 w 1204466"/>
              <a:gd name="connsiteY22" fmla="*/ 1457696 h 2053753"/>
              <a:gd name="connsiteX23" fmla="*/ 135724 w 1204466"/>
              <a:gd name="connsiteY23" fmla="*/ 1919921 h 2053753"/>
              <a:gd name="connsiteX24" fmla="*/ 206062 w 1204466"/>
              <a:gd name="connsiteY24" fmla="*/ 2045525 h 2053753"/>
              <a:gd name="connsiteX25" fmla="*/ 281425 w 1204466"/>
              <a:gd name="connsiteY25" fmla="*/ 2035477 h 2053753"/>
              <a:gd name="connsiteX26" fmla="*/ 351763 w 1204466"/>
              <a:gd name="connsiteY26" fmla="*/ 1985235 h 2053753"/>
              <a:gd name="connsiteX27" fmla="*/ 427126 w 1204466"/>
              <a:gd name="connsiteY27" fmla="*/ 1904848 h 2053753"/>
              <a:gd name="connsiteX28" fmla="*/ 537658 w 1204466"/>
              <a:gd name="connsiteY28" fmla="*/ 1744074 h 2053753"/>
              <a:gd name="connsiteX29" fmla="*/ 613020 w 1204466"/>
              <a:gd name="connsiteY29" fmla="*/ 1563204 h 2053753"/>
              <a:gd name="connsiteX30" fmla="*/ 824036 w 1204466"/>
              <a:gd name="connsiteY30" fmla="*/ 241846 h 2053753"/>
              <a:gd name="connsiteX31" fmla="*/ 824036 w 1204466"/>
              <a:gd name="connsiteY31" fmla="*/ 503103 h 2053753"/>
              <a:gd name="connsiteX32" fmla="*/ 829060 w 1204466"/>
              <a:gd name="connsiteY32" fmla="*/ 628707 h 2053753"/>
              <a:gd name="connsiteX33" fmla="*/ 869253 w 1204466"/>
              <a:gd name="connsiteY33" fmla="*/ 699046 h 2053753"/>
              <a:gd name="connsiteX34" fmla="*/ 899398 w 1204466"/>
              <a:gd name="connsiteY34" fmla="*/ 804553 h 2053753"/>
              <a:gd name="connsiteX35" fmla="*/ 914471 w 1204466"/>
              <a:gd name="connsiteY35" fmla="*/ 905037 h 2053753"/>
              <a:gd name="connsiteX36" fmla="*/ 884326 w 1204466"/>
              <a:gd name="connsiteY36" fmla="*/ 1065811 h 2053753"/>
              <a:gd name="connsiteX37" fmla="*/ 889350 w 1204466"/>
              <a:gd name="connsiteY37" fmla="*/ 1156246 h 2053753"/>
              <a:gd name="connsiteX38" fmla="*/ 889350 w 1204466"/>
              <a:gd name="connsiteY38" fmla="*/ 1306971 h 2053753"/>
              <a:gd name="connsiteX39" fmla="*/ 874278 w 1204466"/>
              <a:gd name="connsiteY39" fmla="*/ 1367261 h 2053753"/>
              <a:gd name="connsiteX40" fmla="*/ 829060 w 1204466"/>
              <a:gd name="connsiteY40" fmla="*/ 1507938 h 2053753"/>
              <a:gd name="connsiteX41" fmla="*/ 803939 w 1204466"/>
              <a:gd name="connsiteY41" fmla="*/ 1653639 h 2053753"/>
              <a:gd name="connsiteX42" fmla="*/ 783842 w 1204466"/>
              <a:gd name="connsiteY42" fmla="*/ 1739050 h 2053753"/>
              <a:gd name="connsiteX43" fmla="*/ 808963 w 1204466"/>
              <a:gd name="connsiteY43" fmla="*/ 1814413 h 2053753"/>
              <a:gd name="connsiteX44" fmla="*/ 844133 w 1204466"/>
              <a:gd name="connsiteY44" fmla="*/ 1839534 h 2053753"/>
              <a:gd name="connsiteX45" fmla="*/ 889350 w 1204466"/>
              <a:gd name="connsiteY45" fmla="*/ 1839534 h 2053753"/>
              <a:gd name="connsiteX46" fmla="*/ 944616 w 1204466"/>
              <a:gd name="connsiteY46" fmla="*/ 1819437 h 2053753"/>
              <a:gd name="connsiteX47" fmla="*/ 994858 w 1204466"/>
              <a:gd name="connsiteY47" fmla="*/ 1764171 h 2053753"/>
              <a:gd name="connsiteX48" fmla="*/ 1014955 w 1204466"/>
              <a:gd name="connsiteY48" fmla="*/ 1638567 h 2053753"/>
              <a:gd name="connsiteX49" fmla="*/ 1050124 w 1204466"/>
              <a:gd name="connsiteY49" fmla="*/ 1563204 h 2053753"/>
              <a:gd name="connsiteX50" fmla="*/ 1125486 w 1204466"/>
              <a:gd name="connsiteY50" fmla="*/ 1497890 h 2053753"/>
              <a:gd name="connsiteX51" fmla="*/ 1185777 w 1204466"/>
              <a:gd name="connsiteY51" fmla="*/ 1322044 h 2053753"/>
              <a:gd name="connsiteX52" fmla="*/ 1200849 w 1204466"/>
              <a:gd name="connsiteY52" fmla="*/ 1246681 h 2053753"/>
              <a:gd name="connsiteX53" fmla="*/ 1200849 w 1204466"/>
              <a:gd name="connsiteY53" fmla="*/ 1141173 h 2053753"/>
              <a:gd name="connsiteX54" fmla="*/ 1160656 w 1204466"/>
              <a:gd name="connsiteY54" fmla="*/ 1040690 h 2053753"/>
              <a:gd name="connsiteX55" fmla="*/ 1150607 w 1204466"/>
              <a:gd name="connsiteY55" fmla="*/ 955279 h 2053753"/>
              <a:gd name="connsiteX0" fmla="*/ 0 w 1204395"/>
              <a:gd name="connsiteY0" fmla="*/ 116241 h 2053753"/>
              <a:gd name="connsiteX1" fmla="*/ 20097 w 1204395"/>
              <a:gd name="connsiteY1" fmla="*/ 50927 h 2053753"/>
              <a:gd name="connsiteX2" fmla="*/ 35169 w 1204395"/>
              <a:gd name="connsiteY2" fmla="*/ 40879 h 2053753"/>
              <a:gd name="connsiteX3" fmla="*/ 80387 w 1204395"/>
              <a:gd name="connsiteY3" fmla="*/ 20782 h 2053753"/>
              <a:gd name="connsiteX4" fmla="*/ 150725 w 1204395"/>
              <a:gd name="connsiteY4" fmla="*/ 685 h 2053753"/>
              <a:gd name="connsiteX5" fmla="*/ 221064 w 1204395"/>
              <a:gd name="connsiteY5" fmla="*/ 5710 h 2053753"/>
              <a:gd name="connsiteX6" fmla="*/ 271306 w 1204395"/>
              <a:gd name="connsiteY6" fmla="*/ 15758 h 2053753"/>
              <a:gd name="connsiteX7" fmla="*/ 326571 w 1204395"/>
              <a:gd name="connsiteY7" fmla="*/ 76048 h 2053753"/>
              <a:gd name="connsiteX8" fmla="*/ 386862 w 1204395"/>
              <a:gd name="connsiteY8" fmla="*/ 146386 h 2053753"/>
              <a:gd name="connsiteX9" fmla="*/ 417007 w 1204395"/>
              <a:gd name="connsiteY9" fmla="*/ 392571 h 2053753"/>
              <a:gd name="connsiteX10" fmla="*/ 417007 w 1204395"/>
              <a:gd name="connsiteY10" fmla="*/ 417692 h 2053753"/>
              <a:gd name="connsiteX11" fmla="*/ 417007 w 1204395"/>
              <a:gd name="connsiteY11" fmla="*/ 553345 h 2053753"/>
              <a:gd name="connsiteX12" fmla="*/ 417007 w 1204395"/>
              <a:gd name="connsiteY12" fmla="*/ 653828 h 2053753"/>
              <a:gd name="connsiteX13" fmla="*/ 376813 w 1204395"/>
              <a:gd name="connsiteY13" fmla="*/ 749288 h 2053753"/>
              <a:gd name="connsiteX14" fmla="*/ 346668 w 1204395"/>
              <a:gd name="connsiteY14" fmla="*/ 824650 h 2053753"/>
              <a:gd name="connsiteX15" fmla="*/ 341644 w 1204395"/>
              <a:gd name="connsiteY15" fmla="*/ 884940 h 2053753"/>
              <a:gd name="connsiteX16" fmla="*/ 381837 w 1204395"/>
              <a:gd name="connsiteY16" fmla="*/ 985424 h 2053753"/>
              <a:gd name="connsiteX17" fmla="*/ 422031 w 1204395"/>
              <a:gd name="connsiteY17" fmla="*/ 1065811 h 2053753"/>
              <a:gd name="connsiteX18" fmla="*/ 497393 w 1204395"/>
              <a:gd name="connsiteY18" fmla="*/ 1221560 h 2053753"/>
              <a:gd name="connsiteX19" fmla="*/ 502418 w 1204395"/>
              <a:gd name="connsiteY19" fmla="*/ 1296923 h 2053753"/>
              <a:gd name="connsiteX20" fmla="*/ 502418 w 1204395"/>
              <a:gd name="connsiteY20" fmla="*/ 1377310 h 2053753"/>
              <a:gd name="connsiteX21" fmla="*/ 467248 w 1204395"/>
              <a:gd name="connsiteY21" fmla="*/ 1457696 h 2053753"/>
              <a:gd name="connsiteX22" fmla="*/ 135653 w 1204395"/>
              <a:gd name="connsiteY22" fmla="*/ 1919921 h 2053753"/>
              <a:gd name="connsiteX23" fmla="*/ 205991 w 1204395"/>
              <a:gd name="connsiteY23" fmla="*/ 2045525 h 2053753"/>
              <a:gd name="connsiteX24" fmla="*/ 281354 w 1204395"/>
              <a:gd name="connsiteY24" fmla="*/ 2035477 h 2053753"/>
              <a:gd name="connsiteX25" fmla="*/ 351692 w 1204395"/>
              <a:gd name="connsiteY25" fmla="*/ 1985235 h 2053753"/>
              <a:gd name="connsiteX26" fmla="*/ 427055 w 1204395"/>
              <a:gd name="connsiteY26" fmla="*/ 1904848 h 2053753"/>
              <a:gd name="connsiteX27" fmla="*/ 537587 w 1204395"/>
              <a:gd name="connsiteY27" fmla="*/ 1744074 h 2053753"/>
              <a:gd name="connsiteX28" fmla="*/ 612949 w 1204395"/>
              <a:gd name="connsiteY28" fmla="*/ 1563204 h 2053753"/>
              <a:gd name="connsiteX29" fmla="*/ 823965 w 1204395"/>
              <a:gd name="connsiteY29" fmla="*/ 241846 h 2053753"/>
              <a:gd name="connsiteX30" fmla="*/ 823965 w 1204395"/>
              <a:gd name="connsiteY30" fmla="*/ 503103 h 2053753"/>
              <a:gd name="connsiteX31" fmla="*/ 828989 w 1204395"/>
              <a:gd name="connsiteY31" fmla="*/ 628707 h 2053753"/>
              <a:gd name="connsiteX32" fmla="*/ 869182 w 1204395"/>
              <a:gd name="connsiteY32" fmla="*/ 699046 h 2053753"/>
              <a:gd name="connsiteX33" fmla="*/ 899327 w 1204395"/>
              <a:gd name="connsiteY33" fmla="*/ 804553 h 2053753"/>
              <a:gd name="connsiteX34" fmla="*/ 914400 w 1204395"/>
              <a:gd name="connsiteY34" fmla="*/ 905037 h 2053753"/>
              <a:gd name="connsiteX35" fmla="*/ 884255 w 1204395"/>
              <a:gd name="connsiteY35" fmla="*/ 1065811 h 2053753"/>
              <a:gd name="connsiteX36" fmla="*/ 889279 w 1204395"/>
              <a:gd name="connsiteY36" fmla="*/ 1156246 h 2053753"/>
              <a:gd name="connsiteX37" fmla="*/ 889279 w 1204395"/>
              <a:gd name="connsiteY37" fmla="*/ 1306971 h 2053753"/>
              <a:gd name="connsiteX38" fmla="*/ 874207 w 1204395"/>
              <a:gd name="connsiteY38" fmla="*/ 1367261 h 2053753"/>
              <a:gd name="connsiteX39" fmla="*/ 828989 w 1204395"/>
              <a:gd name="connsiteY39" fmla="*/ 1507938 h 2053753"/>
              <a:gd name="connsiteX40" fmla="*/ 803868 w 1204395"/>
              <a:gd name="connsiteY40" fmla="*/ 1653639 h 2053753"/>
              <a:gd name="connsiteX41" fmla="*/ 783771 w 1204395"/>
              <a:gd name="connsiteY41" fmla="*/ 1739050 h 2053753"/>
              <a:gd name="connsiteX42" fmla="*/ 808892 w 1204395"/>
              <a:gd name="connsiteY42" fmla="*/ 1814413 h 2053753"/>
              <a:gd name="connsiteX43" fmla="*/ 844062 w 1204395"/>
              <a:gd name="connsiteY43" fmla="*/ 1839534 h 2053753"/>
              <a:gd name="connsiteX44" fmla="*/ 889279 w 1204395"/>
              <a:gd name="connsiteY44" fmla="*/ 1839534 h 2053753"/>
              <a:gd name="connsiteX45" fmla="*/ 944545 w 1204395"/>
              <a:gd name="connsiteY45" fmla="*/ 1819437 h 2053753"/>
              <a:gd name="connsiteX46" fmla="*/ 994787 w 1204395"/>
              <a:gd name="connsiteY46" fmla="*/ 1764171 h 2053753"/>
              <a:gd name="connsiteX47" fmla="*/ 1014884 w 1204395"/>
              <a:gd name="connsiteY47" fmla="*/ 1638567 h 2053753"/>
              <a:gd name="connsiteX48" fmla="*/ 1050053 w 1204395"/>
              <a:gd name="connsiteY48" fmla="*/ 1563204 h 2053753"/>
              <a:gd name="connsiteX49" fmla="*/ 1125415 w 1204395"/>
              <a:gd name="connsiteY49" fmla="*/ 1497890 h 2053753"/>
              <a:gd name="connsiteX50" fmla="*/ 1185706 w 1204395"/>
              <a:gd name="connsiteY50" fmla="*/ 1322044 h 2053753"/>
              <a:gd name="connsiteX51" fmla="*/ 1200778 w 1204395"/>
              <a:gd name="connsiteY51" fmla="*/ 1246681 h 2053753"/>
              <a:gd name="connsiteX52" fmla="*/ 1200778 w 1204395"/>
              <a:gd name="connsiteY52" fmla="*/ 1141173 h 2053753"/>
              <a:gd name="connsiteX53" fmla="*/ 1160585 w 1204395"/>
              <a:gd name="connsiteY53" fmla="*/ 1040690 h 2053753"/>
              <a:gd name="connsiteX54" fmla="*/ 1150536 w 1204395"/>
              <a:gd name="connsiteY54" fmla="*/ 955279 h 2053753"/>
              <a:gd name="connsiteX0" fmla="*/ 0 w 1184298"/>
              <a:gd name="connsiteY0" fmla="*/ 50927 h 2053753"/>
              <a:gd name="connsiteX1" fmla="*/ 15072 w 1184298"/>
              <a:gd name="connsiteY1" fmla="*/ 40879 h 2053753"/>
              <a:gd name="connsiteX2" fmla="*/ 60290 w 1184298"/>
              <a:gd name="connsiteY2" fmla="*/ 20782 h 2053753"/>
              <a:gd name="connsiteX3" fmla="*/ 130628 w 1184298"/>
              <a:gd name="connsiteY3" fmla="*/ 685 h 2053753"/>
              <a:gd name="connsiteX4" fmla="*/ 200967 w 1184298"/>
              <a:gd name="connsiteY4" fmla="*/ 5710 h 2053753"/>
              <a:gd name="connsiteX5" fmla="*/ 251209 w 1184298"/>
              <a:gd name="connsiteY5" fmla="*/ 15758 h 2053753"/>
              <a:gd name="connsiteX6" fmla="*/ 306474 w 1184298"/>
              <a:gd name="connsiteY6" fmla="*/ 76048 h 2053753"/>
              <a:gd name="connsiteX7" fmla="*/ 366765 w 1184298"/>
              <a:gd name="connsiteY7" fmla="*/ 146386 h 2053753"/>
              <a:gd name="connsiteX8" fmla="*/ 396910 w 1184298"/>
              <a:gd name="connsiteY8" fmla="*/ 392571 h 2053753"/>
              <a:gd name="connsiteX9" fmla="*/ 396910 w 1184298"/>
              <a:gd name="connsiteY9" fmla="*/ 417692 h 2053753"/>
              <a:gd name="connsiteX10" fmla="*/ 396910 w 1184298"/>
              <a:gd name="connsiteY10" fmla="*/ 553345 h 2053753"/>
              <a:gd name="connsiteX11" fmla="*/ 396910 w 1184298"/>
              <a:gd name="connsiteY11" fmla="*/ 653828 h 2053753"/>
              <a:gd name="connsiteX12" fmla="*/ 356716 w 1184298"/>
              <a:gd name="connsiteY12" fmla="*/ 749288 h 2053753"/>
              <a:gd name="connsiteX13" fmla="*/ 326571 w 1184298"/>
              <a:gd name="connsiteY13" fmla="*/ 824650 h 2053753"/>
              <a:gd name="connsiteX14" fmla="*/ 321547 w 1184298"/>
              <a:gd name="connsiteY14" fmla="*/ 884940 h 2053753"/>
              <a:gd name="connsiteX15" fmla="*/ 361740 w 1184298"/>
              <a:gd name="connsiteY15" fmla="*/ 985424 h 2053753"/>
              <a:gd name="connsiteX16" fmla="*/ 401934 w 1184298"/>
              <a:gd name="connsiteY16" fmla="*/ 1065811 h 2053753"/>
              <a:gd name="connsiteX17" fmla="*/ 477296 w 1184298"/>
              <a:gd name="connsiteY17" fmla="*/ 1221560 h 2053753"/>
              <a:gd name="connsiteX18" fmla="*/ 482321 w 1184298"/>
              <a:gd name="connsiteY18" fmla="*/ 1296923 h 2053753"/>
              <a:gd name="connsiteX19" fmla="*/ 482321 w 1184298"/>
              <a:gd name="connsiteY19" fmla="*/ 1377310 h 2053753"/>
              <a:gd name="connsiteX20" fmla="*/ 447151 w 1184298"/>
              <a:gd name="connsiteY20" fmla="*/ 1457696 h 2053753"/>
              <a:gd name="connsiteX21" fmla="*/ 115556 w 1184298"/>
              <a:gd name="connsiteY21" fmla="*/ 1919921 h 2053753"/>
              <a:gd name="connsiteX22" fmla="*/ 185894 w 1184298"/>
              <a:gd name="connsiteY22" fmla="*/ 2045525 h 2053753"/>
              <a:gd name="connsiteX23" fmla="*/ 261257 w 1184298"/>
              <a:gd name="connsiteY23" fmla="*/ 2035477 h 2053753"/>
              <a:gd name="connsiteX24" fmla="*/ 331595 w 1184298"/>
              <a:gd name="connsiteY24" fmla="*/ 1985235 h 2053753"/>
              <a:gd name="connsiteX25" fmla="*/ 406958 w 1184298"/>
              <a:gd name="connsiteY25" fmla="*/ 1904848 h 2053753"/>
              <a:gd name="connsiteX26" fmla="*/ 517490 w 1184298"/>
              <a:gd name="connsiteY26" fmla="*/ 1744074 h 2053753"/>
              <a:gd name="connsiteX27" fmla="*/ 592852 w 1184298"/>
              <a:gd name="connsiteY27" fmla="*/ 1563204 h 2053753"/>
              <a:gd name="connsiteX28" fmla="*/ 803868 w 1184298"/>
              <a:gd name="connsiteY28" fmla="*/ 241846 h 2053753"/>
              <a:gd name="connsiteX29" fmla="*/ 803868 w 1184298"/>
              <a:gd name="connsiteY29" fmla="*/ 503103 h 2053753"/>
              <a:gd name="connsiteX30" fmla="*/ 808892 w 1184298"/>
              <a:gd name="connsiteY30" fmla="*/ 628707 h 2053753"/>
              <a:gd name="connsiteX31" fmla="*/ 849085 w 1184298"/>
              <a:gd name="connsiteY31" fmla="*/ 699046 h 2053753"/>
              <a:gd name="connsiteX32" fmla="*/ 879230 w 1184298"/>
              <a:gd name="connsiteY32" fmla="*/ 804553 h 2053753"/>
              <a:gd name="connsiteX33" fmla="*/ 894303 w 1184298"/>
              <a:gd name="connsiteY33" fmla="*/ 905037 h 2053753"/>
              <a:gd name="connsiteX34" fmla="*/ 864158 w 1184298"/>
              <a:gd name="connsiteY34" fmla="*/ 1065811 h 2053753"/>
              <a:gd name="connsiteX35" fmla="*/ 869182 w 1184298"/>
              <a:gd name="connsiteY35" fmla="*/ 1156246 h 2053753"/>
              <a:gd name="connsiteX36" fmla="*/ 869182 w 1184298"/>
              <a:gd name="connsiteY36" fmla="*/ 1306971 h 2053753"/>
              <a:gd name="connsiteX37" fmla="*/ 854110 w 1184298"/>
              <a:gd name="connsiteY37" fmla="*/ 1367261 h 2053753"/>
              <a:gd name="connsiteX38" fmla="*/ 808892 w 1184298"/>
              <a:gd name="connsiteY38" fmla="*/ 1507938 h 2053753"/>
              <a:gd name="connsiteX39" fmla="*/ 783771 w 1184298"/>
              <a:gd name="connsiteY39" fmla="*/ 1653639 h 2053753"/>
              <a:gd name="connsiteX40" fmla="*/ 763674 w 1184298"/>
              <a:gd name="connsiteY40" fmla="*/ 1739050 h 2053753"/>
              <a:gd name="connsiteX41" fmla="*/ 788795 w 1184298"/>
              <a:gd name="connsiteY41" fmla="*/ 1814413 h 2053753"/>
              <a:gd name="connsiteX42" fmla="*/ 823965 w 1184298"/>
              <a:gd name="connsiteY42" fmla="*/ 1839534 h 2053753"/>
              <a:gd name="connsiteX43" fmla="*/ 869182 w 1184298"/>
              <a:gd name="connsiteY43" fmla="*/ 1839534 h 2053753"/>
              <a:gd name="connsiteX44" fmla="*/ 924448 w 1184298"/>
              <a:gd name="connsiteY44" fmla="*/ 1819437 h 2053753"/>
              <a:gd name="connsiteX45" fmla="*/ 974690 w 1184298"/>
              <a:gd name="connsiteY45" fmla="*/ 1764171 h 2053753"/>
              <a:gd name="connsiteX46" fmla="*/ 994787 w 1184298"/>
              <a:gd name="connsiteY46" fmla="*/ 1638567 h 2053753"/>
              <a:gd name="connsiteX47" fmla="*/ 1029956 w 1184298"/>
              <a:gd name="connsiteY47" fmla="*/ 1563204 h 2053753"/>
              <a:gd name="connsiteX48" fmla="*/ 1105318 w 1184298"/>
              <a:gd name="connsiteY48" fmla="*/ 1497890 h 2053753"/>
              <a:gd name="connsiteX49" fmla="*/ 1165609 w 1184298"/>
              <a:gd name="connsiteY49" fmla="*/ 1322044 h 2053753"/>
              <a:gd name="connsiteX50" fmla="*/ 1180681 w 1184298"/>
              <a:gd name="connsiteY50" fmla="*/ 1246681 h 2053753"/>
              <a:gd name="connsiteX51" fmla="*/ 1180681 w 1184298"/>
              <a:gd name="connsiteY51" fmla="*/ 1141173 h 2053753"/>
              <a:gd name="connsiteX52" fmla="*/ 1140488 w 1184298"/>
              <a:gd name="connsiteY52" fmla="*/ 1040690 h 2053753"/>
              <a:gd name="connsiteX53" fmla="*/ 1130439 w 1184298"/>
              <a:gd name="connsiteY53" fmla="*/ 955279 h 2053753"/>
              <a:gd name="connsiteX0" fmla="*/ 0 w 1184298"/>
              <a:gd name="connsiteY0" fmla="*/ 50927 h 2053753"/>
              <a:gd name="connsiteX1" fmla="*/ 60290 w 1184298"/>
              <a:gd name="connsiteY1" fmla="*/ 20782 h 2053753"/>
              <a:gd name="connsiteX2" fmla="*/ 130628 w 1184298"/>
              <a:gd name="connsiteY2" fmla="*/ 685 h 2053753"/>
              <a:gd name="connsiteX3" fmla="*/ 200967 w 1184298"/>
              <a:gd name="connsiteY3" fmla="*/ 5710 h 2053753"/>
              <a:gd name="connsiteX4" fmla="*/ 251209 w 1184298"/>
              <a:gd name="connsiteY4" fmla="*/ 15758 h 2053753"/>
              <a:gd name="connsiteX5" fmla="*/ 306474 w 1184298"/>
              <a:gd name="connsiteY5" fmla="*/ 76048 h 2053753"/>
              <a:gd name="connsiteX6" fmla="*/ 366765 w 1184298"/>
              <a:gd name="connsiteY6" fmla="*/ 146386 h 2053753"/>
              <a:gd name="connsiteX7" fmla="*/ 396910 w 1184298"/>
              <a:gd name="connsiteY7" fmla="*/ 392571 h 2053753"/>
              <a:gd name="connsiteX8" fmla="*/ 396910 w 1184298"/>
              <a:gd name="connsiteY8" fmla="*/ 417692 h 2053753"/>
              <a:gd name="connsiteX9" fmla="*/ 396910 w 1184298"/>
              <a:gd name="connsiteY9" fmla="*/ 553345 h 2053753"/>
              <a:gd name="connsiteX10" fmla="*/ 396910 w 1184298"/>
              <a:gd name="connsiteY10" fmla="*/ 653828 h 2053753"/>
              <a:gd name="connsiteX11" fmla="*/ 356716 w 1184298"/>
              <a:gd name="connsiteY11" fmla="*/ 749288 h 2053753"/>
              <a:gd name="connsiteX12" fmla="*/ 326571 w 1184298"/>
              <a:gd name="connsiteY12" fmla="*/ 824650 h 2053753"/>
              <a:gd name="connsiteX13" fmla="*/ 321547 w 1184298"/>
              <a:gd name="connsiteY13" fmla="*/ 884940 h 2053753"/>
              <a:gd name="connsiteX14" fmla="*/ 361740 w 1184298"/>
              <a:gd name="connsiteY14" fmla="*/ 985424 h 2053753"/>
              <a:gd name="connsiteX15" fmla="*/ 401934 w 1184298"/>
              <a:gd name="connsiteY15" fmla="*/ 1065811 h 2053753"/>
              <a:gd name="connsiteX16" fmla="*/ 477296 w 1184298"/>
              <a:gd name="connsiteY16" fmla="*/ 1221560 h 2053753"/>
              <a:gd name="connsiteX17" fmla="*/ 482321 w 1184298"/>
              <a:gd name="connsiteY17" fmla="*/ 1296923 h 2053753"/>
              <a:gd name="connsiteX18" fmla="*/ 482321 w 1184298"/>
              <a:gd name="connsiteY18" fmla="*/ 1377310 h 2053753"/>
              <a:gd name="connsiteX19" fmla="*/ 447151 w 1184298"/>
              <a:gd name="connsiteY19" fmla="*/ 1457696 h 2053753"/>
              <a:gd name="connsiteX20" fmla="*/ 115556 w 1184298"/>
              <a:gd name="connsiteY20" fmla="*/ 1919921 h 2053753"/>
              <a:gd name="connsiteX21" fmla="*/ 185894 w 1184298"/>
              <a:gd name="connsiteY21" fmla="*/ 2045525 h 2053753"/>
              <a:gd name="connsiteX22" fmla="*/ 261257 w 1184298"/>
              <a:gd name="connsiteY22" fmla="*/ 2035477 h 2053753"/>
              <a:gd name="connsiteX23" fmla="*/ 331595 w 1184298"/>
              <a:gd name="connsiteY23" fmla="*/ 1985235 h 2053753"/>
              <a:gd name="connsiteX24" fmla="*/ 406958 w 1184298"/>
              <a:gd name="connsiteY24" fmla="*/ 1904848 h 2053753"/>
              <a:gd name="connsiteX25" fmla="*/ 517490 w 1184298"/>
              <a:gd name="connsiteY25" fmla="*/ 1744074 h 2053753"/>
              <a:gd name="connsiteX26" fmla="*/ 592852 w 1184298"/>
              <a:gd name="connsiteY26" fmla="*/ 1563204 h 2053753"/>
              <a:gd name="connsiteX27" fmla="*/ 803868 w 1184298"/>
              <a:gd name="connsiteY27" fmla="*/ 241846 h 2053753"/>
              <a:gd name="connsiteX28" fmla="*/ 803868 w 1184298"/>
              <a:gd name="connsiteY28" fmla="*/ 503103 h 2053753"/>
              <a:gd name="connsiteX29" fmla="*/ 808892 w 1184298"/>
              <a:gd name="connsiteY29" fmla="*/ 628707 h 2053753"/>
              <a:gd name="connsiteX30" fmla="*/ 849085 w 1184298"/>
              <a:gd name="connsiteY30" fmla="*/ 699046 h 2053753"/>
              <a:gd name="connsiteX31" fmla="*/ 879230 w 1184298"/>
              <a:gd name="connsiteY31" fmla="*/ 804553 h 2053753"/>
              <a:gd name="connsiteX32" fmla="*/ 894303 w 1184298"/>
              <a:gd name="connsiteY32" fmla="*/ 905037 h 2053753"/>
              <a:gd name="connsiteX33" fmla="*/ 864158 w 1184298"/>
              <a:gd name="connsiteY33" fmla="*/ 1065811 h 2053753"/>
              <a:gd name="connsiteX34" fmla="*/ 869182 w 1184298"/>
              <a:gd name="connsiteY34" fmla="*/ 1156246 h 2053753"/>
              <a:gd name="connsiteX35" fmla="*/ 869182 w 1184298"/>
              <a:gd name="connsiteY35" fmla="*/ 1306971 h 2053753"/>
              <a:gd name="connsiteX36" fmla="*/ 854110 w 1184298"/>
              <a:gd name="connsiteY36" fmla="*/ 1367261 h 2053753"/>
              <a:gd name="connsiteX37" fmla="*/ 808892 w 1184298"/>
              <a:gd name="connsiteY37" fmla="*/ 1507938 h 2053753"/>
              <a:gd name="connsiteX38" fmla="*/ 783771 w 1184298"/>
              <a:gd name="connsiteY38" fmla="*/ 1653639 h 2053753"/>
              <a:gd name="connsiteX39" fmla="*/ 763674 w 1184298"/>
              <a:gd name="connsiteY39" fmla="*/ 1739050 h 2053753"/>
              <a:gd name="connsiteX40" fmla="*/ 788795 w 1184298"/>
              <a:gd name="connsiteY40" fmla="*/ 1814413 h 2053753"/>
              <a:gd name="connsiteX41" fmla="*/ 823965 w 1184298"/>
              <a:gd name="connsiteY41" fmla="*/ 1839534 h 2053753"/>
              <a:gd name="connsiteX42" fmla="*/ 869182 w 1184298"/>
              <a:gd name="connsiteY42" fmla="*/ 1839534 h 2053753"/>
              <a:gd name="connsiteX43" fmla="*/ 924448 w 1184298"/>
              <a:gd name="connsiteY43" fmla="*/ 1819437 h 2053753"/>
              <a:gd name="connsiteX44" fmla="*/ 974690 w 1184298"/>
              <a:gd name="connsiteY44" fmla="*/ 1764171 h 2053753"/>
              <a:gd name="connsiteX45" fmla="*/ 994787 w 1184298"/>
              <a:gd name="connsiteY45" fmla="*/ 1638567 h 2053753"/>
              <a:gd name="connsiteX46" fmla="*/ 1029956 w 1184298"/>
              <a:gd name="connsiteY46" fmla="*/ 1563204 h 2053753"/>
              <a:gd name="connsiteX47" fmla="*/ 1105318 w 1184298"/>
              <a:gd name="connsiteY47" fmla="*/ 1497890 h 2053753"/>
              <a:gd name="connsiteX48" fmla="*/ 1165609 w 1184298"/>
              <a:gd name="connsiteY48" fmla="*/ 1322044 h 2053753"/>
              <a:gd name="connsiteX49" fmla="*/ 1180681 w 1184298"/>
              <a:gd name="connsiteY49" fmla="*/ 1246681 h 2053753"/>
              <a:gd name="connsiteX50" fmla="*/ 1180681 w 1184298"/>
              <a:gd name="connsiteY50" fmla="*/ 1141173 h 2053753"/>
              <a:gd name="connsiteX51" fmla="*/ 1140488 w 1184298"/>
              <a:gd name="connsiteY51" fmla="*/ 1040690 h 2053753"/>
              <a:gd name="connsiteX52" fmla="*/ 1130439 w 1184298"/>
              <a:gd name="connsiteY52" fmla="*/ 955279 h 2053753"/>
              <a:gd name="connsiteX0" fmla="*/ 0 w 1184298"/>
              <a:gd name="connsiteY0" fmla="*/ 52995 h 2055821"/>
              <a:gd name="connsiteX1" fmla="*/ 130628 w 1184298"/>
              <a:gd name="connsiteY1" fmla="*/ 2753 h 2055821"/>
              <a:gd name="connsiteX2" fmla="*/ 200967 w 1184298"/>
              <a:gd name="connsiteY2" fmla="*/ 7778 h 2055821"/>
              <a:gd name="connsiteX3" fmla="*/ 251209 w 1184298"/>
              <a:gd name="connsiteY3" fmla="*/ 17826 h 2055821"/>
              <a:gd name="connsiteX4" fmla="*/ 306474 w 1184298"/>
              <a:gd name="connsiteY4" fmla="*/ 78116 h 2055821"/>
              <a:gd name="connsiteX5" fmla="*/ 366765 w 1184298"/>
              <a:gd name="connsiteY5" fmla="*/ 148454 h 2055821"/>
              <a:gd name="connsiteX6" fmla="*/ 396910 w 1184298"/>
              <a:gd name="connsiteY6" fmla="*/ 394639 h 2055821"/>
              <a:gd name="connsiteX7" fmla="*/ 396910 w 1184298"/>
              <a:gd name="connsiteY7" fmla="*/ 419760 h 2055821"/>
              <a:gd name="connsiteX8" fmla="*/ 396910 w 1184298"/>
              <a:gd name="connsiteY8" fmla="*/ 555413 h 2055821"/>
              <a:gd name="connsiteX9" fmla="*/ 396910 w 1184298"/>
              <a:gd name="connsiteY9" fmla="*/ 655896 h 2055821"/>
              <a:gd name="connsiteX10" fmla="*/ 356716 w 1184298"/>
              <a:gd name="connsiteY10" fmla="*/ 751356 h 2055821"/>
              <a:gd name="connsiteX11" fmla="*/ 326571 w 1184298"/>
              <a:gd name="connsiteY11" fmla="*/ 826718 h 2055821"/>
              <a:gd name="connsiteX12" fmla="*/ 321547 w 1184298"/>
              <a:gd name="connsiteY12" fmla="*/ 887008 h 2055821"/>
              <a:gd name="connsiteX13" fmla="*/ 361740 w 1184298"/>
              <a:gd name="connsiteY13" fmla="*/ 987492 h 2055821"/>
              <a:gd name="connsiteX14" fmla="*/ 401934 w 1184298"/>
              <a:gd name="connsiteY14" fmla="*/ 1067879 h 2055821"/>
              <a:gd name="connsiteX15" fmla="*/ 477296 w 1184298"/>
              <a:gd name="connsiteY15" fmla="*/ 1223628 h 2055821"/>
              <a:gd name="connsiteX16" fmla="*/ 482321 w 1184298"/>
              <a:gd name="connsiteY16" fmla="*/ 1298991 h 2055821"/>
              <a:gd name="connsiteX17" fmla="*/ 482321 w 1184298"/>
              <a:gd name="connsiteY17" fmla="*/ 1379378 h 2055821"/>
              <a:gd name="connsiteX18" fmla="*/ 447151 w 1184298"/>
              <a:gd name="connsiteY18" fmla="*/ 1459764 h 2055821"/>
              <a:gd name="connsiteX19" fmla="*/ 115556 w 1184298"/>
              <a:gd name="connsiteY19" fmla="*/ 1921989 h 2055821"/>
              <a:gd name="connsiteX20" fmla="*/ 185894 w 1184298"/>
              <a:gd name="connsiteY20" fmla="*/ 2047593 h 2055821"/>
              <a:gd name="connsiteX21" fmla="*/ 261257 w 1184298"/>
              <a:gd name="connsiteY21" fmla="*/ 2037545 h 2055821"/>
              <a:gd name="connsiteX22" fmla="*/ 331595 w 1184298"/>
              <a:gd name="connsiteY22" fmla="*/ 1987303 h 2055821"/>
              <a:gd name="connsiteX23" fmla="*/ 406958 w 1184298"/>
              <a:gd name="connsiteY23" fmla="*/ 1906916 h 2055821"/>
              <a:gd name="connsiteX24" fmla="*/ 517490 w 1184298"/>
              <a:gd name="connsiteY24" fmla="*/ 1746142 h 2055821"/>
              <a:gd name="connsiteX25" fmla="*/ 592852 w 1184298"/>
              <a:gd name="connsiteY25" fmla="*/ 1565272 h 2055821"/>
              <a:gd name="connsiteX26" fmla="*/ 803868 w 1184298"/>
              <a:gd name="connsiteY26" fmla="*/ 243914 h 2055821"/>
              <a:gd name="connsiteX27" fmla="*/ 803868 w 1184298"/>
              <a:gd name="connsiteY27" fmla="*/ 505171 h 2055821"/>
              <a:gd name="connsiteX28" fmla="*/ 808892 w 1184298"/>
              <a:gd name="connsiteY28" fmla="*/ 630775 h 2055821"/>
              <a:gd name="connsiteX29" fmla="*/ 849085 w 1184298"/>
              <a:gd name="connsiteY29" fmla="*/ 701114 h 2055821"/>
              <a:gd name="connsiteX30" fmla="*/ 879230 w 1184298"/>
              <a:gd name="connsiteY30" fmla="*/ 806621 h 2055821"/>
              <a:gd name="connsiteX31" fmla="*/ 894303 w 1184298"/>
              <a:gd name="connsiteY31" fmla="*/ 907105 h 2055821"/>
              <a:gd name="connsiteX32" fmla="*/ 864158 w 1184298"/>
              <a:gd name="connsiteY32" fmla="*/ 1067879 h 2055821"/>
              <a:gd name="connsiteX33" fmla="*/ 869182 w 1184298"/>
              <a:gd name="connsiteY33" fmla="*/ 1158314 h 2055821"/>
              <a:gd name="connsiteX34" fmla="*/ 869182 w 1184298"/>
              <a:gd name="connsiteY34" fmla="*/ 1309039 h 2055821"/>
              <a:gd name="connsiteX35" fmla="*/ 854110 w 1184298"/>
              <a:gd name="connsiteY35" fmla="*/ 1369329 h 2055821"/>
              <a:gd name="connsiteX36" fmla="*/ 808892 w 1184298"/>
              <a:gd name="connsiteY36" fmla="*/ 1510006 h 2055821"/>
              <a:gd name="connsiteX37" fmla="*/ 783771 w 1184298"/>
              <a:gd name="connsiteY37" fmla="*/ 1655707 h 2055821"/>
              <a:gd name="connsiteX38" fmla="*/ 763674 w 1184298"/>
              <a:gd name="connsiteY38" fmla="*/ 1741118 h 2055821"/>
              <a:gd name="connsiteX39" fmla="*/ 788795 w 1184298"/>
              <a:gd name="connsiteY39" fmla="*/ 1816481 h 2055821"/>
              <a:gd name="connsiteX40" fmla="*/ 823965 w 1184298"/>
              <a:gd name="connsiteY40" fmla="*/ 1841602 h 2055821"/>
              <a:gd name="connsiteX41" fmla="*/ 869182 w 1184298"/>
              <a:gd name="connsiteY41" fmla="*/ 1841602 h 2055821"/>
              <a:gd name="connsiteX42" fmla="*/ 924448 w 1184298"/>
              <a:gd name="connsiteY42" fmla="*/ 1821505 h 2055821"/>
              <a:gd name="connsiteX43" fmla="*/ 974690 w 1184298"/>
              <a:gd name="connsiteY43" fmla="*/ 1766239 h 2055821"/>
              <a:gd name="connsiteX44" fmla="*/ 994787 w 1184298"/>
              <a:gd name="connsiteY44" fmla="*/ 1640635 h 2055821"/>
              <a:gd name="connsiteX45" fmla="*/ 1029956 w 1184298"/>
              <a:gd name="connsiteY45" fmla="*/ 1565272 h 2055821"/>
              <a:gd name="connsiteX46" fmla="*/ 1105318 w 1184298"/>
              <a:gd name="connsiteY46" fmla="*/ 1499958 h 2055821"/>
              <a:gd name="connsiteX47" fmla="*/ 1165609 w 1184298"/>
              <a:gd name="connsiteY47" fmla="*/ 1324112 h 2055821"/>
              <a:gd name="connsiteX48" fmla="*/ 1180681 w 1184298"/>
              <a:gd name="connsiteY48" fmla="*/ 1248749 h 2055821"/>
              <a:gd name="connsiteX49" fmla="*/ 1180681 w 1184298"/>
              <a:gd name="connsiteY49" fmla="*/ 1143241 h 2055821"/>
              <a:gd name="connsiteX50" fmla="*/ 1140488 w 1184298"/>
              <a:gd name="connsiteY50" fmla="*/ 1042758 h 2055821"/>
              <a:gd name="connsiteX51" fmla="*/ 1130439 w 1184298"/>
              <a:gd name="connsiteY51" fmla="*/ 957347 h 2055821"/>
              <a:gd name="connsiteX0" fmla="*/ 26834 w 1080504"/>
              <a:gd name="connsiteY0" fmla="*/ 2753 h 2055821"/>
              <a:gd name="connsiteX1" fmla="*/ 97173 w 1080504"/>
              <a:gd name="connsiteY1" fmla="*/ 7778 h 2055821"/>
              <a:gd name="connsiteX2" fmla="*/ 147415 w 1080504"/>
              <a:gd name="connsiteY2" fmla="*/ 17826 h 2055821"/>
              <a:gd name="connsiteX3" fmla="*/ 202680 w 1080504"/>
              <a:gd name="connsiteY3" fmla="*/ 78116 h 2055821"/>
              <a:gd name="connsiteX4" fmla="*/ 262971 w 1080504"/>
              <a:gd name="connsiteY4" fmla="*/ 148454 h 2055821"/>
              <a:gd name="connsiteX5" fmla="*/ 293116 w 1080504"/>
              <a:gd name="connsiteY5" fmla="*/ 394639 h 2055821"/>
              <a:gd name="connsiteX6" fmla="*/ 293116 w 1080504"/>
              <a:gd name="connsiteY6" fmla="*/ 419760 h 2055821"/>
              <a:gd name="connsiteX7" fmla="*/ 293116 w 1080504"/>
              <a:gd name="connsiteY7" fmla="*/ 555413 h 2055821"/>
              <a:gd name="connsiteX8" fmla="*/ 293116 w 1080504"/>
              <a:gd name="connsiteY8" fmla="*/ 655896 h 2055821"/>
              <a:gd name="connsiteX9" fmla="*/ 252922 w 1080504"/>
              <a:gd name="connsiteY9" fmla="*/ 751356 h 2055821"/>
              <a:gd name="connsiteX10" fmla="*/ 222777 w 1080504"/>
              <a:gd name="connsiteY10" fmla="*/ 826718 h 2055821"/>
              <a:gd name="connsiteX11" fmla="*/ 217753 w 1080504"/>
              <a:gd name="connsiteY11" fmla="*/ 887008 h 2055821"/>
              <a:gd name="connsiteX12" fmla="*/ 257946 w 1080504"/>
              <a:gd name="connsiteY12" fmla="*/ 987492 h 2055821"/>
              <a:gd name="connsiteX13" fmla="*/ 298140 w 1080504"/>
              <a:gd name="connsiteY13" fmla="*/ 1067879 h 2055821"/>
              <a:gd name="connsiteX14" fmla="*/ 373502 w 1080504"/>
              <a:gd name="connsiteY14" fmla="*/ 1223628 h 2055821"/>
              <a:gd name="connsiteX15" fmla="*/ 378527 w 1080504"/>
              <a:gd name="connsiteY15" fmla="*/ 1298991 h 2055821"/>
              <a:gd name="connsiteX16" fmla="*/ 378527 w 1080504"/>
              <a:gd name="connsiteY16" fmla="*/ 1379378 h 2055821"/>
              <a:gd name="connsiteX17" fmla="*/ 343357 w 1080504"/>
              <a:gd name="connsiteY17" fmla="*/ 1459764 h 2055821"/>
              <a:gd name="connsiteX18" fmla="*/ 11762 w 1080504"/>
              <a:gd name="connsiteY18" fmla="*/ 1921989 h 2055821"/>
              <a:gd name="connsiteX19" fmla="*/ 82100 w 1080504"/>
              <a:gd name="connsiteY19" fmla="*/ 2047593 h 2055821"/>
              <a:gd name="connsiteX20" fmla="*/ 157463 w 1080504"/>
              <a:gd name="connsiteY20" fmla="*/ 2037545 h 2055821"/>
              <a:gd name="connsiteX21" fmla="*/ 227801 w 1080504"/>
              <a:gd name="connsiteY21" fmla="*/ 1987303 h 2055821"/>
              <a:gd name="connsiteX22" fmla="*/ 303164 w 1080504"/>
              <a:gd name="connsiteY22" fmla="*/ 1906916 h 2055821"/>
              <a:gd name="connsiteX23" fmla="*/ 413696 w 1080504"/>
              <a:gd name="connsiteY23" fmla="*/ 1746142 h 2055821"/>
              <a:gd name="connsiteX24" fmla="*/ 489058 w 1080504"/>
              <a:gd name="connsiteY24" fmla="*/ 1565272 h 2055821"/>
              <a:gd name="connsiteX25" fmla="*/ 700074 w 1080504"/>
              <a:gd name="connsiteY25" fmla="*/ 243914 h 2055821"/>
              <a:gd name="connsiteX26" fmla="*/ 700074 w 1080504"/>
              <a:gd name="connsiteY26" fmla="*/ 505171 h 2055821"/>
              <a:gd name="connsiteX27" fmla="*/ 705098 w 1080504"/>
              <a:gd name="connsiteY27" fmla="*/ 630775 h 2055821"/>
              <a:gd name="connsiteX28" fmla="*/ 745291 w 1080504"/>
              <a:gd name="connsiteY28" fmla="*/ 701114 h 2055821"/>
              <a:gd name="connsiteX29" fmla="*/ 775436 w 1080504"/>
              <a:gd name="connsiteY29" fmla="*/ 806621 h 2055821"/>
              <a:gd name="connsiteX30" fmla="*/ 790509 w 1080504"/>
              <a:gd name="connsiteY30" fmla="*/ 907105 h 2055821"/>
              <a:gd name="connsiteX31" fmla="*/ 760364 w 1080504"/>
              <a:gd name="connsiteY31" fmla="*/ 1067879 h 2055821"/>
              <a:gd name="connsiteX32" fmla="*/ 765388 w 1080504"/>
              <a:gd name="connsiteY32" fmla="*/ 1158314 h 2055821"/>
              <a:gd name="connsiteX33" fmla="*/ 765388 w 1080504"/>
              <a:gd name="connsiteY33" fmla="*/ 1309039 h 2055821"/>
              <a:gd name="connsiteX34" fmla="*/ 750316 w 1080504"/>
              <a:gd name="connsiteY34" fmla="*/ 1369329 h 2055821"/>
              <a:gd name="connsiteX35" fmla="*/ 705098 w 1080504"/>
              <a:gd name="connsiteY35" fmla="*/ 1510006 h 2055821"/>
              <a:gd name="connsiteX36" fmla="*/ 679977 w 1080504"/>
              <a:gd name="connsiteY36" fmla="*/ 1655707 h 2055821"/>
              <a:gd name="connsiteX37" fmla="*/ 659880 w 1080504"/>
              <a:gd name="connsiteY37" fmla="*/ 1741118 h 2055821"/>
              <a:gd name="connsiteX38" fmla="*/ 685001 w 1080504"/>
              <a:gd name="connsiteY38" fmla="*/ 1816481 h 2055821"/>
              <a:gd name="connsiteX39" fmla="*/ 720171 w 1080504"/>
              <a:gd name="connsiteY39" fmla="*/ 1841602 h 2055821"/>
              <a:gd name="connsiteX40" fmla="*/ 765388 w 1080504"/>
              <a:gd name="connsiteY40" fmla="*/ 1841602 h 2055821"/>
              <a:gd name="connsiteX41" fmla="*/ 820654 w 1080504"/>
              <a:gd name="connsiteY41" fmla="*/ 1821505 h 2055821"/>
              <a:gd name="connsiteX42" fmla="*/ 870896 w 1080504"/>
              <a:gd name="connsiteY42" fmla="*/ 1766239 h 2055821"/>
              <a:gd name="connsiteX43" fmla="*/ 890993 w 1080504"/>
              <a:gd name="connsiteY43" fmla="*/ 1640635 h 2055821"/>
              <a:gd name="connsiteX44" fmla="*/ 926162 w 1080504"/>
              <a:gd name="connsiteY44" fmla="*/ 1565272 h 2055821"/>
              <a:gd name="connsiteX45" fmla="*/ 1001524 w 1080504"/>
              <a:gd name="connsiteY45" fmla="*/ 1499958 h 2055821"/>
              <a:gd name="connsiteX46" fmla="*/ 1061815 w 1080504"/>
              <a:gd name="connsiteY46" fmla="*/ 1324112 h 2055821"/>
              <a:gd name="connsiteX47" fmla="*/ 1076887 w 1080504"/>
              <a:gd name="connsiteY47" fmla="*/ 1248749 h 2055821"/>
              <a:gd name="connsiteX48" fmla="*/ 1076887 w 1080504"/>
              <a:gd name="connsiteY48" fmla="*/ 1143241 h 2055821"/>
              <a:gd name="connsiteX49" fmla="*/ 1036694 w 1080504"/>
              <a:gd name="connsiteY49" fmla="*/ 1042758 h 2055821"/>
              <a:gd name="connsiteX50" fmla="*/ 1026645 w 1080504"/>
              <a:gd name="connsiteY50" fmla="*/ 957347 h 2055821"/>
              <a:gd name="connsiteX0" fmla="*/ 97173 w 1080504"/>
              <a:gd name="connsiteY0" fmla="*/ 0 h 2048043"/>
              <a:gd name="connsiteX1" fmla="*/ 147415 w 1080504"/>
              <a:gd name="connsiteY1" fmla="*/ 10048 h 2048043"/>
              <a:gd name="connsiteX2" fmla="*/ 202680 w 1080504"/>
              <a:gd name="connsiteY2" fmla="*/ 70338 h 2048043"/>
              <a:gd name="connsiteX3" fmla="*/ 262971 w 1080504"/>
              <a:gd name="connsiteY3" fmla="*/ 140676 h 2048043"/>
              <a:gd name="connsiteX4" fmla="*/ 293116 w 1080504"/>
              <a:gd name="connsiteY4" fmla="*/ 386861 h 2048043"/>
              <a:gd name="connsiteX5" fmla="*/ 293116 w 1080504"/>
              <a:gd name="connsiteY5" fmla="*/ 411982 h 2048043"/>
              <a:gd name="connsiteX6" fmla="*/ 293116 w 1080504"/>
              <a:gd name="connsiteY6" fmla="*/ 547635 h 2048043"/>
              <a:gd name="connsiteX7" fmla="*/ 293116 w 1080504"/>
              <a:gd name="connsiteY7" fmla="*/ 648118 h 2048043"/>
              <a:gd name="connsiteX8" fmla="*/ 252922 w 1080504"/>
              <a:gd name="connsiteY8" fmla="*/ 743578 h 2048043"/>
              <a:gd name="connsiteX9" fmla="*/ 222777 w 1080504"/>
              <a:gd name="connsiteY9" fmla="*/ 818940 h 2048043"/>
              <a:gd name="connsiteX10" fmla="*/ 217753 w 1080504"/>
              <a:gd name="connsiteY10" fmla="*/ 879230 h 2048043"/>
              <a:gd name="connsiteX11" fmla="*/ 257946 w 1080504"/>
              <a:gd name="connsiteY11" fmla="*/ 979714 h 2048043"/>
              <a:gd name="connsiteX12" fmla="*/ 298140 w 1080504"/>
              <a:gd name="connsiteY12" fmla="*/ 1060101 h 2048043"/>
              <a:gd name="connsiteX13" fmla="*/ 373502 w 1080504"/>
              <a:gd name="connsiteY13" fmla="*/ 1215850 h 2048043"/>
              <a:gd name="connsiteX14" fmla="*/ 378527 w 1080504"/>
              <a:gd name="connsiteY14" fmla="*/ 1291213 h 2048043"/>
              <a:gd name="connsiteX15" fmla="*/ 378527 w 1080504"/>
              <a:gd name="connsiteY15" fmla="*/ 1371600 h 2048043"/>
              <a:gd name="connsiteX16" fmla="*/ 343357 w 1080504"/>
              <a:gd name="connsiteY16" fmla="*/ 1451986 h 2048043"/>
              <a:gd name="connsiteX17" fmla="*/ 11762 w 1080504"/>
              <a:gd name="connsiteY17" fmla="*/ 1914211 h 2048043"/>
              <a:gd name="connsiteX18" fmla="*/ 82100 w 1080504"/>
              <a:gd name="connsiteY18" fmla="*/ 2039815 h 2048043"/>
              <a:gd name="connsiteX19" fmla="*/ 157463 w 1080504"/>
              <a:gd name="connsiteY19" fmla="*/ 2029767 h 2048043"/>
              <a:gd name="connsiteX20" fmla="*/ 227801 w 1080504"/>
              <a:gd name="connsiteY20" fmla="*/ 1979525 h 2048043"/>
              <a:gd name="connsiteX21" fmla="*/ 303164 w 1080504"/>
              <a:gd name="connsiteY21" fmla="*/ 1899138 h 2048043"/>
              <a:gd name="connsiteX22" fmla="*/ 413696 w 1080504"/>
              <a:gd name="connsiteY22" fmla="*/ 1738364 h 2048043"/>
              <a:gd name="connsiteX23" fmla="*/ 489058 w 1080504"/>
              <a:gd name="connsiteY23" fmla="*/ 1557494 h 2048043"/>
              <a:gd name="connsiteX24" fmla="*/ 700074 w 1080504"/>
              <a:gd name="connsiteY24" fmla="*/ 236136 h 2048043"/>
              <a:gd name="connsiteX25" fmla="*/ 700074 w 1080504"/>
              <a:gd name="connsiteY25" fmla="*/ 497393 h 2048043"/>
              <a:gd name="connsiteX26" fmla="*/ 705098 w 1080504"/>
              <a:gd name="connsiteY26" fmla="*/ 622997 h 2048043"/>
              <a:gd name="connsiteX27" fmla="*/ 745291 w 1080504"/>
              <a:gd name="connsiteY27" fmla="*/ 693336 h 2048043"/>
              <a:gd name="connsiteX28" fmla="*/ 775436 w 1080504"/>
              <a:gd name="connsiteY28" fmla="*/ 798843 h 2048043"/>
              <a:gd name="connsiteX29" fmla="*/ 790509 w 1080504"/>
              <a:gd name="connsiteY29" fmla="*/ 899327 h 2048043"/>
              <a:gd name="connsiteX30" fmla="*/ 760364 w 1080504"/>
              <a:gd name="connsiteY30" fmla="*/ 1060101 h 2048043"/>
              <a:gd name="connsiteX31" fmla="*/ 765388 w 1080504"/>
              <a:gd name="connsiteY31" fmla="*/ 1150536 h 2048043"/>
              <a:gd name="connsiteX32" fmla="*/ 765388 w 1080504"/>
              <a:gd name="connsiteY32" fmla="*/ 1301261 h 2048043"/>
              <a:gd name="connsiteX33" fmla="*/ 750316 w 1080504"/>
              <a:gd name="connsiteY33" fmla="*/ 1361551 h 2048043"/>
              <a:gd name="connsiteX34" fmla="*/ 705098 w 1080504"/>
              <a:gd name="connsiteY34" fmla="*/ 1502228 h 2048043"/>
              <a:gd name="connsiteX35" fmla="*/ 679977 w 1080504"/>
              <a:gd name="connsiteY35" fmla="*/ 1647929 h 2048043"/>
              <a:gd name="connsiteX36" fmla="*/ 659880 w 1080504"/>
              <a:gd name="connsiteY36" fmla="*/ 1733340 h 2048043"/>
              <a:gd name="connsiteX37" fmla="*/ 685001 w 1080504"/>
              <a:gd name="connsiteY37" fmla="*/ 1808703 h 2048043"/>
              <a:gd name="connsiteX38" fmla="*/ 720171 w 1080504"/>
              <a:gd name="connsiteY38" fmla="*/ 1833824 h 2048043"/>
              <a:gd name="connsiteX39" fmla="*/ 765388 w 1080504"/>
              <a:gd name="connsiteY39" fmla="*/ 1833824 h 2048043"/>
              <a:gd name="connsiteX40" fmla="*/ 820654 w 1080504"/>
              <a:gd name="connsiteY40" fmla="*/ 1813727 h 2048043"/>
              <a:gd name="connsiteX41" fmla="*/ 870896 w 1080504"/>
              <a:gd name="connsiteY41" fmla="*/ 1758461 h 2048043"/>
              <a:gd name="connsiteX42" fmla="*/ 890993 w 1080504"/>
              <a:gd name="connsiteY42" fmla="*/ 1632857 h 2048043"/>
              <a:gd name="connsiteX43" fmla="*/ 926162 w 1080504"/>
              <a:gd name="connsiteY43" fmla="*/ 1557494 h 2048043"/>
              <a:gd name="connsiteX44" fmla="*/ 1001524 w 1080504"/>
              <a:gd name="connsiteY44" fmla="*/ 1492180 h 2048043"/>
              <a:gd name="connsiteX45" fmla="*/ 1061815 w 1080504"/>
              <a:gd name="connsiteY45" fmla="*/ 1316334 h 2048043"/>
              <a:gd name="connsiteX46" fmla="*/ 1076887 w 1080504"/>
              <a:gd name="connsiteY46" fmla="*/ 1240971 h 2048043"/>
              <a:gd name="connsiteX47" fmla="*/ 1076887 w 1080504"/>
              <a:gd name="connsiteY47" fmla="*/ 1135463 h 2048043"/>
              <a:gd name="connsiteX48" fmla="*/ 1036694 w 1080504"/>
              <a:gd name="connsiteY48" fmla="*/ 1034980 h 2048043"/>
              <a:gd name="connsiteX49" fmla="*/ 1026645 w 1080504"/>
              <a:gd name="connsiteY49" fmla="*/ 949569 h 2048043"/>
              <a:gd name="connsiteX0" fmla="*/ 147415 w 1080504"/>
              <a:gd name="connsiteY0" fmla="*/ 0 h 2037995"/>
              <a:gd name="connsiteX1" fmla="*/ 202680 w 1080504"/>
              <a:gd name="connsiteY1" fmla="*/ 60290 h 2037995"/>
              <a:gd name="connsiteX2" fmla="*/ 262971 w 1080504"/>
              <a:gd name="connsiteY2" fmla="*/ 130628 h 2037995"/>
              <a:gd name="connsiteX3" fmla="*/ 293116 w 1080504"/>
              <a:gd name="connsiteY3" fmla="*/ 376813 h 2037995"/>
              <a:gd name="connsiteX4" fmla="*/ 293116 w 1080504"/>
              <a:gd name="connsiteY4" fmla="*/ 401934 h 2037995"/>
              <a:gd name="connsiteX5" fmla="*/ 293116 w 1080504"/>
              <a:gd name="connsiteY5" fmla="*/ 537587 h 2037995"/>
              <a:gd name="connsiteX6" fmla="*/ 293116 w 1080504"/>
              <a:gd name="connsiteY6" fmla="*/ 638070 h 2037995"/>
              <a:gd name="connsiteX7" fmla="*/ 252922 w 1080504"/>
              <a:gd name="connsiteY7" fmla="*/ 733530 h 2037995"/>
              <a:gd name="connsiteX8" fmla="*/ 222777 w 1080504"/>
              <a:gd name="connsiteY8" fmla="*/ 808892 h 2037995"/>
              <a:gd name="connsiteX9" fmla="*/ 217753 w 1080504"/>
              <a:gd name="connsiteY9" fmla="*/ 869182 h 2037995"/>
              <a:gd name="connsiteX10" fmla="*/ 257946 w 1080504"/>
              <a:gd name="connsiteY10" fmla="*/ 969666 h 2037995"/>
              <a:gd name="connsiteX11" fmla="*/ 298140 w 1080504"/>
              <a:gd name="connsiteY11" fmla="*/ 1050053 h 2037995"/>
              <a:gd name="connsiteX12" fmla="*/ 373502 w 1080504"/>
              <a:gd name="connsiteY12" fmla="*/ 1205802 h 2037995"/>
              <a:gd name="connsiteX13" fmla="*/ 378527 w 1080504"/>
              <a:gd name="connsiteY13" fmla="*/ 1281165 h 2037995"/>
              <a:gd name="connsiteX14" fmla="*/ 378527 w 1080504"/>
              <a:gd name="connsiteY14" fmla="*/ 1361552 h 2037995"/>
              <a:gd name="connsiteX15" fmla="*/ 343357 w 1080504"/>
              <a:gd name="connsiteY15" fmla="*/ 1441938 h 2037995"/>
              <a:gd name="connsiteX16" fmla="*/ 11762 w 1080504"/>
              <a:gd name="connsiteY16" fmla="*/ 1904163 h 2037995"/>
              <a:gd name="connsiteX17" fmla="*/ 82100 w 1080504"/>
              <a:gd name="connsiteY17" fmla="*/ 2029767 h 2037995"/>
              <a:gd name="connsiteX18" fmla="*/ 157463 w 1080504"/>
              <a:gd name="connsiteY18" fmla="*/ 2019719 h 2037995"/>
              <a:gd name="connsiteX19" fmla="*/ 227801 w 1080504"/>
              <a:gd name="connsiteY19" fmla="*/ 1969477 h 2037995"/>
              <a:gd name="connsiteX20" fmla="*/ 303164 w 1080504"/>
              <a:gd name="connsiteY20" fmla="*/ 1889090 h 2037995"/>
              <a:gd name="connsiteX21" fmla="*/ 413696 w 1080504"/>
              <a:gd name="connsiteY21" fmla="*/ 1728316 h 2037995"/>
              <a:gd name="connsiteX22" fmla="*/ 489058 w 1080504"/>
              <a:gd name="connsiteY22" fmla="*/ 1547446 h 2037995"/>
              <a:gd name="connsiteX23" fmla="*/ 700074 w 1080504"/>
              <a:gd name="connsiteY23" fmla="*/ 226088 h 2037995"/>
              <a:gd name="connsiteX24" fmla="*/ 700074 w 1080504"/>
              <a:gd name="connsiteY24" fmla="*/ 487345 h 2037995"/>
              <a:gd name="connsiteX25" fmla="*/ 705098 w 1080504"/>
              <a:gd name="connsiteY25" fmla="*/ 612949 h 2037995"/>
              <a:gd name="connsiteX26" fmla="*/ 745291 w 1080504"/>
              <a:gd name="connsiteY26" fmla="*/ 683288 h 2037995"/>
              <a:gd name="connsiteX27" fmla="*/ 775436 w 1080504"/>
              <a:gd name="connsiteY27" fmla="*/ 788795 h 2037995"/>
              <a:gd name="connsiteX28" fmla="*/ 790509 w 1080504"/>
              <a:gd name="connsiteY28" fmla="*/ 889279 h 2037995"/>
              <a:gd name="connsiteX29" fmla="*/ 760364 w 1080504"/>
              <a:gd name="connsiteY29" fmla="*/ 1050053 h 2037995"/>
              <a:gd name="connsiteX30" fmla="*/ 765388 w 1080504"/>
              <a:gd name="connsiteY30" fmla="*/ 1140488 h 2037995"/>
              <a:gd name="connsiteX31" fmla="*/ 765388 w 1080504"/>
              <a:gd name="connsiteY31" fmla="*/ 1291213 h 2037995"/>
              <a:gd name="connsiteX32" fmla="*/ 750316 w 1080504"/>
              <a:gd name="connsiteY32" fmla="*/ 1351503 h 2037995"/>
              <a:gd name="connsiteX33" fmla="*/ 705098 w 1080504"/>
              <a:gd name="connsiteY33" fmla="*/ 1492180 h 2037995"/>
              <a:gd name="connsiteX34" fmla="*/ 679977 w 1080504"/>
              <a:gd name="connsiteY34" fmla="*/ 1637881 h 2037995"/>
              <a:gd name="connsiteX35" fmla="*/ 659880 w 1080504"/>
              <a:gd name="connsiteY35" fmla="*/ 1723292 h 2037995"/>
              <a:gd name="connsiteX36" fmla="*/ 685001 w 1080504"/>
              <a:gd name="connsiteY36" fmla="*/ 1798655 h 2037995"/>
              <a:gd name="connsiteX37" fmla="*/ 720171 w 1080504"/>
              <a:gd name="connsiteY37" fmla="*/ 1823776 h 2037995"/>
              <a:gd name="connsiteX38" fmla="*/ 765388 w 1080504"/>
              <a:gd name="connsiteY38" fmla="*/ 1823776 h 2037995"/>
              <a:gd name="connsiteX39" fmla="*/ 820654 w 1080504"/>
              <a:gd name="connsiteY39" fmla="*/ 1803679 h 2037995"/>
              <a:gd name="connsiteX40" fmla="*/ 870896 w 1080504"/>
              <a:gd name="connsiteY40" fmla="*/ 1748413 h 2037995"/>
              <a:gd name="connsiteX41" fmla="*/ 890993 w 1080504"/>
              <a:gd name="connsiteY41" fmla="*/ 1622809 h 2037995"/>
              <a:gd name="connsiteX42" fmla="*/ 926162 w 1080504"/>
              <a:gd name="connsiteY42" fmla="*/ 1547446 h 2037995"/>
              <a:gd name="connsiteX43" fmla="*/ 1001524 w 1080504"/>
              <a:gd name="connsiteY43" fmla="*/ 1482132 h 2037995"/>
              <a:gd name="connsiteX44" fmla="*/ 1061815 w 1080504"/>
              <a:gd name="connsiteY44" fmla="*/ 1306286 h 2037995"/>
              <a:gd name="connsiteX45" fmla="*/ 1076887 w 1080504"/>
              <a:gd name="connsiteY45" fmla="*/ 1230923 h 2037995"/>
              <a:gd name="connsiteX46" fmla="*/ 1076887 w 1080504"/>
              <a:gd name="connsiteY46" fmla="*/ 1125415 h 2037995"/>
              <a:gd name="connsiteX47" fmla="*/ 1036694 w 1080504"/>
              <a:gd name="connsiteY47" fmla="*/ 1024932 h 2037995"/>
              <a:gd name="connsiteX48" fmla="*/ 1026645 w 1080504"/>
              <a:gd name="connsiteY48" fmla="*/ 939521 h 2037995"/>
              <a:gd name="connsiteX0" fmla="*/ 202680 w 1080504"/>
              <a:gd name="connsiteY0" fmla="*/ 0 h 1977705"/>
              <a:gd name="connsiteX1" fmla="*/ 262971 w 1080504"/>
              <a:gd name="connsiteY1" fmla="*/ 70338 h 1977705"/>
              <a:gd name="connsiteX2" fmla="*/ 293116 w 1080504"/>
              <a:gd name="connsiteY2" fmla="*/ 316523 h 1977705"/>
              <a:gd name="connsiteX3" fmla="*/ 293116 w 1080504"/>
              <a:gd name="connsiteY3" fmla="*/ 341644 h 1977705"/>
              <a:gd name="connsiteX4" fmla="*/ 293116 w 1080504"/>
              <a:gd name="connsiteY4" fmla="*/ 477297 h 1977705"/>
              <a:gd name="connsiteX5" fmla="*/ 293116 w 1080504"/>
              <a:gd name="connsiteY5" fmla="*/ 577780 h 1977705"/>
              <a:gd name="connsiteX6" fmla="*/ 252922 w 1080504"/>
              <a:gd name="connsiteY6" fmla="*/ 673240 h 1977705"/>
              <a:gd name="connsiteX7" fmla="*/ 222777 w 1080504"/>
              <a:gd name="connsiteY7" fmla="*/ 748602 h 1977705"/>
              <a:gd name="connsiteX8" fmla="*/ 217753 w 1080504"/>
              <a:gd name="connsiteY8" fmla="*/ 808892 h 1977705"/>
              <a:gd name="connsiteX9" fmla="*/ 257946 w 1080504"/>
              <a:gd name="connsiteY9" fmla="*/ 909376 h 1977705"/>
              <a:gd name="connsiteX10" fmla="*/ 298140 w 1080504"/>
              <a:gd name="connsiteY10" fmla="*/ 989763 h 1977705"/>
              <a:gd name="connsiteX11" fmla="*/ 373502 w 1080504"/>
              <a:gd name="connsiteY11" fmla="*/ 1145512 h 1977705"/>
              <a:gd name="connsiteX12" fmla="*/ 378527 w 1080504"/>
              <a:gd name="connsiteY12" fmla="*/ 1220875 h 1977705"/>
              <a:gd name="connsiteX13" fmla="*/ 378527 w 1080504"/>
              <a:gd name="connsiteY13" fmla="*/ 1301262 h 1977705"/>
              <a:gd name="connsiteX14" fmla="*/ 343357 w 1080504"/>
              <a:gd name="connsiteY14" fmla="*/ 1381648 h 1977705"/>
              <a:gd name="connsiteX15" fmla="*/ 11762 w 1080504"/>
              <a:gd name="connsiteY15" fmla="*/ 1843873 h 1977705"/>
              <a:gd name="connsiteX16" fmla="*/ 82100 w 1080504"/>
              <a:gd name="connsiteY16" fmla="*/ 1969477 h 1977705"/>
              <a:gd name="connsiteX17" fmla="*/ 157463 w 1080504"/>
              <a:gd name="connsiteY17" fmla="*/ 1959429 h 1977705"/>
              <a:gd name="connsiteX18" fmla="*/ 227801 w 1080504"/>
              <a:gd name="connsiteY18" fmla="*/ 1909187 h 1977705"/>
              <a:gd name="connsiteX19" fmla="*/ 303164 w 1080504"/>
              <a:gd name="connsiteY19" fmla="*/ 1828800 h 1977705"/>
              <a:gd name="connsiteX20" fmla="*/ 413696 w 1080504"/>
              <a:gd name="connsiteY20" fmla="*/ 1668026 h 1977705"/>
              <a:gd name="connsiteX21" fmla="*/ 489058 w 1080504"/>
              <a:gd name="connsiteY21" fmla="*/ 1487156 h 1977705"/>
              <a:gd name="connsiteX22" fmla="*/ 700074 w 1080504"/>
              <a:gd name="connsiteY22" fmla="*/ 165798 h 1977705"/>
              <a:gd name="connsiteX23" fmla="*/ 700074 w 1080504"/>
              <a:gd name="connsiteY23" fmla="*/ 427055 h 1977705"/>
              <a:gd name="connsiteX24" fmla="*/ 705098 w 1080504"/>
              <a:gd name="connsiteY24" fmla="*/ 552659 h 1977705"/>
              <a:gd name="connsiteX25" fmla="*/ 745291 w 1080504"/>
              <a:gd name="connsiteY25" fmla="*/ 622998 h 1977705"/>
              <a:gd name="connsiteX26" fmla="*/ 775436 w 1080504"/>
              <a:gd name="connsiteY26" fmla="*/ 728505 h 1977705"/>
              <a:gd name="connsiteX27" fmla="*/ 790509 w 1080504"/>
              <a:gd name="connsiteY27" fmla="*/ 828989 h 1977705"/>
              <a:gd name="connsiteX28" fmla="*/ 760364 w 1080504"/>
              <a:gd name="connsiteY28" fmla="*/ 989763 h 1977705"/>
              <a:gd name="connsiteX29" fmla="*/ 765388 w 1080504"/>
              <a:gd name="connsiteY29" fmla="*/ 1080198 h 1977705"/>
              <a:gd name="connsiteX30" fmla="*/ 765388 w 1080504"/>
              <a:gd name="connsiteY30" fmla="*/ 1230923 h 1977705"/>
              <a:gd name="connsiteX31" fmla="*/ 750316 w 1080504"/>
              <a:gd name="connsiteY31" fmla="*/ 1291213 h 1977705"/>
              <a:gd name="connsiteX32" fmla="*/ 705098 w 1080504"/>
              <a:gd name="connsiteY32" fmla="*/ 1431890 h 1977705"/>
              <a:gd name="connsiteX33" fmla="*/ 679977 w 1080504"/>
              <a:gd name="connsiteY33" fmla="*/ 1577591 h 1977705"/>
              <a:gd name="connsiteX34" fmla="*/ 659880 w 1080504"/>
              <a:gd name="connsiteY34" fmla="*/ 1663002 h 1977705"/>
              <a:gd name="connsiteX35" fmla="*/ 685001 w 1080504"/>
              <a:gd name="connsiteY35" fmla="*/ 1738365 h 1977705"/>
              <a:gd name="connsiteX36" fmla="*/ 720171 w 1080504"/>
              <a:gd name="connsiteY36" fmla="*/ 1763486 h 1977705"/>
              <a:gd name="connsiteX37" fmla="*/ 765388 w 1080504"/>
              <a:gd name="connsiteY37" fmla="*/ 1763486 h 1977705"/>
              <a:gd name="connsiteX38" fmla="*/ 820654 w 1080504"/>
              <a:gd name="connsiteY38" fmla="*/ 1743389 h 1977705"/>
              <a:gd name="connsiteX39" fmla="*/ 870896 w 1080504"/>
              <a:gd name="connsiteY39" fmla="*/ 1688123 h 1977705"/>
              <a:gd name="connsiteX40" fmla="*/ 890993 w 1080504"/>
              <a:gd name="connsiteY40" fmla="*/ 1562519 h 1977705"/>
              <a:gd name="connsiteX41" fmla="*/ 926162 w 1080504"/>
              <a:gd name="connsiteY41" fmla="*/ 1487156 h 1977705"/>
              <a:gd name="connsiteX42" fmla="*/ 1001524 w 1080504"/>
              <a:gd name="connsiteY42" fmla="*/ 1421842 h 1977705"/>
              <a:gd name="connsiteX43" fmla="*/ 1061815 w 1080504"/>
              <a:gd name="connsiteY43" fmla="*/ 1245996 h 1977705"/>
              <a:gd name="connsiteX44" fmla="*/ 1076887 w 1080504"/>
              <a:gd name="connsiteY44" fmla="*/ 1170633 h 1977705"/>
              <a:gd name="connsiteX45" fmla="*/ 1076887 w 1080504"/>
              <a:gd name="connsiteY45" fmla="*/ 1065125 h 1977705"/>
              <a:gd name="connsiteX46" fmla="*/ 1036694 w 1080504"/>
              <a:gd name="connsiteY46" fmla="*/ 964642 h 1977705"/>
              <a:gd name="connsiteX47" fmla="*/ 1026645 w 1080504"/>
              <a:gd name="connsiteY47" fmla="*/ 879231 h 1977705"/>
              <a:gd name="connsiteX0" fmla="*/ 262971 w 1080504"/>
              <a:gd name="connsiteY0" fmla="*/ 0 h 1907367"/>
              <a:gd name="connsiteX1" fmla="*/ 293116 w 1080504"/>
              <a:gd name="connsiteY1" fmla="*/ 246185 h 1907367"/>
              <a:gd name="connsiteX2" fmla="*/ 293116 w 1080504"/>
              <a:gd name="connsiteY2" fmla="*/ 271306 h 1907367"/>
              <a:gd name="connsiteX3" fmla="*/ 293116 w 1080504"/>
              <a:gd name="connsiteY3" fmla="*/ 406959 h 1907367"/>
              <a:gd name="connsiteX4" fmla="*/ 293116 w 1080504"/>
              <a:gd name="connsiteY4" fmla="*/ 507442 h 1907367"/>
              <a:gd name="connsiteX5" fmla="*/ 252922 w 1080504"/>
              <a:gd name="connsiteY5" fmla="*/ 602902 h 1907367"/>
              <a:gd name="connsiteX6" fmla="*/ 222777 w 1080504"/>
              <a:gd name="connsiteY6" fmla="*/ 678264 h 1907367"/>
              <a:gd name="connsiteX7" fmla="*/ 217753 w 1080504"/>
              <a:gd name="connsiteY7" fmla="*/ 738554 h 1907367"/>
              <a:gd name="connsiteX8" fmla="*/ 257946 w 1080504"/>
              <a:gd name="connsiteY8" fmla="*/ 839038 h 1907367"/>
              <a:gd name="connsiteX9" fmla="*/ 298140 w 1080504"/>
              <a:gd name="connsiteY9" fmla="*/ 919425 h 1907367"/>
              <a:gd name="connsiteX10" fmla="*/ 373502 w 1080504"/>
              <a:gd name="connsiteY10" fmla="*/ 1075174 h 1907367"/>
              <a:gd name="connsiteX11" fmla="*/ 378527 w 1080504"/>
              <a:gd name="connsiteY11" fmla="*/ 1150537 h 1907367"/>
              <a:gd name="connsiteX12" fmla="*/ 378527 w 1080504"/>
              <a:gd name="connsiteY12" fmla="*/ 1230924 h 1907367"/>
              <a:gd name="connsiteX13" fmla="*/ 343357 w 1080504"/>
              <a:gd name="connsiteY13" fmla="*/ 1311310 h 1907367"/>
              <a:gd name="connsiteX14" fmla="*/ 11762 w 1080504"/>
              <a:gd name="connsiteY14" fmla="*/ 1773535 h 1907367"/>
              <a:gd name="connsiteX15" fmla="*/ 82100 w 1080504"/>
              <a:gd name="connsiteY15" fmla="*/ 1899139 h 1907367"/>
              <a:gd name="connsiteX16" fmla="*/ 157463 w 1080504"/>
              <a:gd name="connsiteY16" fmla="*/ 1889091 h 1907367"/>
              <a:gd name="connsiteX17" fmla="*/ 227801 w 1080504"/>
              <a:gd name="connsiteY17" fmla="*/ 1838849 h 1907367"/>
              <a:gd name="connsiteX18" fmla="*/ 303164 w 1080504"/>
              <a:gd name="connsiteY18" fmla="*/ 1758462 h 1907367"/>
              <a:gd name="connsiteX19" fmla="*/ 413696 w 1080504"/>
              <a:gd name="connsiteY19" fmla="*/ 1597688 h 1907367"/>
              <a:gd name="connsiteX20" fmla="*/ 489058 w 1080504"/>
              <a:gd name="connsiteY20" fmla="*/ 1416818 h 1907367"/>
              <a:gd name="connsiteX21" fmla="*/ 700074 w 1080504"/>
              <a:gd name="connsiteY21" fmla="*/ 95460 h 1907367"/>
              <a:gd name="connsiteX22" fmla="*/ 700074 w 1080504"/>
              <a:gd name="connsiteY22" fmla="*/ 356717 h 1907367"/>
              <a:gd name="connsiteX23" fmla="*/ 705098 w 1080504"/>
              <a:gd name="connsiteY23" fmla="*/ 482321 h 1907367"/>
              <a:gd name="connsiteX24" fmla="*/ 745291 w 1080504"/>
              <a:gd name="connsiteY24" fmla="*/ 552660 h 1907367"/>
              <a:gd name="connsiteX25" fmla="*/ 775436 w 1080504"/>
              <a:gd name="connsiteY25" fmla="*/ 658167 h 1907367"/>
              <a:gd name="connsiteX26" fmla="*/ 790509 w 1080504"/>
              <a:gd name="connsiteY26" fmla="*/ 758651 h 1907367"/>
              <a:gd name="connsiteX27" fmla="*/ 760364 w 1080504"/>
              <a:gd name="connsiteY27" fmla="*/ 919425 h 1907367"/>
              <a:gd name="connsiteX28" fmla="*/ 765388 w 1080504"/>
              <a:gd name="connsiteY28" fmla="*/ 1009860 h 1907367"/>
              <a:gd name="connsiteX29" fmla="*/ 765388 w 1080504"/>
              <a:gd name="connsiteY29" fmla="*/ 1160585 h 1907367"/>
              <a:gd name="connsiteX30" fmla="*/ 750316 w 1080504"/>
              <a:gd name="connsiteY30" fmla="*/ 1220875 h 1907367"/>
              <a:gd name="connsiteX31" fmla="*/ 705098 w 1080504"/>
              <a:gd name="connsiteY31" fmla="*/ 1361552 h 1907367"/>
              <a:gd name="connsiteX32" fmla="*/ 679977 w 1080504"/>
              <a:gd name="connsiteY32" fmla="*/ 1507253 h 1907367"/>
              <a:gd name="connsiteX33" fmla="*/ 659880 w 1080504"/>
              <a:gd name="connsiteY33" fmla="*/ 1592664 h 1907367"/>
              <a:gd name="connsiteX34" fmla="*/ 685001 w 1080504"/>
              <a:gd name="connsiteY34" fmla="*/ 1668027 h 1907367"/>
              <a:gd name="connsiteX35" fmla="*/ 720171 w 1080504"/>
              <a:gd name="connsiteY35" fmla="*/ 1693148 h 1907367"/>
              <a:gd name="connsiteX36" fmla="*/ 765388 w 1080504"/>
              <a:gd name="connsiteY36" fmla="*/ 1693148 h 1907367"/>
              <a:gd name="connsiteX37" fmla="*/ 820654 w 1080504"/>
              <a:gd name="connsiteY37" fmla="*/ 1673051 h 1907367"/>
              <a:gd name="connsiteX38" fmla="*/ 870896 w 1080504"/>
              <a:gd name="connsiteY38" fmla="*/ 1617785 h 1907367"/>
              <a:gd name="connsiteX39" fmla="*/ 890993 w 1080504"/>
              <a:gd name="connsiteY39" fmla="*/ 1492181 h 1907367"/>
              <a:gd name="connsiteX40" fmla="*/ 926162 w 1080504"/>
              <a:gd name="connsiteY40" fmla="*/ 1416818 h 1907367"/>
              <a:gd name="connsiteX41" fmla="*/ 1001524 w 1080504"/>
              <a:gd name="connsiteY41" fmla="*/ 1351504 h 1907367"/>
              <a:gd name="connsiteX42" fmla="*/ 1061815 w 1080504"/>
              <a:gd name="connsiteY42" fmla="*/ 1175658 h 1907367"/>
              <a:gd name="connsiteX43" fmla="*/ 1076887 w 1080504"/>
              <a:gd name="connsiteY43" fmla="*/ 1100295 h 1907367"/>
              <a:gd name="connsiteX44" fmla="*/ 1076887 w 1080504"/>
              <a:gd name="connsiteY44" fmla="*/ 994787 h 1907367"/>
              <a:gd name="connsiteX45" fmla="*/ 1036694 w 1080504"/>
              <a:gd name="connsiteY45" fmla="*/ 894304 h 1907367"/>
              <a:gd name="connsiteX46" fmla="*/ 1026645 w 1080504"/>
              <a:gd name="connsiteY46" fmla="*/ 808893 h 1907367"/>
              <a:gd name="connsiteX0" fmla="*/ 293116 w 1080504"/>
              <a:gd name="connsiteY0" fmla="*/ 197750 h 1858932"/>
              <a:gd name="connsiteX1" fmla="*/ 293116 w 1080504"/>
              <a:gd name="connsiteY1" fmla="*/ 222871 h 1858932"/>
              <a:gd name="connsiteX2" fmla="*/ 293116 w 1080504"/>
              <a:gd name="connsiteY2" fmla="*/ 358524 h 1858932"/>
              <a:gd name="connsiteX3" fmla="*/ 293116 w 1080504"/>
              <a:gd name="connsiteY3" fmla="*/ 459007 h 1858932"/>
              <a:gd name="connsiteX4" fmla="*/ 252922 w 1080504"/>
              <a:gd name="connsiteY4" fmla="*/ 554467 h 1858932"/>
              <a:gd name="connsiteX5" fmla="*/ 222777 w 1080504"/>
              <a:gd name="connsiteY5" fmla="*/ 629829 h 1858932"/>
              <a:gd name="connsiteX6" fmla="*/ 217753 w 1080504"/>
              <a:gd name="connsiteY6" fmla="*/ 690119 h 1858932"/>
              <a:gd name="connsiteX7" fmla="*/ 257946 w 1080504"/>
              <a:gd name="connsiteY7" fmla="*/ 790603 h 1858932"/>
              <a:gd name="connsiteX8" fmla="*/ 298140 w 1080504"/>
              <a:gd name="connsiteY8" fmla="*/ 870990 h 1858932"/>
              <a:gd name="connsiteX9" fmla="*/ 373502 w 1080504"/>
              <a:gd name="connsiteY9" fmla="*/ 1026739 h 1858932"/>
              <a:gd name="connsiteX10" fmla="*/ 378527 w 1080504"/>
              <a:gd name="connsiteY10" fmla="*/ 1102102 h 1858932"/>
              <a:gd name="connsiteX11" fmla="*/ 378527 w 1080504"/>
              <a:gd name="connsiteY11" fmla="*/ 1182489 h 1858932"/>
              <a:gd name="connsiteX12" fmla="*/ 343357 w 1080504"/>
              <a:gd name="connsiteY12" fmla="*/ 1262875 h 1858932"/>
              <a:gd name="connsiteX13" fmla="*/ 11762 w 1080504"/>
              <a:gd name="connsiteY13" fmla="*/ 1725100 h 1858932"/>
              <a:gd name="connsiteX14" fmla="*/ 82100 w 1080504"/>
              <a:gd name="connsiteY14" fmla="*/ 1850704 h 1858932"/>
              <a:gd name="connsiteX15" fmla="*/ 157463 w 1080504"/>
              <a:gd name="connsiteY15" fmla="*/ 1840656 h 1858932"/>
              <a:gd name="connsiteX16" fmla="*/ 227801 w 1080504"/>
              <a:gd name="connsiteY16" fmla="*/ 1790414 h 1858932"/>
              <a:gd name="connsiteX17" fmla="*/ 303164 w 1080504"/>
              <a:gd name="connsiteY17" fmla="*/ 1710027 h 1858932"/>
              <a:gd name="connsiteX18" fmla="*/ 413696 w 1080504"/>
              <a:gd name="connsiteY18" fmla="*/ 1549253 h 1858932"/>
              <a:gd name="connsiteX19" fmla="*/ 489058 w 1080504"/>
              <a:gd name="connsiteY19" fmla="*/ 1368383 h 1858932"/>
              <a:gd name="connsiteX20" fmla="*/ 700074 w 1080504"/>
              <a:gd name="connsiteY20" fmla="*/ 47025 h 1858932"/>
              <a:gd name="connsiteX21" fmla="*/ 700074 w 1080504"/>
              <a:gd name="connsiteY21" fmla="*/ 308282 h 1858932"/>
              <a:gd name="connsiteX22" fmla="*/ 705098 w 1080504"/>
              <a:gd name="connsiteY22" fmla="*/ 433886 h 1858932"/>
              <a:gd name="connsiteX23" fmla="*/ 745291 w 1080504"/>
              <a:gd name="connsiteY23" fmla="*/ 504225 h 1858932"/>
              <a:gd name="connsiteX24" fmla="*/ 775436 w 1080504"/>
              <a:gd name="connsiteY24" fmla="*/ 609732 h 1858932"/>
              <a:gd name="connsiteX25" fmla="*/ 790509 w 1080504"/>
              <a:gd name="connsiteY25" fmla="*/ 710216 h 1858932"/>
              <a:gd name="connsiteX26" fmla="*/ 760364 w 1080504"/>
              <a:gd name="connsiteY26" fmla="*/ 870990 h 1858932"/>
              <a:gd name="connsiteX27" fmla="*/ 765388 w 1080504"/>
              <a:gd name="connsiteY27" fmla="*/ 961425 h 1858932"/>
              <a:gd name="connsiteX28" fmla="*/ 765388 w 1080504"/>
              <a:gd name="connsiteY28" fmla="*/ 1112150 h 1858932"/>
              <a:gd name="connsiteX29" fmla="*/ 750316 w 1080504"/>
              <a:gd name="connsiteY29" fmla="*/ 1172440 h 1858932"/>
              <a:gd name="connsiteX30" fmla="*/ 705098 w 1080504"/>
              <a:gd name="connsiteY30" fmla="*/ 1313117 h 1858932"/>
              <a:gd name="connsiteX31" fmla="*/ 679977 w 1080504"/>
              <a:gd name="connsiteY31" fmla="*/ 1458818 h 1858932"/>
              <a:gd name="connsiteX32" fmla="*/ 659880 w 1080504"/>
              <a:gd name="connsiteY32" fmla="*/ 1544229 h 1858932"/>
              <a:gd name="connsiteX33" fmla="*/ 685001 w 1080504"/>
              <a:gd name="connsiteY33" fmla="*/ 1619592 h 1858932"/>
              <a:gd name="connsiteX34" fmla="*/ 720171 w 1080504"/>
              <a:gd name="connsiteY34" fmla="*/ 1644713 h 1858932"/>
              <a:gd name="connsiteX35" fmla="*/ 765388 w 1080504"/>
              <a:gd name="connsiteY35" fmla="*/ 1644713 h 1858932"/>
              <a:gd name="connsiteX36" fmla="*/ 820654 w 1080504"/>
              <a:gd name="connsiteY36" fmla="*/ 1624616 h 1858932"/>
              <a:gd name="connsiteX37" fmla="*/ 870896 w 1080504"/>
              <a:gd name="connsiteY37" fmla="*/ 1569350 h 1858932"/>
              <a:gd name="connsiteX38" fmla="*/ 890993 w 1080504"/>
              <a:gd name="connsiteY38" fmla="*/ 1443746 h 1858932"/>
              <a:gd name="connsiteX39" fmla="*/ 926162 w 1080504"/>
              <a:gd name="connsiteY39" fmla="*/ 1368383 h 1858932"/>
              <a:gd name="connsiteX40" fmla="*/ 1001524 w 1080504"/>
              <a:gd name="connsiteY40" fmla="*/ 1303069 h 1858932"/>
              <a:gd name="connsiteX41" fmla="*/ 1061815 w 1080504"/>
              <a:gd name="connsiteY41" fmla="*/ 1127223 h 1858932"/>
              <a:gd name="connsiteX42" fmla="*/ 1076887 w 1080504"/>
              <a:gd name="connsiteY42" fmla="*/ 1051860 h 1858932"/>
              <a:gd name="connsiteX43" fmla="*/ 1076887 w 1080504"/>
              <a:gd name="connsiteY43" fmla="*/ 946352 h 1858932"/>
              <a:gd name="connsiteX44" fmla="*/ 1036694 w 1080504"/>
              <a:gd name="connsiteY44" fmla="*/ 845869 h 1858932"/>
              <a:gd name="connsiteX45" fmla="*/ 1026645 w 1080504"/>
              <a:gd name="connsiteY45" fmla="*/ 760458 h 1858932"/>
              <a:gd name="connsiteX0" fmla="*/ 293116 w 1080504"/>
              <a:gd name="connsiteY0" fmla="*/ 222871 h 1858932"/>
              <a:gd name="connsiteX1" fmla="*/ 293116 w 1080504"/>
              <a:gd name="connsiteY1" fmla="*/ 358524 h 1858932"/>
              <a:gd name="connsiteX2" fmla="*/ 293116 w 1080504"/>
              <a:gd name="connsiteY2" fmla="*/ 459007 h 1858932"/>
              <a:gd name="connsiteX3" fmla="*/ 252922 w 1080504"/>
              <a:gd name="connsiteY3" fmla="*/ 554467 h 1858932"/>
              <a:gd name="connsiteX4" fmla="*/ 222777 w 1080504"/>
              <a:gd name="connsiteY4" fmla="*/ 629829 h 1858932"/>
              <a:gd name="connsiteX5" fmla="*/ 217753 w 1080504"/>
              <a:gd name="connsiteY5" fmla="*/ 690119 h 1858932"/>
              <a:gd name="connsiteX6" fmla="*/ 257946 w 1080504"/>
              <a:gd name="connsiteY6" fmla="*/ 790603 h 1858932"/>
              <a:gd name="connsiteX7" fmla="*/ 298140 w 1080504"/>
              <a:gd name="connsiteY7" fmla="*/ 870990 h 1858932"/>
              <a:gd name="connsiteX8" fmla="*/ 373502 w 1080504"/>
              <a:gd name="connsiteY8" fmla="*/ 1026739 h 1858932"/>
              <a:gd name="connsiteX9" fmla="*/ 378527 w 1080504"/>
              <a:gd name="connsiteY9" fmla="*/ 1102102 h 1858932"/>
              <a:gd name="connsiteX10" fmla="*/ 378527 w 1080504"/>
              <a:gd name="connsiteY10" fmla="*/ 1182489 h 1858932"/>
              <a:gd name="connsiteX11" fmla="*/ 343357 w 1080504"/>
              <a:gd name="connsiteY11" fmla="*/ 1262875 h 1858932"/>
              <a:gd name="connsiteX12" fmla="*/ 11762 w 1080504"/>
              <a:gd name="connsiteY12" fmla="*/ 1725100 h 1858932"/>
              <a:gd name="connsiteX13" fmla="*/ 82100 w 1080504"/>
              <a:gd name="connsiteY13" fmla="*/ 1850704 h 1858932"/>
              <a:gd name="connsiteX14" fmla="*/ 157463 w 1080504"/>
              <a:gd name="connsiteY14" fmla="*/ 1840656 h 1858932"/>
              <a:gd name="connsiteX15" fmla="*/ 227801 w 1080504"/>
              <a:gd name="connsiteY15" fmla="*/ 1790414 h 1858932"/>
              <a:gd name="connsiteX16" fmla="*/ 303164 w 1080504"/>
              <a:gd name="connsiteY16" fmla="*/ 1710027 h 1858932"/>
              <a:gd name="connsiteX17" fmla="*/ 413696 w 1080504"/>
              <a:gd name="connsiteY17" fmla="*/ 1549253 h 1858932"/>
              <a:gd name="connsiteX18" fmla="*/ 489058 w 1080504"/>
              <a:gd name="connsiteY18" fmla="*/ 1368383 h 1858932"/>
              <a:gd name="connsiteX19" fmla="*/ 700074 w 1080504"/>
              <a:gd name="connsiteY19" fmla="*/ 47025 h 1858932"/>
              <a:gd name="connsiteX20" fmla="*/ 700074 w 1080504"/>
              <a:gd name="connsiteY20" fmla="*/ 308282 h 1858932"/>
              <a:gd name="connsiteX21" fmla="*/ 705098 w 1080504"/>
              <a:gd name="connsiteY21" fmla="*/ 433886 h 1858932"/>
              <a:gd name="connsiteX22" fmla="*/ 745291 w 1080504"/>
              <a:gd name="connsiteY22" fmla="*/ 504225 h 1858932"/>
              <a:gd name="connsiteX23" fmla="*/ 775436 w 1080504"/>
              <a:gd name="connsiteY23" fmla="*/ 609732 h 1858932"/>
              <a:gd name="connsiteX24" fmla="*/ 790509 w 1080504"/>
              <a:gd name="connsiteY24" fmla="*/ 710216 h 1858932"/>
              <a:gd name="connsiteX25" fmla="*/ 760364 w 1080504"/>
              <a:gd name="connsiteY25" fmla="*/ 870990 h 1858932"/>
              <a:gd name="connsiteX26" fmla="*/ 765388 w 1080504"/>
              <a:gd name="connsiteY26" fmla="*/ 961425 h 1858932"/>
              <a:gd name="connsiteX27" fmla="*/ 765388 w 1080504"/>
              <a:gd name="connsiteY27" fmla="*/ 1112150 h 1858932"/>
              <a:gd name="connsiteX28" fmla="*/ 750316 w 1080504"/>
              <a:gd name="connsiteY28" fmla="*/ 1172440 h 1858932"/>
              <a:gd name="connsiteX29" fmla="*/ 705098 w 1080504"/>
              <a:gd name="connsiteY29" fmla="*/ 1313117 h 1858932"/>
              <a:gd name="connsiteX30" fmla="*/ 679977 w 1080504"/>
              <a:gd name="connsiteY30" fmla="*/ 1458818 h 1858932"/>
              <a:gd name="connsiteX31" fmla="*/ 659880 w 1080504"/>
              <a:gd name="connsiteY31" fmla="*/ 1544229 h 1858932"/>
              <a:gd name="connsiteX32" fmla="*/ 685001 w 1080504"/>
              <a:gd name="connsiteY32" fmla="*/ 1619592 h 1858932"/>
              <a:gd name="connsiteX33" fmla="*/ 720171 w 1080504"/>
              <a:gd name="connsiteY33" fmla="*/ 1644713 h 1858932"/>
              <a:gd name="connsiteX34" fmla="*/ 765388 w 1080504"/>
              <a:gd name="connsiteY34" fmla="*/ 1644713 h 1858932"/>
              <a:gd name="connsiteX35" fmla="*/ 820654 w 1080504"/>
              <a:gd name="connsiteY35" fmla="*/ 1624616 h 1858932"/>
              <a:gd name="connsiteX36" fmla="*/ 870896 w 1080504"/>
              <a:gd name="connsiteY36" fmla="*/ 1569350 h 1858932"/>
              <a:gd name="connsiteX37" fmla="*/ 890993 w 1080504"/>
              <a:gd name="connsiteY37" fmla="*/ 1443746 h 1858932"/>
              <a:gd name="connsiteX38" fmla="*/ 926162 w 1080504"/>
              <a:gd name="connsiteY38" fmla="*/ 1368383 h 1858932"/>
              <a:gd name="connsiteX39" fmla="*/ 1001524 w 1080504"/>
              <a:gd name="connsiteY39" fmla="*/ 1303069 h 1858932"/>
              <a:gd name="connsiteX40" fmla="*/ 1061815 w 1080504"/>
              <a:gd name="connsiteY40" fmla="*/ 1127223 h 1858932"/>
              <a:gd name="connsiteX41" fmla="*/ 1076887 w 1080504"/>
              <a:gd name="connsiteY41" fmla="*/ 1051860 h 1858932"/>
              <a:gd name="connsiteX42" fmla="*/ 1076887 w 1080504"/>
              <a:gd name="connsiteY42" fmla="*/ 946352 h 1858932"/>
              <a:gd name="connsiteX43" fmla="*/ 1036694 w 1080504"/>
              <a:gd name="connsiteY43" fmla="*/ 845869 h 1858932"/>
              <a:gd name="connsiteX44" fmla="*/ 1026645 w 1080504"/>
              <a:gd name="connsiteY44" fmla="*/ 760458 h 1858932"/>
              <a:gd name="connsiteX0" fmla="*/ 293116 w 1080504"/>
              <a:gd name="connsiteY0" fmla="*/ 358524 h 1858932"/>
              <a:gd name="connsiteX1" fmla="*/ 293116 w 1080504"/>
              <a:gd name="connsiteY1" fmla="*/ 459007 h 1858932"/>
              <a:gd name="connsiteX2" fmla="*/ 252922 w 1080504"/>
              <a:gd name="connsiteY2" fmla="*/ 554467 h 1858932"/>
              <a:gd name="connsiteX3" fmla="*/ 222777 w 1080504"/>
              <a:gd name="connsiteY3" fmla="*/ 629829 h 1858932"/>
              <a:gd name="connsiteX4" fmla="*/ 217753 w 1080504"/>
              <a:gd name="connsiteY4" fmla="*/ 690119 h 1858932"/>
              <a:gd name="connsiteX5" fmla="*/ 257946 w 1080504"/>
              <a:gd name="connsiteY5" fmla="*/ 790603 h 1858932"/>
              <a:gd name="connsiteX6" fmla="*/ 298140 w 1080504"/>
              <a:gd name="connsiteY6" fmla="*/ 870990 h 1858932"/>
              <a:gd name="connsiteX7" fmla="*/ 373502 w 1080504"/>
              <a:gd name="connsiteY7" fmla="*/ 1026739 h 1858932"/>
              <a:gd name="connsiteX8" fmla="*/ 378527 w 1080504"/>
              <a:gd name="connsiteY8" fmla="*/ 1102102 h 1858932"/>
              <a:gd name="connsiteX9" fmla="*/ 378527 w 1080504"/>
              <a:gd name="connsiteY9" fmla="*/ 1182489 h 1858932"/>
              <a:gd name="connsiteX10" fmla="*/ 343357 w 1080504"/>
              <a:gd name="connsiteY10" fmla="*/ 1262875 h 1858932"/>
              <a:gd name="connsiteX11" fmla="*/ 11762 w 1080504"/>
              <a:gd name="connsiteY11" fmla="*/ 1725100 h 1858932"/>
              <a:gd name="connsiteX12" fmla="*/ 82100 w 1080504"/>
              <a:gd name="connsiteY12" fmla="*/ 1850704 h 1858932"/>
              <a:gd name="connsiteX13" fmla="*/ 157463 w 1080504"/>
              <a:gd name="connsiteY13" fmla="*/ 1840656 h 1858932"/>
              <a:gd name="connsiteX14" fmla="*/ 227801 w 1080504"/>
              <a:gd name="connsiteY14" fmla="*/ 1790414 h 1858932"/>
              <a:gd name="connsiteX15" fmla="*/ 303164 w 1080504"/>
              <a:gd name="connsiteY15" fmla="*/ 1710027 h 1858932"/>
              <a:gd name="connsiteX16" fmla="*/ 413696 w 1080504"/>
              <a:gd name="connsiteY16" fmla="*/ 1549253 h 1858932"/>
              <a:gd name="connsiteX17" fmla="*/ 489058 w 1080504"/>
              <a:gd name="connsiteY17" fmla="*/ 1368383 h 1858932"/>
              <a:gd name="connsiteX18" fmla="*/ 700074 w 1080504"/>
              <a:gd name="connsiteY18" fmla="*/ 47025 h 1858932"/>
              <a:gd name="connsiteX19" fmla="*/ 700074 w 1080504"/>
              <a:gd name="connsiteY19" fmla="*/ 308282 h 1858932"/>
              <a:gd name="connsiteX20" fmla="*/ 705098 w 1080504"/>
              <a:gd name="connsiteY20" fmla="*/ 433886 h 1858932"/>
              <a:gd name="connsiteX21" fmla="*/ 745291 w 1080504"/>
              <a:gd name="connsiteY21" fmla="*/ 504225 h 1858932"/>
              <a:gd name="connsiteX22" fmla="*/ 775436 w 1080504"/>
              <a:gd name="connsiteY22" fmla="*/ 609732 h 1858932"/>
              <a:gd name="connsiteX23" fmla="*/ 790509 w 1080504"/>
              <a:gd name="connsiteY23" fmla="*/ 710216 h 1858932"/>
              <a:gd name="connsiteX24" fmla="*/ 760364 w 1080504"/>
              <a:gd name="connsiteY24" fmla="*/ 870990 h 1858932"/>
              <a:gd name="connsiteX25" fmla="*/ 765388 w 1080504"/>
              <a:gd name="connsiteY25" fmla="*/ 961425 h 1858932"/>
              <a:gd name="connsiteX26" fmla="*/ 765388 w 1080504"/>
              <a:gd name="connsiteY26" fmla="*/ 1112150 h 1858932"/>
              <a:gd name="connsiteX27" fmla="*/ 750316 w 1080504"/>
              <a:gd name="connsiteY27" fmla="*/ 1172440 h 1858932"/>
              <a:gd name="connsiteX28" fmla="*/ 705098 w 1080504"/>
              <a:gd name="connsiteY28" fmla="*/ 1313117 h 1858932"/>
              <a:gd name="connsiteX29" fmla="*/ 679977 w 1080504"/>
              <a:gd name="connsiteY29" fmla="*/ 1458818 h 1858932"/>
              <a:gd name="connsiteX30" fmla="*/ 659880 w 1080504"/>
              <a:gd name="connsiteY30" fmla="*/ 1544229 h 1858932"/>
              <a:gd name="connsiteX31" fmla="*/ 685001 w 1080504"/>
              <a:gd name="connsiteY31" fmla="*/ 1619592 h 1858932"/>
              <a:gd name="connsiteX32" fmla="*/ 720171 w 1080504"/>
              <a:gd name="connsiteY32" fmla="*/ 1644713 h 1858932"/>
              <a:gd name="connsiteX33" fmla="*/ 765388 w 1080504"/>
              <a:gd name="connsiteY33" fmla="*/ 1644713 h 1858932"/>
              <a:gd name="connsiteX34" fmla="*/ 820654 w 1080504"/>
              <a:gd name="connsiteY34" fmla="*/ 1624616 h 1858932"/>
              <a:gd name="connsiteX35" fmla="*/ 870896 w 1080504"/>
              <a:gd name="connsiteY35" fmla="*/ 1569350 h 1858932"/>
              <a:gd name="connsiteX36" fmla="*/ 890993 w 1080504"/>
              <a:gd name="connsiteY36" fmla="*/ 1443746 h 1858932"/>
              <a:gd name="connsiteX37" fmla="*/ 926162 w 1080504"/>
              <a:gd name="connsiteY37" fmla="*/ 1368383 h 1858932"/>
              <a:gd name="connsiteX38" fmla="*/ 1001524 w 1080504"/>
              <a:gd name="connsiteY38" fmla="*/ 1303069 h 1858932"/>
              <a:gd name="connsiteX39" fmla="*/ 1061815 w 1080504"/>
              <a:gd name="connsiteY39" fmla="*/ 1127223 h 1858932"/>
              <a:gd name="connsiteX40" fmla="*/ 1076887 w 1080504"/>
              <a:gd name="connsiteY40" fmla="*/ 1051860 h 1858932"/>
              <a:gd name="connsiteX41" fmla="*/ 1076887 w 1080504"/>
              <a:gd name="connsiteY41" fmla="*/ 946352 h 1858932"/>
              <a:gd name="connsiteX42" fmla="*/ 1036694 w 1080504"/>
              <a:gd name="connsiteY42" fmla="*/ 845869 h 1858932"/>
              <a:gd name="connsiteX43" fmla="*/ 1026645 w 1080504"/>
              <a:gd name="connsiteY43" fmla="*/ 760458 h 1858932"/>
              <a:gd name="connsiteX0" fmla="*/ 293116 w 1080504"/>
              <a:gd name="connsiteY0" fmla="*/ 459007 h 1858932"/>
              <a:gd name="connsiteX1" fmla="*/ 252922 w 1080504"/>
              <a:gd name="connsiteY1" fmla="*/ 554467 h 1858932"/>
              <a:gd name="connsiteX2" fmla="*/ 222777 w 1080504"/>
              <a:gd name="connsiteY2" fmla="*/ 629829 h 1858932"/>
              <a:gd name="connsiteX3" fmla="*/ 217753 w 1080504"/>
              <a:gd name="connsiteY3" fmla="*/ 690119 h 1858932"/>
              <a:gd name="connsiteX4" fmla="*/ 257946 w 1080504"/>
              <a:gd name="connsiteY4" fmla="*/ 790603 h 1858932"/>
              <a:gd name="connsiteX5" fmla="*/ 298140 w 1080504"/>
              <a:gd name="connsiteY5" fmla="*/ 870990 h 1858932"/>
              <a:gd name="connsiteX6" fmla="*/ 373502 w 1080504"/>
              <a:gd name="connsiteY6" fmla="*/ 1026739 h 1858932"/>
              <a:gd name="connsiteX7" fmla="*/ 378527 w 1080504"/>
              <a:gd name="connsiteY7" fmla="*/ 1102102 h 1858932"/>
              <a:gd name="connsiteX8" fmla="*/ 378527 w 1080504"/>
              <a:gd name="connsiteY8" fmla="*/ 1182489 h 1858932"/>
              <a:gd name="connsiteX9" fmla="*/ 343357 w 1080504"/>
              <a:gd name="connsiteY9" fmla="*/ 1262875 h 1858932"/>
              <a:gd name="connsiteX10" fmla="*/ 11762 w 1080504"/>
              <a:gd name="connsiteY10" fmla="*/ 1725100 h 1858932"/>
              <a:gd name="connsiteX11" fmla="*/ 82100 w 1080504"/>
              <a:gd name="connsiteY11" fmla="*/ 1850704 h 1858932"/>
              <a:gd name="connsiteX12" fmla="*/ 157463 w 1080504"/>
              <a:gd name="connsiteY12" fmla="*/ 1840656 h 1858932"/>
              <a:gd name="connsiteX13" fmla="*/ 227801 w 1080504"/>
              <a:gd name="connsiteY13" fmla="*/ 1790414 h 1858932"/>
              <a:gd name="connsiteX14" fmla="*/ 303164 w 1080504"/>
              <a:gd name="connsiteY14" fmla="*/ 1710027 h 1858932"/>
              <a:gd name="connsiteX15" fmla="*/ 413696 w 1080504"/>
              <a:gd name="connsiteY15" fmla="*/ 1549253 h 1858932"/>
              <a:gd name="connsiteX16" fmla="*/ 489058 w 1080504"/>
              <a:gd name="connsiteY16" fmla="*/ 1368383 h 1858932"/>
              <a:gd name="connsiteX17" fmla="*/ 700074 w 1080504"/>
              <a:gd name="connsiteY17" fmla="*/ 47025 h 1858932"/>
              <a:gd name="connsiteX18" fmla="*/ 700074 w 1080504"/>
              <a:gd name="connsiteY18" fmla="*/ 308282 h 1858932"/>
              <a:gd name="connsiteX19" fmla="*/ 705098 w 1080504"/>
              <a:gd name="connsiteY19" fmla="*/ 433886 h 1858932"/>
              <a:gd name="connsiteX20" fmla="*/ 745291 w 1080504"/>
              <a:gd name="connsiteY20" fmla="*/ 504225 h 1858932"/>
              <a:gd name="connsiteX21" fmla="*/ 775436 w 1080504"/>
              <a:gd name="connsiteY21" fmla="*/ 609732 h 1858932"/>
              <a:gd name="connsiteX22" fmla="*/ 790509 w 1080504"/>
              <a:gd name="connsiteY22" fmla="*/ 710216 h 1858932"/>
              <a:gd name="connsiteX23" fmla="*/ 760364 w 1080504"/>
              <a:gd name="connsiteY23" fmla="*/ 870990 h 1858932"/>
              <a:gd name="connsiteX24" fmla="*/ 765388 w 1080504"/>
              <a:gd name="connsiteY24" fmla="*/ 961425 h 1858932"/>
              <a:gd name="connsiteX25" fmla="*/ 765388 w 1080504"/>
              <a:gd name="connsiteY25" fmla="*/ 1112150 h 1858932"/>
              <a:gd name="connsiteX26" fmla="*/ 750316 w 1080504"/>
              <a:gd name="connsiteY26" fmla="*/ 1172440 h 1858932"/>
              <a:gd name="connsiteX27" fmla="*/ 705098 w 1080504"/>
              <a:gd name="connsiteY27" fmla="*/ 1313117 h 1858932"/>
              <a:gd name="connsiteX28" fmla="*/ 679977 w 1080504"/>
              <a:gd name="connsiteY28" fmla="*/ 1458818 h 1858932"/>
              <a:gd name="connsiteX29" fmla="*/ 659880 w 1080504"/>
              <a:gd name="connsiteY29" fmla="*/ 1544229 h 1858932"/>
              <a:gd name="connsiteX30" fmla="*/ 685001 w 1080504"/>
              <a:gd name="connsiteY30" fmla="*/ 1619592 h 1858932"/>
              <a:gd name="connsiteX31" fmla="*/ 720171 w 1080504"/>
              <a:gd name="connsiteY31" fmla="*/ 1644713 h 1858932"/>
              <a:gd name="connsiteX32" fmla="*/ 765388 w 1080504"/>
              <a:gd name="connsiteY32" fmla="*/ 1644713 h 1858932"/>
              <a:gd name="connsiteX33" fmla="*/ 820654 w 1080504"/>
              <a:gd name="connsiteY33" fmla="*/ 1624616 h 1858932"/>
              <a:gd name="connsiteX34" fmla="*/ 870896 w 1080504"/>
              <a:gd name="connsiteY34" fmla="*/ 1569350 h 1858932"/>
              <a:gd name="connsiteX35" fmla="*/ 890993 w 1080504"/>
              <a:gd name="connsiteY35" fmla="*/ 1443746 h 1858932"/>
              <a:gd name="connsiteX36" fmla="*/ 926162 w 1080504"/>
              <a:gd name="connsiteY36" fmla="*/ 1368383 h 1858932"/>
              <a:gd name="connsiteX37" fmla="*/ 1001524 w 1080504"/>
              <a:gd name="connsiteY37" fmla="*/ 1303069 h 1858932"/>
              <a:gd name="connsiteX38" fmla="*/ 1061815 w 1080504"/>
              <a:gd name="connsiteY38" fmla="*/ 1127223 h 1858932"/>
              <a:gd name="connsiteX39" fmla="*/ 1076887 w 1080504"/>
              <a:gd name="connsiteY39" fmla="*/ 1051860 h 1858932"/>
              <a:gd name="connsiteX40" fmla="*/ 1076887 w 1080504"/>
              <a:gd name="connsiteY40" fmla="*/ 946352 h 1858932"/>
              <a:gd name="connsiteX41" fmla="*/ 1036694 w 1080504"/>
              <a:gd name="connsiteY41" fmla="*/ 845869 h 1858932"/>
              <a:gd name="connsiteX42" fmla="*/ 1026645 w 1080504"/>
              <a:gd name="connsiteY42" fmla="*/ 760458 h 1858932"/>
              <a:gd name="connsiteX0" fmla="*/ 252922 w 1080504"/>
              <a:gd name="connsiteY0" fmla="*/ 554467 h 1858932"/>
              <a:gd name="connsiteX1" fmla="*/ 222777 w 1080504"/>
              <a:gd name="connsiteY1" fmla="*/ 629829 h 1858932"/>
              <a:gd name="connsiteX2" fmla="*/ 217753 w 1080504"/>
              <a:gd name="connsiteY2" fmla="*/ 690119 h 1858932"/>
              <a:gd name="connsiteX3" fmla="*/ 257946 w 1080504"/>
              <a:gd name="connsiteY3" fmla="*/ 790603 h 1858932"/>
              <a:gd name="connsiteX4" fmla="*/ 298140 w 1080504"/>
              <a:gd name="connsiteY4" fmla="*/ 870990 h 1858932"/>
              <a:gd name="connsiteX5" fmla="*/ 373502 w 1080504"/>
              <a:gd name="connsiteY5" fmla="*/ 1026739 h 1858932"/>
              <a:gd name="connsiteX6" fmla="*/ 378527 w 1080504"/>
              <a:gd name="connsiteY6" fmla="*/ 1102102 h 1858932"/>
              <a:gd name="connsiteX7" fmla="*/ 378527 w 1080504"/>
              <a:gd name="connsiteY7" fmla="*/ 1182489 h 1858932"/>
              <a:gd name="connsiteX8" fmla="*/ 343357 w 1080504"/>
              <a:gd name="connsiteY8" fmla="*/ 1262875 h 1858932"/>
              <a:gd name="connsiteX9" fmla="*/ 11762 w 1080504"/>
              <a:gd name="connsiteY9" fmla="*/ 1725100 h 1858932"/>
              <a:gd name="connsiteX10" fmla="*/ 82100 w 1080504"/>
              <a:gd name="connsiteY10" fmla="*/ 1850704 h 1858932"/>
              <a:gd name="connsiteX11" fmla="*/ 157463 w 1080504"/>
              <a:gd name="connsiteY11" fmla="*/ 1840656 h 1858932"/>
              <a:gd name="connsiteX12" fmla="*/ 227801 w 1080504"/>
              <a:gd name="connsiteY12" fmla="*/ 1790414 h 1858932"/>
              <a:gd name="connsiteX13" fmla="*/ 303164 w 1080504"/>
              <a:gd name="connsiteY13" fmla="*/ 1710027 h 1858932"/>
              <a:gd name="connsiteX14" fmla="*/ 413696 w 1080504"/>
              <a:gd name="connsiteY14" fmla="*/ 1549253 h 1858932"/>
              <a:gd name="connsiteX15" fmla="*/ 489058 w 1080504"/>
              <a:gd name="connsiteY15" fmla="*/ 1368383 h 1858932"/>
              <a:gd name="connsiteX16" fmla="*/ 700074 w 1080504"/>
              <a:gd name="connsiteY16" fmla="*/ 47025 h 1858932"/>
              <a:gd name="connsiteX17" fmla="*/ 700074 w 1080504"/>
              <a:gd name="connsiteY17" fmla="*/ 308282 h 1858932"/>
              <a:gd name="connsiteX18" fmla="*/ 705098 w 1080504"/>
              <a:gd name="connsiteY18" fmla="*/ 433886 h 1858932"/>
              <a:gd name="connsiteX19" fmla="*/ 745291 w 1080504"/>
              <a:gd name="connsiteY19" fmla="*/ 504225 h 1858932"/>
              <a:gd name="connsiteX20" fmla="*/ 775436 w 1080504"/>
              <a:gd name="connsiteY20" fmla="*/ 609732 h 1858932"/>
              <a:gd name="connsiteX21" fmla="*/ 790509 w 1080504"/>
              <a:gd name="connsiteY21" fmla="*/ 710216 h 1858932"/>
              <a:gd name="connsiteX22" fmla="*/ 760364 w 1080504"/>
              <a:gd name="connsiteY22" fmla="*/ 870990 h 1858932"/>
              <a:gd name="connsiteX23" fmla="*/ 765388 w 1080504"/>
              <a:gd name="connsiteY23" fmla="*/ 961425 h 1858932"/>
              <a:gd name="connsiteX24" fmla="*/ 765388 w 1080504"/>
              <a:gd name="connsiteY24" fmla="*/ 1112150 h 1858932"/>
              <a:gd name="connsiteX25" fmla="*/ 750316 w 1080504"/>
              <a:gd name="connsiteY25" fmla="*/ 1172440 h 1858932"/>
              <a:gd name="connsiteX26" fmla="*/ 705098 w 1080504"/>
              <a:gd name="connsiteY26" fmla="*/ 1313117 h 1858932"/>
              <a:gd name="connsiteX27" fmla="*/ 679977 w 1080504"/>
              <a:gd name="connsiteY27" fmla="*/ 1458818 h 1858932"/>
              <a:gd name="connsiteX28" fmla="*/ 659880 w 1080504"/>
              <a:gd name="connsiteY28" fmla="*/ 1544229 h 1858932"/>
              <a:gd name="connsiteX29" fmla="*/ 685001 w 1080504"/>
              <a:gd name="connsiteY29" fmla="*/ 1619592 h 1858932"/>
              <a:gd name="connsiteX30" fmla="*/ 720171 w 1080504"/>
              <a:gd name="connsiteY30" fmla="*/ 1644713 h 1858932"/>
              <a:gd name="connsiteX31" fmla="*/ 765388 w 1080504"/>
              <a:gd name="connsiteY31" fmla="*/ 1644713 h 1858932"/>
              <a:gd name="connsiteX32" fmla="*/ 820654 w 1080504"/>
              <a:gd name="connsiteY32" fmla="*/ 1624616 h 1858932"/>
              <a:gd name="connsiteX33" fmla="*/ 870896 w 1080504"/>
              <a:gd name="connsiteY33" fmla="*/ 1569350 h 1858932"/>
              <a:gd name="connsiteX34" fmla="*/ 890993 w 1080504"/>
              <a:gd name="connsiteY34" fmla="*/ 1443746 h 1858932"/>
              <a:gd name="connsiteX35" fmla="*/ 926162 w 1080504"/>
              <a:gd name="connsiteY35" fmla="*/ 1368383 h 1858932"/>
              <a:gd name="connsiteX36" fmla="*/ 1001524 w 1080504"/>
              <a:gd name="connsiteY36" fmla="*/ 1303069 h 1858932"/>
              <a:gd name="connsiteX37" fmla="*/ 1061815 w 1080504"/>
              <a:gd name="connsiteY37" fmla="*/ 1127223 h 1858932"/>
              <a:gd name="connsiteX38" fmla="*/ 1076887 w 1080504"/>
              <a:gd name="connsiteY38" fmla="*/ 1051860 h 1858932"/>
              <a:gd name="connsiteX39" fmla="*/ 1076887 w 1080504"/>
              <a:gd name="connsiteY39" fmla="*/ 946352 h 1858932"/>
              <a:gd name="connsiteX40" fmla="*/ 1036694 w 1080504"/>
              <a:gd name="connsiteY40" fmla="*/ 845869 h 1858932"/>
              <a:gd name="connsiteX41" fmla="*/ 1026645 w 1080504"/>
              <a:gd name="connsiteY41" fmla="*/ 760458 h 1858932"/>
              <a:gd name="connsiteX0" fmla="*/ 222777 w 1080504"/>
              <a:gd name="connsiteY0" fmla="*/ 629829 h 1858932"/>
              <a:gd name="connsiteX1" fmla="*/ 217753 w 1080504"/>
              <a:gd name="connsiteY1" fmla="*/ 690119 h 1858932"/>
              <a:gd name="connsiteX2" fmla="*/ 257946 w 1080504"/>
              <a:gd name="connsiteY2" fmla="*/ 790603 h 1858932"/>
              <a:gd name="connsiteX3" fmla="*/ 298140 w 1080504"/>
              <a:gd name="connsiteY3" fmla="*/ 870990 h 1858932"/>
              <a:gd name="connsiteX4" fmla="*/ 373502 w 1080504"/>
              <a:gd name="connsiteY4" fmla="*/ 1026739 h 1858932"/>
              <a:gd name="connsiteX5" fmla="*/ 378527 w 1080504"/>
              <a:gd name="connsiteY5" fmla="*/ 1102102 h 1858932"/>
              <a:gd name="connsiteX6" fmla="*/ 378527 w 1080504"/>
              <a:gd name="connsiteY6" fmla="*/ 1182489 h 1858932"/>
              <a:gd name="connsiteX7" fmla="*/ 343357 w 1080504"/>
              <a:gd name="connsiteY7" fmla="*/ 1262875 h 1858932"/>
              <a:gd name="connsiteX8" fmla="*/ 11762 w 1080504"/>
              <a:gd name="connsiteY8" fmla="*/ 1725100 h 1858932"/>
              <a:gd name="connsiteX9" fmla="*/ 82100 w 1080504"/>
              <a:gd name="connsiteY9" fmla="*/ 1850704 h 1858932"/>
              <a:gd name="connsiteX10" fmla="*/ 157463 w 1080504"/>
              <a:gd name="connsiteY10" fmla="*/ 1840656 h 1858932"/>
              <a:gd name="connsiteX11" fmla="*/ 227801 w 1080504"/>
              <a:gd name="connsiteY11" fmla="*/ 1790414 h 1858932"/>
              <a:gd name="connsiteX12" fmla="*/ 303164 w 1080504"/>
              <a:gd name="connsiteY12" fmla="*/ 1710027 h 1858932"/>
              <a:gd name="connsiteX13" fmla="*/ 413696 w 1080504"/>
              <a:gd name="connsiteY13" fmla="*/ 1549253 h 1858932"/>
              <a:gd name="connsiteX14" fmla="*/ 489058 w 1080504"/>
              <a:gd name="connsiteY14" fmla="*/ 1368383 h 1858932"/>
              <a:gd name="connsiteX15" fmla="*/ 700074 w 1080504"/>
              <a:gd name="connsiteY15" fmla="*/ 47025 h 1858932"/>
              <a:gd name="connsiteX16" fmla="*/ 700074 w 1080504"/>
              <a:gd name="connsiteY16" fmla="*/ 308282 h 1858932"/>
              <a:gd name="connsiteX17" fmla="*/ 705098 w 1080504"/>
              <a:gd name="connsiteY17" fmla="*/ 433886 h 1858932"/>
              <a:gd name="connsiteX18" fmla="*/ 745291 w 1080504"/>
              <a:gd name="connsiteY18" fmla="*/ 504225 h 1858932"/>
              <a:gd name="connsiteX19" fmla="*/ 775436 w 1080504"/>
              <a:gd name="connsiteY19" fmla="*/ 609732 h 1858932"/>
              <a:gd name="connsiteX20" fmla="*/ 790509 w 1080504"/>
              <a:gd name="connsiteY20" fmla="*/ 710216 h 1858932"/>
              <a:gd name="connsiteX21" fmla="*/ 760364 w 1080504"/>
              <a:gd name="connsiteY21" fmla="*/ 870990 h 1858932"/>
              <a:gd name="connsiteX22" fmla="*/ 765388 w 1080504"/>
              <a:gd name="connsiteY22" fmla="*/ 961425 h 1858932"/>
              <a:gd name="connsiteX23" fmla="*/ 765388 w 1080504"/>
              <a:gd name="connsiteY23" fmla="*/ 1112150 h 1858932"/>
              <a:gd name="connsiteX24" fmla="*/ 750316 w 1080504"/>
              <a:gd name="connsiteY24" fmla="*/ 1172440 h 1858932"/>
              <a:gd name="connsiteX25" fmla="*/ 705098 w 1080504"/>
              <a:gd name="connsiteY25" fmla="*/ 1313117 h 1858932"/>
              <a:gd name="connsiteX26" fmla="*/ 679977 w 1080504"/>
              <a:gd name="connsiteY26" fmla="*/ 1458818 h 1858932"/>
              <a:gd name="connsiteX27" fmla="*/ 659880 w 1080504"/>
              <a:gd name="connsiteY27" fmla="*/ 1544229 h 1858932"/>
              <a:gd name="connsiteX28" fmla="*/ 685001 w 1080504"/>
              <a:gd name="connsiteY28" fmla="*/ 1619592 h 1858932"/>
              <a:gd name="connsiteX29" fmla="*/ 720171 w 1080504"/>
              <a:gd name="connsiteY29" fmla="*/ 1644713 h 1858932"/>
              <a:gd name="connsiteX30" fmla="*/ 765388 w 1080504"/>
              <a:gd name="connsiteY30" fmla="*/ 1644713 h 1858932"/>
              <a:gd name="connsiteX31" fmla="*/ 820654 w 1080504"/>
              <a:gd name="connsiteY31" fmla="*/ 1624616 h 1858932"/>
              <a:gd name="connsiteX32" fmla="*/ 870896 w 1080504"/>
              <a:gd name="connsiteY32" fmla="*/ 1569350 h 1858932"/>
              <a:gd name="connsiteX33" fmla="*/ 890993 w 1080504"/>
              <a:gd name="connsiteY33" fmla="*/ 1443746 h 1858932"/>
              <a:gd name="connsiteX34" fmla="*/ 926162 w 1080504"/>
              <a:gd name="connsiteY34" fmla="*/ 1368383 h 1858932"/>
              <a:gd name="connsiteX35" fmla="*/ 1001524 w 1080504"/>
              <a:gd name="connsiteY35" fmla="*/ 1303069 h 1858932"/>
              <a:gd name="connsiteX36" fmla="*/ 1061815 w 1080504"/>
              <a:gd name="connsiteY36" fmla="*/ 1127223 h 1858932"/>
              <a:gd name="connsiteX37" fmla="*/ 1076887 w 1080504"/>
              <a:gd name="connsiteY37" fmla="*/ 1051860 h 1858932"/>
              <a:gd name="connsiteX38" fmla="*/ 1076887 w 1080504"/>
              <a:gd name="connsiteY38" fmla="*/ 946352 h 1858932"/>
              <a:gd name="connsiteX39" fmla="*/ 1036694 w 1080504"/>
              <a:gd name="connsiteY39" fmla="*/ 845869 h 1858932"/>
              <a:gd name="connsiteX40" fmla="*/ 1026645 w 1080504"/>
              <a:gd name="connsiteY40" fmla="*/ 760458 h 1858932"/>
              <a:gd name="connsiteX0" fmla="*/ 217753 w 1080504"/>
              <a:gd name="connsiteY0" fmla="*/ 690119 h 1858932"/>
              <a:gd name="connsiteX1" fmla="*/ 257946 w 1080504"/>
              <a:gd name="connsiteY1" fmla="*/ 790603 h 1858932"/>
              <a:gd name="connsiteX2" fmla="*/ 298140 w 1080504"/>
              <a:gd name="connsiteY2" fmla="*/ 870990 h 1858932"/>
              <a:gd name="connsiteX3" fmla="*/ 373502 w 1080504"/>
              <a:gd name="connsiteY3" fmla="*/ 1026739 h 1858932"/>
              <a:gd name="connsiteX4" fmla="*/ 378527 w 1080504"/>
              <a:gd name="connsiteY4" fmla="*/ 1102102 h 1858932"/>
              <a:gd name="connsiteX5" fmla="*/ 378527 w 1080504"/>
              <a:gd name="connsiteY5" fmla="*/ 1182489 h 1858932"/>
              <a:gd name="connsiteX6" fmla="*/ 343357 w 1080504"/>
              <a:gd name="connsiteY6" fmla="*/ 1262875 h 1858932"/>
              <a:gd name="connsiteX7" fmla="*/ 11762 w 1080504"/>
              <a:gd name="connsiteY7" fmla="*/ 1725100 h 1858932"/>
              <a:gd name="connsiteX8" fmla="*/ 82100 w 1080504"/>
              <a:gd name="connsiteY8" fmla="*/ 1850704 h 1858932"/>
              <a:gd name="connsiteX9" fmla="*/ 157463 w 1080504"/>
              <a:gd name="connsiteY9" fmla="*/ 1840656 h 1858932"/>
              <a:gd name="connsiteX10" fmla="*/ 227801 w 1080504"/>
              <a:gd name="connsiteY10" fmla="*/ 1790414 h 1858932"/>
              <a:gd name="connsiteX11" fmla="*/ 303164 w 1080504"/>
              <a:gd name="connsiteY11" fmla="*/ 1710027 h 1858932"/>
              <a:gd name="connsiteX12" fmla="*/ 413696 w 1080504"/>
              <a:gd name="connsiteY12" fmla="*/ 1549253 h 1858932"/>
              <a:gd name="connsiteX13" fmla="*/ 489058 w 1080504"/>
              <a:gd name="connsiteY13" fmla="*/ 1368383 h 1858932"/>
              <a:gd name="connsiteX14" fmla="*/ 700074 w 1080504"/>
              <a:gd name="connsiteY14" fmla="*/ 47025 h 1858932"/>
              <a:gd name="connsiteX15" fmla="*/ 700074 w 1080504"/>
              <a:gd name="connsiteY15" fmla="*/ 308282 h 1858932"/>
              <a:gd name="connsiteX16" fmla="*/ 705098 w 1080504"/>
              <a:gd name="connsiteY16" fmla="*/ 433886 h 1858932"/>
              <a:gd name="connsiteX17" fmla="*/ 745291 w 1080504"/>
              <a:gd name="connsiteY17" fmla="*/ 504225 h 1858932"/>
              <a:gd name="connsiteX18" fmla="*/ 775436 w 1080504"/>
              <a:gd name="connsiteY18" fmla="*/ 609732 h 1858932"/>
              <a:gd name="connsiteX19" fmla="*/ 790509 w 1080504"/>
              <a:gd name="connsiteY19" fmla="*/ 710216 h 1858932"/>
              <a:gd name="connsiteX20" fmla="*/ 760364 w 1080504"/>
              <a:gd name="connsiteY20" fmla="*/ 870990 h 1858932"/>
              <a:gd name="connsiteX21" fmla="*/ 765388 w 1080504"/>
              <a:gd name="connsiteY21" fmla="*/ 961425 h 1858932"/>
              <a:gd name="connsiteX22" fmla="*/ 765388 w 1080504"/>
              <a:gd name="connsiteY22" fmla="*/ 1112150 h 1858932"/>
              <a:gd name="connsiteX23" fmla="*/ 750316 w 1080504"/>
              <a:gd name="connsiteY23" fmla="*/ 1172440 h 1858932"/>
              <a:gd name="connsiteX24" fmla="*/ 705098 w 1080504"/>
              <a:gd name="connsiteY24" fmla="*/ 1313117 h 1858932"/>
              <a:gd name="connsiteX25" fmla="*/ 679977 w 1080504"/>
              <a:gd name="connsiteY25" fmla="*/ 1458818 h 1858932"/>
              <a:gd name="connsiteX26" fmla="*/ 659880 w 1080504"/>
              <a:gd name="connsiteY26" fmla="*/ 1544229 h 1858932"/>
              <a:gd name="connsiteX27" fmla="*/ 685001 w 1080504"/>
              <a:gd name="connsiteY27" fmla="*/ 1619592 h 1858932"/>
              <a:gd name="connsiteX28" fmla="*/ 720171 w 1080504"/>
              <a:gd name="connsiteY28" fmla="*/ 1644713 h 1858932"/>
              <a:gd name="connsiteX29" fmla="*/ 765388 w 1080504"/>
              <a:gd name="connsiteY29" fmla="*/ 1644713 h 1858932"/>
              <a:gd name="connsiteX30" fmla="*/ 820654 w 1080504"/>
              <a:gd name="connsiteY30" fmla="*/ 1624616 h 1858932"/>
              <a:gd name="connsiteX31" fmla="*/ 870896 w 1080504"/>
              <a:gd name="connsiteY31" fmla="*/ 1569350 h 1858932"/>
              <a:gd name="connsiteX32" fmla="*/ 890993 w 1080504"/>
              <a:gd name="connsiteY32" fmla="*/ 1443746 h 1858932"/>
              <a:gd name="connsiteX33" fmla="*/ 926162 w 1080504"/>
              <a:gd name="connsiteY33" fmla="*/ 1368383 h 1858932"/>
              <a:gd name="connsiteX34" fmla="*/ 1001524 w 1080504"/>
              <a:gd name="connsiteY34" fmla="*/ 1303069 h 1858932"/>
              <a:gd name="connsiteX35" fmla="*/ 1061815 w 1080504"/>
              <a:gd name="connsiteY35" fmla="*/ 1127223 h 1858932"/>
              <a:gd name="connsiteX36" fmla="*/ 1076887 w 1080504"/>
              <a:gd name="connsiteY36" fmla="*/ 1051860 h 1858932"/>
              <a:gd name="connsiteX37" fmla="*/ 1076887 w 1080504"/>
              <a:gd name="connsiteY37" fmla="*/ 946352 h 1858932"/>
              <a:gd name="connsiteX38" fmla="*/ 1036694 w 1080504"/>
              <a:gd name="connsiteY38" fmla="*/ 845869 h 1858932"/>
              <a:gd name="connsiteX39" fmla="*/ 1026645 w 1080504"/>
              <a:gd name="connsiteY39" fmla="*/ 760458 h 1858932"/>
              <a:gd name="connsiteX0" fmla="*/ 257946 w 1080504"/>
              <a:gd name="connsiteY0" fmla="*/ 790603 h 1858932"/>
              <a:gd name="connsiteX1" fmla="*/ 298140 w 1080504"/>
              <a:gd name="connsiteY1" fmla="*/ 870990 h 1858932"/>
              <a:gd name="connsiteX2" fmla="*/ 373502 w 1080504"/>
              <a:gd name="connsiteY2" fmla="*/ 1026739 h 1858932"/>
              <a:gd name="connsiteX3" fmla="*/ 378527 w 1080504"/>
              <a:gd name="connsiteY3" fmla="*/ 1102102 h 1858932"/>
              <a:gd name="connsiteX4" fmla="*/ 378527 w 1080504"/>
              <a:gd name="connsiteY4" fmla="*/ 1182489 h 1858932"/>
              <a:gd name="connsiteX5" fmla="*/ 343357 w 1080504"/>
              <a:gd name="connsiteY5" fmla="*/ 1262875 h 1858932"/>
              <a:gd name="connsiteX6" fmla="*/ 11762 w 1080504"/>
              <a:gd name="connsiteY6" fmla="*/ 1725100 h 1858932"/>
              <a:gd name="connsiteX7" fmla="*/ 82100 w 1080504"/>
              <a:gd name="connsiteY7" fmla="*/ 1850704 h 1858932"/>
              <a:gd name="connsiteX8" fmla="*/ 157463 w 1080504"/>
              <a:gd name="connsiteY8" fmla="*/ 1840656 h 1858932"/>
              <a:gd name="connsiteX9" fmla="*/ 227801 w 1080504"/>
              <a:gd name="connsiteY9" fmla="*/ 1790414 h 1858932"/>
              <a:gd name="connsiteX10" fmla="*/ 303164 w 1080504"/>
              <a:gd name="connsiteY10" fmla="*/ 1710027 h 1858932"/>
              <a:gd name="connsiteX11" fmla="*/ 413696 w 1080504"/>
              <a:gd name="connsiteY11" fmla="*/ 1549253 h 1858932"/>
              <a:gd name="connsiteX12" fmla="*/ 489058 w 1080504"/>
              <a:gd name="connsiteY12" fmla="*/ 1368383 h 1858932"/>
              <a:gd name="connsiteX13" fmla="*/ 700074 w 1080504"/>
              <a:gd name="connsiteY13" fmla="*/ 47025 h 1858932"/>
              <a:gd name="connsiteX14" fmla="*/ 700074 w 1080504"/>
              <a:gd name="connsiteY14" fmla="*/ 308282 h 1858932"/>
              <a:gd name="connsiteX15" fmla="*/ 705098 w 1080504"/>
              <a:gd name="connsiteY15" fmla="*/ 433886 h 1858932"/>
              <a:gd name="connsiteX16" fmla="*/ 745291 w 1080504"/>
              <a:gd name="connsiteY16" fmla="*/ 504225 h 1858932"/>
              <a:gd name="connsiteX17" fmla="*/ 775436 w 1080504"/>
              <a:gd name="connsiteY17" fmla="*/ 609732 h 1858932"/>
              <a:gd name="connsiteX18" fmla="*/ 790509 w 1080504"/>
              <a:gd name="connsiteY18" fmla="*/ 710216 h 1858932"/>
              <a:gd name="connsiteX19" fmla="*/ 760364 w 1080504"/>
              <a:gd name="connsiteY19" fmla="*/ 870990 h 1858932"/>
              <a:gd name="connsiteX20" fmla="*/ 765388 w 1080504"/>
              <a:gd name="connsiteY20" fmla="*/ 961425 h 1858932"/>
              <a:gd name="connsiteX21" fmla="*/ 765388 w 1080504"/>
              <a:gd name="connsiteY21" fmla="*/ 1112150 h 1858932"/>
              <a:gd name="connsiteX22" fmla="*/ 750316 w 1080504"/>
              <a:gd name="connsiteY22" fmla="*/ 1172440 h 1858932"/>
              <a:gd name="connsiteX23" fmla="*/ 705098 w 1080504"/>
              <a:gd name="connsiteY23" fmla="*/ 1313117 h 1858932"/>
              <a:gd name="connsiteX24" fmla="*/ 679977 w 1080504"/>
              <a:gd name="connsiteY24" fmla="*/ 1458818 h 1858932"/>
              <a:gd name="connsiteX25" fmla="*/ 659880 w 1080504"/>
              <a:gd name="connsiteY25" fmla="*/ 1544229 h 1858932"/>
              <a:gd name="connsiteX26" fmla="*/ 685001 w 1080504"/>
              <a:gd name="connsiteY26" fmla="*/ 1619592 h 1858932"/>
              <a:gd name="connsiteX27" fmla="*/ 720171 w 1080504"/>
              <a:gd name="connsiteY27" fmla="*/ 1644713 h 1858932"/>
              <a:gd name="connsiteX28" fmla="*/ 765388 w 1080504"/>
              <a:gd name="connsiteY28" fmla="*/ 1644713 h 1858932"/>
              <a:gd name="connsiteX29" fmla="*/ 820654 w 1080504"/>
              <a:gd name="connsiteY29" fmla="*/ 1624616 h 1858932"/>
              <a:gd name="connsiteX30" fmla="*/ 870896 w 1080504"/>
              <a:gd name="connsiteY30" fmla="*/ 1569350 h 1858932"/>
              <a:gd name="connsiteX31" fmla="*/ 890993 w 1080504"/>
              <a:gd name="connsiteY31" fmla="*/ 1443746 h 1858932"/>
              <a:gd name="connsiteX32" fmla="*/ 926162 w 1080504"/>
              <a:gd name="connsiteY32" fmla="*/ 1368383 h 1858932"/>
              <a:gd name="connsiteX33" fmla="*/ 1001524 w 1080504"/>
              <a:gd name="connsiteY33" fmla="*/ 1303069 h 1858932"/>
              <a:gd name="connsiteX34" fmla="*/ 1061815 w 1080504"/>
              <a:gd name="connsiteY34" fmla="*/ 1127223 h 1858932"/>
              <a:gd name="connsiteX35" fmla="*/ 1076887 w 1080504"/>
              <a:gd name="connsiteY35" fmla="*/ 1051860 h 1858932"/>
              <a:gd name="connsiteX36" fmla="*/ 1076887 w 1080504"/>
              <a:gd name="connsiteY36" fmla="*/ 946352 h 1858932"/>
              <a:gd name="connsiteX37" fmla="*/ 1036694 w 1080504"/>
              <a:gd name="connsiteY37" fmla="*/ 845869 h 1858932"/>
              <a:gd name="connsiteX38" fmla="*/ 1026645 w 1080504"/>
              <a:gd name="connsiteY38" fmla="*/ 760458 h 1858932"/>
              <a:gd name="connsiteX0" fmla="*/ 298140 w 1080504"/>
              <a:gd name="connsiteY0" fmla="*/ 870990 h 1858932"/>
              <a:gd name="connsiteX1" fmla="*/ 373502 w 1080504"/>
              <a:gd name="connsiteY1" fmla="*/ 1026739 h 1858932"/>
              <a:gd name="connsiteX2" fmla="*/ 378527 w 1080504"/>
              <a:gd name="connsiteY2" fmla="*/ 1102102 h 1858932"/>
              <a:gd name="connsiteX3" fmla="*/ 378527 w 1080504"/>
              <a:gd name="connsiteY3" fmla="*/ 1182489 h 1858932"/>
              <a:gd name="connsiteX4" fmla="*/ 343357 w 1080504"/>
              <a:gd name="connsiteY4" fmla="*/ 1262875 h 1858932"/>
              <a:gd name="connsiteX5" fmla="*/ 11762 w 1080504"/>
              <a:gd name="connsiteY5" fmla="*/ 1725100 h 1858932"/>
              <a:gd name="connsiteX6" fmla="*/ 82100 w 1080504"/>
              <a:gd name="connsiteY6" fmla="*/ 1850704 h 1858932"/>
              <a:gd name="connsiteX7" fmla="*/ 157463 w 1080504"/>
              <a:gd name="connsiteY7" fmla="*/ 1840656 h 1858932"/>
              <a:gd name="connsiteX8" fmla="*/ 227801 w 1080504"/>
              <a:gd name="connsiteY8" fmla="*/ 1790414 h 1858932"/>
              <a:gd name="connsiteX9" fmla="*/ 303164 w 1080504"/>
              <a:gd name="connsiteY9" fmla="*/ 1710027 h 1858932"/>
              <a:gd name="connsiteX10" fmla="*/ 413696 w 1080504"/>
              <a:gd name="connsiteY10" fmla="*/ 1549253 h 1858932"/>
              <a:gd name="connsiteX11" fmla="*/ 489058 w 1080504"/>
              <a:gd name="connsiteY11" fmla="*/ 1368383 h 1858932"/>
              <a:gd name="connsiteX12" fmla="*/ 700074 w 1080504"/>
              <a:gd name="connsiteY12" fmla="*/ 47025 h 1858932"/>
              <a:gd name="connsiteX13" fmla="*/ 700074 w 1080504"/>
              <a:gd name="connsiteY13" fmla="*/ 308282 h 1858932"/>
              <a:gd name="connsiteX14" fmla="*/ 705098 w 1080504"/>
              <a:gd name="connsiteY14" fmla="*/ 433886 h 1858932"/>
              <a:gd name="connsiteX15" fmla="*/ 745291 w 1080504"/>
              <a:gd name="connsiteY15" fmla="*/ 504225 h 1858932"/>
              <a:gd name="connsiteX16" fmla="*/ 775436 w 1080504"/>
              <a:gd name="connsiteY16" fmla="*/ 609732 h 1858932"/>
              <a:gd name="connsiteX17" fmla="*/ 790509 w 1080504"/>
              <a:gd name="connsiteY17" fmla="*/ 710216 h 1858932"/>
              <a:gd name="connsiteX18" fmla="*/ 760364 w 1080504"/>
              <a:gd name="connsiteY18" fmla="*/ 870990 h 1858932"/>
              <a:gd name="connsiteX19" fmla="*/ 765388 w 1080504"/>
              <a:gd name="connsiteY19" fmla="*/ 961425 h 1858932"/>
              <a:gd name="connsiteX20" fmla="*/ 765388 w 1080504"/>
              <a:gd name="connsiteY20" fmla="*/ 1112150 h 1858932"/>
              <a:gd name="connsiteX21" fmla="*/ 750316 w 1080504"/>
              <a:gd name="connsiteY21" fmla="*/ 1172440 h 1858932"/>
              <a:gd name="connsiteX22" fmla="*/ 705098 w 1080504"/>
              <a:gd name="connsiteY22" fmla="*/ 1313117 h 1858932"/>
              <a:gd name="connsiteX23" fmla="*/ 679977 w 1080504"/>
              <a:gd name="connsiteY23" fmla="*/ 1458818 h 1858932"/>
              <a:gd name="connsiteX24" fmla="*/ 659880 w 1080504"/>
              <a:gd name="connsiteY24" fmla="*/ 1544229 h 1858932"/>
              <a:gd name="connsiteX25" fmla="*/ 685001 w 1080504"/>
              <a:gd name="connsiteY25" fmla="*/ 1619592 h 1858932"/>
              <a:gd name="connsiteX26" fmla="*/ 720171 w 1080504"/>
              <a:gd name="connsiteY26" fmla="*/ 1644713 h 1858932"/>
              <a:gd name="connsiteX27" fmla="*/ 765388 w 1080504"/>
              <a:gd name="connsiteY27" fmla="*/ 1644713 h 1858932"/>
              <a:gd name="connsiteX28" fmla="*/ 820654 w 1080504"/>
              <a:gd name="connsiteY28" fmla="*/ 1624616 h 1858932"/>
              <a:gd name="connsiteX29" fmla="*/ 870896 w 1080504"/>
              <a:gd name="connsiteY29" fmla="*/ 1569350 h 1858932"/>
              <a:gd name="connsiteX30" fmla="*/ 890993 w 1080504"/>
              <a:gd name="connsiteY30" fmla="*/ 1443746 h 1858932"/>
              <a:gd name="connsiteX31" fmla="*/ 926162 w 1080504"/>
              <a:gd name="connsiteY31" fmla="*/ 1368383 h 1858932"/>
              <a:gd name="connsiteX32" fmla="*/ 1001524 w 1080504"/>
              <a:gd name="connsiteY32" fmla="*/ 1303069 h 1858932"/>
              <a:gd name="connsiteX33" fmla="*/ 1061815 w 1080504"/>
              <a:gd name="connsiteY33" fmla="*/ 1127223 h 1858932"/>
              <a:gd name="connsiteX34" fmla="*/ 1076887 w 1080504"/>
              <a:gd name="connsiteY34" fmla="*/ 1051860 h 1858932"/>
              <a:gd name="connsiteX35" fmla="*/ 1076887 w 1080504"/>
              <a:gd name="connsiteY35" fmla="*/ 946352 h 1858932"/>
              <a:gd name="connsiteX36" fmla="*/ 1036694 w 1080504"/>
              <a:gd name="connsiteY36" fmla="*/ 845869 h 1858932"/>
              <a:gd name="connsiteX37" fmla="*/ 1026645 w 1080504"/>
              <a:gd name="connsiteY37" fmla="*/ 760458 h 1858932"/>
              <a:gd name="connsiteX0" fmla="*/ 373502 w 1080504"/>
              <a:gd name="connsiteY0" fmla="*/ 1026739 h 1858932"/>
              <a:gd name="connsiteX1" fmla="*/ 378527 w 1080504"/>
              <a:gd name="connsiteY1" fmla="*/ 1102102 h 1858932"/>
              <a:gd name="connsiteX2" fmla="*/ 378527 w 1080504"/>
              <a:gd name="connsiteY2" fmla="*/ 1182489 h 1858932"/>
              <a:gd name="connsiteX3" fmla="*/ 343357 w 1080504"/>
              <a:gd name="connsiteY3" fmla="*/ 1262875 h 1858932"/>
              <a:gd name="connsiteX4" fmla="*/ 11762 w 1080504"/>
              <a:gd name="connsiteY4" fmla="*/ 1725100 h 1858932"/>
              <a:gd name="connsiteX5" fmla="*/ 82100 w 1080504"/>
              <a:gd name="connsiteY5" fmla="*/ 1850704 h 1858932"/>
              <a:gd name="connsiteX6" fmla="*/ 157463 w 1080504"/>
              <a:gd name="connsiteY6" fmla="*/ 1840656 h 1858932"/>
              <a:gd name="connsiteX7" fmla="*/ 227801 w 1080504"/>
              <a:gd name="connsiteY7" fmla="*/ 1790414 h 1858932"/>
              <a:gd name="connsiteX8" fmla="*/ 303164 w 1080504"/>
              <a:gd name="connsiteY8" fmla="*/ 1710027 h 1858932"/>
              <a:gd name="connsiteX9" fmla="*/ 413696 w 1080504"/>
              <a:gd name="connsiteY9" fmla="*/ 1549253 h 1858932"/>
              <a:gd name="connsiteX10" fmla="*/ 489058 w 1080504"/>
              <a:gd name="connsiteY10" fmla="*/ 1368383 h 1858932"/>
              <a:gd name="connsiteX11" fmla="*/ 700074 w 1080504"/>
              <a:gd name="connsiteY11" fmla="*/ 47025 h 1858932"/>
              <a:gd name="connsiteX12" fmla="*/ 700074 w 1080504"/>
              <a:gd name="connsiteY12" fmla="*/ 308282 h 1858932"/>
              <a:gd name="connsiteX13" fmla="*/ 705098 w 1080504"/>
              <a:gd name="connsiteY13" fmla="*/ 433886 h 1858932"/>
              <a:gd name="connsiteX14" fmla="*/ 745291 w 1080504"/>
              <a:gd name="connsiteY14" fmla="*/ 504225 h 1858932"/>
              <a:gd name="connsiteX15" fmla="*/ 775436 w 1080504"/>
              <a:gd name="connsiteY15" fmla="*/ 609732 h 1858932"/>
              <a:gd name="connsiteX16" fmla="*/ 790509 w 1080504"/>
              <a:gd name="connsiteY16" fmla="*/ 710216 h 1858932"/>
              <a:gd name="connsiteX17" fmla="*/ 760364 w 1080504"/>
              <a:gd name="connsiteY17" fmla="*/ 870990 h 1858932"/>
              <a:gd name="connsiteX18" fmla="*/ 765388 w 1080504"/>
              <a:gd name="connsiteY18" fmla="*/ 961425 h 1858932"/>
              <a:gd name="connsiteX19" fmla="*/ 765388 w 1080504"/>
              <a:gd name="connsiteY19" fmla="*/ 1112150 h 1858932"/>
              <a:gd name="connsiteX20" fmla="*/ 750316 w 1080504"/>
              <a:gd name="connsiteY20" fmla="*/ 1172440 h 1858932"/>
              <a:gd name="connsiteX21" fmla="*/ 705098 w 1080504"/>
              <a:gd name="connsiteY21" fmla="*/ 1313117 h 1858932"/>
              <a:gd name="connsiteX22" fmla="*/ 679977 w 1080504"/>
              <a:gd name="connsiteY22" fmla="*/ 1458818 h 1858932"/>
              <a:gd name="connsiteX23" fmla="*/ 659880 w 1080504"/>
              <a:gd name="connsiteY23" fmla="*/ 1544229 h 1858932"/>
              <a:gd name="connsiteX24" fmla="*/ 685001 w 1080504"/>
              <a:gd name="connsiteY24" fmla="*/ 1619592 h 1858932"/>
              <a:gd name="connsiteX25" fmla="*/ 720171 w 1080504"/>
              <a:gd name="connsiteY25" fmla="*/ 1644713 h 1858932"/>
              <a:gd name="connsiteX26" fmla="*/ 765388 w 1080504"/>
              <a:gd name="connsiteY26" fmla="*/ 1644713 h 1858932"/>
              <a:gd name="connsiteX27" fmla="*/ 820654 w 1080504"/>
              <a:gd name="connsiteY27" fmla="*/ 1624616 h 1858932"/>
              <a:gd name="connsiteX28" fmla="*/ 870896 w 1080504"/>
              <a:gd name="connsiteY28" fmla="*/ 1569350 h 1858932"/>
              <a:gd name="connsiteX29" fmla="*/ 890993 w 1080504"/>
              <a:gd name="connsiteY29" fmla="*/ 1443746 h 1858932"/>
              <a:gd name="connsiteX30" fmla="*/ 926162 w 1080504"/>
              <a:gd name="connsiteY30" fmla="*/ 1368383 h 1858932"/>
              <a:gd name="connsiteX31" fmla="*/ 1001524 w 1080504"/>
              <a:gd name="connsiteY31" fmla="*/ 1303069 h 1858932"/>
              <a:gd name="connsiteX32" fmla="*/ 1061815 w 1080504"/>
              <a:gd name="connsiteY32" fmla="*/ 1127223 h 1858932"/>
              <a:gd name="connsiteX33" fmla="*/ 1076887 w 1080504"/>
              <a:gd name="connsiteY33" fmla="*/ 1051860 h 1858932"/>
              <a:gd name="connsiteX34" fmla="*/ 1076887 w 1080504"/>
              <a:gd name="connsiteY34" fmla="*/ 946352 h 1858932"/>
              <a:gd name="connsiteX35" fmla="*/ 1036694 w 1080504"/>
              <a:gd name="connsiteY35" fmla="*/ 845869 h 1858932"/>
              <a:gd name="connsiteX36" fmla="*/ 1026645 w 1080504"/>
              <a:gd name="connsiteY36" fmla="*/ 760458 h 1858932"/>
              <a:gd name="connsiteX0" fmla="*/ 378527 w 1080504"/>
              <a:gd name="connsiteY0" fmla="*/ 1102102 h 1858932"/>
              <a:gd name="connsiteX1" fmla="*/ 378527 w 1080504"/>
              <a:gd name="connsiteY1" fmla="*/ 1182489 h 1858932"/>
              <a:gd name="connsiteX2" fmla="*/ 343357 w 1080504"/>
              <a:gd name="connsiteY2" fmla="*/ 1262875 h 1858932"/>
              <a:gd name="connsiteX3" fmla="*/ 11762 w 1080504"/>
              <a:gd name="connsiteY3" fmla="*/ 1725100 h 1858932"/>
              <a:gd name="connsiteX4" fmla="*/ 82100 w 1080504"/>
              <a:gd name="connsiteY4" fmla="*/ 1850704 h 1858932"/>
              <a:gd name="connsiteX5" fmla="*/ 157463 w 1080504"/>
              <a:gd name="connsiteY5" fmla="*/ 1840656 h 1858932"/>
              <a:gd name="connsiteX6" fmla="*/ 227801 w 1080504"/>
              <a:gd name="connsiteY6" fmla="*/ 1790414 h 1858932"/>
              <a:gd name="connsiteX7" fmla="*/ 303164 w 1080504"/>
              <a:gd name="connsiteY7" fmla="*/ 1710027 h 1858932"/>
              <a:gd name="connsiteX8" fmla="*/ 413696 w 1080504"/>
              <a:gd name="connsiteY8" fmla="*/ 1549253 h 1858932"/>
              <a:gd name="connsiteX9" fmla="*/ 489058 w 1080504"/>
              <a:gd name="connsiteY9" fmla="*/ 1368383 h 1858932"/>
              <a:gd name="connsiteX10" fmla="*/ 700074 w 1080504"/>
              <a:gd name="connsiteY10" fmla="*/ 47025 h 1858932"/>
              <a:gd name="connsiteX11" fmla="*/ 700074 w 1080504"/>
              <a:gd name="connsiteY11" fmla="*/ 308282 h 1858932"/>
              <a:gd name="connsiteX12" fmla="*/ 705098 w 1080504"/>
              <a:gd name="connsiteY12" fmla="*/ 433886 h 1858932"/>
              <a:gd name="connsiteX13" fmla="*/ 745291 w 1080504"/>
              <a:gd name="connsiteY13" fmla="*/ 504225 h 1858932"/>
              <a:gd name="connsiteX14" fmla="*/ 775436 w 1080504"/>
              <a:gd name="connsiteY14" fmla="*/ 609732 h 1858932"/>
              <a:gd name="connsiteX15" fmla="*/ 790509 w 1080504"/>
              <a:gd name="connsiteY15" fmla="*/ 710216 h 1858932"/>
              <a:gd name="connsiteX16" fmla="*/ 760364 w 1080504"/>
              <a:gd name="connsiteY16" fmla="*/ 870990 h 1858932"/>
              <a:gd name="connsiteX17" fmla="*/ 765388 w 1080504"/>
              <a:gd name="connsiteY17" fmla="*/ 961425 h 1858932"/>
              <a:gd name="connsiteX18" fmla="*/ 765388 w 1080504"/>
              <a:gd name="connsiteY18" fmla="*/ 1112150 h 1858932"/>
              <a:gd name="connsiteX19" fmla="*/ 750316 w 1080504"/>
              <a:gd name="connsiteY19" fmla="*/ 1172440 h 1858932"/>
              <a:gd name="connsiteX20" fmla="*/ 705098 w 1080504"/>
              <a:gd name="connsiteY20" fmla="*/ 1313117 h 1858932"/>
              <a:gd name="connsiteX21" fmla="*/ 679977 w 1080504"/>
              <a:gd name="connsiteY21" fmla="*/ 1458818 h 1858932"/>
              <a:gd name="connsiteX22" fmla="*/ 659880 w 1080504"/>
              <a:gd name="connsiteY22" fmla="*/ 1544229 h 1858932"/>
              <a:gd name="connsiteX23" fmla="*/ 685001 w 1080504"/>
              <a:gd name="connsiteY23" fmla="*/ 1619592 h 1858932"/>
              <a:gd name="connsiteX24" fmla="*/ 720171 w 1080504"/>
              <a:gd name="connsiteY24" fmla="*/ 1644713 h 1858932"/>
              <a:gd name="connsiteX25" fmla="*/ 765388 w 1080504"/>
              <a:gd name="connsiteY25" fmla="*/ 1644713 h 1858932"/>
              <a:gd name="connsiteX26" fmla="*/ 820654 w 1080504"/>
              <a:gd name="connsiteY26" fmla="*/ 1624616 h 1858932"/>
              <a:gd name="connsiteX27" fmla="*/ 870896 w 1080504"/>
              <a:gd name="connsiteY27" fmla="*/ 1569350 h 1858932"/>
              <a:gd name="connsiteX28" fmla="*/ 890993 w 1080504"/>
              <a:gd name="connsiteY28" fmla="*/ 1443746 h 1858932"/>
              <a:gd name="connsiteX29" fmla="*/ 926162 w 1080504"/>
              <a:gd name="connsiteY29" fmla="*/ 1368383 h 1858932"/>
              <a:gd name="connsiteX30" fmla="*/ 1001524 w 1080504"/>
              <a:gd name="connsiteY30" fmla="*/ 1303069 h 1858932"/>
              <a:gd name="connsiteX31" fmla="*/ 1061815 w 1080504"/>
              <a:gd name="connsiteY31" fmla="*/ 1127223 h 1858932"/>
              <a:gd name="connsiteX32" fmla="*/ 1076887 w 1080504"/>
              <a:gd name="connsiteY32" fmla="*/ 1051860 h 1858932"/>
              <a:gd name="connsiteX33" fmla="*/ 1076887 w 1080504"/>
              <a:gd name="connsiteY33" fmla="*/ 946352 h 1858932"/>
              <a:gd name="connsiteX34" fmla="*/ 1036694 w 1080504"/>
              <a:gd name="connsiteY34" fmla="*/ 845869 h 1858932"/>
              <a:gd name="connsiteX35" fmla="*/ 1026645 w 1080504"/>
              <a:gd name="connsiteY35" fmla="*/ 760458 h 1858932"/>
              <a:gd name="connsiteX0" fmla="*/ 378527 w 1080504"/>
              <a:gd name="connsiteY0" fmla="*/ 1182489 h 1858932"/>
              <a:gd name="connsiteX1" fmla="*/ 343357 w 1080504"/>
              <a:gd name="connsiteY1" fmla="*/ 1262875 h 1858932"/>
              <a:gd name="connsiteX2" fmla="*/ 11762 w 1080504"/>
              <a:gd name="connsiteY2" fmla="*/ 1725100 h 1858932"/>
              <a:gd name="connsiteX3" fmla="*/ 82100 w 1080504"/>
              <a:gd name="connsiteY3" fmla="*/ 1850704 h 1858932"/>
              <a:gd name="connsiteX4" fmla="*/ 157463 w 1080504"/>
              <a:gd name="connsiteY4" fmla="*/ 1840656 h 1858932"/>
              <a:gd name="connsiteX5" fmla="*/ 227801 w 1080504"/>
              <a:gd name="connsiteY5" fmla="*/ 1790414 h 1858932"/>
              <a:gd name="connsiteX6" fmla="*/ 303164 w 1080504"/>
              <a:gd name="connsiteY6" fmla="*/ 1710027 h 1858932"/>
              <a:gd name="connsiteX7" fmla="*/ 413696 w 1080504"/>
              <a:gd name="connsiteY7" fmla="*/ 1549253 h 1858932"/>
              <a:gd name="connsiteX8" fmla="*/ 489058 w 1080504"/>
              <a:gd name="connsiteY8" fmla="*/ 1368383 h 1858932"/>
              <a:gd name="connsiteX9" fmla="*/ 700074 w 1080504"/>
              <a:gd name="connsiteY9" fmla="*/ 47025 h 1858932"/>
              <a:gd name="connsiteX10" fmla="*/ 700074 w 1080504"/>
              <a:gd name="connsiteY10" fmla="*/ 308282 h 1858932"/>
              <a:gd name="connsiteX11" fmla="*/ 705098 w 1080504"/>
              <a:gd name="connsiteY11" fmla="*/ 433886 h 1858932"/>
              <a:gd name="connsiteX12" fmla="*/ 745291 w 1080504"/>
              <a:gd name="connsiteY12" fmla="*/ 504225 h 1858932"/>
              <a:gd name="connsiteX13" fmla="*/ 775436 w 1080504"/>
              <a:gd name="connsiteY13" fmla="*/ 609732 h 1858932"/>
              <a:gd name="connsiteX14" fmla="*/ 790509 w 1080504"/>
              <a:gd name="connsiteY14" fmla="*/ 710216 h 1858932"/>
              <a:gd name="connsiteX15" fmla="*/ 760364 w 1080504"/>
              <a:gd name="connsiteY15" fmla="*/ 870990 h 1858932"/>
              <a:gd name="connsiteX16" fmla="*/ 765388 w 1080504"/>
              <a:gd name="connsiteY16" fmla="*/ 961425 h 1858932"/>
              <a:gd name="connsiteX17" fmla="*/ 765388 w 1080504"/>
              <a:gd name="connsiteY17" fmla="*/ 1112150 h 1858932"/>
              <a:gd name="connsiteX18" fmla="*/ 750316 w 1080504"/>
              <a:gd name="connsiteY18" fmla="*/ 1172440 h 1858932"/>
              <a:gd name="connsiteX19" fmla="*/ 705098 w 1080504"/>
              <a:gd name="connsiteY19" fmla="*/ 1313117 h 1858932"/>
              <a:gd name="connsiteX20" fmla="*/ 679977 w 1080504"/>
              <a:gd name="connsiteY20" fmla="*/ 1458818 h 1858932"/>
              <a:gd name="connsiteX21" fmla="*/ 659880 w 1080504"/>
              <a:gd name="connsiteY21" fmla="*/ 1544229 h 1858932"/>
              <a:gd name="connsiteX22" fmla="*/ 685001 w 1080504"/>
              <a:gd name="connsiteY22" fmla="*/ 1619592 h 1858932"/>
              <a:gd name="connsiteX23" fmla="*/ 720171 w 1080504"/>
              <a:gd name="connsiteY23" fmla="*/ 1644713 h 1858932"/>
              <a:gd name="connsiteX24" fmla="*/ 765388 w 1080504"/>
              <a:gd name="connsiteY24" fmla="*/ 1644713 h 1858932"/>
              <a:gd name="connsiteX25" fmla="*/ 820654 w 1080504"/>
              <a:gd name="connsiteY25" fmla="*/ 1624616 h 1858932"/>
              <a:gd name="connsiteX26" fmla="*/ 870896 w 1080504"/>
              <a:gd name="connsiteY26" fmla="*/ 1569350 h 1858932"/>
              <a:gd name="connsiteX27" fmla="*/ 890993 w 1080504"/>
              <a:gd name="connsiteY27" fmla="*/ 1443746 h 1858932"/>
              <a:gd name="connsiteX28" fmla="*/ 926162 w 1080504"/>
              <a:gd name="connsiteY28" fmla="*/ 1368383 h 1858932"/>
              <a:gd name="connsiteX29" fmla="*/ 1001524 w 1080504"/>
              <a:gd name="connsiteY29" fmla="*/ 1303069 h 1858932"/>
              <a:gd name="connsiteX30" fmla="*/ 1061815 w 1080504"/>
              <a:gd name="connsiteY30" fmla="*/ 1127223 h 1858932"/>
              <a:gd name="connsiteX31" fmla="*/ 1076887 w 1080504"/>
              <a:gd name="connsiteY31" fmla="*/ 1051860 h 1858932"/>
              <a:gd name="connsiteX32" fmla="*/ 1076887 w 1080504"/>
              <a:gd name="connsiteY32" fmla="*/ 946352 h 1858932"/>
              <a:gd name="connsiteX33" fmla="*/ 1036694 w 1080504"/>
              <a:gd name="connsiteY33" fmla="*/ 845869 h 1858932"/>
              <a:gd name="connsiteX34" fmla="*/ 1026645 w 1080504"/>
              <a:gd name="connsiteY34" fmla="*/ 760458 h 1858932"/>
              <a:gd name="connsiteX0" fmla="*/ 343357 w 1080504"/>
              <a:gd name="connsiteY0" fmla="*/ 1262875 h 1858932"/>
              <a:gd name="connsiteX1" fmla="*/ 11762 w 1080504"/>
              <a:gd name="connsiteY1" fmla="*/ 1725100 h 1858932"/>
              <a:gd name="connsiteX2" fmla="*/ 82100 w 1080504"/>
              <a:gd name="connsiteY2" fmla="*/ 1850704 h 1858932"/>
              <a:gd name="connsiteX3" fmla="*/ 157463 w 1080504"/>
              <a:gd name="connsiteY3" fmla="*/ 1840656 h 1858932"/>
              <a:gd name="connsiteX4" fmla="*/ 227801 w 1080504"/>
              <a:gd name="connsiteY4" fmla="*/ 1790414 h 1858932"/>
              <a:gd name="connsiteX5" fmla="*/ 303164 w 1080504"/>
              <a:gd name="connsiteY5" fmla="*/ 1710027 h 1858932"/>
              <a:gd name="connsiteX6" fmla="*/ 413696 w 1080504"/>
              <a:gd name="connsiteY6" fmla="*/ 1549253 h 1858932"/>
              <a:gd name="connsiteX7" fmla="*/ 489058 w 1080504"/>
              <a:gd name="connsiteY7" fmla="*/ 1368383 h 1858932"/>
              <a:gd name="connsiteX8" fmla="*/ 700074 w 1080504"/>
              <a:gd name="connsiteY8" fmla="*/ 47025 h 1858932"/>
              <a:gd name="connsiteX9" fmla="*/ 700074 w 1080504"/>
              <a:gd name="connsiteY9" fmla="*/ 308282 h 1858932"/>
              <a:gd name="connsiteX10" fmla="*/ 705098 w 1080504"/>
              <a:gd name="connsiteY10" fmla="*/ 433886 h 1858932"/>
              <a:gd name="connsiteX11" fmla="*/ 745291 w 1080504"/>
              <a:gd name="connsiteY11" fmla="*/ 504225 h 1858932"/>
              <a:gd name="connsiteX12" fmla="*/ 775436 w 1080504"/>
              <a:gd name="connsiteY12" fmla="*/ 609732 h 1858932"/>
              <a:gd name="connsiteX13" fmla="*/ 790509 w 1080504"/>
              <a:gd name="connsiteY13" fmla="*/ 710216 h 1858932"/>
              <a:gd name="connsiteX14" fmla="*/ 760364 w 1080504"/>
              <a:gd name="connsiteY14" fmla="*/ 870990 h 1858932"/>
              <a:gd name="connsiteX15" fmla="*/ 765388 w 1080504"/>
              <a:gd name="connsiteY15" fmla="*/ 961425 h 1858932"/>
              <a:gd name="connsiteX16" fmla="*/ 765388 w 1080504"/>
              <a:gd name="connsiteY16" fmla="*/ 1112150 h 1858932"/>
              <a:gd name="connsiteX17" fmla="*/ 750316 w 1080504"/>
              <a:gd name="connsiteY17" fmla="*/ 1172440 h 1858932"/>
              <a:gd name="connsiteX18" fmla="*/ 705098 w 1080504"/>
              <a:gd name="connsiteY18" fmla="*/ 1313117 h 1858932"/>
              <a:gd name="connsiteX19" fmla="*/ 679977 w 1080504"/>
              <a:gd name="connsiteY19" fmla="*/ 1458818 h 1858932"/>
              <a:gd name="connsiteX20" fmla="*/ 659880 w 1080504"/>
              <a:gd name="connsiteY20" fmla="*/ 1544229 h 1858932"/>
              <a:gd name="connsiteX21" fmla="*/ 685001 w 1080504"/>
              <a:gd name="connsiteY21" fmla="*/ 1619592 h 1858932"/>
              <a:gd name="connsiteX22" fmla="*/ 720171 w 1080504"/>
              <a:gd name="connsiteY22" fmla="*/ 1644713 h 1858932"/>
              <a:gd name="connsiteX23" fmla="*/ 765388 w 1080504"/>
              <a:gd name="connsiteY23" fmla="*/ 1644713 h 1858932"/>
              <a:gd name="connsiteX24" fmla="*/ 820654 w 1080504"/>
              <a:gd name="connsiteY24" fmla="*/ 1624616 h 1858932"/>
              <a:gd name="connsiteX25" fmla="*/ 870896 w 1080504"/>
              <a:gd name="connsiteY25" fmla="*/ 1569350 h 1858932"/>
              <a:gd name="connsiteX26" fmla="*/ 890993 w 1080504"/>
              <a:gd name="connsiteY26" fmla="*/ 1443746 h 1858932"/>
              <a:gd name="connsiteX27" fmla="*/ 926162 w 1080504"/>
              <a:gd name="connsiteY27" fmla="*/ 1368383 h 1858932"/>
              <a:gd name="connsiteX28" fmla="*/ 1001524 w 1080504"/>
              <a:gd name="connsiteY28" fmla="*/ 1303069 h 1858932"/>
              <a:gd name="connsiteX29" fmla="*/ 1061815 w 1080504"/>
              <a:gd name="connsiteY29" fmla="*/ 1127223 h 1858932"/>
              <a:gd name="connsiteX30" fmla="*/ 1076887 w 1080504"/>
              <a:gd name="connsiteY30" fmla="*/ 1051860 h 1858932"/>
              <a:gd name="connsiteX31" fmla="*/ 1076887 w 1080504"/>
              <a:gd name="connsiteY31" fmla="*/ 946352 h 1858932"/>
              <a:gd name="connsiteX32" fmla="*/ 1036694 w 1080504"/>
              <a:gd name="connsiteY32" fmla="*/ 845869 h 1858932"/>
              <a:gd name="connsiteX33" fmla="*/ 1026645 w 1080504"/>
              <a:gd name="connsiteY33" fmla="*/ 760458 h 1858932"/>
              <a:gd name="connsiteX0" fmla="*/ 11762 w 1080504"/>
              <a:gd name="connsiteY0" fmla="*/ 1725100 h 1858932"/>
              <a:gd name="connsiteX1" fmla="*/ 82100 w 1080504"/>
              <a:gd name="connsiteY1" fmla="*/ 1850704 h 1858932"/>
              <a:gd name="connsiteX2" fmla="*/ 157463 w 1080504"/>
              <a:gd name="connsiteY2" fmla="*/ 1840656 h 1858932"/>
              <a:gd name="connsiteX3" fmla="*/ 227801 w 1080504"/>
              <a:gd name="connsiteY3" fmla="*/ 1790414 h 1858932"/>
              <a:gd name="connsiteX4" fmla="*/ 303164 w 1080504"/>
              <a:gd name="connsiteY4" fmla="*/ 1710027 h 1858932"/>
              <a:gd name="connsiteX5" fmla="*/ 413696 w 1080504"/>
              <a:gd name="connsiteY5" fmla="*/ 1549253 h 1858932"/>
              <a:gd name="connsiteX6" fmla="*/ 489058 w 1080504"/>
              <a:gd name="connsiteY6" fmla="*/ 1368383 h 1858932"/>
              <a:gd name="connsiteX7" fmla="*/ 700074 w 1080504"/>
              <a:gd name="connsiteY7" fmla="*/ 47025 h 1858932"/>
              <a:gd name="connsiteX8" fmla="*/ 700074 w 1080504"/>
              <a:gd name="connsiteY8" fmla="*/ 308282 h 1858932"/>
              <a:gd name="connsiteX9" fmla="*/ 705098 w 1080504"/>
              <a:gd name="connsiteY9" fmla="*/ 433886 h 1858932"/>
              <a:gd name="connsiteX10" fmla="*/ 745291 w 1080504"/>
              <a:gd name="connsiteY10" fmla="*/ 504225 h 1858932"/>
              <a:gd name="connsiteX11" fmla="*/ 775436 w 1080504"/>
              <a:gd name="connsiteY11" fmla="*/ 609732 h 1858932"/>
              <a:gd name="connsiteX12" fmla="*/ 790509 w 1080504"/>
              <a:gd name="connsiteY12" fmla="*/ 710216 h 1858932"/>
              <a:gd name="connsiteX13" fmla="*/ 760364 w 1080504"/>
              <a:gd name="connsiteY13" fmla="*/ 870990 h 1858932"/>
              <a:gd name="connsiteX14" fmla="*/ 765388 w 1080504"/>
              <a:gd name="connsiteY14" fmla="*/ 961425 h 1858932"/>
              <a:gd name="connsiteX15" fmla="*/ 765388 w 1080504"/>
              <a:gd name="connsiteY15" fmla="*/ 1112150 h 1858932"/>
              <a:gd name="connsiteX16" fmla="*/ 750316 w 1080504"/>
              <a:gd name="connsiteY16" fmla="*/ 1172440 h 1858932"/>
              <a:gd name="connsiteX17" fmla="*/ 705098 w 1080504"/>
              <a:gd name="connsiteY17" fmla="*/ 1313117 h 1858932"/>
              <a:gd name="connsiteX18" fmla="*/ 679977 w 1080504"/>
              <a:gd name="connsiteY18" fmla="*/ 1458818 h 1858932"/>
              <a:gd name="connsiteX19" fmla="*/ 659880 w 1080504"/>
              <a:gd name="connsiteY19" fmla="*/ 1544229 h 1858932"/>
              <a:gd name="connsiteX20" fmla="*/ 685001 w 1080504"/>
              <a:gd name="connsiteY20" fmla="*/ 1619592 h 1858932"/>
              <a:gd name="connsiteX21" fmla="*/ 720171 w 1080504"/>
              <a:gd name="connsiteY21" fmla="*/ 1644713 h 1858932"/>
              <a:gd name="connsiteX22" fmla="*/ 765388 w 1080504"/>
              <a:gd name="connsiteY22" fmla="*/ 1644713 h 1858932"/>
              <a:gd name="connsiteX23" fmla="*/ 820654 w 1080504"/>
              <a:gd name="connsiteY23" fmla="*/ 1624616 h 1858932"/>
              <a:gd name="connsiteX24" fmla="*/ 870896 w 1080504"/>
              <a:gd name="connsiteY24" fmla="*/ 1569350 h 1858932"/>
              <a:gd name="connsiteX25" fmla="*/ 890993 w 1080504"/>
              <a:gd name="connsiteY25" fmla="*/ 1443746 h 1858932"/>
              <a:gd name="connsiteX26" fmla="*/ 926162 w 1080504"/>
              <a:gd name="connsiteY26" fmla="*/ 1368383 h 1858932"/>
              <a:gd name="connsiteX27" fmla="*/ 1001524 w 1080504"/>
              <a:gd name="connsiteY27" fmla="*/ 1303069 h 1858932"/>
              <a:gd name="connsiteX28" fmla="*/ 1061815 w 1080504"/>
              <a:gd name="connsiteY28" fmla="*/ 1127223 h 1858932"/>
              <a:gd name="connsiteX29" fmla="*/ 1076887 w 1080504"/>
              <a:gd name="connsiteY29" fmla="*/ 1051860 h 1858932"/>
              <a:gd name="connsiteX30" fmla="*/ 1076887 w 1080504"/>
              <a:gd name="connsiteY30" fmla="*/ 946352 h 1858932"/>
              <a:gd name="connsiteX31" fmla="*/ 1036694 w 1080504"/>
              <a:gd name="connsiteY31" fmla="*/ 845869 h 1858932"/>
              <a:gd name="connsiteX32" fmla="*/ 1026645 w 1080504"/>
              <a:gd name="connsiteY32" fmla="*/ 760458 h 1858932"/>
              <a:gd name="connsiteX0" fmla="*/ 0 w 998404"/>
              <a:gd name="connsiteY0" fmla="*/ 1850704 h 1858932"/>
              <a:gd name="connsiteX1" fmla="*/ 75363 w 998404"/>
              <a:gd name="connsiteY1" fmla="*/ 1840656 h 1858932"/>
              <a:gd name="connsiteX2" fmla="*/ 145701 w 998404"/>
              <a:gd name="connsiteY2" fmla="*/ 1790414 h 1858932"/>
              <a:gd name="connsiteX3" fmla="*/ 221064 w 998404"/>
              <a:gd name="connsiteY3" fmla="*/ 1710027 h 1858932"/>
              <a:gd name="connsiteX4" fmla="*/ 331596 w 998404"/>
              <a:gd name="connsiteY4" fmla="*/ 1549253 h 1858932"/>
              <a:gd name="connsiteX5" fmla="*/ 406958 w 998404"/>
              <a:gd name="connsiteY5" fmla="*/ 1368383 h 1858932"/>
              <a:gd name="connsiteX6" fmla="*/ 617974 w 998404"/>
              <a:gd name="connsiteY6" fmla="*/ 47025 h 1858932"/>
              <a:gd name="connsiteX7" fmla="*/ 617974 w 998404"/>
              <a:gd name="connsiteY7" fmla="*/ 308282 h 1858932"/>
              <a:gd name="connsiteX8" fmla="*/ 622998 w 998404"/>
              <a:gd name="connsiteY8" fmla="*/ 433886 h 1858932"/>
              <a:gd name="connsiteX9" fmla="*/ 663191 w 998404"/>
              <a:gd name="connsiteY9" fmla="*/ 504225 h 1858932"/>
              <a:gd name="connsiteX10" fmla="*/ 693336 w 998404"/>
              <a:gd name="connsiteY10" fmla="*/ 609732 h 1858932"/>
              <a:gd name="connsiteX11" fmla="*/ 708409 w 998404"/>
              <a:gd name="connsiteY11" fmla="*/ 710216 h 1858932"/>
              <a:gd name="connsiteX12" fmla="*/ 678264 w 998404"/>
              <a:gd name="connsiteY12" fmla="*/ 870990 h 1858932"/>
              <a:gd name="connsiteX13" fmla="*/ 683288 w 998404"/>
              <a:gd name="connsiteY13" fmla="*/ 961425 h 1858932"/>
              <a:gd name="connsiteX14" fmla="*/ 683288 w 998404"/>
              <a:gd name="connsiteY14" fmla="*/ 1112150 h 1858932"/>
              <a:gd name="connsiteX15" fmla="*/ 668216 w 998404"/>
              <a:gd name="connsiteY15" fmla="*/ 1172440 h 1858932"/>
              <a:gd name="connsiteX16" fmla="*/ 622998 w 998404"/>
              <a:gd name="connsiteY16" fmla="*/ 1313117 h 1858932"/>
              <a:gd name="connsiteX17" fmla="*/ 597877 w 998404"/>
              <a:gd name="connsiteY17" fmla="*/ 1458818 h 1858932"/>
              <a:gd name="connsiteX18" fmla="*/ 577780 w 998404"/>
              <a:gd name="connsiteY18" fmla="*/ 1544229 h 1858932"/>
              <a:gd name="connsiteX19" fmla="*/ 602901 w 998404"/>
              <a:gd name="connsiteY19" fmla="*/ 1619592 h 1858932"/>
              <a:gd name="connsiteX20" fmla="*/ 638071 w 998404"/>
              <a:gd name="connsiteY20" fmla="*/ 1644713 h 1858932"/>
              <a:gd name="connsiteX21" fmla="*/ 683288 w 998404"/>
              <a:gd name="connsiteY21" fmla="*/ 1644713 h 1858932"/>
              <a:gd name="connsiteX22" fmla="*/ 738554 w 998404"/>
              <a:gd name="connsiteY22" fmla="*/ 1624616 h 1858932"/>
              <a:gd name="connsiteX23" fmla="*/ 788796 w 998404"/>
              <a:gd name="connsiteY23" fmla="*/ 1569350 h 1858932"/>
              <a:gd name="connsiteX24" fmla="*/ 808893 w 998404"/>
              <a:gd name="connsiteY24" fmla="*/ 1443746 h 1858932"/>
              <a:gd name="connsiteX25" fmla="*/ 844062 w 998404"/>
              <a:gd name="connsiteY25" fmla="*/ 1368383 h 1858932"/>
              <a:gd name="connsiteX26" fmla="*/ 919424 w 998404"/>
              <a:gd name="connsiteY26" fmla="*/ 1303069 h 1858932"/>
              <a:gd name="connsiteX27" fmla="*/ 979715 w 998404"/>
              <a:gd name="connsiteY27" fmla="*/ 1127223 h 1858932"/>
              <a:gd name="connsiteX28" fmla="*/ 994787 w 998404"/>
              <a:gd name="connsiteY28" fmla="*/ 1051860 h 1858932"/>
              <a:gd name="connsiteX29" fmla="*/ 994787 w 998404"/>
              <a:gd name="connsiteY29" fmla="*/ 946352 h 1858932"/>
              <a:gd name="connsiteX30" fmla="*/ 954594 w 998404"/>
              <a:gd name="connsiteY30" fmla="*/ 845869 h 1858932"/>
              <a:gd name="connsiteX31" fmla="*/ 944545 w 998404"/>
              <a:gd name="connsiteY31" fmla="*/ 760458 h 1858932"/>
              <a:gd name="connsiteX0" fmla="*/ 0 w 923041"/>
              <a:gd name="connsiteY0" fmla="*/ 1840656 h 1840656"/>
              <a:gd name="connsiteX1" fmla="*/ 70338 w 923041"/>
              <a:gd name="connsiteY1" fmla="*/ 1790414 h 1840656"/>
              <a:gd name="connsiteX2" fmla="*/ 145701 w 923041"/>
              <a:gd name="connsiteY2" fmla="*/ 1710027 h 1840656"/>
              <a:gd name="connsiteX3" fmla="*/ 256233 w 923041"/>
              <a:gd name="connsiteY3" fmla="*/ 1549253 h 1840656"/>
              <a:gd name="connsiteX4" fmla="*/ 331595 w 923041"/>
              <a:gd name="connsiteY4" fmla="*/ 1368383 h 1840656"/>
              <a:gd name="connsiteX5" fmla="*/ 542611 w 923041"/>
              <a:gd name="connsiteY5" fmla="*/ 47025 h 1840656"/>
              <a:gd name="connsiteX6" fmla="*/ 542611 w 923041"/>
              <a:gd name="connsiteY6" fmla="*/ 308282 h 1840656"/>
              <a:gd name="connsiteX7" fmla="*/ 547635 w 923041"/>
              <a:gd name="connsiteY7" fmla="*/ 433886 h 1840656"/>
              <a:gd name="connsiteX8" fmla="*/ 587828 w 923041"/>
              <a:gd name="connsiteY8" fmla="*/ 504225 h 1840656"/>
              <a:gd name="connsiteX9" fmla="*/ 617973 w 923041"/>
              <a:gd name="connsiteY9" fmla="*/ 609732 h 1840656"/>
              <a:gd name="connsiteX10" fmla="*/ 633046 w 923041"/>
              <a:gd name="connsiteY10" fmla="*/ 710216 h 1840656"/>
              <a:gd name="connsiteX11" fmla="*/ 602901 w 923041"/>
              <a:gd name="connsiteY11" fmla="*/ 870990 h 1840656"/>
              <a:gd name="connsiteX12" fmla="*/ 607925 w 923041"/>
              <a:gd name="connsiteY12" fmla="*/ 961425 h 1840656"/>
              <a:gd name="connsiteX13" fmla="*/ 607925 w 923041"/>
              <a:gd name="connsiteY13" fmla="*/ 1112150 h 1840656"/>
              <a:gd name="connsiteX14" fmla="*/ 592853 w 923041"/>
              <a:gd name="connsiteY14" fmla="*/ 1172440 h 1840656"/>
              <a:gd name="connsiteX15" fmla="*/ 547635 w 923041"/>
              <a:gd name="connsiteY15" fmla="*/ 1313117 h 1840656"/>
              <a:gd name="connsiteX16" fmla="*/ 522514 w 923041"/>
              <a:gd name="connsiteY16" fmla="*/ 1458818 h 1840656"/>
              <a:gd name="connsiteX17" fmla="*/ 502417 w 923041"/>
              <a:gd name="connsiteY17" fmla="*/ 1544229 h 1840656"/>
              <a:gd name="connsiteX18" fmla="*/ 527538 w 923041"/>
              <a:gd name="connsiteY18" fmla="*/ 1619592 h 1840656"/>
              <a:gd name="connsiteX19" fmla="*/ 562708 w 923041"/>
              <a:gd name="connsiteY19" fmla="*/ 1644713 h 1840656"/>
              <a:gd name="connsiteX20" fmla="*/ 607925 w 923041"/>
              <a:gd name="connsiteY20" fmla="*/ 1644713 h 1840656"/>
              <a:gd name="connsiteX21" fmla="*/ 663191 w 923041"/>
              <a:gd name="connsiteY21" fmla="*/ 1624616 h 1840656"/>
              <a:gd name="connsiteX22" fmla="*/ 713433 w 923041"/>
              <a:gd name="connsiteY22" fmla="*/ 1569350 h 1840656"/>
              <a:gd name="connsiteX23" fmla="*/ 733530 w 923041"/>
              <a:gd name="connsiteY23" fmla="*/ 1443746 h 1840656"/>
              <a:gd name="connsiteX24" fmla="*/ 768699 w 923041"/>
              <a:gd name="connsiteY24" fmla="*/ 1368383 h 1840656"/>
              <a:gd name="connsiteX25" fmla="*/ 844061 w 923041"/>
              <a:gd name="connsiteY25" fmla="*/ 1303069 h 1840656"/>
              <a:gd name="connsiteX26" fmla="*/ 904352 w 923041"/>
              <a:gd name="connsiteY26" fmla="*/ 1127223 h 1840656"/>
              <a:gd name="connsiteX27" fmla="*/ 919424 w 923041"/>
              <a:gd name="connsiteY27" fmla="*/ 1051860 h 1840656"/>
              <a:gd name="connsiteX28" fmla="*/ 919424 w 923041"/>
              <a:gd name="connsiteY28" fmla="*/ 946352 h 1840656"/>
              <a:gd name="connsiteX29" fmla="*/ 879231 w 923041"/>
              <a:gd name="connsiteY29" fmla="*/ 845869 h 1840656"/>
              <a:gd name="connsiteX30" fmla="*/ 869182 w 923041"/>
              <a:gd name="connsiteY30" fmla="*/ 760458 h 1840656"/>
              <a:gd name="connsiteX0" fmla="*/ 0 w 852703"/>
              <a:gd name="connsiteY0" fmla="*/ 1790414 h 1790414"/>
              <a:gd name="connsiteX1" fmla="*/ 75363 w 852703"/>
              <a:gd name="connsiteY1" fmla="*/ 1710027 h 1790414"/>
              <a:gd name="connsiteX2" fmla="*/ 185895 w 852703"/>
              <a:gd name="connsiteY2" fmla="*/ 1549253 h 1790414"/>
              <a:gd name="connsiteX3" fmla="*/ 261257 w 852703"/>
              <a:gd name="connsiteY3" fmla="*/ 1368383 h 1790414"/>
              <a:gd name="connsiteX4" fmla="*/ 472273 w 852703"/>
              <a:gd name="connsiteY4" fmla="*/ 47025 h 1790414"/>
              <a:gd name="connsiteX5" fmla="*/ 472273 w 852703"/>
              <a:gd name="connsiteY5" fmla="*/ 308282 h 1790414"/>
              <a:gd name="connsiteX6" fmla="*/ 477297 w 852703"/>
              <a:gd name="connsiteY6" fmla="*/ 433886 h 1790414"/>
              <a:gd name="connsiteX7" fmla="*/ 517490 w 852703"/>
              <a:gd name="connsiteY7" fmla="*/ 504225 h 1790414"/>
              <a:gd name="connsiteX8" fmla="*/ 547635 w 852703"/>
              <a:gd name="connsiteY8" fmla="*/ 609732 h 1790414"/>
              <a:gd name="connsiteX9" fmla="*/ 562708 w 852703"/>
              <a:gd name="connsiteY9" fmla="*/ 710216 h 1790414"/>
              <a:gd name="connsiteX10" fmla="*/ 532563 w 852703"/>
              <a:gd name="connsiteY10" fmla="*/ 870990 h 1790414"/>
              <a:gd name="connsiteX11" fmla="*/ 537587 w 852703"/>
              <a:gd name="connsiteY11" fmla="*/ 961425 h 1790414"/>
              <a:gd name="connsiteX12" fmla="*/ 537587 w 852703"/>
              <a:gd name="connsiteY12" fmla="*/ 1112150 h 1790414"/>
              <a:gd name="connsiteX13" fmla="*/ 522515 w 852703"/>
              <a:gd name="connsiteY13" fmla="*/ 1172440 h 1790414"/>
              <a:gd name="connsiteX14" fmla="*/ 477297 w 852703"/>
              <a:gd name="connsiteY14" fmla="*/ 1313117 h 1790414"/>
              <a:gd name="connsiteX15" fmla="*/ 452176 w 852703"/>
              <a:gd name="connsiteY15" fmla="*/ 1458818 h 1790414"/>
              <a:gd name="connsiteX16" fmla="*/ 432079 w 852703"/>
              <a:gd name="connsiteY16" fmla="*/ 1544229 h 1790414"/>
              <a:gd name="connsiteX17" fmla="*/ 457200 w 852703"/>
              <a:gd name="connsiteY17" fmla="*/ 1619592 h 1790414"/>
              <a:gd name="connsiteX18" fmla="*/ 492370 w 852703"/>
              <a:gd name="connsiteY18" fmla="*/ 1644713 h 1790414"/>
              <a:gd name="connsiteX19" fmla="*/ 537587 w 852703"/>
              <a:gd name="connsiteY19" fmla="*/ 1644713 h 1790414"/>
              <a:gd name="connsiteX20" fmla="*/ 592853 w 852703"/>
              <a:gd name="connsiteY20" fmla="*/ 1624616 h 1790414"/>
              <a:gd name="connsiteX21" fmla="*/ 643095 w 852703"/>
              <a:gd name="connsiteY21" fmla="*/ 1569350 h 1790414"/>
              <a:gd name="connsiteX22" fmla="*/ 663192 w 852703"/>
              <a:gd name="connsiteY22" fmla="*/ 1443746 h 1790414"/>
              <a:gd name="connsiteX23" fmla="*/ 698361 w 852703"/>
              <a:gd name="connsiteY23" fmla="*/ 1368383 h 1790414"/>
              <a:gd name="connsiteX24" fmla="*/ 773723 w 852703"/>
              <a:gd name="connsiteY24" fmla="*/ 1303069 h 1790414"/>
              <a:gd name="connsiteX25" fmla="*/ 834014 w 852703"/>
              <a:gd name="connsiteY25" fmla="*/ 1127223 h 1790414"/>
              <a:gd name="connsiteX26" fmla="*/ 849086 w 852703"/>
              <a:gd name="connsiteY26" fmla="*/ 1051860 h 1790414"/>
              <a:gd name="connsiteX27" fmla="*/ 849086 w 852703"/>
              <a:gd name="connsiteY27" fmla="*/ 946352 h 1790414"/>
              <a:gd name="connsiteX28" fmla="*/ 808893 w 852703"/>
              <a:gd name="connsiteY28" fmla="*/ 845869 h 1790414"/>
              <a:gd name="connsiteX29" fmla="*/ 798844 w 852703"/>
              <a:gd name="connsiteY29" fmla="*/ 760458 h 1790414"/>
              <a:gd name="connsiteX0" fmla="*/ 0 w 777340"/>
              <a:gd name="connsiteY0" fmla="*/ 1710027 h 1710027"/>
              <a:gd name="connsiteX1" fmla="*/ 110532 w 777340"/>
              <a:gd name="connsiteY1" fmla="*/ 1549253 h 1710027"/>
              <a:gd name="connsiteX2" fmla="*/ 185894 w 777340"/>
              <a:gd name="connsiteY2" fmla="*/ 1368383 h 1710027"/>
              <a:gd name="connsiteX3" fmla="*/ 396910 w 777340"/>
              <a:gd name="connsiteY3" fmla="*/ 47025 h 1710027"/>
              <a:gd name="connsiteX4" fmla="*/ 396910 w 777340"/>
              <a:gd name="connsiteY4" fmla="*/ 308282 h 1710027"/>
              <a:gd name="connsiteX5" fmla="*/ 401934 w 777340"/>
              <a:gd name="connsiteY5" fmla="*/ 433886 h 1710027"/>
              <a:gd name="connsiteX6" fmla="*/ 442127 w 777340"/>
              <a:gd name="connsiteY6" fmla="*/ 504225 h 1710027"/>
              <a:gd name="connsiteX7" fmla="*/ 472272 w 777340"/>
              <a:gd name="connsiteY7" fmla="*/ 609732 h 1710027"/>
              <a:gd name="connsiteX8" fmla="*/ 487345 w 777340"/>
              <a:gd name="connsiteY8" fmla="*/ 710216 h 1710027"/>
              <a:gd name="connsiteX9" fmla="*/ 457200 w 777340"/>
              <a:gd name="connsiteY9" fmla="*/ 870990 h 1710027"/>
              <a:gd name="connsiteX10" fmla="*/ 462224 w 777340"/>
              <a:gd name="connsiteY10" fmla="*/ 961425 h 1710027"/>
              <a:gd name="connsiteX11" fmla="*/ 462224 w 777340"/>
              <a:gd name="connsiteY11" fmla="*/ 1112150 h 1710027"/>
              <a:gd name="connsiteX12" fmla="*/ 447152 w 777340"/>
              <a:gd name="connsiteY12" fmla="*/ 1172440 h 1710027"/>
              <a:gd name="connsiteX13" fmla="*/ 401934 w 777340"/>
              <a:gd name="connsiteY13" fmla="*/ 1313117 h 1710027"/>
              <a:gd name="connsiteX14" fmla="*/ 376813 w 777340"/>
              <a:gd name="connsiteY14" fmla="*/ 1458818 h 1710027"/>
              <a:gd name="connsiteX15" fmla="*/ 356716 w 777340"/>
              <a:gd name="connsiteY15" fmla="*/ 1544229 h 1710027"/>
              <a:gd name="connsiteX16" fmla="*/ 381837 w 777340"/>
              <a:gd name="connsiteY16" fmla="*/ 1619592 h 1710027"/>
              <a:gd name="connsiteX17" fmla="*/ 417007 w 777340"/>
              <a:gd name="connsiteY17" fmla="*/ 1644713 h 1710027"/>
              <a:gd name="connsiteX18" fmla="*/ 462224 w 777340"/>
              <a:gd name="connsiteY18" fmla="*/ 1644713 h 1710027"/>
              <a:gd name="connsiteX19" fmla="*/ 517490 w 777340"/>
              <a:gd name="connsiteY19" fmla="*/ 1624616 h 1710027"/>
              <a:gd name="connsiteX20" fmla="*/ 567732 w 777340"/>
              <a:gd name="connsiteY20" fmla="*/ 1569350 h 1710027"/>
              <a:gd name="connsiteX21" fmla="*/ 587829 w 777340"/>
              <a:gd name="connsiteY21" fmla="*/ 1443746 h 1710027"/>
              <a:gd name="connsiteX22" fmla="*/ 622998 w 777340"/>
              <a:gd name="connsiteY22" fmla="*/ 1368383 h 1710027"/>
              <a:gd name="connsiteX23" fmla="*/ 698360 w 777340"/>
              <a:gd name="connsiteY23" fmla="*/ 1303069 h 1710027"/>
              <a:gd name="connsiteX24" fmla="*/ 758651 w 777340"/>
              <a:gd name="connsiteY24" fmla="*/ 1127223 h 1710027"/>
              <a:gd name="connsiteX25" fmla="*/ 773723 w 777340"/>
              <a:gd name="connsiteY25" fmla="*/ 1051860 h 1710027"/>
              <a:gd name="connsiteX26" fmla="*/ 773723 w 777340"/>
              <a:gd name="connsiteY26" fmla="*/ 946352 h 1710027"/>
              <a:gd name="connsiteX27" fmla="*/ 733530 w 777340"/>
              <a:gd name="connsiteY27" fmla="*/ 845869 h 1710027"/>
              <a:gd name="connsiteX28" fmla="*/ 723481 w 777340"/>
              <a:gd name="connsiteY28" fmla="*/ 760458 h 1710027"/>
              <a:gd name="connsiteX0" fmla="*/ 0 w 666808"/>
              <a:gd name="connsiteY0" fmla="*/ 1549253 h 1647547"/>
              <a:gd name="connsiteX1" fmla="*/ 75362 w 666808"/>
              <a:gd name="connsiteY1" fmla="*/ 1368383 h 1647547"/>
              <a:gd name="connsiteX2" fmla="*/ 286378 w 666808"/>
              <a:gd name="connsiteY2" fmla="*/ 47025 h 1647547"/>
              <a:gd name="connsiteX3" fmla="*/ 286378 w 666808"/>
              <a:gd name="connsiteY3" fmla="*/ 308282 h 1647547"/>
              <a:gd name="connsiteX4" fmla="*/ 291402 w 666808"/>
              <a:gd name="connsiteY4" fmla="*/ 433886 h 1647547"/>
              <a:gd name="connsiteX5" fmla="*/ 331595 w 666808"/>
              <a:gd name="connsiteY5" fmla="*/ 504225 h 1647547"/>
              <a:gd name="connsiteX6" fmla="*/ 361740 w 666808"/>
              <a:gd name="connsiteY6" fmla="*/ 609732 h 1647547"/>
              <a:gd name="connsiteX7" fmla="*/ 376813 w 666808"/>
              <a:gd name="connsiteY7" fmla="*/ 710216 h 1647547"/>
              <a:gd name="connsiteX8" fmla="*/ 346668 w 666808"/>
              <a:gd name="connsiteY8" fmla="*/ 870990 h 1647547"/>
              <a:gd name="connsiteX9" fmla="*/ 351692 w 666808"/>
              <a:gd name="connsiteY9" fmla="*/ 961425 h 1647547"/>
              <a:gd name="connsiteX10" fmla="*/ 351692 w 666808"/>
              <a:gd name="connsiteY10" fmla="*/ 1112150 h 1647547"/>
              <a:gd name="connsiteX11" fmla="*/ 336620 w 666808"/>
              <a:gd name="connsiteY11" fmla="*/ 1172440 h 1647547"/>
              <a:gd name="connsiteX12" fmla="*/ 291402 w 666808"/>
              <a:gd name="connsiteY12" fmla="*/ 1313117 h 1647547"/>
              <a:gd name="connsiteX13" fmla="*/ 266281 w 666808"/>
              <a:gd name="connsiteY13" fmla="*/ 1458818 h 1647547"/>
              <a:gd name="connsiteX14" fmla="*/ 246184 w 666808"/>
              <a:gd name="connsiteY14" fmla="*/ 1544229 h 1647547"/>
              <a:gd name="connsiteX15" fmla="*/ 271305 w 666808"/>
              <a:gd name="connsiteY15" fmla="*/ 1619592 h 1647547"/>
              <a:gd name="connsiteX16" fmla="*/ 306475 w 666808"/>
              <a:gd name="connsiteY16" fmla="*/ 1644713 h 1647547"/>
              <a:gd name="connsiteX17" fmla="*/ 351692 w 666808"/>
              <a:gd name="connsiteY17" fmla="*/ 1644713 h 1647547"/>
              <a:gd name="connsiteX18" fmla="*/ 406958 w 666808"/>
              <a:gd name="connsiteY18" fmla="*/ 1624616 h 1647547"/>
              <a:gd name="connsiteX19" fmla="*/ 457200 w 666808"/>
              <a:gd name="connsiteY19" fmla="*/ 1569350 h 1647547"/>
              <a:gd name="connsiteX20" fmla="*/ 477297 w 666808"/>
              <a:gd name="connsiteY20" fmla="*/ 1443746 h 1647547"/>
              <a:gd name="connsiteX21" fmla="*/ 512466 w 666808"/>
              <a:gd name="connsiteY21" fmla="*/ 1368383 h 1647547"/>
              <a:gd name="connsiteX22" fmla="*/ 587828 w 666808"/>
              <a:gd name="connsiteY22" fmla="*/ 1303069 h 1647547"/>
              <a:gd name="connsiteX23" fmla="*/ 648119 w 666808"/>
              <a:gd name="connsiteY23" fmla="*/ 1127223 h 1647547"/>
              <a:gd name="connsiteX24" fmla="*/ 663191 w 666808"/>
              <a:gd name="connsiteY24" fmla="*/ 1051860 h 1647547"/>
              <a:gd name="connsiteX25" fmla="*/ 663191 w 666808"/>
              <a:gd name="connsiteY25" fmla="*/ 946352 h 1647547"/>
              <a:gd name="connsiteX26" fmla="*/ 622998 w 666808"/>
              <a:gd name="connsiteY26" fmla="*/ 845869 h 1647547"/>
              <a:gd name="connsiteX27" fmla="*/ 612949 w 666808"/>
              <a:gd name="connsiteY27" fmla="*/ 760458 h 1647547"/>
              <a:gd name="connsiteX0" fmla="*/ 0 w 591446"/>
              <a:gd name="connsiteY0" fmla="*/ 1368383 h 1647547"/>
              <a:gd name="connsiteX1" fmla="*/ 211016 w 591446"/>
              <a:gd name="connsiteY1" fmla="*/ 47025 h 1647547"/>
              <a:gd name="connsiteX2" fmla="*/ 211016 w 591446"/>
              <a:gd name="connsiteY2" fmla="*/ 308282 h 1647547"/>
              <a:gd name="connsiteX3" fmla="*/ 216040 w 591446"/>
              <a:gd name="connsiteY3" fmla="*/ 433886 h 1647547"/>
              <a:gd name="connsiteX4" fmla="*/ 256233 w 591446"/>
              <a:gd name="connsiteY4" fmla="*/ 504225 h 1647547"/>
              <a:gd name="connsiteX5" fmla="*/ 286378 w 591446"/>
              <a:gd name="connsiteY5" fmla="*/ 609732 h 1647547"/>
              <a:gd name="connsiteX6" fmla="*/ 301451 w 591446"/>
              <a:gd name="connsiteY6" fmla="*/ 710216 h 1647547"/>
              <a:gd name="connsiteX7" fmla="*/ 271306 w 591446"/>
              <a:gd name="connsiteY7" fmla="*/ 870990 h 1647547"/>
              <a:gd name="connsiteX8" fmla="*/ 276330 w 591446"/>
              <a:gd name="connsiteY8" fmla="*/ 961425 h 1647547"/>
              <a:gd name="connsiteX9" fmla="*/ 276330 w 591446"/>
              <a:gd name="connsiteY9" fmla="*/ 1112150 h 1647547"/>
              <a:gd name="connsiteX10" fmla="*/ 261258 w 591446"/>
              <a:gd name="connsiteY10" fmla="*/ 1172440 h 1647547"/>
              <a:gd name="connsiteX11" fmla="*/ 216040 w 591446"/>
              <a:gd name="connsiteY11" fmla="*/ 1313117 h 1647547"/>
              <a:gd name="connsiteX12" fmla="*/ 190919 w 591446"/>
              <a:gd name="connsiteY12" fmla="*/ 1458818 h 1647547"/>
              <a:gd name="connsiteX13" fmla="*/ 170822 w 591446"/>
              <a:gd name="connsiteY13" fmla="*/ 1544229 h 1647547"/>
              <a:gd name="connsiteX14" fmla="*/ 195943 w 591446"/>
              <a:gd name="connsiteY14" fmla="*/ 1619592 h 1647547"/>
              <a:gd name="connsiteX15" fmla="*/ 231113 w 591446"/>
              <a:gd name="connsiteY15" fmla="*/ 1644713 h 1647547"/>
              <a:gd name="connsiteX16" fmla="*/ 276330 w 591446"/>
              <a:gd name="connsiteY16" fmla="*/ 1644713 h 1647547"/>
              <a:gd name="connsiteX17" fmla="*/ 331596 w 591446"/>
              <a:gd name="connsiteY17" fmla="*/ 1624616 h 1647547"/>
              <a:gd name="connsiteX18" fmla="*/ 381838 w 591446"/>
              <a:gd name="connsiteY18" fmla="*/ 1569350 h 1647547"/>
              <a:gd name="connsiteX19" fmla="*/ 401935 w 591446"/>
              <a:gd name="connsiteY19" fmla="*/ 1443746 h 1647547"/>
              <a:gd name="connsiteX20" fmla="*/ 437104 w 591446"/>
              <a:gd name="connsiteY20" fmla="*/ 1368383 h 1647547"/>
              <a:gd name="connsiteX21" fmla="*/ 512466 w 591446"/>
              <a:gd name="connsiteY21" fmla="*/ 1303069 h 1647547"/>
              <a:gd name="connsiteX22" fmla="*/ 572757 w 591446"/>
              <a:gd name="connsiteY22" fmla="*/ 1127223 h 1647547"/>
              <a:gd name="connsiteX23" fmla="*/ 587829 w 591446"/>
              <a:gd name="connsiteY23" fmla="*/ 1051860 h 1647547"/>
              <a:gd name="connsiteX24" fmla="*/ 587829 w 591446"/>
              <a:gd name="connsiteY24" fmla="*/ 946352 h 1647547"/>
              <a:gd name="connsiteX25" fmla="*/ 547636 w 591446"/>
              <a:gd name="connsiteY25" fmla="*/ 845869 h 1647547"/>
              <a:gd name="connsiteX26" fmla="*/ 537587 w 591446"/>
              <a:gd name="connsiteY26" fmla="*/ 760458 h 1647547"/>
              <a:gd name="connsiteX0" fmla="*/ 40232 w 420662"/>
              <a:gd name="connsiteY0" fmla="*/ 47025 h 1647547"/>
              <a:gd name="connsiteX1" fmla="*/ 40232 w 420662"/>
              <a:gd name="connsiteY1" fmla="*/ 308282 h 1647547"/>
              <a:gd name="connsiteX2" fmla="*/ 45256 w 420662"/>
              <a:gd name="connsiteY2" fmla="*/ 433886 h 1647547"/>
              <a:gd name="connsiteX3" fmla="*/ 85449 w 420662"/>
              <a:gd name="connsiteY3" fmla="*/ 504225 h 1647547"/>
              <a:gd name="connsiteX4" fmla="*/ 115594 w 420662"/>
              <a:gd name="connsiteY4" fmla="*/ 609732 h 1647547"/>
              <a:gd name="connsiteX5" fmla="*/ 130667 w 420662"/>
              <a:gd name="connsiteY5" fmla="*/ 710216 h 1647547"/>
              <a:gd name="connsiteX6" fmla="*/ 100522 w 420662"/>
              <a:gd name="connsiteY6" fmla="*/ 870990 h 1647547"/>
              <a:gd name="connsiteX7" fmla="*/ 105546 w 420662"/>
              <a:gd name="connsiteY7" fmla="*/ 961425 h 1647547"/>
              <a:gd name="connsiteX8" fmla="*/ 105546 w 420662"/>
              <a:gd name="connsiteY8" fmla="*/ 1112150 h 1647547"/>
              <a:gd name="connsiteX9" fmla="*/ 90474 w 420662"/>
              <a:gd name="connsiteY9" fmla="*/ 1172440 h 1647547"/>
              <a:gd name="connsiteX10" fmla="*/ 45256 w 420662"/>
              <a:gd name="connsiteY10" fmla="*/ 1313117 h 1647547"/>
              <a:gd name="connsiteX11" fmla="*/ 20135 w 420662"/>
              <a:gd name="connsiteY11" fmla="*/ 1458818 h 1647547"/>
              <a:gd name="connsiteX12" fmla="*/ 38 w 420662"/>
              <a:gd name="connsiteY12" fmla="*/ 1544229 h 1647547"/>
              <a:gd name="connsiteX13" fmla="*/ 25159 w 420662"/>
              <a:gd name="connsiteY13" fmla="*/ 1619592 h 1647547"/>
              <a:gd name="connsiteX14" fmla="*/ 60329 w 420662"/>
              <a:gd name="connsiteY14" fmla="*/ 1644713 h 1647547"/>
              <a:gd name="connsiteX15" fmla="*/ 105546 w 420662"/>
              <a:gd name="connsiteY15" fmla="*/ 1644713 h 1647547"/>
              <a:gd name="connsiteX16" fmla="*/ 160812 w 420662"/>
              <a:gd name="connsiteY16" fmla="*/ 1624616 h 1647547"/>
              <a:gd name="connsiteX17" fmla="*/ 211054 w 420662"/>
              <a:gd name="connsiteY17" fmla="*/ 1569350 h 1647547"/>
              <a:gd name="connsiteX18" fmla="*/ 231151 w 420662"/>
              <a:gd name="connsiteY18" fmla="*/ 1443746 h 1647547"/>
              <a:gd name="connsiteX19" fmla="*/ 266320 w 420662"/>
              <a:gd name="connsiteY19" fmla="*/ 1368383 h 1647547"/>
              <a:gd name="connsiteX20" fmla="*/ 341682 w 420662"/>
              <a:gd name="connsiteY20" fmla="*/ 1303069 h 1647547"/>
              <a:gd name="connsiteX21" fmla="*/ 401973 w 420662"/>
              <a:gd name="connsiteY21" fmla="*/ 1127223 h 1647547"/>
              <a:gd name="connsiteX22" fmla="*/ 417045 w 420662"/>
              <a:gd name="connsiteY22" fmla="*/ 1051860 h 1647547"/>
              <a:gd name="connsiteX23" fmla="*/ 417045 w 420662"/>
              <a:gd name="connsiteY23" fmla="*/ 946352 h 1647547"/>
              <a:gd name="connsiteX24" fmla="*/ 376852 w 420662"/>
              <a:gd name="connsiteY24" fmla="*/ 845869 h 1647547"/>
              <a:gd name="connsiteX25" fmla="*/ 366803 w 420662"/>
              <a:gd name="connsiteY25" fmla="*/ 760458 h 1647547"/>
              <a:gd name="connsiteX0" fmla="*/ 40232 w 420662"/>
              <a:gd name="connsiteY0" fmla="*/ 0 h 1339265"/>
              <a:gd name="connsiteX1" fmla="*/ 45256 w 420662"/>
              <a:gd name="connsiteY1" fmla="*/ 125604 h 1339265"/>
              <a:gd name="connsiteX2" fmla="*/ 85449 w 420662"/>
              <a:gd name="connsiteY2" fmla="*/ 195943 h 1339265"/>
              <a:gd name="connsiteX3" fmla="*/ 115594 w 420662"/>
              <a:gd name="connsiteY3" fmla="*/ 301450 h 1339265"/>
              <a:gd name="connsiteX4" fmla="*/ 130667 w 420662"/>
              <a:gd name="connsiteY4" fmla="*/ 401934 h 1339265"/>
              <a:gd name="connsiteX5" fmla="*/ 100522 w 420662"/>
              <a:gd name="connsiteY5" fmla="*/ 562708 h 1339265"/>
              <a:gd name="connsiteX6" fmla="*/ 105546 w 420662"/>
              <a:gd name="connsiteY6" fmla="*/ 653143 h 1339265"/>
              <a:gd name="connsiteX7" fmla="*/ 105546 w 420662"/>
              <a:gd name="connsiteY7" fmla="*/ 803868 h 1339265"/>
              <a:gd name="connsiteX8" fmla="*/ 90474 w 420662"/>
              <a:gd name="connsiteY8" fmla="*/ 864158 h 1339265"/>
              <a:gd name="connsiteX9" fmla="*/ 45256 w 420662"/>
              <a:gd name="connsiteY9" fmla="*/ 1004835 h 1339265"/>
              <a:gd name="connsiteX10" fmla="*/ 20135 w 420662"/>
              <a:gd name="connsiteY10" fmla="*/ 1150536 h 1339265"/>
              <a:gd name="connsiteX11" fmla="*/ 38 w 420662"/>
              <a:gd name="connsiteY11" fmla="*/ 1235947 h 1339265"/>
              <a:gd name="connsiteX12" fmla="*/ 25159 w 420662"/>
              <a:gd name="connsiteY12" fmla="*/ 1311310 h 1339265"/>
              <a:gd name="connsiteX13" fmla="*/ 60329 w 420662"/>
              <a:gd name="connsiteY13" fmla="*/ 1336431 h 1339265"/>
              <a:gd name="connsiteX14" fmla="*/ 105546 w 420662"/>
              <a:gd name="connsiteY14" fmla="*/ 1336431 h 1339265"/>
              <a:gd name="connsiteX15" fmla="*/ 160812 w 420662"/>
              <a:gd name="connsiteY15" fmla="*/ 1316334 h 1339265"/>
              <a:gd name="connsiteX16" fmla="*/ 211054 w 420662"/>
              <a:gd name="connsiteY16" fmla="*/ 1261068 h 1339265"/>
              <a:gd name="connsiteX17" fmla="*/ 231151 w 420662"/>
              <a:gd name="connsiteY17" fmla="*/ 1135464 h 1339265"/>
              <a:gd name="connsiteX18" fmla="*/ 266320 w 420662"/>
              <a:gd name="connsiteY18" fmla="*/ 1060101 h 1339265"/>
              <a:gd name="connsiteX19" fmla="*/ 341682 w 420662"/>
              <a:gd name="connsiteY19" fmla="*/ 994787 h 1339265"/>
              <a:gd name="connsiteX20" fmla="*/ 401973 w 420662"/>
              <a:gd name="connsiteY20" fmla="*/ 818941 h 1339265"/>
              <a:gd name="connsiteX21" fmla="*/ 417045 w 420662"/>
              <a:gd name="connsiteY21" fmla="*/ 743578 h 1339265"/>
              <a:gd name="connsiteX22" fmla="*/ 417045 w 420662"/>
              <a:gd name="connsiteY22" fmla="*/ 638070 h 1339265"/>
              <a:gd name="connsiteX23" fmla="*/ 376852 w 420662"/>
              <a:gd name="connsiteY23" fmla="*/ 537587 h 1339265"/>
              <a:gd name="connsiteX24" fmla="*/ 366803 w 420662"/>
              <a:gd name="connsiteY24" fmla="*/ 452176 h 1339265"/>
              <a:gd name="connsiteX0" fmla="*/ 45256 w 420662"/>
              <a:gd name="connsiteY0" fmla="*/ 0 h 1213661"/>
              <a:gd name="connsiteX1" fmla="*/ 85449 w 420662"/>
              <a:gd name="connsiteY1" fmla="*/ 70339 h 1213661"/>
              <a:gd name="connsiteX2" fmla="*/ 115594 w 420662"/>
              <a:gd name="connsiteY2" fmla="*/ 175846 h 1213661"/>
              <a:gd name="connsiteX3" fmla="*/ 130667 w 420662"/>
              <a:gd name="connsiteY3" fmla="*/ 276330 h 1213661"/>
              <a:gd name="connsiteX4" fmla="*/ 100522 w 420662"/>
              <a:gd name="connsiteY4" fmla="*/ 437104 h 1213661"/>
              <a:gd name="connsiteX5" fmla="*/ 105546 w 420662"/>
              <a:gd name="connsiteY5" fmla="*/ 527539 h 1213661"/>
              <a:gd name="connsiteX6" fmla="*/ 105546 w 420662"/>
              <a:gd name="connsiteY6" fmla="*/ 678264 h 1213661"/>
              <a:gd name="connsiteX7" fmla="*/ 90474 w 420662"/>
              <a:gd name="connsiteY7" fmla="*/ 738554 h 1213661"/>
              <a:gd name="connsiteX8" fmla="*/ 45256 w 420662"/>
              <a:gd name="connsiteY8" fmla="*/ 879231 h 1213661"/>
              <a:gd name="connsiteX9" fmla="*/ 20135 w 420662"/>
              <a:gd name="connsiteY9" fmla="*/ 1024932 h 1213661"/>
              <a:gd name="connsiteX10" fmla="*/ 38 w 420662"/>
              <a:gd name="connsiteY10" fmla="*/ 1110343 h 1213661"/>
              <a:gd name="connsiteX11" fmla="*/ 25159 w 420662"/>
              <a:gd name="connsiteY11" fmla="*/ 1185706 h 1213661"/>
              <a:gd name="connsiteX12" fmla="*/ 60329 w 420662"/>
              <a:gd name="connsiteY12" fmla="*/ 1210827 h 1213661"/>
              <a:gd name="connsiteX13" fmla="*/ 105546 w 420662"/>
              <a:gd name="connsiteY13" fmla="*/ 1210827 h 1213661"/>
              <a:gd name="connsiteX14" fmla="*/ 160812 w 420662"/>
              <a:gd name="connsiteY14" fmla="*/ 1190730 h 1213661"/>
              <a:gd name="connsiteX15" fmla="*/ 211054 w 420662"/>
              <a:gd name="connsiteY15" fmla="*/ 1135464 h 1213661"/>
              <a:gd name="connsiteX16" fmla="*/ 231151 w 420662"/>
              <a:gd name="connsiteY16" fmla="*/ 1009860 h 1213661"/>
              <a:gd name="connsiteX17" fmla="*/ 266320 w 420662"/>
              <a:gd name="connsiteY17" fmla="*/ 934497 h 1213661"/>
              <a:gd name="connsiteX18" fmla="*/ 341682 w 420662"/>
              <a:gd name="connsiteY18" fmla="*/ 869183 h 1213661"/>
              <a:gd name="connsiteX19" fmla="*/ 401973 w 420662"/>
              <a:gd name="connsiteY19" fmla="*/ 693337 h 1213661"/>
              <a:gd name="connsiteX20" fmla="*/ 417045 w 420662"/>
              <a:gd name="connsiteY20" fmla="*/ 617974 h 1213661"/>
              <a:gd name="connsiteX21" fmla="*/ 417045 w 420662"/>
              <a:gd name="connsiteY21" fmla="*/ 512466 h 1213661"/>
              <a:gd name="connsiteX22" fmla="*/ 376852 w 420662"/>
              <a:gd name="connsiteY22" fmla="*/ 411983 h 1213661"/>
              <a:gd name="connsiteX23" fmla="*/ 366803 w 420662"/>
              <a:gd name="connsiteY23" fmla="*/ 326572 h 1213661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22" fmla="*/ 366803 w 420662"/>
              <a:gd name="connsiteY22" fmla="*/ 256233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0" fmla="*/ 85449 w 417045"/>
              <a:gd name="connsiteY0" fmla="*/ 0 h 1143322"/>
              <a:gd name="connsiteX1" fmla="*/ 115594 w 417045"/>
              <a:gd name="connsiteY1" fmla="*/ 105507 h 1143322"/>
              <a:gd name="connsiteX2" fmla="*/ 130667 w 417045"/>
              <a:gd name="connsiteY2" fmla="*/ 205991 h 1143322"/>
              <a:gd name="connsiteX3" fmla="*/ 100522 w 417045"/>
              <a:gd name="connsiteY3" fmla="*/ 366765 h 1143322"/>
              <a:gd name="connsiteX4" fmla="*/ 105546 w 417045"/>
              <a:gd name="connsiteY4" fmla="*/ 457200 h 1143322"/>
              <a:gd name="connsiteX5" fmla="*/ 105546 w 417045"/>
              <a:gd name="connsiteY5" fmla="*/ 607925 h 1143322"/>
              <a:gd name="connsiteX6" fmla="*/ 90474 w 417045"/>
              <a:gd name="connsiteY6" fmla="*/ 668215 h 1143322"/>
              <a:gd name="connsiteX7" fmla="*/ 45256 w 417045"/>
              <a:gd name="connsiteY7" fmla="*/ 808892 h 1143322"/>
              <a:gd name="connsiteX8" fmla="*/ 20135 w 417045"/>
              <a:gd name="connsiteY8" fmla="*/ 954593 h 1143322"/>
              <a:gd name="connsiteX9" fmla="*/ 38 w 417045"/>
              <a:gd name="connsiteY9" fmla="*/ 1040004 h 1143322"/>
              <a:gd name="connsiteX10" fmla="*/ 25159 w 417045"/>
              <a:gd name="connsiteY10" fmla="*/ 1115367 h 1143322"/>
              <a:gd name="connsiteX11" fmla="*/ 60329 w 417045"/>
              <a:gd name="connsiteY11" fmla="*/ 1140488 h 1143322"/>
              <a:gd name="connsiteX12" fmla="*/ 105546 w 417045"/>
              <a:gd name="connsiteY12" fmla="*/ 1140488 h 1143322"/>
              <a:gd name="connsiteX13" fmla="*/ 160812 w 417045"/>
              <a:gd name="connsiteY13" fmla="*/ 1120391 h 1143322"/>
              <a:gd name="connsiteX14" fmla="*/ 211054 w 417045"/>
              <a:gd name="connsiteY14" fmla="*/ 1065125 h 1143322"/>
              <a:gd name="connsiteX15" fmla="*/ 231151 w 417045"/>
              <a:gd name="connsiteY15" fmla="*/ 939521 h 1143322"/>
              <a:gd name="connsiteX16" fmla="*/ 266320 w 417045"/>
              <a:gd name="connsiteY16" fmla="*/ 864158 h 1143322"/>
              <a:gd name="connsiteX17" fmla="*/ 341682 w 417045"/>
              <a:gd name="connsiteY17" fmla="*/ 798844 h 1143322"/>
              <a:gd name="connsiteX18" fmla="*/ 401973 w 417045"/>
              <a:gd name="connsiteY18" fmla="*/ 622998 h 1143322"/>
              <a:gd name="connsiteX19" fmla="*/ 417045 w 417045"/>
              <a:gd name="connsiteY19" fmla="*/ 547635 h 1143322"/>
              <a:gd name="connsiteX0" fmla="*/ 85449 w 401973"/>
              <a:gd name="connsiteY0" fmla="*/ 0 h 1143322"/>
              <a:gd name="connsiteX1" fmla="*/ 115594 w 401973"/>
              <a:gd name="connsiteY1" fmla="*/ 105507 h 1143322"/>
              <a:gd name="connsiteX2" fmla="*/ 130667 w 401973"/>
              <a:gd name="connsiteY2" fmla="*/ 205991 h 1143322"/>
              <a:gd name="connsiteX3" fmla="*/ 100522 w 401973"/>
              <a:gd name="connsiteY3" fmla="*/ 366765 h 1143322"/>
              <a:gd name="connsiteX4" fmla="*/ 105546 w 401973"/>
              <a:gd name="connsiteY4" fmla="*/ 457200 h 1143322"/>
              <a:gd name="connsiteX5" fmla="*/ 105546 w 401973"/>
              <a:gd name="connsiteY5" fmla="*/ 607925 h 1143322"/>
              <a:gd name="connsiteX6" fmla="*/ 90474 w 401973"/>
              <a:gd name="connsiteY6" fmla="*/ 668215 h 1143322"/>
              <a:gd name="connsiteX7" fmla="*/ 45256 w 401973"/>
              <a:gd name="connsiteY7" fmla="*/ 808892 h 1143322"/>
              <a:gd name="connsiteX8" fmla="*/ 20135 w 401973"/>
              <a:gd name="connsiteY8" fmla="*/ 954593 h 1143322"/>
              <a:gd name="connsiteX9" fmla="*/ 38 w 401973"/>
              <a:gd name="connsiteY9" fmla="*/ 1040004 h 1143322"/>
              <a:gd name="connsiteX10" fmla="*/ 25159 w 401973"/>
              <a:gd name="connsiteY10" fmla="*/ 1115367 h 1143322"/>
              <a:gd name="connsiteX11" fmla="*/ 60329 w 401973"/>
              <a:gd name="connsiteY11" fmla="*/ 1140488 h 1143322"/>
              <a:gd name="connsiteX12" fmla="*/ 105546 w 401973"/>
              <a:gd name="connsiteY12" fmla="*/ 1140488 h 1143322"/>
              <a:gd name="connsiteX13" fmla="*/ 160812 w 401973"/>
              <a:gd name="connsiteY13" fmla="*/ 1120391 h 1143322"/>
              <a:gd name="connsiteX14" fmla="*/ 211054 w 401973"/>
              <a:gd name="connsiteY14" fmla="*/ 1065125 h 1143322"/>
              <a:gd name="connsiteX15" fmla="*/ 231151 w 401973"/>
              <a:gd name="connsiteY15" fmla="*/ 939521 h 1143322"/>
              <a:gd name="connsiteX16" fmla="*/ 266320 w 401973"/>
              <a:gd name="connsiteY16" fmla="*/ 864158 h 1143322"/>
              <a:gd name="connsiteX17" fmla="*/ 341682 w 401973"/>
              <a:gd name="connsiteY17" fmla="*/ 798844 h 1143322"/>
              <a:gd name="connsiteX18" fmla="*/ 401973 w 401973"/>
              <a:gd name="connsiteY18" fmla="*/ 622998 h 1143322"/>
              <a:gd name="connsiteX0" fmla="*/ 115594 w 401973"/>
              <a:gd name="connsiteY0" fmla="*/ 0 h 1037815"/>
              <a:gd name="connsiteX1" fmla="*/ 130667 w 401973"/>
              <a:gd name="connsiteY1" fmla="*/ 100484 h 1037815"/>
              <a:gd name="connsiteX2" fmla="*/ 100522 w 401973"/>
              <a:gd name="connsiteY2" fmla="*/ 261258 h 1037815"/>
              <a:gd name="connsiteX3" fmla="*/ 105546 w 401973"/>
              <a:gd name="connsiteY3" fmla="*/ 351693 h 1037815"/>
              <a:gd name="connsiteX4" fmla="*/ 105546 w 401973"/>
              <a:gd name="connsiteY4" fmla="*/ 502418 h 1037815"/>
              <a:gd name="connsiteX5" fmla="*/ 90474 w 401973"/>
              <a:gd name="connsiteY5" fmla="*/ 562708 h 1037815"/>
              <a:gd name="connsiteX6" fmla="*/ 45256 w 401973"/>
              <a:gd name="connsiteY6" fmla="*/ 703385 h 1037815"/>
              <a:gd name="connsiteX7" fmla="*/ 20135 w 401973"/>
              <a:gd name="connsiteY7" fmla="*/ 849086 h 1037815"/>
              <a:gd name="connsiteX8" fmla="*/ 38 w 401973"/>
              <a:gd name="connsiteY8" fmla="*/ 934497 h 1037815"/>
              <a:gd name="connsiteX9" fmla="*/ 25159 w 401973"/>
              <a:gd name="connsiteY9" fmla="*/ 1009860 h 1037815"/>
              <a:gd name="connsiteX10" fmla="*/ 60329 w 401973"/>
              <a:gd name="connsiteY10" fmla="*/ 1034981 h 1037815"/>
              <a:gd name="connsiteX11" fmla="*/ 105546 w 401973"/>
              <a:gd name="connsiteY11" fmla="*/ 1034981 h 1037815"/>
              <a:gd name="connsiteX12" fmla="*/ 160812 w 401973"/>
              <a:gd name="connsiteY12" fmla="*/ 1014884 h 1037815"/>
              <a:gd name="connsiteX13" fmla="*/ 211054 w 401973"/>
              <a:gd name="connsiteY13" fmla="*/ 959618 h 1037815"/>
              <a:gd name="connsiteX14" fmla="*/ 231151 w 401973"/>
              <a:gd name="connsiteY14" fmla="*/ 834014 h 1037815"/>
              <a:gd name="connsiteX15" fmla="*/ 266320 w 401973"/>
              <a:gd name="connsiteY15" fmla="*/ 758651 h 1037815"/>
              <a:gd name="connsiteX16" fmla="*/ 341682 w 401973"/>
              <a:gd name="connsiteY16" fmla="*/ 693337 h 1037815"/>
              <a:gd name="connsiteX17" fmla="*/ 401973 w 401973"/>
              <a:gd name="connsiteY17" fmla="*/ 517491 h 1037815"/>
              <a:gd name="connsiteX0" fmla="*/ 130667 w 401973"/>
              <a:gd name="connsiteY0" fmla="*/ 0 h 937331"/>
              <a:gd name="connsiteX1" fmla="*/ 100522 w 401973"/>
              <a:gd name="connsiteY1" fmla="*/ 160774 h 937331"/>
              <a:gd name="connsiteX2" fmla="*/ 105546 w 401973"/>
              <a:gd name="connsiteY2" fmla="*/ 251209 h 937331"/>
              <a:gd name="connsiteX3" fmla="*/ 105546 w 401973"/>
              <a:gd name="connsiteY3" fmla="*/ 401934 h 937331"/>
              <a:gd name="connsiteX4" fmla="*/ 90474 w 401973"/>
              <a:gd name="connsiteY4" fmla="*/ 462224 h 937331"/>
              <a:gd name="connsiteX5" fmla="*/ 45256 w 401973"/>
              <a:gd name="connsiteY5" fmla="*/ 602901 h 937331"/>
              <a:gd name="connsiteX6" fmla="*/ 20135 w 401973"/>
              <a:gd name="connsiteY6" fmla="*/ 748602 h 937331"/>
              <a:gd name="connsiteX7" fmla="*/ 38 w 401973"/>
              <a:gd name="connsiteY7" fmla="*/ 834013 h 937331"/>
              <a:gd name="connsiteX8" fmla="*/ 25159 w 401973"/>
              <a:gd name="connsiteY8" fmla="*/ 909376 h 937331"/>
              <a:gd name="connsiteX9" fmla="*/ 60329 w 401973"/>
              <a:gd name="connsiteY9" fmla="*/ 934497 h 937331"/>
              <a:gd name="connsiteX10" fmla="*/ 105546 w 401973"/>
              <a:gd name="connsiteY10" fmla="*/ 934497 h 937331"/>
              <a:gd name="connsiteX11" fmla="*/ 160812 w 401973"/>
              <a:gd name="connsiteY11" fmla="*/ 914400 h 937331"/>
              <a:gd name="connsiteX12" fmla="*/ 211054 w 401973"/>
              <a:gd name="connsiteY12" fmla="*/ 859134 h 937331"/>
              <a:gd name="connsiteX13" fmla="*/ 231151 w 401973"/>
              <a:gd name="connsiteY13" fmla="*/ 733530 h 937331"/>
              <a:gd name="connsiteX14" fmla="*/ 266320 w 401973"/>
              <a:gd name="connsiteY14" fmla="*/ 658167 h 937331"/>
              <a:gd name="connsiteX15" fmla="*/ 341682 w 401973"/>
              <a:gd name="connsiteY15" fmla="*/ 592853 h 937331"/>
              <a:gd name="connsiteX16" fmla="*/ 401973 w 401973"/>
              <a:gd name="connsiteY16" fmla="*/ 417007 h 9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973" h="937331">
                <a:moveTo>
                  <a:pt x="130667" y="0"/>
                </a:moveTo>
                <a:cubicBezTo>
                  <a:pt x="128155" y="43543"/>
                  <a:pt x="104709" y="118906"/>
                  <a:pt x="100522" y="160774"/>
                </a:cubicBezTo>
                <a:cubicBezTo>
                  <a:pt x="96335" y="202642"/>
                  <a:pt x="104709" y="211016"/>
                  <a:pt x="105546" y="251209"/>
                </a:cubicBezTo>
                <a:cubicBezTo>
                  <a:pt x="106383" y="291402"/>
                  <a:pt x="108058" y="366765"/>
                  <a:pt x="105546" y="401934"/>
                </a:cubicBezTo>
                <a:cubicBezTo>
                  <a:pt x="103034" y="437103"/>
                  <a:pt x="100522" y="428730"/>
                  <a:pt x="90474" y="462224"/>
                </a:cubicBezTo>
                <a:cubicBezTo>
                  <a:pt x="80426" y="495718"/>
                  <a:pt x="56979" y="555171"/>
                  <a:pt x="45256" y="602901"/>
                </a:cubicBezTo>
                <a:cubicBezTo>
                  <a:pt x="33533" y="650631"/>
                  <a:pt x="27671" y="710083"/>
                  <a:pt x="20135" y="748602"/>
                </a:cubicBezTo>
                <a:cubicBezTo>
                  <a:pt x="12599" y="787121"/>
                  <a:pt x="-799" y="807217"/>
                  <a:pt x="38" y="834013"/>
                </a:cubicBezTo>
                <a:cubicBezTo>
                  <a:pt x="875" y="860809"/>
                  <a:pt x="15111" y="892629"/>
                  <a:pt x="25159" y="909376"/>
                </a:cubicBezTo>
                <a:cubicBezTo>
                  <a:pt x="35208" y="926123"/>
                  <a:pt x="46931" y="930310"/>
                  <a:pt x="60329" y="934497"/>
                </a:cubicBezTo>
                <a:cubicBezTo>
                  <a:pt x="73727" y="938684"/>
                  <a:pt x="88799" y="937846"/>
                  <a:pt x="105546" y="934497"/>
                </a:cubicBezTo>
                <a:cubicBezTo>
                  <a:pt x="122293" y="931148"/>
                  <a:pt x="143227" y="926960"/>
                  <a:pt x="160812" y="914400"/>
                </a:cubicBezTo>
                <a:cubicBezTo>
                  <a:pt x="178397" y="901840"/>
                  <a:pt x="199331" y="889279"/>
                  <a:pt x="211054" y="859134"/>
                </a:cubicBezTo>
                <a:cubicBezTo>
                  <a:pt x="222777" y="828989"/>
                  <a:pt x="221940" y="767024"/>
                  <a:pt x="231151" y="733530"/>
                </a:cubicBezTo>
                <a:cubicBezTo>
                  <a:pt x="240362" y="700036"/>
                  <a:pt x="247898" y="681613"/>
                  <a:pt x="266320" y="658167"/>
                </a:cubicBezTo>
                <a:cubicBezTo>
                  <a:pt x="284742" y="634721"/>
                  <a:pt x="319073" y="633046"/>
                  <a:pt x="341682" y="592853"/>
                </a:cubicBezTo>
                <a:cubicBezTo>
                  <a:pt x="364291" y="552660"/>
                  <a:pt x="389412" y="458875"/>
                  <a:pt x="401973" y="41700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932498" y="3671276"/>
            <a:ext cx="256917" cy="844061"/>
          </a:xfrm>
          <a:custGeom>
            <a:avLst/>
            <a:gdLst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43" fmla="*/ 226772 w 263801"/>
              <a:gd name="connsiteY43" fmla="*/ 723482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42" fmla="*/ 226772 w 263801"/>
              <a:gd name="connsiteY42" fmla="*/ 723482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41" fmla="*/ 231796 w 263801"/>
              <a:gd name="connsiteY41" fmla="*/ 728506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40" fmla="*/ 236820 w 263801"/>
              <a:gd name="connsiteY40" fmla="*/ 768699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39" fmla="*/ 236820 w 263801"/>
              <a:gd name="connsiteY39" fmla="*/ 828989 h 1547446"/>
              <a:gd name="connsiteX0" fmla="*/ 81070 w 263801"/>
              <a:gd name="connsiteY0" fmla="*/ 0 h 1547446"/>
              <a:gd name="connsiteX1" fmla="*/ 50925 w 263801"/>
              <a:gd name="connsiteY1" fmla="*/ 55266 h 1547446"/>
              <a:gd name="connsiteX2" fmla="*/ 40877 w 263801"/>
              <a:gd name="connsiteY2" fmla="*/ 110532 h 1547446"/>
              <a:gd name="connsiteX3" fmla="*/ 40877 w 263801"/>
              <a:gd name="connsiteY3" fmla="*/ 155750 h 1547446"/>
              <a:gd name="connsiteX4" fmla="*/ 55950 w 263801"/>
              <a:gd name="connsiteY4" fmla="*/ 296427 h 1547446"/>
              <a:gd name="connsiteX5" fmla="*/ 76046 w 263801"/>
              <a:gd name="connsiteY5" fmla="*/ 351693 h 1547446"/>
              <a:gd name="connsiteX6" fmla="*/ 81070 w 263801"/>
              <a:gd name="connsiteY6" fmla="*/ 427055 h 1547446"/>
              <a:gd name="connsiteX7" fmla="*/ 116240 w 263801"/>
              <a:gd name="connsiteY7" fmla="*/ 502418 h 1547446"/>
              <a:gd name="connsiteX8" fmla="*/ 131312 w 263801"/>
              <a:gd name="connsiteY8" fmla="*/ 572756 h 1547446"/>
              <a:gd name="connsiteX9" fmla="*/ 131312 w 263801"/>
              <a:gd name="connsiteY9" fmla="*/ 653143 h 1547446"/>
              <a:gd name="connsiteX10" fmla="*/ 136336 w 263801"/>
              <a:gd name="connsiteY10" fmla="*/ 703385 h 1547446"/>
              <a:gd name="connsiteX11" fmla="*/ 136336 w 263801"/>
              <a:gd name="connsiteY11" fmla="*/ 728506 h 1547446"/>
              <a:gd name="connsiteX12" fmla="*/ 101167 w 263801"/>
              <a:gd name="connsiteY12" fmla="*/ 808893 h 1547446"/>
              <a:gd name="connsiteX13" fmla="*/ 101167 w 263801"/>
              <a:gd name="connsiteY13" fmla="*/ 859134 h 1547446"/>
              <a:gd name="connsiteX14" fmla="*/ 101167 w 263801"/>
              <a:gd name="connsiteY14" fmla="*/ 914400 h 1547446"/>
              <a:gd name="connsiteX15" fmla="*/ 101167 w 263801"/>
              <a:gd name="connsiteY15" fmla="*/ 989763 h 1547446"/>
              <a:gd name="connsiteX16" fmla="*/ 101167 w 263801"/>
              <a:gd name="connsiteY16" fmla="*/ 1045029 h 1547446"/>
              <a:gd name="connsiteX17" fmla="*/ 86095 w 263801"/>
              <a:gd name="connsiteY17" fmla="*/ 1140488 h 1547446"/>
              <a:gd name="connsiteX18" fmla="*/ 81070 w 263801"/>
              <a:gd name="connsiteY18" fmla="*/ 1215851 h 1547446"/>
              <a:gd name="connsiteX19" fmla="*/ 55950 w 263801"/>
              <a:gd name="connsiteY19" fmla="*/ 1311310 h 1547446"/>
              <a:gd name="connsiteX20" fmla="*/ 15756 w 263801"/>
              <a:gd name="connsiteY20" fmla="*/ 1371600 h 1547446"/>
              <a:gd name="connsiteX21" fmla="*/ 5708 w 263801"/>
              <a:gd name="connsiteY21" fmla="*/ 1457011 h 1547446"/>
              <a:gd name="connsiteX22" fmla="*/ 684 w 263801"/>
              <a:gd name="connsiteY22" fmla="*/ 1512277 h 1547446"/>
              <a:gd name="connsiteX23" fmla="*/ 20780 w 263801"/>
              <a:gd name="connsiteY23" fmla="*/ 1547446 h 1547446"/>
              <a:gd name="connsiteX24" fmla="*/ 20780 w 263801"/>
              <a:gd name="connsiteY24" fmla="*/ 1547446 h 1547446"/>
              <a:gd name="connsiteX25" fmla="*/ 35853 w 263801"/>
              <a:gd name="connsiteY25" fmla="*/ 1542422 h 1547446"/>
              <a:gd name="connsiteX26" fmla="*/ 50925 w 263801"/>
              <a:gd name="connsiteY26" fmla="*/ 1532374 h 1547446"/>
              <a:gd name="connsiteX27" fmla="*/ 81070 w 263801"/>
              <a:gd name="connsiteY27" fmla="*/ 1497205 h 1547446"/>
              <a:gd name="connsiteX28" fmla="*/ 101167 w 263801"/>
              <a:gd name="connsiteY28" fmla="*/ 1446963 h 1547446"/>
              <a:gd name="connsiteX29" fmla="*/ 121264 w 263801"/>
              <a:gd name="connsiteY29" fmla="*/ 1391697 h 1547446"/>
              <a:gd name="connsiteX30" fmla="*/ 141361 w 263801"/>
              <a:gd name="connsiteY30" fmla="*/ 1326383 h 1547446"/>
              <a:gd name="connsiteX31" fmla="*/ 151409 w 263801"/>
              <a:gd name="connsiteY31" fmla="*/ 1286189 h 1547446"/>
              <a:gd name="connsiteX32" fmla="*/ 176530 w 263801"/>
              <a:gd name="connsiteY32" fmla="*/ 1245996 h 1547446"/>
              <a:gd name="connsiteX33" fmla="*/ 216723 w 263801"/>
              <a:gd name="connsiteY33" fmla="*/ 1205803 h 1547446"/>
              <a:gd name="connsiteX34" fmla="*/ 246868 w 263801"/>
              <a:gd name="connsiteY34" fmla="*/ 1150537 h 1547446"/>
              <a:gd name="connsiteX35" fmla="*/ 256917 w 263801"/>
              <a:gd name="connsiteY35" fmla="*/ 1085222 h 1547446"/>
              <a:gd name="connsiteX36" fmla="*/ 261941 w 263801"/>
              <a:gd name="connsiteY36" fmla="*/ 1024932 h 1547446"/>
              <a:gd name="connsiteX37" fmla="*/ 261941 w 263801"/>
              <a:gd name="connsiteY37" fmla="*/ 949570 h 1547446"/>
              <a:gd name="connsiteX38" fmla="*/ 261941 w 263801"/>
              <a:gd name="connsiteY38" fmla="*/ 889279 h 1547446"/>
              <a:gd name="connsiteX0" fmla="*/ 81070 w 262313"/>
              <a:gd name="connsiteY0" fmla="*/ 0 h 1547446"/>
              <a:gd name="connsiteX1" fmla="*/ 50925 w 262313"/>
              <a:gd name="connsiteY1" fmla="*/ 55266 h 1547446"/>
              <a:gd name="connsiteX2" fmla="*/ 40877 w 262313"/>
              <a:gd name="connsiteY2" fmla="*/ 110532 h 1547446"/>
              <a:gd name="connsiteX3" fmla="*/ 40877 w 262313"/>
              <a:gd name="connsiteY3" fmla="*/ 155750 h 1547446"/>
              <a:gd name="connsiteX4" fmla="*/ 55950 w 262313"/>
              <a:gd name="connsiteY4" fmla="*/ 296427 h 1547446"/>
              <a:gd name="connsiteX5" fmla="*/ 76046 w 262313"/>
              <a:gd name="connsiteY5" fmla="*/ 351693 h 1547446"/>
              <a:gd name="connsiteX6" fmla="*/ 81070 w 262313"/>
              <a:gd name="connsiteY6" fmla="*/ 427055 h 1547446"/>
              <a:gd name="connsiteX7" fmla="*/ 116240 w 262313"/>
              <a:gd name="connsiteY7" fmla="*/ 502418 h 1547446"/>
              <a:gd name="connsiteX8" fmla="*/ 131312 w 262313"/>
              <a:gd name="connsiteY8" fmla="*/ 572756 h 1547446"/>
              <a:gd name="connsiteX9" fmla="*/ 131312 w 262313"/>
              <a:gd name="connsiteY9" fmla="*/ 653143 h 1547446"/>
              <a:gd name="connsiteX10" fmla="*/ 136336 w 262313"/>
              <a:gd name="connsiteY10" fmla="*/ 703385 h 1547446"/>
              <a:gd name="connsiteX11" fmla="*/ 136336 w 262313"/>
              <a:gd name="connsiteY11" fmla="*/ 728506 h 1547446"/>
              <a:gd name="connsiteX12" fmla="*/ 101167 w 262313"/>
              <a:gd name="connsiteY12" fmla="*/ 808893 h 1547446"/>
              <a:gd name="connsiteX13" fmla="*/ 101167 w 262313"/>
              <a:gd name="connsiteY13" fmla="*/ 859134 h 1547446"/>
              <a:gd name="connsiteX14" fmla="*/ 101167 w 262313"/>
              <a:gd name="connsiteY14" fmla="*/ 914400 h 1547446"/>
              <a:gd name="connsiteX15" fmla="*/ 101167 w 262313"/>
              <a:gd name="connsiteY15" fmla="*/ 989763 h 1547446"/>
              <a:gd name="connsiteX16" fmla="*/ 101167 w 262313"/>
              <a:gd name="connsiteY16" fmla="*/ 1045029 h 1547446"/>
              <a:gd name="connsiteX17" fmla="*/ 86095 w 262313"/>
              <a:gd name="connsiteY17" fmla="*/ 1140488 h 1547446"/>
              <a:gd name="connsiteX18" fmla="*/ 81070 w 262313"/>
              <a:gd name="connsiteY18" fmla="*/ 1215851 h 1547446"/>
              <a:gd name="connsiteX19" fmla="*/ 55950 w 262313"/>
              <a:gd name="connsiteY19" fmla="*/ 1311310 h 1547446"/>
              <a:gd name="connsiteX20" fmla="*/ 15756 w 262313"/>
              <a:gd name="connsiteY20" fmla="*/ 1371600 h 1547446"/>
              <a:gd name="connsiteX21" fmla="*/ 5708 w 262313"/>
              <a:gd name="connsiteY21" fmla="*/ 1457011 h 1547446"/>
              <a:gd name="connsiteX22" fmla="*/ 684 w 262313"/>
              <a:gd name="connsiteY22" fmla="*/ 1512277 h 1547446"/>
              <a:gd name="connsiteX23" fmla="*/ 20780 w 262313"/>
              <a:gd name="connsiteY23" fmla="*/ 1547446 h 1547446"/>
              <a:gd name="connsiteX24" fmla="*/ 20780 w 262313"/>
              <a:gd name="connsiteY24" fmla="*/ 1547446 h 1547446"/>
              <a:gd name="connsiteX25" fmla="*/ 35853 w 262313"/>
              <a:gd name="connsiteY25" fmla="*/ 1542422 h 1547446"/>
              <a:gd name="connsiteX26" fmla="*/ 50925 w 262313"/>
              <a:gd name="connsiteY26" fmla="*/ 1532374 h 1547446"/>
              <a:gd name="connsiteX27" fmla="*/ 81070 w 262313"/>
              <a:gd name="connsiteY27" fmla="*/ 1497205 h 1547446"/>
              <a:gd name="connsiteX28" fmla="*/ 101167 w 262313"/>
              <a:gd name="connsiteY28" fmla="*/ 1446963 h 1547446"/>
              <a:gd name="connsiteX29" fmla="*/ 121264 w 262313"/>
              <a:gd name="connsiteY29" fmla="*/ 1391697 h 1547446"/>
              <a:gd name="connsiteX30" fmla="*/ 141361 w 262313"/>
              <a:gd name="connsiteY30" fmla="*/ 1326383 h 1547446"/>
              <a:gd name="connsiteX31" fmla="*/ 151409 w 262313"/>
              <a:gd name="connsiteY31" fmla="*/ 1286189 h 1547446"/>
              <a:gd name="connsiteX32" fmla="*/ 176530 w 262313"/>
              <a:gd name="connsiteY32" fmla="*/ 1245996 h 1547446"/>
              <a:gd name="connsiteX33" fmla="*/ 216723 w 262313"/>
              <a:gd name="connsiteY33" fmla="*/ 1205803 h 1547446"/>
              <a:gd name="connsiteX34" fmla="*/ 246868 w 262313"/>
              <a:gd name="connsiteY34" fmla="*/ 1150537 h 1547446"/>
              <a:gd name="connsiteX35" fmla="*/ 256917 w 262313"/>
              <a:gd name="connsiteY35" fmla="*/ 1085222 h 1547446"/>
              <a:gd name="connsiteX36" fmla="*/ 261941 w 262313"/>
              <a:gd name="connsiteY36" fmla="*/ 1024932 h 1547446"/>
              <a:gd name="connsiteX37" fmla="*/ 261941 w 262313"/>
              <a:gd name="connsiteY37" fmla="*/ 949570 h 1547446"/>
              <a:gd name="connsiteX0" fmla="*/ 81070 w 261941"/>
              <a:gd name="connsiteY0" fmla="*/ 0 h 1547446"/>
              <a:gd name="connsiteX1" fmla="*/ 50925 w 261941"/>
              <a:gd name="connsiteY1" fmla="*/ 55266 h 1547446"/>
              <a:gd name="connsiteX2" fmla="*/ 40877 w 261941"/>
              <a:gd name="connsiteY2" fmla="*/ 110532 h 1547446"/>
              <a:gd name="connsiteX3" fmla="*/ 40877 w 261941"/>
              <a:gd name="connsiteY3" fmla="*/ 155750 h 1547446"/>
              <a:gd name="connsiteX4" fmla="*/ 55950 w 261941"/>
              <a:gd name="connsiteY4" fmla="*/ 296427 h 1547446"/>
              <a:gd name="connsiteX5" fmla="*/ 76046 w 261941"/>
              <a:gd name="connsiteY5" fmla="*/ 351693 h 1547446"/>
              <a:gd name="connsiteX6" fmla="*/ 81070 w 261941"/>
              <a:gd name="connsiteY6" fmla="*/ 427055 h 1547446"/>
              <a:gd name="connsiteX7" fmla="*/ 116240 w 261941"/>
              <a:gd name="connsiteY7" fmla="*/ 502418 h 1547446"/>
              <a:gd name="connsiteX8" fmla="*/ 131312 w 261941"/>
              <a:gd name="connsiteY8" fmla="*/ 572756 h 1547446"/>
              <a:gd name="connsiteX9" fmla="*/ 131312 w 261941"/>
              <a:gd name="connsiteY9" fmla="*/ 653143 h 1547446"/>
              <a:gd name="connsiteX10" fmla="*/ 136336 w 261941"/>
              <a:gd name="connsiteY10" fmla="*/ 703385 h 1547446"/>
              <a:gd name="connsiteX11" fmla="*/ 136336 w 261941"/>
              <a:gd name="connsiteY11" fmla="*/ 728506 h 1547446"/>
              <a:gd name="connsiteX12" fmla="*/ 101167 w 261941"/>
              <a:gd name="connsiteY12" fmla="*/ 808893 h 1547446"/>
              <a:gd name="connsiteX13" fmla="*/ 101167 w 261941"/>
              <a:gd name="connsiteY13" fmla="*/ 859134 h 1547446"/>
              <a:gd name="connsiteX14" fmla="*/ 101167 w 261941"/>
              <a:gd name="connsiteY14" fmla="*/ 914400 h 1547446"/>
              <a:gd name="connsiteX15" fmla="*/ 101167 w 261941"/>
              <a:gd name="connsiteY15" fmla="*/ 989763 h 1547446"/>
              <a:gd name="connsiteX16" fmla="*/ 101167 w 261941"/>
              <a:gd name="connsiteY16" fmla="*/ 1045029 h 1547446"/>
              <a:gd name="connsiteX17" fmla="*/ 86095 w 261941"/>
              <a:gd name="connsiteY17" fmla="*/ 1140488 h 1547446"/>
              <a:gd name="connsiteX18" fmla="*/ 81070 w 261941"/>
              <a:gd name="connsiteY18" fmla="*/ 1215851 h 1547446"/>
              <a:gd name="connsiteX19" fmla="*/ 55950 w 261941"/>
              <a:gd name="connsiteY19" fmla="*/ 1311310 h 1547446"/>
              <a:gd name="connsiteX20" fmla="*/ 15756 w 261941"/>
              <a:gd name="connsiteY20" fmla="*/ 1371600 h 1547446"/>
              <a:gd name="connsiteX21" fmla="*/ 5708 w 261941"/>
              <a:gd name="connsiteY21" fmla="*/ 1457011 h 1547446"/>
              <a:gd name="connsiteX22" fmla="*/ 684 w 261941"/>
              <a:gd name="connsiteY22" fmla="*/ 1512277 h 1547446"/>
              <a:gd name="connsiteX23" fmla="*/ 20780 w 261941"/>
              <a:gd name="connsiteY23" fmla="*/ 1547446 h 1547446"/>
              <a:gd name="connsiteX24" fmla="*/ 20780 w 261941"/>
              <a:gd name="connsiteY24" fmla="*/ 1547446 h 1547446"/>
              <a:gd name="connsiteX25" fmla="*/ 35853 w 261941"/>
              <a:gd name="connsiteY25" fmla="*/ 1542422 h 1547446"/>
              <a:gd name="connsiteX26" fmla="*/ 50925 w 261941"/>
              <a:gd name="connsiteY26" fmla="*/ 1532374 h 1547446"/>
              <a:gd name="connsiteX27" fmla="*/ 81070 w 261941"/>
              <a:gd name="connsiteY27" fmla="*/ 1497205 h 1547446"/>
              <a:gd name="connsiteX28" fmla="*/ 101167 w 261941"/>
              <a:gd name="connsiteY28" fmla="*/ 1446963 h 1547446"/>
              <a:gd name="connsiteX29" fmla="*/ 121264 w 261941"/>
              <a:gd name="connsiteY29" fmla="*/ 1391697 h 1547446"/>
              <a:gd name="connsiteX30" fmla="*/ 141361 w 261941"/>
              <a:gd name="connsiteY30" fmla="*/ 1326383 h 1547446"/>
              <a:gd name="connsiteX31" fmla="*/ 151409 w 261941"/>
              <a:gd name="connsiteY31" fmla="*/ 1286189 h 1547446"/>
              <a:gd name="connsiteX32" fmla="*/ 176530 w 261941"/>
              <a:gd name="connsiteY32" fmla="*/ 1245996 h 1547446"/>
              <a:gd name="connsiteX33" fmla="*/ 216723 w 261941"/>
              <a:gd name="connsiteY33" fmla="*/ 1205803 h 1547446"/>
              <a:gd name="connsiteX34" fmla="*/ 246868 w 261941"/>
              <a:gd name="connsiteY34" fmla="*/ 1150537 h 1547446"/>
              <a:gd name="connsiteX35" fmla="*/ 256917 w 261941"/>
              <a:gd name="connsiteY35" fmla="*/ 1085222 h 1547446"/>
              <a:gd name="connsiteX36" fmla="*/ 261941 w 261941"/>
              <a:gd name="connsiteY36" fmla="*/ 1024932 h 1547446"/>
              <a:gd name="connsiteX0" fmla="*/ 81070 w 256917"/>
              <a:gd name="connsiteY0" fmla="*/ 0 h 1547446"/>
              <a:gd name="connsiteX1" fmla="*/ 50925 w 256917"/>
              <a:gd name="connsiteY1" fmla="*/ 55266 h 1547446"/>
              <a:gd name="connsiteX2" fmla="*/ 40877 w 256917"/>
              <a:gd name="connsiteY2" fmla="*/ 110532 h 1547446"/>
              <a:gd name="connsiteX3" fmla="*/ 40877 w 256917"/>
              <a:gd name="connsiteY3" fmla="*/ 155750 h 1547446"/>
              <a:gd name="connsiteX4" fmla="*/ 55950 w 256917"/>
              <a:gd name="connsiteY4" fmla="*/ 296427 h 1547446"/>
              <a:gd name="connsiteX5" fmla="*/ 76046 w 256917"/>
              <a:gd name="connsiteY5" fmla="*/ 351693 h 1547446"/>
              <a:gd name="connsiteX6" fmla="*/ 81070 w 256917"/>
              <a:gd name="connsiteY6" fmla="*/ 427055 h 1547446"/>
              <a:gd name="connsiteX7" fmla="*/ 116240 w 256917"/>
              <a:gd name="connsiteY7" fmla="*/ 502418 h 1547446"/>
              <a:gd name="connsiteX8" fmla="*/ 131312 w 256917"/>
              <a:gd name="connsiteY8" fmla="*/ 572756 h 1547446"/>
              <a:gd name="connsiteX9" fmla="*/ 131312 w 256917"/>
              <a:gd name="connsiteY9" fmla="*/ 653143 h 1547446"/>
              <a:gd name="connsiteX10" fmla="*/ 136336 w 256917"/>
              <a:gd name="connsiteY10" fmla="*/ 703385 h 1547446"/>
              <a:gd name="connsiteX11" fmla="*/ 136336 w 256917"/>
              <a:gd name="connsiteY11" fmla="*/ 728506 h 1547446"/>
              <a:gd name="connsiteX12" fmla="*/ 101167 w 256917"/>
              <a:gd name="connsiteY12" fmla="*/ 808893 h 1547446"/>
              <a:gd name="connsiteX13" fmla="*/ 101167 w 256917"/>
              <a:gd name="connsiteY13" fmla="*/ 859134 h 1547446"/>
              <a:gd name="connsiteX14" fmla="*/ 101167 w 256917"/>
              <a:gd name="connsiteY14" fmla="*/ 914400 h 1547446"/>
              <a:gd name="connsiteX15" fmla="*/ 101167 w 256917"/>
              <a:gd name="connsiteY15" fmla="*/ 989763 h 1547446"/>
              <a:gd name="connsiteX16" fmla="*/ 101167 w 256917"/>
              <a:gd name="connsiteY16" fmla="*/ 1045029 h 1547446"/>
              <a:gd name="connsiteX17" fmla="*/ 86095 w 256917"/>
              <a:gd name="connsiteY17" fmla="*/ 1140488 h 1547446"/>
              <a:gd name="connsiteX18" fmla="*/ 81070 w 256917"/>
              <a:gd name="connsiteY18" fmla="*/ 1215851 h 1547446"/>
              <a:gd name="connsiteX19" fmla="*/ 55950 w 256917"/>
              <a:gd name="connsiteY19" fmla="*/ 1311310 h 1547446"/>
              <a:gd name="connsiteX20" fmla="*/ 15756 w 256917"/>
              <a:gd name="connsiteY20" fmla="*/ 1371600 h 1547446"/>
              <a:gd name="connsiteX21" fmla="*/ 5708 w 256917"/>
              <a:gd name="connsiteY21" fmla="*/ 1457011 h 1547446"/>
              <a:gd name="connsiteX22" fmla="*/ 684 w 256917"/>
              <a:gd name="connsiteY22" fmla="*/ 1512277 h 1547446"/>
              <a:gd name="connsiteX23" fmla="*/ 20780 w 256917"/>
              <a:gd name="connsiteY23" fmla="*/ 1547446 h 1547446"/>
              <a:gd name="connsiteX24" fmla="*/ 20780 w 256917"/>
              <a:gd name="connsiteY24" fmla="*/ 1547446 h 1547446"/>
              <a:gd name="connsiteX25" fmla="*/ 35853 w 256917"/>
              <a:gd name="connsiteY25" fmla="*/ 1542422 h 1547446"/>
              <a:gd name="connsiteX26" fmla="*/ 50925 w 256917"/>
              <a:gd name="connsiteY26" fmla="*/ 1532374 h 1547446"/>
              <a:gd name="connsiteX27" fmla="*/ 81070 w 256917"/>
              <a:gd name="connsiteY27" fmla="*/ 1497205 h 1547446"/>
              <a:gd name="connsiteX28" fmla="*/ 101167 w 256917"/>
              <a:gd name="connsiteY28" fmla="*/ 1446963 h 1547446"/>
              <a:gd name="connsiteX29" fmla="*/ 121264 w 256917"/>
              <a:gd name="connsiteY29" fmla="*/ 1391697 h 1547446"/>
              <a:gd name="connsiteX30" fmla="*/ 141361 w 256917"/>
              <a:gd name="connsiteY30" fmla="*/ 1326383 h 1547446"/>
              <a:gd name="connsiteX31" fmla="*/ 151409 w 256917"/>
              <a:gd name="connsiteY31" fmla="*/ 1286189 h 1547446"/>
              <a:gd name="connsiteX32" fmla="*/ 176530 w 256917"/>
              <a:gd name="connsiteY32" fmla="*/ 1245996 h 1547446"/>
              <a:gd name="connsiteX33" fmla="*/ 216723 w 256917"/>
              <a:gd name="connsiteY33" fmla="*/ 1205803 h 1547446"/>
              <a:gd name="connsiteX34" fmla="*/ 246868 w 256917"/>
              <a:gd name="connsiteY34" fmla="*/ 1150537 h 1547446"/>
              <a:gd name="connsiteX35" fmla="*/ 256917 w 256917"/>
              <a:gd name="connsiteY35" fmla="*/ 1085222 h 1547446"/>
              <a:gd name="connsiteX0" fmla="*/ 50925 w 256917"/>
              <a:gd name="connsiteY0" fmla="*/ 0 h 1492180"/>
              <a:gd name="connsiteX1" fmla="*/ 40877 w 256917"/>
              <a:gd name="connsiteY1" fmla="*/ 55266 h 1492180"/>
              <a:gd name="connsiteX2" fmla="*/ 40877 w 256917"/>
              <a:gd name="connsiteY2" fmla="*/ 100484 h 1492180"/>
              <a:gd name="connsiteX3" fmla="*/ 55950 w 256917"/>
              <a:gd name="connsiteY3" fmla="*/ 241161 h 1492180"/>
              <a:gd name="connsiteX4" fmla="*/ 76046 w 256917"/>
              <a:gd name="connsiteY4" fmla="*/ 296427 h 1492180"/>
              <a:gd name="connsiteX5" fmla="*/ 81070 w 256917"/>
              <a:gd name="connsiteY5" fmla="*/ 371789 h 1492180"/>
              <a:gd name="connsiteX6" fmla="*/ 116240 w 256917"/>
              <a:gd name="connsiteY6" fmla="*/ 447152 h 1492180"/>
              <a:gd name="connsiteX7" fmla="*/ 131312 w 256917"/>
              <a:gd name="connsiteY7" fmla="*/ 517490 h 1492180"/>
              <a:gd name="connsiteX8" fmla="*/ 131312 w 256917"/>
              <a:gd name="connsiteY8" fmla="*/ 597877 h 1492180"/>
              <a:gd name="connsiteX9" fmla="*/ 136336 w 256917"/>
              <a:gd name="connsiteY9" fmla="*/ 648119 h 1492180"/>
              <a:gd name="connsiteX10" fmla="*/ 136336 w 256917"/>
              <a:gd name="connsiteY10" fmla="*/ 673240 h 1492180"/>
              <a:gd name="connsiteX11" fmla="*/ 101167 w 256917"/>
              <a:gd name="connsiteY11" fmla="*/ 753627 h 1492180"/>
              <a:gd name="connsiteX12" fmla="*/ 101167 w 256917"/>
              <a:gd name="connsiteY12" fmla="*/ 803868 h 1492180"/>
              <a:gd name="connsiteX13" fmla="*/ 101167 w 256917"/>
              <a:gd name="connsiteY13" fmla="*/ 859134 h 1492180"/>
              <a:gd name="connsiteX14" fmla="*/ 101167 w 256917"/>
              <a:gd name="connsiteY14" fmla="*/ 934497 h 1492180"/>
              <a:gd name="connsiteX15" fmla="*/ 101167 w 256917"/>
              <a:gd name="connsiteY15" fmla="*/ 989763 h 1492180"/>
              <a:gd name="connsiteX16" fmla="*/ 86095 w 256917"/>
              <a:gd name="connsiteY16" fmla="*/ 1085222 h 1492180"/>
              <a:gd name="connsiteX17" fmla="*/ 81070 w 256917"/>
              <a:gd name="connsiteY17" fmla="*/ 1160585 h 1492180"/>
              <a:gd name="connsiteX18" fmla="*/ 55950 w 256917"/>
              <a:gd name="connsiteY18" fmla="*/ 1256044 h 1492180"/>
              <a:gd name="connsiteX19" fmla="*/ 15756 w 256917"/>
              <a:gd name="connsiteY19" fmla="*/ 1316334 h 1492180"/>
              <a:gd name="connsiteX20" fmla="*/ 5708 w 256917"/>
              <a:gd name="connsiteY20" fmla="*/ 1401745 h 1492180"/>
              <a:gd name="connsiteX21" fmla="*/ 684 w 256917"/>
              <a:gd name="connsiteY21" fmla="*/ 1457011 h 1492180"/>
              <a:gd name="connsiteX22" fmla="*/ 20780 w 256917"/>
              <a:gd name="connsiteY22" fmla="*/ 1492180 h 1492180"/>
              <a:gd name="connsiteX23" fmla="*/ 20780 w 256917"/>
              <a:gd name="connsiteY23" fmla="*/ 1492180 h 1492180"/>
              <a:gd name="connsiteX24" fmla="*/ 35853 w 256917"/>
              <a:gd name="connsiteY24" fmla="*/ 1487156 h 1492180"/>
              <a:gd name="connsiteX25" fmla="*/ 50925 w 256917"/>
              <a:gd name="connsiteY25" fmla="*/ 1477108 h 1492180"/>
              <a:gd name="connsiteX26" fmla="*/ 81070 w 256917"/>
              <a:gd name="connsiteY26" fmla="*/ 1441939 h 1492180"/>
              <a:gd name="connsiteX27" fmla="*/ 101167 w 256917"/>
              <a:gd name="connsiteY27" fmla="*/ 1391697 h 1492180"/>
              <a:gd name="connsiteX28" fmla="*/ 121264 w 256917"/>
              <a:gd name="connsiteY28" fmla="*/ 1336431 h 1492180"/>
              <a:gd name="connsiteX29" fmla="*/ 141361 w 256917"/>
              <a:gd name="connsiteY29" fmla="*/ 1271117 h 1492180"/>
              <a:gd name="connsiteX30" fmla="*/ 151409 w 256917"/>
              <a:gd name="connsiteY30" fmla="*/ 1230923 h 1492180"/>
              <a:gd name="connsiteX31" fmla="*/ 176530 w 256917"/>
              <a:gd name="connsiteY31" fmla="*/ 1190730 h 1492180"/>
              <a:gd name="connsiteX32" fmla="*/ 216723 w 256917"/>
              <a:gd name="connsiteY32" fmla="*/ 1150537 h 1492180"/>
              <a:gd name="connsiteX33" fmla="*/ 246868 w 256917"/>
              <a:gd name="connsiteY33" fmla="*/ 1095271 h 1492180"/>
              <a:gd name="connsiteX34" fmla="*/ 256917 w 256917"/>
              <a:gd name="connsiteY34" fmla="*/ 1029956 h 1492180"/>
              <a:gd name="connsiteX0" fmla="*/ 40877 w 256917"/>
              <a:gd name="connsiteY0" fmla="*/ 0 h 1436914"/>
              <a:gd name="connsiteX1" fmla="*/ 40877 w 256917"/>
              <a:gd name="connsiteY1" fmla="*/ 45218 h 1436914"/>
              <a:gd name="connsiteX2" fmla="*/ 55950 w 256917"/>
              <a:gd name="connsiteY2" fmla="*/ 185895 h 1436914"/>
              <a:gd name="connsiteX3" fmla="*/ 76046 w 256917"/>
              <a:gd name="connsiteY3" fmla="*/ 241161 h 1436914"/>
              <a:gd name="connsiteX4" fmla="*/ 81070 w 256917"/>
              <a:gd name="connsiteY4" fmla="*/ 316523 h 1436914"/>
              <a:gd name="connsiteX5" fmla="*/ 116240 w 256917"/>
              <a:gd name="connsiteY5" fmla="*/ 391886 h 1436914"/>
              <a:gd name="connsiteX6" fmla="*/ 131312 w 256917"/>
              <a:gd name="connsiteY6" fmla="*/ 462224 h 1436914"/>
              <a:gd name="connsiteX7" fmla="*/ 131312 w 256917"/>
              <a:gd name="connsiteY7" fmla="*/ 542611 h 1436914"/>
              <a:gd name="connsiteX8" fmla="*/ 136336 w 256917"/>
              <a:gd name="connsiteY8" fmla="*/ 592853 h 1436914"/>
              <a:gd name="connsiteX9" fmla="*/ 136336 w 256917"/>
              <a:gd name="connsiteY9" fmla="*/ 617974 h 1436914"/>
              <a:gd name="connsiteX10" fmla="*/ 101167 w 256917"/>
              <a:gd name="connsiteY10" fmla="*/ 698361 h 1436914"/>
              <a:gd name="connsiteX11" fmla="*/ 101167 w 256917"/>
              <a:gd name="connsiteY11" fmla="*/ 748602 h 1436914"/>
              <a:gd name="connsiteX12" fmla="*/ 101167 w 256917"/>
              <a:gd name="connsiteY12" fmla="*/ 803868 h 1436914"/>
              <a:gd name="connsiteX13" fmla="*/ 101167 w 256917"/>
              <a:gd name="connsiteY13" fmla="*/ 879231 h 1436914"/>
              <a:gd name="connsiteX14" fmla="*/ 101167 w 256917"/>
              <a:gd name="connsiteY14" fmla="*/ 934497 h 1436914"/>
              <a:gd name="connsiteX15" fmla="*/ 86095 w 256917"/>
              <a:gd name="connsiteY15" fmla="*/ 1029956 h 1436914"/>
              <a:gd name="connsiteX16" fmla="*/ 81070 w 256917"/>
              <a:gd name="connsiteY16" fmla="*/ 1105319 h 1436914"/>
              <a:gd name="connsiteX17" fmla="*/ 55950 w 256917"/>
              <a:gd name="connsiteY17" fmla="*/ 1200778 h 1436914"/>
              <a:gd name="connsiteX18" fmla="*/ 15756 w 256917"/>
              <a:gd name="connsiteY18" fmla="*/ 1261068 h 1436914"/>
              <a:gd name="connsiteX19" fmla="*/ 5708 w 256917"/>
              <a:gd name="connsiteY19" fmla="*/ 1346479 h 1436914"/>
              <a:gd name="connsiteX20" fmla="*/ 684 w 256917"/>
              <a:gd name="connsiteY20" fmla="*/ 1401745 h 1436914"/>
              <a:gd name="connsiteX21" fmla="*/ 20780 w 256917"/>
              <a:gd name="connsiteY21" fmla="*/ 1436914 h 1436914"/>
              <a:gd name="connsiteX22" fmla="*/ 20780 w 256917"/>
              <a:gd name="connsiteY22" fmla="*/ 1436914 h 1436914"/>
              <a:gd name="connsiteX23" fmla="*/ 35853 w 256917"/>
              <a:gd name="connsiteY23" fmla="*/ 1431890 h 1436914"/>
              <a:gd name="connsiteX24" fmla="*/ 50925 w 256917"/>
              <a:gd name="connsiteY24" fmla="*/ 1421842 h 1436914"/>
              <a:gd name="connsiteX25" fmla="*/ 81070 w 256917"/>
              <a:gd name="connsiteY25" fmla="*/ 1386673 h 1436914"/>
              <a:gd name="connsiteX26" fmla="*/ 101167 w 256917"/>
              <a:gd name="connsiteY26" fmla="*/ 1336431 h 1436914"/>
              <a:gd name="connsiteX27" fmla="*/ 121264 w 256917"/>
              <a:gd name="connsiteY27" fmla="*/ 1281165 h 1436914"/>
              <a:gd name="connsiteX28" fmla="*/ 141361 w 256917"/>
              <a:gd name="connsiteY28" fmla="*/ 1215851 h 1436914"/>
              <a:gd name="connsiteX29" fmla="*/ 151409 w 256917"/>
              <a:gd name="connsiteY29" fmla="*/ 1175657 h 1436914"/>
              <a:gd name="connsiteX30" fmla="*/ 176530 w 256917"/>
              <a:gd name="connsiteY30" fmla="*/ 1135464 h 1436914"/>
              <a:gd name="connsiteX31" fmla="*/ 216723 w 256917"/>
              <a:gd name="connsiteY31" fmla="*/ 1095271 h 1436914"/>
              <a:gd name="connsiteX32" fmla="*/ 246868 w 256917"/>
              <a:gd name="connsiteY32" fmla="*/ 1040005 h 1436914"/>
              <a:gd name="connsiteX33" fmla="*/ 256917 w 256917"/>
              <a:gd name="connsiteY33" fmla="*/ 974690 h 1436914"/>
              <a:gd name="connsiteX0" fmla="*/ 40877 w 256917"/>
              <a:gd name="connsiteY0" fmla="*/ 0 h 1436914"/>
              <a:gd name="connsiteX1" fmla="*/ 55950 w 256917"/>
              <a:gd name="connsiteY1" fmla="*/ 185895 h 1436914"/>
              <a:gd name="connsiteX2" fmla="*/ 76046 w 256917"/>
              <a:gd name="connsiteY2" fmla="*/ 241161 h 1436914"/>
              <a:gd name="connsiteX3" fmla="*/ 81070 w 256917"/>
              <a:gd name="connsiteY3" fmla="*/ 316523 h 1436914"/>
              <a:gd name="connsiteX4" fmla="*/ 116240 w 256917"/>
              <a:gd name="connsiteY4" fmla="*/ 391886 h 1436914"/>
              <a:gd name="connsiteX5" fmla="*/ 131312 w 256917"/>
              <a:gd name="connsiteY5" fmla="*/ 462224 h 1436914"/>
              <a:gd name="connsiteX6" fmla="*/ 131312 w 256917"/>
              <a:gd name="connsiteY6" fmla="*/ 542611 h 1436914"/>
              <a:gd name="connsiteX7" fmla="*/ 136336 w 256917"/>
              <a:gd name="connsiteY7" fmla="*/ 592853 h 1436914"/>
              <a:gd name="connsiteX8" fmla="*/ 136336 w 256917"/>
              <a:gd name="connsiteY8" fmla="*/ 617974 h 1436914"/>
              <a:gd name="connsiteX9" fmla="*/ 101167 w 256917"/>
              <a:gd name="connsiteY9" fmla="*/ 698361 h 1436914"/>
              <a:gd name="connsiteX10" fmla="*/ 101167 w 256917"/>
              <a:gd name="connsiteY10" fmla="*/ 748602 h 1436914"/>
              <a:gd name="connsiteX11" fmla="*/ 101167 w 256917"/>
              <a:gd name="connsiteY11" fmla="*/ 803868 h 1436914"/>
              <a:gd name="connsiteX12" fmla="*/ 101167 w 256917"/>
              <a:gd name="connsiteY12" fmla="*/ 879231 h 1436914"/>
              <a:gd name="connsiteX13" fmla="*/ 101167 w 256917"/>
              <a:gd name="connsiteY13" fmla="*/ 934497 h 1436914"/>
              <a:gd name="connsiteX14" fmla="*/ 86095 w 256917"/>
              <a:gd name="connsiteY14" fmla="*/ 1029956 h 1436914"/>
              <a:gd name="connsiteX15" fmla="*/ 81070 w 256917"/>
              <a:gd name="connsiteY15" fmla="*/ 1105319 h 1436914"/>
              <a:gd name="connsiteX16" fmla="*/ 55950 w 256917"/>
              <a:gd name="connsiteY16" fmla="*/ 1200778 h 1436914"/>
              <a:gd name="connsiteX17" fmla="*/ 15756 w 256917"/>
              <a:gd name="connsiteY17" fmla="*/ 1261068 h 1436914"/>
              <a:gd name="connsiteX18" fmla="*/ 5708 w 256917"/>
              <a:gd name="connsiteY18" fmla="*/ 1346479 h 1436914"/>
              <a:gd name="connsiteX19" fmla="*/ 684 w 256917"/>
              <a:gd name="connsiteY19" fmla="*/ 1401745 h 1436914"/>
              <a:gd name="connsiteX20" fmla="*/ 20780 w 256917"/>
              <a:gd name="connsiteY20" fmla="*/ 1436914 h 1436914"/>
              <a:gd name="connsiteX21" fmla="*/ 20780 w 256917"/>
              <a:gd name="connsiteY21" fmla="*/ 1436914 h 1436914"/>
              <a:gd name="connsiteX22" fmla="*/ 35853 w 256917"/>
              <a:gd name="connsiteY22" fmla="*/ 1431890 h 1436914"/>
              <a:gd name="connsiteX23" fmla="*/ 50925 w 256917"/>
              <a:gd name="connsiteY23" fmla="*/ 1421842 h 1436914"/>
              <a:gd name="connsiteX24" fmla="*/ 81070 w 256917"/>
              <a:gd name="connsiteY24" fmla="*/ 1386673 h 1436914"/>
              <a:gd name="connsiteX25" fmla="*/ 101167 w 256917"/>
              <a:gd name="connsiteY25" fmla="*/ 1336431 h 1436914"/>
              <a:gd name="connsiteX26" fmla="*/ 121264 w 256917"/>
              <a:gd name="connsiteY26" fmla="*/ 1281165 h 1436914"/>
              <a:gd name="connsiteX27" fmla="*/ 141361 w 256917"/>
              <a:gd name="connsiteY27" fmla="*/ 1215851 h 1436914"/>
              <a:gd name="connsiteX28" fmla="*/ 151409 w 256917"/>
              <a:gd name="connsiteY28" fmla="*/ 1175657 h 1436914"/>
              <a:gd name="connsiteX29" fmla="*/ 176530 w 256917"/>
              <a:gd name="connsiteY29" fmla="*/ 1135464 h 1436914"/>
              <a:gd name="connsiteX30" fmla="*/ 216723 w 256917"/>
              <a:gd name="connsiteY30" fmla="*/ 1095271 h 1436914"/>
              <a:gd name="connsiteX31" fmla="*/ 246868 w 256917"/>
              <a:gd name="connsiteY31" fmla="*/ 1040005 h 1436914"/>
              <a:gd name="connsiteX32" fmla="*/ 256917 w 256917"/>
              <a:gd name="connsiteY32" fmla="*/ 974690 h 1436914"/>
              <a:gd name="connsiteX0" fmla="*/ 55950 w 256917"/>
              <a:gd name="connsiteY0" fmla="*/ 0 h 1251019"/>
              <a:gd name="connsiteX1" fmla="*/ 76046 w 256917"/>
              <a:gd name="connsiteY1" fmla="*/ 55266 h 1251019"/>
              <a:gd name="connsiteX2" fmla="*/ 81070 w 256917"/>
              <a:gd name="connsiteY2" fmla="*/ 130628 h 1251019"/>
              <a:gd name="connsiteX3" fmla="*/ 116240 w 256917"/>
              <a:gd name="connsiteY3" fmla="*/ 205991 h 1251019"/>
              <a:gd name="connsiteX4" fmla="*/ 131312 w 256917"/>
              <a:gd name="connsiteY4" fmla="*/ 276329 h 1251019"/>
              <a:gd name="connsiteX5" fmla="*/ 131312 w 256917"/>
              <a:gd name="connsiteY5" fmla="*/ 356716 h 1251019"/>
              <a:gd name="connsiteX6" fmla="*/ 136336 w 256917"/>
              <a:gd name="connsiteY6" fmla="*/ 406958 h 1251019"/>
              <a:gd name="connsiteX7" fmla="*/ 136336 w 256917"/>
              <a:gd name="connsiteY7" fmla="*/ 432079 h 1251019"/>
              <a:gd name="connsiteX8" fmla="*/ 101167 w 256917"/>
              <a:gd name="connsiteY8" fmla="*/ 512466 h 1251019"/>
              <a:gd name="connsiteX9" fmla="*/ 101167 w 256917"/>
              <a:gd name="connsiteY9" fmla="*/ 562707 h 1251019"/>
              <a:gd name="connsiteX10" fmla="*/ 101167 w 256917"/>
              <a:gd name="connsiteY10" fmla="*/ 617973 h 1251019"/>
              <a:gd name="connsiteX11" fmla="*/ 101167 w 256917"/>
              <a:gd name="connsiteY11" fmla="*/ 693336 h 1251019"/>
              <a:gd name="connsiteX12" fmla="*/ 101167 w 256917"/>
              <a:gd name="connsiteY12" fmla="*/ 748602 h 1251019"/>
              <a:gd name="connsiteX13" fmla="*/ 86095 w 256917"/>
              <a:gd name="connsiteY13" fmla="*/ 844061 h 1251019"/>
              <a:gd name="connsiteX14" fmla="*/ 81070 w 256917"/>
              <a:gd name="connsiteY14" fmla="*/ 919424 h 1251019"/>
              <a:gd name="connsiteX15" fmla="*/ 55950 w 256917"/>
              <a:gd name="connsiteY15" fmla="*/ 1014883 h 1251019"/>
              <a:gd name="connsiteX16" fmla="*/ 15756 w 256917"/>
              <a:gd name="connsiteY16" fmla="*/ 1075173 h 1251019"/>
              <a:gd name="connsiteX17" fmla="*/ 5708 w 256917"/>
              <a:gd name="connsiteY17" fmla="*/ 1160584 h 1251019"/>
              <a:gd name="connsiteX18" fmla="*/ 684 w 256917"/>
              <a:gd name="connsiteY18" fmla="*/ 1215850 h 1251019"/>
              <a:gd name="connsiteX19" fmla="*/ 20780 w 256917"/>
              <a:gd name="connsiteY19" fmla="*/ 1251019 h 1251019"/>
              <a:gd name="connsiteX20" fmla="*/ 20780 w 256917"/>
              <a:gd name="connsiteY20" fmla="*/ 1251019 h 1251019"/>
              <a:gd name="connsiteX21" fmla="*/ 35853 w 256917"/>
              <a:gd name="connsiteY21" fmla="*/ 1245995 h 1251019"/>
              <a:gd name="connsiteX22" fmla="*/ 50925 w 256917"/>
              <a:gd name="connsiteY22" fmla="*/ 1235947 h 1251019"/>
              <a:gd name="connsiteX23" fmla="*/ 81070 w 256917"/>
              <a:gd name="connsiteY23" fmla="*/ 1200778 h 1251019"/>
              <a:gd name="connsiteX24" fmla="*/ 101167 w 256917"/>
              <a:gd name="connsiteY24" fmla="*/ 1150536 h 1251019"/>
              <a:gd name="connsiteX25" fmla="*/ 121264 w 256917"/>
              <a:gd name="connsiteY25" fmla="*/ 1095270 h 1251019"/>
              <a:gd name="connsiteX26" fmla="*/ 141361 w 256917"/>
              <a:gd name="connsiteY26" fmla="*/ 1029956 h 1251019"/>
              <a:gd name="connsiteX27" fmla="*/ 151409 w 256917"/>
              <a:gd name="connsiteY27" fmla="*/ 989762 h 1251019"/>
              <a:gd name="connsiteX28" fmla="*/ 176530 w 256917"/>
              <a:gd name="connsiteY28" fmla="*/ 949569 h 1251019"/>
              <a:gd name="connsiteX29" fmla="*/ 216723 w 256917"/>
              <a:gd name="connsiteY29" fmla="*/ 909376 h 1251019"/>
              <a:gd name="connsiteX30" fmla="*/ 246868 w 256917"/>
              <a:gd name="connsiteY30" fmla="*/ 854110 h 1251019"/>
              <a:gd name="connsiteX31" fmla="*/ 256917 w 256917"/>
              <a:gd name="connsiteY31" fmla="*/ 788795 h 1251019"/>
              <a:gd name="connsiteX0" fmla="*/ 76046 w 256917"/>
              <a:gd name="connsiteY0" fmla="*/ 0 h 1195753"/>
              <a:gd name="connsiteX1" fmla="*/ 81070 w 256917"/>
              <a:gd name="connsiteY1" fmla="*/ 75362 h 1195753"/>
              <a:gd name="connsiteX2" fmla="*/ 116240 w 256917"/>
              <a:gd name="connsiteY2" fmla="*/ 150725 h 1195753"/>
              <a:gd name="connsiteX3" fmla="*/ 131312 w 256917"/>
              <a:gd name="connsiteY3" fmla="*/ 221063 h 1195753"/>
              <a:gd name="connsiteX4" fmla="*/ 131312 w 256917"/>
              <a:gd name="connsiteY4" fmla="*/ 301450 h 1195753"/>
              <a:gd name="connsiteX5" fmla="*/ 136336 w 256917"/>
              <a:gd name="connsiteY5" fmla="*/ 351692 h 1195753"/>
              <a:gd name="connsiteX6" fmla="*/ 136336 w 256917"/>
              <a:gd name="connsiteY6" fmla="*/ 376813 h 1195753"/>
              <a:gd name="connsiteX7" fmla="*/ 101167 w 256917"/>
              <a:gd name="connsiteY7" fmla="*/ 457200 h 1195753"/>
              <a:gd name="connsiteX8" fmla="*/ 101167 w 256917"/>
              <a:gd name="connsiteY8" fmla="*/ 507441 h 1195753"/>
              <a:gd name="connsiteX9" fmla="*/ 101167 w 256917"/>
              <a:gd name="connsiteY9" fmla="*/ 562707 h 1195753"/>
              <a:gd name="connsiteX10" fmla="*/ 101167 w 256917"/>
              <a:gd name="connsiteY10" fmla="*/ 638070 h 1195753"/>
              <a:gd name="connsiteX11" fmla="*/ 101167 w 256917"/>
              <a:gd name="connsiteY11" fmla="*/ 693336 h 1195753"/>
              <a:gd name="connsiteX12" fmla="*/ 86095 w 256917"/>
              <a:gd name="connsiteY12" fmla="*/ 788795 h 1195753"/>
              <a:gd name="connsiteX13" fmla="*/ 81070 w 256917"/>
              <a:gd name="connsiteY13" fmla="*/ 864158 h 1195753"/>
              <a:gd name="connsiteX14" fmla="*/ 55950 w 256917"/>
              <a:gd name="connsiteY14" fmla="*/ 959617 h 1195753"/>
              <a:gd name="connsiteX15" fmla="*/ 15756 w 256917"/>
              <a:gd name="connsiteY15" fmla="*/ 1019907 h 1195753"/>
              <a:gd name="connsiteX16" fmla="*/ 5708 w 256917"/>
              <a:gd name="connsiteY16" fmla="*/ 1105318 h 1195753"/>
              <a:gd name="connsiteX17" fmla="*/ 684 w 256917"/>
              <a:gd name="connsiteY17" fmla="*/ 1160584 h 1195753"/>
              <a:gd name="connsiteX18" fmla="*/ 20780 w 256917"/>
              <a:gd name="connsiteY18" fmla="*/ 1195753 h 1195753"/>
              <a:gd name="connsiteX19" fmla="*/ 20780 w 256917"/>
              <a:gd name="connsiteY19" fmla="*/ 1195753 h 1195753"/>
              <a:gd name="connsiteX20" fmla="*/ 35853 w 256917"/>
              <a:gd name="connsiteY20" fmla="*/ 1190729 h 1195753"/>
              <a:gd name="connsiteX21" fmla="*/ 50925 w 256917"/>
              <a:gd name="connsiteY21" fmla="*/ 1180681 h 1195753"/>
              <a:gd name="connsiteX22" fmla="*/ 81070 w 256917"/>
              <a:gd name="connsiteY22" fmla="*/ 1145512 h 1195753"/>
              <a:gd name="connsiteX23" fmla="*/ 101167 w 256917"/>
              <a:gd name="connsiteY23" fmla="*/ 1095270 h 1195753"/>
              <a:gd name="connsiteX24" fmla="*/ 121264 w 256917"/>
              <a:gd name="connsiteY24" fmla="*/ 1040004 h 1195753"/>
              <a:gd name="connsiteX25" fmla="*/ 141361 w 256917"/>
              <a:gd name="connsiteY25" fmla="*/ 974690 h 1195753"/>
              <a:gd name="connsiteX26" fmla="*/ 151409 w 256917"/>
              <a:gd name="connsiteY26" fmla="*/ 934496 h 1195753"/>
              <a:gd name="connsiteX27" fmla="*/ 176530 w 256917"/>
              <a:gd name="connsiteY27" fmla="*/ 894303 h 1195753"/>
              <a:gd name="connsiteX28" fmla="*/ 216723 w 256917"/>
              <a:gd name="connsiteY28" fmla="*/ 854110 h 1195753"/>
              <a:gd name="connsiteX29" fmla="*/ 246868 w 256917"/>
              <a:gd name="connsiteY29" fmla="*/ 798844 h 1195753"/>
              <a:gd name="connsiteX30" fmla="*/ 256917 w 256917"/>
              <a:gd name="connsiteY30" fmla="*/ 733529 h 1195753"/>
              <a:gd name="connsiteX0" fmla="*/ 81070 w 256917"/>
              <a:gd name="connsiteY0" fmla="*/ 0 h 1120391"/>
              <a:gd name="connsiteX1" fmla="*/ 116240 w 256917"/>
              <a:gd name="connsiteY1" fmla="*/ 75363 h 1120391"/>
              <a:gd name="connsiteX2" fmla="*/ 131312 w 256917"/>
              <a:gd name="connsiteY2" fmla="*/ 145701 h 1120391"/>
              <a:gd name="connsiteX3" fmla="*/ 131312 w 256917"/>
              <a:gd name="connsiteY3" fmla="*/ 226088 h 1120391"/>
              <a:gd name="connsiteX4" fmla="*/ 136336 w 256917"/>
              <a:gd name="connsiteY4" fmla="*/ 276330 h 1120391"/>
              <a:gd name="connsiteX5" fmla="*/ 136336 w 256917"/>
              <a:gd name="connsiteY5" fmla="*/ 301451 h 1120391"/>
              <a:gd name="connsiteX6" fmla="*/ 101167 w 256917"/>
              <a:gd name="connsiteY6" fmla="*/ 381838 h 1120391"/>
              <a:gd name="connsiteX7" fmla="*/ 101167 w 256917"/>
              <a:gd name="connsiteY7" fmla="*/ 432079 h 1120391"/>
              <a:gd name="connsiteX8" fmla="*/ 101167 w 256917"/>
              <a:gd name="connsiteY8" fmla="*/ 487345 h 1120391"/>
              <a:gd name="connsiteX9" fmla="*/ 101167 w 256917"/>
              <a:gd name="connsiteY9" fmla="*/ 562708 h 1120391"/>
              <a:gd name="connsiteX10" fmla="*/ 101167 w 256917"/>
              <a:gd name="connsiteY10" fmla="*/ 617974 h 1120391"/>
              <a:gd name="connsiteX11" fmla="*/ 86095 w 256917"/>
              <a:gd name="connsiteY11" fmla="*/ 713433 h 1120391"/>
              <a:gd name="connsiteX12" fmla="*/ 81070 w 256917"/>
              <a:gd name="connsiteY12" fmla="*/ 788796 h 1120391"/>
              <a:gd name="connsiteX13" fmla="*/ 55950 w 256917"/>
              <a:gd name="connsiteY13" fmla="*/ 884255 h 1120391"/>
              <a:gd name="connsiteX14" fmla="*/ 15756 w 256917"/>
              <a:gd name="connsiteY14" fmla="*/ 944545 h 1120391"/>
              <a:gd name="connsiteX15" fmla="*/ 5708 w 256917"/>
              <a:gd name="connsiteY15" fmla="*/ 1029956 h 1120391"/>
              <a:gd name="connsiteX16" fmla="*/ 684 w 256917"/>
              <a:gd name="connsiteY16" fmla="*/ 1085222 h 1120391"/>
              <a:gd name="connsiteX17" fmla="*/ 20780 w 256917"/>
              <a:gd name="connsiteY17" fmla="*/ 1120391 h 1120391"/>
              <a:gd name="connsiteX18" fmla="*/ 20780 w 256917"/>
              <a:gd name="connsiteY18" fmla="*/ 1120391 h 1120391"/>
              <a:gd name="connsiteX19" fmla="*/ 35853 w 256917"/>
              <a:gd name="connsiteY19" fmla="*/ 1115367 h 1120391"/>
              <a:gd name="connsiteX20" fmla="*/ 50925 w 256917"/>
              <a:gd name="connsiteY20" fmla="*/ 1105319 h 1120391"/>
              <a:gd name="connsiteX21" fmla="*/ 81070 w 256917"/>
              <a:gd name="connsiteY21" fmla="*/ 1070150 h 1120391"/>
              <a:gd name="connsiteX22" fmla="*/ 101167 w 256917"/>
              <a:gd name="connsiteY22" fmla="*/ 1019908 h 1120391"/>
              <a:gd name="connsiteX23" fmla="*/ 121264 w 256917"/>
              <a:gd name="connsiteY23" fmla="*/ 964642 h 1120391"/>
              <a:gd name="connsiteX24" fmla="*/ 141361 w 256917"/>
              <a:gd name="connsiteY24" fmla="*/ 899328 h 1120391"/>
              <a:gd name="connsiteX25" fmla="*/ 151409 w 256917"/>
              <a:gd name="connsiteY25" fmla="*/ 859134 h 1120391"/>
              <a:gd name="connsiteX26" fmla="*/ 176530 w 256917"/>
              <a:gd name="connsiteY26" fmla="*/ 818941 h 1120391"/>
              <a:gd name="connsiteX27" fmla="*/ 216723 w 256917"/>
              <a:gd name="connsiteY27" fmla="*/ 778748 h 1120391"/>
              <a:gd name="connsiteX28" fmla="*/ 246868 w 256917"/>
              <a:gd name="connsiteY28" fmla="*/ 723482 h 1120391"/>
              <a:gd name="connsiteX29" fmla="*/ 256917 w 256917"/>
              <a:gd name="connsiteY29" fmla="*/ 658167 h 1120391"/>
              <a:gd name="connsiteX0" fmla="*/ 116240 w 256917"/>
              <a:gd name="connsiteY0" fmla="*/ 0 h 1045028"/>
              <a:gd name="connsiteX1" fmla="*/ 131312 w 256917"/>
              <a:gd name="connsiteY1" fmla="*/ 70338 h 1045028"/>
              <a:gd name="connsiteX2" fmla="*/ 131312 w 256917"/>
              <a:gd name="connsiteY2" fmla="*/ 150725 h 1045028"/>
              <a:gd name="connsiteX3" fmla="*/ 136336 w 256917"/>
              <a:gd name="connsiteY3" fmla="*/ 200967 h 1045028"/>
              <a:gd name="connsiteX4" fmla="*/ 136336 w 256917"/>
              <a:gd name="connsiteY4" fmla="*/ 226088 h 1045028"/>
              <a:gd name="connsiteX5" fmla="*/ 101167 w 256917"/>
              <a:gd name="connsiteY5" fmla="*/ 306475 h 1045028"/>
              <a:gd name="connsiteX6" fmla="*/ 101167 w 256917"/>
              <a:gd name="connsiteY6" fmla="*/ 356716 h 1045028"/>
              <a:gd name="connsiteX7" fmla="*/ 101167 w 256917"/>
              <a:gd name="connsiteY7" fmla="*/ 411982 h 1045028"/>
              <a:gd name="connsiteX8" fmla="*/ 101167 w 256917"/>
              <a:gd name="connsiteY8" fmla="*/ 487345 h 1045028"/>
              <a:gd name="connsiteX9" fmla="*/ 101167 w 256917"/>
              <a:gd name="connsiteY9" fmla="*/ 542611 h 1045028"/>
              <a:gd name="connsiteX10" fmla="*/ 86095 w 256917"/>
              <a:gd name="connsiteY10" fmla="*/ 638070 h 1045028"/>
              <a:gd name="connsiteX11" fmla="*/ 81070 w 256917"/>
              <a:gd name="connsiteY11" fmla="*/ 713433 h 1045028"/>
              <a:gd name="connsiteX12" fmla="*/ 55950 w 256917"/>
              <a:gd name="connsiteY12" fmla="*/ 808892 h 1045028"/>
              <a:gd name="connsiteX13" fmla="*/ 15756 w 256917"/>
              <a:gd name="connsiteY13" fmla="*/ 869182 h 1045028"/>
              <a:gd name="connsiteX14" fmla="*/ 5708 w 256917"/>
              <a:gd name="connsiteY14" fmla="*/ 954593 h 1045028"/>
              <a:gd name="connsiteX15" fmla="*/ 684 w 256917"/>
              <a:gd name="connsiteY15" fmla="*/ 1009859 h 1045028"/>
              <a:gd name="connsiteX16" fmla="*/ 20780 w 256917"/>
              <a:gd name="connsiteY16" fmla="*/ 1045028 h 1045028"/>
              <a:gd name="connsiteX17" fmla="*/ 20780 w 256917"/>
              <a:gd name="connsiteY17" fmla="*/ 1045028 h 1045028"/>
              <a:gd name="connsiteX18" fmla="*/ 35853 w 256917"/>
              <a:gd name="connsiteY18" fmla="*/ 1040004 h 1045028"/>
              <a:gd name="connsiteX19" fmla="*/ 50925 w 256917"/>
              <a:gd name="connsiteY19" fmla="*/ 1029956 h 1045028"/>
              <a:gd name="connsiteX20" fmla="*/ 81070 w 256917"/>
              <a:gd name="connsiteY20" fmla="*/ 994787 h 1045028"/>
              <a:gd name="connsiteX21" fmla="*/ 101167 w 256917"/>
              <a:gd name="connsiteY21" fmla="*/ 944545 h 1045028"/>
              <a:gd name="connsiteX22" fmla="*/ 121264 w 256917"/>
              <a:gd name="connsiteY22" fmla="*/ 889279 h 1045028"/>
              <a:gd name="connsiteX23" fmla="*/ 141361 w 256917"/>
              <a:gd name="connsiteY23" fmla="*/ 823965 h 1045028"/>
              <a:gd name="connsiteX24" fmla="*/ 151409 w 256917"/>
              <a:gd name="connsiteY24" fmla="*/ 783771 h 1045028"/>
              <a:gd name="connsiteX25" fmla="*/ 176530 w 256917"/>
              <a:gd name="connsiteY25" fmla="*/ 743578 h 1045028"/>
              <a:gd name="connsiteX26" fmla="*/ 216723 w 256917"/>
              <a:gd name="connsiteY26" fmla="*/ 703385 h 1045028"/>
              <a:gd name="connsiteX27" fmla="*/ 246868 w 256917"/>
              <a:gd name="connsiteY27" fmla="*/ 648119 h 1045028"/>
              <a:gd name="connsiteX28" fmla="*/ 256917 w 256917"/>
              <a:gd name="connsiteY28" fmla="*/ 582804 h 1045028"/>
              <a:gd name="connsiteX0" fmla="*/ 131312 w 256917"/>
              <a:gd name="connsiteY0" fmla="*/ 0 h 974690"/>
              <a:gd name="connsiteX1" fmla="*/ 131312 w 256917"/>
              <a:gd name="connsiteY1" fmla="*/ 80387 h 974690"/>
              <a:gd name="connsiteX2" fmla="*/ 136336 w 256917"/>
              <a:gd name="connsiteY2" fmla="*/ 130629 h 974690"/>
              <a:gd name="connsiteX3" fmla="*/ 136336 w 256917"/>
              <a:gd name="connsiteY3" fmla="*/ 155750 h 974690"/>
              <a:gd name="connsiteX4" fmla="*/ 101167 w 256917"/>
              <a:gd name="connsiteY4" fmla="*/ 236137 h 974690"/>
              <a:gd name="connsiteX5" fmla="*/ 101167 w 256917"/>
              <a:gd name="connsiteY5" fmla="*/ 286378 h 974690"/>
              <a:gd name="connsiteX6" fmla="*/ 101167 w 256917"/>
              <a:gd name="connsiteY6" fmla="*/ 341644 h 974690"/>
              <a:gd name="connsiteX7" fmla="*/ 101167 w 256917"/>
              <a:gd name="connsiteY7" fmla="*/ 417007 h 974690"/>
              <a:gd name="connsiteX8" fmla="*/ 101167 w 256917"/>
              <a:gd name="connsiteY8" fmla="*/ 472273 h 974690"/>
              <a:gd name="connsiteX9" fmla="*/ 86095 w 256917"/>
              <a:gd name="connsiteY9" fmla="*/ 567732 h 974690"/>
              <a:gd name="connsiteX10" fmla="*/ 81070 w 256917"/>
              <a:gd name="connsiteY10" fmla="*/ 643095 h 974690"/>
              <a:gd name="connsiteX11" fmla="*/ 55950 w 256917"/>
              <a:gd name="connsiteY11" fmla="*/ 738554 h 974690"/>
              <a:gd name="connsiteX12" fmla="*/ 15756 w 256917"/>
              <a:gd name="connsiteY12" fmla="*/ 798844 h 974690"/>
              <a:gd name="connsiteX13" fmla="*/ 5708 w 256917"/>
              <a:gd name="connsiteY13" fmla="*/ 884255 h 974690"/>
              <a:gd name="connsiteX14" fmla="*/ 684 w 256917"/>
              <a:gd name="connsiteY14" fmla="*/ 939521 h 974690"/>
              <a:gd name="connsiteX15" fmla="*/ 20780 w 256917"/>
              <a:gd name="connsiteY15" fmla="*/ 974690 h 974690"/>
              <a:gd name="connsiteX16" fmla="*/ 20780 w 256917"/>
              <a:gd name="connsiteY16" fmla="*/ 974690 h 974690"/>
              <a:gd name="connsiteX17" fmla="*/ 35853 w 256917"/>
              <a:gd name="connsiteY17" fmla="*/ 969666 h 974690"/>
              <a:gd name="connsiteX18" fmla="*/ 50925 w 256917"/>
              <a:gd name="connsiteY18" fmla="*/ 959618 h 974690"/>
              <a:gd name="connsiteX19" fmla="*/ 81070 w 256917"/>
              <a:gd name="connsiteY19" fmla="*/ 924449 h 974690"/>
              <a:gd name="connsiteX20" fmla="*/ 101167 w 256917"/>
              <a:gd name="connsiteY20" fmla="*/ 874207 h 974690"/>
              <a:gd name="connsiteX21" fmla="*/ 121264 w 256917"/>
              <a:gd name="connsiteY21" fmla="*/ 818941 h 974690"/>
              <a:gd name="connsiteX22" fmla="*/ 141361 w 256917"/>
              <a:gd name="connsiteY22" fmla="*/ 753627 h 974690"/>
              <a:gd name="connsiteX23" fmla="*/ 151409 w 256917"/>
              <a:gd name="connsiteY23" fmla="*/ 713433 h 974690"/>
              <a:gd name="connsiteX24" fmla="*/ 176530 w 256917"/>
              <a:gd name="connsiteY24" fmla="*/ 673240 h 974690"/>
              <a:gd name="connsiteX25" fmla="*/ 216723 w 256917"/>
              <a:gd name="connsiteY25" fmla="*/ 633047 h 974690"/>
              <a:gd name="connsiteX26" fmla="*/ 246868 w 256917"/>
              <a:gd name="connsiteY26" fmla="*/ 577781 h 974690"/>
              <a:gd name="connsiteX27" fmla="*/ 256917 w 256917"/>
              <a:gd name="connsiteY27" fmla="*/ 512466 h 974690"/>
              <a:gd name="connsiteX0" fmla="*/ 131312 w 256917"/>
              <a:gd name="connsiteY0" fmla="*/ 0 h 894303"/>
              <a:gd name="connsiteX1" fmla="*/ 136336 w 256917"/>
              <a:gd name="connsiteY1" fmla="*/ 50242 h 894303"/>
              <a:gd name="connsiteX2" fmla="*/ 136336 w 256917"/>
              <a:gd name="connsiteY2" fmla="*/ 75363 h 894303"/>
              <a:gd name="connsiteX3" fmla="*/ 101167 w 256917"/>
              <a:gd name="connsiteY3" fmla="*/ 155750 h 894303"/>
              <a:gd name="connsiteX4" fmla="*/ 101167 w 256917"/>
              <a:gd name="connsiteY4" fmla="*/ 205991 h 894303"/>
              <a:gd name="connsiteX5" fmla="*/ 101167 w 256917"/>
              <a:gd name="connsiteY5" fmla="*/ 261257 h 894303"/>
              <a:gd name="connsiteX6" fmla="*/ 101167 w 256917"/>
              <a:gd name="connsiteY6" fmla="*/ 336620 h 894303"/>
              <a:gd name="connsiteX7" fmla="*/ 101167 w 256917"/>
              <a:gd name="connsiteY7" fmla="*/ 391886 h 894303"/>
              <a:gd name="connsiteX8" fmla="*/ 86095 w 256917"/>
              <a:gd name="connsiteY8" fmla="*/ 487345 h 894303"/>
              <a:gd name="connsiteX9" fmla="*/ 81070 w 256917"/>
              <a:gd name="connsiteY9" fmla="*/ 562708 h 894303"/>
              <a:gd name="connsiteX10" fmla="*/ 55950 w 256917"/>
              <a:gd name="connsiteY10" fmla="*/ 658167 h 894303"/>
              <a:gd name="connsiteX11" fmla="*/ 15756 w 256917"/>
              <a:gd name="connsiteY11" fmla="*/ 718457 h 894303"/>
              <a:gd name="connsiteX12" fmla="*/ 5708 w 256917"/>
              <a:gd name="connsiteY12" fmla="*/ 803868 h 894303"/>
              <a:gd name="connsiteX13" fmla="*/ 684 w 256917"/>
              <a:gd name="connsiteY13" fmla="*/ 859134 h 894303"/>
              <a:gd name="connsiteX14" fmla="*/ 20780 w 256917"/>
              <a:gd name="connsiteY14" fmla="*/ 894303 h 894303"/>
              <a:gd name="connsiteX15" fmla="*/ 20780 w 256917"/>
              <a:gd name="connsiteY15" fmla="*/ 894303 h 894303"/>
              <a:gd name="connsiteX16" fmla="*/ 35853 w 256917"/>
              <a:gd name="connsiteY16" fmla="*/ 889279 h 894303"/>
              <a:gd name="connsiteX17" fmla="*/ 50925 w 256917"/>
              <a:gd name="connsiteY17" fmla="*/ 879231 h 894303"/>
              <a:gd name="connsiteX18" fmla="*/ 81070 w 256917"/>
              <a:gd name="connsiteY18" fmla="*/ 844062 h 894303"/>
              <a:gd name="connsiteX19" fmla="*/ 101167 w 256917"/>
              <a:gd name="connsiteY19" fmla="*/ 793820 h 894303"/>
              <a:gd name="connsiteX20" fmla="*/ 121264 w 256917"/>
              <a:gd name="connsiteY20" fmla="*/ 738554 h 894303"/>
              <a:gd name="connsiteX21" fmla="*/ 141361 w 256917"/>
              <a:gd name="connsiteY21" fmla="*/ 673240 h 894303"/>
              <a:gd name="connsiteX22" fmla="*/ 151409 w 256917"/>
              <a:gd name="connsiteY22" fmla="*/ 633046 h 894303"/>
              <a:gd name="connsiteX23" fmla="*/ 176530 w 256917"/>
              <a:gd name="connsiteY23" fmla="*/ 592853 h 894303"/>
              <a:gd name="connsiteX24" fmla="*/ 216723 w 256917"/>
              <a:gd name="connsiteY24" fmla="*/ 552660 h 894303"/>
              <a:gd name="connsiteX25" fmla="*/ 246868 w 256917"/>
              <a:gd name="connsiteY25" fmla="*/ 497394 h 894303"/>
              <a:gd name="connsiteX26" fmla="*/ 256917 w 256917"/>
              <a:gd name="connsiteY26" fmla="*/ 432079 h 894303"/>
              <a:gd name="connsiteX0" fmla="*/ 136336 w 256917"/>
              <a:gd name="connsiteY0" fmla="*/ 0 h 844061"/>
              <a:gd name="connsiteX1" fmla="*/ 136336 w 256917"/>
              <a:gd name="connsiteY1" fmla="*/ 25121 h 844061"/>
              <a:gd name="connsiteX2" fmla="*/ 101167 w 256917"/>
              <a:gd name="connsiteY2" fmla="*/ 105508 h 844061"/>
              <a:gd name="connsiteX3" fmla="*/ 101167 w 256917"/>
              <a:gd name="connsiteY3" fmla="*/ 155749 h 844061"/>
              <a:gd name="connsiteX4" fmla="*/ 101167 w 256917"/>
              <a:gd name="connsiteY4" fmla="*/ 211015 h 844061"/>
              <a:gd name="connsiteX5" fmla="*/ 101167 w 256917"/>
              <a:gd name="connsiteY5" fmla="*/ 286378 h 844061"/>
              <a:gd name="connsiteX6" fmla="*/ 101167 w 256917"/>
              <a:gd name="connsiteY6" fmla="*/ 341644 h 844061"/>
              <a:gd name="connsiteX7" fmla="*/ 86095 w 256917"/>
              <a:gd name="connsiteY7" fmla="*/ 437103 h 844061"/>
              <a:gd name="connsiteX8" fmla="*/ 81070 w 256917"/>
              <a:gd name="connsiteY8" fmla="*/ 512466 h 844061"/>
              <a:gd name="connsiteX9" fmla="*/ 55950 w 256917"/>
              <a:gd name="connsiteY9" fmla="*/ 607925 h 844061"/>
              <a:gd name="connsiteX10" fmla="*/ 15756 w 256917"/>
              <a:gd name="connsiteY10" fmla="*/ 668215 h 844061"/>
              <a:gd name="connsiteX11" fmla="*/ 5708 w 256917"/>
              <a:gd name="connsiteY11" fmla="*/ 753626 h 844061"/>
              <a:gd name="connsiteX12" fmla="*/ 684 w 256917"/>
              <a:gd name="connsiteY12" fmla="*/ 808892 h 844061"/>
              <a:gd name="connsiteX13" fmla="*/ 20780 w 256917"/>
              <a:gd name="connsiteY13" fmla="*/ 844061 h 844061"/>
              <a:gd name="connsiteX14" fmla="*/ 20780 w 256917"/>
              <a:gd name="connsiteY14" fmla="*/ 844061 h 844061"/>
              <a:gd name="connsiteX15" fmla="*/ 35853 w 256917"/>
              <a:gd name="connsiteY15" fmla="*/ 839037 h 844061"/>
              <a:gd name="connsiteX16" fmla="*/ 50925 w 256917"/>
              <a:gd name="connsiteY16" fmla="*/ 828989 h 844061"/>
              <a:gd name="connsiteX17" fmla="*/ 81070 w 256917"/>
              <a:gd name="connsiteY17" fmla="*/ 793820 h 844061"/>
              <a:gd name="connsiteX18" fmla="*/ 101167 w 256917"/>
              <a:gd name="connsiteY18" fmla="*/ 743578 h 844061"/>
              <a:gd name="connsiteX19" fmla="*/ 121264 w 256917"/>
              <a:gd name="connsiteY19" fmla="*/ 688312 h 844061"/>
              <a:gd name="connsiteX20" fmla="*/ 141361 w 256917"/>
              <a:gd name="connsiteY20" fmla="*/ 622998 h 844061"/>
              <a:gd name="connsiteX21" fmla="*/ 151409 w 256917"/>
              <a:gd name="connsiteY21" fmla="*/ 582804 h 844061"/>
              <a:gd name="connsiteX22" fmla="*/ 176530 w 256917"/>
              <a:gd name="connsiteY22" fmla="*/ 542611 h 844061"/>
              <a:gd name="connsiteX23" fmla="*/ 216723 w 256917"/>
              <a:gd name="connsiteY23" fmla="*/ 502418 h 844061"/>
              <a:gd name="connsiteX24" fmla="*/ 246868 w 256917"/>
              <a:gd name="connsiteY24" fmla="*/ 447152 h 844061"/>
              <a:gd name="connsiteX25" fmla="*/ 256917 w 256917"/>
              <a:gd name="connsiteY25" fmla="*/ 381837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6917" h="844061">
                <a:moveTo>
                  <a:pt x="136336" y="0"/>
                </a:moveTo>
                <a:cubicBezTo>
                  <a:pt x="137173" y="12560"/>
                  <a:pt x="142197" y="7536"/>
                  <a:pt x="136336" y="25121"/>
                </a:cubicBezTo>
                <a:cubicBezTo>
                  <a:pt x="130475" y="42706"/>
                  <a:pt x="107029" y="83737"/>
                  <a:pt x="101167" y="105508"/>
                </a:cubicBezTo>
                <a:cubicBezTo>
                  <a:pt x="95306" y="127279"/>
                  <a:pt x="101167" y="155749"/>
                  <a:pt x="101167" y="155749"/>
                </a:cubicBezTo>
                <a:lnTo>
                  <a:pt x="101167" y="211015"/>
                </a:lnTo>
                <a:lnTo>
                  <a:pt x="101167" y="286378"/>
                </a:lnTo>
                <a:cubicBezTo>
                  <a:pt x="101167" y="308149"/>
                  <a:pt x="103679" y="316523"/>
                  <a:pt x="101167" y="341644"/>
                </a:cubicBezTo>
                <a:cubicBezTo>
                  <a:pt x="98655" y="366765"/>
                  <a:pt x="89445" y="408633"/>
                  <a:pt x="86095" y="437103"/>
                </a:cubicBezTo>
                <a:cubicBezTo>
                  <a:pt x="82746" y="465573"/>
                  <a:pt x="86094" y="483996"/>
                  <a:pt x="81070" y="512466"/>
                </a:cubicBezTo>
                <a:cubicBezTo>
                  <a:pt x="76046" y="540936"/>
                  <a:pt x="66836" y="581967"/>
                  <a:pt x="55950" y="607925"/>
                </a:cubicBezTo>
                <a:cubicBezTo>
                  <a:pt x="45064" y="633883"/>
                  <a:pt x="24130" y="643931"/>
                  <a:pt x="15756" y="668215"/>
                </a:cubicBezTo>
                <a:cubicBezTo>
                  <a:pt x="7382" y="692499"/>
                  <a:pt x="8220" y="730180"/>
                  <a:pt x="5708" y="753626"/>
                </a:cubicBezTo>
                <a:cubicBezTo>
                  <a:pt x="3196" y="777072"/>
                  <a:pt x="-1828" y="793820"/>
                  <a:pt x="684" y="808892"/>
                </a:cubicBezTo>
                <a:cubicBezTo>
                  <a:pt x="3196" y="823965"/>
                  <a:pt x="20780" y="844061"/>
                  <a:pt x="20780" y="844061"/>
                </a:cubicBezTo>
                <a:lnTo>
                  <a:pt x="20780" y="844061"/>
                </a:lnTo>
                <a:cubicBezTo>
                  <a:pt x="23292" y="843224"/>
                  <a:pt x="30829" y="841549"/>
                  <a:pt x="35853" y="839037"/>
                </a:cubicBezTo>
                <a:cubicBezTo>
                  <a:pt x="40877" y="836525"/>
                  <a:pt x="43389" y="836525"/>
                  <a:pt x="50925" y="828989"/>
                </a:cubicBezTo>
                <a:cubicBezTo>
                  <a:pt x="58461" y="821453"/>
                  <a:pt x="72696" y="808055"/>
                  <a:pt x="81070" y="793820"/>
                </a:cubicBezTo>
                <a:cubicBezTo>
                  <a:pt x="89444" y="779585"/>
                  <a:pt x="94468" y="761163"/>
                  <a:pt x="101167" y="743578"/>
                </a:cubicBezTo>
                <a:cubicBezTo>
                  <a:pt x="107866" y="725993"/>
                  <a:pt x="114565" y="708409"/>
                  <a:pt x="121264" y="688312"/>
                </a:cubicBezTo>
                <a:cubicBezTo>
                  <a:pt x="127963" y="668215"/>
                  <a:pt x="136337" y="640583"/>
                  <a:pt x="141361" y="622998"/>
                </a:cubicBezTo>
                <a:cubicBezTo>
                  <a:pt x="146385" y="605413"/>
                  <a:pt x="145548" y="596202"/>
                  <a:pt x="151409" y="582804"/>
                </a:cubicBezTo>
                <a:cubicBezTo>
                  <a:pt x="157270" y="569406"/>
                  <a:pt x="165644" y="556009"/>
                  <a:pt x="176530" y="542611"/>
                </a:cubicBezTo>
                <a:cubicBezTo>
                  <a:pt x="187416" y="529213"/>
                  <a:pt x="205000" y="518328"/>
                  <a:pt x="216723" y="502418"/>
                </a:cubicBezTo>
                <a:cubicBezTo>
                  <a:pt x="228446" y="486508"/>
                  <a:pt x="240169" y="467249"/>
                  <a:pt x="246868" y="447152"/>
                </a:cubicBezTo>
                <a:cubicBezTo>
                  <a:pt x="253567" y="427055"/>
                  <a:pt x="254405" y="402771"/>
                  <a:pt x="256917" y="38183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00222 0.113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03 0.113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5.55112E-17 L -0.00195 0.1152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7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56 -0.0747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37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494 -0.0745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521 -0.0740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7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99 0.0754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00248 0.0775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00235 0.076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8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00195 -0.06574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0234 -0.0641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0183 -0.0675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843641" y="2501512"/>
            <a:ext cx="1674479" cy="30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81545" y="2276434"/>
            <a:ext cx="19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স্পিন্ডল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664854" y="1744918"/>
            <a:ext cx="2798059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129072" y="1744918"/>
            <a:ext cx="1880052" cy="3872276"/>
          </a:xfrm>
          <a:prstGeom prst="arc">
            <a:avLst>
              <a:gd name="adj1" fmla="val 550544"/>
              <a:gd name="adj2" fmla="val 538442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324905" y="4492104"/>
            <a:ext cx="12541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18393" y="4215480"/>
            <a:ext cx="184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ট্রাকশন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20644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84162"/>
            <a:ext cx="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96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 rot="21083696">
            <a:off x="3433296" y="3203019"/>
            <a:ext cx="684278" cy="438210"/>
          </a:xfrm>
          <a:custGeom>
            <a:avLst/>
            <a:gdLst>
              <a:gd name="connsiteX0" fmla="*/ 0 w 459170"/>
              <a:gd name="connsiteY0" fmla="*/ 36038 h 456952"/>
              <a:gd name="connsiteX1" fmla="*/ 188685 w 459170"/>
              <a:gd name="connsiteY1" fmla="*/ 456952 h 456952"/>
              <a:gd name="connsiteX2" fmla="*/ 435428 w 459170"/>
              <a:gd name="connsiteY2" fmla="*/ 36038 h 456952"/>
              <a:gd name="connsiteX3" fmla="*/ 435428 w 459170"/>
              <a:gd name="connsiteY3" fmla="*/ 50552 h 456952"/>
              <a:gd name="connsiteX0" fmla="*/ 0 w 684036"/>
              <a:gd name="connsiteY0" fmla="*/ 8258 h 429172"/>
              <a:gd name="connsiteX1" fmla="*/ 188685 w 684036"/>
              <a:gd name="connsiteY1" fmla="*/ 429172 h 429172"/>
              <a:gd name="connsiteX2" fmla="*/ 435428 w 684036"/>
              <a:gd name="connsiteY2" fmla="*/ 8258 h 429172"/>
              <a:gd name="connsiteX3" fmla="*/ 682721 w 684036"/>
              <a:gd name="connsiteY3" fmla="*/ 351649 h 429172"/>
              <a:gd name="connsiteX0" fmla="*/ 0 w 684164"/>
              <a:gd name="connsiteY0" fmla="*/ 0 h 441612"/>
              <a:gd name="connsiteX1" fmla="*/ 188685 w 684164"/>
              <a:gd name="connsiteY1" fmla="*/ 420914 h 441612"/>
              <a:gd name="connsiteX2" fmla="*/ 456909 w 684164"/>
              <a:gd name="connsiteY2" fmla="*/ 339545 h 441612"/>
              <a:gd name="connsiteX3" fmla="*/ 682721 w 684164"/>
              <a:gd name="connsiteY3" fmla="*/ 343391 h 441612"/>
              <a:gd name="connsiteX0" fmla="*/ 0 w 684164"/>
              <a:gd name="connsiteY0" fmla="*/ 0 h 436656"/>
              <a:gd name="connsiteX1" fmla="*/ 188685 w 684164"/>
              <a:gd name="connsiteY1" fmla="*/ 420914 h 436656"/>
              <a:gd name="connsiteX2" fmla="*/ 456909 w 684164"/>
              <a:gd name="connsiteY2" fmla="*/ 339545 h 436656"/>
              <a:gd name="connsiteX3" fmla="*/ 682721 w 684164"/>
              <a:gd name="connsiteY3" fmla="*/ 343391 h 436656"/>
              <a:gd name="connsiteX0" fmla="*/ 0 w 684278"/>
              <a:gd name="connsiteY0" fmla="*/ 0 h 445346"/>
              <a:gd name="connsiteX1" fmla="*/ 188685 w 684278"/>
              <a:gd name="connsiteY1" fmla="*/ 420914 h 445346"/>
              <a:gd name="connsiteX2" fmla="*/ 473022 w 684278"/>
              <a:gd name="connsiteY2" fmla="*/ 381218 h 445346"/>
              <a:gd name="connsiteX3" fmla="*/ 682721 w 684278"/>
              <a:gd name="connsiteY3" fmla="*/ 343391 h 445346"/>
              <a:gd name="connsiteX0" fmla="*/ 0 w 684278"/>
              <a:gd name="connsiteY0" fmla="*/ 0 h 438210"/>
              <a:gd name="connsiteX1" fmla="*/ 188685 w 684278"/>
              <a:gd name="connsiteY1" fmla="*/ 420914 h 438210"/>
              <a:gd name="connsiteX2" fmla="*/ 473022 w 684278"/>
              <a:gd name="connsiteY2" fmla="*/ 381218 h 438210"/>
              <a:gd name="connsiteX3" fmla="*/ 682721 w 684278"/>
              <a:gd name="connsiteY3" fmla="*/ 343391 h 43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278" h="438210">
                <a:moveTo>
                  <a:pt x="0" y="0"/>
                </a:moveTo>
                <a:cubicBezTo>
                  <a:pt x="58057" y="210457"/>
                  <a:pt x="109848" y="357378"/>
                  <a:pt x="188685" y="420914"/>
                </a:cubicBezTo>
                <a:cubicBezTo>
                  <a:pt x="267522" y="484450"/>
                  <a:pt x="334747" y="350177"/>
                  <a:pt x="473022" y="381218"/>
                </a:cubicBezTo>
                <a:cubicBezTo>
                  <a:pt x="514146" y="313485"/>
                  <a:pt x="703283" y="302267"/>
                  <a:pt x="682721" y="343391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20845726">
            <a:off x="4183690" y="3766826"/>
            <a:ext cx="532175" cy="254597"/>
          </a:xfrm>
          <a:custGeom>
            <a:avLst/>
            <a:gdLst>
              <a:gd name="connsiteX0" fmla="*/ 377371 w 377371"/>
              <a:gd name="connsiteY0" fmla="*/ 254597 h 515854"/>
              <a:gd name="connsiteX1" fmla="*/ 188686 w 377371"/>
              <a:gd name="connsiteY1" fmla="*/ 7854 h 515854"/>
              <a:gd name="connsiteX2" fmla="*/ 0 w 377371"/>
              <a:gd name="connsiteY2" fmla="*/ 515854 h 515854"/>
              <a:gd name="connsiteX0" fmla="*/ 532175 w 532175"/>
              <a:gd name="connsiteY0" fmla="*/ 254597 h 254597"/>
              <a:gd name="connsiteX1" fmla="*/ 343490 w 532175"/>
              <a:gd name="connsiteY1" fmla="*/ 7854 h 254597"/>
              <a:gd name="connsiteX2" fmla="*/ 0 w 532175"/>
              <a:gd name="connsiteY2" fmla="*/ 140656 h 254597"/>
              <a:gd name="connsiteX0" fmla="*/ 532175 w 532175"/>
              <a:gd name="connsiteY0" fmla="*/ 254597 h 254597"/>
              <a:gd name="connsiteX1" fmla="*/ 343490 w 532175"/>
              <a:gd name="connsiteY1" fmla="*/ 7854 h 254597"/>
              <a:gd name="connsiteX2" fmla="*/ 0 w 532175"/>
              <a:gd name="connsiteY2" fmla="*/ 140656 h 254597"/>
              <a:gd name="connsiteX0" fmla="*/ 532175 w 532175"/>
              <a:gd name="connsiteY0" fmla="*/ 254597 h 254597"/>
              <a:gd name="connsiteX1" fmla="*/ 343490 w 532175"/>
              <a:gd name="connsiteY1" fmla="*/ 7854 h 254597"/>
              <a:gd name="connsiteX2" fmla="*/ 0 w 532175"/>
              <a:gd name="connsiteY2" fmla="*/ 140656 h 25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175" h="254597">
                <a:moveTo>
                  <a:pt x="532175" y="254597"/>
                </a:moveTo>
                <a:cubicBezTo>
                  <a:pt x="469280" y="109454"/>
                  <a:pt x="406385" y="-35689"/>
                  <a:pt x="343490" y="7854"/>
                </a:cubicBezTo>
                <a:cubicBezTo>
                  <a:pt x="280595" y="51397"/>
                  <a:pt x="142786" y="-16978"/>
                  <a:pt x="0" y="140656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94818">
            <a:off x="3352782" y="3378511"/>
            <a:ext cx="777097" cy="395608"/>
          </a:xfrm>
          <a:custGeom>
            <a:avLst/>
            <a:gdLst>
              <a:gd name="connsiteX0" fmla="*/ 0 w 601588"/>
              <a:gd name="connsiteY0" fmla="*/ 190393 h 594795"/>
              <a:gd name="connsiteX1" fmla="*/ 133684 w 601588"/>
              <a:gd name="connsiteY1" fmla="*/ 436372 h 594795"/>
              <a:gd name="connsiteX2" fmla="*/ 213894 w 601588"/>
              <a:gd name="connsiteY2" fmla="*/ 532625 h 594795"/>
              <a:gd name="connsiteX3" fmla="*/ 278063 w 601588"/>
              <a:gd name="connsiteY3" fmla="*/ 586098 h 594795"/>
              <a:gd name="connsiteX4" fmla="*/ 363621 w 601588"/>
              <a:gd name="connsiteY4" fmla="*/ 575404 h 594795"/>
              <a:gd name="connsiteX5" fmla="*/ 449179 w 601588"/>
              <a:gd name="connsiteY5" fmla="*/ 404288 h 594795"/>
              <a:gd name="connsiteX6" fmla="*/ 588210 w 601588"/>
              <a:gd name="connsiteY6" fmla="*/ 40667 h 594795"/>
              <a:gd name="connsiteX7" fmla="*/ 588210 w 601588"/>
              <a:gd name="connsiteY7" fmla="*/ 24625 h 594795"/>
              <a:gd name="connsiteX0" fmla="*/ 0 w 814366"/>
              <a:gd name="connsiteY0" fmla="*/ 156533 h 560935"/>
              <a:gd name="connsiteX1" fmla="*/ 133684 w 814366"/>
              <a:gd name="connsiteY1" fmla="*/ 402512 h 560935"/>
              <a:gd name="connsiteX2" fmla="*/ 213894 w 814366"/>
              <a:gd name="connsiteY2" fmla="*/ 498765 h 560935"/>
              <a:gd name="connsiteX3" fmla="*/ 278063 w 814366"/>
              <a:gd name="connsiteY3" fmla="*/ 552238 h 560935"/>
              <a:gd name="connsiteX4" fmla="*/ 363621 w 814366"/>
              <a:gd name="connsiteY4" fmla="*/ 541544 h 560935"/>
              <a:gd name="connsiteX5" fmla="*/ 449179 w 814366"/>
              <a:gd name="connsiteY5" fmla="*/ 370428 h 560935"/>
              <a:gd name="connsiteX6" fmla="*/ 588210 w 814366"/>
              <a:gd name="connsiteY6" fmla="*/ 6807 h 560935"/>
              <a:gd name="connsiteX7" fmla="*/ 813913 w 814366"/>
              <a:gd name="connsiteY7" fmla="*/ 365313 h 560935"/>
              <a:gd name="connsiteX0" fmla="*/ 0 w 814601"/>
              <a:gd name="connsiteY0" fmla="*/ 0 h 404402"/>
              <a:gd name="connsiteX1" fmla="*/ 133684 w 814601"/>
              <a:gd name="connsiteY1" fmla="*/ 245979 h 404402"/>
              <a:gd name="connsiteX2" fmla="*/ 213894 w 814601"/>
              <a:gd name="connsiteY2" fmla="*/ 342232 h 404402"/>
              <a:gd name="connsiteX3" fmla="*/ 278063 w 814601"/>
              <a:gd name="connsiteY3" fmla="*/ 395705 h 404402"/>
              <a:gd name="connsiteX4" fmla="*/ 363621 w 814601"/>
              <a:gd name="connsiteY4" fmla="*/ 385011 h 404402"/>
              <a:gd name="connsiteX5" fmla="*/ 449179 w 814601"/>
              <a:gd name="connsiteY5" fmla="*/ 213895 h 404402"/>
              <a:gd name="connsiteX6" fmla="*/ 664099 w 814601"/>
              <a:gd name="connsiteY6" fmla="*/ 249834 h 404402"/>
              <a:gd name="connsiteX7" fmla="*/ 813913 w 814601"/>
              <a:gd name="connsiteY7" fmla="*/ 208780 h 404402"/>
              <a:gd name="connsiteX0" fmla="*/ 0 w 814601"/>
              <a:gd name="connsiteY0" fmla="*/ 0 h 399622"/>
              <a:gd name="connsiteX1" fmla="*/ 133684 w 814601"/>
              <a:gd name="connsiteY1" fmla="*/ 245979 h 399622"/>
              <a:gd name="connsiteX2" fmla="*/ 213894 w 814601"/>
              <a:gd name="connsiteY2" fmla="*/ 342232 h 399622"/>
              <a:gd name="connsiteX3" fmla="*/ 278063 w 814601"/>
              <a:gd name="connsiteY3" fmla="*/ 395705 h 399622"/>
              <a:gd name="connsiteX4" fmla="*/ 363621 w 814601"/>
              <a:gd name="connsiteY4" fmla="*/ 385011 h 399622"/>
              <a:gd name="connsiteX5" fmla="*/ 495043 w 814601"/>
              <a:gd name="connsiteY5" fmla="*/ 301103 h 399622"/>
              <a:gd name="connsiteX6" fmla="*/ 664099 w 814601"/>
              <a:gd name="connsiteY6" fmla="*/ 249834 h 399622"/>
              <a:gd name="connsiteX7" fmla="*/ 813913 w 814601"/>
              <a:gd name="connsiteY7" fmla="*/ 208780 h 39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601" h="399622">
                <a:moveTo>
                  <a:pt x="0" y="0"/>
                </a:moveTo>
                <a:cubicBezTo>
                  <a:pt x="49017" y="94470"/>
                  <a:pt x="98035" y="188940"/>
                  <a:pt x="133684" y="245979"/>
                </a:cubicBezTo>
                <a:cubicBezTo>
                  <a:pt x="169333" y="303018"/>
                  <a:pt x="189831" y="317278"/>
                  <a:pt x="213894" y="342232"/>
                </a:cubicBezTo>
                <a:cubicBezTo>
                  <a:pt x="237957" y="367186"/>
                  <a:pt x="253109" y="388575"/>
                  <a:pt x="278063" y="395705"/>
                </a:cubicBezTo>
                <a:cubicBezTo>
                  <a:pt x="303017" y="402835"/>
                  <a:pt x="327458" y="400778"/>
                  <a:pt x="363621" y="385011"/>
                </a:cubicBezTo>
                <a:cubicBezTo>
                  <a:pt x="399784" y="369244"/>
                  <a:pt x="444963" y="323633"/>
                  <a:pt x="495043" y="301103"/>
                </a:cubicBezTo>
                <a:cubicBezTo>
                  <a:pt x="545123" y="278574"/>
                  <a:pt x="640927" y="313111"/>
                  <a:pt x="664099" y="249834"/>
                </a:cubicBezTo>
                <a:cubicBezTo>
                  <a:pt x="687271" y="186557"/>
                  <a:pt x="825499" y="185162"/>
                  <a:pt x="813913" y="20878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15820" y="3651508"/>
            <a:ext cx="670074" cy="203941"/>
          </a:xfrm>
          <a:custGeom>
            <a:avLst/>
            <a:gdLst>
              <a:gd name="connsiteX0" fmla="*/ 0 w 529389"/>
              <a:gd name="connsiteY0" fmla="*/ 658467 h 658467"/>
              <a:gd name="connsiteX1" fmla="*/ 48126 w 529389"/>
              <a:gd name="connsiteY1" fmla="*/ 289498 h 658467"/>
              <a:gd name="connsiteX2" fmla="*/ 101600 w 529389"/>
              <a:gd name="connsiteY2" fmla="*/ 86298 h 658467"/>
              <a:gd name="connsiteX3" fmla="*/ 122989 w 529389"/>
              <a:gd name="connsiteY3" fmla="*/ 43520 h 658467"/>
              <a:gd name="connsiteX4" fmla="*/ 171116 w 529389"/>
              <a:gd name="connsiteY4" fmla="*/ 6088 h 658467"/>
              <a:gd name="connsiteX5" fmla="*/ 251326 w 529389"/>
              <a:gd name="connsiteY5" fmla="*/ 6088 h 658467"/>
              <a:gd name="connsiteX6" fmla="*/ 336884 w 529389"/>
              <a:gd name="connsiteY6" fmla="*/ 64909 h 658467"/>
              <a:gd name="connsiteX7" fmla="*/ 406400 w 529389"/>
              <a:gd name="connsiteY7" fmla="*/ 134425 h 658467"/>
              <a:gd name="connsiteX8" fmla="*/ 470568 w 529389"/>
              <a:gd name="connsiteY8" fmla="*/ 203941 h 658467"/>
              <a:gd name="connsiteX9" fmla="*/ 529389 w 529389"/>
              <a:gd name="connsiteY9" fmla="*/ 284151 h 658467"/>
              <a:gd name="connsiteX0" fmla="*/ 0 w 767688"/>
              <a:gd name="connsiteY0" fmla="*/ 414627 h 414627"/>
              <a:gd name="connsiteX1" fmla="*/ 286425 w 767688"/>
              <a:gd name="connsiteY1" fmla="*/ 289498 h 414627"/>
              <a:gd name="connsiteX2" fmla="*/ 339899 w 767688"/>
              <a:gd name="connsiteY2" fmla="*/ 86298 h 414627"/>
              <a:gd name="connsiteX3" fmla="*/ 361288 w 767688"/>
              <a:gd name="connsiteY3" fmla="*/ 43520 h 414627"/>
              <a:gd name="connsiteX4" fmla="*/ 409415 w 767688"/>
              <a:gd name="connsiteY4" fmla="*/ 6088 h 414627"/>
              <a:gd name="connsiteX5" fmla="*/ 489625 w 767688"/>
              <a:gd name="connsiteY5" fmla="*/ 6088 h 414627"/>
              <a:gd name="connsiteX6" fmla="*/ 575183 w 767688"/>
              <a:gd name="connsiteY6" fmla="*/ 64909 h 414627"/>
              <a:gd name="connsiteX7" fmla="*/ 644699 w 767688"/>
              <a:gd name="connsiteY7" fmla="*/ 134425 h 414627"/>
              <a:gd name="connsiteX8" fmla="*/ 708867 w 767688"/>
              <a:gd name="connsiteY8" fmla="*/ 203941 h 414627"/>
              <a:gd name="connsiteX9" fmla="*/ 767688 w 767688"/>
              <a:gd name="connsiteY9" fmla="*/ 284151 h 414627"/>
              <a:gd name="connsiteX0" fmla="*/ 0 w 767688"/>
              <a:gd name="connsiteY0" fmla="*/ 414627 h 414627"/>
              <a:gd name="connsiteX1" fmla="*/ 197756 w 767688"/>
              <a:gd name="connsiteY1" fmla="*/ 184204 h 414627"/>
              <a:gd name="connsiteX2" fmla="*/ 339899 w 767688"/>
              <a:gd name="connsiteY2" fmla="*/ 86298 h 414627"/>
              <a:gd name="connsiteX3" fmla="*/ 361288 w 767688"/>
              <a:gd name="connsiteY3" fmla="*/ 43520 h 414627"/>
              <a:gd name="connsiteX4" fmla="*/ 409415 w 767688"/>
              <a:gd name="connsiteY4" fmla="*/ 6088 h 414627"/>
              <a:gd name="connsiteX5" fmla="*/ 489625 w 767688"/>
              <a:gd name="connsiteY5" fmla="*/ 6088 h 414627"/>
              <a:gd name="connsiteX6" fmla="*/ 575183 w 767688"/>
              <a:gd name="connsiteY6" fmla="*/ 64909 h 414627"/>
              <a:gd name="connsiteX7" fmla="*/ 644699 w 767688"/>
              <a:gd name="connsiteY7" fmla="*/ 134425 h 414627"/>
              <a:gd name="connsiteX8" fmla="*/ 708867 w 767688"/>
              <a:gd name="connsiteY8" fmla="*/ 203941 h 414627"/>
              <a:gd name="connsiteX9" fmla="*/ 767688 w 767688"/>
              <a:gd name="connsiteY9" fmla="*/ 284151 h 414627"/>
              <a:gd name="connsiteX0" fmla="*/ 0 w 767688"/>
              <a:gd name="connsiteY0" fmla="*/ 220664 h 284151"/>
              <a:gd name="connsiteX1" fmla="*/ 197756 w 767688"/>
              <a:gd name="connsiteY1" fmla="*/ 184204 h 284151"/>
              <a:gd name="connsiteX2" fmla="*/ 339899 w 767688"/>
              <a:gd name="connsiteY2" fmla="*/ 86298 h 284151"/>
              <a:gd name="connsiteX3" fmla="*/ 361288 w 767688"/>
              <a:gd name="connsiteY3" fmla="*/ 43520 h 284151"/>
              <a:gd name="connsiteX4" fmla="*/ 409415 w 767688"/>
              <a:gd name="connsiteY4" fmla="*/ 6088 h 284151"/>
              <a:gd name="connsiteX5" fmla="*/ 489625 w 767688"/>
              <a:gd name="connsiteY5" fmla="*/ 6088 h 284151"/>
              <a:gd name="connsiteX6" fmla="*/ 575183 w 767688"/>
              <a:gd name="connsiteY6" fmla="*/ 64909 h 284151"/>
              <a:gd name="connsiteX7" fmla="*/ 644699 w 767688"/>
              <a:gd name="connsiteY7" fmla="*/ 134425 h 284151"/>
              <a:gd name="connsiteX8" fmla="*/ 708867 w 767688"/>
              <a:gd name="connsiteY8" fmla="*/ 203941 h 284151"/>
              <a:gd name="connsiteX9" fmla="*/ 767688 w 767688"/>
              <a:gd name="connsiteY9" fmla="*/ 284151 h 284151"/>
              <a:gd name="connsiteX0" fmla="*/ 0 w 767688"/>
              <a:gd name="connsiteY0" fmla="*/ 220664 h 284151"/>
              <a:gd name="connsiteX1" fmla="*/ 192215 w 767688"/>
              <a:gd name="connsiteY1" fmla="*/ 117702 h 284151"/>
              <a:gd name="connsiteX2" fmla="*/ 339899 w 767688"/>
              <a:gd name="connsiteY2" fmla="*/ 86298 h 284151"/>
              <a:gd name="connsiteX3" fmla="*/ 361288 w 767688"/>
              <a:gd name="connsiteY3" fmla="*/ 43520 h 284151"/>
              <a:gd name="connsiteX4" fmla="*/ 409415 w 767688"/>
              <a:gd name="connsiteY4" fmla="*/ 6088 h 284151"/>
              <a:gd name="connsiteX5" fmla="*/ 489625 w 767688"/>
              <a:gd name="connsiteY5" fmla="*/ 6088 h 284151"/>
              <a:gd name="connsiteX6" fmla="*/ 575183 w 767688"/>
              <a:gd name="connsiteY6" fmla="*/ 64909 h 284151"/>
              <a:gd name="connsiteX7" fmla="*/ 644699 w 767688"/>
              <a:gd name="connsiteY7" fmla="*/ 134425 h 284151"/>
              <a:gd name="connsiteX8" fmla="*/ 708867 w 767688"/>
              <a:gd name="connsiteY8" fmla="*/ 203941 h 284151"/>
              <a:gd name="connsiteX9" fmla="*/ 767688 w 767688"/>
              <a:gd name="connsiteY9" fmla="*/ 284151 h 284151"/>
              <a:gd name="connsiteX0" fmla="*/ 0 w 767688"/>
              <a:gd name="connsiteY0" fmla="*/ 220664 h 284151"/>
              <a:gd name="connsiteX1" fmla="*/ 192215 w 767688"/>
              <a:gd name="connsiteY1" fmla="*/ 117702 h 284151"/>
              <a:gd name="connsiteX2" fmla="*/ 284481 w 767688"/>
              <a:gd name="connsiteY2" fmla="*/ 69673 h 284151"/>
              <a:gd name="connsiteX3" fmla="*/ 361288 w 767688"/>
              <a:gd name="connsiteY3" fmla="*/ 43520 h 284151"/>
              <a:gd name="connsiteX4" fmla="*/ 409415 w 767688"/>
              <a:gd name="connsiteY4" fmla="*/ 6088 h 284151"/>
              <a:gd name="connsiteX5" fmla="*/ 489625 w 767688"/>
              <a:gd name="connsiteY5" fmla="*/ 6088 h 284151"/>
              <a:gd name="connsiteX6" fmla="*/ 575183 w 767688"/>
              <a:gd name="connsiteY6" fmla="*/ 64909 h 284151"/>
              <a:gd name="connsiteX7" fmla="*/ 644699 w 767688"/>
              <a:gd name="connsiteY7" fmla="*/ 134425 h 284151"/>
              <a:gd name="connsiteX8" fmla="*/ 708867 w 767688"/>
              <a:gd name="connsiteY8" fmla="*/ 203941 h 284151"/>
              <a:gd name="connsiteX9" fmla="*/ 767688 w 767688"/>
              <a:gd name="connsiteY9" fmla="*/ 284151 h 284151"/>
              <a:gd name="connsiteX0" fmla="*/ 0 w 767688"/>
              <a:gd name="connsiteY0" fmla="*/ 220664 h 284151"/>
              <a:gd name="connsiteX1" fmla="*/ 175589 w 767688"/>
              <a:gd name="connsiteY1" fmla="*/ 84451 h 284151"/>
              <a:gd name="connsiteX2" fmla="*/ 284481 w 767688"/>
              <a:gd name="connsiteY2" fmla="*/ 69673 h 284151"/>
              <a:gd name="connsiteX3" fmla="*/ 361288 w 767688"/>
              <a:gd name="connsiteY3" fmla="*/ 43520 h 284151"/>
              <a:gd name="connsiteX4" fmla="*/ 409415 w 767688"/>
              <a:gd name="connsiteY4" fmla="*/ 6088 h 284151"/>
              <a:gd name="connsiteX5" fmla="*/ 489625 w 767688"/>
              <a:gd name="connsiteY5" fmla="*/ 6088 h 284151"/>
              <a:gd name="connsiteX6" fmla="*/ 575183 w 767688"/>
              <a:gd name="connsiteY6" fmla="*/ 64909 h 284151"/>
              <a:gd name="connsiteX7" fmla="*/ 644699 w 767688"/>
              <a:gd name="connsiteY7" fmla="*/ 134425 h 284151"/>
              <a:gd name="connsiteX8" fmla="*/ 708867 w 767688"/>
              <a:gd name="connsiteY8" fmla="*/ 203941 h 284151"/>
              <a:gd name="connsiteX9" fmla="*/ 767688 w 767688"/>
              <a:gd name="connsiteY9" fmla="*/ 284151 h 284151"/>
              <a:gd name="connsiteX0" fmla="*/ 0 w 728895"/>
              <a:gd name="connsiteY0" fmla="*/ 192955 h 284151"/>
              <a:gd name="connsiteX1" fmla="*/ 136796 w 728895"/>
              <a:gd name="connsiteY1" fmla="*/ 84451 h 284151"/>
              <a:gd name="connsiteX2" fmla="*/ 245688 w 728895"/>
              <a:gd name="connsiteY2" fmla="*/ 69673 h 284151"/>
              <a:gd name="connsiteX3" fmla="*/ 322495 w 728895"/>
              <a:gd name="connsiteY3" fmla="*/ 43520 h 284151"/>
              <a:gd name="connsiteX4" fmla="*/ 370622 w 728895"/>
              <a:gd name="connsiteY4" fmla="*/ 6088 h 284151"/>
              <a:gd name="connsiteX5" fmla="*/ 450832 w 728895"/>
              <a:gd name="connsiteY5" fmla="*/ 6088 h 284151"/>
              <a:gd name="connsiteX6" fmla="*/ 536390 w 728895"/>
              <a:gd name="connsiteY6" fmla="*/ 64909 h 284151"/>
              <a:gd name="connsiteX7" fmla="*/ 605906 w 728895"/>
              <a:gd name="connsiteY7" fmla="*/ 134425 h 284151"/>
              <a:gd name="connsiteX8" fmla="*/ 670074 w 728895"/>
              <a:gd name="connsiteY8" fmla="*/ 203941 h 284151"/>
              <a:gd name="connsiteX9" fmla="*/ 728895 w 728895"/>
              <a:gd name="connsiteY9" fmla="*/ 284151 h 284151"/>
              <a:gd name="connsiteX0" fmla="*/ 0 w 728895"/>
              <a:gd name="connsiteY0" fmla="*/ 192955 h 284151"/>
              <a:gd name="connsiteX1" fmla="*/ 136796 w 728895"/>
              <a:gd name="connsiteY1" fmla="*/ 84451 h 284151"/>
              <a:gd name="connsiteX2" fmla="*/ 245688 w 728895"/>
              <a:gd name="connsiteY2" fmla="*/ 69673 h 284151"/>
              <a:gd name="connsiteX3" fmla="*/ 322495 w 728895"/>
              <a:gd name="connsiteY3" fmla="*/ 43520 h 284151"/>
              <a:gd name="connsiteX4" fmla="*/ 370622 w 728895"/>
              <a:gd name="connsiteY4" fmla="*/ 6088 h 284151"/>
              <a:gd name="connsiteX5" fmla="*/ 450832 w 728895"/>
              <a:gd name="connsiteY5" fmla="*/ 6088 h 284151"/>
              <a:gd name="connsiteX6" fmla="*/ 536390 w 728895"/>
              <a:gd name="connsiteY6" fmla="*/ 64909 h 284151"/>
              <a:gd name="connsiteX7" fmla="*/ 605906 w 728895"/>
              <a:gd name="connsiteY7" fmla="*/ 134425 h 284151"/>
              <a:gd name="connsiteX8" fmla="*/ 670074 w 728895"/>
              <a:gd name="connsiteY8" fmla="*/ 203941 h 284151"/>
              <a:gd name="connsiteX9" fmla="*/ 728895 w 728895"/>
              <a:gd name="connsiteY9" fmla="*/ 284151 h 284151"/>
              <a:gd name="connsiteX0" fmla="*/ 0 w 670074"/>
              <a:gd name="connsiteY0" fmla="*/ 192955 h 203941"/>
              <a:gd name="connsiteX1" fmla="*/ 136796 w 670074"/>
              <a:gd name="connsiteY1" fmla="*/ 84451 h 203941"/>
              <a:gd name="connsiteX2" fmla="*/ 245688 w 670074"/>
              <a:gd name="connsiteY2" fmla="*/ 69673 h 203941"/>
              <a:gd name="connsiteX3" fmla="*/ 322495 w 670074"/>
              <a:gd name="connsiteY3" fmla="*/ 43520 h 203941"/>
              <a:gd name="connsiteX4" fmla="*/ 370622 w 670074"/>
              <a:gd name="connsiteY4" fmla="*/ 6088 h 203941"/>
              <a:gd name="connsiteX5" fmla="*/ 450832 w 670074"/>
              <a:gd name="connsiteY5" fmla="*/ 6088 h 203941"/>
              <a:gd name="connsiteX6" fmla="*/ 536390 w 670074"/>
              <a:gd name="connsiteY6" fmla="*/ 64909 h 203941"/>
              <a:gd name="connsiteX7" fmla="*/ 605906 w 670074"/>
              <a:gd name="connsiteY7" fmla="*/ 134425 h 203941"/>
              <a:gd name="connsiteX8" fmla="*/ 670074 w 670074"/>
              <a:gd name="connsiteY8" fmla="*/ 203941 h 20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074" h="203941">
                <a:moveTo>
                  <a:pt x="0" y="192955"/>
                </a:moveTo>
                <a:cubicBezTo>
                  <a:pt x="48846" y="111569"/>
                  <a:pt x="95848" y="104998"/>
                  <a:pt x="136796" y="84451"/>
                </a:cubicBezTo>
                <a:cubicBezTo>
                  <a:pt x="177744" y="63904"/>
                  <a:pt x="214738" y="76495"/>
                  <a:pt x="245688" y="69673"/>
                </a:cubicBezTo>
                <a:cubicBezTo>
                  <a:pt x="276638" y="62851"/>
                  <a:pt x="301673" y="54117"/>
                  <a:pt x="322495" y="43520"/>
                </a:cubicBezTo>
                <a:cubicBezTo>
                  <a:pt x="343317" y="32923"/>
                  <a:pt x="349233" y="12327"/>
                  <a:pt x="370622" y="6088"/>
                </a:cubicBezTo>
                <a:cubicBezTo>
                  <a:pt x="392012" y="-151"/>
                  <a:pt x="423204" y="-3716"/>
                  <a:pt x="450832" y="6088"/>
                </a:cubicBezTo>
                <a:cubicBezTo>
                  <a:pt x="478460" y="15891"/>
                  <a:pt x="510544" y="43519"/>
                  <a:pt x="536390" y="64909"/>
                </a:cubicBezTo>
                <a:cubicBezTo>
                  <a:pt x="562236" y="86298"/>
                  <a:pt x="583625" y="111253"/>
                  <a:pt x="605906" y="134425"/>
                </a:cubicBezTo>
                <a:cubicBezTo>
                  <a:pt x="628187" y="157597"/>
                  <a:pt x="649576" y="178987"/>
                  <a:pt x="670074" y="203941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20845" y="3656454"/>
            <a:ext cx="87351" cy="8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8968" y="366772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9492709">
            <a:off x="4948845" y="3302549"/>
            <a:ext cx="797927" cy="576725"/>
          </a:xfrm>
          <a:custGeom>
            <a:avLst/>
            <a:gdLst>
              <a:gd name="connsiteX0" fmla="*/ 0 w 721895"/>
              <a:gd name="connsiteY0" fmla="*/ 0 h 716745"/>
              <a:gd name="connsiteX1" fmla="*/ 90906 w 721895"/>
              <a:gd name="connsiteY1" fmla="*/ 245979 h 716745"/>
              <a:gd name="connsiteX2" fmla="*/ 224590 w 721895"/>
              <a:gd name="connsiteY2" fmla="*/ 534737 h 716745"/>
              <a:gd name="connsiteX3" fmla="*/ 272716 w 721895"/>
              <a:gd name="connsiteY3" fmla="*/ 636337 h 716745"/>
              <a:gd name="connsiteX4" fmla="*/ 342232 w 721895"/>
              <a:gd name="connsiteY4" fmla="*/ 711200 h 716745"/>
              <a:gd name="connsiteX5" fmla="*/ 470569 w 721895"/>
              <a:gd name="connsiteY5" fmla="*/ 711200 h 716745"/>
              <a:gd name="connsiteX6" fmla="*/ 679116 w 721895"/>
              <a:gd name="connsiteY6" fmla="*/ 705853 h 716745"/>
              <a:gd name="connsiteX7" fmla="*/ 721895 w 721895"/>
              <a:gd name="connsiteY7" fmla="*/ 700506 h 716745"/>
              <a:gd name="connsiteX0" fmla="*/ 0 w 679116"/>
              <a:gd name="connsiteY0" fmla="*/ 0 h 716745"/>
              <a:gd name="connsiteX1" fmla="*/ 90906 w 679116"/>
              <a:gd name="connsiteY1" fmla="*/ 245979 h 716745"/>
              <a:gd name="connsiteX2" fmla="*/ 224590 w 679116"/>
              <a:gd name="connsiteY2" fmla="*/ 534737 h 716745"/>
              <a:gd name="connsiteX3" fmla="*/ 272716 w 679116"/>
              <a:gd name="connsiteY3" fmla="*/ 636337 h 716745"/>
              <a:gd name="connsiteX4" fmla="*/ 342232 w 679116"/>
              <a:gd name="connsiteY4" fmla="*/ 711200 h 716745"/>
              <a:gd name="connsiteX5" fmla="*/ 470569 w 679116"/>
              <a:gd name="connsiteY5" fmla="*/ 711200 h 716745"/>
              <a:gd name="connsiteX6" fmla="*/ 679116 w 679116"/>
              <a:gd name="connsiteY6" fmla="*/ 705853 h 716745"/>
              <a:gd name="connsiteX0" fmla="*/ 0 w 797927"/>
              <a:gd name="connsiteY0" fmla="*/ 0 h 576725"/>
              <a:gd name="connsiteX1" fmla="*/ 209717 w 797927"/>
              <a:gd name="connsiteY1" fmla="*/ 105959 h 576725"/>
              <a:gd name="connsiteX2" fmla="*/ 343401 w 797927"/>
              <a:gd name="connsiteY2" fmla="*/ 394717 h 576725"/>
              <a:gd name="connsiteX3" fmla="*/ 391527 w 797927"/>
              <a:gd name="connsiteY3" fmla="*/ 496317 h 576725"/>
              <a:gd name="connsiteX4" fmla="*/ 461043 w 797927"/>
              <a:gd name="connsiteY4" fmla="*/ 571180 h 576725"/>
              <a:gd name="connsiteX5" fmla="*/ 589380 w 797927"/>
              <a:gd name="connsiteY5" fmla="*/ 571180 h 576725"/>
              <a:gd name="connsiteX6" fmla="*/ 797927 w 797927"/>
              <a:gd name="connsiteY6" fmla="*/ 565833 h 576725"/>
              <a:gd name="connsiteX0" fmla="*/ 0 w 797927"/>
              <a:gd name="connsiteY0" fmla="*/ 0 h 576725"/>
              <a:gd name="connsiteX1" fmla="*/ 343401 w 797927"/>
              <a:gd name="connsiteY1" fmla="*/ 394717 h 576725"/>
              <a:gd name="connsiteX2" fmla="*/ 391527 w 797927"/>
              <a:gd name="connsiteY2" fmla="*/ 496317 h 576725"/>
              <a:gd name="connsiteX3" fmla="*/ 461043 w 797927"/>
              <a:gd name="connsiteY3" fmla="*/ 571180 h 576725"/>
              <a:gd name="connsiteX4" fmla="*/ 589380 w 797927"/>
              <a:gd name="connsiteY4" fmla="*/ 571180 h 576725"/>
              <a:gd name="connsiteX5" fmla="*/ 797927 w 797927"/>
              <a:gd name="connsiteY5" fmla="*/ 565833 h 576725"/>
              <a:gd name="connsiteX0" fmla="*/ 0 w 797927"/>
              <a:gd name="connsiteY0" fmla="*/ 0 h 576725"/>
              <a:gd name="connsiteX1" fmla="*/ 391527 w 797927"/>
              <a:gd name="connsiteY1" fmla="*/ 496317 h 576725"/>
              <a:gd name="connsiteX2" fmla="*/ 461043 w 797927"/>
              <a:gd name="connsiteY2" fmla="*/ 571180 h 576725"/>
              <a:gd name="connsiteX3" fmla="*/ 589380 w 797927"/>
              <a:gd name="connsiteY3" fmla="*/ 571180 h 576725"/>
              <a:gd name="connsiteX4" fmla="*/ 797927 w 797927"/>
              <a:gd name="connsiteY4" fmla="*/ 565833 h 57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7" h="576725">
                <a:moveTo>
                  <a:pt x="0" y="0"/>
                </a:moveTo>
                <a:lnTo>
                  <a:pt x="391527" y="496317"/>
                </a:lnTo>
                <a:cubicBezTo>
                  <a:pt x="468367" y="591514"/>
                  <a:pt x="428068" y="558703"/>
                  <a:pt x="461043" y="571180"/>
                </a:cubicBezTo>
                <a:cubicBezTo>
                  <a:pt x="494018" y="583657"/>
                  <a:pt x="589380" y="571180"/>
                  <a:pt x="589380" y="571180"/>
                </a:cubicBezTo>
                <a:lnTo>
                  <a:pt x="797927" y="56583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462239">
            <a:off x="4985190" y="3214927"/>
            <a:ext cx="710568" cy="546392"/>
          </a:xfrm>
          <a:custGeom>
            <a:avLst/>
            <a:gdLst>
              <a:gd name="connsiteX0" fmla="*/ 0 w 617444"/>
              <a:gd name="connsiteY0" fmla="*/ 0 h 645787"/>
              <a:gd name="connsiteX1" fmla="*/ 262021 w 617444"/>
              <a:gd name="connsiteY1" fmla="*/ 604253 h 645787"/>
              <a:gd name="connsiteX2" fmla="*/ 582863 w 617444"/>
              <a:gd name="connsiteY2" fmla="*/ 593558 h 645787"/>
              <a:gd name="connsiteX3" fmla="*/ 593558 w 617444"/>
              <a:gd name="connsiteY3" fmla="*/ 598906 h 645787"/>
              <a:gd name="connsiteX0" fmla="*/ 0 w 582863"/>
              <a:gd name="connsiteY0" fmla="*/ 0 h 645787"/>
              <a:gd name="connsiteX1" fmla="*/ 262021 w 582863"/>
              <a:gd name="connsiteY1" fmla="*/ 604253 h 645787"/>
              <a:gd name="connsiteX2" fmla="*/ 582863 w 582863"/>
              <a:gd name="connsiteY2" fmla="*/ 593558 h 645787"/>
              <a:gd name="connsiteX0" fmla="*/ 0 w 710568"/>
              <a:gd name="connsiteY0" fmla="*/ 0 h 546392"/>
              <a:gd name="connsiteX1" fmla="*/ 389726 w 710568"/>
              <a:gd name="connsiteY1" fmla="*/ 511690 h 546392"/>
              <a:gd name="connsiteX2" fmla="*/ 710568 w 710568"/>
              <a:gd name="connsiteY2" fmla="*/ 500995 h 546392"/>
              <a:gd name="connsiteX0" fmla="*/ 0 w 710568"/>
              <a:gd name="connsiteY0" fmla="*/ 0 h 546392"/>
              <a:gd name="connsiteX1" fmla="*/ 389726 w 710568"/>
              <a:gd name="connsiteY1" fmla="*/ 511690 h 546392"/>
              <a:gd name="connsiteX2" fmla="*/ 710568 w 710568"/>
              <a:gd name="connsiteY2" fmla="*/ 500995 h 54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568" h="546392">
                <a:moveTo>
                  <a:pt x="0" y="0"/>
                </a:moveTo>
                <a:cubicBezTo>
                  <a:pt x="132740" y="220533"/>
                  <a:pt x="271298" y="428191"/>
                  <a:pt x="389726" y="511690"/>
                </a:cubicBezTo>
                <a:cubicBezTo>
                  <a:pt x="508154" y="595189"/>
                  <a:pt x="655312" y="501886"/>
                  <a:pt x="710568" y="50099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91956" y="3680654"/>
            <a:ext cx="90108" cy="8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9080932">
            <a:off x="6061286" y="3229135"/>
            <a:ext cx="235424" cy="781863"/>
          </a:xfrm>
          <a:custGeom>
            <a:avLst/>
            <a:gdLst>
              <a:gd name="connsiteX0" fmla="*/ 0 w 306095"/>
              <a:gd name="connsiteY0" fmla="*/ 0 h 987834"/>
              <a:gd name="connsiteX1" fmla="*/ 240632 w 306095"/>
              <a:gd name="connsiteY1" fmla="*/ 748631 h 987834"/>
              <a:gd name="connsiteX2" fmla="*/ 278063 w 306095"/>
              <a:gd name="connsiteY2" fmla="*/ 882316 h 987834"/>
              <a:gd name="connsiteX3" fmla="*/ 304800 w 306095"/>
              <a:gd name="connsiteY3" fmla="*/ 983916 h 987834"/>
              <a:gd name="connsiteX4" fmla="*/ 299453 w 306095"/>
              <a:gd name="connsiteY4" fmla="*/ 957179 h 987834"/>
              <a:gd name="connsiteX0" fmla="*/ 0 w 306095"/>
              <a:gd name="connsiteY0" fmla="*/ 0 h 987834"/>
              <a:gd name="connsiteX1" fmla="*/ 70671 w 306095"/>
              <a:gd name="connsiteY1" fmla="*/ 205971 h 987834"/>
              <a:gd name="connsiteX2" fmla="*/ 240632 w 306095"/>
              <a:gd name="connsiteY2" fmla="*/ 748631 h 987834"/>
              <a:gd name="connsiteX3" fmla="*/ 278063 w 306095"/>
              <a:gd name="connsiteY3" fmla="*/ 882316 h 987834"/>
              <a:gd name="connsiteX4" fmla="*/ 304800 w 306095"/>
              <a:gd name="connsiteY4" fmla="*/ 983916 h 987834"/>
              <a:gd name="connsiteX5" fmla="*/ 299453 w 306095"/>
              <a:gd name="connsiteY5" fmla="*/ 957179 h 987834"/>
              <a:gd name="connsiteX0" fmla="*/ 0 w 235424"/>
              <a:gd name="connsiteY0" fmla="*/ 0 h 781863"/>
              <a:gd name="connsiteX1" fmla="*/ 169961 w 235424"/>
              <a:gd name="connsiteY1" fmla="*/ 542660 h 781863"/>
              <a:gd name="connsiteX2" fmla="*/ 207392 w 235424"/>
              <a:gd name="connsiteY2" fmla="*/ 676345 h 781863"/>
              <a:gd name="connsiteX3" fmla="*/ 234129 w 235424"/>
              <a:gd name="connsiteY3" fmla="*/ 777945 h 781863"/>
              <a:gd name="connsiteX4" fmla="*/ 228782 w 235424"/>
              <a:gd name="connsiteY4" fmla="*/ 751208 h 78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24" h="781863">
                <a:moveTo>
                  <a:pt x="0" y="0"/>
                </a:moveTo>
                <a:cubicBezTo>
                  <a:pt x="40105" y="124772"/>
                  <a:pt x="135396" y="429936"/>
                  <a:pt x="169961" y="542660"/>
                </a:cubicBezTo>
                <a:cubicBezTo>
                  <a:pt x="204526" y="655384"/>
                  <a:pt x="196697" y="637131"/>
                  <a:pt x="207392" y="676345"/>
                </a:cubicBezTo>
                <a:cubicBezTo>
                  <a:pt x="218087" y="715559"/>
                  <a:pt x="230564" y="765468"/>
                  <a:pt x="234129" y="777945"/>
                </a:cubicBezTo>
                <a:cubicBezTo>
                  <a:pt x="237694" y="790422"/>
                  <a:pt x="233238" y="770815"/>
                  <a:pt x="228782" y="751208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9063226">
            <a:off x="6119885" y="3114506"/>
            <a:ext cx="238482" cy="789276"/>
          </a:xfrm>
          <a:custGeom>
            <a:avLst/>
            <a:gdLst>
              <a:gd name="connsiteX0" fmla="*/ 0 w 299453"/>
              <a:gd name="connsiteY0" fmla="*/ 0 h 983916"/>
              <a:gd name="connsiteX1" fmla="*/ 262021 w 299453"/>
              <a:gd name="connsiteY1" fmla="*/ 860927 h 983916"/>
              <a:gd name="connsiteX2" fmla="*/ 299453 w 299453"/>
              <a:gd name="connsiteY2" fmla="*/ 983916 h 983916"/>
              <a:gd name="connsiteX0" fmla="*/ 0 w 299453"/>
              <a:gd name="connsiteY0" fmla="*/ 0 h 983916"/>
              <a:gd name="connsiteX1" fmla="*/ 60971 w 299453"/>
              <a:gd name="connsiteY1" fmla="*/ 194640 h 983916"/>
              <a:gd name="connsiteX2" fmla="*/ 262021 w 299453"/>
              <a:gd name="connsiteY2" fmla="*/ 860927 h 983916"/>
              <a:gd name="connsiteX3" fmla="*/ 299453 w 299453"/>
              <a:gd name="connsiteY3" fmla="*/ 983916 h 983916"/>
              <a:gd name="connsiteX0" fmla="*/ 0 w 238482"/>
              <a:gd name="connsiteY0" fmla="*/ 0 h 789276"/>
              <a:gd name="connsiteX1" fmla="*/ 201050 w 238482"/>
              <a:gd name="connsiteY1" fmla="*/ 666287 h 789276"/>
              <a:gd name="connsiteX2" fmla="*/ 238482 w 238482"/>
              <a:gd name="connsiteY2" fmla="*/ 789276 h 78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82" h="789276">
                <a:moveTo>
                  <a:pt x="0" y="0"/>
                </a:moveTo>
                <a:lnTo>
                  <a:pt x="201050" y="666287"/>
                </a:lnTo>
                <a:lnTo>
                  <a:pt x="238482" y="789276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10249" y="3662671"/>
            <a:ext cx="87713" cy="79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(Metaphase)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723229" y="3678870"/>
            <a:ext cx="758315" cy="15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65613" y="3402246"/>
            <a:ext cx="225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বিষুবীয়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অঞ্চল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(Metaphase)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664854" y="1744918"/>
            <a:ext cx="2798059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129072" y="1744918"/>
            <a:ext cx="1880052" cy="3872276"/>
          </a:xfrm>
          <a:prstGeom prst="arc">
            <a:avLst>
              <a:gd name="adj1" fmla="val 550544"/>
              <a:gd name="adj2" fmla="val 538442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 rot="21083696">
            <a:off x="3446615" y="3216203"/>
            <a:ext cx="459170" cy="456952"/>
          </a:xfrm>
          <a:custGeom>
            <a:avLst/>
            <a:gdLst>
              <a:gd name="connsiteX0" fmla="*/ 0 w 459170"/>
              <a:gd name="connsiteY0" fmla="*/ 36038 h 456952"/>
              <a:gd name="connsiteX1" fmla="*/ 188685 w 459170"/>
              <a:gd name="connsiteY1" fmla="*/ 456952 h 456952"/>
              <a:gd name="connsiteX2" fmla="*/ 435428 w 459170"/>
              <a:gd name="connsiteY2" fmla="*/ 36038 h 456952"/>
              <a:gd name="connsiteX3" fmla="*/ 435428 w 459170"/>
              <a:gd name="connsiteY3" fmla="*/ 50552 h 4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70" h="456952">
                <a:moveTo>
                  <a:pt x="0" y="36038"/>
                </a:moveTo>
                <a:cubicBezTo>
                  <a:pt x="58057" y="246495"/>
                  <a:pt x="116114" y="456952"/>
                  <a:pt x="188685" y="456952"/>
                </a:cubicBezTo>
                <a:cubicBezTo>
                  <a:pt x="261256" y="456952"/>
                  <a:pt x="394304" y="103771"/>
                  <a:pt x="435428" y="36038"/>
                </a:cubicBezTo>
                <a:cubicBezTo>
                  <a:pt x="476552" y="-31695"/>
                  <a:pt x="455990" y="9428"/>
                  <a:pt x="435428" y="5055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484069" y="3735631"/>
            <a:ext cx="420914" cy="363090"/>
          </a:xfrm>
          <a:custGeom>
            <a:avLst/>
            <a:gdLst>
              <a:gd name="connsiteX0" fmla="*/ 0 w 420914"/>
              <a:gd name="connsiteY0" fmla="*/ 319547 h 363090"/>
              <a:gd name="connsiteX1" fmla="*/ 174171 w 420914"/>
              <a:gd name="connsiteY1" fmla="*/ 233 h 363090"/>
              <a:gd name="connsiteX2" fmla="*/ 420914 w 420914"/>
              <a:gd name="connsiteY2" fmla="*/ 363090 h 3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363090">
                <a:moveTo>
                  <a:pt x="0" y="319547"/>
                </a:moveTo>
                <a:cubicBezTo>
                  <a:pt x="52009" y="156261"/>
                  <a:pt x="104019" y="-7024"/>
                  <a:pt x="174171" y="233"/>
                </a:cubicBezTo>
                <a:cubicBezTo>
                  <a:pt x="244323" y="7490"/>
                  <a:pt x="332618" y="185290"/>
                  <a:pt x="420914" y="36309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21033743">
            <a:off x="4437158" y="2939165"/>
            <a:ext cx="298318" cy="745025"/>
          </a:xfrm>
          <a:custGeom>
            <a:avLst/>
            <a:gdLst>
              <a:gd name="connsiteX0" fmla="*/ 109633 w 298318"/>
              <a:gd name="connsiteY0" fmla="*/ 0 h 745025"/>
              <a:gd name="connsiteX1" fmla="*/ 8033 w 298318"/>
              <a:gd name="connsiteY1" fmla="*/ 725714 h 745025"/>
              <a:gd name="connsiteX2" fmla="*/ 298318 w 298318"/>
              <a:gd name="connsiteY2" fmla="*/ 551543 h 745025"/>
              <a:gd name="connsiteX3" fmla="*/ 298318 w 298318"/>
              <a:gd name="connsiteY3" fmla="*/ 551543 h 7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18" h="745025">
                <a:moveTo>
                  <a:pt x="109633" y="0"/>
                </a:moveTo>
                <a:cubicBezTo>
                  <a:pt x="43109" y="316895"/>
                  <a:pt x="-23414" y="633790"/>
                  <a:pt x="8033" y="725714"/>
                </a:cubicBezTo>
                <a:cubicBezTo>
                  <a:pt x="39480" y="817638"/>
                  <a:pt x="298318" y="551543"/>
                  <a:pt x="298318" y="551543"/>
                </a:cubicBezTo>
                <a:lnTo>
                  <a:pt x="298318" y="55154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21056960">
            <a:off x="4365070" y="3746848"/>
            <a:ext cx="377371" cy="515854"/>
          </a:xfrm>
          <a:custGeom>
            <a:avLst/>
            <a:gdLst>
              <a:gd name="connsiteX0" fmla="*/ 377371 w 377371"/>
              <a:gd name="connsiteY0" fmla="*/ 254597 h 515854"/>
              <a:gd name="connsiteX1" fmla="*/ 188686 w 377371"/>
              <a:gd name="connsiteY1" fmla="*/ 7854 h 515854"/>
              <a:gd name="connsiteX2" fmla="*/ 0 w 377371"/>
              <a:gd name="connsiteY2" fmla="*/ 515854 h 51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371" h="515854">
                <a:moveTo>
                  <a:pt x="377371" y="254597"/>
                </a:moveTo>
                <a:cubicBezTo>
                  <a:pt x="314476" y="109454"/>
                  <a:pt x="251581" y="-35689"/>
                  <a:pt x="188686" y="7854"/>
                </a:cubicBezTo>
                <a:cubicBezTo>
                  <a:pt x="125791" y="51397"/>
                  <a:pt x="62895" y="283625"/>
                  <a:pt x="0" y="515854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66617" y="3107330"/>
            <a:ext cx="435429" cy="593688"/>
          </a:xfrm>
          <a:custGeom>
            <a:avLst/>
            <a:gdLst>
              <a:gd name="connsiteX0" fmla="*/ 0 w 443618"/>
              <a:gd name="connsiteY0" fmla="*/ 0 h 593688"/>
              <a:gd name="connsiteX1" fmla="*/ 246743 w 443618"/>
              <a:gd name="connsiteY1" fmla="*/ 580571 h 593688"/>
              <a:gd name="connsiteX2" fmla="*/ 435429 w 443618"/>
              <a:gd name="connsiteY2" fmla="*/ 406400 h 593688"/>
              <a:gd name="connsiteX3" fmla="*/ 391886 w 443618"/>
              <a:gd name="connsiteY3" fmla="*/ 420914 h 593688"/>
              <a:gd name="connsiteX0" fmla="*/ 0 w 435429"/>
              <a:gd name="connsiteY0" fmla="*/ 0 h 593688"/>
              <a:gd name="connsiteX1" fmla="*/ 246743 w 435429"/>
              <a:gd name="connsiteY1" fmla="*/ 580571 h 593688"/>
              <a:gd name="connsiteX2" fmla="*/ 435429 w 435429"/>
              <a:gd name="connsiteY2" fmla="*/ 406400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9" h="593688">
                <a:moveTo>
                  <a:pt x="0" y="0"/>
                </a:moveTo>
                <a:cubicBezTo>
                  <a:pt x="87086" y="256419"/>
                  <a:pt x="174172" y="512838"/>
                  <a:pt x="246743" y="580571"/>
                </a:cubicBezTo>
                <a:cubicBezTo>
                  <a:pt x="319314" y="648304"/>
                  <a:pt x="411239" y="433009"/>
                  <a:pt x="435429" y="4064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224339" y="3753771"/>
            <a:ext cx="478971" cy="561697"/>
          </a:xfrm>
          <a:custGeom>
            <a:avLst/>
            <a:gdLst>
              <a:gd name="connsiteX0" fmla="*/ 478971 w 478971"/>
              <a:gd name="connsiteY0" fmla="*/ 256897 h 561697"/>
              <a:gd name="connsiteX1" fmla="*/ 290286 w 478971"/>
              <a:gd name="connsiteY1" fmla="*/ 10154 h 561697"/>
              <a:gd name="connsiteX2" fmla="*/ 0 w 478971"/>
              <a:gd name="connsiteY2" fmla="*/ 561697 h 5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561697">
                <a:moveTo>
                  <a:pt x="478971" y="256897"/>
                </a:moveTo>
                <a:cubicBezTo>
                  <a:pt x="424542" y="108125"/>
                  <a:pt x="370114" y="-40646"/>
                  <a:pt x="290286" y="10154"/>
                </a:cubicBezTo>
                <a:cubicBezTo>
                  <a:pt x="210458" y="60954"/>
                  <a:pt x="105229" y="311325"/>
                  <a:pt x="0" y="561697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98763">
            <a:off x="6225845" y="2902139"/>
            <a:ext cx="248727" cy="773447"/>
          </a:xfrm>
          <a:custGeom>
            <a:avLst/>
            <a:gdLst>
              <a:gd name="connsiteX0" fmla="*/ 0 w 281081"/>
              <a:gd name="connsiteY0" fmla="*/ 0 h 857418"/>
              <a:gd name="connsiteX1" fmla="*/ 275772 w 281081"/>
              <a:gd name="connsiteY1" fmla="*/ 798286 h 857418"/>
              <a:gd name="connsiteX2" fmla="*/ 188686 w 281081"/>
              <a:gd name="connsiteY2" fmla="*/ 798286 h 857418"/>
              <a:gd name="connsiteX3" fmla="*/ 188686 w 281081"/>
              <a:gd name="connsiteY3" fmla="*/ 798286 h 857418"/>
              <a:gd name="connsiteX0" fmla="*/ 107 w 279831"/>
              <a:gd name="connsiteY0" fmla="*/ 6002 h 857629"/>
              <a:gd name="connsiteX1" fmla="*/ 31104 w 279831"/>
              <a:gd name="connsiteY1" fmla="*/ 84182 h 857629"/>
              <a:gd name="connsiteX2" fmla="*/ 275879 w 279831"/>
              <a:gd name="connsiteY2" fmla="*/ 804288 h 857629"/>
              <a:gd name="connsiteX3" fmla="*/ 188793 w 279831"/>
              <a:gd name="connsiteY3" fmla="*/ 804288 h 857629"/>
              <a:gd name="connsiteX4" fmla="*/ 188793 w 279831"/>
              <a:gd name="connsiteY4" fmla="*/ 804288 h 857629"/>
              <a:gd name="connsiteX0" fmla="*/ 0 w 248727"/>
              <a:gd name="connsiteY0" fmla="*/ 0 h 773447"/>
              <a:gd name="connsiteX1" fmla="*/ 244775 w 248727"/>
              <a:gd name="connsiteY1" fmla="*/ 720106 h 773447"/>
              <a:gd name="connsiteX2" fmla="*/ 157689 w 248727"/>
              <a:gd name="connsiteY2" fmla="*/ 720106 h 773447"/>
              <a:gd name="connsiteX3" fmla="*/ 157689 w 248727"/>
              <a:gd name="connsiteY3" fmla="*/ 720106 h 77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27" h="773447">
                <a:moveTo>
                  <a:pt x="0" y="0"/>
                </a:moveTo>
                <a:cubicBezTo>
                  <a:pt x="45962" y="133048"/>
                  <a:pt x="218494" y="600088"/>
                  <a:pt x="244775" y="720106"/>
                </a:cubicBezTo>
                <a:cubicBezTo>
                  <a:pt x="271056" y="840124"/>
                  <a:pt x="157689" y="720106"/>
                  <a:pt x="157689" y="720106"/>
                </a:cubicBezTo>
                <a:lnTo>
                  <a:pt x="157689" y="720106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3182998">
            <a:off x="6148910" y="3777249"/>
            <a:ext cx="424321" cy="530223"/>
          </a:xfrm>
          <a:custGeom>
            <a:avLst/>
            <a:gdLst>
              <a:gd name="connsiteX0" fmla="*/ 3406 w 424321"/>
              <a:gd name="connsiteY0" fmla="*/ 138338 h 530223"/>
              <a:gd name="connsiteX1" fmla="*/ 61464 w 424321"/>
              <a:gd name="connsiteY1" fmla="*/ 22223 h 530223"/>
              <a:gd name="connsiteX2" fmla="*/ 424321 w 424321"/>
              <a:gd name="connsiteY2" fmla="*/ 530223 h 530223"/>
              <a:gd name="connsiteX3" fmla="*/ 424321 w 424321"/>
              <a:gd name="connsiteY3" fmla="*/ 530223 h 5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321" h="530223">
                <a:moveTo>
                  <a:pt x="3406" y="138338"/>
                </a:moveTo>
                <a:cubicBezTo>
                  <a:pt x="-2641" y="47623"/>
                  <a:pt x="-8688" y="-43091"/>
                  <a:pt x="61464" y="22223"/>
                </a:cubicBezTo>
                <a:cubicBezTo>
                  <a:pt x="131616" y="87537"/>
                  <a:pt x="424321" y="530223"/>
                  <a:pt x="424321" y="530223"/>
                </a:cubicBezTo>
                <a:lnTo>
                  <a:pt x="424321" y="53022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20845" y="3656454"/>
            <a:ext cx="87351" cy="87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78968" y="366772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91956" y="3669960"/>
            <a:ext cx="90108" cy="854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410249" y="3662671"/>
            <a:ext cx="87713" cy="79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843641" y="2501512"/>
            <a:ext cx="1674479" cy="309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81545" y="2276434"/>
            <a:ext cx="19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স্পিন্ডল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324905" y="4492104"/>
            <a:ext cx="12541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518393" y="4215480"/>
            <a:ext cx="184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ট্রাকশন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494723" y="3707350"/>
            <a:ext cx="1023397" cy="47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74718" y="3436012"/>
            <a:ext cx="185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সেন্ট্রোমিয়ার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664854" y="1744918"/>
            <a:ext cx="2798059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129072" y="1744918"/>
            <a:ext cx="1880052" cy="3872276"/>
          </a:xfrm>
          <a:prstGeom prst="arc">
            <a:avLst>
              <a:gd name="adj1" fmla="val 550544"/>
              <a:gd name="adj2" fmla="val 538442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53891" y="3348176"/>
            <a:ext cx="847531" cy="13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396472" y="3118200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অপত্য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ক্রোমোজোম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 rot="21083696">
            <a:off x="3497711" y="3755092"/>
            <a:ext cx="420738" cy="398820"/>
          </a:xfrm>
          <a:custGeom>
            <a:avLst/>
            <a:gdLst>
              <a:gd name="connsiteX0" fmla="*/ 0 w 459170"/>
              <a:gd name="connsiteY0" fmla="*/ 36038 h 456952"/>
              <a:gd name="connsiteX1" fmla="*/ 188685 w 459170"/>
              <a:gd name="connsiteY1" fmla="*/ 456952 h 456952"/>
              <a:gd name="connsiteX2" fmla="*/ 435428 w 459170"/>
              <a:gd name="connsiteY2" fmla="*/ 36038 h 456952"/>
              <a:gd name="connsiteX3" fmla="*/ 435428 w 459170"/>
              <a:gd name="connsiteY3" fmla="*/ 50552 h 4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70" h="456952">
                <a:moveTo>
                  <a:pt x="0" y="36038"/>
                </a:moveTo>
                <a:cubicBezTo>
                  <a:pt x="58057" y="246495"/>
                  <a:pt x="116114" y="456952"/>
                  <a:pt x="188685" y="456952"/>
                </a:cubicBezTo>
                <a:cubicBezTo>
                  <a:pt x="261256" y="456952"/>
                  <a:pt x="394304" y="103771"/>
                  <a:pt x="435428" y="36038"/>
                </a:cubicBezTo>
                <a:cubicBezTo>
                  <a:pt x="476552" y="-31695"/>
                  <a:pt x="455990" y="9428"/>
                  <a:pt x="435428" y="5055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27363" y="3204542"/>
            <a:ext cx="420914" cy="363090"/>
          </a:xfrm>
          <a:custGeom>
            <a:avLst/>
            <a:gdLst>
              <a:gd name="connsiteX0" fmla="*/ 0 w 420914"/>
              <a:gd name="connsiteY0" fmla="*/ 319547 h 363090"/>
              <a:gd name="connsiteX1" fmla="*/ 174171 w 420914"/>
              <a:gd name="connsiteY1" fmla="*/ 233 h 363090"/>
              <a:gd name="connsiteX2" fmla="*/ 420914 w 420914"/>
              <a:gd name="connsiteY2" fmla="*/ 363090 h 3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363090">
                <a:moveTo>
                  <a:pt x="0" y="319547"/>
                </a:moveTo>
                <a:cubicBezTo>
                  <a:pt x="52009" y="156261"/>
                  <a:pt x="104019" y="-7024"/>
                  <a:pt x="174171" y="233"/>
                </a:cubicBezTo>
                <a:cubicBezTo>
                  <a:pt x="244323" y="7490"/>
                  <a:pt x="332618" y="185290"/>
                  <a:pt x="420914" y="36309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8982431">
            <a:off x="4315269" y="3632757"/>
            <a:ext cx="298318" cy="510569"/>
          </a:xfrm>
          <a:custGeom>
            <a:avLst/>
            <a:gdLst>
              <a:gd name="connsiteX0" fmla="*/ 109633 w 298318"/>
              <a:gd name="connsiteY0" fmla="*/ 0 h 745025"/>
              <a:gd name="connsiteX1" fmla="*/ 8033 w 298318"/>
              <a:gd name="connsiteY1" fmla="*/ 725714 h 745025"/>
              <a:gd name="connsiteX2" fmla="*/ 298318 w 298318"/>
              <a:gd name="connsiteY2" fmla="*/ 551543 h 745025"/>
              <a:gd name="connsiteX3" fmla="*/ 298318 w 298318"/>
              <a:gd name="connsiteY3" fmla="*/ 551543 h 7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18" h="745025">
                <a:moveTo>
                  <a:pt x="109633" y="0"/>
                </a:moveTo>
                <a:cubicBezTo>
                  <a:pt x="43109" y="316895"/>
                  <a:pt x="-23414" y="633790"/>
                  <a:pt x="8033" y="725714"/>
                </a:cubicBezTo>
                <a:cubicBezTo>
                  <a:pt x="39480" y="817638"/>
                  <a:pt x="298318" y="551543"/>
                  <a:pt x="298318" y="551543"/>
                </a:cubicBezTo>
                <a:lnTo>
                  <a:pt x="298318" y="55154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383900">
            <a:off x="4295649" y="3216504"/>
            <a:ext cx="377371" cy="515854"/>
          </a:xfrm>
          <a:custGeom>
            <a:avLst/>
            <a:gdLst>
              <a:gd name="connsiteX0" fmla="*/ 377371 w 377371"/>
              <a:gd name="connsiteY0" fmla="*/ 254597 h 515854"/>
              <a:gd name="connsiteX1" fmla="*/ 188686 w 377371"/>
              <a:gd name="connsiteY1" fmla="*/ 7854 h 515854"/>
              <a:gd name="connsiteX2" fmla="*/ 0 w 377371"/>
              <a:gd name="connsiteY2" fmla="*/ 515854 h 51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371" h="515854">
                <a:moveTo>
                  <a:pt x="377371" y="254597"/>
                </a:moveTo>
                <a:cubicBezTo>
                  <a:pt x="314476" y="109454"/>
                  <a:pt x="251581" y="-35689"/>
                  <a:pt x="188686" y="7854"/>
                </a:cubicBezTo>
                <a:cubicBezTo>
                  <a:pt x="125791" y="51397"/>
                  <a:pt x="62895" y="283625"/>
                  <a:pt x="0" y="515854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55926" y="3586388"/>
            <a:ext cx="435429" cy="593688"/>
          </a:xfrm>
          <a:custGeom>
            <a:avLst/>
            <a:gdLst>
              <a:gd name="connsiteX0" fmla="*/ 0 w 443618"/>
              <a:gd name="connsiteY0" fmla="*/ 0 h 593688"/>
              <a:gd name="connsiteX1" fmla="*/ 246743 w 443618"/>
              <a:gd name="connsiteY1" fmla="*/ 580571 h 593688"/>
              <a:gd name="connsiteX2" fmla="*/ 435429 w 443618"/>
              <a:gd name="connsiteY2" fmla="*/ 406400 h 593688"/>
              <a:gd name="connsiteX3" fmla="*/ 391886 w 443618"/>
              <a:gd name="connsiteY3" fmla="*/ 420914 h 593688"/>
              <a:gd name="connsiteX0" fmla="*/ 0 w 435429"/>
              <a:gd name="connsiteY0" fmla="*/ 0 h 593688"/>
              <a:gd name="connsiteX1" fmla="*/ 246743 w 435429"/>
              <a:gd name="connsiteY1" fmla="*/ 580571 h 593688"/>
              <a:gd name="connsiteX2" fmla="*/ 435429 w 435429"/>
              <a:gd name="connsiteY2" fmla="*/ 406400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9" h="593688">
                <a:moveTo>
                  <a:pt x="0" y="0"/>
                </a:moveTo>
                <a:cubicBezTo>
                  <a:pt x="87086" y="256419"/>
                  <a:pt x="174172" y="512838"/>
                  <a:pt x="246743" y="580571"/>
                </a:cubicBezTo>
                <a:cubicBezTo>
                  <a:pt x="319314" y="648304"/>
                  <a:pt x="411239" y="433009"/>
                  <a:pt x="435429" y="4064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199564" y="3211214"/>
            <a:ext cx="478971" cy="561697"/>
          </a:xfrm>
          <a:custGeom>
            <a:avLst/>
            <a:gdLst>
              <a:gd name="connsiteX0" fmla="*/ 478971 w 478971"/>
              <a:gd name="connsiteY0" fmla="*/ 256897 h 561697"/>
              <a:gd name="connsiteX1" fmla="*/ 290286 w 478971"/>
              <a:gd name="connsiteY1" fmla="*/ 10154 h 561697"/>
              <a:gd name="connsiteX2" fmla="*/ 0 w 478971"/>
              <a:gd name="connsiteY2" fmla="*/ 561697 h 5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561697">
                <a:moveTo>
                  <a:pt x="478971" y="256897"/>
                </a:moveTo>
                <a:cubicBezTo>
                  <a:pt x="424542" y="108125"/>
                  <a:pt x="370114" y="-40646"/>
                  <a:pt x="290286" y="10154"/>
                </a:cubicBezTo>
                <a:cubicBezTo>
                  <a:pt x="210458" y="60954"/>
                  <a:pt x="105229" y="311325"/>
                  <a:pt x="0" y="561697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973284">
            <a:off x="6400773" y="3642407"/>
            <a:ext cx="167034" cy="542443"/>
          </a:xfrm>
          <a:custGeom>
            <a:avLst/>
            <a:gdLst>
              <a:gd name="connsiteX0" fmla="*/ 0 w 281081"/>
              <a:gd name="connsiteY0" fmla="*/ 0 h 857418"/>
              <a:gd name="connsiteX1" fmla="*/ 275772 w 281081"/>
              <a:gd name="connsiteY1" fmla="*/ 798286 h 857418"/>
              <a:gd name="connsiteX2" fmla="*/ 188686 w 281081"/>
              <a:gd name="connsiteY2" fmla="*/ 798286 h 857418"/>
              <a:gd name="connsiteX3" fmla="*/ 188686 w 281081"/>
              <a:gd name="connsiteY3" fmla="*/ 798286 h 8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81" h="857418">
                <a:moveTo>
                  <a:pt x="0" y="0"/>
                </a:moveTo>
                <a:cubicBezTo>
                  <a:pt x="122162" y="332619"/>
                  <a:pt x="244324" y="665238"/>
                  <a:pt x="275772" y="798286"/>
                </a:cubicBezTo>
                <a:cubicBezTo>
                  <a:pt x="307220" y="931334"/>
                  <a:pt x="188686" y="798286"/>
                  <a:pt x="188686" y="798286"/>
                </a:cubicBezTo>
                <a:lnTo>
                  <a:pt x="188686" y="798286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2101280">
            <a:off x="6282413" y="3301354"/>
            <a:ext cx="497303" cy="298104"/>
          </a:xfrm>
          <a:custGeom>
            <a:avLst/>
            <a:gdLst>
              <a:gd name="connsiteX0" fmla="*/ 3406 w 424321"/>
              <a:gd name="connsiteY0" fmla="*/ 138338 h 530223"/>
              <a:gd name="connsiteX1" fmla="*/ 61464 w 424321"/>
              <a:gd name="connsiteY1" fmla="*/ 22223 h 530223"/>
              <a:gd name="connsiteX2" fmla="*/ 424321 w 424321"/>
              <a:gd name="connsiteY2" fmla="*/ 530223 h 530223"/>
              <a:gd name="connsiteX3" fmla="*/ 424321 w 424321"/>
              <a:gd name="connsiteY3" fmla="*/ 530223 h 5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321" h="530223">
                <a:moveTo>
                  <a:pt x="3406" y="138338"/>
                </a:moveTo>
                <a:cubicBezTo>
                  <a:pt x="-2641" y="47623"/>
                  <a:pt x="-8688" y="-43091"/>
                  <a:pt x="61464" y="22223"/>
                </a:cubicBezTo>
                <a:cubicBezTo>
                  <a:pt x="131616" y="87537"/>
                  <a:pt x="424321" y="530223"/>
                  <a:pt x="424321" y="530223"/>
                </a:cubicBezTo>
                <a:lnTo>
                  <a:pt x="424321" y="53022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75726" y="4129338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58450" y="4112205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98070" y="4115402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368786" y="315467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77378" y="315607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367134" y="4127938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660102" y="3138940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99722" y="3142137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(Anaphase)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079292" y="120964"/>
            <a:ext cx="1007339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অ্যানাফেজ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(Anaphase)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32922" y="1744922"/>
            <a:ext cx="7102" cy="3872273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flipV="1">
            <a:off x="3664854" y="1744918"/>
            <a:ext cx="2798059" cy="3872276"/>
          </a:xfrm>
          <a:prstGeom prst="arc">
            <a:avLst>
              <a:gd name="adj1" fmla="val 550544"/>
              <a:gd name="adj2" fmla="val 538755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4129072" y="1744918"/>
            <a:ext cx="1880052" cy="3872276"/>
          </a:xfrm>
          <a:prstGeom prst="arc">
            <a:avLst>
              <a:gd name="adj1" fmla="val 550544"/>
              <a:gd name="adj2" fmla="val 538442"/>
            </a:avLst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flipV="1">
            <a:off x="4528206" y="1744918"/>
            <a:ext cx="1012854" cy="3872276"/>
          </a:xfrm>
          <a:prstGeom prst="arc">
            <a:avLst>
              <a:gd name="adj1" fmla="val 550544"/>
              <a:gd name="adj2" fmla="val 524711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5032922" y="17449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040024" y="5642418"/>
            <a:ext cx="2593161" cy="16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41863" y="5395049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389" y="1499435"/>
            <a:ext cx="12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 rot="21083696">
            <a:off x="3495975" y="3721329"/>
            <a:ext cx="435428" cy="420914"/>
          </a:xfrm>
          <a:custGeom>
            <a:avLst/>
            <a:gdLst>
              <a:gd name="connsiteX0" fmla="*/ 0 w 459170"/>
              <a:gd name="connsiteY0" fmla="*/ 36038 h 456952"/>
              <a:gd name="connsiteX1" fmla="*/ 188685 w 459170"/>
              <a:gd name="connsiteY1" fmla="*/ 456952 h 456952"/>
              <a:gd name="connsiteX2" fmla="*/ 435428 w 459170"/>
              <a:gd name="connsiteY2" fmla="*/ 36038 h 456952"/>
              <a:gd name="connsiteX3" fmla="*/ 435428 w 459170"/>
              <a:gd name="connsiteY3" fmla="*/ 50552 h 456952"/>
              <a:gd name="connsiteX0" fmla="*/ 0 w 435428"/>
              <a:gd name="connsiteY0" fmla="*/ 0 h 420914"/>
              <a:gd name="connsiteX1" fmla="*/ 188685 w 435428"/>
              <a:gd name="connsiteY1" fmla="*/ 420914 h 420914"/>
              <a:gd name="connsiteX2" fmla="*/ 435428 w 435428"/>
              <a:gd name="connsiteY2" fmla="*/ 0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8" h="420914">
                <a:moveTo>
                  <a:pt x="0" y="0"/>
                </a:moveTo>
                <a:cubicBezTo>
                  <a:pt x="58057" y="210457"/>
                  <a:pt x="116114" y="420914"/>
                  <a:pt x="188685" y="420914"/>
                </a:cubicBezTo>
                <a:cubicBezTo>
                  <a:pt x="261256" y="420914"/>
                  <a:pt x="394304" y="67733"/>
                  <a:pt x="435428" y="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27363" y="3180977"/>
            <a:ext cx="420914" cy="363090"/>
          </a:xfrm>
          <a:custGeom>
            <a:avLst/>
            <a:gdLst>
              <a:gd name="connsiteX0" fmla="*/ 0 w 420914"/>
              <a:gd name="connsiteY0" fmla="*/ 319547 h 363090"/>
              <a:gd name="connsiteX1" fmla="*/ 174171 w 420914"/>
              <a:gd name="connsiteY1" fmla="*/ 233 h 363090"/>
              <a:gd name="connsiteX2" fmla="*/ 420914 w 420914"/>
              <a:gd name="connsiteY2" fmla="*/ 363090 h 3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363090">
                <a:moveTo>
                  <a:pt x="0" y="319547"/>
                </a:moveTo>
                <a:cubicBezTo>
                  <a:pt x="52009" y="156261"/>
                  <a:pt x="104019" y="-7024"/>
                  <a:pt x="174171" y="233"/>
                </a:cubicBezTo>
                <a:cubicBezTo>
                  <a:pt x="244323" y="7490"/>
                  <a:pt x="332618" y="185290"/>
                  <a:pt x="420914" y="36309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20473817">
            <a:off x="4425270" y="3397286"/>
            <a:ext cx="298318" cy="745025"/>
          </a:xfrm>
          <a:custGeom>
            <a:avLst/>
            <a:gdLst>
              <a:gd name="connsiteX0" fmla="*/ 109633 w 298318"/>
              <a:gd name="connsiteY0" fmla="*/ 0 h 745025"/>
              <a:gd name="connsiteX1" fmla="*/ 8033 w 298318"/>
              <a:gd name="connsiteY1" fmla="*/ 725714 h 745025"/>
              <a:gd name="connsiteX2" fmla="*/ 298318 w 298318"/>
              <a:gd name="connsiteY2" fmla="*/ 551543 h 745025"/>
              <a:gd name="connsiteX3" fmla="*/ 298318 w 298318"/>
              <a:gd name="connsiteY3" fmla="*/ 551543 h 7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18" h="745025">
                <a:moveTo>
                  <a:pt x="109633" y="0"/>
                </a:moveTo>
                <a:cubicBezTo>
                  <a:pt x="43109" y="316895"/>
                  <a:pt x="-23414" y="633790"/>
                  <a:pt x="8033" y="725714"/>
                </a:cubicBezTo>
                <a:cubicBezTo>
                  <a:pt x="39480" y="817638"/>
                  <a:pt x="298318" y="551543"/>
                  <a:pt x="298318" y="551543"/>
                </a:cubicBezTo>
                <a:lnTo>
                  <a:pt x="298318" y="55154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383900">
            <a:off x="4300362" y="3192939"/>
            <a:ext cx="377371" cy="515854"/>
          </a:xfrm>
          <a:custGeom>
            <a:avLst/>
            <a:gdLst>
              <a:gd name="connsiteX0" fmla="*/ 377371 w 377371"/>
              <a:gd name="connsiteY0" fmla="*/ 254597 h 515854"/>
              <a:gd name="connsiteX1" fmla="*/ 188686 w 377371"/>
              <a:gd name="connsiteY1" fmla="*/ 7854 h 515854"/>
              <a:gd name="connsiteX2" fmla="*/ 0 w 377371"/>
              <a:gd name="connsiteY2" fmla="*/ 515854 h 51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371" h="515854">
                <a:moveTo>
                  <a:pt x="377371" y="254597"/>
                </a:moveTo>
                <a:cubicBezTo>
                  <a:pt x="314476" y="109454"/>
                  <a:pt x="251581" y="-35689"/>
                  <a:pt x="188686" y="7854"/>
                </a:cubicBezTo>
                <a:cubicBezTo>
                  <a:pt x="125791" y="51397"/>
                  <a:pt x="62895" y="283625"/>
                  <a:pt x="0" y="515854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266620" y="3586388"/>
            <a:ext cx="435429" cy="593688"/>
          </a:xfrm>
          <a:custGeom>
            <a:avLst/>
            <a:gdLst>
              <a:gd name="connsiteX0" fmla="*/ 0 w 443618"/>
              <a:gd name="connsiteY0" fmla="*/ 0 h 593688"/>
              <a:gd name="connsiteX1" fmla="*/ 246743 w 443618"/>
              <a:gd name="connsiteY1" fmla="*/ 580571 h 593688"/>
              <a:gd name="connsiteX2" fmla="*/ 435429 w 443618"/>
              <a:gd name="connsiteY2" fmla="*/ 406400 h 593688"/>
              <a:gd name="connsiteX3" fmla="*/ 391886 w 443618"/>
              <a:gd name="connsiteY3" fmla="*/ 420914 h 593688"/>
              <a:gd name="connsiteX0" fmla="*/ 0 w 435429"/>
              <a:gd name="connsiteY0" fmla="*/ 0 h 593688"/>
              <a:gd name="connsiteX1" fmla="*/ 246743 w 435429"/>
              <a:gd name="connsiteY1" fmla="*/ 580571 h 593688"/>
              <a:gd name="connsiteX2" fmla="*/ 435429 w 435429"/>
              <a:gd name="connsiteY2" fmla="*/ 406400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9" h="593688">
                <a:moveTo>
                  <a:pt x="0" y="0"/>
                </a:moveTo>
                <a:cubicBezTo>
                  <a:pt x="87086" y="256419"/>
                  <a:pt x="174172" y="512838"/>
                  <a:pt x="246743" y="580571"/>
                </a:cubicBezTo>
                <a:cubicBezTo>
                  <a:pt x="319314" y="648304"/>
                  <a:pt x="411239" y="433009"/>
                  <a:pt x="435429" y="4064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5200832" y="3200879"/>
            <a:ext cx="478971" cy="561697"/>
          </a:xfrm>
          <a:custGeom>
            <a:avLst/>
            <a:gdLst>
              <a:gd name="connsiteX0" fmla="*/ 478971 w 478971"/>
              <a:gd name="connsiteY0" fmla="*/ 256897 h 561697"/>
              <a:gd name="connsiteX1" fmla="*/ 290286 w 478971"/>
              <a:gd name="connsiteY1" fmla="*/ 10154 h 561697"/>
              <a:gd name="connsiteX2" fmla="*/ 0 w 478971"/>
              <a:gd name="connsiteY2" fmla="*/ 561697 h 5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561697">
                <a:moveTo>
                  <a:pt x="478971" y="256897"/>
                </a:moveTo>
                <a:cubicBezTo>
                  <a:pt x="424542" y="108125"/>
                  <a:pt x="370114" y="-40646"/>
                  <a:pt x="290286" y="10154"/>
                </a:cubicBezTo>
                <a:cubicBezTo>
                  <a:pt x="210458" y="60954"/>
                  <a:pt x="105229" y="311325"/>
                  <a:pt x="0" y="561697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58450" y="4112205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959242">
            <a:off x="6405750" y="3559795"/>
            <a:ext cx="195573" cy="619618"/>
          </a:xfrm>
          <a:custGeom>
            <a:avLst/>
            <a:gdLst>
              <a:gd name="connsiteX0" fmla="*/ 0 w 281081"/>
              <a:gd name="connsiteY0" fmla="*/ 0 h 857418"/>
              <a:gd name="connsiteX1" fmla="*/ 275772 w 281081"/>
              <a:gd name="connsiteY1" fmla="*/ 798286 h 857418"/>
              <a:gd name="connsiteX2" fmla="*/ 188686 w 281081"/>
              <a:gd name="connsiteY2" fmla="*/ 798286 h 857418"/>
              <a:gd name="connsiteX3" fmla="*/ 188686 w 281081"/>
              <a:gd name="connsiteY3" fmla="*/ 798286 h 857418"/>
              <a:gd name="connsiteX0" fmla="*/ 0 w 278779"/>
              <a:gd name="connsiteY0" fmla="*/ 0 h 847960"/>
              <a:gd name="connsiteX1" fmla="*/ 54649 w 278779"/>
              <a:gd name="connsiteY1" fmla="*/ 127678 h 847960"/>
              <a:gd name="connsiteX2" fmla="*/ 275772 w 278779"/>
              <a:gd name="connsiteY2" fmla="*/ 798286 h 847960"/>
              <a:gd name="connsiteX3" fmla="*/ 188686 w 278779"/>
              <a:gd name="connsiteY3" fmla="*/ 798286 h 847960"/>
              <a:gd name="connsiteX4" fmla="*/ 188686 w 278779"/>
              <a:gd name="connsiteY4" fmla="*/ 798286 h 847960"/>
              <a:gd name="connsiteX0" fmla="*/ 0 w 224130"/>
              <a:gd name="connsiteY0" fmla="*/ 0 h 720282"/>
              <a:gd name="connsiteX1" fmla="*/ 221123 w 224130"/>
              <a:gd name="connsiteY1" fmla="*/ 670608 h 720282"/>
              <a:gd name="connsiteX2" fmla="*/ 134037 w 224130"/>
              <a:gd name="connsiteY2" fmla="*/ 670608 h 720282"/>
              <a:gd name="connsiteX3" fmla="*/ 134037 w 224130"/>
              <a:gd name="connsiteY3" fmla="*/ 670608 h 720282"/>
              <a:gd name="connsiteX0" fmla="*/ 0 w 223145"/>
              <a:gd name="connsiteY0" fmla="*/ 0 h 713340"/>
              <a:gd name="connsiteX1" fmla="*/ 27572 w 223145"/>
              <a:gd name="connsiteY1" fmla="*/ 93722 h 713340"/>
              <a:gd name="connsiteX2" fmla="*/ 221123 w 223145"/>
              <a:gd name="connsiteY2" fmla="*/ 670608 h 713340"/>
              <a:gd name="connsiteX3" fmla="*/ 134037 w 223145"/>
              <a:gd name="connsiteY3" fmla="*/ 670608 h 713340"/>
              <a:gd name="connsiteX4" fmla="*/ 134037 w 223145"/>
              <a:gd name="connsiteY4" fmla="*/ 670608 h 713340"/>
              <a:gd name="connsiteX0" fmla="*/ 0 w 195573"/>
              <a:gd name="connsiteY0" fmla="*/ 0 h 619618"/>
              <a:gd name="connsiteX1" fmla="*/ 193551 w 195573"/>
              <a:gd name="connsiteY1" fmla="*/ 576886 h 619618"/>
              <a:gd name="connsiteX2" fmla="*/ 106465 w 195573"/>
              <a:gd name="connsiteY2" fmla="*/ 576886 h 619618"/>
              <a:gd name="connsiteX3" fmla="*/ 106465 w 195573"/>
              <a:gd name="connsiteY3" fmla="*/ 576886 h 6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73" h="619618">
                <a:moveTo>
                  <a:pt x="0" y="0"/>
                </a:moveTo>
                <a:cubicBezTo>
                  <a:pt x="36854" y="111768"/>
                  <a:pt x="175807" y="480738"/>
                  <a:pt x="193551" y="576886"/>
                </a:cubicBezTo>
                <a:cubicBezTo>
                  <a:pt x="211295" y="673034"/>
                  <a:pt x="106465" y="576886"/>
                  <a:pt x="106465" y="576886"/>
                </a:cubicBezTo>
                <a:lnTo>
                  <a:pt x="106465" y="576886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98070" y="4115402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75726" y="4129338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1776270">
            <a:off x="6246609" y="3232901"/>
            <a:ext cx="424321" cy="530223"/>
          </a:xfrm>
          <a:custGeom>
            <a:avLst/>
            <a:gdLst>
              <a:gd name="connsiteX0" fmla="*/ 3406 w 424321"/>
              <a:gd name="connsiteY0" fmla="*/ 138338 h 530223"/>
              <a:gd name="connsiteX1" fmla="*/ 61464 w 424321"/>
              <a:gd name="connsiteY1" fmla="*/ 22223 h 530223"/>
              <a:gd name="connsiteX2" fmla="*/ 424321 w 424321"/>
              <a:gd name="connsiteY2" fmla="*/ 530223 h 530223"/>
              <a:gd name="connsiteX3" fmla="*/ 424321 w 424321"/>
              <a:gd name="connsiteY3" fmla="*/ 530223 h 5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321" h="530223">
                <a:moveTo>
                  <a:pt x="3406" y="138338"/>
                </a:moveTo>
                <a:cubicBezTo>
                  <a:pt x="-2641" y="47623"/>
                  <a:pt x="-8688" y="-43091"/>
                  <a:pt x="61464" y="22223"/>
                </a:cubicBezTo>
                <a:cubicBezTo>
                  <a:pt x="131616" y="87537"/>
                  <a:pt x="424321" y="530223"/>
                  <a:pt x="424321" y="530223"/>
                </a:cubicBezTo>
                <a:lnTo>
                  <a:pt x="424321" y="53022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367134" y="4127938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477378" y="315607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660102" y="3138940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99722" y="3142137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368786" y="315467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03255 -0.1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-66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3216 -0.13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-65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989 -0.130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65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1068 -0.1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66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054 -0.125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6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1106 -0.133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666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2982 -0.131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655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03008 -0.127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63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2773 0.122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2722 0.124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62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0937 0.122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61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1146 0.123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6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1041 0.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2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00768 0.127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63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2929 0.125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2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02747 0.12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71" grpId="0" animBg="1"/>
      <p:bldP spid="93" grpId="0" animBg="1"/>
      <p:bldP spid="72" grpId="0" animBg="1"/>
      <p:bldP spid="74" grpId="0" animBg="1"/>
      <p:bldP spid="94" grpId="0" animBg="1"/>
      <p:bldP spid="73" grpId="0" animBg="1"/>
      <p:bldP spid="78" grpId="0" animBg="1"/>
      <p:bldP spid="75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598420" y="931888"/>
            <a:ext cx="7040880" cy="565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45" r="4250" b="2564"/>
          <a:stretch/>
        </p:blipFill>
        <p:spPr>
          <a:xfrm>
            <a:off x="2607992" y="950746"/>
            <a:ext cx="7040880" cy="565077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74541" y="2097310"/>
            <a:ext cx="3382452" cy="332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669424" y="3495909"/>
            <a:ext cx="276083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344156" y="4589932"/>
            <a:ext cx="583030" cy="85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651427" y="4016550"/>
            <a:ext cx="308220" cy="85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024224" y="2501512"/>
            <a:ext cx="826307" cy="670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1079" y="95074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9950" y="387959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48509" y="3394782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404" y="4489293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77879" y="2360154"/>
            <a:ext cx="166254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6139" y="1594996"/>
            <a:ext cx="222245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1500" y="5317343"/>
            <a:ext cx="220136" cy="299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3001" y="3436013"/>
            <a:ext cx="128955" cy="205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83602" y="3971070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56353" y="4551556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27092" y="5374223"/>
            <a:ext cx="139458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75111" y="2455009"/>
            <a:ext cx="161716" cy="1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02611" y="5423904"/>
            <a:ext cx="888958" cy="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87628" y="3011615"/>
            <a:ext cx="200178" cy="7579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817526" y="3641214"/>
            <a:ext cx="392692" cy="5103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77818" y="4669906"/>
            <a:ext cx="417944" cy="265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030652">
            <a:off x="4817022" y="3545897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9040214">
            <a:off x="5614103" y="2825461"/>
            <a:ext cx="333710" cy="165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5235133">
            <a:off x="5416995" y="3852128"/>
            <a:ext cx="687324" cy="133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4030652">
            <a:off x="5119524" y="3923842"/>
            <a:ext cx="259760" cy="163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7" name="Freeform 86"/>
          <p:cNvSpPr/>
          <p:nvPr/>
        </p:nvSpPr>
        <p:spPr>
          <a:xfrm rot="21083696">
            <a:off x="4923967" y="4784569"/>
            <a:ext cx="420738" cy="398820"/>
          </a:xfrm>
          <a:custGeom>
            <a:avLst/>
            <a:gdLst>
              <a:gd name="connsiteX0" fmla="*/ 0 w 459170"/>
              <a:gd name="connsiteY0" fmla="*/ 36038 h 456952"/>
              <a:gd name="connsiteX1" fmla="*/ 188685 w 459170"/>
              <a:gd name="connsiteY1" fmla="*/ 456952 h 456952"/>
              <a:gd name="connsiteX2" fmla="*/ 435428 w 459170"/>
              <a:gd name="connsiteY2" fmla="*/ 36038 h 456952"/>
              <a:gd name="connsiteX3" fmla="*/ 435428 w 459170"/>
              <a:gd name="connsiteY3" fmla="*/ 50552 h 4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70" h="456952">
                <a:moveTo>
                  <a:pt x="0" y="36038"/>
                </a:moveTo>
                <a:cubicBezTo>
                  <a:pt x="58057" y="246495"/>
                  <a:pt x="116114" y="456952"/>
                  <a:pt x="188685" y="456952"/>
                </a:cubicBezTo>
                <a:cubicBezTo>
                  <a:pt x="261256" y="456952"/>
                  <a:pt x="394304" y="103771"/>
                  <a:pt x="435428" y="36038"/>
                </a:cubicBezTo>
                <a:cubicBezTo>
                  <a:pt x="476552" y="-31695"/>
                  <a:pt x="455990" y="9428"/>
                  <a:pt x="435428" y="5055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142159" y="2141215"/>
            <a:ext cx="420914" cy="363090"/>
          </a:xfrm>
          <a:custGeom>
            <a:avLst/>
            <a:gdLst>
              <a:gd name="connsiteX0" fmla="*/ 0 w 420914"/>
              <a:gd name="connsiteY0" fmla="*/ 319547 h 363090"/>
              <a:gd name="connsiteX1" fmla="*/ 174171 w 420914"/>
              <a:gd name="connsiteY1" fmla="*/ 233 h 363090"/>
              <a:gd name="connsiteX2" fmla="*/ 420914 w 420914"/>
              <a:gd name="connsiteY2" fmla="*/ 363090 h 3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363090">
                <a:moveTo>
                  <a:pt x="0" y="319547"/>
                </a:moveTo>
                <a:cubicBezTo>
                  <a:pt x="52009" y="156261"/>
                  <a:pt x="104019" y="-7024"/>
                  <a:pt x="174171" y="233"/>
                </a:cubicBezTo>
                <a:cubicBezTo>
                  <a:pt x="244323" y="7490"/>
                  <a:pt x="332618" y="185290"/>
                  <a:pt x="420914" y="36309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rot="18982431">
            <a:off x="4882747" y="4324521"/>
            <a:ext cx="298318" cy="510569"/>
          </a:xfrm>
          <a:custGeom>
            <a:avLst/>
            <a:gdLst>
              <a:gd name="connsiteX0" fmla="*/ 109633 w 298318"/>
              <a:gd name="connsiteY0" fmla="*/ 0 h 745025"/>
              <a:gd name="connsiteX1" fmla="*/ 8033 w 298318"/>
              <a:gd name="connsiteY1" fmla="*/ 725714 h 745025"/>
              <a:gd name="connsiteX2" fmla="*/ 298318 w 298318"/>
              <a:gd name="connsiteY2" fmla="*/ 551543 h 745025"/>
              <a:gd name="connsiteX3" fmla="*/ 298318 w 298318"/>
              <a:gd name="connsiteY3" fmla="*/ 551543 h 7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18" h="745025">
                <a:moveTo>
                  <a:pt x="109633" y="0"/>
                </a:moveTo>
                <a:cubicBezTo>
                  <a:pt x="43109" y="316895"/>
                  <a:pt x="-23414" y="633790"/>
                  <a:pt x="8033" y="725714"/>
                </a:cubicBezTo>
                <a:cubicBezTo>
                  <a:pt x="39480" y="817638"/>
                  <a:pt x="298318" y="551543"/>
                  <a:pt x="298318" y="551543"/>
                </a:cubicBezTo>
                <a:lnTo>
                  <a:pt x="298318" y="55154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 rot="383900">
            <a:off x="4471297" y="2037263"/>
            <a:ext cx="377371" cy="515854"/>
          </a:xfrm>
          <a:custGeom>
            <a:avLst/>
            <a:gdLst>
              <a:gd name="connsiteX0" fmla="*/ 377371 w 377371"/>
              <a:gd name="connsiteY0" fmla="*/ 254597 h 515854"/>
              <a:gd name="connsiteX1" fmla="*/ 188686 w 377371"/>
              <a:gd name="connsiteY1" fmla="*/ 7854 h 515854"/>
              <a:gd name="connsiteX2" fmla="*/ 0 w 377371"/>
              <a:gd name="connsiteY2" fmla="*/ 515854 h 51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371" h="515854">
                <a:moveTo>
                  <a:pt x="377371" y="254597"/>
                </a:moveTo>
                <a:cubicBezTo>
                  <a:pt x="314476" y="109454"/>
                  <a:pt x="251581" y="-35689"/>
                  <a:pt x="188686" y="7854"/>
                </a:cubicBezTo>
                <a:cubicBezTo>
                  <a:pt x="125791" y="51397"/>
                  <a:pt x="62895" y="283625"/>
                  <a:pt x="0" y="515854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714879" y="4880521"/>
            <a:ext cx="435429" cy="593688"/>
          </a:xfrm>
          <a:custGeom>
            <a:avLst/>
            <a:gdLst>
              <a:gd name="connsiteX0" fmla="*/ 0 w 443618"/>
              <a:gd name="connsiteY0" fmla="*/ 0 h 593688"/>
              <a:gd name="connsiteX1" fmla="*/ 246743 w 443618"/>
              <a:gd name="connsiteY1" fmla="*/ 580571 h 593688"/>
              <a:gd name="connsiteX2" fmla="*/ 435429 w 443618"/>
              <a:gd name="connsiteY2" fmla="*/ 406400 h 593688"/>
              <a:gd name="connsiteX3" fmla="*/ 391886 w 443618"/>
              <a:gd name="connsiteY3" fmla="*/ 420914 h 593688"/>
              <a:gd name="connsiteX0" fmla="*/ 0 w 435429"/>
              <a:gd name="connsiteY0" fmla="*/ 0 h 593688"/>
              <a:gd name="connsiteX1" fmla="*/ 246743 w 435429"/>
              <a:gd name="connsiteY1" fmla="*/ 580571 h 593688"/>
              <a:gd name="connsiteX2" fmla="*/ 435429 w 435429"/>
              <a:gd name="connsiteY2" fmla="*/ 406400 h 5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9" h="593688">
                <a:moveTo>
                  <a:pt x="0" y="0"/>
                </a:moveTo>
                <a:cubicBezTo>
                  <a:pt x="87086" y="256419"/>
                  <a:pt x="174172" y="512838"/>
                  <a:pt x="246743" y="580571"/>
                </a:cubicBezTo>
                <a:cubicBezTo>
                  <a:pt x="319314" y="648304"/>
                  <a:pt x="411239" y="433009"/>
                  <a:pt x="435429" y="406400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924282" y="1775789"/>
            <a:ext cx="478971" cy="561697"/>
          </a:xfrm>
          <a:custGeom>
            <a:avLst/>
            <a:gdLst>
              <a:gd name="connsiteX0" fmla="*/ 478971 w 478971"/>
              <a:gd name="connsiteY0" fmla="*/ 256897 h 561697"/>
              <a:gd name="connsiteX1" fmla="*/ 290286 w 478971"/>
              <a:gd name="connsiteY1" fmla="*/ 10154 h 561697"/>
              <a:gd name="connsiteX2" fmla="*/ 0 w 478971"/>
              <a:gd name="connsiteY2" fmla="*/ 561697 h 5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561697">
                <a:moveTo>
                  <a:pt x="478971" y="256897"/>
                </a:moveTo>
                <a:cubicBezTo>
                  <a:pt x="424542" y="108125"/>
                  <a:pt x="370114" y="-40646"/>
                  <a:pt x="290286" y="10154"/>
                </a:cubicBezTo>
                <a:cubicBezTo>
                  <a:pt x="210458" y="60954"/>
                  <a:pt x="105229" y="311325"/>
                  <a:pt x="0" y="561697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973284">
            <a:off x="5291800" y="4850723"/>
            <a:ext cx="167034" cy="542443"/>
          </a:xfrm>
          <a:custGeom>
            <a:avLst/>
            <a:gdLst>
              <a:gd name="connsiteX0" fmla="*/ 0 w 281081"/>
              <a:gd name="connsiteY0" fmla="*/ 0 h 857418"/>
              <a:gd name="connsiteX1" fmla="*/ 275772 w 281081"/>
              <a:gd name="connsiteY1" fmla="*/ 798286 h 857418"/>
              <a:gd name="connsiteX2" fmla="*/ 188686 w 281081"/>
              <a:gd name="connsiteY2" fmla="*/ 798286 h 857418"/>
              <a:gd name="connsiteX3" fmla="*/ 188686 w 281081"/>
              <a:gd name="connsiteY3" fmla="*/ 798286 h 8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81" h="857418">
                <a:moveTo>
                  <a:pt x="0" y="0"/>
                </a:moveTo>
                <a:cubicBezTo>
                  <a:pt x="122162" y="332619"/>
                  <a:pt x="244324" y="665238"/>
                  <a:pt x="275772" y="798286"/>
                </a:cubicBezTo>
                <a:cubicBezTo>
                  <a:pt x="307220" y="931334"/>
                  <a:pt x="188686" y="798286"/>
                  <a:pt x="188686" y="798286"/>
                </a:cubicBezTo>
                <a:lnTo>
                  <a:pt x="188686" y="798286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2101280">
            <a:off x="5362707" y="1921924"/>
            <a:ext cx="497303" cy="298104"/>
          </a:xfrm>
          <a:custGeom>
            <a:avLst/>
            <a:gdLst>
              <a:gd name="connsiteX0" fmla="*/ 3406 w 424321"/>
              <a:gd name="connsiteY0" fmla="*/ 138338 h 530223"/>
              <a:gd name="connsiteX1" fmla="*/ 61464 w 424321"/>
              <a:gd name="connsiteY1" fmla="*/ 22223 h 530223"/>
              <a:gd name="connsiteX2" fmla="*/ 424321 w 424321"/>
              <a:gd name="connsiteY2" fmla="*/ 530223 h 530223"/>
              <a:gd name="connsiteX3" fmla="*/ 424321 w 424321"/>
              <a:gd name="connsiteY3" fmla="*/ 530223 h 5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321" h="530223">
                <a:moveTo>
                  <a:pt x="3406" y="138338"/>
                </a:moveTo>
                <a:cubicBezTo>
                  <a:pt x="-2641" y="47623"/>
                  <a:pt x="-8688" y="-43091"/>
                  <a:pt x="61464" y="22223"/>
                </a:cubicBezTo>
                <a:cubicBezTo>
                  <a:pt x="131616" y="87537"/>
                  <a:pt x="424321" y="530223"/>
                  <a:pt x="424321" y="530223"/>
                </a:cubicBezTo>
                <a:lnTo>
                  <a:pt x="424321" y="530223"/>
                </a:ln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934679" y="5423471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084706" y="5141682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065548" y="4807166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449080" y="177524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202096" y="1720648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58161" y="5336254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274898" y="2075613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675370" y="1962896"/>
            <a:ext cx="87347" cy="898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871768" y="2109118"/>
            <a:ext cx="426565" cy="58887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0" fmla="*/ 1130546 w 2446880"/>
              <a:gd name="connsiteY0" fmla="*/ 271631 h 2291704"/>
              <a:gd name="connsiteX1" fmla="*/ 1080304 w 2446880"/>
              <a:gd name="connsiteY1" fmla="*/ 120905 h 2291704"/>
              <a:gd name="connsiteX2" fmla="*/ 803975 w 2446880"/>
              <a:gd name="connsiteY2" fmla="*/ 5349 h 2291704"/>
              <a:gd name="connsiteX3" fmla="*/ 678370 w 2446880"/>
              <a:gd name="connsiteY3" fmla="*/ 25446 h 2291704"/>
              <a:gd name="connsiteX4" fmla="*/ 572862 w 2446880"/>
              <a:gd name="connsiteY4" fmla="*/ 80712 h 2291704"/>
              <a:gd name="connsiteX5" fmla="*/ 407065 w 2446880"/>
              <a:gd name="connsiteY5" fmla="*/ 171147 h 2291704"/>
              <a:gd name="connsiteX6" fmla="*/ 296533 w 2446880"/>
              <a:gd name="connsiteY6" fmla="*/ 236461 h 2291704"/>
              <a:gd name="connsiteX7" fmla="*/ 276436 w 2446880"/>
              <a:gd name="connsiteY7" fmla="*/ 372114 h 2291704"/>
              <a:gd name="connsiteX8" fmla="*/ 201073 w 2446880"/>
              <a:gd name="connsiteY8" fmla="*/ 477622 h 2291704"/>
              <a:gd name="connsiteX9" fmla="*/ 175953 w 2446880"/>
              <a:gd name="connsiteY9" fmla="*/ 618299 h 2291704"/>
              <a:gd name="connsiteX10" fmla="*/ 196049 w 2446880"/>
              <a:gd name="connsiteY10" fmla="*/ 764000 h 2291704"/>
              <a:gd name="connsiteX11" fmla="*/ 186001 w 2446880"/>
              <a:gd name="connsiteY11" fmla="*/ 919749 h 2291704"/>
              <a:gd name="connsiteX12" fmla="*/ 115662 w 2446880"/>
              <a:gd name="connsiteY12" fmla="*/ 1050378 h 2291704"/>
              <a:gd name="connsiteX13" fmla="*/ 60397 w 2446880"/>
              <a:gd name="connsiteY13" fmla="*/ 1226224 h 2291704"/>
              <a:gd name="connsiteX14" fmla="*/ 106 w 2446880"/>
              <a:gd name="connsiteY14" fmla="*/ 1392022 h 2291704"/>
              <a:gd name="connsiteX15" fmla="*/ 45324 w 2446880"/>
              <a:gd name="connsiteY15" fmla="*/ 1447288 h 2291704"/>
              <a:gd name="connsiteX16" fmla="*/ 30251 w 2446880"/>
              <a:gd name="connsiteY16" fmla="*/ 1608061 h 2291704"/>
              <a:gd name="connsiteX17" fmla="*/ 125711 w 2446880"/>
              <a:gd name="connsiteY17" fmla="*/ 1713569 h 2291704"/>
              <a:gd name="connsiteX18" fmla="*/ 165904 w 2446880"/>
              <a:gd name="connsiteY18" fmla="*/ 1889415 h 2291704"/>
              <a:gd name="connsiteX19" fmla="*/ 296533 w 2446880"/>
              <a:gd name="connsiteY19" fmla="*/ 1994923 h 2291704"/>
              <a:gd name="connsiteX20" fmla="*/ 351799 w 2446880"/>
              <a:gd name="connsiteY20" fmla="*/ 2065261 h 2291704"/>
              <a:gd name="connsiteX21" fmla="*/ 422137 w 2446880"/>
              <a:gd name="connsiteY21" fmla="*/ 2170769 h 2291704"/>
              <a:gd name="connsiteX22" fmla="*/ 462331 w 2446880"/>
              <a:gd name="connsiteY22" fmla="*/ 2251156 h 2291704"/>
              <a:gd name="connsiteX23" fmla="*/ 547742 w 2446880"/>
              <a:gd name="connsiteY23" fmla="*/ 2286325 h 2291704"/>
              <a:gd name="connsiteX24" fmla="*/ 663298 w 2446880"/>
              <a:gd name="connsiteY24" fmla="*/ 2286325 h 2291704"/>
              <a:gd name="connsiteX25" fmla="*/ 743684 w 2446880"/>
              <a:gd name="connsiteY25" fmla="*/ 2236083 h 2291704"/>
              <a:gd name="connsiteX26" fmla="*/ 773829 w 2446880"/>
              <a:gd name="connsiteY26" fmla="*/ 2195890 h 2291704"/>
              <a:gd name="connsiteX27" fmla="*/ 783878 w 2446880"/>
              <a:gd name="connsiteY27" fmla="*/ 2155697 h 2291704"/>
              <a:gd name="connsiteX28" fmla="*/ 753733 w 2446880"/>
              <a:gd name="connsiteY28" fmla="*/ 2065261 h 2291704"/>
              <a:gd name="connsiteX29" fmla="*/ 693443 w 2446880"/>
              <a:gd name="connsiteY29" fmla="*/ 1989899 h 2291704"/>
              <a:gd name="connsiteX30" fmla="*/ 643201 w 2446880"/>
              <a:gd name="connsiteY30" fmla="*/ 1884391 h 2291704"/>
              <a:gd name="connsiteX31" fmla="*/ 643201 w 2446880"/>
              <a:gd name="connsiteY31" fmla="*/ 1809028 h 2291704"/>
              <a:gd name="connsiteX32" fmla="*/ 643201 w 2446880"/>
              <a:gd name="connsiteY32" fmla="*/ 1678400 h 2291704"/>
              <a:gd name="connsiteX33" fmla="*/ 648225 w 2446880"/>
              <a:gd name="connsiteY33" fmla="*/ 1542747 h 2291704"/>
              <a:gd name="connsiteX34" fmla="*/ 643201 w 2446880"/>
              <a:gd name="connsiteY34" fmla="*/ 1457336 h 2291704"/>
              <a:gd name="connsiteX35" fmla="*/ 623104 w 2446880"/>
              <a:gd name="connsiteY35" fmla="*/ 1316659 h 2291704"/>
              <a:gd name="connsiteX36" fmla="*/ 658273 w 2446880"/>
              <a:gd name="connsiteY36" fmla="*/ 1246321 h 2291704"/>
              <a:gd name="connsiteX37" fmla="*/ 678370 w 2446880"/>
              <a:gd name="connsiteY37" fmla="*/ 1095596 h 2291704"/>
              <a:gd name="connsiteX38" fmla="*/ 638177 w 2446880"/>
              <a:gd name="connsiteY38" fmla="*/ 924774 h 2291704"/>
              <a:gd name="connsiteX39" fmla="*/ 597983 w 2446880"/>
              <a:gd name="connsiteY39" fmla="*/ 839363 h 2291704"/>
              <a:gd name="connsiteX40" fmla="*/ 567838 w 2446880"/>
              <a:gd name="connsiteY40" fmla="*/ 683613 h 2291704"/>
              <a:gd name="connsiteX41" fmla="*/ 567838 w 2446880"/>
              <a:gd name="connsiteY41" fmla="*/ 573081 h 2291704"/>
              <a:gd name="connsiteX42" fmla="*/ 597983 w 2446880"/>
              <a:gd name="connsiteY42" fmla="*/ 442453 h 2291704"/>
              <a:gd name="connsiteX43" fmla="*/ 668322 w 2446880"/>
              <a:gd name="connsiteY43" fmla="*/ 352017 h 2291704"/>
              <a:gd name="connsiteX44" fmla="*/ 733636 w 2446880"/>
              <a:gd name="connsiteY44" fmla="*/ 321872 h 2291704"/>
              <a:gd name="connsiteX45" fmla="*/ 819047 w 2446880"/>
              <a:gd name="connsiteY45" fmla="*/ 286703 h 2291704"/>
              <a:gd name="connsiteX46" fmla="*/ 894410 w 2446880"/>
              <a:gd name="connsiteY46" fmla="*/ 276655 h 2291704"/>
              <a:gd name="connsiteX47" fmla="*/ 949676 w 2446880"/>
              <a:gd name="connsiteY47" fmla="*/ 336945 h 2291704"/>
              <a:gd name="connsiteX48" fmla="*/ 944651 w 2446880"/>
              <a:gd name="connsiteY48" fmla="*/ 437428 h 2291704"/>
              <a:gd name="connsiteX49" fmla="*/ 964748 w 2446880"/>
              <a:gd name="connsiteY49" fmla="*/ 583130 h 2291704"/>
              <a:gd name="connsiteX50" fmla="*/ 994893 w 2446880"/>
              <a:gd name="connsiteY50" fmla="*/ 688637 h 2291704"/>
              <a:gd name="connsiteX51" fmla="*/ 1009966 w 2446880"/>
              <a:gd name="connsiteY51" fmla="*/ 764000 h 2291704"/>
              <a:gd name="connsiteX52" fmla="*/ 1025038 w 2446880"/>
              <a:gd name="connsiteY52" fmla="*/ 854435 h 2291704"/>
              <a:gd name="connsiteX53" fmla="*/ 1055183 w 2446880"/>
              <a:gd name="connsiteY53" fmla="*/ 934822 h 2291704"/>
              <a:gd name="connsiteX54" fmla="*/ 1070256 w 2446880"/>
              <a:gd name="connsiteY54" fmla="*/ 969991 h 2291704"/>
              <a:gd name="connsiteX55" fmla="*/ 1095377 w 2446880"/>
              <a:gd name="connsiteY55" fmla="*/ 1005160 h 2291704"/>
              <a:gd name="connsiteX56" fmla="*/ 1140594 w 2446880"/>
              <a:gd name="connsiteY56" fmla="*/ 1145837 h 2291704"/>
              <a:gd name="connsiteX57" fmla="*/ 1195860 w 2446880"/>
              <a:gd name="connsiteY57" fmla="*/ 1281490 h 2291704"/>
              <a:gd name="connsiteX58" fmla="*/ 1251126 w 2446880"/>
              <a:gd name="connsiteY58" fmla="*/ 1397046 h 2291704"/>
              <a:gd name="connsiteX59" fmla="*/ 1351610 w 2446880"/>
              <a:gd name="connsiteY59" fmla="*/ 1472409 h 2291704"/>
              <a:gd name="connsiteX60" fmla="*/ 1442045 w 2446880"/>
              <a:gd name="connsiteY60" fmla="*/ 1472409 h 2291704"/>
              <a:gd name="connsiteX61" fmla="*/ 1477214 w 2446880"/>
              <a:gd name="connsiteY61" fmla="*/ 1432215 h 2291704"/>
              <a:gd name="connsiteX62" fmla="*/ 1437021 w 2446880"/>
              <a:gd name="connsiteY62" fmla="*/ 1361877 h 2291704"/>
              <a:gd name="connsiteX63" fmla="*/ 1406876 w 2446880"/>
              <a:gd name="connsiteY63" fmla="*/ 1286514 h 2291704"/>
              <a:gd name="connsiteX64" fmla="*/ 1381755 w 2446880"/>
              <a:gd name="connsiteY64" fmla="*/ 1231248 h 2291704"/>
              <a:gd name="connsiteX65" fmla="*/ 1351610 w 2446880"/>
              <a:gd name="connsiteY65" fmla="*/ 1110668 h 2291704"/>
              <a:gd name="connsiteX66" fmla="*/ 1331513 w 2446880"/>
              <a:gd name="connsiteY66" fmla="*/ 985064 h 2291704"/>
              <a:gd name="connsiteX67" fmla="*/ 1326489 w 2446880"/>
              <a:gd name="connsiteY67" fmla="*/ 829314 h 2291704"/>
              <a:gd name="connsiteX68" fmla="*/ 1326489 w 2446880"/>
              <a:gd name="connsiteY68" fmla="*/ 718782 h 2291704"/>
              <a:gd name="connsiteX69" fmla="*/ 1316440 w 2446880"/>
              <a:gd name="connsiteY69" fmla="*/ 603226 h 2291704"/>
              <a:gd name="connsiteX70" fmla="*/ 1301368 w 2446880"/>
              <a:gd name="connsiteY70" fmla="*/ 482646 h 2291704"/>
              <a:gd name="connsiteX71" fmla="*/ 1261175 w 2446880"/>
              <a:gd name="connsiteY71" fmla="*/ 402259 h 2291704"/>
              <a:gd name="connsiteX72" fmla="*/ 1246102 w 2446880"/>
              <a:gd name="connsiteY72" fmla="*/ 291727 h 2291704"/>
              <a:gd name="connsiteX73" fmla="*/ 1266199 w 2446880"/>
              <a:gd name="connsiteY73" fmla="*/ 226413 h 2291704"/>
              <a:gd name="connsiteX74" fmla="*/ 1281271 w 2446880"/>
              <a:gd name="connsiteY74" fmla="*/ 216365 h 2291704"/>
              <a:gd name="connsiteX75" fmla="*/ 1326489 w 2446880"/>
              <a:gd name="connsiteY75" fmla="*/ 196268 h 2291704"/>
              <a:gd name="connsiteX76" fmla="*/ 1396827 w 2446880"/>
              <a:gd name="connsiteY76" fmla="*/ 176171 h 2291704"/>
              <a:gd name="connsiteX77" fmla="*/ 1467166 w 2446880"/>
              <a:gd name="connsiteY77" fmla="*/ 181196 h 2291704"/>
              <a:gd name="connsiteX78" fmla="*/ 1517408 w 2446880"/>
              <a:gd name="connsiteY78" fmla="*/ 191244 h 2291704"/>
              <a:gd name="connsiteX79" fmla="*/ 1572673 w 2446880"/>
              <a:gd name="connsiteY79" fmla="*/ 251534 h 2291704"/>
              <a:gd name="connsiteX80" fmla="*/ 1632964 w 2446880"/>
              <a:gd name="connsiteY80" fmla="*/ 321872 h 2291704"/>
              <a:gd name="connsiteX81" fmla="*/ 1663109 w 2446880"/>
              <a:gd name="connsiteY81" fmla="*/ 568057 h 2291704"/>
              <a:gd name="connsiteX82" fmla="*/ 1663109 w 2446880"/>
              <a:gd name="connsiteY82" fmla="*/ 593178 h 2291704"/>
              <a:gd name="connsiteX83" fmla="*/ 1663109 w 2446880"/>
              <a:gd name="connsiteY83" fmla="*/ 728831 h 2291704"/>
              <a:gd name="connsiteX84" fmla="*/ 1663109 w 2446880"/>
              <a:gd name="connsiteY84" fmla="*/ 829314 h 2291704"/>
              <a:gd name="connsiteX85" fmla="*/ 1622915 w 2446880"/>
              <a:gd name="connsiteY85" fmla="*/ 924774 h 2291704"/>
              <a:gd name="connsiteX86" fmla="*/ 1592770 w 2446880"/>
              <a:gd name="connsiteY86" fmla="*/ 1000136 h 2291704"/>
              <a:gd name="connsiteX87" fmla="*/ 1587746 w 2446880"/>
              <a:gd name="connsiteY87" fmla="*/ 1060426 h 2291704"/>
              <a:gd name="connsiteX88" fmla="*/ 1627939 w 2446880"/>
              <a:gd name="connsiteY88" fmla="*/ 1160910 h 2291704"/>
              <a:gd name="connsiteX89" fmla="*/ 1668133 w 2446880"/>
              <a:gd name="connsiteY89" fmla="*/ 1241297 h 2291704"/>
              <a:gd name="connsiteX90" fmla="*/ 1743495 w 2446880"/>
              <a:gd name="connsiteY90" fmla="*/ 1397046 h 2291704"/>
              <a:gd name="connsiteX91" fmla="*/ 1748520 w 2446880"/>
              <a:gd name="connsiteY91" fmla="*/ 1472409 h 2291704"/>
              <a:gd name="connsiteX92" fmla="*/ 1748520 w 2446880"/>
              <a:gd name="connsiteY92" fmla="*/ 1552796 h 2291704"/>
              <a:gd name="connsiteX93" fmla="*/ 1713350 w 2446880"/>
              <a:gd name="connsiteY93" fmla="*/ 1633182 h 2291704"/>
              <a:gd name="connsiteX94" fmla="*/ 1381755 w 2446880"/>
              <a:gd name="connsiteY94" fmla="*/ 2095407 h 2291704"/>
              <a:gd name="connsiteX95" fmla="*/ 1452093 w 2446880"/>
              <a:gd name="connsiteY95" fmla="*/ 2221011 h 2291704"/>
              <a:gd name="connsiteX96" fmla="*/ 1527456 w 2446880"/>
              <a:gd name="connsiteY96" fmla="*/ 2210963 h 2291704"/>
              <a:gd name="connsiteX97" fmla="*/ 1597794 w 2446880"/>
              <a:gd name="connsiteY97" fmla="*/ 2160721 h 2291704"/>
              <a:gd name="connsiteX98" fmla="*/ 1673157 w 2446880"/>
              <a:gd name="connsiteY98" fmla="*/ 2080334 h 2291704"/>
              <a:gd name="connsiteX99" fmla="*/ 1783689 w 2446880"/>
              <a:gd name="connsiteY99" fmla="*/ 1919560 h 2291704"/>
              <a:gd name="connsiteX100" fmla="*/ 1859051 w 2446880"/>
              <a:gd name="connsiteY100" fmla="*/ 1738690 h 2291704"/>
              <a:gd name="connsiteX101" fmla="*/ 1889197 w 2446880"/>
              <a:gd name="connsiteY101" fmla="*/ 1658303 h 2291704"/>
              <a:gd name="connsiteX102" fmla="*/ 1954511 w 2446880"/>
              <a:gd name="connsiteY102" fmla="*/ 1492505 h 2291704"/>
              <a:gd name="connsiteX103" fmla="*/ 1964559 w 2446880"/>
              <a:gd name="connsiteY103" fmla="*/ 1351828 h 2291704"/>
              <a:gd name="connsiteX104" fmla="*/ 1904269 w 2446880"/>
              <a:gd name="connsiteY104" fmla="*/ 1181007 h 2291704"/>
              <a:gd name="connsiteX105" fmla="*/ 1833931 w 2446880"/>
              <a:gd name="connsiteY105" fmla="*/ 949894 h 2291704"/>
              <a:gd name="connsiteX106" fmla="*/ 1823882 w 2446880"/>
              <a:gd name="connsiteY106" fmla="*/ 723807 h 2291704"/>
              <a:gd name="connsiteX107" fmla="*/ 1843979 w 2446880"/>
              <a:gd name="connsiteY107" fmla="*/ 507767 h 2291704"/>
              <a:gd name="connsiteX108" fmla="*/ 1924366 w 2446880"/>
              <a:gd name="connsiteY108" fmla="*/ 392211 h 2291704"/>
              <a:gd name="connsiteX109" fmla="*/ 1974608 w 2446880"/>
              <a:gd name="connsiteY109" fmla="*/ 357042 h 2291704"/>
              <a:gd name="connsiteX110" fmla="*/ 2014801 w 2446880"/>
              <a:gd name="connsiteY110" fmla="*/ 367090 h 2291704"/>
              <a:gd name="connsiteX111" fmla="*/ 2070067 w 2446880"/>
              <a:gd name="connsiteY111" fmla="*/ 417332 h 2291704"/>
              <a:gd name="connsiteX112" fmla="*/ 2070067 w 2446880"/>
              <a:gd name="connsiteY112" fmla="*/ 678589 h 2291704"/>
              <a:gd name="connsiteX113" fmla="*/ 2075091 w 2446880"/>
              <a:gd name="connsiteY113" fmla="*/ 804193 h 2291704"/>
              <a:gd name="connsiteX114" fmla="*/ 2115284 w 2446880"/>
              <a:gd name="connsiteY114" fmla="*/ 874532 h 2291704"/>
              <a:gd name="connsiteX115" fmla="*/ 2145429 w 2446880"/>
              <a:gd name="connsiteY115" fmla="*/ 980039 h 2291704"/>
              <a:gd name="connsiteX116" fmla="*/ 2160502 w 2446880"/>
              <a:gd name="connsiteY116" fmla="*/ 1080523 h 2291704"/>
              <a:gd name="connsiteX117" fmla="*/ 2130357 w 2446880"/>
              <a:gd name="connsiteY117" fmla="*/ 1241297 h 2291704"/>
              <a:gd name="connsiteX118" fmla="*/ 2135381 w 2446880"/>
              <a:gd name="connsiteY118" fmla="*/ 1331732 h 2291704"/>
              <a:gd name="connsiteX119" fmla="*/ 2135381 w 2446880"/>
              <a:gd name="connsiteY119" fmla="*/ 1482457 h 2291704"/>
              <a:gd name="connsiteX120" fmla="*/ 2120309 w 2446880"/>
              <a:gd name="connsiteY120" fmla="*/ 1542747 h 2291704"/>
              <a:gd name="connsiteX121" fmla="*/ 2075091 w 2446880"/>
              <a:gd name="connsiteY121" fmla="*/ 1683424 h 2291704"/>
              <a:gd name="connsiteX122" fmla="*/ 2049970 w 2446880"/>
              <a:gd name="connsiteY122" fmla="*/ 1829125 h 2291704"/>
              <a:gd name="connsiteX123" fmla="*/ 2029873 w 2446880"/>
              <a:gd name="connsiteY123" fmla="*/ 1914536 h 2291704"/>
              <a:gd name="connsiteX124" fmla="*/ 2054994 w 2446880"/>
              <a:gd name="connsiteY124" fmla="*/ 1989899 h 2291704"/>
              <a:gd name="connsiteX125" fmla="*/ 2090164 w 2446880"/>
              <a:gd name="connsiteY125" fmla="*/ 2015020 h 2291704"/>
              <a:gd name="connsiteX126" fmla="*/ 2135381 w 2446880"/>
              <a:gd name="connsiteY126" fmla="*/ 2015020 h 2291704"/>
              <a:gd name="connsiteX127" fmla="*/ 2190647 w 2446880"/>
              <a:gd name="connsiteY127" fmla="*/ 1994923 h 2291704"/>
              <a:gd name="connsiteX128" fmla="*/ 2240889 w 2446880"/>
              <a:gd name="connsiteY128" fmla="*/ 1939657 h 2291704"/>
              <a:gd name="connsiteX129" fmla="*/ 2260986 w 2446880"/>
              <a:gd name="connsiteY129" fmla="*/ 1814053 h 2291704"/>
              <a:gd name="connsiteX130" fmla="*/ 2296155 w 2446880"/>
              <a:gd name="connsiteY130" fmla="*/ 1738690 h 2291704"/>
              <a:gd name="connsiteX131" fmla="*/ 2371517 w 2446880"/>
              <a:gd name="connsiteY131" fmla="*/ 1673376 h 2291704"/>
              <a:gd name="connsiteX132" fmla="*/ 2431808 w 2446880"/>
              <a:gd name="connsiteY132" fmla="*/ 1497530 h 2291704"/>
              <a:gd name="connsiteX133" fmla="*/ 2446880 w 2446880"/>
              <a:gd name="connsiteY133" fmla="*/ 1422167 h 2291704"/>
              <a:gd name="connsiteX0" fmla="*/ 1130546 w 2431808"/>
              <a:gd name="connsiteY0" fmla="*/ 271631 h 2291704"/>
              <a:gd name="connsiteX1" fmla="*/ 1080304 w 2431808"/>
              <a:gd name="connsiteY1" fmla="*/ 120905 h 2291704"/>
              <a:gd name="connsiteX2" fmla="*/ 803975 w 2431808"/>
              <a:gd name="connsiteY2" fmla="*/ 5349 h 2291704"/>
              <a:gd name="connsiteX3" fmla="*/ 678370 w 2431808"/>
              <a:gd name="connsiteY3" fmla="*/ 25446 h 2291704"/>
              <a:gd name="connsiteX4" fmla="*/ 572862 w 2431808"/>
              <a:gd name="connsiteY4" fmla="*/ 80712 h 2291704"/>
              <a:gd name="connsiteX5" fmla="*/ 407065 w 2431808"/>
              <a:gd name="connsiteY5" fmla="*/ 171147 h 2291704"/>
              <a:gd name="connsiteX6" fmla="*/ 296533 w 2431808"/>
              <a:gd name="connsiteY6" fmla="*/ 236461 h 2291704"/>
              <a:gd name="connsiteX7" fmla="*/ 276436 w 2431808"/>
              <a:gd name="connsiteY7" fmla="*/ 372114 h 2291704"/>
              <a:gd name="connsiteX8" fmla="*/ 201073 w 2431808"/>
              <a:gd name="connsiteY8" fmla="*/ 477622 h 2291704"/>
              <a:gd name="connsiteX9" fmla="*/ 175953 w 2431808"/>
              <a:gd name="connsiteY9" fmla="*/ 618299 h 2291704"/>
              <a:gd name="connsiteX10" fmla="*/ 196049 w 2431808"/>
              <a:gd name="connsiteY10" fmla="*/ 764000 h 2291704"/>
              <a:gd name="connsiteX11" fmla="*/ 186001 w 2431808"/>
              <a:gd name="connsiteY11" fmla="*/ 919749 h 2291704"/>
              <a:gd name="connsiteX12" fmla="*/ 115662 w 2431808"/>
              <a:gd name="connsiteY12" fmla="*/ 1050378 h 2291704"/>
              <a:gd name="connsiteX13" fmla="*/ 60397 w 2431808"/>
              <a:gd name="connsiteY13" fmla="*/ 1226224 h 2291704"/>
              <a:gd name="connsiteX14" fmla="*/ 106 w 2431808"/>
              <a:gd name="connsiteY14" fmla="*/ 1392022 h 2291704"/>
              <a:gd name="connsiteX15" fmla="*/ 45324 w 2431808"/>
              <a:gd name="connsiteY15" fmla="*/ 1447288 h 2291704"/>
              <a:gd name="connsiteX16" fmla="*/ 30251 w 2431808"/>
              <a:gd name="connsiteY16" fmla="*/ 1608061 h 2291704"/>
              <a:gd name="connsiteX17" fmla="*/ 125711 w 2431808"/>
              <a:gd name="connsiteY17" fmla="*/ 1713569 h 2291704"/>
              <a:gd name="connsiteX18" fmla="*/ 165904 w 2431808"/>
              <a:gd name="connsiteY18" fmla="*/ 1889415 h 2291704"/>
              <a:gd name="connsiteX19" fmla="*/ 296533 w 2431808"/>
              <a:gd name="connsiteY19" fmla="*/ 1994923 h 2291704"/>
              <a:gd name="connsiteX20" fmla="*/ 351799 w 2431808"/>
              <a:gd name="connsiteY20" fmla="*/ 2065261 h 2291704"/>
              <a:gd name="connsiteX21" fmla="*/ 422137 w 2431808"/>
              <a:gd name="connsiteY21" fmla="*/ 2170769 h 2291704"/>
              <a:gd name="connsiteX22" fmla="*/ 462331 w 2431808"/>
              <a:gd name="connsiteY22" fmla="*/ 2251156 h 2291704"/>
              <a:gd name="connsiteX23" fmla="*/ 547742 w 2431808"/>
              <a:gd name="connsiteY23" fmla="*/ 2286325 h 2291704"/>
              <a:gd name="connsiteX24" fmla="*/ 663298 w 2431808"/>
              <a:gd name="connsiteY24" fmla="*/ 2286325 h 2291704"/>
              <a:gd name="connsiteX25" fmla="*/ 743684 w 2431808"/>
              <a:gd name="connsiteY25" fmla="*/ 2236083 h 2291704"/>
              <a:gd name="connsiteX26" fmla="*/ 773829 w 2431808"/>
              <a:gd name="connsiteY26" fmla="*/ 2195890 h 2291704"/>
              <a:gd name="connsiteX27" fmla="*/ 783878 w 2431808"/>
              <a:gd name="connsiteY27" fmla="*/ 2155697 h 2291704"/>
              <a:gd name="connsiteX28" fmla="*/ 753733 w 2431808"/>
              <a:gd name="connsiteY28" fmla="*/ 2065261 h 2291704"/>
              <a:gd name="connsiteX29" fmla="*/ 693443 w 2431808"/>
              <a:gd name="connsiteY29" fmla="*/ 1989899 h 2291704"/>
              <a:gd name="connsiteX30" fmla="*/ 643201 w 2431808"/>
              <a:gd name="connsiteY30" fmla="*/ 1884391 h 2291704"/>
              <a:gd name="connsiteX31" fmla="*/ 643201 w 2431808"/>
              <a:gd name="connsiteY31" fmla="*/ 1809028 h 2291704"/>
              <a:gd name="connsiteX32" fmla="*/ 643201 w 2431808"/>
              <a:gd name="connsiteY32" fmla="*/ 1678400 h 2291704"/>
              <a:gd name="connsiteX33" fmla="*/ 648225 w 2431808"/>
              <a:gd name="connsiteY33" fmla="*/ 1542747 h 2291704"/>
              <a:gd name="connsiteX34" fmla="*/ 643201 w 2431808"/>
              <a:gd name="connsiteY34" fmla="*/ 1457336 h 2291704"/>
              <a:gd name="connsiteX35" fmla="*/ 623104 w 2431808"/>
              <a:gd name="connsiteY35" fmla="*/ 1316659 h 2291704"/>
              <a:gd name="connsiteX36" fmla="*/ 658273 w 2431808"/>
              <a:gd name="connsiteY36" fmla="*/ 1246321 h 2291704"/>
              <a:gd name="connsiteX37" fmla="*/ 678370 w 2431808"/>
              <a:gd name="connsiteY37" fmla="*/ 1095596 h 2291704"/>
              <a:gd name="connsiteX38" fmla="*/ 638177 w 2431808"/>
              <a:gd name="connsiteY38" fmla="*/ 924774 h 2291704"/>
              <a:gd name="connsiteX39" fmla="*/ 597983 w 2431808"/>
              <a:gd name="connsiteY39" fmla="*/ 839363 h 2291704"/>
              <a:gd name="connsiteX40" fmla="*/ 567838 w 2431808"/>
              <a:gd name="connsiteY40" fmla="*/ 683613 h 2291704"/>
              <a:gd name="connsiteX41" fmla="*/ 567838 w 2431808"/>
              <a:gd name="connsiteY41" fmla="*/ 573081 h 2291704"/>
              <a:gd name="connsiteX42" fmla="*/ 597983 w 2431808"/>
              <a:gd name="connsiteY42" fmla="*/ 442453 h 2291704"/>
              <a:gd name="connsiteX43" fmla="*/ 668322 w 2431808"/>
              <a:gd name="connsiteY43" fmla="*/ 352017 h 2291704"/>
              <a:gd name="connsiteX44" fmla="*/ 733636 w 2431808"/>
              <a:gd name="connsiteY44" fmla="*/ 321872 h 2291704"/>
              <a:gd name="connsiteX45" fmla="*/ 819047 w 2431808"/>
              <a:gd name="connsiteY45" fmla="*/ 286703 h 2291704"/>
              <a:gd name="connsiteX46" fmla="*/ 894410 w 2431808"/>
              <a:gd name="connsiteY46" fmla="*/ 276655 h 2291704"/>
              <a:gd name="connsiteX47" fmla="*/ 949676 w 2431808"/>
              <a:gd name="connsiteY47" fmla="*/ 336945 h 2291704"/>
              <a:gd name="connsiteX48" fmla="*/ 944651 w 2431808"/>
              <a:gd name="connsiteY48" fmla="*/ 437428 h 2291704"/>
              <a:gd name="connsiteX49" fmla="*/ 964748 w 2431808"/>
              <a:gd name="connsiteY49" fmla="*/ 583130 h 2291704"/>
              <a:gd name="connsiteX50" fmla="*/ 994893 w 2431808"/>
              <a:gd name="connsiteY50" fmla="*/ 688637 h 2291704"/>
              <a:gd name="connsiteX51" fmla="*/ 1009966 w 2431808"/>
              <a:gd name="connsiteY51" fmla="*/ 764000 h 2291704"/>
              <a:gd name="connsiteX52" fmla="*/ 1025038 w 2431808"/>
              <a:gd name="connsiteY52" fmla="*/ 854435 h 2291704"/>
              <a:gd name="connsiteX53" fmla="*/ 1055183 w 2431808"/>
              <a:gd name="connsiteY53" fmla="*/ 934822 h 2291704"/>
              <a:gd name="connsiteX54" fmla="*/ 1070256 w 2431808"/>
              <a:gd name="connsiteY54" fmla="*/ 969991 h 2291704"/>
              <a:gd name="connsiteX55" fmla="*/ 1095377 w 2431808"/>
              <a:gd name="connsiteY55" fmla="*/ 1005160 h 2291704"/>
              <a:gd name="connsiteX56" fmla="*/ 1140594 w 2431808"/>
              <a:gd name="connsiteY56" fmla="*/ 1145837 h 2291704"/>
              <a:gd name="connsiteX57" fmla="*/ 1195860 w 2431808"/>
              <a:gd name="connsiteY57" fmla="*/ 1281490 h 2291704"/>
              <a:gd name="connsiteX58" fmla="*/ 1251126 w 2431808"/>
              <a:gd name="connsiteY58" fmla="*/ 1397046 h 2291704"/>
              <a:gd name="connsiteX59" fmla="*/ 1351610 w 2431808"/>
              <a:gd name="connsiteY59" fmla="*/ 1472409 h 2291704"/>
              <a:gd name="connsiteX60" fmla="*/ 1442045 w 2431808"/>
              <a:gd name="connsiteY60" fmla="*/ 1472409 h 2291704"/>
              <a:gd name="connsiteX61" fmla="*/ 1477214 w 2431808"/>
              <a:gd name="connsiteY61" fmla="*/ 1432215 h 2291704"/>
              <a:gd name="connsiteX62" fmla="*/ 1437021 w 2431808"/>
              <a:gd name="connsiteY62" fmla="*/ 1361877 h 2291704"/>
              <a:gd name="connsiteX63" fmla="*/ 1406876 w 2431808"/>
              <a:gd name="connsiteY63" fmla="*/ 1286514 h 2291704"/>
              <a:gd name="connsiteX64" fmla="*/ 1381755 w 2431808"/>
              <a:gd name="connsiteY64" fmla="*/ 1231248 h 2291704"/>
              <a:gd name="connsiteX65" fmla="*/ 1351610 w 2431808"/>
              <a:gd name="connsiteY65" fmla="*/ 1110668 h 2291704"/>
              <a:gd name="connsiteX66" fmla="*/ 1331513 w 2431808"/>
              <a:gd name="connsiteY66" fmla="*/ 985064 h 2291704"/>
              <a:gd name="connsiteX67" fmla="*/ 1326489 w 2431808"/>
              <a:gd name="connsiteY67" fmla="*/ 829314 h 2291704"/>
              <a:gd name="connsiteX68" fmla="*/ 1326489 w 2431808"/>
              <a:gd name="connsiteY68" fmla="*/ 718782 h 2291704"/>
              <a:gd name="connsiteX69" fmla="*/ 1316440 w 2431808"/>
              <a:gd name="connsiteY69" fmla="*/ 603226 h 2291704"/>
              <a:gd name="connsiteX70" fmla="*/ 1301368 w 2431808"/>
              <a:gd name="connsiteY70" fmla="*/ 482646 h 2291704"/>
              <a:gd name="connsiteX71" fmla="*/ 1261175 w 2431808"/>
              <a:gd name="connsiteY71" fmla="*/ 402259 h 2291704"/>
              <a:gd name="connsiteX72" fmla="*/ 1246102 w 2431808"/>
              <a:gd name="connsiteY72" fmla="*/ 291727 h 2291704"/>
              <a:gd name="connsiteX73" fmla="*/ 1266199 w 2431808"/>
              <a:gd name="connsiteY73" fmla="*/ 226413 h 2291704"/>
              <a:gd name="connsiteX74" fmla="*/ 1281271 w 2431808"/>
              <a:gd name="connsiteY74" fmla="*/ 216365 h 2291704"/>
              <a:gd name="connsiteX75" fmla="*/ 1326489 w 2431808"/>
              <a:gd name="connsiteY75" fmla="*/ 196268 h 2291704"/>
              <a:gd name="connsiteX76" fmla="*/ 1396827 w 2431808"/>
              <a:gd name="connsiteY76" fmla="*/ 176171 h 2291704"/>
              <a:gd name="connsiteX77" fmla="*/ 1467166 w 2431808"/>
              <a:gd name="connsiteY77" fmla="*/ 181196 h 2291704"/>
              <a:gd name="connsiteX78" fmla="*/ 1517408 w 2431808"/>
              <a:gd name="connsiteY78" fmla="*/ 191244 h 2291704"/>
              <a:gd name="connsiteX79" fmla="*/ 1572673 w 2431808"/>
              <a:gd name="connsiteY79" fmla="*/ 251534 h 2291704"/>
              <a:gd name="connsiteX80" fmla="*/ 1632964 w 2431808"/>
              <a:gd name="connsiteY80" fmla="*/ 321872 h 2291704"/>
              <a:gd name="connsiteX81" fmla="*/ 1663109 w 2431808"/>
              <a:gd name="connsiteY81" fmla="*/ 568057 h 2291704"/>
              <a:gd name="connsiteX82" fmla="*/ 1663109 w 2431808"/>
              <a:gd name="connsiteY82" fmla="*/ 593178 h 2291704"/>
              <a:gd name="connsiteX83" fmla="*/ 1663109 w 2431808"/>
              <a:gd name="connsiteY83" fmla="*/ 728831 h 2291704"/>
              <a:gd name="connsiteX84" fmla="*/ 1663109 w 2431808"/>
              <a:gd name="connsiteY84" fmla="*/ 829314 h 2291704"/>
              <a:gd name="connsiteX85" fmla="*/ 1622915 w 2431808"/>
              <a:gd name="connsiteY85" fmla="*/ 924774 h 2291704"/>
              <a:gd name="connsiteX86" fmla="*/ 1592770 w 2431808"/>
              <a:gd name="connsiteY86" fmla="*/ 1000136 h 2291704"/>
              <a:gd name="connsiteX87" fmla="*/ 1587746 w 2431808"/>
              <a:gd name="connsiteY87" fmla="*/ 1060426 h 2291704"/>
              <a:gd name="connsiteX88" fmla="*/ 1627939 w 2431808"/>
              <a:gd name="connsiteY88" fmla="*/ 1160910 h 2291704"/>
              <a:gd name="connsiteX89" fmla="*/ 1668133 w 2431808"/>
              <a:gd name="connsiteY89" fmla="*/ 1241297 h 2291704"/>
              <a:gd name="connsiteX90" fmla="*/ 1743495 w 2431808"/>
              <a:gd name="connsiteY90" fmla="*/ 1397046 h 2291704"/>
              <a:gd name="connsiteX91" fmla="*/ 1748520 w 2431808"/>
              <a:gd name="connsiteY91" fmla="*/ 1472409 h 2291704"/>
              <a:gd name="connsiteX92" fmla="*/ 1748520 w 2431808"/>
              <a:gd name="connsiteY92" fmla="*/ 1552796 h 2291704"/>
              <a:gd name="connsiteX93" fmla="*/ 1713350 w 2431808"/>
              <a:gd name="connsiteY93" fmla="*/ 1633182 h 2291704"/>
              <a:gd name="connsiteX94" fmla="*/ 1381755 w 2431808"/>
              <a:gd name="connsiteY94" fmla="*/ 2095407 h 2291704"/>
              <a:gd name="connsiteX95" fmla="*/ 1452093 w 2431808"/>
              <a:gd name="connsiteY95" fmla="*/ 2221011 h 2291704"/>
              <a:gd name="connsiteX96" fmla="*/ 1527456 w 2431808"/>
              <a:gd name="connsiteY96" fmla="*/ 2210963 h 2291704"/>
              <a:gd name="connsiteX97" fmla="*/ 1597794 w 2431808"/>
              <a:gd name="connsiteY97" fmla="*/ 2160721 h 2291704"/>
              <a:gd name="connsiteX98" fmla="*/ 1673157 w 2431808"/>
              <a:gd name="connsiteY98" fmla="*/ 2080334 h 2291704"/>
              <a:gd name="connsiteX99" fmla="*/ 1783689 w 2431808"/>
              <a:gd name="connsiteY99" fmla="*/ 1919560 h 2291704"/>
              <a:gd name="connsiteX100" fmla="*/ 1859051 w 2431808"/>
              <a:gd name="connsiteY100" fmla="*/ 1738690 h 2291704"/>
              <a:gd name="connsiteX101" fmla="*/ 1889197 w 2431808"/>
              <a:gd name="connsiteY101" fmla="*/ 1658303 h 2291704"/>
              <a:gd name="connsiteX102" fmla="*/ 1954511 w 2431808"/>
              <a:gd name="connsiteY102" fmla="*/ 1492505 h 2291704"/>
              <a:gd name="connsiteX103" fmla="*/ 1964559 w 2431808"/>
              <a:gd name="connsiteY103" fmla="*/ 1351828 h 2291704"/>
              <a:gd name="connsiteX104" fmla="*/ 1904269 w 2431808"/>
              <a:gd name="connsiteY104" fmla="*/ 1181007 h 2291704"/>
              <a:gd name="connsiteX105" fmla="*/ 1833931 w 2431808"/>
              <a:gd name="connsiteY105" fmla="*/ 949894 h 2291704"/>
              <a:gd name="connsiteX106" fmla="*/ 1823882 w 2431808"/>
              <a:gd name="connsiteY106" fmla="*/ 723807 h 2291704"/>
              <a:gd name="connsiteX107" fmla="*/ 1843979 w 2431808"/>
              <a:gd name="connsiteY107" fmla="*/ 507767 h 2291704"/>
              <a:gd name="connsiteX108" fmla="*/ 1924366 w 2431808"/>
              <a:gd name="connsiteY108" fmla="*/ 392211 h 2291704"/>
              <a:gd name="connsiteX109" fmla="*/ 1974608 w 2431808"/>
              <a:gd name="connsiteY109" fmla="*/ 357042 h 2291704"/>
              <a:gd name="connsiteX110" fmla="*/ 2014801 w 2431808"/>
              <a:gd name="connsiteY110" fmla="*/ 367090 h 2291704"/>
              <a:gd name="connsiteX111" fmla="*/ 2070067 w 2431808"/>
              <a:gd name="connsiteY111" fmla="*/ 417332 h 2291704"/>
              <a:gd name="connsiteX112" fmla="*/ 2070067 w 2431808"/>
              <a:gd name="connsiteY112" fmla="*/ 678589 h 2291704"/>
              <a:gd name="connsiteX113" fmla="*/ 2075091 w 2431808"/>
              <a:gd name="connsiteY113" fmla="*/ 804193 h 2291704"/>
              <a:gd name="connsiteX114" fmla="*/ 2115284 w 2431808"/>
              <a:gd name="connsiteY114" fmla="*/ 874532 h 2291704"/>
              <a:gd name="connsiteX115" fmla="*/ 2145429 w 2431808"/>
              <a:gd name="connsiteY115" fmla="*/ 980039 h 2291704"/>
              <a:gd name="connsiteX116" fmla="*/ 2160502 w 2431808"/>
              <a:gd name="connsiteY116" fmla="*/ 1080523 h 2291704"/>
              <a:gd name="connsiteX117" fmla="*/ 2130357 w 2431808"/>
              <a:gd name="connsiteY117" fmla="*/ 1241297 h 2291704"/>
              <a:gd name="connsiteX118" fmla="*/ 2135381 w 2431808"/>
              <a:gd name="connsiteY118" fmla="*/ 1331732 h 2291704"/>
              <a:gd name="connsiteX119" fmla="*/ 2135381 w 2431808"/>
              <a:gd name="connsiteY119" fmla="*/ 1482457 h 2291704"/>
              <a:gd name="connsiteX120" fmla="*/ 2120309 w 2431808"/>
              <a:gd name="connsiteY120" fmla="*/ 1542747 h 2291704"/>
              <a:gd name="connsiteX121" fmla="*/ 2075091 w 2431808"/>
              <a:gd name="connsiteY121" fmla="*/ 1683424 h 2291704"/>
              <a:gd name="connsiteX122" fmla="*/ 2049970 w 2431808"/>
              <a:gd name="connsiteY122" fmla="*/ 1829125 h 2291704"/>
              <a:gd name="connsiteX123" fmla="*/ 2029873 w 2431808"/>
              <a:gd name="connsiteY123" fmla="*/ 1914536 h 2291704"/>
              <a:gd name="connsiteX124" fmla="*/ 2054994 w 2431808"/>
              <a:gd name="connsiteY124" fmla="*/ 1989899 h 2291704"/>
              <a:gd name="connsiteX125" fmla="*/ 2090164 w 2431808"/>
              <a:gd name="connsiteY125" fmla="*/ 2015020 h 2291704"/>
              <a:gd name="connsiteX126" fmla="*/ 2135381 w 2431808"/>
              <a:gd name="connsiteY126" fmla="*/ 2015020 h 2291704"/>
              <a:gd name="connsiteX127" fmla="*/ 2190647 w 2431808"/>
              <a:gd name="connsiteY127" fmla="*/ 1994923 h 2291704"/>
              <a:gd name="connsiteX128" fmla="*/ 2240889 w 2431808"/>
              <a:gd name="connsiteY128" fmla="*/ 1939657 h 2291704"/>
              <a:gd name="connsiteX129" fmla="*/ 2260986 w 2431808"/>
              <a:gd name="connsiteY129" fmla="*/ 1814053 h 2291704"/>
              <a:gd name="connsiteX130" fmla="*/ 2296155 w 2431808"/>
              <a:gd name="connsiteY130" fmla="*/ 1738690 h 2291704"/>
              <a:gd name="connsiteX131" fmla="*/ 2371517 w 2431808"/>
              <a:gd name="connsiteY131" fmla="*/ 1673376 h 2291704"/>
              <a:gd name="connsiteX132" fmla="*/ 2431808 w 2431808"/>
              <a:gd name="connsiteY132" fmla="*/ 1497530 h 2291704"/>
              <a:gd name="connsiteX0" fmla="*/ 1130546 w 2371517"/>
              <a:gd name="connsiteY0" fmla="*/ 271631 h 2291704"/>
              <a:gd name="connsiteX1" fmla="*/ 1080304 w 2371517"/>
              <a:gd name="connsiteY1" fmla="*/ 120905 h 2291704"/>
              <a:gd name="connsiteX2" fmla="*/ 803975 w 2371517"/>
              <a:gd name="connsiteY2" fmla="*/ 5349 h 2291704"/>
              <a:gd name="connsiteX3" fmla="*/ 678370 w 2371517"/>
              <a:gd name="connsiteY3" fmla="*/ 25446 h 2291704"/>
              <a:gd name="connsiteX4" fmla="*/ 572862 w 2371517"/>
              <a:gd name="connsiteY4" fmla="*/ 80712 h 2291704"/>
              <a:gd name="connsiteX5" fmla="*/ 407065 w 2371517"/>
              <a:gd name="connsiteY5" fmla="*/ 171147 h 2291704"/>
              <a:gd name="connsiteX6" fmla="*/ 296533 w 2371517"/>
              <a:gd name="connsiteY6" fmla="*/ 236461 h 2291704"/>
              <a:gd name="connsiteX7" fmla="*/ 276436 w 2371517"/>
              <a:gd name="connsiteY7" fmla="*/ 372114 h 2291704"/>
              <a:gd name="connsiteX8" fmla="*/ 201073 w 2371517"/>
              <a:gd name="connsiteY8" fmla="*/ 477622 h 2291704"/>
              <a:gd name="connsiteX9" fmla="*/ 175953 w 2371517"/>
              <a:gd name="connsiteY9" fmla="*/ 618299 h 2291704"/>
              <a:gd name="connsiteX10" fmla="*/ 196049 w 2371517"/>
              <a:gd name="connsiteY10" fmla="*/ 764000 h 2291704"/>
              <a:gd name="connsiteX11" fmla="*/ 186001 w 2371517"/>
              <a:gd name="connsiteY11" fmla="*/ 919749 h 2291704"/>
              <a:gd name="connsiteX12" fmla="*/ 115662 w 2371517"/>
              <a:gd name="connsiteY12" fmla="*/ 1050378 h 2291704"/>
              <a:gd name="connsiteX13" fmla="*/ 60397 w 2371517"/>
              <a:gd name="connsiteY13" fmla="*/ 1226224 h 2291704"/>
              <a:gd name="connsiteX14" fmla="*/ 106 w 2371517"/>
              <a:gd name="connsiteY14" fmla="*/ 1392022 h 2291704"/>
              <a:gd name="connsiteX15" fmla="*/ 45324 w 2371517"/>
              <a:gd name="connsiteY15" fmla="*/ 1447288 h 2291704"/>
              <a:gd name="connsiteX16" fmla="*/ 30251 w 2371517"/>
              <a:gd name="connsiteY16" fmla="*/ 1608061 h 2291704"/>
              <a:gd name="connsiteX17" fmla="*/ 125711 w 2371517"/>
              <a:gd name="connsiteY17" fmla="*/ 1713569 h 2291704"/>
              <a:gd name="connsiteX18" fmla="*/ 165904 w 2371517"/>
              <a:gd name="connsiteY18" fmla="*/ 1889415 h 2291704"/>
              <a:gd name="connsiteX19" fmla="*/ 296533 w 2371517"/>
              <a:gd name="connsiteY19" fmla="*/ 1994923 h 2291704"/>
              <a:gd name="connsiteX20" fmla="*/ 351799 w 2371517"/>
              <a:gd name="connsiteY20" fmla="*/ 2065261 h 2291704"/>
              <a:gd name="connsiteX21" fmla="*/ 422137 w 2371517"/>
              <a:gd name="connsiteY21" fmla="*/ 2170769 h 2291704"/>
              <a:gd name="connsiteX22" fmla="*/ 462331 w 2371517"/>
              <a:gd name="connsiteY22" fmla="*/ 2251156 h 2291704"/>
              <a:gd name="connsiteX23" fmla="*/ 547742 w 2371517"/>
              <a:gd name="connsiteY23" fmla="*/ 2286325 h 2291704"/>
              <a:gd name="connsiteX24" fmla="*/ 663298 w 2371517"/>
              <a:gd name="connsiteY24" fmla="*/ 2286325 h 2291704"/>
              <a:gd name="connsiteX25" fmla="*/ 743684 w 2371517"/>
              <a:gd name="connsiteY25" fmla="*/ 2236083 h 2291704"/>
              <a:gd name="connsiteX26" fmla="*/ 773829 w 2371517"/>
              <a:gd name="connsiteY26" fmla="*/ 2195890 h 2291704"/>
              <a:gd name="connsiteX27" fmla="*/ 783878 w 2371517"/>
              <a:gd name="connsiteY27" fmla="*/ 2155697 h 2291704"/>
              <a:gd name="connsiteX28" fmla="*/ 753733 w 2371517"/>
              <a:gd name="connsiteY28" fmla="*/ 2065261 h 2291704"/>
              <a:gd name="connsiteX29" fmla="*/ 693443 w 2371517"/>
              <a:gd name="connsiteY29" fmla="*/ 1989899 h 2291704"/>
              <a:gd name="connsiteX30" fmla="*/ 643201 w 2371517"/>
              <a:gd name="connsiteY30" fmla="*/ 1884391 h 2291704"/>
              <a:gd name="connsiteX31" fmla="*/ 643201 w 2371517"/>
              <a:gd name="connsiteY31" fmla="*/ 1809028 h 2291704"/>
              <a:gd name="connsiteX32" fmla="*/ 643201 w 2371517"/>
              <a:gd name="connsiteY32" fmla="*/ 1678400 h 2291704"/>
              <a:gd name="connsiteX33" fmla="*/ 648225 w 2371517"/>
              <a:gd name="connsiteY33" fmla="*/ 1542747 h 2291704"/>
              <a:gd name="connsiteX34" fmla="*/ 643201 w 2371517"/>
              <a:gd name="connsiteY34" fmla="*/ 1457336 h 2291704"/>
              <a:gd name="connsiteX35" fmla="*/ 623104 w 2371517"/>
              <a:gd name="connsiteY35" fmla="*/ 1316659 h 2291704"/>
              <a:gd name="connsiteX36" fmla="*/ 658273 w 2371517"/>
              <a:gd name="connsiteY36" fmla="*/ 1246321 h 2291704"/>
              <a:gd name="connsiteX37" fmla="*/ 678370 w 2371517"/>
              <a:gd name="connsiteY37" fmla="*/ 1095596 h 2291704"/>
              <a:gd name="connsiteX38" fmla="*/ 638177 w 2371517"/>
              <a:gd name="connsiteY38" fmla="*/ 924774 h 2291704"/>
              <a:gd name="connsiteX39" fmla="*/ 597983 w 2371517"/>
              <a:gd name="connsiteY39" fmla="*/ 839363 h 2291704"/>
              <a:gd name="connsiteX40" fmla="*/ 567838 w 2371517"/>
              <a:gd name="connsiteY40" fmla="*/ 683613 h 2291704"/>
              <a:gd name="connsiteX41" fmla="*/ 567838 w 2371517"/>
              <a:gd name="connsiteY41" fmla="*/ 573081 h 2291704"/>
              <a:gd name="connsiteX42" fmla="*/ 597983 w 2371517"/>
              <a:gd name="connsiteY42" fmla="*/ 442453 h 2291704"/>
              <a:gd name="connsiteX43" fmla="*/ 668322 w 2371517"/>
              <a:gd name="connsiteY43" fmla="*/ 352017 h 2291704"/>
              <a:gd name="connsiteX44" fmla="*/ 733636 w 2371517"/>
              <a:gd name="connsiteY44" fmla="*/ 321872 h 2291704"/>
              <a:gd name="connsiteX45" fmla="*/ 819047 w 2371517"/>
              <a:gd name="connsiteY45" fmla="*/ 286703 h 2291704"/>
              <a:gd name="connsiteX46" fmla="*/ 894410 w 2371517"/>
              <a:gd name="connsiteY46" fmla="*/ 276655 h 2291704"/>
              <a:gd name="connsiteX47" fmla="*/ 949676 w 2371517"/>
              <a:gd name="connsiteY47" fmla="*/ 336945 h 2291704"/>
              <a:gd name="connsiteX48" fmla="*/ 944651 w 2371517"/>
              <a:gd name="connsiteY48" fmla="*/ 437428 h 2291704"/>
              <a:gd name="connsiteX49" fmla="*/ 964748 w 2371517"/>
              <a:gd name="connsiteY49" fmla="*/ 583130 h 2291704"/>
              <a:gd name="connsiteX50" fmla="*/ 994893 w 2371517"/>
              <a:gd name="connsiteY50" fmla="*/ 688637 h 2291704"/>
              <a:gd name="connsiteX51" fmla="*/ 1009966 w 2371517"/>
              <a:gd name="connsiteY51" fmla="*/ 764000 h 2291704"/>
              <a:gd name="connsiteX52" fmla="*/ 1025038 w 2371517"/>
              <a:gd name="connsiteY52" fmla="*/ 854435 h 2291704"/>
              <a:gd name="connsiteX53" fmla="*/ 1055183 w 2371517"/>
              <a:gd name="connsiteY53" fmla="*/ 934822 h 2291704"/>
              <a:gd name="connsiteX54" fmla="*/ 1070256 w 2371517"/>
              <a:gd name="connsiteY54" fmla="*/ 969991 h 2291704"/>
              <a:gd name="connsiteX55" fmla="*/ 1095377 w 2371517"/>
              <a:gd name="connsiteY55" fmla="*/ 1005160 h 2291704"/>
              <a:gd name="connsiteX56" fmla="*/ 1140594 w 2371517"/>
              <a:gd name="connsiteY56" fmla="*/ 1145837 h 2291704"/>
              <a:gd name="connsiteX57" fmla="*/ 1195860 w 2371517"/>
              <a:gd name="connsiteY57" fmla="*/ 1281490 h 2291704"/>
              <a:gd name="connsiteX58" fmla="*/ 1251126 w 2371517"/>
              <a:gd name="connsiteY58" fmla="*/ 1397046 h 2291704"/>
              <a:gd name="connsiteX59" fmla="*/ 1351610 w 2371517"/>
              <a:gd name="connsiteY59" fmla="*/ 1472409 h 2291704"/>
              <a:gd name="connsiteX60" fmla="*/ 1442045 w 2371517"/>
              <a:gd name="connsiteY60" fmla="*/ 1472409 h 2291704"/>
              <a:gd name="connsiteX61" fmla="*/ 1477214 w 2371517"/>
              <a:gd name="connsiteY61" fmla="*/ 1432215 h 2291704"/>
              <a:gd name="connsiteX62" fmla="*/ 1437021 w 2371517"/>
              <a:gd name="connsiteY62" fmla="*/ 1361877 h 2291704"/>
              <a:gd name="connsiteX63" fmla="*/ 1406876 w 2371517"/>
              <a:gd name="connsiteY63" fmla="*/ 1286514 h 2291704"/>
              <a:gd name="connsiteX64" fmla="*/ 1381755 w 2371517"/>
              <a:gd name="connsiteY64" fmla="*/ 1231248 h 2291704"/>
              <a:gd name="connsiteX65" fmla="*/ 1351610 w 2371517"/>
              <a:gd name="connsiteY65" fmla="*/ 1110668 h 2291704"/>
              <a:gd name="connsiteX66" fmla="*/ 1331513 w 2371517"/>
              <a:gd name="connsiteY66" fmla="*/ 985064 h 2291704"/>
              <a:gd name="connsiteX67" fmla="*/ 1326489 w 2371517"/>
              <a:gd name="connsiteY67" fmla="*/ 829314 h 2291704"/>
              <a:gd name="connsiteX68" fmla="*/ 1326489 w 2371517"/>
              <a:gd name="connsiteY68" fmla="*/ 718782 h 2291704"/>
              <a:gd name="connsiteX69" fmla="*/ 1316440 w 2371517"/>
              <a:gd name="connsiteY69" fmla="*/ 603226 h 2291704"/>
              <a:gd name="connsiteX70" fmla="*/ 1301368 w 2371517"/>
              <a:gd name="connsiteY70" fmla="*/ 482646 h 2291704"/>
              <a:gd name="connsiteX71" fmla="*/ 1261175 w 2371517"/>
              <a:gd name="connsiteY71" fmla="*/ 402259 h 2291704"/>
              <a:gd name="connsiteX72" fmla="*/ 1246102 w 2371517"/>
              <a:gd name="connsiteY72" fmla="*/ 291727 h 2291704"/>
              <a:gd name="connsiteX73" fmla="*/ 1266199 w 2371517"/>
              <a:gd name="connsiteY73" fmla="*/ 226413 h 2291704"/>
              <a:gd name="connsiteX74" fmla="*/ 1281271 w 2371517"/>
              <a:gd name="connsiteY74" fmla="*/ 216365 h 2291704"/>
              <a:gd name="connsiteX75" fmla="*/ 1326489 w 2371517"/>
              <a:gd name="connsiteY75" fmla="*/ 196268 h 2291704"/>
              <a:gd name="connsiteX76" fmla="*/ 1396827 w 2371517"/>
              <a:gd name="connsiteY76" fmla="*/ 176171 h 2291704"/>
              <a:gd name="connsiteX77" fmla="*/ 1467166 w 2371517"/>
              <a:gd name="connsiteY77" fmla="*/ 181196 h 2291704"/>
              <a:gd name="connsiteX78" fmla="*/ 1517408 w 2371517"/>
              <a:gd name="connsiteY78" fmla="*/ 191244 h 2291704"/>
              <a:gd name="connsiteX79" fmla="*/ 1572673 w 2371517"/>
              <a:gd name="connsiteY79" fmla="*/ 251534 h 2291704"/>
              <a:gd name="connsiteX80" fmla="*/ 1632964 w 2371517"/>
              <a:gd name="connsiteY80" fmla="*/ 321872 h 2291704"/>
              <a:gd name="connsiteX81" fmla="*/ 1663109 w 2371517"/>
              <a:gd name="connsiteY81" fmla="*/ 568057 h 2291704"/>
              <a:gd name="connsiteX82" fmla="*/ 1663109 w 2371517"/>
              <a:gd name="connsiteY82" fmla="*/ 593178 h 2291704"/>
              <a:gd name="connsiteX83" fmla="*/ 1663109 w 2371517"/>
              <a:gd name="connsiteY83" fmla="*/ 728831 h 2291704"/>
              <a:gd name="connsiteX84" fmla="*/ 1663109 w 2371517"/>
              <a:gd name="connsiteY84" fmla="*/ 829314 h 2291704"/>
              <a:gd name="connsiteX85" fmla="*/ 1622915 w 2371517"/>
              <a:gd name="connsiteY85" fmla="*/ 924774 h 2291704"/>
              <a:gd name="connsiteX86" fmla="*/ 1592770 w 2371517"/>
              <a:gd name="connsiteY86" fmla="*/ 1000136 h 2291704"/>
              <a:gd name="connsiteX87" fmla="*/ 1587746 w 2371517"/>
              <a:gd name="connsiteY87" fmla="*/ 1060426 h 2291704"/>
              <a:gd name="connsiteX88" fmla="*/ 1627939 w 2371517"/>
              <a:gd name="connsiteY88" fmla="*/ 1160910 h 2291704"/>
              <a:gd name="connsiteX89" fmla="*/ 1668133 w 2371517"/>
              <a:gd name="connsiteY89" fmla="*/ 1241297 h 2291704"/>
              <a:gd name="connsiteX90" fmla="*/ 1743495 w 2371517"/>
              <a:gd name="connsiteY90" fmla="*/ 1397046 h 2291704"/>
              <a:gd name="connsiteX91" fmla="*/ 1748520 w 2371517"/>
              <a:gd name="connsiteY91" fmla="*/ 1472409 h 2291704"/>
              <a:gd name="connsiteX92" fmla="*/ 1748520 w 2371517"/>
              <a:gd name="connsiteY92" fmla="*/ 1552796 h 2291704"/>
              <a:gd name="connsiteX93" fmla="*/ 1713350 w 2371517"/>
              <a:gd name="connsiteY93" fmla="*/ 1633182 h 2291704"/>
              <a:gd name="connsiteX94" fmla="*/ 1381755 w 2371517"/>
              <a:gd name="connsiteY94" fmla="*/ 2095407 h 2291704"/>
              <a:gd name="connsiteX95" fmla="*/ 1452093 w 2371517"/>
              <a:gd name="connsiteY95" fmla="*/ 2221011 h 2291704"/>
              <a:gd name="connsiteX96" fmla="*/ 1527456 w 2371517"/>
              <a:gd name="connsiteY96" fmla="*/ 2210963 h 2291704"/>
              <a:gd name="connsiteX97" fmla="*/ 1597794 w 2371517"/>
              <a:gd name="connsiteY97" fmla="*/ 2160721 h 2291704"/>
              <a:gd name="connsiteX98" fmla="*/ 1673157 w 2371517"/>
              <a:gd name="connsiteY98" fmla="*/ 2080334 h 2291704"/>
              <a:gd name="connsiteX99" fmla="*/ 1783689 w 2371517"/>
              <a:gd name="connsiteY99" fmla="*/ 1919560 h 2291704"/>
              <a:gd name="connsiteX100" fmla="*/ 1859051 w 2371517"/>
              <a:gd name="connsiteY100" fmla="*/ 1738690 h 2291704"/>
              <a:gd name="connsiteX101" fmla="*/ 1889197 w 2371517"/>
              <a:gd name="connsiteY101" fmla="*/ 1658303 h 2291704"/>
              <a:gd name="connsiteX102" fmla="*/ 1954511 w 2371517"/>
              <a:gd name="connsiteY102" fmla="*/ 1492505 h 2291704"/>
              <a:gd name="connsiteX103" fmla="*/ 1964559 w 2371517"/>
              <a:gd name="connsiteY103" fmla="*/ 1351828 h 2291704"/>
              <a:gd name="connsiteX104" fmla="*/ 1904269 w 2371517"/>
              <a:gd name="connsiteY104" fmla="*/ 1181007 h 2291704"/>
              <a:gd name="connsiteX105" fmla="*/ 1833931 w 2371517"/>
              <a:gd name="connsiteY105" fmla="*/ 949894 h 2291704"/>
              <a:gd name="connsiteX106" fmla="*/ 1823882 w 2371517"/>
              <a:gd name="connsiteY106" fmla="*/ 723807 h 2291704"/>
              <a:gd name="connsiteX107" fmla="*/ 1843979 w 2371517"/>
              <a:gd name="connsiteY107" fmla="*/ 507767 h 2291704"/>
              <a:gd name="connsiteX108" fmla="*/ 1924366 w 2371517"/>
              <a:gd name="connsiteY108" fmla="*/ 392211 h 2291704"/>
              <a:gd name="connsiteX109" fmla="*/ 1974608 w 2371517"/>
              <a:gd name="connsiteY109" fmla="*/ 357042 h 2291704"/>
              <a:gd name="connsiteX110" fmla="*/ 2014801 w 2371517"/>
              <a:gd name="connsiteY110" fmla="*/ 367090 h 2291704"/>
              <a:gd name="connsiteX111" fmla="*/ 2070067 w 2371517"/>
              <a:gd name="connsiteY111" fmla="*/ 417332 h 2291704"/>
              <a:gd name="connsiteX112" fmla="*/ 2070067 w 2371517"/>
              <a:gd name="connsiteY112" fmla="*/ 678589 h 2291704"/>
              <a:gd name="connsiteX113" fmla="*/ 2075091 w 2371517"/>
              <a:gd name="connsiteY113" fmla="*/ 804193 h 2291704"/>
              <a:gd name="connsiteX114" fmla="*/ 2115284 w 2371517"/>
              <a:gd name="connsiteY114" fmla="*/ 874532 h 2291704"/>
              <a:gd name="connsiteX115" fmla="*/ 2145429 w 2371517"/>
              <a:gd name="connsiteY115" fmla="*/ 980039 h 2291704"/>
              <a:gd name="connsiteX116" fmla="*/ 2160502 w 2371517"/>
              <a:gd name="connsiteY116" fmla="*/ 1080523 h 2291704"/>
              <a:gd name="connsiteX117" fmla="*/ 2130357 w 2371517"/>
              <a:gd name="connsiteY117" fmla="*/ 1241297 h 2291704"/>
              <a:gd name="connsiteX118" fmla="*/ 2135381 w 2371517"/>
              <a:gd name="connsiteY118" fmla="*/ 1331732 h 2291704"/>
              <a:gd name="connsiteX119" fmla="*/ 2135381 w 2371517"/>
              <a:gd name="connsiteY119" fmla="*/ 1482457 h 2291704"/>
              <a:gd name="connsiteX120" fmla="*/ 2120309 w 2371517"/>
              <a:gd name="connsiteY120" fmla="*/ 1542747 h 2291704"/>
              <a:gd name="connsiteX121" fmla="*/ 2075091 w 2371517"/>
              <a:gd name="connsiteY121" fmla="*/ 1683424 h 2291704"/>
              <a:gd name="connsiteX122" fmla="*/ 2049970 w 2371517"/>
              <a:gd name="connsiteY122" fmla="*/ 1829125 h 2291704"/>
              <a:gd name="connsiteX123" fmla="*/ 2029873 w 2371517"/>
              <a:gd name="connsiteY123" fmla="*/ 1914536 h 2291704"/>
              <a:gd name="connsiteX124" fmla="*/ 2054994 w 2371517"/>
              <a:gd name="connsiteY124" fmla="*/ 1989899 h 2291704"/>
              <a:gd name="connsiteX125" fmla="*/ 2090164 w 2371517"/>
              <a:gd name="connsiteY125" fmla="*/ 2015020 h 2291704"/>
              <a:gd name="connsiteX126" fmla="*/ 2135381 w 2371517"/>
              <a:gd name="connsiteY126" fmla="*/ 2015020 h 2291704"/>
              <a:gd name="connsiteX127" fmla="*/ 2190647 w 2371517"/>
              <a:gd name="connsiteY127" fmla="*/ 1994923 h 2291704"/>
              <a:gd name="connsiteX128" fmla="*/ 2240889 w 2371517"/>
              <a:gd name="connsiteY128" fmla="*/ 1939657 h 2291704"/>
              <a:gd name="connsiteX129" fmla="*/ 2260986 w 2371517"/>
              <a:gd name="connsiteY129" fmla="*/ 1814053 h 2291704"/>
              <a:gd name="connsiteX130" fmla="*/ 2296155 w 2371517"/>
              <a:gd name="connsiteY130" fmla="*/ 1738690 h 2291704"/>
              <a:gd name="connsiteX131" fmla="*/ 2371517 w 2371517"/>
              <a:gd name="connsiteY131" fmla="*/ 1673376 h 2291704"/>
              <a:gd name="connsiteX0" fmla="*/ 1130546 w 2296155"/>
              <a:gd name="connsiteY0" fmla="*/ 271631 h 2291704"/>
              <a:gd name="connsiteX1" fmla="*/ 1080304 w 2296155"/>
              <a:gd name="connsiteY1" fmla="*/ 120905 h 2291704"/>
              <a:gd name="connsiteX2" fmla="*/ 803975 w 2296155"/>
              <a:gd name="connsiteY2" fmla="*/ 5349 h 2291704"/>
              <a:gd name="connsiteX3" fmla="*/ 678370 w 2296155"/>
              <a:gd name="connsiteY3" fmla="*/ 25446 h 2291704"/>
              <a:gd name="connsiteX4" fmla="*/ 572862 w 2296155"/>
              <a:gd name="connsiteY4" fmla="*/ 80712 h 2291704"/>
              <a:gd name="connsiteX5" fmla="*/ 407065 w 2296155"/>
              <a:gd name="connsiteY5" fmla="*/ 171147 h 2291704"/>
              <a:gd name="connsiteX6" fmla="*/ 296533 w 2296155"/>
              <a:gd name="connsiteY6" fmla="*/ 236461 h 2291704"/>
              <a:gd name="connsiteX7" fmla="*/ 276436 w 2296155"/>
              <a:gd name="connsiteY7" fmla="*/ 372114 h 2291704"/>
              <a:gd name="connsiteX8" fmla="*/ 201073 w 2296155"/>
              <a:gd name="connsiteY8" fmla="*/ 477622 h 2291704"/>
              <a:gd name="connsiteX9" fmla="*/ 175953 w 2296155"/>
              <a:gd name="connsiteY9" fmla="*/ 618299 h 2291704"/>
              <a:gd name="connsiteX10" fmla="*/ 196049 w 2296155"/>
              <a:gd name="connsiteY10" fmla="*/ 764000 h 2291704"/>
              <a:gd name="connsiteX11" fmla="*/ 186001 w 2296155"/>
              <a:gd name="connsiteY11" fmla="*/ 919749 h 2291704"/>
              <a:gd name="connsiteX12" fmla="*/ 115662 w 2296155"/>
              <a:gd name="connsiteY12" fmla="*/ 1050378 h 2291704"/>
              <a:gd name="connsiteX13" fmla="*/ 60397 w 2296155"/>
              <a:gd name="connsiteY13" fmla="*/ 1226224 h 2291704"/>
              <a:gd name="connsiteX14" fmla="*/ 106 w 2296155"/>
              <a:gd name="connsiteY14" fmla="*/ 1392022 h 2291704"/>
              <a:gd name="connsiteX15" fmla="*/ 45324 w 2296155"/>
              <a:gd name="connsiteY15" fmla="*/ 1447288 h 2291704"/>
              <a:gd name="connsiteX16" fmla="*/ 30251 w 2296155"/>
              <a:gd name="connsiteY16" fmla="*/ 1608061 h 2291704"/>
              <a:gd name="connsiteX17" fmla="*/ 125711 w 2296155"/>
              <a:gd name="connsiteY17" fmla="*/ 1713569 h 2291704"/>
              <a:gd name="connsiteX18" fmla="*/ 165904 w 2296155"/>
              <a:gd name="connsiteY18" fmla="*/ 1889415 h 2291704"/>
              <a:gd name="connsiteX19" fmla="*/ 296533 w 2296155"/>
              <a:gd name="connsiteY19" fmla="*/ 1994923 h 2291704"/>
              <a:gd name="connsiteX20" fmla="*/ 351799 w 2296155"/>
              <a:gd name="connsiteY20" fmla="*/ 2065261 h 2291704"/>
              <a:gd name="connsiteX21" fmla="*/ 422137 w 2296155"/>
              <a:gd name="connsiteY21" fmla="*/ 2170769 h 2291704"/>
              <a:gd name="connsiteX22" fmla="*/ 462331 w 2296155"/>
              <a:gd name="connsiteY22" fmla="*/ 2251156 h 2291704"/>
              <a:gd name="connsiteX23" fmla="*/ 547742 w 2296155"/>
              <a:gd name="connsiteY23" fmla="*/ 2286325 h 2291704"/>
              <a:gd name="connsiteX24" fmla="*/ 663298 w 2296155"/>
              <a:gd name="connsiteY24" fmla="*/ 2286325 h 2291704"/>
              <a:gd name="connsiteX25" fmla="*/ 743684 w 2296155"/>
              <a:gd name="connsiteY25" fmla="*/ 2236083 h 2291704"/>
              <a:gd name="connsiteX26" fmla="*/ 773829 w 2296155"/>
              <a:gd name="connsiteY26" fmla="*/ 2195890 h 2291704"/>
              <a:gd name="connsiteX27" fmla="*/ 783878 w 2296155"/>
              <a:gd name="connsiteY27" fmla="*/ 2155697 h 2291704"/>
              <a:gd name="connsiteX28" fmla="*/ 753733 w 2296155"/>
              <a:gd name="connsiteY28" fmla="*/ 2065261 h 2291704"/>
              <a:gd name="connsiteX29" fmla="*/ 693443 w 2296155"/>
              <a:gd name="connsiteY29" fmla="*/ 1989899 h 2291704"/>
              <a:gd name="connsiteX30" fmla="*/ 643201 w 2296155"/>
              <a:gd name="connsiteY30" fmla="*/ 1884391 h 2291704"/>
              <a:gd name="connsiteX31" fmla="*/ 643201 w 2296155"/>
              <a:gd name="connsiteY31" fmla="*/ 1809028 h 2291704"/>
              <a:gd name="connsiteX32" fmla="*/ 643201 w 2296155"/>
              <a:gd name="connsiteY32" fmla="*/ 1678400 h 2291704"/>
              <a:gd name="connsiteX33" fmla="*/ 648225 w 2296155"/>
              <a:gd name="connsiteY33" fmla="*/ 1542747 h 2291704"/>
              <a:gd name="connsiteX34" fmla="*/ 643201 w 2296155"/>
              <a:gd name="connsiteY34" fmla="*/ 1457336 h 2291704"/>
              <a:gd name="connsiteX35" fmla="*/ 623104 w 2296155"/>
              <a:gd name="connsiteY35" fmla="*/ 1316659 h 2291704"/>
              <a:gd name="connsiteX36" fmla="*/ 658273 w 2296155"/>
              <a:gd name="connsiteY36" fmla="*/ 1246321 h 2291704"/>
              <a:gd name="connsiteX37" fmla="*/ 678370 w 2296155"/>
              <a:gd name="connsiteY37" fmla="*/ 1095596 h 2291704"/>
              <a:gd name="connsiteX38" fmla="*/ 638177 w 2296155"/>
              <a:gd name="connsiteY38" fmla="*/ 924774 h 2291704"/>
              <a:gd name="connsiteX39" fmla="*/ 597983 w 2296155"/>
              <a:gd name="connsiteY39" fmla="*/ 839363 h 2291704"/>
              <a:gd name="connsiteX40" fmla="*/ 567838 w 2296155"/>
              <a:gd name="connsiteY40" fmla="*/ 683613 h 2291704"/>
              <a:gd name="connsiteX41" fmla="*/ 567838 w 2296155"/>
              <a:gd name="connsiteY41" fmla="*/ 573081 h 2291704"/>
              <a:gd name="connsiteX42" fmla="*/ 597983 w 2296155"/>
              <a:gd name="connsiteY42" fmla="*/ 442453 h 2291704"/>
              <a:gd name="connsiteX43" fmla="*/ 668322 w 2296155"/>
              <a:gd name="connsiteY43" fmla="*/ 352017 h 2291704"/>
              <a:gd name="connsiteX44" fmla="*/ 733636 w 2296155"/>
              <a:gd name="connsiteY44" fmla="*/ 321872 h 2291704"/>
              <a:gd name="connsiteX45" fmla="*/ 819047 w 2296155"/>
              <a:gd name="connsiteY45" fmla="*/ 286703 h 2291704"/>
              <a:gd name="connsiteX46" fmla="*/ 894410 w 2296155"/>
              <a:gd name="connsiteY46" fmla="*/ 276655 h 2291704"/>
              <a:gd name="connsiteX47" fmla="*/ 949676 w 2296155"/>
              <a:gd name="connsiteY47" fmla="*/ 336945 h 2291704"/>
              <a:gd name="connsiteX48" fmla="*/ 944651 w 2296155"/>
              <a:gd name="connsiteY48" fmla="*/ 437428 h 2291704"/>
              <a:gd name="connsiteX49" fmla="*/ 964748 w 2296155"/>
              <a:gd name="connsiteY49" fmla="*/ 583130 h 2291704"/>
              <a:gd name="connsiteX50" fmla="*/ 994893 w 2296155"/>
              <a:gd name="connsiteY50" fmla="*/ 688637 h 2291704"/>
              <a:gd name="connsiteX51" fmla="*/ 1009966 w 2296155"/>
              <a:gd name="connsiteY51" fmla="*/ 764000 h 2291704"/>
              <a:gd name="connsiteX52" fmla="*/ 1025038 w 2296155"/>
              <a:gd name="connsiteY52" fmla="*/ 854435 h 2291704"/>
              <a:gd name="connsiteX53" fmla="*/ 1055183 w 2296155"/>
              <a:gd name="connsiteY53" fmla="*/ 934822 h 2291704"/>
              <a:gd name="connsiteX54" fmla="*/ 1070256 w 2296155"/>
              <a:gd name="connsiteY54" fmla="*/ 969991 h 2291704"/>
              <a:gd name="connsiteX55" fmla="*/ 1095377 w 2296155"/>
              <a:gd name="connsiteY55" fmla="*/ 1005160 h 2291704"/>
              <a:gd name="connsiteX56" fmla="*/ 1140594 w 2296155"/>
              <a:gd name="connsiteY56" fmla="*/ 1145837 h 2291704"/>
              <a:gd name="connsiteX57" fmla="*/ 1195860 w 2296155"/>
              <a:gd name="connsiteY57" fmla="*/ 1281490 h 2291704"/>
              <a:gd name="connsiteX58" fmla="*/ 1251126 w 2296155"/>
              <a:gd name="connsiteY58" fmla="*/ 1397046 h 2291704"/>
              <a:gd name="connsiteX59" fmla="*/ 1351610 w 2296155"/>
              <a:gd name="connsiteY59" fmla="*/ 1472409 h 2291704"/>
              <a:gd name="connsiteX60" fmla="*/ 1442045 w 2296155"/>
              <a:gd name="connsiteY60" fmla="*/ 1472409 h 2291704"/>
              <a:gd name="connsiteX61" fmla="*/ 1477214 w 2296155"/>
              <a:gd name="connsiteY61" fmla="*/ 1432215 h 2291704"/>
              <a:gd name="connsiteX62" fmla="*/ 1437021 w 2296155"/>
              <a:gd name="connsiteY62" fmla="*/ 1361877 h 2291704"/>
              <a:gd name="connsiteX63" fmla="*/ 1406876 w 2296155"/>
              <a:gd name="connsiteY63" fmla="*/ 1286514 h 2291704"/>
              <a:gd name="connsiteX64" fmla="*/ 1381755 w 2296155"/>
              <a:gd name="connsiteY64" fmla="*/ 1231248 h 2291704"/>
              <a:gd name="connsiteX65" fmla="*/ 1351610 w 2296155"/>
              <a:gd name="connsiteY65" fmla="*/ 1110668 h 2291704"/>
              <a:gd name="connsiteX66" fmla="*/ 1331513 w 2296155"/>
              <a:gd name="connsiteY66" fmla="*/ 985064 h 2291704"/>
              <a:gd name="connsiteX67" fmla="*/ 1326489 w 2296155"/>
              <a:gd name="connsiteY67" fmla="*/ 829314 h 2291704"/>
              <a:gd name="connsiteX68" fmla="*/ 1326489 w 2296155"/>
              <a:gd name="connsiteY68" fmla="*/ 718782 h 2291704"/>
              <a:gd name="connsiteX69" fmla="*/ 1316440 w 2296155"/>
              <a:gd name="connsiteY69" fmla="*/ 603226 h 2291704"/>
              <a:gd name="connsiteX70" fmla="*/ 1301368 w 2296155"/>
              <a:gd name="connsiteY70" fmla="*/ 482646 h 2291704"/>
              <a:gd name="connsiteX71" fmla="*/ 1261175 w 2296155"/>
              <a:gd name="connsiteY71" fmla="*/ 402259 h 2291704"/>
              <a:gd name="connsiteX72" fmla="*/ 1246102 w 2296155"/>
              <a:gd name="connsiteY72" fmla="*/ 291727 h 2291704"/>
              <a:gd name="connsiteX73" fmla="*/ 1266199 w 2296155"/>
              <a:gd name="connsiteY73" fmla="*/ 226413 h 2291704"/>
              <a:gd name="connsiteX74" fmla="*/ 1281271 w 2296155"/>
              <a:gd name="connsiteY74" fmla="*/ 216365 h 2291704"/>
              <a:gd name="connsiteX75" fmla="*/ 1326489 w 2296155"/>
              <a:gd name="connsiteY75" fmla="*/ 196268 h 2291704"/>
              <a:gd name="connsiteX76" fmla="*/ 1396827 w 2296155"/>
              <a:gd name="connsiteY76" fmla="*/ 176171 h 2291704"/>
              <a:gd name="connsiteX77" fmla="*/ 1467166 w 2296155"/>
              <a:gd name="connsiteY77" fmla="*/ 181196 h 2291704"/>
              <a:gd name="connsiteX78" fmla="*/ 1517408 w 2296155"/>
              <a:gd name="connsiteY78" fmla="*/ 191244 h 2291704"/>
              <a:gd name="connsiteX79" fmla="*/ 1572673 w 2296155"/>
              <a:gd name="connsiteY79" fmla="*/ 251534 h 2291704"/>
              <a:gd name="connsiteX80" fmla="*/ 1632964 w 2296155"/>
              <a:gd name="connsiteY80" fmla="*/ 321872 h 2291704"/>
              <a:gd name="connsiteX81" fmla="*/ 1663109 w 2296155"/>
              <a:gd name="connsiteY81" fmla="*/ 568057 h 2291704"/>
              <a:gd name="connsiteX82" fmla="*/ 1663109 w 2296155"/>
              <a:gd name="connsiteY82" fmla="*/ 593178 h 2291704"/>
              <a:gd name="connsiteX83" fmla="*/ 1663109 w 2296155"/>
              <a:gd name="connsiteY83" fmla="*/ 728831 h 2291704"/>
              <a:gd name="connsiteX84" fmla="*/ 1663109 w 2296155"/>
              <a:gd name="connsiteY84" fmla="*/ 829314 h 2291704"/>
              <a:gd name="connsiteX85" fmla="*/ 1622915 w 2296155"/>
              <a:gd name="connsiteY85" fmla="*/ 924774 h 2291704"/>
              <a:gd name="connsiteX86" fmla="*/ 1592770 w 2296155"/>
              <a:gd name="connsiteY86" fmla="*/ 1000136 h 2291704"/>
              <a:gd name="connsiteX87" fmla="*/ 1587746 w 2296155"/>
              <a:gd name="connsiteY87" fmla="*/ 1060426 h 2291704"/>
              <a:gd name="connsiteX88" fmla="*/ 1627939 w 2296155"/>
              <a:gd name="connsiteY88" fmla="*/ 1160910 h 2291704"/>
              <a:gd name="connsiteX89" fmla="*/ 1668133 w 2296155"/>
              <a:gd name="connsiteY89" fmla="*/ 1241297 h 2291704"/>
              <a:gd name="connsiteX90" fmla="*/ 1743495 w 2296155"/>
              <a:gd name="connsiteY90" fmla="*/ 1397046 h 2291704"/>
              <a:gd name="connsiteX91" fmla="*/ 1748520 w 2296155"/>
              <a:gd name="connsiteY91" fmla="*/ 1472409 h 2291704"/>
              <a:gd name="connsiteX92" fmla="*/ 1748520 w 2296155"/>
              <a:gd name="connsiteY92" fmla="*/ 1552796 h 2291704"/>
              <a:gd name="connsiteX93" fmla="*/ 1713350 w 2296155"/>
              <a:gd name="connsiteY93" fmla="*/ 1633182 h 2291704"/>
              <a:gd name="connsiteX94" fmla="*/ 1381755 w 2296155"/>
              <a:gd name="connsiteY94" fmla="*/ 2095407 h 2291704"/>
              <a:gd name="connsiteX95" fmla="*/ 1452093 w 2296155"/>
              <a:gd name="connsiteY95" fmla="*/ 2221011 h 2291704"/>
              <a:gd name="connsiteX96" fmla="*/ 1527456 w 2296155"/>
              <a:gd name="connsiteY96" fmla="*/ 2210963 h 2291704"/>
              <a:gd name="connsiteX97" fmla="*/ 1597794 w 2296155"/>
              <a:gd name="connsiteY97" fmla="*/ 2160721 h 2291704"/>
              <a:gd name="connsiteX98" fmla="*/ 1673157 w 2296155"/>
              <a:gd name="connsiteY98" fmla="*/ 2080334 h 2291704"/>
              <a:gd name="connsiteX99" fmla="*/ 1783689 w 2296155"/>
              <a:gd name="connsiteY99" fmla="*/ 1919560 h 2291704"/>
              <a:gd name="connsiteX100" fmla="*/ 1859051 w 2296155"/>
              <a:gd name="connsiteY100" fmla="*/ 1738690 h 2291704"/>
              <a:gd name="connsiteX101" fmla="*/ 1889197 w 2296155"/>
              <a:gd name="connsiteY101" fmla="*/ 1658303 h 2291704"/>
              <a:gd name="connsiteX102" fmla="*/ 1954511 w 2296155"/>
              <a:gd name="connsiteY102" fmla="*/ 1492505 h 2291704"/>
              <a:gd name="connsiteX103" fmla="*/ 1964559 w 2296155"/>
              <a:gd name="connsiteY103" fmla="*/ 1351828 h 2291704"/>
              <a:gd name="connsiteX104" fmla="*/ 1904269 w 2296155"/>
              <a:gd name="connsiteY104" fmla="*/ 1181007 h 2291704"/>
              <a:gd name="connsiteX105" fmla="*/ 1833931 w 2296155"/>
              <a:gd name="connsiteY105" fmla="*/ 949894 h 2291704"/>
              <a:gd name="connsiteX106" fmla="*/ 1823882 w 2296155"/>
              <a:gd name="connsiteY106" fmla="*/ 723807 h 2291704"/>
              <a:gd name="connsiteX107" fmla="*/ 1843979 w 2296155"/>
              <a:gd name="connsiteY107" fmla="*/ 507767 h 2291704"/>
              <a:gd name="connsiteX108" fmla="*/ 1924366 w 2296155"/>
              <a:gd name="connsiteY108" fmla="*/ 392211 h 2291704"/>
              <a:gd name="connsiteX109" fmla="*/ 1974608 w 2296155"/>
              <a:gd name="connsiteY109" fmla="*/ 357042 h 2291704"/>
              <a:gd name="connsiteX110" fmla="*/ 2014801 w 2296155"/>
              <a:gd name="connsiteY110" fmla="*/ 367090 h 2291704"/>
              <a:gd name="connsiteX111" fmla="*/ 2070067 w 2296155"/>
              <a:gd name="connsiteY111" fmla="*/ 417332 h 2291704"/>
              <a:gd name="connsiteX112" fmla="*/ 2070067 w 2296155"/>
              <a:gd name="connsiteY112" fmla="*/ 678589 h 2291704"/>
              <a:gd name="connsiteX113" fmla="*/ 2075091 w 2296155"/>
              <a:gd name="connsiteY113" fmla="*/ 804193 h 2291704"/>
              <a:gd name="connsiteX114" fmla="*/ 2115284 w 2296155"/>
              <a:gd name="connsiteY114" fmla="*/ 874532 h 2291704"/>
              <a:gd name="connsiteX115" fmla="*/ 2145429 w 2296155"/>
              <a:gd name="connsiteY115" fmla="*/ 980039 h 2291704"/>
              <a:gd name="connsiteX116" fmla="*/ 2160502 w 2296155"/>
              <a:gd name="connsiteY116" fmla="*/ 1080523 h 2291704"/>
              <a:gd name="connsiteX117" fmla="*/ 2130357 w 2296155"/>
              <a:gd name="connsiteY117" fmla="*/ 1241297 h 2291704"/>
              <a:gd name="connsiteX118" fmla="*/ 2135381 w 2296155"/>
              <a:gd name="connsiteY118" fmla="*/ 1331732 h 2291704"/>
              <a:gd name="connsiteX119" fmla="*/ 2135381 w 2296155"/>
              <a:gd name="connsiteY119" fmla="*/ 1482457 h 2291704"/>
              <a:gd name="connsiteX120" fmla="*/ 2120309 w 2296155"/>
              <a:gd name="connsiteY120" fmla="*/ 1542747 h 2291704"/>
              <a:gd name="connsiteX121" fmla="*/ 2075091 w 2296155"/>
              <a:gd name="connsiteY121" fmla="*/ 1683424 h 2291704"/>
              <a:gd name="connsiteX122" fmla="*/ 2049970 w 2296155"/>
              <a:gd name="connsiteY122" fmla="*/ 1829125 h 2291704"/>
              <a:gd name="connsiteX123" fmla="*/ 2029873 w 2296155"/>
              <a:gd name="connsiteY123" fmla="*/ 1914536 h 2291704"/>
              <a:gd name="connsiteX124" fmla="*/ 2054994 w 2296155"/>
              <a:gd name="connsiteY124" fmla="*/ 1989899 h 2291704"/>
              <a:gd name="connsiteX125" fmla="*/ 2090164 w 2296155"/>
              <a:gd name="connsiteY125" fmla="*/ 2015020 h 2291704"/>
              <a:gd name="connsiteX126" fmla="*/ 2135381 w 2296155"/>
              <a:gd name="connsiteY126" fmla="*/ 2015020 h 2291704"/>
              <a:gd name="connsiteX127" fmla="*/ 2190647 w 2296155"/>
              <a:gd name="connsiteY127" fmla="*/ 1994923 h 2291704"/>
              <a:gd name="connsiteX128" fmla="*/ 2240889 w 2296155"/>
              <a:gd name="connsiteY128" fmla="*/ 1939657 h 2291704"/>
              <a:gd name="connsiteX129" fmla="*/ 2260986 w 2296155"/>
              <a:gd name="connsiteY129" fmla="*/ 1814053 h 2291704"/>
              <a:gd name="connsiteX130" fmla="*/ 2296155 w 2296155"/>
              <a:gd name="connsiteY130" fmla="*/ 1738690 h 2291704"/>
              <a:gd name="connsiteX0" fmla="*/ 1130546 w 2260986"/>
              <a:gd name="connsiteY0" fmla="*/ 271631 h 2291704"/>
              <a:gd name="connsiteX1" fmla="*/ 1080304 w 2260986"/>
              <a:gd name="connsiteY1" fmla="*/ 120905 h 2291704"/>
              <a:gd name="connsiteX2" fmla="*/ 803975 w 2260986"/>
              <a:gd name="connsiteY2" fmla="*/ 5349 h 2291704"/>
              <a:gd name="connsiteX3" fmla="*/ 678370 w 2260986"/>
              <a:gd name="connsiteY3" fmla="*/ 25446 h 2291704"/>
              <a:gd name="connsiteX4" fmla="*/ 572862 w 2260986"/>
              <a:gd name="connsiteY4" fmla="*/ 80712 h 2291704"/>
              <a:gd name="connsiteX5" fmla="*/ 407065 w 2260986"/>
              <a:gd name="connsiteY5" fmla="*/ 171147 h 2291704"/>
              <a:gd name="connsiteX6" fmla="*/ 296533 w 2260986"/>
              <a:gd name="connsiteY6" fmla="*/ 236461 h 2291704"/>
              <a:gd name="connsiteX7" fmla="*/ 276436 w 2260986"/>
              <a:gd name="connsiteY7" fmla="*/ 372114 h 2291704"/>
              <a:gd name="connsiteX8" fmla="*/ 201073 w 2260986"/>
              <a:gd name="connsiteY8" fmla="*/ 477622 h 2291704"/>
              <a:gd name="connsiteX9" fmla="*/ 175953 w 2260986"/>
              <a:gd name="connsiteY9" fmla="*/ 618299 h 2291704"/>
              <a:gd name="connsiteX10" fmla="*/ 196049 w 2260986"/>
              <a:gd name="connsiteY10" fmla="*/ 764000 h 2291704"/>
              <a:gd name="connsiteX11" fmla="*/ 186001 w 2260986"/>
              <a:gd name="connsiteY11" fmla="*/ 919749 h 2291704"/>
              <a:gd name="connsiteX12" fmla="*/ 115662 w 2260986"/>
              <a:gd name="connsiteY12" fmla="*/ 1050378 h 2291704"/>
              <a:gd name="connsiteX13" fmla="*/ 60397 w 2260986"/>
              <a:gd name="connsiteY13" fmla="*/ 1226224 h 2291704"/>
              <a:gd name="connsiteX14" fmla="*/ 106 w 2260986"/>
              <a:gd name="connsiteY14" fmla="*/ 1392022 h 2291704"/>
              <a:gd name="connsiteX15" fmla="*/ 45324 w 2260986"/>
              <a:gd name="connsiteY15" fmla="*/ 1447288 h 2291704"/>
              <a:gd name="connsiteX16" fmla="*/ 30251 w 2260986"/>
              <a:gd name="connsiteY16" fmla="*/ 1608061 h 2291704"/>
              <a:gd name="connsiteX17" fmla="*/ 125711 w 2260986"/>
              <a:gd name="connsiteY17" fmla="*/ 1713569 h 2291704"/>
              <a:gd name="connsiteX18" fmla="*/ 165904 w 2260986"/>
              <a:gd name="connsiteY18" fmla="*/ 1889415 h 2291704"/>
              <a:gd name="connsiteX19" fmla="*/ 296533 w 2260986"/>
              <a:gd name="connsiteY19" fmla="*/ 1994923 h 2291704"/>
              <a:gd name="connsiteX20" fmla="*/ 351799 w 2260986"/>
              <a:gd name="connsiteY20" fmla="*/ 2065261 h 2291704"/>
              <a:gd name="connsiteX21" fmla="*/ 422137 w 2260986"/>
              <a:gd name="connsiteY21" fmla="*/ 2170769 h 2291704"/>
              <a:gd name="connsiteX22" fmla="*/ 462331 w 2260986"/>
              <a:gd name="connsiteY22" fmla="*/ 2251156 h 2291704"/>
              <a:gd name="connsiteX23" fmla="*/ 547742 w 2260986"/>
              <a:gd name="connsiteY23" fmla="*/ 2286325 h 2291704"/>
              <a:gd name="connsiteX24" fmla="*/ 663298 w 2260986"/>
              <a:gd name="connsiteY24" fmla="*/ 2286325 h 2291704"/>
              <a:gd name="connsiteX25" fmla="*/ 743684 w 2260986"/>
              <a:gd name="connsiteY25" fmla="*/ 2236083 h 2291704"/>
              <a:gd name="connsiteX26" fmla="*/ 773829 w 2260986"/>
              <a:gd name="connsiteY26" fmla="*/ 2195890 h 2291704"/>
              <a:gd name="connsiteX27" fmla="*/ 783878 w 2260986"/>
              <a:gd name="connsiteY27" fmla="*/ 2155697 h 2291704"/>
              <a:gd name="connsiteX28" fmla="*/ 753733 w 2260986"/>
              <a:gd name="connsiteY28" fmla="*/ 2065261 h 2291704"/>
              <a:gd name="connsiteX29" fmla="*/ 693443 w 2260986"/>
              <a:gd name="connsiteY29" fmla="*/ 1989899 h 2291704"/>
              <a:gd name="connsiteX30" fmla="*/ 643201 w 2260986"/>
              <a:gd name="connsiteY30" fmla="*/ 1884391 h 2291704"/>
              <a:gd name="connsiteX31" fmla="*/ 643201 w 2260986"/>
              <a:gd name="connsiteY31" fmla="*/ 1809028 h 2291704"/>
              <a:gd name="connsiteX32" fmla="*/ 643201 w 2260986"/>
              <a:gd name="connsiteY32" fmla="*/ 1678400 h 2291704"/>
              <a:gd name="connsiteX33" fmla="*/ 648225 w 2260986"/>
              <a:gd name="connsiteY33" fmla="*/ 1542747 h 2291704"/>
              <a:gd name="connsiteX34" fmla="*/ 643201 w 2260986"/>
              <a:gd name="connsiteY34" fmla="*/ 1457336 h 2291704"/>
              <a:gd name="connsiteX35" fmla="*/ 623104 w 2260986"/>
              <a:gd name="connsiteY35" fmla="*/ 1316659 h 2291704"/>
              <a:gd name="connsiteX36" fmla="*/ 658273 w 2260986"/>
              <a:gd name="connsiteY36" fmla="*/ 1246321 h 2291704"/>
              <a:gd name="connsiteX37" fmla="*/ 678370 w 2260986"/>
              <a:gd name="connsiteY37" fmla="*/ 1095596 h 2291704"/>
              <a:gd name="connsiteX38" fmla="*/ 638177 w 2260986"/>
              <a:gd name="connsiteY38" fmla="*/ 924774 h 2291704"/>
              <a:gd name="connsiteX39" fmla="*/ 597983 w 2260986"/>
              <a:gd name="connsiteY39" fmla="*/ 839363 h 2291704"/>
              <a:gd name="connsiteX40" fmla="*/ 567838 w 2260986"/>
              <a:gd name="connsiteY40" fmla="*/ 683613 h 2291704"/>
              <a:gd name="connsiteX41" fmla="*/ 567838 w 2260986"/>
              <a:gd name="connsiteY41" fmla="*/ 573081 h 2291704"/>
              <a:gd name="connsiteX42" fmla="*/ 597983 w 2260986"/>
              <a:gd name="connsiteY42" fmla="*/ 442453 h 2291704"/>
              <a:gd name="connsiteX43" fmla="*/ 668322 w 2260986"/>
              <a:gd name="connsiteY43" fmla="*/ 352017 h 2291704"/>
              <a:gd name="connsiteX44" fmla="*/ 733636 w 2260986"/>
              <a:gd name="connsiteY44" fmla="*/ 321872 h 2291704"/>
              <a:gd name="connsiteX45" fmla="*/ 819047 w 2260986"/>
              <a:gd name="connsiteY45" fmla="*/ 286703 h 2291704"/>
              <a:gd name="connsiteX46" fmla="*/ 894410 w 2260986"/>
              <a:gd name="connsiteY46" fmla="*/ 276655 h 2291704"/>
              <a:gd name="connsiteX47" fmla="*/ 949676 w 2260986"/>
              <a:gd name="connsiteY47" fmla="*/ 336945 h 2291704"/>
              <a:gd name="connsiteX48" fmla="*/ 944651 w 2260986"/>
              <a:gd name="connsiteY48" fmla="*/ 437428 h 2291704"/>
              <a:gd name="connsiteX49" fmla="*/ 964748 w 2260986"/>
              <a:gd name="connsiteY49" fmla="*/ 583130 h 2291704"/>
              <a:gd name="connsiteX50" fmla="*/ 994893 w 2260986"/>
              <a:gd name="connsiteY50" fmla="*/ 688637 h 2291704"/>
              <a:gd name="connsiteX51" fmla="*/ 1009966 w 2260986"/>
              <a:gd name="connsiteY51" fmla="*/ 764000 h 2291704"/>
              <a:gd name="connsiteX52" fmla="*/ 1025038 w 2260986"/>
              <a:gd name="connsiteY52" fmla="*/ 854435 h 2291704"/>
              <a:gd name="connsiteX53" fmla="*/ 1055183 w 2260986"/>
              <a:gd name="connsiteY53" fmla="*/ 934822 h 2291704"/>
              <a:gd name="connsiteX54" fmla="*/ 1070256 w 2260986"/>
              <a:gd name="connsiteY54" fmla="*/ 969991 h 2291704"/>
              <a:gd name="connsiteX55" fmla="*/ 1095377 w 2260986"/>
              <a:gd name="connsiteY55" fmla="*/ 1005160 h 2291704"/>
              <a:gd name="connsiteX56" fmla="*/ 1140594 w 2260986"/>
              <a:gd name="connsiteY56" fmla="*/ 1145837 h 2291704"/>
              <a:gd name="connsiteX57" fmla="*/ 1195860 w 2260986"/>
              <a:gd name="connsiteY57" fmla="*/ 1281490 h 2291704"/>
              <a:gd name="connsiteX58" fmla="*/ 1251126 w 2260986"/>
              <a:gd name="connsiteY58" fmla="*/ 1397046 h 2291704"/>
              <a:gd name="connsiteX59" fmla="*/ 1351610 w 2260986"/>
              <a:gd name="connsiteY59" fmla="*/ 1472409 h 2291704"/>
              <a:gd name="connsiteX60" fmla="*/ 1442045 w 2260986"/>
              <a:gd name="connsiteY60" fmla="*/ 1472409 h 2291704"/>
              <a:gd name="connsiteX61" fmla="*/ 1477214 w 2260986"/>
              <a:gd name="connsiteY61" fmla="*/ 1432215 h 2291704"/>
              <a:gd name="connsiteX62" fmla="*/ 1437021 w 2260986"/>
              <a:gd name="connsiteY62" fmla="*/ 1361877 h 2291704"/>
              <a:gd name="connsiteX63" fmla="*/ 1406876 w 2260986"/>
              <a:gd name="connsiteY63" fmla="*/ 1286514 h 2291704"/>
              <a:gd name="connsiteX64" fmla="*/ 1381755 w 2260986"/>
              <a:gd name="connsiteY64" fmla="*/ 1231248 h 2291704"/>
              <a:gd name="connsiteX65" fmla="*/ 1351610 w 2260986"/>
              <a:gd name="connsiteY65" fmla="*/ 1110668 h 2291704"/>
              <a:gd name="connsiteX66" fmla="*/ 1331513 w 2260986"/>
              <a:gd name="connsiteY66" fmla="*/ 985064 h 2291704"/>
              <a:gd name="connsiteX67" fmla="*/ 1326489 w 2260986"/>
              <a:gd name="connsiteY67" fmla="*/ 829314 h 2291704"/>
              <a:gd name="connsiteX68" fmla="*/ 1326489 w 2260986"/>
              <a:gd name="connsiteY68" fmla="*/ 718782 h 2291704"/>
              <a:gd name="connsiteX69" fmla="*/ 1316440 w 2260986"/>
              <a:gd name="connsiteY69" fmla="*/ 603226 h 2291704"/>
              <a:gd name="connsiteX70" fmla="*/ 1301368 w 2260986"/>
              <a:gd name="connsiteY70" fmla="*/ 482646 h 2291704"/>
              <a:gd name="connsiteX71" fmla="*/ 1261175 w 2260986"/>
              <a:gd name="connsiteY71" fmla="*/ 402259 h 2291704"/>
              <a:gd name="connsiteX72" fmla="*/ 1246102 w 2260986"/>
              <a:gd name="connsiteY72" fmla="*/ 291727 h 2291704"/>
              <a:gd name="connsiteX73" fmla="*/ 1266199 w 2260986"/>
              <a:gd name="connsiteY73" fmla="*/ 226413 h 2291704"/>
              <a:gd name="connsiteX74" fmla="*/ 1281271 w 2260986"/>
              <a:gd name="connsiteY74" fmla="*/ 216365 h 2291704"/>
              <a:gd name="connsiteX75" fmla="*/ 1326489 w 2260986"/>
              <a:gd name="connsiteY75" fmla="*/ 196268 h 2291704"/>
              <a:gd name="connsiteX76" fmla="*/ 1396827 w 2260986"/>
              <a:gd name="connsiteY76" fmla="*/ 176171 h 2291704"/>
              <a:gd name="connsiteX77" fmla="*/ 1467166 w 2260986"/>
              <a:gd name="connsiteY77" fmla="*/ 181196 h 2291704"/>
              <a:gd name="connsiteX78" fmla="*/ 1517408 w 2260986"/>
              <a:gd name="connsiteY78" fmla="*/ 191244 h 2291704"/>
              <a:gd name="connsiteX79" fmla="*/ 1572673 w 2260986"/>
              <a:gd name="connsiteY79" fmla="*/ 251534 h 2291704"/>
              <a:gd name="connsiteX80" fmla="*/ 1632964 w 2260986"/>
              <a:gd name="connsiteY80" fmla="*/ 321872 h 2291704"/>
              <a:gd name="connsiteX81" fmla="*/ 1663109 w 2260986"/>
              <a:gd name="connsiteY81" fmla="*/ 568057 h 2291704"/>
              <a:gd name="connsiteX82" fmla="*/ 1663109 w 2260986"/>
              <a:gd name="connsiteY82" fmla="*/ 593178 h 2291704"/>
              <a:gd name="connsiteX83" fmla="*/ 1663109 w 2260986"/>
              <a:gd name="connsiteY83" fmla="*/ 728831 h 2291704"/>
              <a:gd name="connsiteX84" fmla="*/ 1663109 w 2260986"/>
              <a:gd name="connsiteY84" fmla="*/ 829314 h 2291704"/>
              <a:gd name="connsiteX85" fmla="*/ 1622915 w 2260986"/>
              <a:gd name="connsiteY85" fmla="*/ 924774 h 2291704"/>
              <a:gd name="connsiteX86" fmla="*/ 1592770 w 2260986"/>
              <a:gd name="connsiteY86" fmla="*/ 1000136 h 2291704"/>
              <a:gd name="connsiteX87" fmla="*/ 1587746 w 2260986"/>
              <a:gd name="connsiteY87" fmla="*/ 1060426 h 2291704"/>
              <a:gd name="connsiteX88" fmla="*/ 1627939 w 2260986"/>
              <a:gd name="connsiteY88" fmla="*/ 1160910 h 2291704"/>
              <a:gd name="connsiteX89" fmla="*/ 1668133 w 2260986"/>
              <a:gd name="connsiteY89" fmla="*/ 1241297 h 2291704"/>
              <a:gd name="connsiteX90" fmla="*/ 1743495 w 2260986"/>
              <a:gd name="connsiteY90" fmla="*/ 1397046 h 2291704"/>
              <a:gd name="connsiteX91" fmla="*/ 1748520 w 2260986"/>
              <a:gd name="connsiteY91" fmla="*/ 1472409 h 2291704"/>
              <a:gd name="connsiteX92" fmla="*/ 1748520 w 2260986"/>
              <a:gd name="connsiteY92" fmla="*/ 1552796 h 2291704"/>
              <a:gd name="connsiteX93" fmla="*/ 1713350 w 2260986"/>
              <a:gd name="connsiteY93" fmla="*/ 1633182 h 2291704"/>
              <a:gd name="connsiteX94" fmla="*/ 1381755 w 2260986"/>
              <a:gd name="connsiteY94" fmla="*/ 2095407 h 2291704"/>
              <a:gd name="connsiteX95" fmla="*/ 1452093 w 2260986"/>
              <a:gd name="connsiteY95" fmla="*/ 2221011 h 2291704"/>
              <a:gd name="connsiteX96" fmla="*/ 1527456 w 2260986"/>
              <a:gd name="connsiteY96" fmla="*/ 2210963 h 2291704"/>
              <a:gd name="connsiteX97" fmla="*/ 1597794 w 2260986"/>
              <a:gd name="connsiteY97" fmla="*/ 2160721 h 2291704"/>
              <a:gd name="connsiteX98" fmla="*/ 1673157 w 2260986"/>
              <a:gd name="connsiteY98" fmla="*/ 2080334 h 2291704"/>
              <a:gd name="connsiteX99" fmla="*/ 1783689 w 2260986"/>
              <a:gd name="connsiteY99" fmla="*/ 1919560 h 2291704"/>
              <a:gd name="connsiteX100" fmla="*/ 1859051 w 2260986"/>
              <a:gd name="connsiteY100" fmla="*/ 1738690 h 2291704"/>
              <a:gd name="connsiteX101" fmla="*/ 1889197 w 2260986"/>
              <a:gd name="connsiteY101" fmla="*/ 1658303 h 2291704"/>
              <a:gd name="connsiteX102" fmla="*/ 1954511 w 2260986"/>
              <a:gd name="connsiteY102" fmla="*/ 1492505 h 2291704"/>
              <a:gd name="connsiteX103" fmla="*/ 1964559 w 2260986"/>
              <a:gd name="connsiteY103" fmla="*/ 1351828 h 2291704"/>
              <a:gd name="connsiteX104" fmla="*/ 1904269 w 2260986"/>
              <a:gd name="connsiteY104" fmla="*/ 1181007 h 2291704"/>
              <a:gd name="connsiteX105" fmla="*/ 1833931 w 2260986"/>
              <a:gd name="connsiteY105" fmla="*/ 949894 h 2291704"/>
              <a:gd name="connsiteX106" fmla="*/ 1823882 w 2260986"/>
              <a:gd name="connsiteY106" fmla="*/ 723807 h 2291704"/>
              <a:gd name="connsiteX107" fmla="*/ 1843979 w 2260986"/>
              <a:gd name="connsiteY107" fmla="*/ 507767 h 2291704"/>
              <a:gd name="connsiteX108" fmla="*/ 1924366 w 2260986"/>
              <a:gd name="connsiteY108" fmla="*/ 392211 h 2291704"/>
              <a:gd name="connsiteX109" fmla="*/ 1974608 w 2260986"/>
              <a:gd name="connsiteY109" fmla="*/ 357042 h 2291704"/>
              <a:gd name="connsiteX110" fmla="*/ 2014801 w 2260986"/>
              <a:gd name="connsiteY110" fmla="*/ 367090 h 2291704"/>
              <a:gd name="connsiteX111" fmla="*/ 2070067 w 2260986"/>
              <a:gd name="connsiteY111" fmla="*/ 417332 h 2291704"/>
              <a:gd name="connsiteX112" fmla="*/ 2070067 w 2260986"/>
              <a:gd name="connsiteY112" fmla="*/ 678589 h 2291704"/>
              <a:gd name="connsiteX113" fmla="*/ 2075091 w 2260986"/>
              <a:gd name="connsiteY113" fmla="*/ 804193 h 2291704"/>
              <a:gd name="connsiteX114" fmla="*/ 2115284 w 2260986"/>
              <a:gd name="connsiteY114" fmla="*/ 874532 h 2291704"/>
              <a:gd name="connsiteX115" fmla="*/ 2145429 w 2260986"/>
              <a:gd name="connsiteY115" fmla="*/ 980039 h 2291704"/>
              <a:gd name="connsiteX116" fmla="*/ 2160502 w 2260986"/>
              <a:gd name="connsiteY116" fmla="*/ 1080523 h 2291704"/>
              <a:gd name="connsiteX117" fmla="*/ 2130357 w 2260986"/>
              <a:gd name="connsiteY117" fmla="*/ 1241297 h 2291704"/>
              <a:gd name="connsiteX118" fmla="*/ 2135381 w 2260986"/>
              <a:gd name="connsiteY118" fmla="*/ 1331732 h 2291704"/>
              <a:gd name="connsiteX119" fmla="*/ 2135381 w 2260986"/>
              <a:gd name="connsiteY119" fmla="*/ 1482457 h 2291704"/>
              <a:gd name="connsiteX120" fmla="*/ 2120309 w 2260986"/>
              <a:gd name="connsiteY120" fmla="*/ 1542747 h 2291704"/>
              <a:gd name="connsiteX121" fmla="*/ 2075091 w 2260986"/>
              <a:gd name="connsiteY121" fmla="*/ 1683424 h 2291704"/>
              <a:gd name="connsiteX122" fmla="*/ 2049970 w 2260986"/>
              <a:gd name="connsiteY122" fmla="*/ 1829125 h 2291704"/>
              <a:gd name="connsiteX123" fmla="*/ 2029873 w 2260986"/>
              <a:gd name="connsiteY123" fmla="*/ 1914536 h 2291704"/>
              <a:gd name="connsiteX124" fmla="*/ 2054994 w 2260986"/>
              <a:gd name="connsiteY124" fmla="*/ 1989899 h 2291704"/>
              <a:gd name="connsiteX125" fmla="*/ 2090164 w 2260986"/>
              <a:gd name="connsiteY125" fmla="*/ 2015020 h 2291704"/>
              <a:gd name="connsiteX126" fmla="*/ 2135381 w 2260986"/>
              <a:gd name="connsiteY126" fmla="*/ 2015020 h 2291704"/>
              <a:gd name="connsiteX127" fmla="*/ 2190647 w 2260986"/>
              <a:gd name="connsiteY127" fmla="*/ 1994923 h 2291704"/>
              <a:gd name="connsiteX128" fmla="*/ 2240889 w 2260986"/>
              <a:gd name="connsiteY128" fmla="*/ 1939657 h 2291704"/>
              <a:gd name="connsiteX129" fmla="*/ 2260986 w 2260986"/>
              <a:gd name="connsiteY129" fmla="*/ 1814053 h 2291704"/>
              <a:gd name="connsiteX0" fmla="*/ 1130546 w 2240889"/>
              <a:gd name="connsiteY0" fmla="*/ 271631 h 2291704"/>
              <a:gd name="connsiteX1" fmla="*/ 1080304 w 2240889"/>
              <a:gd name="connsiteY1" fmla="*/ 120905 h 2291704"/>
              <a:gd name="connsiteX2" fmla="*/ 803975 w 2240889"/>
              <a:gd name="connsiteY2" fmla="*/ 5349 h 2291704"/>
              <a:gd name="connsiteX3" fmla="*/ 678370 w 2240889"/>
              <a:gd name="connsiteY3" fmla="*/ 25446 h 2291704"/>
              <a:gd name="connsiteX4" fmla="*/ 572862 w 2240889"/>
              <a:gd name="connsiteY4" fmla="*/ 80712 h 2291704"/>
              <a:gd name="connsiteX5" fmla="*/ 407065 w 2240889"/>
              <a:gd name="connsiteY5" fmla="*/ 171147 h 2291704"/>
              <a:gd name="connsiteX6" fmla="*/ 296533 w 2240889"/>
              <a:gd name="connsiteY6" fmla="*/ 236461 h 2291704"/>
              <a:gd name="connsiteX7" fmla="*/ 276436 w 2240889"/>
              <a:gd name="connsiteY7" fmla="*/ 372114 h 2291704"/>
              <a:gd name="connsiteX8" fmla="*/ 201073 w 2240889"/>
              <a:gd name="connsiteY8" fmla="*/ 477622 h 2291704"/>
              <a:gd name="connsiteX9" fmla="*/ 175953 w 2240889"/>
              <a:gd name="connsiteY9" fmla="*/ 618299 h 2291704"/>
              <a:gd name="connsiteX10" fmla="*/ 196049 w 2240889"/>
              <a:gd name="connsiteY10" fmla="*/ 764000 h 2291704"/>
              <a:gd name="connsiteX11" fmla="*/ 186001 w 2240889"/>
              <a:gd name="connsiteY11" fmla="*/ 919749 h 2291704"/>
              <a:gd name="connsiteX12" fmla="*/ 115662 w 2240889"/>
              <a:gd name="connsiteY12" fmla="*/ 1050378 h 2291704"/>
              <a:gd name="connsiteX13" fmla="*/ 60397 w 2240889"/>
              <a:gd name="connsiteY13" fmla="*/ 1226224 h 2291704"/>
              <a:gd name="connsiteX14" fmla="*/ 106 w 2240889"/>
              <a:gd name="connsiteY14" fmla="*/ 1392022 h 2291704"/>
              <a:gd name="connsiteX15" fmla="*/ 45324 w 2240889"/>
              <a:gd name="connsiteY15" fmla="*/ 1447288 h 2291704"/>
              <a:gd name="connsiteX16" fmla="*/ 30251 w 2240889"/>
              <a:gd name="connsiteY16" fmla="*/ 1608061 h 2291704"/>
              <a:gd name="connsiteX17" fmla="*/ 125711 w 2240889"/>
              <a:gd name="connsiteY17" fmla="*/ 1713569 h 2291704"/>
              <a:gd name="connsiteX18" fmla="*/ 165904 w 2240889"/>
              <a:gd name="connsiteY18" fmla="*/ 1889415 h 2291704"/>
              <a:gd name="connsiteX19" fmla="*/ 296533 w 2240889"/>
              <a:gd name="connsiteY19" fmla="*/ 1994923 h 2291704"/>
              <a:gd name="connsiteX20" fmla="*/ 351799 w 2240889"/>
              <a:gd name="connsiteY20" fmla="*/ 2065261 h 2291704"/>
              <a:gd name="connsiteX21" fmla="*/ 422137 w 2240889"/>
              <a:gd name="connsiteY21" fmla="*/ 2170769 h 2291704"/>
              <a:gd name="connsiteX22" fmla="*/ 462331 w 2240889"/>
              <a:gd name="connsiteY22" fmla="*/ 2251156 h 2291704"/>
              <a:gd name="connsiteX23" fmla="*/ 547742 w 2240889"/>
              <a:gd name="connsiteY23" fmla="*/ 2286325 h 2291704"/>
              <a:gd name="connsiteX24" fmla="*/ 663298 w 2240889"/>
              <a:gd name="connsiteY24" fmla="*/ 2286325 h 2291704"/>
              <a:gd name="connsiteX25" fmla="*/ 743684 w 2240889"/>
              <a:gd name="connsiteY25" fmla="*/ 2236083 h 2291704"/>
              <a:gd name="connsiteX26" fmla="*/ 773829 w 2240889"/>
              <a:gd name="connsiteY26" fmla="*/ 2195890 h 2291704"/>
              <a:gd name="connsiteX27" fmla="*/ 783878 w 2240889"/>
              <a:gd name="connsiteY27" fmla="*/ 2155697 h 2291704"/>
              <a:gd name="connsiteX28" fmla="*/ 753733 w 2240889"/>
              <a:gd name="connsiteY28" fmla="*/ 2065261 h 2291704"/>
              <a:gd name="connsiteX29" fmla="*/ 693443 w 2240889"/>
              <a:gd name="connsiteY29" fmla="*/ 1989899 h 2291704"/>
              <a:gd name="connsiteX30" fmla="*/ 643201 w 2240889"/>
              <a:gd name="connsiteY30" fmla="*/ 1884391 h 2291704"/>
              <a:gd name="connsiteX31" fmla="*/ 643201 w 2240889"/>
              <a:gd name="connsiteY31" fmla="*/ 1809028 h 2291704"/>
              <a:gd name="connsiteX32" fmla="*/ 643201 w 2240889"/>
              <a:gd name="connsiteY32" fmla="*/ 1678400 h 2291704"/>
              <a:gd name="connsiteX33" fmla="*/ 648225 w 2240889"/>
              <a:gd name="connsiteY33" fmla="*/ 1542747 h 2291704"/>
              <a:gd name="connsiteX34" fmla="*/ 643201 w 2240889"/>
              <a:gd name="connsiteY34" fmla="*/ 1457336 h 2291704"/>
              <a:gd name="connsiteX35" fmla="*/ 623104 w 2240889"/>
              <a:gd name="connsiteY35" fmla="*/ 1316659 h 2291704"/>
              <a:gd name="connsiteX36" fmla="*/ 658273 w 2240889"/>
              <a:gd name="connsiteY36" fmla="*/ 1246321 h 2291704"/>
              <a:gd name="connsiteX37" fmla="*/ 678370 w 2240889"/>
              <a:gd name="connsiteY37" fmla="*/ 1095596 h 2291704"/>
              <a:gd name="connsiteX38" fmla="*/ 638177 w 2240889"/>
              <a:gd name="connsiteY38" fmla="*/ 924774 h 2291704"/>
              <a:gd name="connsiteX39" fmla="*/ 597983 w 2240889"/>
              <a:gd name="connsiteY39" fmla="*/ 839363 h 2291704"/>
              <a:gd name="connsiteX40" fmla="*/ 567838 w 2240889"/>
              <a:gd name="connsiteY40" fmla="*/ 683613 h 2291704"/>
              <a:gd name="connsiteX41" fmla="*/ 567838 w 2240889"/>
              <a:gd name="connsiteY41" fmla="*/ 573081 h 2291704"/>
              <a:gd name="connsiteX42" fmla="*/ 597983 w 2240889"/>
              <a:gd name="connsiteY42" fmla="*/ 442453 h 2291704"/>
              <a:gd name="connsiteX43" fmla="*/ 668322 w 2240889"/>
              <a:gd name="connsiteY43" fmla="*/ 352017 h 2291704"/>
              <a:gd name="connsiteX44" fmla="*/ 733636 w 2240889"/>
              <a:gd name="connsiteY44" fmla="*/ 321872 h 2291704"/>
              <a:gd name="connsiteX45" fmla="*/ 819047 w 2240889"/>
              <a:gd name="connsiteY45" fmla="*/ 286703 h 2291704"/>
              <a:gd name="connsiteX46" fmla="*/ 894410 w 2240889"/>
              <a:gd name="connsiteY46" fmla="*/ 276655 h 2291704"/>
              <a:gd name="connsiteX47" fmla="*/ 949676 w 2240889"/>
              <a:gd name="connsiteY47" fmla="*/ 336945 h 2291704"/>
              <a:gd name="connsiteX48" fmla="*/ 944651 w 2240889"/>
              <a:gd name="connsiteY48" fmla="*/ 437428 h 2291704"/>
              <a:gd name="connsiteX49" fmla="*/ 964748 w 2240889"/>
              <a:gd name="connsiteY49" fmla="*/ 583130 h 2291704"/>
              <a:gd name="connsiteX50" fmla="*/ 994893 w 2240889"/>
              <a:gd name="connsiteY50" fmla="*/ 688637 h 2291704"/>
              <a:gd name="connsiteX51" fmla="*/ 1009966 w 2240889"/>
              <a:gd name="connsiteY51" fmla="*/ 764000 h 2291704"/>
              <a:gd name="connsiteX52" fmla="*/ 1025038 w 2240889"/>
              <a:gd name="connsiteY52" fmla="*/ 854435 h 2291704"/>
              <a:gd name="connsiteX53" fmla="*/ 1055183 w 2240889"/>
              <a:gd name="connsiteY53" fmla="*/ 934822 h 2291704"/>
              <a:gd name="connsiteX54" fmla="*/ 1070256 w 2240889"/>
              <a:gd name="connsiteY54" fmla="*/ 969991 h 2291704"/>
              <a:gd name="connsiteX55" fmla="*/ 1095377 w 2240889"/>
              <a:gd name="connsiteY55" fmla="*/ 1005160 h 2291704"/>
              <a:gd name="connsiteX56" fmla="*/ 1140594 w 2240889"/>
              <a:gd name="connsiteY56" fmla="*/ 1145837 h 2291704"/>
              <a:gd name="connsiteX57" fmla="*/ 1195860 w 2240889"/>
              <a:gd name="connsiteY57" fmla="*/ 1281490 h 2291704"/>
              <a:gd name="connsiteX58" fmla="*/ 1251126 w 2240889"/>
              <a:gd name="connsiteY58" fmla="*/ 1397046 h 2291704"/>
              <a:gd name="connsiteX59" fmla="*/ 1351610 w 2240889"/>
              <a:gd name="connsiteY59" fmla="*/ 1472409 h 2291704"/>
              <a:gd name="connsiteX60" fmla="*/ 1442045 w 2240889"/>
              <a:gd name="connsiteY60" fmla="*/ 1472409 h 2291704"/>
              <a:gd name="connsiteX61" fmla="*/ 1477214 w 2240889"/>
              <a:gd name="connsiteY61" fmla="*/ 1432215 h 2291704"/>
              <a:gd name="connsiteX62" fmla="*/ 1437021 w 2240889"/>
              <a:gd name="connsiteY62" fmla="*/ 1361877 h 2291704"/>
              <a:gd name="connsiteX63" fmla="*/ 1406876 w 2240889"/>
              <a:gd name="connsiteY63" fmla="*/ 1286514 h 2291704"/>
              <a:gd name="connsiteX64" fmla="*/ 1381755 w 2240889"/>
              <a:gd name="connsiteY64" fmla="*/ 1231248 h 2291704"/>
              <a:gd name="connsiteX65" fmla="*/ 1351610 w 2240889"/>
              <a:gd name="connsiteY65" fmla="*/ 1110668 h 2291704"/>
              <a:gd name="connsiteX66" fmla="*/ 1331513 w 2240889"/>
              <a:gd name="connsiteY66" fmla="*/ 985064 h 2291704"/>
              <a:gd name="connsiteX67" fmla="*/ 1326489 w 2240889"/>
              <a:gd name="connsiteY67" fmla="*/ 829314 h 2291704"/>
              <a:gd name="connsiteX68" fmla="*/ 1326489 w 2240889"/>
              <a:gd name="connsiteY68" fmla="*/ 718782 h 2291704"/>
              <a:gd name="connsiteX69" fmla="*/ 1316440 w 2240889"/>
              <a:gd name="connsiteY69" fmla="*/ 603226 h 2291704"/>
              <a:gd name="connsiteX70" fmla="*/ 1301368 w 2240889"/>
              <a:gd name="connsiteY70" fmla="*/ 482646 h 2291704"/>
              <a:gd name="connsiteX71" fmla="*/ 1261175 w 2240889"/>
              <a:gd name="connsiteY71" fmla="*/ 402259 h 2291704"/>
              <a:gd name="connsiteX72" fmla="*/ 1246102 w 2240889"/>
              <a:gd name="connsiteY72" fmla="*/ 291727 h 2291704"/>
              <a:gd name="connsiteX73" fmla="*/ 1266199 w 2240889"/>
              <a:gd name="connsiteY73" fmla="*/ 226413 h 2291704"/>
              <a:gd name="connsiteX74" fmla="*/ 1281271 w 2240889"/>
              <a:gd name="connsiteY74" fmla="*/ 216365 h 2291704"/>
              <a:gd name="connsiteX75" fmla="*/ 1326489 w 2240889"/>
              <a:gd name="connsiteY75" fmla="*/ 196268 h 2291704"/>
              <a:gd name="connsiteX76" fmla="*/ 1396827 w 2240889"/>
              <a:gd name="connsiteY76" fmla="*/ 176171 h 2291704"/>
              <a:gd name="connsiteX77" fmla="*/ 1467166 w 2240889"/>
              <a:gd name="connsiteY77" fmla="*/ 181196 h 2291704"/>
              <a:gd name="connsiteX78" fmla="*/ 1517408 w 2240889"/>
              <a:gd name="connsiteY78" fmla="*/ 191244 h 2291704"/>
              <a:gd name="connsiteX79" fmla="*/ 1572673 w 2240889"/>
              <a:gd name="connsiteY79" fmla="*/ 251534 h 2291704"/>
              <a:gd name="connsiteX80" fmla="*/ 1632964 w 2240889"/>
              <a:gd name="connsiteY80" fmla="*/ 321872 h 2291704"/>
              <a:gd name="connsiteX81" fmla="*/ 1663109 w 2240889"/>
              <a:gd name="connsiteY81" fmla="*/ 568057 h 2291704"/>
              <a:gd name="connsiteX82" fmla="*/ 1663109 w 2240889"/>
              <a:gd name="connsiteY82" fmla="*/ 593178 h 2291704"/>
              <a:gd name="connsiteX83" fmla="*/ 1663109 w 2240889"/>
              <a:gd name="connsiteY83" fmla="*/ 728831 h 2291704"/>
              <a:gd name="connsiteX84" fmla="*/ 1663109 w 2240889"/>
              <a:gd name="connsiteY84" fmla="*/ 829314 h 2291704"/>
              <a:gd name="connsiteX85" fmla="*/ 1622915 w 2240889"/>
              <a:gd name="connsiteY85" fmla="*/ 924774 h 2291704"/>
              <a:gd name="connsiteX86" fmla="*/ 1592770 w 2240889"/>
              <a:gd name="connsiteY86" fmla="*/ 1000136 h 2291704"/>
              <a:gd name="connsiteX87" fmla="*/ 1587746 w 2240889"/>
              <a:gd name="connsiteY87" fmla="*/ 1060426 h 2291704"/>
              <a:gd name="connsiteX88" fmla="*/ 1627939 w 2240889"/>
              <a:gd name="connsiteY88" fmla="*/ 1160910 h 2291704"/>
              <a:gd name="connsiteX89" fmla="*/ 1668133 w 2240889"/>
              <a:gd name="connsiteY89" fmla="*/ 1241297 h 2291704"/>
              <a:gd name="connsiteX90" fmla="*/ 1743495 w 2240889"/>
              <a:gd name="connsiteY90" fmla="*/ 1397046 h 2291704"/>
              <a:gd name="connsiteX91" fmla="*/ 1748520 w 2240889"/>
              <a:gd name="connsiteY91" fmla="*/ 1472409 h 2291704"/>
              <a:gd name="connsiteX92" fmla="*/ 1748520 w 2240889"/>
              <a:gd name="connsiteY92" fmla="*/ 1552796 h 2291704"/>
              <a:gd name="connsiteX93" fmla="*/ 1713350 w 2240889"/>
              <a:gd name="connsiteY93" fmla="*/ 1633182 h 2291704"/>
              <a:gd name="connsiteX94" fmla="*/ 1381755 w 2240889"/>
              <a:gd name="connsiteY94" fmla="*/ 2095407 h 2291704"/>
              <a:gd name="connsiteX95" fmla="*/ 1452093 w 2240889"/>
              <a:gd name="connsiteY95" fmla="*/ 2221011 h 2291704"/>
              <a:gd name="connsiteX96" fmla="*/ 1527456 w 2240889"/>
              <a:gd name="connsiteY96" fmla="*/ 2210963 h 2291704"/>
              <a:gd name="connsiteX97" fmla="*/ 1597794 w 2240889"/>
              <a:gd name="connsiteY97" fmla="*/ 2160721 h 2291704"/>
              <a:gd name="connsiteX98" fmla="*/ 1673157 w 2240889"/>
              <a:gd name="connsiteY98" fmla="*/ 2080334 h 2291704"/>
              <a:gd name="connsiteX99" fmla="*/ 1783689 w 2240889"/>
              <a:gd name="connsiteY99" fmla="*/ 1919560 h 2291704"/>
              <a:gd name="connsiteX100" fmla="*/ 1859051 w 2240889"/>
              <a:gd name="connsiteY100" fmla="*/ 1738690 h 2291704"/>
              <a:gd name="connsiteX101" fmla="*/ 1889197 w 2240889"/>
              <a:gd name="connsiteY101" fmla="*/ 1658303 h 2291704"/>
              <a:gd name="connsiteX102" fmla="*/ 1954511 w 2240889"/>
              <a:gd name="connsiteY102" fmla="*/ 1492505 h 2291704"/>
              <a:gd name="connsiteX103" fmla="*/ 1964559 w 2240889"/>
              <a:gd name="connsiteY103" fmla="*/ 1351828 h 2291704"/>
              <a:gd name="connsiteX104" fmla="*/ 1904269 w 2240889"/>
              <a:gd name="connsiteY104" fmla="*/ 1181007 h 2291704"/>
              <a:gd name="connsiteX105" fmla="*/ 1833931 w 2240889"/>
              <a:gd name="connsiteY105" fmla="*/ 949894 h 2291704"/>
              <a:gd name="connsiteX106" fmla="*/ 1823882 w 2240889"/>
              <a:gd name="connsiteY106" fmla="*/ 723807 h 2291704"/>
              <a:gd name="connsiteX107" fmla="*/ 1843979 w 2240889"/>
              <a:gd name="connsiteY107" fmla="*/ 507767 h 2291704"/>
              <a:gd name="connsiteX108" fmla="*/ 1924366 w 2240889"/>
              <a:gd name="connsiteY108" fmla="*/ 392211 h 2291704"/>
              <a:gd name="connsiteX109" fmla="*/ 1974608 w 2240889"/>
              <a:gd name="connsiteY109" fmla="*/ 357042 h 2291704"/>
              <a:gd name="connsiteX110" fmla="*/ 2014801 w 2240889"/>
              <a:gd name="connsiteY110" fmla="*/ 367090 h 2291704"/>
              <a:gd name="connsiteX111" fmla="*/ 2070067 w 2240889"/>
              <a:gd name="connsiteY111" fmla="*/ 417332 h 2291704"/>
              <a:gd name="connsiteX112" fmla="*/ 2070067 w 2240889"/>
              <a:gd name="connsiteY112" fmla="*/ 678589 h 2291704"/>
              <a:gd name="connsiteX113" fmla="*/ 2075091 w 2240889"/>
              <a:gd name="connsiteY113" fmla="*/ 804193 h 2291704"/>
              <a:gd name="connsiteX114" fmla="*/ 2115284 w 2240889"/>
              <a:gd name="connsiteY114" fmla="*/ 874532 h 2291704"/>
              <a:gd name="connsiteX115" fmla="*/ 2145429 w 2240889"/>
              <a:gd name="connsiteY115" fmla="*/ 980039 h 2291704"/>
              <a:gd name="connsiteX116" fmla="*/ 2160502 w 2240889"/>
              <a:gd name="connsiteY116" fmla="*/ 1080523 h 2291704"/>
              <a:gd name="connsiteX117" fmla="*/ 2130357 w 2240889"/>
              <a:gd name="connsiteY117" fmla="*/ 1241297 h 2291704"/>
              <a:gd name="connsiteX118" fmla="*/ 2135381 w 2240889"/>
              <a:gd name="connsiteY118" fmla="*/ 1331732 h 2291704"/>
              <a:gd name="connsiteX119" fmla="*/ 2135381 w 2240889"/>
              <a:gd name="connsiteY119" fmla="*/ 1482457 h 2291704"/>
              <a:gd name="connsiteX120" fmla="*/ 2120309 w 2240889"/>
              <a:gd name="connsiteY120" fmla="*/ 1542747 h 2291704"/>
              <a:gd name="connsiteX121" fmla="*/ 2075091 w 2240889"/>
              <a:gd name="connsiteY121" fmla="*/ 1683424 h 2291704"/>
              <a:gd name="connsiteX122" fmla="*/ 2049970 w 2240889"/>
              <a:gd name="connsiteY122" fmla="*/ 1829125 h 2291704"/>
              <a:gd name="connsiteX123" fmla="*/ 2029873 w 2240889"/>
              <a:gd name="connsiteY123" fmla="*/ 1914536 h 2291704"/>
              <a:gd name="connsiteX124" fmla="*/ 2054994 w 2240889"/>
              <a:gd name="connsiteY124" fmla="*/ 1989899 h 2291704"/>
              <a:gd name="connsiteX125" fmla="*/ 2090164 w 2240889"/>
              <a:gd name="connsiteY125" fmla="*/ 2015020 h 2291704"/>
              <a:gd name="connsiteX126" fmla="*/ 2135381 w 2240889"/>
              <a:gd name="connsiteY126" fmla="*/ 2015020 h 2291704"/>
              <a:gd name="connsiteX127" fmla="*/ 2190647 w 2240889"/>
              <a:gd name="connsiteY127" fmla="*/ 1994923 h 2291704"/>
              <a:gd name="connsiteX128" fmla="*/ 2240889 w 2240889"/>
              <a:gd name="connsiteY128" fmla="*/ 1939657 h 2291704"/>
              <a:gd name="connsiteX0" fmla="*/ 1130546 w 2190647"/>
              <a:gd name="connsiteY0" fmla="*/ 271631 h 2291704"/>
              <a:gd name="connsiteX1" fmla="*/ 1080304 w 2190647"/>
              <a:gd name="connsiteY1" fmla="*/ 120905 h 2291704"/>
              <a:gd name="connsiteX2" fmla="*/ 803975 w 2190647"/>
              <a:gd name="connsiteY2" fmla="*/ 5349 h 2291704"/>
              <a:gd name="connsiteX3" fmla="*/ 678370 w 2190647"/>
              <a:gd name="connsiteY3" fmla="*/ 25446 h 2291704"/>
              <a:gd name="connsiteX4" fmla="*/ 572862 w 2190647"/>
              <a:gd name="connsiteY4" fmla="*/ 80712 h 2291704"/>
              <a:gd name="connsiteX5" fmla="*/ 407065 w 2190647"/>
              <a:gd name="connsiteY5" fmla="*/ 171147 h 2291704"/>
              <a:gd name="connsiteX6" fmla="*/ 296533 w 2190647"/>
              <a:gd name="connsiteY6" fmla="*/ 236461 h 2291704"/>
              <a:gd name="connsiteX7" fmla="*/ 276436 w 2190647"/>
              <a:gd name="connsiteY7" fmla="*/ 372114 h 2291704"/>
              <a:gd name="connsiteX8" fmla="*/ 201073 w 2190647"/>
              <a:gd name="connsiteY8" fmla="*/ 477622 h 2291704"/>
              <a:gd name="connsiteX9" fmla="*/ 175953 w 2190647"/>
              <a:gd name="connsiteY9" fmla="*/ 618299 h 2291704"/>
              <a:gd name="connsiteX10" fmla="*/ 196049 w 2190647"/>
              <a:gd name="connsiteY10" fmla="*/ 764000 h 2291704"/>
              <a:gd name="connsiteX11" fmla="*/ 186001 w 2190647"/>
              <a:gd name="connsiteY11" fmla="*/ 919749 h 2291704"/>
              <a:gd name="connsiteX12" fmla="*/ 115662 w 2190647"/>
              <a:gd name="connsiteY12" fmla="*/ 1050378 h 2291704"/>
              <a:gd name="connsiteX13" fmla="*/ 60397 w 2190647"/>
              <a:gd name="connsiteY13" fmla="*/ 1226224 h 2291704"/>
              <a:gd name="connsiteX14" fmla="*/ 106 w 2190647"/>
              <a:gd name="connsiteY14" fmla="*/ 1392022 h 2291704"/>
              <a:gd name="connsiteX15" fmla="*/ 45324 w 2190647"/>
              <a:gd name="connsiteY15" fmla="*/ 1447288 h 2291704"/>
              <a:gd name="connsiteX16" fmla="*/ 30251 w 2190647"/>
              <a:gd name="connsiteY16" fmla="*/ 1608061 h 2291704"/>
              <a:gd name="connsiteX17" fmla="*/ 125711 w 2190647"/>
              <a:gd name="connsiteY17" fmla="*/ 1713569 h 2291704"/>
              <a:gd name="connsiteX18" fmla="*/ 165904 w 2190647"/>
              <a:gd name="connsiteY18" fmla="*/ 1889415 h 2291704"/>
              <a:gd name="connsiteX19" fmla="*/ 296533 w 2190647"/>
              <a:gd name="connsiteY19" fmla="*/ 1994923 h 2291704"/>
              <a:gd name="connsiteX20" fmla="*/ 351799 w 2190647"/>
              <a:gd name="connsiteY20" fmla="*/ 2065261 h 2291704"/>
              <a:gd name="connsiteX21" fmla="*/ 422137 w 2190647"/>
              <a:gd name="connsiteY21" fmla="*/ 2170769 h 2291704"/>
              <a:gd name="connsiteX22" fmla="*/ 462331 w 2190647"/>
              <a:gd name="connsiteY22" fmla="*/ 2251156 h 2291704"/>
              <a:gd name="connsiteX23" fmla="*/ 547742 w 2190647"/>
              <a:gd name="connsiteY23" fmla="*/ 2286325 h 2291704"/>
              <a:gd name="connsiteX24" fmla="*/ 663298 w 2190647"/>
              <a:gd name="connsiteY24" fmla="*/ 2286325 h 2291704"/>
              <a:gd name="connsiteX25" fmla="*/ 743684 w 2190647"/>
              <a:gd name="connsiteY25" fmla="*/ 2236083 h 2291704"/>
              <a:gd name="connsiteX26" fmla="*/ 773829 w 2190647"/>
              <a:gd name="connsiteY26" fmla="*/ 2195890 h 2291704"/>
              <a:gd name="connsiteX27" fmla="*/ 783878 w 2190647"/>
              <a:gd name="connsiteY27" fmla="*/ 2155697 h 2291704"/>
              <a:gd name="connsiteX28" fmla="*/ 753733 w 2190647"/>
              <a:gd name="connsiteY28" fmla="*/ 2065261 h 2291704"/>
              <a:gd name="connsiteX29" fmla="*/ 693443 w 2190647"/>
              <a:gd name="connsiteY29" fmla="*/ 1989899 h 2291704"/>
              <a:gd name="connsiteX30" fmla="*/ 643201 w 2190647"/>
              <a:gd name="connsiteY30" fmla="*/ 1884391 h 2291704"/>
              <a:gd name="connsiteX31" fmla="*/ 643201 w 2190647"/>
              <a:gd name="connsiteY31" fmla="*/ 1809028 h 2291704"/>
              <a:gd name="connsiteX32" fmla="*/ 643201 w 2190647"/>
              <a:gd name="connsiteY32" fmla="*/ 1678400 h 2291704"/>
              <a:gd name="connsiteX33" fmla="*/ 648225 w 2190647"/>
              <a:gd name="connsiteY33" fmla="*/ 1542747 h 2291704"/>
              <a:gd name="connsiteX34" fmla="*/ 643201 w 2190647"/>
              <a:gd name="connsiteY34" fmla="*/ 1457336 h 2291704"/>
              <a:gd name="connsiteX35" fmla="*/ 623104 w 2190647"/>
              <a:gd name="connsiteY35" fmla="*/ 1316659 h 2291704"/>
              <a:gd name="connsiteX36" fmla="*/ 658273 w 2190647"/>
              <a:gd name="connsiteY36" fmla="*/ 1246321 h 2291704"/>
              <a:gd name="connsiteX37" fmla="*/ 678370 w 2190647"/>
              <a:gd name="connsiteY37" fmla="*/ 1095596 h 2291704"/>
              <a:gd name="connsiteX38" fmla="*/ 638177 w 2190647"/>
              <a:gd name="connsiteY38" fmla="*/ 924774 h 2291704"/>
              <a:gd name="connsiteX39" fmla="*/ 597983 w 2190647"/>
              <a:gd name="connsiteY39" fmla="*/ 839363 h 2291704"/>
              <a:gd name="connsiteX40" fmla="*/ 567838 w 2190647"/>
              <a:gd name="connsiteY40" fmla="*/ 683613 h 2291704"/>
              <a:gd name="connsiteX41" fmla="*/ 567838 w 2190647"/>
              <a:gd name="connsiteY41" fmla="*/ 573081 h 2291704"/>
              <a:gd name="connsiteX42" fmla="*/ 597983 w 2190647"/>
              <a:gd name="connsiteY42" fmla="*/ 442453 h 2291704"/>
              <a:gd name="connsiteX43" fmla="*/ 668322 w 2190647"/>
              <a:gd name="connsiteY43" fmla="*/ 352017 h 2291704"/>
              <a:gd name="connsiteX44" fmla="*/ 733636 w 2190647"/>
              <a:gd name="connsiteY44" fmla="*/ 321872 h 2291704"/>
              <a:gd name="connsiteX45" fmla="*/ 819047 w 2190647"/>
              <a:gd name="connsiteY45" fmla="*/ 286703 h 2291704"/>
              <a:gd name="connsiteX46" fmla="*/ 894410 w 2190647"/>
              <a:gd name="connsiteY46" fmla="*/ 276655 h 2291704"/>
              <a:gd name="connsiteX47" fmla="*/ 949676 w 2190647"/>
              <a:gd name="connsiteY47" fmla="*/ 336945 h 2291704"/>
              <a:gd name="connsiteX48" fmla="*/ 944651 w 2190647"/>
              <a:gd name="connsiteY48" fmla="*/ 437428 h 2291704"/>
              <a:gd name="connsiteX49" fmla="*/ 964748 w 2190647"/>
              <a:gd name="connsiteY49" fmla="*/ 583130 h 2291704"/>
              <a:gd name="connsiteX50" fmla="*/ 994893 w 2190647"/>
              <a:gd name="connsiteY50" fmla="*/ 688637 h 2291704"/>
              <a:gd name="connsiteX51" fmla="*/ 1009966 w 2190647"/>
              <a:gd name="connsiteY51" fmla="*/ 764000 h 2291704"/>
              <a:gd name="connsiteX52" fmla="*/ 1025038 w 2190647"/>
              <a:gd name="connsiteY52" fmla="*/ 854435 h 2291704"/>
              <a:gd name="connsiteX53" fmla="*/ 1055183 w 2190647"/>
              <a:gd name="connsiteY53" fmla="*/ 934822 h 2291704"/>
              <a:gd name="connsiteX54" fmla="*/ 1070256 w 2190647"/>
              <a:gd name="connsiteY54" fmla="*/ 969991 h 2291704"/>
              <a:gd name="connsiteX55" fmla="*/ 1095377 w 2190647"/>
              <a:gd name="connsiteY55" fmla="*/ 1005160 h 2291704"/>
              <a:gd name="connsiteX56" fmla="*/ 1140594 w 2190647"/>
              <a:gd name="connsiteY56" fmla="*/ 1145837 h 2291704"/>
              <a:gd name="connsiteX57" fmla="*/ 1195860 w 2190647"/>
              <a:gd name="connsiteY57" fmla="*/ 1281490 h 2291704"/>
              <a:gd name="connsiteX58" fmla="*/ 1251126 w 2190647"/>
              <a:gd name="connsiteY58" fmla="*/ 1397046 h 2291704"/>
              <a:gd name="connsiteX59" fmla="*/ 1351610 w 2190647"/>
              <a:gd name="connsiteY59" fmla="*/ 1472409 h 2291704"/>
              <a:gd name="connsiteX60" fmla="*/ 1442045 w 2190647"/>
              <a:gd name="connsiteY60" fmla="*/ 1472409 h 2291704"/>
              <a:gd name="connsiteX61" fmla="*/ 1477214 w 2190647"/>
              <a:gd name="connsiteY61" fmla="*/ 1432215 h 2291704"/>
              <a:gd name="connsiteX62" fmla="*/ 1437021 w 2190647"/>
              <a:gd name="connsiteY62" fmla="*/ 1361877 h 2291704"/>
              <a:gd name="connsiteX63" fmla="*/ 1406876 w 2190647"/>
              <a:gd name="connsiteY63" fmla="*/ 1286514 h 2291704"/>
              <a:gd name="connsiteX64" fmla="*/ 1381755 w 2190647"/>
              <a:gd name="connsiteY64" fmla="*/ 1231248 h 2291704"/>
              <a:gd name="connsiteX65" fmla="*/ 1351610 w 2190647"/>
              <a:gd name="connsiteY65" fmla="*/ 1110668 h 2291704"/>
              <a:gd name="connsiteX66" fmla="*/ 1331513 w 2190647"/>
              <a:gd name="connsiteY66" fmla="*/ 985064 h 2291704"/>
              <a:gd name="connsiteX67" fmla="*/ 1326489 w 2190647"/>
              <a:gd name="connsiteY67" fmla="*/ 829314 h 2291704"/>
              <a:gd name="connsiteX68" fmla="*/ 1326489 w 2190647"/>
              <a:gd name="connsiteY68" fmla="*/ 718782 h 2291704"/>
              <a:gd name="connsiteX69" fmla="*/ 1316440 w 2190647"/>
              <a:gd name="connsiteY69" fmla="*/ 603226 h 2291704"/>
              <a:gd name="connsiteX70" fmla="*/ 1301368 w 2190647"/>
              <a:gd name="connsiteY70" fmla="*/ 482646 h 2291704"/>
              <a:gd name="connsiteX71" fmla="*/ 1261175 w 2190647"/>
              <a:gd name="connsiteY71" fmla="*/ 402259 h 2291704"/>
              <a:gd name="connsiteX72" fmla="*/ 1246102 w 2190647"/>
              <a:gd name="connsiteY72" fmla="*/ 291727 h 2291704"/>
              <a:gd name="connsiteX73" fmla="*/ 1266199 w 2190647"/>
              <a:gd name="connsiteY73" fmla="*/ 226413 h 2291704"/>
              <a:gd name="connsiteX74" fmla="*/ 1281271 w 2190647"/>
              <a:gd name="connsiteY74" fmla="*/ 216365 h 2291704"/>
              <a:gd name="connsiteX75" fmla="*/ 1326489 w 2190647"/>
              <a:gd name="connsiteY75" fmla="*/ 196268 h 2291704"/>
              <a:gd name="connsiteX76" fmla="*/ 1396827 w 2190647"/>
              <a:gd name="connsiteY76" fmla="*/ 176171 h 2291704"/>
              <a:gd name="connsiteX77" fmla="*/ 1467166 w 2190647"/>
              <a:gd name="connsiteY77" fmla="*/ 181196 h 2291704"/>
              <a:gd name="connsiteX78" fmla="*/ 1517408 w 2190647"/>
              <a:gd name="connsiteY78" fmla="*/ 191244 h 2291704"/>
              <a:gd name="connsiteX79" fmla="*/ 1572673 w 2190647"/>
              <a:gd name="connsiteY79" fmla="*/ 251534 h 2291704"/>
              <a:gd name="connsiteX80" fmla="*/ 1632964 w 2190647"/>
              <a:gd name="connsiteY80" fmla="*/ 321872 h 2291704"/>
              <a:gd name="connsiteX81" fmla="*/ 1663109 w 2190647"/>
              <a:gd name="connsiteY81" fmla="*/ 568057 h 2291704"/>
              <a:gd name="connsiteX82" fmla="*/ 1663109 w 2190647"/>
              <a:gd name="connsiteY82" fmla="*/ 593178 h 2291704"/>
              <a:gd name="connsiteX83" fmla="*/ 1663109 w 2190647"/>
              <a:gd name="connsiteY83" fmla="*/ 728831 h 2291704"/>
              <a:gd name="connsiteX84" fmla="*/ 1663109 w 2190647"/>
              <a:gd name="connsiteY84" fmla="*/ 829314 h 2291704"/>
              <a:gd name="connsiteX85" fmla="*/ 1622915 w 2190647"/>
              <a:gd name="connsiteY85" fmla="*/ 924774 h 2291704"/>
              <a:gd name="connsiteX86" fmla="*/ 1592770 w 2190647"/>
              <a:gd name="connsiteY86" fmla="*/ 1000136 h 2291704"/>
              <a:gd name="connsiteX87" fmla="*/ 1587746 w 2190647"/>
              <a:gd name="connsiteY87" fmla="*/ 1060426 h 2291704"/>
              <a:gd name="connsiteX88" fmla="*/ 1627939 w 2190647"/>
              <a:gd name="connsiteY88" fmla="*/ 1160910 h 2291704"/>
              <a:gd name="connsiteX89" fmla="*/ 1668133 w 2190647"/>
              <a:gd name="connsiteY89" fmla="*/ 1241297 h 2291704"/>
              <a:gd name="connsiteX90" fmla="*/ 1743495 w 2190647"/>
              <a:gd name="connsiteY90" fmla="*/ 1397046 h 2291704"/>
              <a:gd name="connsiteX91" fmla="*/ 1748520 w 2190647"/>
              <a:gd name="connsiteY91" fmla="*/ 1472409 h 2291704"/>
              <a:gd name="connsiteX92" fmla="*/ 1748520 w 2190647"/>
              <a:gd name="connsiteY92" fmla="*/ 1552796 h 2291704"/>
              <a:gd name="connsiteX93" fmla="*/ 1713350 w 2190647"/>
              <a:gd name="connsiteY93" fmla="*/ 1633182 h 2291704"/>
              <a:gd name="connsiteX94" fmla="*/ 1381755 w 2190647"/>
              <a:gd name="connsiteY94" fmla="*/ 2095407 h 2291704"/>
              <a:gd name="connsiteX95" fmla="*/ 1452093 w 2190647"/>
              <a:gd name="connsiteY95" fmla="*/ 2221011 h 2291704"/>
              <a:gd name="connsiteX96" fmla="*/ 1527456 w 2190647"/>
              <a:gd name="connsiteY96" fmla="*/ 2210963 h 2291704"/>
              <a:gd name="connsiteX97" fmla="*/ 1597794 w 2190647"/>
              <a:gd name="connsiteY97" fmla="*/ 2160721 h 2291704"/>
              <a:gd name="connsiteX98" fmla="*/ 1673157 w 2190647"/>
              <a:gd name="connsiteY98" fmla="*/ 2080334 h 2291704"/>
              <a:gd name="connsiteX99" fmla="*/ 1783689 w 2190647"/>
              <a:gd name="connsiteY99" fmla="*/ 1919560 h 2291704"/>
              <a:gd name="connsiteX100" fmla="*/ 1859051 w 2190647"/>
              <a:gd name="connsiteY100" fmla="*/ 1738690 h 2291704"/>
              <a:gd name="connsiteX101" fmla="*/ 1889197 w 2190647"/>
              <a:gd name="connsiteY101" fmla="*/ 1658303 h 2291704"/>
              <a:gd name="connsiteX102" fmla="*/ 1954511 w 2190647"/>
              <a:gd name="connsiteY102" fmla="*/ 1492505 h 2291704"/>
              <a:gd name="connsiteX103" fmla="*/ 1964559 w 2190647"/>
              <a:gd name="connsiteY103" fmla="*/ 1351828 h 2291704"/>
              <a:gd name="connsiteX104" fmla="*/ 1904269 w 2190647"/>
              <a:gd name="connsiteY104" fmla="*/ 1181007 h 2291704"/>
              <a:gd name="connsiteX105" fmla="*/ 1833931 w 2190647"/>
              <a:gd name="connsiteY105" fmla="*/ 949894 h 2291704"/>
              <a:gd name="connsiteX106" fmla="*/ 1823882 w 2190647"/>
              <a:gd name="connsiteY106" fmla="*/ 723807 h 2291704"/>
              <a:gd name="connsiteX107" fmla="*/ 1843979 w 2190647"/>
              <a:gd name="connsiteY107" fmla="*/ 507767 h 2291704"/>
              <a:gd name="connsiteX108" fmla="*/ 1924366 w 2190647"/>
              <a:gd name="connsiteY108" fmla="*/ 392211 h 2291704"/>
              <a:gd name="connsiteX109" fmla="*/ 1974608 w 2190647"/>
              <a:gd name="connsiteY109" fmla="*/ 357042 h 2291704"/>
              <a:gd name="connsiteX110" fmla="*/ 2014801 w 2190647"/>
              <a:gd name="connsiteY110" fmla="*/ 367090 h 2291704"/>
              <a:gd name="connsiteX111" fmla="*/ 2070067 w 2190647"/>
              <a:gd name="connsiteY111" fmla="*/ 417332 h 2291704"/>
              <a:gd name="connsiteX112" fmla="*/ 2070067 w 2190647"/>
              <a:gd name="connsiteY112" fmla="*/ 678589 h 2291704"/>
              <a:gd name="connsiteX113" fmla="*/ 2075091 w 2190647"/>
              <a:gd name="connsiteY113" fmla="*/ 804193 h 2291704"/>
              <a:gd name="connsiteX114" fmla="*/ 2115284 w 2190647"/>
              <a:gd name="connsiteY114" fmla="*/ 874532 h 2291704"/>
              <a:gd name="connsiteX115" fmla="*/ 2145429 w 2190647"/>
              <a:gd name="connsiteY115" fmla="*/ 980039 h 2291704"/>
              <a:gd name="connsiteX116" fmla="*/ 2160502 w 2190647"/>
              <a:gd name="connsiteY116" fmla="*/ 1080523 h 2291704"/>
              <a:gd name="connsiteX117" fmla="*/ 2130357 w 2190647"/>
              <a:gd name="connsiteY117" fmla="*/ 1241297 h 2291704"/>
              <a:gd name="connsiteX118" fmla="*/ 2135381 w 2190647"/>
              <a:gd name="connsiteY118" fmla="*/ 1331732 h 2291704"/>
              <a:gd name="connsiteX119" fmla="*/ 2135381 w 2190647"/>
              <a:gd name="connsiteY119" fmla="*/ 1482457 h 2291704"/>
              <a:gd name="connsiteX120" fmla="*/ 2120309 w 2190647"/>
              <a:gd name="connsiteY120" fmla="*/ 1542747 h 2291704"/>
              <a:gd name="connsiteX121" fmla="*/ 2075091 w 2190647"/>
              <a:gd name="connsiteY121" fmla="*/ 1683424 h 2291704"/>
              <a:gd name="connsiteX122" fmla="*/ 2049970 w 2190647"/>
              <a:gd name="connsiteY122" fmla="*/ 1829125 h 2291704"/>
              <a:gd name="connsiteX123" fmla="*/ 2029873 w 2190647"/>
              <a:gd name="connsiteY123" fmla="*/ 1914536 h 2291704"/>
              <a:gd name="connsiteX124" fmla="*/ 2054994 w 2190647"/>
              <a:gd name="connsiteY124" fmla="*/ 1989899 h 2291704"/>
              <a:gd name="connsiteX125" fmla="*/ 2090164 w 2190647"/>
              <a:gd name="connsiteY125" fmla="*/ 2015020 h 2291704"/>
              <a:gd name="connsiteX126" fmla="*/ 2135381 w 2190647"/>
              <a:gd name="connsiteY126" fmla="*/ 2015020 h 2291704"/>
              <a:gd name="connsiteX127" fmla="*/ 2190647 w 2190647"/>
              <a:gd name="connsiteY127" fmla="*/ 1994923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126" fmla="*/ 2135381 w 2160895"/>
              <a:gd name="connsiteY126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0" fmla="*/ 1130546 w 2145429"/>
              <a:gd name="connsiteY0" fmla="*/ 271631 h 2291704"/>
              <a:gd name="connsiteX1" fmla="*/ 1080304 w 2145429"/>
              <a:gd name="connsiteY1" fmla="*/ 120905 h 2291704"/>
              <a:gd name="connsiteX2" fmla="*/ 803975 w 2145429"/>
              <a:gd name="connsiteY2" fmla="*/ 5349 h 2291704"/>
              <a:gd name="connsiteX3" fmla="*/ 678370 w 2145429"/>
              <a:gd name="connsiteY3" fmla="*/ 25446 h 2291704"/>
              <a:gd name="connsiteX4" fmla="*/ 572862 w 2145429"/>
              <a:gd name="connsiteY4" fmla="*/ 80712 h 2291704"/>
              <a:gd name="connsiteX5" fmla="*/ 407065 w 2145429"/>
              <a:gd name="connsiteY5" fmla="*/ 171147 h 2291704"/>
              <a:gd name="connsiteX6" fmla="*/ 296533 w 2145429"/>
              <a:gd name="connsiteY6" fmla="*/ 236461 h 2291704"/>
              <a:gd name="connsiteX7" fmla="*/ 276436 w 2145429"/>
              <a:gd name="connsiteY7" fmla="*/ 372114 h 2291704"/>
              <a:gd name="connsiteX8" fmla="*/ 201073 w 2145429"/>
              <a:gd name="connsiteY8" fmla="*/ 477622 h 2291704"/>
              <a:gd name="connsiteX9" fmla="*/ 175953 w 2145429"/>
              <a:gd name="connsiteY9" fmla="*/ 618299 h 2291704"/>
              <a:gd name="connsiteX10" fmla="*/ 196049 w 2145429"/>
              <a:gd name="connsiteY10" fmla="*/ 764000 h 2291704"/>
              <a:gd name="connsiteX11" fmla="*/ 186001 w 2145429"/>
              <a:gd name="connsiteY11" fmla="*/ 919749 h 2291704"/>
              <a:gd name="connsiteX12" fmla="*/ 115662 w 2145429"/>
              <a:gd name="connsiteY12" fmla="*/ 1050378 h 2291704"/>
              <a:gd name="connsiteX13" fmla="*/ 60397 w 2145429"/>
              <a:gd name="connsiteY13" fmla="*/ 1226224 h 2291704"/>
              <a:gd name="connsiteX14" fmla="*/ 106 w 2145429"/>
              <a:gd name="connsiteY14" fmla="*/ 1392022 h 2291704"/>
              <a:gd name="connsiteX15" fmla="*/ 45324 w 2145429"/>
              <a:gd name="connsiteY15" fmla="*/ 1447288 h 2291704"/>
              <a:gd name="connsiteX16" fmla="*/ 30251 w 2145429"/>
              <a:gd name="connsiteY16" fmla="*/ 1608061 h 2291704"/>
              <a:gd name="connsiteX17" fmla="*/ 125711 w 2145429"/>
              <a:gd name="connsiteY17" fmla="*/ 1713569 h 2291704"/>
              <a:gd name="connsiteX18" fmla="*/ 165904 w 2145429"/>
              <a:gd name="connsiteY18" fmla="*/ 1889415 h 2291704"/>
              <a:gd name="connsiteX19" fmla="*/ 296533 w 2145429"/>
              <a:gd name="connsiteY19" fmla="*/ 1994923 h 2291704"/>
              <a:gd name="connsiteX20" fmla="*/ 351799 w 2145429"/>
              <a:gd name="connsiteY20" fmla="*/ 2065261 h 2291704"/>
              <a:gd name="connsiteX21" fmla="*/ 422137 w 2145429"/>
              <a:gd name="connsiteY21" fmla="*/ 2170769 h 2291704"/>
              <a:gd name="connsiteX22" fmla="*/ 462331 w 2145429"/>
              <a:gd name="connsiteY22" fmla="*/ 2251156 h 2291704"/>
              <a:gd name="connsiteX23" fmla="*/ 547742 w 2145429"/>
              <a:gd name="connsiteY23" fmla="*/ 2286325 h 2291704"/>
              <a:gd name="connsiteX24" fmla="*/ 663298 w 2145429"/>
              <a:gd name="connsiteY24" fmla="*/ 2286325 h 2291704"/>
              <a:gd name="connsiteX25" fmla="*/ 743684 w 2145429"/>
              <a:gd name="connsiteY25" fmla="*/ 2236083 h 2291704"/>
              <a:gd name="connsiteX26" fmla="*/ 773829 w 2145429"/>
              <a:gd name="connsiteY26" fmla="*/ 2195890 h 2291704"/>
              <a:gd name="connsiteX27" fmla="*/ 783878 w 2145429"/>
              <a:gd name="connsiteY27" fmla="*/ 2155697 h 2291704"/>
              <a:gd name="connsiteX28" fmla="*/ 753733 w 2145429"/>
              <a:gd name="connsiteY28" fmla="*/ 2065261 h 2291704"/>
              <a:gd name="connsiteX29" fmla="*/ 693443 w 2145429"/>
              <a:gd name="connsiteY29" fmla="*/ 1989899 h 2291704"/>
              <a:gd name="connsiteX30" fmla="*/ 643201 w 2145429"/>
              <a:gd name="connsiteY30" fmla="*/ 1884391 h 2291704"/>
              <a:gd name="connsiteX31" fmla="*/ 643201 w 2145429"/>
              <a:gd name="connsiteY31" fmla="*/ 1809028 h 2291704"/>
              <a:gd name="connsiteX32" fmla="*/ 643201 w 2145429"/>
              <a:gd name="connsiteY32" fmla="*/ 1678400 h 2291704"/>
              <a:gd name="connsiteX33" fmla="*/ 648225 w 2145429"/>
              <a:gd name="connsiteY33" fmla="*/ 1542747 h 2291704"/>
              <a:gd name="connsiteX34" fmla="*/ 643201 w 2145429"/>
              <a:gd name="connsiteY34" fmla="*/ 1457336 h 2291704"/>
              <a:gd name="connsiteX35" fmla="*/ 623104 w 2145429"/>
              <a:gd name="connsiteY35" fmla="*/ 1316659 h 2291704"/>
              <a:gd name="connsiteX36" fmla="*/ 658273 w 2145429"/>
              <a:gd name="connsiteY36" fmla="*/ 1246321 h 2291704"/>
              <a:gd name="connsiteX37" fmla="*/ 678370 w 2145429"/>
              <a:gd name="connsiteY37" fmla="*/ 1095596 h 2291704"/>
              <a:gd name="connsiteX38" fmla="*/ 638177 w 2145429"/>
              <a:gd name="connsiteY38" fmla="*/ 924774 h 2291704"/>
              <a:gd name="connsiteX39" fmla="*/ 597983 w 2145429"/>
              <a:gd name="connsiteY39" fmla="*/ 839363 h 2291704"/>
              <a:gd name="connsiteX40" fmla="*/ 567838 w 2145429"/>
              <a:gd name="connsiteY40" fmla="*/ 683613 h 2291704"/>
              <a:gd name="connsiteX41" fmla="*/ 567838 w 2145429"/>
              <a:gd name="connsiteY41" fmla="*/ 573081 h 2291704"/>
              <a:gd name="connsiteX42" fmla="*/ 597983 w 2145429"/>
              <a:gd name="connsiteY42" fmla="*/ 442453 h 2291704"/>
              <a:gd name="connsiteX43" fmla="*/ 668322 w 2145429"/>
              <a:gd name="connsiteY43" fmla="*/ 352017 h 2291704"/>
              <a:gd name="connsiteX44" fmla="*/ 733636 w 2145429"/>
              <a:gd name="connsiteY44" fmla="*/ 321872 h 2291704"/>
              <a:gd name="connsiteX45" fmla="*/ 819047 w 2145429"/>
              <a:gd name="connsiteY45" fmla="*/ 286703 h 2291704"/>
              <a:gd name="connsiteX46" fmla="*/ 894410 w 2145429"/>
              <a:gd name="connsiteY46" fmla="*/ 276655 h 2291704"/>
              <a:gd name="connsiteX47" fmla="*/ 949676 w 2145429"/>
              <a:gd name="connsiteY47" fmla="*/ 336945 h 2291704"/>
              <a:gd name="connsiteX48" fmla="*/ 944651 w 2145429"/>
              <a:gd name="connsiteY48" fmla="*/ 437428 h 2291704"/>
              <a:gd name="connsiteX49" fmla="*/ 964748 w 2145429"/>
              <a:gd name="connsiteY49" fmla="*/ 583130 h 2291704"/>
              <a:gd name="connsiteX50" fmla="*/ 994893 w 2145429"/>
              <a:gd name="connsiteY50" fmla="*/ 688637 h 2291704"/>
              <a:gd name="connsiteX51" fmla="*/ 1009966 w 2145429"/>
              <a:gd name="connsiteY51" fmla="*/ 764000 h 2291704"/>
              <a:gd name="connsiteX52" fmla="*/ 1025038 w 2145429"/>
              <a:gd name="connsiteY52" fmla="*/ 854435 h 2291704"/>
              <a:gd name="connsiteX53" fmla="*/ 1055183 w 2145429"/>
              <a:gd name="connsiteY53" fmla="*/ 934822 h 2291704"/>
              <a:gd name="connsiteX54" fmla="*/ 1070256 w 2145429"/>
              <a:gd name="connsiteY54" fmla="*/ 969991 h 2291704"/>
              <a:gd name="connsiteX55" fmla="*/ 1095377 w 2145429"/>
              <a:gd name="connsiteY55" fmla="*/ 1005160 h 2291704"/>
              <a:gd name="connsiteX56" fmla="*/ 1140594 w 2145429"/>
              <a:gd name="connsiteY56" fmla="*/ 1145837 h 2291704"/>
              <a:gd name="connsiteX57" fmla="*/ 1195860 w 2145429"/>
              <a:gd name="connsiteY57" fmla="*/ 1281490 h 2291704"/>
              <a:gd name="connsiteX58" fmla="*/ 1251126 w 2145429"/>
              <a:gd name="connsiteY58" fmla="*/ 1397046 h 2291704"/>
              <a:gd name="connsiteX59" fmla="*/ 1351610 w 2145429"/>
              <a:gd name="connsiteY59" fmla="*/ 1472409 h 2291704"/>
              <a:gd name="connsiteX60" fmla="*/ 1442045 w 2145429"/>
              <a:gd name="connsiteY60" fmla="*/ 1472409 h 2291704"/>
              <a:gd name="connsiteX61" fmla="*/ 1477214 w 2145429"/>
              <a:gd name="connsiteY61" fmla="*/ 1432215 h 2291704"/>
              <a:gd name="connsiteX62" fmla="*/ 1437021 w 2145429"/>
              <a:gd name="connsiteY62" fmla="*/ 1361877 h 2291704"/>
              <a:gd name="connsiteX63" fmla="*/ 1406876 w 2145429"/>
              <a:gd name="connsiteY63" fmla="*/ 1286514 h 2291704"/>
              <a:gd name="connsiteX64" fmla="*/ 1381755 w 2145429"/>
              <a:gd name="connsiteY64" fmla="*/ 1231248 h 2291704"/>
              <a:gd name="connsiteX65" fmla="*/ 1351610 w 2145429"/>
              <a:gd name="connsiteY65" fmla="*/ 1110668 h 2291704"/>
              <a:gd name="connsiteX66" fmla="*/ 1331513 w 2145429"/>
              <a:gd name="connsiteY66" fmla="*/ 985064 h 2291704"/>
              <a:gd name="connsiteX67" fmla="*/ 1326489 w 2145429"/>
              <a:gd name="connsiteY67" fmla="*/ 829314 h 2291704"/>
              <a:gd name="connsiteX68" fmla="*/ 1326489 w 2145429"/>
              <a:gd name="connsiteY68" fmla="*/ 718782 h 2291704"/>
              <a:gd name="connsiteX69" fmla="*/ 1316440 w 2145429"/>
              <a:gd name="connsiteY69" fmla="*/ 603226 h 2291704"/>
              <a:gd name="connsiteX70" fmla="*/ 1301368 w 2145429"/>
              <a:gd name="connsiteY70" fmla="*/ 482646 h 2291704"/>
              <a:gd name="connsiteX71" fmla="*/ 1261175 w 2145429"/>
              <a:gd name="connsiteY71" fmla="*/ 402259 h 2291704"/>
              <a:gd name="connsiteX72" fmla="*/ 1246102 w 2145429"/>
              <a:gd name="connsiteY72" fmla="*/ 291727 h 2291704"/>
              <a:gd name="connsiteX73" fmla="*/ 1266199 w 2145429"/>
              <a:gd name="connsiteY73" fmla="*/ 226413 h 2291704"/>
              <a:gd name="connsiteX74" fmla="*/ 1281271 w 2145429"/>
              <a:gd name="connsiteY74" fmla="*/ 216365 h 2291704"/>
              <a:gd name="connsiteX75" fmla="*/ 1326489 w 2145429"/>
              <a:gd name="connsiteY75" fmla="*/ 196268 h 2291704"/>
              <a:gd name="connsiteX76" fmla="*/ 1396827 w 2145429"/>
              <a:gd name="connsiteY76" fmla="*/ 176171 h 2291704"/>
              <a:gd name="connsiteX77" fmla="*/ 1467166 w 2145429"/>
              <a:gd name="connsiteY77" fmla="*/ 181196 h 2291704"/>
              <a:gd name="connsiteX78" fmla="*/ 1517408 w 2145429"/>
              <a:gd name="connsiteY78" fmla="*/ 191244 h 2291704"/>
              <a:gd name="connsiteX79" fmla="*/ 1572673 w 2145429"/>
              <a:gd name="connsiteY79" fmla="*/ 251534 h 2291704"/>
              <a:gd name="connsiteX80" fmla="*/ 1632964 w 2145429"/>
              <a:gd name="connsiteY80" fmla="*/ 321872 h 2291704"/>
              <a:gd name="connsiteX81" fmla="*/ 1663109 w 2145429"/>
              <a:gd name="connsiteY81" fmla="*/ 568057 h 2291704"/>
              <a:gd name="connsiteX82" fmla="*/ 1663109 w 2145429"/>
              <a:gd name="connsiteY82" fmla="*/ 593178 h 2291704"/>
              <a:gd name="connsiteX83" fmla="*/ 1663109 w 2145429"/>
              <a:gd name="connsiteY83" fmla="*/ 728831 h 2291704"/>
              <a:gd name="connsiteX84" fmla="*/ 1663109 w 2145429"/>
              <a:gd name="connsiteY84" fmla="*/ 829314 h 2291704"/>
              <a:gd name="connsiteX85" fmla="*/ 1622915 w 2145429"/>
              <a:gd name="connsiteY85" fmla="*/ 924774 h 2291704"/>
              <a:gd name="connsiteX86" fmla="*/ 1592770 w 2145429"/>
              <a:gd name="connsiteY86" fmla="*/ 1000136 h 2291704"/>
              <a:gd name="connsiteX87" fmla="*/ 1587746 w 2145429"/>
              <a:gd name="connsiteY87" fmla="*/ 1060426 h 2291704"/>
              <a:gd name="connsiteX88" fmla="*/ 1627939 w 2145429"/>
              <a:gd name="connsiteY88" fmla="*/ 1160910 h 2291704"/>
              <a:gd name="connsiteX89" fmla="*/ 1668133 w 2145429"/>
              <a:gd name="connsiteY89" fmla="*/ 1241297 h 2291704"/>
              <a:gd name="connsiteX90" fmla="*/ 1743495 w 2145429"/>
              <a:gd name="connsiteY90" fmla="*/ 1397046 h 2291704"/>
              <a:gd name="connsiteX91" fmla="*/ 1748520 w 2145429"/>
              <a:gd name="connsiteY91" fmla="*/ 1472409 h 2291704"/>
              <a:gd name="connsiteX92" fmla="*/ 1748520 w 2145429"/>
              <a:gd name="connsiteY92" fmla="*/ 1552796 h 2291704"/>
              <a:gd name="connsiteX93" fmla="*/ 1713350 w 2145429"/>
              <a:gd name="connsiteY93" fmla="*/ 1633182 h 2291704"/>
              <a:gd name="connsiteX94" fmla="*/ 1381755 w 2145429"/>
              <a:gd name="connsiteY94" fmla="*/ 2095407 h 2291704"/>
              <a:gd name="connsiteX95" fmla="*/ 1452093 w 2145429"/>
              <a:gd name="connsiteY95" fmla="*/ 2221011 h 2291704"/>
              <a:gd name="connsiteX96" fmla="*/ 1527456 w 2145429"/>
              <a:gd name="connsiteY96" fmla="*/ 2210963 h 2291704"/>
              <a:gd name="connsiteX97" fmla="*/ 1597794 w 2145429"/>
              <a:gd name="connsiteY97" fmla="*/ 2160721 h 2291704"/>
              <a:gd name="connsiteX98" fmla="*/ 1673157 w 2145429"/>
              <a:gd name="connsiteY98" fmla="*/ 2080334 h 2291704"/>
              <a:gd name="connsiteX99" fmla="*/ 1783689 w 2145429"/>
              <a:gd name="connsiteY99" fmla="*/ 1919560 h 2291704"/>
              <a:gd name="connsiteX100" fmla="*/ 1859051 w 2145429"/>
              <a:gd name="connsiteY100" fmla="*/ 1738690 h 2291704"/>
              <a:gd name="connsiteX101" fmla="*/ 1889197 w 2145429"/>
              <a:gd name="connsiteY101" fmla="*/ 1658303 h 2291704"/>
              <a:gd name="connsiteX102" fmla="*/ 1954511 w 2145429"/>
              <a:gd name="connsiteY102" fmla="*/ 1492505 h 2291704"/>
              <a:gd name="connsiteX103" fmla="*/ 1964559 w 2145429"/>
              <a:gd name="connsiteY103" fmla="*/ 1351828 h 2291704"/>
              <a:gd name="connsiteX104" fmla="*/ 1904269 w 2145429"/>
              <a:gd name="connsiteY104" fmla="*/ 1181007 h 2291704"/>
              <a:gd name="connsiteX105" fmla="*/ 1833931 w 2145429"/>
              <a:gd name="connsiteY105" fmla="*/ 949894 h 2291704"/>
              <a:gd name="connsiteX106" fmla="*/ 1823882 w 2145429"/>
              <a:gd name="connsiteY106" fmla="*/ 723807 h 2291704"/>
              <a:gd name="connsiteX107" fmla="*/ 1843979 w 2145429"/>
              <a:gd name="connsiteY107" fmla="*/ 507767 h 2291704"/>
              <a:gd name="connsiteX108" fmla="*/ 1924366 w 2145429"/>
              <a:gd name="connsiteY108" fmla="*/ 392211 h 2291704"/>
              <a:gd name="connsiteX109" fmla="*/ 1974608 w 2145429"/>
              <a:gd name="connsiteY109" fmla="*/ 357042 h 2291704"/>
              <a:gd name="connsiteX110" fmla="*/ 2014801 w 2145429"/>
              <a:gd name="connsiteY110" fmla="*/ 367090 h 2291704"/>
              <a:gd name="connsiteX111" fmla="*/ 2070067 w 2145429"/>
              <a:gd name="connsiteY111" fmla="*/ 417332 h 2291704"/>
              <a:gd name="connsiteX112" fmla="*/ 2070067 w 2145429"/>
              <a:gd name="connsiteY112" fmla="*/ 678589 h 2291704"/>
              <a:gd name="connsiteX113" fmla="*/ 2075091 w 2145429"/>
              <a:gd name="connsiteY113" fmla="*/ 804193 h 2291704"/>
              <a:gd name="connsiteX114" fmla="*/ 2115284 w 2145429"/>
              <a:gd name="connsiteY114" fmla="*/ 874532 h 2291704"/>
              <a:gd name="connsiteX115" fmla="*/ 2145429 w 2145429"/>
              <a:gd name="connsiteY115" fmla="*/ 980039 h 2291704"/>
              <a:gd name="connsiteX0" fmla="*/ 1130546 w 2115284"/>
              <a:gd name="connsiteY0" fmla="*/ 271631 h 2291704"/>
              <a:gd name="connsiteX1" fmla="*/ 1080304 w 2115284"/>
              <a:gd name="connsiteY1" fmla="*/ 120905 h 2291704"/>
              <a:gd name="connsiteX2" fmla="*/ 803975 w 2115284"/>
              <a:gd name="connsiteY2" fmla="*/ 5349 h 2291704"/>
              <a:gd name="connsiteX3" fmla="*/ 678370 w 2115284"/>
              <a:gd name="connsiteY3" fmla="*/ 25446 h 2291704"/>
              <a:gd name="connsiteX4" fmla="*/ 572862 w 2115284"/>
              <a:gd name="connsiteY4" fmla="*/ 80712 h 2291704"/>
              <a:gd name="connsiteX5" fmla="*/ 407065 w 2115284"/>
              <a:gd name="connsiteY5" fmla="*/ 171147 h 2291704"/>
              <a:gd name="connsiteX6" fmla="*/ 296533 w 2115284"/>
              <a:gd name="connsiteY6" fmla="*/ 236461 h 2291704"/>
              <a:gd name="connsiteX7" fmla="*/ 276436 w 2115284"/>
              <a:gd name="connsiteY7" fmla="*/ 372114 h 2291704"/>
              <a:gd name="connsiteX8" fmla="*/ 201073 w 2115284"/>
              <a:gd name="connsiteY8" fmla="*/ 477622 h 2291704"/>
              <a:gd name="connsiteX9" fmla="*/ 175953 w 2115284"/>
              <a:gd name="connsiteY9" fmla="*/ 618299 h 2291704"/>
              <a:gd name="connsiteX10" fmla="*/ 196049 w 2115284"/>
              <a:gd name="connsiteY10" fmla="*/ 764000 h 2291704"/>
              <a:gd name="connsiteX11" fmla="*/ 186001 w 2115284"/>
              <a:gd name="connsiteY11" fmla="*/ 919749 h 2291704"/>
              <a:gd name="connsiteX12" fmla="*/ 115662 w 2115284"/>
              <a:gd name="connsiteY12" fmla="*/ 1050378 h 2291704"/>
              <a:gd name="connsiteX13" fmla="*/ 60397 w 2115284"/>
              <a:gd name="connsiteY13" fmla="*/ 1226224 h 2291704"/>
              <a:gd name="connsiteX14" fmla="*/ 106 w 2115284"/>
              <a:gd name="connsiteY14" fmla="*/ 1392022 h 2291704"/>
              <a:gd name="connsiteX15" fmla="*/ 45324 w 2115284"/>
              <a:gd name="connsiteY15" fmla="*/ 1447288 h 2291704"/>
              <a:gd name="connsiteX16" fmla="*/ 30251 w 2115284"/>
              <a:gd name="connsiteY16" fmla="*/ 1608061 h 2291704"/>
              <a:gd name="connsiteX17" fmla="*/ 125711 w 2115284"/>
              <a:gd name="connsiteY17" fmla="*/ 1713569 h 2291704"/>
              <a:gd name="connsiteX18" fmla="*/ 165904 w 2115284"/>
              <a:gd name="connsiteY18" fmla="*/ 1889415 h 2291704"/>
              <a:gd name="connsiteX19" fmla="*/ 296533 w 2115284"/>
              <a:gd name="connsiteY19" fmla="*/ 1994923 h 2291704"/>
              <a:gd name="connsiteX20" fmla="*/ 351799 w 2115284"/>
              <a:gd name="connsiteY20" fmla="*/ 2065261 h 2291704"/>
              <a:gd name="connsiteX21" fmla="*/ 422137 w 2115284"/>
              <a:gd name="connsiteY21" fmla="*/ 2170769 h 2291704"/>
              <a:gd name="connsiteX22" fmla="*/ 462331 w 2115284"/>
              <a:gd name="connsiteY22" fmla="*/ 2251156 h 2291704"/>
              <a:gd name="connsiteX23" fmla="*/ 547742 w 2115284"/>
              <a:gd name="connsiteY23" fmla="*/ 2286325 h 2291704"/>
              <a:gd name="connsiteX24" fmla="*/ 663298 w 2115284"/>
              <a:gd name="connsiteY24" fmla="*/ 2286325 h 2291704"/>
              <a:gd name="connsiteX25" fmla="*/ 743684 w 2115284"/>
              <a:gd name="connsiteY25" fmla="*/ 2236083 h 2291704"/>
              <a:gd name="connsiteX26" fmla="*/ 773829 w 2115284"/>
              <a:gd name="connsiteY26" fmla="*/ 2195890 h 2291704"/>
              <a:gd name="connsiteX27" fmla="*/ 783878 w 2115284"/>
              <a:gd name="connsiteY27" fmla="*/ 2155697 h 2291704"/>
              <a:gd name="connsiteX28" fmla="*/ 753733 w 2115284"/>
              <a:gd name="connsiteY28" fmla="*/ 2065261 h 2291704"/>
              <a:gd name="connsiteX29" fmla="*/ 693443 w 2115284"/>
              <a:gd name="connsiteY29" fmla="*/ 1989899 h 2291704"/>
              <a:gd name="connsiteX30" fmla="*/ 643201 w 2115284"/>
              <a:gd name="connsiteY30" fmla="*/ 1884391 h 2291704"/>
              <a:gd name="connsiteX31" fmla="*/ 643201 w 2115284"/>
              <a:gd name="connsiteY31" fmla="*/ 1809028 h 2291704"/>
              <a:gd name="connsiteX32" fmla="*/ 643201 w 2115284"/>
              <a:gd name="connsiteY32" fmla="*/ 1678400 h 2291704"/>
              <a:gd name="connsiteX33" fmla="*/ 648225 w 2115284"/>
              <a:gd name="connsiteY33" fmla="*/ 1542747 h 2291704"/>
              <a:gd name="connsiteX34" fmla="*/ 643201 w 2115284"/>
              <a:gd name="connsiteY34" fmla="*/ 1457336 h 2291704"/>
              <a:gd name="connsiteX35" fmla="*/ 623104 w 2115284"/>
              <a:gd name="connsiteY35" fmla="*/ 1316659 h 2291704"/>
              <a:gd name="connsiteX36" fmla="*/ 658273 w 2115284"/>
              <a:gd name="connsiteY36" fmla="*/ 1246321 h 2291704"/>
              <a:gd name="connsiteX37" fmla="*/ 678370 w 2115284"/>
              <a:gd name="connsiteY37" fmla="*/ 1095596 h 2291704"/>
              <a:gd name="connsiteX38" fmla="*/ 638177 w 2115284"/>
              <a:gd name="connsiteY38" fmla="*/ 924774 h 2291704"/>
              <a:gd name="connsiteX39" fmla="*/ 597983 w 2115284"/>
              <a:gd name="connsiteY39" fmla="*/ 839363 h 2291704"/>
              <a:gd name="connsiteX40" fmla="*/ 567838 w 2115284"/>
              <a:gd name="connsiteY40" fmla="*/ 683613 h 2291704"/>
              <a:gd name="connsiteX41" fmla="*/ 567838 w 2115284"/>
              <a:gd name="connsiteY41" fmla="*/ 573081 h 2291704"/>
              <a:gd name="connsiteX42" fmla="*/ 597983 w 2115284"/>
              <a:gd name="connsiteY42" fmla="*/ 442453 h 2291704"/>
              <a:gd name="connsiteX43" fmla="*/ 668322 w 2115284"/>
              <a:gd name="connsiteY43" fmla="*/ 352017 h 2291704"/>
              <a:gd name="connsiteX44" fmla="*/ 733636 w 2115284"/>
              <a:gd name="connsiteY44" fmla="*/ 321872 h 2291704"/>
              <a:gd name="connsiteX45" fmla="*/ 819047 w 2115284"/>
              <a:gd name="connsiteY45" fmla="*/ 286703 h 2291704"/>
              <a:gd name="connsiteX46" fmla="*/ 894410 w 2115284"/>
              <a:gd name="connsiteY46" fmla="*/ 276655 h 2291704"/>
              <a:gd name="connsiteX47" fmla="*/ 949676 w 2115284"/>
              <a:gd name="connsiteY47" fmla="*/ 336945 h 2291704"/>
              <a:gd name="connsiteX48" fmla="*/ 944651 w 2115284"/>
              <a:gd name="connsiteY48" fmla="*/ 437428 h 2291704"/>
              <a:gd name="connsiteX49" fmla="*/ 964748 w 2115284"/>
              <a:gd name="connsiteY49" fmla="*/ 583130 h 2291704"/>
              <a:gd name="connsiteX50" fmla="*/ 994893 w 2115284"/>
              <a:gd name="connsiteY50" fmla="*/ 688637 h 2291704"/>
              <a:gd name="connsiteX51" fmla="*/ 1009966 w 2115284"/>
              <a:gd name="connsiteY51" fmla="*/ 764000 h 2291704"/>
              <a:gd name="connsiteX52" fmla="*/ 1025038 w 2115284"/>
              <a:gd name="connsiteY52" fmla="*/ 854435 h 2291704"/>
              <a:gd name="connsiteX53" fmla="*/ 1055183 w 2115284"/>
              <a:gd name="connsiteY53" fmla="*/ 934822 h 2291704"/>
              <a:gd name="connsiteX54" fmla="*/ 1070256 w 2115284"/>
              <a:gd name="connsiteY54" fmla="*/ 969991 h 2291704"/>
              <a:gd name="connsiteX55" fmla="*/ 1095377 w 2115284"/>
              <a:gd name="connsiteY55" fmla="*/ 1005160 h 2291704"/>
              <a:gd name="connsiteX56" fmla="*/ 1140594 w 2115284"/>
              <a:gd name="connsiteY56" fmla="*/ 1145837 h 2291704"/>
              <a:gd name="connsiteX57" fmla="*/ 1195860 w 2115284"/>
              <a:gd name="connsiteY57" fmla="*/ 1281490 h 2291704"/>
              <a:gd name="connsiteX58" fmla="*/ 1251126 w 2115284"/>
              <a:gd name="connsiteY58" fmla="*/ 1397046 h 2291704"/>
              <a:gd name="connsiteX59" fmla="*/ 1351610 w 2115284"/>
              <a:gd name="connsiteY59" fmla="*/ 1472409 h 2291704"/>
              <a:gd name="connsiteX60" fmla="*/ 1442045 w 2115284"/>
              <a:gd name="connsiteY60" fmla="*/ 1472409 h 2291704"/>
              <a:gd name="connsiteX61" fmla="*/ 1477214 w 2115284"/>
              <a:gd name="connsiteY61" fmla="*/ 1432215 h 2291704"/>
              <a:gd name="connsiteX62" fmla="*/ 1437021 w 2115284"/>
              <a:gd name="connsiteY62" fmla="*/ 1361877 h 2291704"/>
              <a:gd name="connsiteX63" fmla="*/ 1406876 w 2115284"/>
              <a:gd name="connsiteY63" fmla="*/ 1286514 h 2291704"/>
              <a:gd name="connsiteX64" fmla="*/ 1381755 w 2115284"/>
              <a:gd name="connsiteY64" fmla="*/ 1231248 h 2291704"/>
              <a:gd name="connsiteX65" fmla="*/ 1351610 w 2115284"/>
              <a:gd name="connsiteY65" fmla="*/ 1110668 h 2291704"/>
              <a:gd name="connsiteX66" fmla="*/ 1331513 w 2115284"/>
              <a:gd name="connsiteY66" fmla="*/ 985064 h 2291704"/>
              <a:gd name="connsiteX67" fmla="*/ 1326489 w 2115284"/>
              <a:gd name="connsiteY67" fmla="*/ 829314 h 2291704"/>
              <a:gd name="connsiteX68" fmla="*/ 1326489 w 2115284"/>
              <a:gd name="connsiteY68" fmla="*/ 718782 h 2291704"/>
              <a:gd name="connsiteX69" fmla="*/ 1316440 w 2115284"/>
              <a:gd name="connsiteY69" fmla="*/ 603226 h 2291704"/>
              <a:gd name="connsiteX70" fmla="*/ 1301368 w 2115284"/>
              <a:gd name="connsiteY70" fmla="*/ 482646 h 2291704"/>
              <a:gd name="connsiteX71" fmla="*/ 1261175 w 2115284"/>
              <a:gd name="connsiteY71" fmla="*/ 402259 h 2291704"/>
              <a:gd name="connsiteX72" fmla="*/ 1246102 w 2115284"/>
              <a:gd name="connsiteY72" fmla="*/ 291727 h 2291704"/>
              <a:gd name="connsiteX73" fmla="*/ 1266199 w 2115284"/>
              <a:gd name="connsiteY73" fmla="*/ 226413 h 2291704"/>
              <a:gd name="connsiteX74" fmla="*/ 1281271 w 2115284"/>
              <a:gd name="connsiteY74" fmla="*/ 216365 h 2291704"/>
              <a:gd name="connsiteX75" fmla="*/ 1326489 w 2115284"/>
              <a:gd name="connsiteY75" fmla="*/ 196268 h 2291704"/>
              <a:gd name="connsiteX76" fmla="*/ 1396827 w 2115284"/>
              <a:gd name="connsiteY76" fmla="*/ 176171 h 2291704"/>
              <a:gd name="connsiteX77" fmla="*/ 1467166 w 2115284"/>
              <a:gd name="connsiteY77" fmla="*/ 181196 h 2291704"/>
              <a:gd name="connsiteX78" fmla="*/ 1517408 w 2115284"/>
              <a:gd name="connsiteY78" fmla="*/ 191244 h 2291704"/>
              <a:gd name="connsiteX79" fmla="*/ 1572673 w 2115284"/>
              <a:gd name="connsiteY79" fmla="*/ 251534 h 2291704"/>
              <a:gd name="connsiteX80" fmla="*/ 1632964 w 2115284"/>
              <a:gd name="connsiteY80" fmla="*/ 321872 h 2291704"/>
              <a:gd name="connsiteX81" fmla="*/ 1663109 w 2115284"/>
              <a:gd name="connsiteY81" fmla="*/ 568057 h 2291704"/>
              <a:gd name="connsiteX82" fmla="*/ 1663109 w 2115284"/>
              <a:gd name="connsiteY82" fmla="*/ 593178 h 2291704"/>
              <a:gd name="connsiteX83" fmla="*/ 1663109 w 2115284"/>
              <a:gd name="connsiteY83" fmla="*/ 728831 h 2291704"/>
              <a:gd name="connsiteX84" fmla="*/ 1663109 w 2115284"/>
              <a:gd name="connsiteY84" fmla="*/ 829314 h 2291704"/>
              <a:gd name="connsiteX85" fmla="*/ 1622915 w 2115284"/>
              <a:gd name="connsiteY85" fmla="*/ 924774 h 2291704"/>
              <a:gd name="connsiteX86" fmla="*/ 1592770 w 2115284"/>
              <a:gd name="connsiteY86" fmla="*/ 1000136 h 2291704"/>
              <a:gd name="connsiteX87" fmla="*/ 1587746 w 2115284"/>
              <a:gd name="connsiteY87" fmla="*/ 1060426 h 2291704"/>
              <a:gd name="connsiteX88" fmla="*/ 1627939 w 2115284"/>
              <a:gd name="connsiteY88" fmla="*/ 1160910 h 2291704"/>
              <a:gd name="connsiteX89" fmla="*/ 1668133 w 2115284"/>
              <a:gd name="connsiteY89" fmla="*/ 1241297 h 2291704"/>
              <a:gd name="connsiteX90" fmla="*/ 1743495 w 2115284"/>
              <a:gd name="connsiteY90" fmla="*/ 1397046 h 2291704"/>
              <a:gd name="connsiteX91" fmla="*/ 1748520 w 2115284"/>
              <a:gd name="connsiteY91" fmla="*/ 1472409 h 2291704"/>
              <a:gd name="connsiteX92" fmla="*/ 1748520 w 2115284"/>
              <a:gd name="connsiteY92" fmla="*/ 1552796 h 2291704"/>
              <a:gd name="connsiteX93" fmla="*/ 1713350 w 2115284"/>
              <a:gd name="connsiteY93" fmla="*/ 1633182 h 2291704"/>
              <a:gd name="connsiteX94" fmla="*/ 1381755 w 2115284"/>
              <a:gd name="connsiteY94" fmla="*/ 2095407 h 2291704"/>
              <a:gd name="connsiteX95" fmla="*/ 1452093 w 2115284"/>
              <a:gd name="connsiteY95" fmla="*/ 2221011 h 2291704"/>
              <a:gd name="connsiteX96" fmla="*/ 1527456 w 2115284"/>
              <a:gd name="connsiteY96" fmla="*/ 2210963 h 2291704"/>
              <a:gd name="connsiteX97" fmla="*/ 1597794 w 2115284"/>
              <a:gd name="connsiteY97" fmla="*/ 2160721 h 2291704"/>
              <a:gd name="connsiteX98" fmla="*/ 1673157 w 2115284"/>
              <a:gd name="connsiteY98" fmla="*/ 2080334 h 2291704"/>
              <a:gd name="connsiteX99" fmla="*/ 1783689 w 2115284"/>
              <a:gd name="connsiteY99" fmla="*/ 1919560 h 2291704"/>
              <a:gd name="connsiteX100" fmla="*/ 1859051 w 2115284"/>
              <a:gd name="connsiteY100" fmla="*/ 1738690 h 2291704"/>
              <a:gd name="connsiteX101" fmla="*/ 1889197 w 2115284"/>
              <a:gd name="connsiteY101" fmla="*/ 1658303 h 2291704"/>
              <a:gd name="connsiteX102" fmla="*/ 1954511 w 2115284"/>
              <a:gd name="connsiteY102" fmla="*/ 1492505 h 2291704"/>
              <a:gd name="connsiteX103" fmla="*/ 1964559 w 2115284"/>
              <a:gd name="connsiteY103" fmla="*/ 1351828 h 2291704"/>
              <a:gd name="connsiteX104" fmla="*/ 1904269 w 2115284"/>
              <a:gd name="connsiteY104" fmla="*/ 1181007 h 2291704"/>
              <a:gd name="connsiteX105" fmla="*/ 1833931 w 2115284"/>
              <a:gd name="connsiteY105" fmla="*/ 949894 h 2291704"/>
              <a:gd name="connsiteX106" fmla="*/ 1823882 w 2115284"/>
              <a:gd name="connsiteY106" fmla="*/ 723807 h 2291704"/>
              <a:gd name="connsiteX107" fmla="*/ 1843979 w 2115284"/>
              <a:gd name="connsiteY107" fmla="*/ 507767 h 2291704"/>
              <a:gd name="connsiteX108" fmla="*/ 1924366 w 2115284"/>
              <a:gd name="connsiteY108" fmla="*/ 392211 h 2291704"/>
              <a:gd name="connsiteX109" fmla="*/ 1974608 w 2115284"/>
              <a:gd name="connsiteY109" fmla="*/ 357042 h 2291704"/>
              <a:gd name="connsiteX110" fmla="*/ 2014801 w 2115284"/>
              <a:gd name="connsiteY110" fmla="*/ 367090 h 2291704"/>
              <a:gd name="connsiteX111" fmla="*/ 2070067 w 2115284"/>
              <a:gd name="connsiteY111" fmla="*/ 417332 h 2291704"/>
              <a:gd name="connsiteX112" fmla="*/ 2070067 w 2115284"/>
              <a:gd name="connsiteY112" fmla="*/ 678589 h 2291704"/>
              <a:gd name="connsiteX113" fmla="*/ 2075091 w 2115284"/>
              <a:gd name="connsiteY113" fmla="*/ 804193 h 2291704"/>
              <a:gd name="connsiteX114" fmla="*/ 2115284 w 2115284"/>
              <a:gd name="connsiteY114" fmla="*/ 874532 h 2291704"/>
              <a:gd name="connsiteX0" fmla="*/ 1130546 w 2075091"/>
              <a:gd name="connsiteY0" fmla="*/ 271631 h 2291704"/>
              <a:gd name="connsiteX1" fmla="*/ 1080304 w 2075091"/>
              <a:gd name="connsiteY1" fmla="*/ 120905 h 2291704"/>
              <a:gd name="connsiteX2" fmla="*/ 803975 w 2075091"/>
              <a:gd name="connsiteY2" fmla="*/ 5349 h 2291704"/>
              <a:gd name="connsiteX3" fmla="*/ 678370 w 2075091"/>
              <a:gd name="connsiteY3" fmla="*/ 25446 h 2291704"/>
              <a:gd name="connsiteX4" fmla="*/ 572862 w 2075091"/>
              <a:gd name="connsiteY4" fmla="*/ 80712 h 2291704"/>
              <a:gd name="connsiteX5" fmla="*/ 407065 w 2075091"/>
              <a:gd name="connsiteY5" fmla="*/ 171147 h 2291704"/>
              <a:gd name="connsiteX6" fmla="*/ 296533 w 2075091"/>
              <a:gd name="connsiteY6" fmla="*/ 236461 h 2291704"/>
              <a:gd name="connsiteX7" fmla="*/ 276436 w 2075091"/>
              <a:gd name="connsiteY7" fmla="*/ 372114 h 2291704"/>
              <a:gd name="connsiteX8" fmla="*/ 201073 w 2075091"/>
              <a:gd name="connsiteY8" fmla="*/ 477622 h 2291704"/>
              <a:gd name="connsiteX9" fmla="*/ 175953 w 2075091"/>
              <a:gd name="connsiteY9" fmla="*/ 618299 h 2291704"/>
              <a:gd name="connsiteX10" fmla="*/ 196049 w 2075091"/>
              <a:gd name="connsiteY10" fmla="*/ 764000 h 2291704"/>
              <a:gd name="connsiteX11" fmla="*/ 186001 w 2075091"/>
              <a:gd name="connsiteY11" fmla="*/ 919749 h 2291704"/>
              <a:gd name="connsiteX12" fmla="*/ 115662 w 2075091"/>
              <a:gd name="connsiteY12" fmla="*/ 1050378 h 2291704"/>
              <a:gd name="connsiteX13" fmla="*/ 60397 w 2075091"/>
              <a:gd name="connsiteY13" fmla="*/ 1226224 h 2291704"/>
              <a:gd name="connsiteX14" fmla="*/ 106 w 2075091"/>
              <a:gd name="connsiteY14" fmla="*/ 1392022 h 2291704"/>
              <a:gd name="connsiteX15" fmla="*/ 45324 w 2075091"/>
              <a:gd name="connsiteY15" fmla="*/ 1447288 h 2291704"/>
              <a:gd name="connsiteX16" fmla="*/ 30251 w 2075091"/>
              <a:gd name="connsiteY16" fmla="*/ 1608061 h 2291704"/>
              <a:gd name="connsiteX17" fmla="*/ 125711 w 2075091"/>
              <a:gd name="connsiteY17" fmla="*/ 1713569 h 2291704"/>
              <a:gd name="connsiteX18" fmla="*/ 165904 w 2075091"/>
              <a:gd name="connsiteY18" fmla="*/ 1889415 h 2291704"/>
              <a:gd name="connsiteX19" fmla="*/ 296533 w 2075091"/>
              <a:gd name="connsiteY19" fmla="*/ 1994923 h 2291704"/>
              <a:gd name="connsiteX20" fmla="*/ 351799 w 2075091"/>
              <a:gd name="connsiteY20" fmla="*/ 2065261 h 2291704"/>
              <a:gd name="connsiteX21" fmla="*/ 422137 w 2075091"/>
              <a:gd name="connsiteY21" fmla="*/ 2170769 h 2291704"/>
              <a:gd name="connsiteX22" fmla="*/ 462331 w 2075091"/>
              <a:gd name="connsiteY22" fmla="*/ 2251156 h 2291704"/>
              <a:gd name="connsiteX23" fmla="*/ 547742 w 2075091"/>
              <a:gd name="connsiteY23" fmla="*/ 2286325 h 2291704"/>
              <a:gd name="connsiteX24" fmla="*/ 663298 w 2075091"/>
              <a:gd name="connsiteY24" fmla="*/ 2286325 h 2291704"/>
              <a:gd name="connsiteX25" fmla="*/ 743684 w 2075091"/>
              <a:gd name="connsiteY25" fmla="*/ 2236083 h 2291704"/>
              <a:gd name="connsiteX26" fmla="*/ 773829 w 2075091"/>
              <a:gd name="connsiteY26" fmla="*/ 2195890 h 2291704"/>
              <a:gd name="connsiteX27" fmla="*/ 783878 w 2075091"/>
              <a:gd name="connsiteY27" fmla="*/ 2155697 h 2291704"/>
              <a:gd name="connsiteX28" fmla="*/ 753733 w 2075091"/>
              <a:gd name="connsiteY28" fmla="*/ 2065261 h 2291704"/>
              <a:gd name="connsiteX29" fmla="*/ 693443 w 2075091"/>
              <a:gd name="connsiteY29" fmla="*/ 1989899 h 2291704"/>
              <a:gd name="connsiteX30" fmla="*/ 643201 w 2075091"/>
              <a:gd name="connsiteY30" fmla="*/ 1884391 h 2291704"/>
              <a:gd name="connsiteX31" fmla="*/ 643201 w 2075091"/>
              <a:gd name="connsiteY31" fmla="*/ 1809028 h 2291704"/>
              <a:gd name="connsiteX32" fmla="*/ 643201 w 2075091"/>
              <a:gd name="connsiteY32" fmla="*/ 1678400 h 2291704"/>
              <a:gd name="connsiteX33" fmla="*/ 648225 w 2075091"/>
              <a:gd name="connsiteY33" fmla="*/ 1542747 h 2291704"/>
              <a:gd name="connsiteX34" fmla="*/ 643201 w 2075091"/>
              <a:gd name="connsiteY34" fmla="*/ 1457336 h 2291704"/>
              <a:gd name="connsiteX35" fmla="*/ 623104 w 2075091"/>
              <a:gd name="connsiteY35" fmla="*/ 1316659 h 2291704"/>
              <a:gd name="connsiteX36" fmla="*/ 658273 w 2075091"/>
              <a:gd name="connsiteY36" fmla="*/ 1246321 h 2291704"/>
              <a:gd name="connsiteX37" fmla="*/ 678370 w 2075091"/>
              <a:gd name="connsiteY37" fmla="*/ 1095596 h 2291704"/>
              <a:gd name="connsiteX38" fmla="*/ 638177 w 2075091"/>
              <a:gd name="connsiteY38" fmla="*/ 924774 h 2291704"/>
              <a:gd name="connsiteX39" fmla="*/ 597983 w 2075091"/>
              <a:gd name="connsiteY39" fmla="*/ 839363 h 2291704"/>
              <a:gd name="connsiteX40" fmla="*/ 567838 w 2075091"/>
              <a:gd name="connsiteY40" fmla="*/ 683613 h 2291704"/>
              <a:gd name="connsiteX41" fmla="*/ 567838 w 2075091"/>
              <a:gd name="connsiteY41" fmla="*/ 573081 h 2291704"/>
              <a:gd name="connsiteX42" fmla="*/ 597983 w 2075091"/>
              <a:gd name="connsiteY42" fmla="*/ 442453 h 2291704"/>
              <a:gd name="connsiteX43" fmla="*/ 668322 w 2075091"/>
              <a:gd name="connsiteY43" fmla="*/ 352017 h 2291704"/>
              <a:gd name="connsiteX44" fmla="*/ 733636 w 2075091"/>
              <a:gd name="connsiteY44" fmla="*/ 321872 h 2291704"/>
              <a:gd name="connsiteX45" fmla="*/ 819047 w 2075091"/>
              <a:gd name="connsiteY45" fmla="*/ 286703 h 2291704"/>
              <a:gd name="connsiteX46" fmla="*/ 894410 w 2075091"/>
              <a:gd name="connsiteY46" fmla="*/ 276655 h 2291704"/>
              <a:gd name="connsiteX47" fmla="*/ 949676 w 2075091"/>
              <a:gd name="connsiteY47" fmla="*/ 336945 h 2291704"/>
              <a:gd name="connsiteX48" fmla="*/ 944651 w 2075091"/>
              <a:gd name="connsiteY48" fmla="*/ 437428 h 2291704"/>
              <a:gd name="connsiteX49" fmla="*/ 964748 w 2075091"/>
              <a:gd name="connsiteY49" fmla="*/ 583130 h 2291704"/>
              <a:gd name="connsiteX50" fmla="*/ 994893 w 2075091"/>
              <a:gd name="connsiteY50" fmla="*/ 688637 h 2291704"/>
              <a:gd name="connsiteX51" fmla="*/ 1009966 w 2075091"/>
              <a:gd name="connsiteY51" fmla="*/ 764000 h 2291704"/>
              <a:gd name="connsiteX52" fmla="*/ 1025038 w 2075091"/>
              <a:gd name="connsiteY52" fmla="*/ 854435 h 2291704"/>
              <a:gd name="connsiteX53" fmla="*/ 1055183 w 2075091"/>
              <a:gd name="connsiteY53" fmla="*/ 934822 h 2291704"/>
              <a:gd name="connsiteX54" fmla="*/ 1070256 w 2075091"/>
              <a:gd name="connsiteY54" fmla="*/ 969991 h 2291704"/>
              <a:gd name="connsiteX55" fmla="*/ 1095377 w 2075091"/>
              <a:gd name="connsiteY55" fmla="*/ 1005160 h 2291704"/>
              <a:gd name="connsiteX56" fmla="*/ 1140594 w 2075091"/>
              <a:gd name="connsiteY56" fmla="*/ 1145837 h 2291704"/>
              <a:gd name="connsiteX57" fmla="*/ 1195860 w 2075091"/>
              <a:gd name="connsiteY57" fmla="*/ 1281490 h 2291704"/>
              <a:gd name="connsiteX58" fmla="*/ 1251126 w 2075091"/>
              <a:gd name="connsiteY58" fmla="*/ 1397046 h 2291704"/>
              <a:gd name="connsiteX59" fmla="*/ 1351610 w 2075091"/>
              <a:gd name="connsiteY59" fmla="*/ 1472409 h 2291704"/>
              <a:gd name="connsiteX60" fmla="*/ 1442045 w 2075091"/>
              <a:gd name="connsiteY60" fmla="*/ 1472409 h 2291704"/>
              <a:gd name="connsiteX61" fmla="*/ 1477214 w 2075091"/>
              <a:gd name="connsiteY61" fmla="*/ 1432215 h 2291704"/>
              <a:gd name="connsiteX62" fmla="*/ 1437021 w 2075091"/>
              <a:gd name="connsiteY62" fmla="*/ 1361877 h 2291704"/>
              <a:gd name="connsiteX63" fmla="*/ 1406876 w 2075091"/>
              <a:gd name="connsiteY63" fmla="*/ 1286514 h 2291704"/>
              <a:gd name="connsiteX64" fmla="*/ 1381755 w 2075091"/>
              <a:gd name="connsiteY64" fmla="*/ 1231248 h 2291704"/>
              <a:gd name="connsiteX65" fmla="*/ 1351610 w 2075091"/>
              <a:gd name="connsiteY65" fmla="*/ 1110668 h 2291704"/>
              <a:gd name="connsiteX66" fmla="*/ 1331513 w 2075091"/>
              <a:gd name="connsiteY66" fmla="*/ 985064 h 2291704"/>
              <a:gd name="connsiteX67" fmla="*/ 1326489 w 2075091"/>
              <a:gd name="connsiteY67" fmla="*/ 829314 h 2291704"/>
              <a:gd name="connsiteX68" fmla="*/ 1326489 w 2075091"/>
              <a:gd name="connsiteY68" fmla="*/ 718782 h 2291704"/>
              <a:gd name="connsiteX69" fmla="*/ 1316440 w 2075091"/>
              <a:gd name="connsiteY69" fmla="*/ 603226 h 2291704"/>
              <a:gd name="connsiteX70" fmla="*/ 1301368 w 2075091"/>
              <a:gd name="connsiteY70" fmla="*/ 482646 h 2291704"/>
              <a:gd name="connsiteX71" fmla="*/ 1261175 w 2075091"/>
              <a:gd name="connsiteY71" fmla="*/ 402259 h 2291704"/>
              <a:gd name="connsiteX72" fmla="*/ 1246102 w 2075091"/>
              <a:gd name="connsiteY72" fmla="*/ 291727 h 2291704"/>
              <a:gd name="connsiteX73" fmla="*/ 1266199 w 2075091"/>
              <a:gd name="connsiteY73" fmla="*/ 226413 h 2291704"/>
              <a:gd name="connsiteX74" fmla="*/ 1281271 w 2075091"/>
              <a:gd name="connsiteY74" fmla="*/ 216365 h 2291704"/>
              <a:gd name="connsiteX75" fmla="*/ 1326489 w 2075091"/>
              <a:gd name="connsiteY75" fmla="*/ 196268 h 2291704"/>
              <a:gd name="connsiteX76" fmla="*/ 1396827 w 2075091"/>
              <a:gd name="connsiteY76" fmla="*/ 176171 h 2291704"/>
              <a:gd name="connsiteX77" fmla="*/ 1467166 w 2075091"/>
              <a:gd name="connsiteY77" fmla="*/ 181196 h 2291704"/>
              <a:gd name="connsiteX78" fmla="*/ 1517408 w 2075091"/>
              <a:gd name="connsiteY78" fmla="*/ 191244 h 2291704"/>
              <a:gd name="connsiteX79" fmla="*/ 1572673 w 2075091"/>
              <a:gd name="connsiteY79" fmla="*/ 251534 h 2291704"/>
              <a:gd name="connsiteX80" fmla="*/ 1632964 w 2075091"/>
              <a:gd name="connsiteY80" fmla="*/ 321872 h 2291704"/>
              <a:gd name="connsiteX81" fmla="*/ 1663109 w 2075091"/>
              <a:gd name="connsiteY81" fmla="*/ 568057 h 2291704"/>
              <a:gd name="connsiteX82" fmla="*/ 1663109 w 2075091"/>
              <a:gd name="connsiteY82" fmla="*/ 593178 h 2291704"/>
              <a:gd name="connsiteX83" fmla="*/ 1663109 w 2075091"/>
              <a:gd name="connsiteY83" fmla="*/ 728831 h 2291704"/>
              <a:gd name="connsiteX84" fmla="*/ 1663109 w 2075091"/>
              <a:gd name="connsiteY84" fmla="*/ 829314 h 2291704"/>
              <a:gd name="connsiteX85" fmla="*/ 1622915 w 2075091"/>
              <a:gd name="connsiteY85" fmla="*/ 924774 h 2291704"/>
              <a:gd name="connsiteX86" fmla="*/ 1592770 w 2075091"/>
              <a:gd name="connsiteY86" fmla="*/ 1000136 h 2291704"/>
              <a:gd name="connsiteX87" fmla="*/ 1587746 w 2075091"/>
              <a:gd name="connsiteY87" fmla="*/ 1060426 h 2291704"/>
              <a:gd name="connsiteX88" fmla="*/ 1627939 w 2075091"/>
              <a:gd name="connsiteY88" fmla="*/ 1160910 h 2291704"/>
              <a:gd name="connsiteX89" fmla="*/ 1668133 w 2075091"/>
              <a:gd name="connsiteY89" fmla="*/ 1241297 h 2291704"/>
              <a:gd name="connsiteX90" fmla="*/ 1743495 w 2075091"/>
              <a:gd name="connsiteY90" fmla="*/ 1397046 h 2291704"/>
              <a:gd name="connsiteX91" fmla="*/ 1748520 w 2075091"/>
              <a:gd name="connsiteY91" fmla="*/ 1472409 h 2291704"/>
              <a:gd name="connsiteX92" fmla="*/ 1748520 w 2075091"/>
              <a:gd name="connsiteY92" fmla="*/ 1552796 h 2291704"/>
              <a:gd name="connsiteX93" fmla="*/ 1713350 w 2075091"/>
              <a:gd name="connsiteY93" fmla="*/ 1633182 h 2291704"/>
              <a:gd name="connsiteX94" fmla="*/ 1381755 w 2075091"/>
              <a:gd name="connsiteY94" fmla="*/ 2095407 h 2291704"/>
              <a:gd name="connsiteX95" fmla="*/ 1452093 w 2075091"/>
              <a:gd name="connsiteY95" fmla="*/ 2221011 h 2291704"/>
              <a:gd name="connsiteX96" fmla="*/ 1527456 w 2075091"/>
              <a:gd name="connsiteY96" fmla="*/ 2210963 h 2291704"/>
              <a:gd name="connsiteX97" fmla="*/ 1597794 w 2075091"/>
              <a:gd name="connsiteY97" fmla="*/ 2160721 h 2291704"/>
              <a:gd name="connsiteX98" fmla="*/ 1673157 w 2075091"/>
              <a:gd name="connsiteY98" fmla="*/ 2080334 h 2291704"/>
              <a:gd name="connsiteX99" fmla="*/ 1783689 w 2075091"/>
              <a:gd name="connsiteY99" fmla="*/ 1919560 h 2291704"/>
              <a:gd name="connsiteX100" fmla="*/ 1859051 w 2075091"/>
              <a:gd name="connsiteY100" fmla="*/ 1738690 h 2291704"/>
              <a:gd name="connsiteX101" fmla="*/ 1889197 w 2075091"/>
              <a:gd name="connsiteY101" fmla="*/ 1658303 h 2291704"/>
              <a:gd name="connsiteX102" fmla="*/ 1954511 w 2075091"/>
              <a:gd name="connsiteY102" fmla="*/ 1492505 h 2291704"/>
              <a:gd name="connsiteX103" fmla="*/ 1964559 w 2075091"/>
              <a:gd name="connsiteY103" fmla="*/ 1351828 h 2291704"/>
              <a:gd name="connsiteX104" fmla="*/ 1904269 w 2075091"/>
              <a:gd name="connsiteY104" fmla="*/ 1181007 h 2291704"/>
              <a:gd name="connsiteX105" fmla="*/ 1833931 w 2075091"/>
              <a:gd name="connsiteY105" fmla="*/ 949894 h 2291704"/>
              <a:gd name="connsiteX106" fmla="*/ 1823882 w 2075091"/>
              <a:gd name="connsiteY106" fmla="*/ 723807 h 2291704"/>
              <a:gd name="connsiteX107" fmla="*/ 1843979 w 2075091"/>
              <a:gd name="connsiteY107" fmla="*/ 507767 h 2291704"/>
              <a:gd name="connsiteX108" fmla="*/ 1924366 w 2075091"/>
              <a:gd name="connsiteY108" fmla="*/ 392211 h 2291704"/>
              <a:gd name="connsiteX109" fmla="*/ 1974608 w 2075091"/>
              <a:gd name="connsiteY109" fmla="*/ 357042 h 2291704"/>
              <a:gd name="connsiteX110" fmla="*/ 2014801 w 2075091"/>
              <a:gd name="connsiteY110" fmla="*/ 367090 h 2291704"/>
              <a:gd name="connsiteX111" fmla="*/ 2070067 w 2075091"/>
              <a:gd name="connsiteY111" fmla="*/ 417332 h 2291704"/>
              <a:gd name="connsiteX112" fmla="*/ 2070067 w 2075091"/>
              <a:gd name="connsiteY112" fmla="*/ 678589 h 2291704"/>
              <a:gd name="connsiteX113" fmla="*/ 2075091 w 2075091"/>
              <a:gd name="connsiteY113" fmla="*/ 804193 h 2291704"/>
              <a:gd name="connsiteX0" fmla="*/ 1130546 w 2073981"/>
              <a:gd name="connsiteY0" fmla="*/ 271631 h 2291704"/>
              <a:gd name="connsiteX1" fmla="*/ 1080304 w 2073981"/>
              <a:gd name="connsiteY1" fmla="*/ 120905 h 2291704"/>
              <a:gd name="connsiteX2" fmla="*/ 803975 w 2073981"/>
              <a:gd name="connsiteY2" fmla="*/ 5349 h 2291704"/>
              <a:gd name="connsiteX3" fmla="*/ 678370 w 2073981"/>
              <a:gd name="connsiteY3" fmla="*/ 25446 h 2291704"/>
              <a:gd name="connsiteX4" fmla="*/ 572862 w 2073981"/>
              <a:gd name="connsiteY4" fmla="*/ 80712 h 2291704"/>
              <a:gd name="connsiteX5" fmla="*/ 407065 w 2073981"/>
              <a:gd name="connsiteY5" fmla="*/ 171147 h 2291704"/>
              <a:gd name="connsiteX6" fmla="*/ 296533 w 2073981"/>
              <a:gd name="connsiteY6" fmla="*/ 236461 h 2291704"/>
              <a:gd name="connsiteX7" fmla="*/ 276436 w 2073981"/>
              <a:gd name="connsiteY7" fmla="*/ 372114 h 2291704"/>
              <a:gd name="connsiteX8" fmla="*/ 201073 w 2073981"/>
              <a:gd name="connsiteY8" fmla="*/ 477622 h 2291704"/>
              <a:gd name="connsiteX9" fmla="*/ 175953 w 2073981"/>
              <a:gd name="connsiteY9" fmla="*/ 618299 h 2291704"/>
              <a:gd name="connsiteX10" fmla="*/ 196049 w 2073981"/>
              <a:gd name="connsiteY10" fmla="*/ 764000 h 2291704"/>
              <a:gd name="connsiteX11" fmla="*/ 186001 w 2073981"/>
              <a:gd name="connsiteY11" fmla="*/ 919749 h 2291704"/>
              <a:gd name="connsiteX12" fmla="*/ 115662 w 2073981"/>
              <a:gd name="connsiteY12" fmla="*/ 1050378 h 2291704"/>
              <a:gd name="connsiteX13" fmla="*/ 60397 w 2073981"/>
              <a:gd name="connsiteY13" fmla="*/ 1226224 h 2291704"/>
              <a:gd name="connsiteX14" fmla="*/ 106 w 2073981"/>
              <a:gd name="connsiteY14" fmla="*/ 1392022 h 2291704"/>
              <a:gd name="connsiteX15" fmla="*/ 45324 w 2073981"/>
              <a:gd name="connsiteY15" fmla="*/ 1447288 h 2291704"/>
              <a:gd name="connsiteX16" fmla="*/ 30251 w 2073981"/>
              <a:gd name="connsiteY16" fmla="*/ 1608061 h 2291704"/>
              <a:gd name="connsiteX17" fmla="*/ 125711 w 2073981"/>
              <a:gd name="connsiteY17" fmla="*/ 1713569 h 2291704"/>
              <a:gd name="connsiteX18" fmla="*/ 165904 w 2073981"/>
              <a:gd name="connsiteY18" fmla="*/ 1889415 h 2291704"/>
              <a:gd name="connsiteX19" fmla="*/ 296533 w 2073981"/>
              <a:gd name="connsiteY19" fmla="*/ 1994923 h 2291704"/>
              <a:gd name="connsiteX20" fmla="*/ 351799 w 2073981"/>
              <a:gd name="connsiteY20" fmla="*/ 2065261 h 2291704"/>
              <a:gd name="connsiteX21" fmla="*/ 422137 w 2073981"/>
              <a:gd name="connsiteY21" fmla="*/ 2170769 h 2291704"/>
              <a:gd name="connsiteX22" fmla="*/ 462331 w 2073981"/>
              <a:gd name="connsiteY22" fmla="*/ 2251156 h 2291704"/>
              <a:gd name="connsiteX23" fmla="*/ 547742 w 2073981"/>
              <a:gd name="connsiteY23" fmla="*/ 2286325 h 2291704"/>
              <a:gd name="connsiteX24" fmla="*/ 663298 w 2073981"/>
              <a:gd name="connsiteY24" fmla="*/ 2286325 h 2291704"/>
              <a:gd name="connsiteX25" fmla="*/ 743684 w 2073981"/>
              <a:gd name="connsiteY25" fmla="*/ 2236083 h 2291704"/>
              <a:gd name="connsiteX26" fmla="*/ 773829 w 2073981"/>
              <a:gd name="connsiteY26" fmla="*/ 2195890 h 2291704"/>
              <a:gd name="connsiteX27" fmla="*/ 783878 w 2073981"/>
              <a:gd name="connsiteY27" fmla="*/ 2155697 h 2291704"/>
              <a:gd name="connsiteX28" fmla="*/ 753733 w 2073981"/>
              <a:gd name="connsiteY28" fmla="*/ 2065261 h 2291704"/>
              <a:gd name="connsiteX29" fmla="*/ 693443 w 2073981"/>
              <a:gd name="connsiteY29" fmla="*/ 1989899 h 2291704"/>
              <a:gd name="connsiteX30" fmla="*/ 643201 w 2073981"/>
              <a:gd name="connsiteY30" fmla="*/ 1884391 h 2291704"/>
              <a:gd name="connsiteX31" fmla="*/ 643201 w 2073981"/>
              <a:gd name="connsiteY31" fmla="*/ 1809028 h 2291704"/>
              <a:gd name="connsiteX32" fmla="*/ 643201 w 2073981"/>
              <a:gd name="connsiteY32" fmla="*/ 1678400 h 2291704"/>
              <a:gd name="connsiteX33" fmla="*/ 648225 w 2073981"/>
              <a:gd name="connsiteY33" fmla="*/ 1542747 h 2291704"/>
              <a:gd name="connsiteX34" fmla="*/ 643201 w 2073981"/>
              <a:gd name="connsiteY34" fmla="*/ 1457336 h 2291704"/>
              <a:gd name="connsiteX35" fmla="*/ 623104 w 2073981"/>
              <a:gd name="connsiteY35" fmla="*/ 1316659 h 2291704"/>
              <a:gd name="connsiteX36" fmla="*/ 658273 w 2073981"/>
              <a:gd name="connsiteY36" fmla="*/ 1246321 h 2291704"/>
              <a:gd name="connsiteX37" fmla="*/ 678370 w 2073981"/>
              <a:gd name="connsiteY37" fmla="*/ 1095596 h 2291704"/>
              <a:gd name="connsiteX38" fmla="*/ 638177 w 2073981"/>
              <a:gd name="connsiteY38" fmla="*/ 924774 h 2291704"/>
              <a:gd name="connsiteX39" fmla="*/ 597983 w 2073981"/>
              <a:gd name="connsiteY39" fmla="*/ 839363 h 2291704"/>
              <a:gd name="connsiteX40" fmla="*/ 567838 w 2073981"/>
              <a:gd name="connsiteY40" fmla="*/ 683613 h 2291704"/>
              <a:gd name="connsiteX41" fmla="*/ 567838 w 2073981"/>
              <a:gd name="connsiteY41" fmla="*/ 573081 h 2291704"/>
              <a:gd name="connsiteX42" fmla="*/ 597983 w 2073981"/>
              <a:gd name="connsiteY42" fmla="*/ 442453 h 2291704"/>
              <a:gd name="connsiteX43" fmla="*/ 668322 w 2073981"/>
              <a:gd name="connsiteY43" fmla="*/ 352017 h 2291704"/>
              <a:gd name="connsiteX44" fmla="*/ 733636 w 2073981"/>
              <a:gd name="connsiteY44" fmla="*/ 321872 h 2291704"/>
              <a:gd name="connsiteX45" fmla="*/ 819047 w 2073981"/>
              <a:gd name="connsiteY45" fmla="*/ 286703 h 2291704"/>
              <a:gd name="connsiteX46" fmla="*/ 894410 w 2073981"/>
              <a:gd name="connsiteY46" fmla="*/ 276655 h 2291704"/>
              <a:gd name="connsiteX47" fmla="*/ 949676 w 2073981"/>
              <a:gd name="connsiteY47" fmla="*/ 336945 h 2291704"/>
              <a:gd name="connsiteX48" fmla="*/ 944651 w 2073981"/>
              <a:gd name="connsiteY48" fmla="*/ 437428 h 2291704"/>
              <a:gd name="connsiteX49" fmla="*/ 964748 w 2073981"/>
              <a:gd name="connsiteY49" fmla="*/ 583130 h 2291704"/>
              <a:gd name="connsiteX50" fmla="*/ 994893 w 2073981"/>
              <a:gd name="connsiteY50" fmla="*/ 688637 h 2291704"/>
              <a:gd name="connsiteX51" fmla="*/ 1009966 w 2073981"/>
              <a:gd name="connsiteY51" fmla="*/ 764000 h 2291704"/>
              <a:gd name="connsiteX52" fmla="*/ 1025038 w 2073981"/>
              <a:gd name="connsiteY52" fmla="*/ 854435 h 2291704"/>
              <a:gd name="connsiteX53" fmla="*/ 1055183 w 2073981"/>
              <a:gd name="connsiteY53" fmla="*/ 934822 h 2291704"/>
              <a:gd name="connsiteX54" fmla="*/ 1070256 w 2073981"/>
              <a:gd name="connsiteY54" fmla="*/ 969991 h 2291704"/>
              <a:gd name="connsiteX55" fmla="*/ 1095377 w 2073981"/>
              <a:gd name="connsiteY55" fmla="*/ 1005160 h 2291704"/>
              <a:gd name="connsiteX56" fmla="*/ 1140594 w 2073981"/>
              <a:gd name="connsiteY56" fmla="*/ 1145837 h 2291704"/>
              <a:gd name="connsiteX57" fmla="*/ 1195860 w 2073981"/>
              <a:gd name="connsiteY57" fmla="*/ 1281490 h 2291704"/>
              <a:gd name="connsiteX58" fmla="*/ 1251126 w 2073981"/>
              <a:gd name="connsiteY58" fmla="*/ 1397046 h 2291704"/>
              <a:gd name="connsiteX59" fmla="*/ 1351610 w 2073981"/>
              <a:gd name="connsiteY59" fmla="*/ 1472409 h 2291704"/>
              <a:gd name="connsiteX60" fmla="*/ 1442045 w 2073981"/>
              <a:gd name="connsiteY60" fmla="*/ 1472409 h 2291704"/>
              <a:gd name="connsiteX61" fmla="*/ 1477214 w 2073981"/>
              <a:gd name="connsiteY61" fmla="*/ 1432215 h 2291704"/>
              <a:gd name="connsiteX62" fmla="*/ 1437021 w 2073981"/>
              <a:gd name="connsiteY62" fmla="*/ 1361877 h 2291704"/>
              <a:gd name="connsiteX63" fmla="*/ 1406876 w 2073981"/>
              <a:gd name="connsiteY63" fmla="*/ 1286514 h 2291704"/>
              <a:gd name="connsiteX64" fmla="*/ 1381755 w 2073981"/>
              <a:gd name="connsiteY64" fmla="*/ 1231248 h 2291704"/>
              <a:gd name="connsiteX65" fmla="*/ 1351610 w 2073981"/>
              <a:gd name="connsiteY65" fmla="*/ 1110668 h 2291704"/>
              <a:gd name="connsiteX66" fmla="*/ 1331513 w 2073981"/>
              <a:gd name="connsiteY66" fmla="*/ 985064 h 2291704"/>
              <a:gd name="connsiteX67" fmla="*/ 1326489 w 2073981"/>
              <a:gd name="connsiteY67" fmla="*/ 829314 h 2291704"/>
              <a:gd name="connsiteX68" fmla="*/ 1326489 w 2073981"/>
              <a:gd name="connsiteY68" fmla="*/ 718782 h 2291704"/>
              <a:gd name="connsiteX69" fmla="*/ 1316440 w 2073981"/>
              <a:gd name="connsiteY69" fmla="*/ 603226 h 2291704"/>
              <a:gd name="connsiteX70" fmla="*/ 1301368 w 2073981"/>
              <a:gd name="connsiteY70" fmla="*/ 482646 h 2291704"/>
              <a:gd name="connsiteX71" fmla="*/ 1261175 w 2073981"/>
              <a:gd name="connsiteY71" fmla="*/ 402259 h 2291704"/>
              <a:gd name="connsiteX72" fmla="*/ 1246102 w 2073981"/>
              <a:gd name="connsiteY72" fmla="*/ 291727 h 2291704"/>
              <a:gd name="connsiteX73" fmla="*/ 1266199 w 2073981"/>
              <a:gd name="connsiteY73" fmla="*/ 226413 h 2291704"/>
              <a:gd name="connsiteX74" fmla="*/ 1281271 w 2073981"/>
              <a:gd name="connsiteY74" fmla="*/ 216365 h 2291704"/>
              <a:gd name="connsiteX75" fmla="*/ 1326489 w 2073981"/>
              <a:gd name="connsiteY75" fmla="*/ 196268 h 2291704"/>
              <a:gd name="connsiteX76" fmla="*/ 1396827 w 2073981"/>
              <a:gd name="connsiteY76" fmla="*/ 176171 h 2291704"/>
              <a:gd name="connsiteX77" fmla="*/ 1467166 w 2073981"/>
              <a:gd name="connsiteY77" fmla="*/ 181196 h 2291704"/>
              <a:gd name="connsiteX78" fmla="*/ 1517408 w 2073981"/>
              <a:gd name="connsiteY78" fmla="*/ 191244 h 2291704"/>
              <a:gd name="connsiteX79" fmla="*/ 1572673 w 2073981"/>
              <a:gd name="connsiteY79" fmla="*/ 251534 h 2291704"/>
              <a:gd name="connsiteX80" fmla="*/ 1632964 w 2073981"/>
              <a:gd name="connsiteY80" fmla="*/ 321872 h 2291704"/>
              <a:gd name="connsiteX81" fmla="*/ 1663109 w 2073981"/>
              <a:gd name="connsiteY81" fmla="*/ 568057 h 2291704"/>
              <a:gd name="connsiteX82" fmla="*/ 1663109 w 2073981"/>
              <a:gd name="connsiteY82" fmla="*/ 593178 h 2291704"/>
              <a:gd name="connsiteX83" fmla="*/ 1663109 w 2073981"/>
              <a:gd name="connsiteY83" fmla="*/ 728831 h 2291704"/>
              <a:gd name="connsiteX84" fmla="*/ 1663109 w 2073981"/>
              <a:gd name="connsiteY84" fmla="*/ 829314 h 2291704"/>
              <a:gd name="connsiteX85" fmla="*/ 1622915 w 2073981"/>
              <a:gd name="connsiteY85" fmla="*/ 924774 h 2291704"/>
              <a:gd name="connsiteX86" fmla="*/ 1592770 w 2073981"/>
              <a:gd name="connsiteY86" fmla="*/ 1000136 h 2291704"/>
              <a:gd name="connsiteX87" fmla="*/ 1587746 w 2073981"/>
              <a:gd name="connsiteY87" fmla="*/ 1060426 h 2291704"/>
              <a:gd name="connsiteX88" fmla="*/ 1627939 w 2073981"/>
              <a:gd name="connsiteY88" fmla="*/ 1160910 h 2291704"/>
              <a:gd name="connsiteX89" fmla="*/ 1668133 w 2073981"/>
              <a:gd name="connsiteY89" fmla="*/ 1241297 h 2291704"/>
              <a:gd name="connsiteX90" fmla="*/ 1743495 w 2073981"/>
              <a:gd name="connsiteY90" fmla="*/ 1397046 h 2291704"/>
              <a:gd name="connsiteX91" fmla="*/ 1748520 w 2073981"/>
              <a:gd name="connsiteY91" fmla="*/ 1472409 h 2291704"/>
              <a:gd name="connsiteX92" fmla="*/ 1748520 w 2073981"/>
              <a:gd name="connsiteY92" fmla="*/ 1552796 h 2291704"/>
              <a:gd name="connsiteX93" fmla="*/ 1713350 w 2073981"/>
              <a:gd name="connsiteY93" fmla="*/ 1633182 h 2291704"/>
              <a:gd name="connsiteX94" fmla="*/ 1381755 w 2073981"/>
              <a:gd name="connsiteY94" fmla="*/ 2095407 h 2291704"/>
              <a:gd name="connsiteX95" fmla="*/ 1452093 w 2073981"/>
              <a:gd name="connsiteY95" fmla="*/ 2221011 h 2291704"/>
              <a:gd name="connsiteX96" fmla="*/ 1527456 w 2073981"/>
              <a:gd name="connsiteY96" fmla="*/ 2210963 h 2291704"/>
              <a:gd name="connsiteX97" fmla="*/ 1597794 w 2073981"/>
              <a:gd name="connsiteY97" fmla="*/ 2160721 h 2291704"/>
              <a:gd name="connsiteX98" fmla="*/ 1673157 w 2073981"/>
              <a:gd name="connsiteY98" fmla="*/ 2080334 h 2291704"/>
              <a:gd name="connsiteX99" fmla="*/ 1783689 w 2073981"/>
              <a:gd name="connsiteY99" fmla="*/ 1919560 h 2291704"/>
              <a:gd name="connsiteX100" fmla="*/ 1859051 w 2073981"/>
              <a:gd name="connsiteY100" fmla="*/ 1738690 h 2291704"/>
              <a:gd name="connsiteX101" fmla="*/ 1889197 w 2073981"/>
              <a:gd name="connsiteY101" fmla="*/ 1658303 h 2291704"/>
              <a:gd name="connsiteX102" fmla="*/ 1954511 w 2073981"/>
              <a:gd name="connsiteY102" fmla="*/ 1492505 h 2291704"/>
              <a:gd name="connsiteX103" fmla="*/ 1964559 w 2073981"/>
              <a:gd name="connsiteY103" fmla="*/ 1351828 h 2291704"/>
              <a:gd name="connsiteX104" fmla="*/ 1904269 w 2073981"/>
              <a:gd name="connsiteY104" fmla="*/ 1181007 h 2291704"/>
              <a:gd name="connsiteX105" fmla="*/ 1833931 w 2073981"/>
              <a:gd name="connsiteY105" fmla="*/ 949894 h 2291704"/>
              <a:gd name="connsiteX106" fmla="*/ 1823882 w 2073981"/>
              <a:gd name="connsiteY106" fmla="*/ 723807 h 2291704"/>
              <a:gd name="connsiteX107" fmla="*/ 1843979 w 2073981"/>
              <a:gd name="connsiteY107" fmla="*/ 507767 h 2291704"/>
              <a:gd name="connsiteX108" fmla="*/ 1924366 w 2073981"/>
              <a:gd name="connsiteY108" fmla="*/ 392211 h 2291704"/>
              <a:gd name="connsiteX109" fmla="*/ 1974608 w 2073981"/>
              <a:gd name="connsiteY109" fmla="*/ 357042 h 2291704"/>
              <a:gd name="connsiteX110" fmla="*/ 2014801 w 2073981"/>
              <a:gd name="connsiteY110" fmla="*/ 367090 h 2291704"/>
              <a:gd name="connsiteX111" fmla="*/ 2070067 w 2073981"/>
              <a:gd name="connsiteY111" fmla="*/ 417332 h 2291704"/>
              <a:gd name="connsiteX112" fmla="*/ 2070067 w 2073981"/>
              <a:gd name="connsiteY112" fmla="*/ 678589 h 2291704"/>
              <a:gd name="connsiteX0" fmla="*/ 1130546 w 2070067"/>
              <a:gd name="connsiteY0" fmla="*/ 271631 h 2291704"/>
              <a:gd name="connsiteX1" fmla="*/ 1080304 w 2070067"/>
              <a:gd name="connsiteY1" fmla="*/ 120905 h 2291704"/>
              <a:gd name="connsiteX2" fmla="*/ 803975 w 2070067"/>
              <a:gd name="connsiteY2" fmla="*/ 5349 h 2291704"/>
              <a:gd name="connsiteX3" fmla="*/ 678370 w 2070067"/>
              <a:gd name="connsiteY3" fmla="*/ 25446 h 2291704"/>
              <a:gd name="connsiteX4" fmla="*/ 572862 w 2070067"/>
              <a:gd name="connsiteY4" fmla="*/ 80712 h 2291704"/>
              <a:gd name="connsiteX5" fmla="*/ 407065 w 2070067"/>
              <a:gd name="connsiteY5" fmla="*/ 171147 h 2291704"/>
              <a:gd name="connsiteX6" fmla="*/ 296533 w 2070067"/>
              <a:gd name="connsiteY6" fmla="*/ 236461 h 2291704"/>
              <a:gd name="connsiteX7" fmla="*/ 276436 w 2070067"/>
              <a:gd name="connsiteY7" fmla="*/ 372114 h 2291704"/>
              <a:gd name="connsiteX8" fmla="*/ 201073 w 2070067"/>
              <a:gd name="connsiteY8" fmla="*/ 477622 h 2291704"/>
              <a:gd name="connsiteX9" fmla="*/ 175953 w 2070067"/>
              <a:gd name="connsiteY9" fmla="*/ 618299 h 2291704"/>
              <a:gd name="connsiteX10" fmla="*/ 196049 w 2070067"/>
              <a:gd name="connsiteY10" fmla="*/ 764000 h 2291704"/>
              <a:gd name="connsiteX11" fmla="*/ 186001 w 2070067"/>
              <a:gd name="connsiteY11" fmla="*/ 919749 h 2291704"/>
              <a:gd name="connsiteX12" fmla="*/ 115662 w 2070067"/>
              <a:gd name="connsiteY12" fmla="*/ 1050378 h 2291704"/>
              <a:gd name="connsiteX13" fmla="*/ 60397 w 2070067"/>
              <a:gd name="connsiteY13" fmla="*/ 1226224 h 2291704"/>
              <a:gd name="connsiteX14" fmla="*/ 106 w 2070067"/>
              <a:gd name="connsiteY14" fmla="*/ 1392022 h 2291704"/>
              <a:gd name="connsiteX15" fmla="*/ 45324 w 2070067"/>
              <a:gd name="connsiteY15" fmla="*/ 1447288 h 2291704"/>
              <a:gd name="connsiteX16" fmla="*/ 30251 w 2070067"/>
              <a:gd name="connsiteY16" fmla="*/ 1608061 h 2291704"/>
              <a:gd name="connsiteX17" fmla="*/ 125711 w 2070067"/>
              <a:gd name="connsiteY17" fmla="*/ 1713569 h 2291704"/>
              <a:gd name="connsiteX18" fmla="*/ 165904 w 2070067"/>
              <a:gd name="connsiteY18" fmla="*/ 1889415 h 2291704"/>
              <a:gd name="connsiteX19" fmla="*/ 296533 w 2070067"/>
              <a:gd name="connsiteY19" fmla="*/ 1994923 h 2291704"/>
              <a:gd name="connsiteX20" fmla="*/ 351799 w 2070067"/>
              <a:gd name="connsiteY20" fmla="*/ 2065261 h 2291704"/>
              <a:gd name="connsiteX21" fmla="*/ 422137 w 2070067"/>
              <a:gd name="connsiteY21" fmla="*/ 2170769 h 2291704"/>
              <a:gd name="connsiteX22" fmla="*/ 462331 w 2070067"/>
              <a:gd name="connsiteY22" fmla="*/ 2251156 h 2291704"/>
              <a:gd name="connsiteX23" fmla="*/ 547742 w 2070067"/>
              <a:gd name="connsiteY23" fmla="*/ 2286325 h 2291704"/>
              <a:gd name="connsiteX24" fmla="*/ 663298 w 2070067"/>
              <a:gd name="connsiteY24" fmla="*/ 2286325 h 2291704"/>
              <a:gd name="connsiteX25" fmla="*/ 743684 w 2070067"/>
              <a:gd name="connsiteY25" fmla="*/ 2236083 h 2291704"/>
              <a:gd name="connsiteX26" fmla="*/ 773829 w 2070067"/>
              <a:gd name="connsiteY26" fmla="*/ 2195890 h 2291704"/>
              <a:gd name="connsiteX27" fmla="*/ 783878 w 2070067"/>
              <a:gd name="connsiteY27" fmla="*/ 2155697 h 2291704"/>
              <a:gd name="connsiteX28" fmla="*/ 753733 w 2070067"/>
              <a:gd name="connsiteY28" fmla="*/ 2065261 h 2291704"/>
              <a:gd name="connsiteX29" fmla="*/ 693443 w 2070067"/>
              <a:gd name="connsiteY29" fmla="*/ 1989899 h 2291704"/>
              <a:gd name="connsiteX30" fmla="*/ 643201 w 2070067"/>
              <a:gd name="connsiteY30" fmla="*/ 1884391 h 2291704"/>
              <a:gd name="connsiteX31" fmla="*/ 643201 w 2070067"/>
              <a:gd name="connsiteY31" fmla="*/ 1809028 h 2291704"/>
              <a:gd name="connsiteX32" fmla="*/ 643201 w 2070067"/>
              <a:gd name="connsiteY32" fmla="*/ 1678400 h 2291704"/>
              <a:gd name="connsiteX33" fmla="*/ 648225 w 2070067"/>
              <a:gd name="connsiteY33" fmla="*/ 1542747 h 2291704"/>
              <a:gd name="connsiteX34" fmla="*/ 643201 w 2070067"/>
              <a:gd name="connsiteY34" fmla="*/ 1457336 h 2291704"/>
              <a:gd name="connsiteX35" fmla="*/ 623104 w 2070067"/>
              <a:gd name="connsiteY35" fmla="*/ 1316659 h 2291704"/>
              <a:gd name="connsiteX36" fmla="*/ 658273 w 2070067"/>
              <a:gd name="connsiteY36" fmla="*/ 1246321 h 2291704"/>
              <a:gd name="connsiteX37" fmla="*/ 678370 w 2070067"/>
              <a:gd name="connsiteY37" fmla="*/ 1095596 h 2291704"/>
              <a:gd name="connsiteX38" fmla="*/ 638177 w 2070067"/>
              <a:gd name="connsiteY38" fmla="*/ 924774 h 2291704"/>
              <a:gd name="connsiteX39" fmla="*/ 597983 w 2070067"/>
              <a:gd name="connsiteY39" fmla="*/ 839363 h 2291704"/>
              <a:gd name="connsiteX40" fmla="*/ 567838 w 2070067"/>
              <a:gd name="connsiteY40" fmla="*/ 683613 h 2291704"/>
              <a:gd name="connsiteX41" fmla="*/ 567838 w 2070067"/>
              <a:gd name="connsiteY41" fmla="*/ 573081 h 2291704"/>
              <a:gd name="connsiteX42" fmla="*/ 597983 w 2070067"/>
              <a:gd name="connsiteY42" fmla="*/ 442453 h 2291704"/>
              <a:gd name="connsiteX43" fmla="*/ 668322 w 2070067"/>
              <a:gd name="connsiteY43" fmla="*/ 352017 h 2291704"/>
              <a:gd name="connsiteX44" fmla="*/ 733636 w 2070067"/>
              <a:gd name="connsiteY44" fmla="*/ 321872 h 2291704"/>
              <a:gd name="connsiteX45" fmla="*/ 819047 w 2070067"/>
              <a:gd name="connsiteY45" fmla="*/ 286703 h 2291704"/>
              <a:gd name="connsiteX46" fmla="*/ 894410 w 2070067"/>
              <a:gd name="connsiteY46" fmla="*/ 276655 h 2291704"/>
              <a:gd name="connsiteX47" fmla="*/ 949676 w 2070067"/>
              <a:gd name="connsiteY47" fmla="*/ 336945 h 2291704"/>
              <a:gd name="connsiteX48" fmla="*/ 944651 w 2070067"/>
              <a:gd name="connsiteY48" fmla="*/ 437428 h 2291704"/>
              <a:gd name="connsiteX49" fmla="*/ 964748 w 2070067"/>
              <a:gd name="connsiteY49" fmla="*/ 583130 h 2291704"/>
              <a:gd name="connsiteX50" fmla="*/ 994893 w 2070067"/>
              <a:gd name="connsiteY50" fmla="*/ 688637 h 2291704"/>
              <a:gd name="connsiteX51" fmla="*/ 1009966 w 2070067"/>
              <a:gd name="connsiteY51" fmla="*/ 764000 h 2291704"/>
              <a:gd name="connsiteX52" fmla="*/ 1025038 w 2070067"/>
              <a:gd name="connsiteY52" fmla="*/ 854435 h 2291704"/>
              <a:gd name="connsiteX53" fmla="*/ 1055183 w 2070067"/>
              <a:gd name="connsiteY53" fmla="*/ 934822 h 2291704"/>
              <a:gd name="connsiteX54" fmla="*/ 1070256 w 2070067"/>
              <a:gd name="connsiteY54" fmla="*/ 969991 h 2291704"/>
              <a:gd name="connsiteX55" fmla="*/ 1095377 w 2070067"/>
              <a:gd name="connsiteY55" fmla="*/ 1005160 h 2291704"/>
              <a:gd name="connsiteX56" fmla="*/ 1140594 w 2070067"/>
              <a:gd name="connsiteY56" fmla="*/ 1145837 h 2291704"/>
              <a:gd name="connsiteX57" fmla="*/ 1195860 w 2070067"/>
              <a:gd name="connsiteY57" fmla="*/ 1281490 h 2291704"/>
              <a:gd name="connsiteX58" fmla="*/ 1251126 w 2070067"/>
              <a:gd name="connsiteY58" fmla="*/ 1397046 h 2291704"/>
              <a:gd name="connsiteX59" fmla="*/ 1351610 w 2070067"/>
              <a:gd name="connsiteY59" fmla="*/ 1472409 h 2291704"/>
              <a:gd name="connsiteX60" fmla="*/ 1442045 w 2070067"/>
              <a:gd name="connsiteY60" fmla="*/ 1472409 h 2291704"/>
              <a:gd name="connsiteX61" fmla="*/ 1477214 w 2070067"/>
              <a:gd name="connsiteY61" fmla="*/ 1432215 h 2291704"/>
              <a:gd name="connsiteX62" fmla="*/ 1437021 w 2070067"/>
              <a:gd name="connsiteY62" fmla="*/ 1361877 h 2291704"/>
              <a:gd name="connsiteX63" fmla="*/ 1406876 w 2070067"/>
              <a:gd name="connsiteY63" fmla="*/ 1286514 h 2291704"/>
              <a:gd name="connsiteX64" fmla="*/ 1381755 w 2070067"/>
              <a:gd name="connsiteY64" fmla="*/ 1231248 h 2291704"/>
              <a:gd name="connsiteX65" fmla="*/ 1351610 w 2070067"/>
              <a:gd name="connsiteY65" fmla="*/ 1110668 h 2291704"/>
              <a:gd name="connsiteX66" fmla="*/ 1331513 w 2070067"/>
              <a:gd name="connsiteY66" fmla="*/ 985064 h 2291704"/>
              <a:gd name="connsiteX67" fmla="*/ 1326489 w 2070067"/>
              <a:gd name="connsiteY67" fmla="*/ 829314 h 2291704"/>
              <a:gd name="connsiteX68" fmla="*/ 1326489 w 2070067"/>
              <a:gd name="connsiteY68" fmla="*/ 718782 h 2291704"/>
              <a:gd name="connsiteX69" fmla="*/ 1316440 w 2070067"/>
              <a:gd name="connsiteY69" fmla="*/ 603226 h 2291704"/>
              <a:gd name="connsiteX70" fmla="*/ 1301368 w 2070067"/>
              <a:gd name="connsiteY70" fmla="*/ 482646 h 2291704"/>
              <a:gd name="connsiteX71" fmla="*/ 1261175 w 2070067"/>
              <a:gd name="connsiteY71" fmla="*/ 402259 h 2291704"/>
              <a:gd name="connsiteX72" fmla="*/ 1246102 w 2070067"/>
              <a:gd name="connsiteY72" fmla="*/ 291727 h 2291704"/>
              <a:gd name="connsiteX73" fmla="*/ 1266199 w 2070067"/>
              <a:gd name="connsiteY73" fmla="*/ 226413 h 2291704"/>
              <a:gd name="connsiteX74" fmla="*/ 1281271 w 2070067"/>
              <a:gd name="connsiteY74" fmla="*/ 216365 h 2291704"/>
              <a:gd name="connsiteX75" fmla="*/ 1326489 w 2070067"/>
              <a:gd name="connsiteY75" fmla="*/ 196268 h 2291704"/>
              <a:gd name="connsiteX76" fmla="*/ 1396827 w 2070067"/>
              <a:gd name="connsiteY76" fmla="*/ 176171 h 2291704"/>
              <a:gd name="connsiteX77" fmla="*/ 1467166 w 2070067"/>
              <a:gd name="connsiteY77" fmla="*/ 181196 h 2291704"/>
              <a:gd name="connsiteX78" fmla="*/ 1517408 w 2070067"/>
              <a:gd name="connsiteY78" fmla="*/ 191244 h 2291704"/>
              <a:gd name="connsiteX79" fmla="*/ 1572673 w 2070067"/>
              <a:gd name="connsiteY79" fmla="*/ 251534 h 2291704"/>
              <a:gd name="connsiteX80" fmla="*/ 1632964 w 2070067"/>
              <a:gd name="connsiteY80" fmla="*/ 321872 h 2291704"/>
              <a:gd name="connsiteX81" fmla="*/ 1663109 w 2070067"/>
              <a:gd name="connsiteY81" fmla="*/ 568057 h 2291704"/>
              <a:gd name="connsiteX82" fmla="*/ 1663109 w 2070067"/>
              <a:gd name="connsiteY82" fmla="*/ 593178 h 2291704"/>
              <a:gd name="connsiteX83" fmla="*/ 1663109 w 2070067"/>
              <a:gd name="connsiteY83" fmla="*/ 728831 h 2291704"/>
              <a:gd name="connsiteX84" fmla="*/ 1663109 w 2070067"/>
              <a:gd name="connsiteY84" fmla="*/ 829314 h 2291704"/>
              <a:gd name="connsiteX85" fmla="*/ 1622915 w 2070067"/>
              <a:gd name="connsiteY85" fmla="*/ 924774 h 2291704"/>
              <a:gd name="connsiteX86" fmla="*/ 1592770 w 2070067"/>
              <a:gd name="connsiteY86" fmla="*/ 1000136 h 2291704"/>
              <a:gd name="connsiteX87" fmla="*/ 1587746 w 2070067"/>
              <a:gd name="connsiteY87" fmla="*/ 1060426 h 2291704"/>
              <a:gd name="connsiteX88" fmla="*/ 1627939 w 2070067"/>
              <a:gd name="connsiteY88" fmla="*/ 1160910 h 2291704"/>
              <a:gd name="connsiteX89" fmla="*/ 1668133 w 2070067"/>
              <a:gd name="connsiteY89" fmla="*/ 1241297 h 2291704"/>
              <a:gd name="connsiteX90" fmla="*/ 1743495 w 2070067"/>
              <a:gd name="connsiteY90" fmla="*/ 1397046 h 2291704"/>
              <a:gd name="connsiteX91" fmla="*/ 1748520 w 2070067"/>
              <a:gd name="connsiteY91" fmla="*/ 1472409 h 2291704"/>
              <a:gd name="connsiteX92" fmla="*/ 1748520 w 2070067"/>
              <a:gd name="connsiteY92" fmla="*/ 1552796 h 2291704"/>
              <a:gd name="connsiteX93" fmla="*/ 1713350 w 2070067"/>
              <a:gd name="connsiteY93" fmla="*/ 1633182 h 2291704"/>
              <a:gd name="connsiteX94" fmla="*/ 1381755 w 2070067"/>
              <a:gd name="connsiteY94" fmla="*/ 2095407 h 2291704"/>
              <a:gd name="connsiteX95" fmla="*/ 1452093 w 2070067"/>
              <a:gd name="connsiteY95" fmla="*/ 2221011 h 2291704"/>
              <a:gd name="connsiteX96" fmla="*/ 1527456 w 2070067"/>
              <a:gd name="connsiteY96" fmla="*/ 2210963 h 2291704"/>
              <a:gd name="connsiteX97" fmla="*/ 1597794 w 2070067"/>
              <a:gd name="connsiteY97" fmla="*/ 2160721 h 2291704"/>
              <a:gd name="connsiteX98" fmla="*/ 1673157 w 2070067"/>
              <a:gd name="connsiteY98" fmla="*/ 2080334 h 2291704"/>
              <a:gd name="connsiteX99" fmla="*/ 1783689 w 2070067"/>
              <a:gd name="connsiteY99" fmla="*/ 1919560 h 2291704"/>
              <a:gd name="connsiteX100" fmla="*/ 1859051 w 2070067"/>
              <a:gd name="connsiteY100" fmla="*/ 1738690 h 2291704"/>
              <a:gd name="connsiteX101" fmla="*/ 1889197 w 2070067"/>
              <a:gd name="connsiteY101" fmla="*/ 1658303 h 2291704"/>
              <a:gd name="connsiteX102" fmla="*/ 1954511 w 2070067"/>
              <a:gd name="connsiteY102" fmla="*/ 1492505 h 2291704"/>
              <a:gd name="connsiteX103" fmla="*/ 1964559 w 2070067"/>
              <a:gd name="connsiteY103" fmla="*/ 1351828 h 2291704"/>
              <a:gd name="connsiteX104" fmla="*/ 1904269 w 2070067"/>
              <a:gd name="connsiteY104" fmla="*/ 1181007 h 2291704"/>
              <a:gd name="connsiteX105" fmla="*/ 1833931 w 2070067"/>
              <a:gd name="connsiteY105" fmla="*/ 949894 h 2291704"/>
              <a:gd name="connsiteX106" fmla="*/ 1823882 w 2070067"/>
              <a:gd name="connsiteY106" fmla="*/ 723807 h 2291704"/>
              <a:gd name="connsiteX107" fmla="*/ 1843979 w 2070067"/>
              <a:gd name="connsiteY107" fmla="*/ 507767 h 2291704"/>
              <a:gd name="connsiteX108" fmla="*/ 1924366 w 2070067"/>
              <a:gd name="connsiteY108" fmla="*/ 392211 h 2291704"/>
              <a:gd name="connsiteX109" fmla="*/ 1974608 w 2070067"/>
              <a:gd name="connsiteY109" fmla="*/ 357042 h 2291704"/>
              <a:gd name="connsiteX110" fmla="*/ 2014801 w 2070067"/>
              <a:gd name="connsiteY110" fmla="*/ 367090 h 2291704"/>
              <a:gd name="connsiteX111" fmla="*/ 2070067 w 2070067"/>
              <a:gd name="connsiteY111" fmla="*/ 417332 h 2291704"/>
              <a:gd name="connsiteX0" fmla="*/ 1130546 w 2014801"/>
              <a:gd name="connsiteY0" fmla="*/ 271631 h 2291704"/>
              <a:gd name="connsiteX1" fmla="*/ 1080304 w 2014801"/>
              <a:gd name="connsiteY1" fmla="*/ 120905 h 2291704"/>
              <a:gd name="connsiteX2" fmla="*/ 803975 w 2014801"/>
              <a:gd name="connsiteY2" fmla="*/ 5349 h 2291704"/>
              <a:gd name="connsiteX3" fmla="*/ 678370 w 2014801"/>
              <a:gd name="connsiteY3" fmla="*/ 25446 h 2291704"/>
              <a:gd name="connsiteX4" fmla="*/ 572862 w 2014801"/>
              <a:gd name="connsiteY4" fmla="*/ 80712 h 2291704"/>
              <a:gd name="connsiteX5" fmla="*/ 407065 w 2014801"/>
              <a:gd name="connsiteY5" fmla="*/ 171147 h 2291704"/>
              <a:gd name="connsiteX6" fmla="*/ 296533 w 2014801"/>
              <a:gd name="connsiteY6" fmla="*/ 236461 h 2291704"/>
              <a:gd name="connsiteX7" fmla="*/ 276436 w 2014801"/>
              <a:gd name="connsiteY7" fmla="*/ 372114 h 2291704"/>
              <a:gd name="connsiteX8" fmla="*/ 201073 w 2014801"/>
              <a:gd name="connsiteY8" fmla="*/ 477622 h 2291704"/>
              <a:gd name="connsiteX9" fmla="*/ 175953 w 2014801"/>
              <a:gd name="connsiteY9" fmla="*/ 618299 h 2291704"/>
              <a:gd name="connsiteX10" fmla="*/ 196049 w 2014801"/>
              <a:gd name="connsiteY10" fmla="*/ 764000 h 2291704"/>
              <a:gd name="connsiteX11" fmla="*/ 186001 w 2014801"/>
              <a:gd name="connsiteY11" fmla="*/ 919749 h 2291704"/>
              <a:gd name="connsiteX12" fmla="*/ 115662 w 2014801"/>
              <a:gd name="connsiteY12" fmla="*/ 1050378 h 2291704"/>
              <a:gd name="connsiteX13" fmla="*/ 60397 w 2014801"/>
              <a:gd name="connsiteY13" fmla="*/ 1226224 h 2291704"/>
              <a:gd name="connsiteX14" fmla="*/ 106 w 2014801"/>
              <a:gd name="connsiteY14" fmla="*/ 1392022 h 2291704"/>
              <a:gd name="connsiteX15" fmla="*/ 45324 w 2014801"/>
              <a:gd name="connsiteY15" fmla="*/ 1447288 h 2291704"/>
              <a:gd name="connsiteX16" fmla="*/ 30251 w 2014801"/>
              <a:gd name="connsiteY16" fmla="*/ 1608061 h 2291704"/>
              <a:gd name="connsiteX17" fmla="*/ 125711 w 2014801"/>
              <a:gd name="connsiteY17" fmla="*/ 1713569 h 2291704"/>
              <a:gd name="connsiteX18" fmla="*/ 165904 w 2014801"/>
              <a:gd name="connsiteY18" fmla="*/ 1889415 h 2291704"/>
              <a:gd name="connsiteX19" fmla="*/ 296533 w 2014801"/>
              <a:gd name="connsiteY19" fmla="*/ 1994923 h 2291704"/>
              <a:gd name="connsiteX20" fmla="*/ 351799 w 2014801"/>
              <a:gd name="connsiteY20" fmla="*/ 2065261 h 2291704"/>
              <a:gd name="connsiteX21" fmla="*/ 422137 w 2014801"/>
              <a:gd name="connsiteY21" fmla="*/ 2170769 h 2291704"/>
              <a:gd name="connsiteX22" fmla="*/ 462331 w 2014801"/>
              <a:gd name="connsiteY22" fmla="*/ 2251156 h 2291704"/>
              <a:gd name="connsiteX23" fmla="*/ 547742 w 2014801"/>
              <a:gd name="connsiteY23" fmla="*/ 2286325 h 2291704"/>
              <a:gd name="connsiteX24" fmla="*/ 663298 w 2014801"/>
              <a:gd name="connsiteY24" fmla="*/ 2286325 h 2291704"/>
              <a:gd name="connsiteX25" fmla="*/ 743684 w 2014801"/>
              <a:gd name="connsiteY25" fmla="*/ 2236083 h 2291704"/>
              <a:gd name="connsiteX26" fmla="*/ 773829 w 2014801"/>
              <a:gd name="connsiteY26" fmla="*/ 2195890 h 2291704"/>
              <a:gd name="connsiteX27" fmla="*/ 783878 w 2014801"/>
              <a:gd name="connsiteY27" fmla="*/ 2155697 h 2291704"/>
              <a:gd name="connsiteX28" fmla="*/ 753733 w 2014801"/>
              <a:gd name="connsiteY28" fmla="*/ 2065261 h 2291704"/>
              <a:gd name="connsiteX29" fmla="*/ 693443 w 2014801"/>
              <a:gd name="connsiteY29" fmla="*/ 1989899 h 2291704"/>
              <a:gd name="connsiteX30" fmla="*/ 643201 w 2014801"/>
              <a:gd name="connsiteY30" fmla="*/ 1884391 h 2291704"/>
              <a:gd name="connsiteX31" fmla="*/ 643201 w 2014801"/>
              <a:gd name="connsiteY31" fmla="*/ 1809028 h 2291704"/>
              <a:gd name="connsiteX32" fmla="*/ 643201 w 2014801"/>
              <a:gd name="connsiteY32" fmla="*/ 1678400 h 2291704"/>
              <a:gd name="connsiteX33" fmla="*/ 648225 w 2014801"/>
              <a:gd name="connsiteY33" fmla="*/ 1542747 h 2291704"/>
              <a:gd name="connsiteX34" fmla="*/ 643201 w 2014801"/>
              <a:gd name="connsiteY34" fmla="*/ 1457336 h 2291704"/>
              <a:gd name="connsiteX35" fmla="*/ 623104 w 2014801"/>
              <a:gd name="connsiteY35" fmla="*/ 1316659 h 2291704"/>
              <a:gd name="connsiteX36" fmla="*/ 658273 w 2014801"/>
              <a:gd name="connsiteY36" fmla="*/ 1246321 h 2291704"/>
              <a:gd name="connsiteX37" fmla="*/ 678370 w 2014801"/>
              <a:gd name="connsiteY37" fmla="*/ 1095596 h 2291704"/>
              <a:gd name="connsiteX38" fmla="*/ 638177 w 2014801"/>
              <a:gd name="connsiteY38" fmla="*/ 924774 h 2291704"/>
              <a:gd name="connsiteX39" fmla="*/ 597983 w 2014801"/>
              <a:gd name="connsiteY39" fmla="*/ 839363 h 2291704"/>
              <a:gd name="connsiteX40" fmla="*/ 567838 w 2014801"/>
              <a:gd name="connsiteY40" fmla="*/ 683613 h 2291704"/>
              <a:gd name="connsiteX41" fmla="*/ 567838 w 2014801"/>
              <a:gd name="connsiteY41" fmla="*/ 573081 h 2291704"/>
              <a:gd name="connsiteX42" fmla="*/ 597983 w 2014801"/>
              <a:gd name="connsiteY42" fmla="*/ 442453 h 2291704"/>
              <a:gd name="connsiteX43" fmla="*/ 668322 w 2014801"/>
              <a:gd name="connsiteY43" fmla="*/ 352017 h 2291704"/>
              <a:gd name="connsiteX44" fmla="*/ 733636 w 2014801"/>
              <a:gd name="connsiteY44" fmla="*/ 321872 h 2291704"/>
              <a:gd name="connsiteX45" fmla="*/ 819047 w 2014801"/>
              <a:gd name="connsiteY45" fmla="*/ 286703 h 2291704"/>
              <a:gd name="connsiteX46" fmla="*/ 894410 w 2014801"/>
              <a:gd name="connsiteY46" fmla="*/ 276655 h 2291704"/>
              <a:gd name="connsiteX47" fmla="*/ 949676 w 2014801"/>
              <a:gd name="connsiteY47" fmla="*/ 336945 h 2291704"/>
              <a:gd name="connsiteX48" fmla="*/ 944651 w 2014801"/>
              <a:gd name="connsiteY48" fmla="*/ 437428 h 2291704"/>
              <a:gd name="connsiteX49" fmla="*/ 964748 w 2014801"/>
              <a:gd name="connsiteY49" fmla="*/ 583130 h 2291704"/>
              <a:gd name="connsiteX50" fmla="*/ 994893 w 2014801"/>
              <a:gd name="connsiteY50" fmla="*/ 688637 h 2291704"/>
              <a:gd name="connsiteX51" fmla="*/ 1009966 w 2014801"/>
              <a:gd name="connsiteY51" fmla="*/ 764000 h 2291704"/>
              <a:gd name="connsiteX52" fmla="*/ 1025038 w 2014801"/>
              <a:gd name="connsiteY52" fmla="*/ 854435 h 2291704"/>
              <a:gd name="connsiteX53" fmla="*/ 1055183 w 2014801"/>
              <a:gd name="connsiteY53" fmla="*/ 934822 h 2291704"/>
              <a:gd name="connsiteX54" fmla="*/ 1070256 w 2014801"/>
              <a:gd name="connsiteY54" fmla="*/ 969991 h 2291704"/>
              <a:gd name="connsiteX55" fmla="*/ 1095377 w 2014801"/>
              <a:gd name="connsiteY55" fmla="*/ 1005160 h 2291704"/>
              <a:gd name="connsiteX56" fmla="*/ 1140594 w 2014801"/>
              <a:gd name="connsiteY56" fmla="*/ 1145837 h 2291704"/>
              <a:gd name="connsiteX57" fmla="*/ 1195860 w 2014801"/>
              <a:gd name="connsiteY57" fmla="*/ 1281490 h 2291704"/>
              <a:gd name="connsiteX58" fmla="*/ 1251126 w 2014801"/>
              <a:gd name="connsiteY58" fmla="*/ 1397046 h 2291704"/>
              <a:gd name="connsiteX59" fmla="*/ 1351610 w 2014801"/>
              <a:gd name="connsiteY59" fmla="*/ 1472409 h 2291704"/>
              <a:gd name="connsiteX60" fmla="*/ 1442045 w 2014801"/>
              <a:gd name="connsiteY60" fmla="*/ 1472409 h 2291704"/>
              <a:gd name="connsiteX61" fmla="*/ 1477214 w 2014801"/>
              <a:gd name="connsiteY61" fmla="*/ 1432215 h 2291704"/>
              <a:gd name="connsiteX62" fmla="*/ 1437021 w 2014801"/>
              <a:gd name="connsiteY62" fmla="*/ 1361877 h 2291704"/>
              <a:gd name="connsiteX63" fmla="*/ 1406876 w 2014801"/>
              <a:gd name="connsiteY63" fmla="*/ 1286514 h 2291704"/>
              <a:gd name="connsiteX64" fmla="*/ 1381755 w 2014801"/>
              <a:gd name="connsiteY64" fmla="*/ 1231248 h 2291704"/>
              <a:gd name="connsiteX65" fmla="*/ 1351610 w 2014801"/>
              <a:gd name="connsiteY65" fmla="*/ 1110668 h 2291704"/>
              <a:gd name="connsiteX66" fmla="*/ 1331513 w 2014801"/>
              <a:gd name="connsiteY66" fmla="*/ 985064 h 2291704"/>
              <a:gd name="connsiteX67" fmla="*/ 1326489 w 2014801"/>
              <a:gd name="connsiteY67" fmla="*/ 829314 h 2291704"/>
              <a:gd name="connsiteX68" fmla="*/ 1326489 w 2014801"/>
              <a:gd name="connsiteY68" fmla="*/ 718782 h 2291704"/>
              <a:gd name="connsiteX69" fmla="*/ 1316440 w 2014801"/>
              <a:gd name="connsiteY69" fmla="*/ 603226 h 2291704"/>
              <a:gd name="connsiteX70" fmla="*/ 1301368 w 2014801"/>
              <a:gd name="connsiteY70" fmla="*/ 482646 h 2291704"/>
              <a:gd name="connsiteX71" fmla="*/ 1261175 w 2014801"/>
              <a:gd name="connsiteY71" fmla="*/ 402259 h 2291704"/>
              <a:gd name="connsiteX72" fmla="*/ 1246102 w 2014801"/>
              <a:gd name="connsiteY72" fmla="*/ 291727 h 2291704"/>
              <a:gd name="connsiteX73" fmla="*/ 1266199 w 2014801"/>
              <a:gd name="connsiteY73" fmla="*/ 226413 h 2291704"/>
              <a:gd name="connsiteX74" fmla="*/ 1281271 w 2014801"/>
              <a:gd name="connsiteY74" fmla="*/ 216365 h 2291704"/>
              <a:gd name="connsiteX75" fmla="*/ 1326489 w 2014801"/>
              <a:gd name="connsiteY75" fmla="*/ 196268 h 2291704"/>
              <a:gd name="connsiteX76" fmla="*/ 1396827 w 2014801"/>
              <a:gd name="connsiteY76" fmla="*/ 176171 h 2291704"/>
              <a:gd name="connsiteX77" fmla="*/ 1467166 w 2014801"/>
              <a:gd name="connsiteY77" fmla="*/ 181196 h 2291704"/>
              <a:gd name="connsiteX78" fmla="*/ 1517408 w 2014801"/>
              <a:gd name="connsiteY78" fmla="*/ 191244 h 2291704"/>
              <a:gd name="connsiteX79" fmla="*/ 1572673 w 2014801"/>
              <a:gd name="connsiteY79" fmla="*/ 251534 h 2291704"/>
              <a:gd name="connsiteX80" fmla="*/ 1632964 w 2014801"/>
              <a:gd name="connsiteY80" fmla="*/ 321872 h 2291704"/>
              <a:gd name="connsiteX81" fmla="*/ 1663109 w 2014801"/>
              <a:gd name="connsiteY81" fmla="*/ 568057 h 2291704"/>
              <a:gd name="connsiteX82" fmla="*/ 1663109 w 2014801"/>
              <a:gd name="connsiteY82" fmla="*/ 593178 h 2291704"/>
              <a:gd name="connsiteX83" fmla="*/ 1663109 w 2014801"/>
              <a:gd name="connsiteY83" fmla="*/ 728831 h 2291704"/>
              <a:gd name="connsiteX84" fmla="*/ 1663109 w 2014801"/>
              <a:gd name="connsiteY84" fmla="*/ 829314 h 2291704"/>
              <a:gd name="connsiteX85" fmla="*/ 1622915 w 2014801"/>
              <a:gd name="connsiteY85" fmla="*/ 924774 h 2291704"/>
              <a:gd name="connsiteX86" fmla="*/ 1592770 w 2014801"/>
              <a:gd name="connsiteY86" fmla="*/ 1000136 h 2291704"/>
              <a:gd name="connsiteX87" fmla="*/ 1587746 w 2014801"/>
              <a:gd name="connsiteY87" fmla="*/ 1060426 h 2291704"/>
              <a:gd name="connsiteX88" fmla="*/ 1627939 w 2014801"/>
              <a:gd name="connsiteY88" fmla="*/ 1160910 h 2291704"/>
              <a:gd name="connsiteX89" fmla="*/ 1668133 w 2014801"/>
              <a:gd name="connsiteY89" fmla="*/ 1241297 h 2291704"/>
              <a:gd name="connsiteX90" fmla="*/ 1743495 w 2014801"/>
              <a:gd name="connsiteY90" fmla="*/ 1397046 h 2291704"/>
              <a:gd name="connsiteX91" fmla="*/ 1748520 w 2014801"/>
              <a:gd name="connsiteY91" fmla="*/ 1472409 h 2291704"/>
              <a:gd name="connsiteX92" fmla="*/ 1748520 w 2014801"/>
              <a:gd name="connsiteY92" fmla="*/ 1552796 h 2291704"/>
              <a:gd name="connsiteX93" fmla="*/ 1713350 w 2014801"/>
              <a:gd name="connsiteY93" fmla="*/ 1633182 h 2291704"/>
              <a:gd name="connsiteX94" fmla="*/ 1381755 w 2014801"/>
              <a:gd name="connsiteY94" fmla="*/ 2095407 h 2291704"/>
              <a:gd name="connsiteX95" fmla="*/ 1452093 w 2014801"/>
              <a:gd name="connsiteY95" fmla="*/ 2221011 h 2291704"/>
              <a:gd name="connsiteX96" fmla="*/ 1527456 w 2014801"/>
              <a:gd name="connsiteY96" fmla="*/ 2210963 h 2291704"/>
              <a:gd name="connsiteX97" fmla="*/ 1597794 w 2014801"/>
              <a:gd name="connsiteY97" fmla="*/ 2160721 h 2291704"/>
              <a:gd name="connsiteX98" fmla="*/ 1673157 w 2014801"/>
              <a:gd name="connsiteY98" fmla="*/ 2080334 h 2291704"/>
              <a:gd name="connsiteX99" fmla="*/ 1783689 w 2014801"/>
              <a:gd name="connsiteY99" fmla="*/ 1919560 h 2291704"/>
              <a:gd name="connsiteX100" fmla="*/ 1859051 w 2014801"/>
              <a:gd name="connsiteY100" fmla="*/ 1738690 h 2291704"/>
              <a:gd name="connsiteX101" fmla="*/ 1889197 w 2014801"/>
              <a:gd name="connsiteY101" fmla="*/ 1658303 h 2291704"/>
              <a:gd name="connsiteX102" fmla="*/ 1954511 w 2014801"/>
              <a:gd name="connsiteY102" fmla="*/ 1492505 h 2291704"/>
              <a:gd name="connsiteX103" fmla="*/ 1964559 w 2014801"/>
              <a:gd name="connsiteY103" fmla="*/ 1351828 h 2291704"/>
              <a:gd name="connsiteX104" fmla="*/ 1904269 w 2014801"/>
              <a:gd name="connsiteY104" fmla="*/ 1181007 h 2291704"/>
              <a:gd name="connsiteX105" fmla="*/ 1833931 w 2014801"/>
              <a:gd name="connsiteY105" fmla="*/ 949894 h 2291704"/>
              <a:gd name="connsiteX106" fmla="*/ 1823882 w 2014801"/>
              <a:gd name="connsiteY106" fmla="*/ 723807 h 2291704"/>
              <a:gd name="connsiteX107" fmla="*/ 1843979 w 2014801"/>
              <a:gd name="connsiteY107" fmla="*/ 507767 h 2291704"/>
              <a:gd name="connsiteX108" fmla="*/ 1924366 w 2014801"/>
              <a:gd name="connsiteY108" fmla="*/ 392211 h 2291704"/>
              <a:gd name="connsiteX109" fmla="*/ 1974608 w 2014801"/>
              <a:gd name="connsiteY109" fmla="*/ 357042 h 2291704"/>
              <a:gd name="connsiteX110" fmla="*/ 2014801 w 2014801"/>
              <a:gd name="connsiteY110" fmla="*/ 367090 h 2291704"/>
              <a:gd name="connsiteX0" fmla="*/ 1130546 w 1974608"/>
              <a:gd name="connsiteY0" fmla="*/ 271631 h 2291704"/>
              <a:gd name="connsiteX1" fmla="*/ 1080304 w 1974608"/>
              <a:gd name="connsiteY1" fmla="*/ 120905 h 2291704"/>
              <a:gd name="connsiteX2" fmla="*/ 803975 w 1974608"/>
              <a:gd name="connsiteY2" fmla="*/ 5349 h 2291704"/>
              <a:gd name="connsiteX3" fmla="*/ 678370 w 1974608"/>
              <a:gd name="connsiteY3" fmla="*/ 25446 h 2291704"/>
              <a:gd name="connsiteX4" fmla="*/ 572862 w 1974608"/>
              <a:gd name="connsiteY4" fmla="*/ 80712 h 2291704"/>
              <a:gd name="connsiteX5" fmla="*/ 407065 w 1974608"/>
              <a:gd name="connsiteY5" fmla="*/ 171147 h 2291704"/>
              <a:gd name="connsiteX6" fmla="*/ 296533 w 1974608"/>
              <a:gd name="connsiteY6" fmla="*/ 236461 h 2291704"/>
              <a:gd name="connsiteX7" fmla="*/ 276436 w 1974608"/>
              <a:gd name="connsiteY7" fmla="*/ 372114 h 2291704"/>
              <a:gd name="connsiteX8" fmla="*/ 201073 w 1974608"/>
              <a:gd name="connsiteY8" fmla="*/ 477622 h 2291704"/>
              <a:gd name="connsiteX9" fmla="*/ 175953 w 1974608"/>
              <a:gd name="connsiteY9" fmla="*/ 618299 h 2291704"/>
              <a:gd name="connsiteX10" fmla="*/ 196049 w 1974608"/>
              <a:gd name="connsiteY10" fmla="*/ 764000 h 2291704"/>
              <a:gd name="connsiteX11" fmla="*/ 186001 w 1974608"/>
              <a:gd name="connsiteY11" fmla="*/ 919749 h 2291704"/>
              <a:gd name="connsiteX12" fmla="*/ 115662 w 1974608"/>
              <a:gd name="connsiteY12" fmla="*/ 1050378 h 2291704"/>
              <a:gd name="connsiteX13" fmla="*/ 60397 w 1974608"/>
              <a:gd name="connsiteY13" fmla="*/ 1226224 h 2291704"/>
              <a:gd name="connsiteX14" fmla="*/ 106 w 1974608"/>
              <a:gd name="connsiteY14" fmla="*/ 1392022 h 2291704"/>
              <a:gd name="connsiteX15" fmla="*/ 45324 w 1974608"/>
              <a:gd name="connsiteY15" fmla="*/ 1447288 h 2291704"/>
              <a:gd name="connsiteX16" fmla="*/ 30251 w 1974608"/>
              <a:gd name="connsiteY16" fmla="*/ 1608061 h 2291704"/>
              <a:gd name="connsiteX17" fmla="*/ 125711 w 1974608"/>
              <a:gd name="connsiteY17" fmla="*/ 1713569 h 2291704"/>
              <a:gd name="connsiteX18" fmla="*/ 165904 w 1974608"/>
              <a:gd name="connsiteY18" fmla="*/ 1889415 h 2291704"/>
              <a:gd name="connsiteX19" fmla="*/ 296533 w 1974608"/>
              <a:gd name="connsiteY19" fmla="*/ 1994923 h 2291704"/>
              <a:gd name="connsiteX20" fmla="*/ 351799 w 1974608"/>
              <a:gd name="connsiteY20" fmla="*/ 2065261 h 2291704"/>
              <a:gd name="connsiteX21" fmla="*/ 422137 w 1974608"/>
              <a:gd name="connsiteY21" fmla="*/ 2170769 h 2291704"/>
              <a:gd name="connsiteX22" fmla="*/ 462331 w 1974608"/>
              <a:gd name="connsiteY22" fmla="*/ 2251156 h 2291704"/>
              <a:gd name="connsiteX23" fmla="*/ 547742 w 1974608"/>
              <a:gd name="connsiteY23" fmla="*/ 2286325 h 2291704"/>
              <a:gd name="connsiteX24" fmla="*/ 663298 w 1974608"/>
              <a:gd name="connsiteY24" fmla="*/ 2286325 h 2291704"/>
              <a:gd name="connsiteX25" fmla="*/ 743684 w 1974608"/>
              <a:gd name="connsiteY25" fmla="*/ 2236083 h 2291704"/>
              <a:gd name="connsiteX26" fmla="*/ 773829 w 1974608"/>
              <a:gd name="connsiteY26" fmla="*/ 2195890 h 2291704"/>
              <a:gd name="connsiteX27" fmla="*/ 783878 w 1974608"/>
              <a:gd name="connsiteY27" fmla="*/ 2155697 h 2291704"/>
              <a:gd name="connsiteX28" fmla="*/ 753733 w 1974608"/>
              <a:gd name="connsiteY28" fmla="*/ 2065261 h 2291704"/>
              <a:gd name="connsiteX29" fmla="*/ 693443 w 1974608"/>
              <a:gd name="connsiteY29" fmla="*/ 1989899 h 2291704"/>
              <a:gd name="connsiteX30" fmla="*/ 643201 w 1974608"/>
              <a:gd name="connsiteY30" fmla="*/ 1884391 h 2291704"/>
              <a:gd name="connsiteX31" fmla="*/ 643201 w 1974608"/>
              <a:gd name="connsiteY31" fmla="*/ 1809028 h 2291704"/>
              <a:gd name="connsiteX32" fmla="*/ 643201 w 1974608"/>
              <a:gd name="connsiteY32" fmla="*/ 1678400 h 2291704"/>
              <a:gd name="connsiteX33" fmla="*/ 648225 w 1974608"/>
              <a:gd name="connsiteY33" fmla="*/ 1542747 h 2291704"/>
              <a:gd name="connsiteX34" fmla="*/ 643201 w 1974608"/>
              <a:gd name="connsiteY34" fmla="*/ 1457336 h 2291704"/>
              <a:gd name="connsiteX35" fmla="*/ 623104 w 1974608"/>
              <a:gd name="connsiteY35" fmla="*/ 1316659 h 2291704"/>
              <a:gd name="connsiteX36" fmla="*/ 658273 w 1974608"/>
              <a:gd name="connsiteY36" fmla="*/ 1246321 h 2291704"/>
              <a:gd name="connsiteX37" fmla="*/ 678370 w 1974608"/>
              <a:gd name="connsiteY37" fmla="*/ 1095596 h 2291704"/>
              <a:gd name="connsiteX38" fmla="*/ 638177 w 1974608"/>
              <a:gd name="connsiteY38" fmla="*/ 924774 h 2291704"/>
              <a:gd name="connsiteX39" fmla="*/ 597983 w 1974608"/>
              <a:gd name="connsiteY39" fmla="*/ 839363 h 2291704"/>
              <a:gd name="connsiteX40" fmla="*/ 567838 w 1974608"/>
              <a:gd name="connsiteY40" fmla="*/ 683613 h 2291704"/>
              <a:gd name="connsiteX41" fmla="*/ 567838 w 1974608"/>
              <a:gd name="connsiteY41" fmla="*/ 573081 h 2291704"/>
              <a:gd name="connsiteX42" fmla="*/ 597983 w 1974608"/>
              <a:gd name="connsiteY42" fmla="*/ 442453 h 2291704"/>
              <a:gd name="connsiteX43" fmla="*/ 668322 w 1974608"/>
              <a:gd name="connsiteY43" fmla="*/ 352017 h 2291704"/>
              <a:gd name="connsiteX44" fmla="*/ 733636 w 1974608"/>
              <a:gd name="connsiteY44" fmla="*/ 321872 h 2291704"/>
              <a:gd name="connsiteX45" fmla="*/ 819047 w 1974608"/>
              <a:gd name="connsiteY45" fmla="*/ 286703 h 2291704"/>
              <a:gd name="connsiteX46" fmla="*/ 894410 w 1974608"/>
              <a:gd name="connsiteY46" fmla="*/ 276655 h 2291704"/>
              <a:gd name="connsiteX47" fmla="*/ 949676 w 1974608"/>
              <a:gd name="connsiteY47" fmla="*/ 336945 h 2291704"/>
              <a:gd name="connsiteX48" fmla="*/ 944651 w 1974608"/>
              <a:gd name="connsiteY48" fmla="*/ 437428 h 2291704"/>
              <a:gd name="connsiteX49" fmla="*/ 964748 w 1974608"/>
              <a:gd name="connsiteY49" fmla="*/ 583130 h 2291704"/>
              <a:gd name="connsiteX50" fmla="*/ 994893 w 1974608"/>
              <a:gd name="connsiteY50" fmla="*/ 688637 h 2291704"/>
              <a:gd name="connsiteX51" fmla="*/ 1009966 w 1974608"/>
              <a:gd name="connsiteY51" fmla="*/ 764000 h 2291704"/>
              <a:gd name="connsiteX52" fmla="*/ 1025038 w 1974608"/>
              <a:gd name="connsiteY52" fmla="*/ 854435 h 2291704"/>
              <a:gd name="connsiteX53" fmla="*/ 1055183 w 1974608"/>
              <a:gd name="connsiteY53" fmla="*/ 934822 h 2291704"/>
              <a:gd name="connsiteX54" fmla="*/ 1070256 w 1974608"/>
              <a:gd name="connsiteY54" fmla="*/ 969991 h 2291704"/>
              <a:gd name="connsiteX55" fmla="*/ 1095377 w 1974608"/>
              <a:gd name="connsiteY55" fmla="*/ 1005160 h 2291704"/>
              <a:gd name="connsiteX56" fmla="*/ 1140594 w 1974608"/>
              <a:gd name="connsiteY56" fmla="*/ 1145837 h 2291704"/>
              <a:gd name="connsiteX57" fmla="*/ 1195860 w 1974608"/>
              <a:gd name="connsiteY57" fmla="*/ 1281490 h 2291704"/>
              <a:gd name="connsiteX58" fmla="*/ 1251126 w 1974608"/>
              <a:gd name="connsiteY58" fmla="*/ 1397046 h 2291704"/>
              <a:gd name="connsiteX59" fmla="*/ 1351610 w 1974608"/>
              <a:gd name="connsiteY59" fmla="*/ 1472409 h 2291704"/>
              <a:gd name="connsiteX60" fmla="*/ 1442045 w 1974608"/>
              <a:gd name="connsiteY60" fmla="*/ 1472409 h 2291704"/>
              <a:gd name="connsiteX61" fmla="*/ 1477214 w 1974608"/>
              <a:gd name="connsiteY61" fmla="*/ 1432215 h 2291704"/>
              <a:gd name="connsiteX62" fmla="*/ 1437021 w 1974608"/>
              <a:gd name="connsiteY62" fmla="*/ 1361877 h 2291704"/>
              <a:gd name="connsiteX63" fmla="*/ 1406876 w 1974608"/>
              <a:gd name="connsiteY63" fmla="*/ 1286514 h 2291704"/>
              <a:gd name="connsiteX64" fmla="*/ 1381755 w 1974608"/>
              <a:gd name="connsiteY64" fmla="*/ 1231248 h 2291704"/>
              <a:gd name="connsiteX65" fmla="*/ 1351610 w 1974608"/>
              <a:gd name="connsiteY65" fmla="*/ 1110668 h 2291704"/>
              <a:gd name="connsiteX66" fmla="*/ 1331513 w 1974608"/>
              <a:gd name="connsiteY66" fmla="*/ 985064 h 2291704"/>
              <a:gd name="connsiteX67" fmla="*/ 1326489 w 1974608"/>
              <a:gd name="connsiteY67" fmla="*/ 829314 h 2291704"/>
              <a:gd name="connsiteX68" fmla="*/ 1326489 w 1974608"/>
              <a:gd name="connsiteY68" fmla="*/ 718782 h 2291704"/>
              <a:gd name="connsiteX69" fmla="*/ 1316440 w 1974608"/>
              <a:gd name="connsiteY69" fmla="*/ 603226 h 2291704"/>
              <a:gd name="connsiteX70" fmla="*/ 1301368 w 1974608"/>
              <a:gd name="connsiteY70" fmla="*/ 482646 h 2291704"/>
              <a:gd name="connsiteX71" fmla="*/ 1261175 w 1974608"/>
              <a:gd name="connsiteY71" fmla="*/ 402259 h 2291704"/>
              <a:gd name="connsiteX72" fmla="*/ 1246102 w 1974608"/>
              <a:gd name="connsiteY72" fmla="*/ 291727 h 2291704"/>
              <a:gd name="connsiteX73" fmla="*/ 1266199 w 1974608"/>
              <a:gd name="connsiteY73" fmla="*/ 226413 h 2291704"/>
              <a:gd name="connsiteX74" fmla="*/ 1281271 w 1974608"/>
              <a:gd name="connsiteY74" fmla="*/ 216365 h 2291704"/>
              <a:gd name="connsiteX75" fmla="*/ 1326489 w 1974608"/>
              <a:gd name="connsiteY75" fmla="*/ 196268 h 2291704"/>
              <a:gd name="connsiteX76" fmla="*/ 1396827 w 1974608"/>
              <a:gd name="connsiteY76" fmla="*/ 176171 h 2291704"/>
              <a:gd name="connsiteX77" fmla="*/ 1467166 w 1974608"/>
              <a:gd name="connsiteY77" fmla="*/ 181196 h 2291704"/>
              <a:gd name="connsiteX78" fmla="*/ 1517408 w 1974608"/>
              <a:gd name="connsiteY78" fmla="*/ 191244 h 2291704"/>
              <a:gd name="connsiteX79" fmla="*/ 1572673 w 1974608"/>
              <a:gd name="connsiteY79" fmla="*/ 251534 h 2291704"/>
              <a:gd name="connsiteX80" fmla="*/ 1632964 w 1974608"/>
              <a:gd name="connsiteY80" fmla="*/ 321872 h 2291704"/>
              <a:gd name="connsiteX81" fmla="*/ 1663109 w 1974608"/>
              <a:gd name="connsiteY81" fmla="*/ 568057 h 2291704"/>
              <a:gd name="connsiteX82" fmla="*/ 1663109 w 1974608"/>
              <a:gd name="connsiteY82" fmla="*/ 593178 h 2291704"/>
              <a:gd name="connsiteX83" fmla="*/ 1663109 w 1974608"/>
              <a:gd name="connsiteY83" fmla="*/ 728831 h 2291704"/>
              <a:gd name="connsiteX84" fmla="*/ 1663109 w 1974608"/>
              <a:gd name="connsiteY84" fmla="*/ 829314 h 2291704"/>
              <a:gd name="connsiteX85" fmla="*/ 1622915 w 1974608"/>
              <a:gd name="connsiteY85" fmla="*/ 924774 h 2291704"/>
              <a:gd name="connsiteX86" fmla="*/ 1592770 w 1974608"/>
              <a:gd name="connsiteY86" fmla="*/ 1000136 h 2291704"/>
              <a:gd name="connsiteX87" fmla="*/ 1587746 w 1974608"/>
              <a:gd name="connsiteY87" fmla="*/ 1060426 h 2291704"/>
              <a:gd name="connsiteX88" fmla="*/ 1627939 w 1974608"/>
              <a:gd name="connsiteY88" fmla="*/ 1160910 h 2291704"/>
              <a:gd name="connsiteX89" fmla="*/ 1668133 w 1974608"/>
              <a:gd name="connsiteY89" fmla="*/ 1241297 h 2291704"/>
              <a:gd name="connsiteX90" fmla="*/ 1743495 w 1974608"/>
              <a:gd name="connsiteY90" fmla="*/ 1397046 h 2291704"/>
              <a:gd name="connsiteX91" fmla="*/ 1748520 w 1974608"/>
              <a:gd name="connsiteY91" fmla="*/ 1472409 h 2291704"/>
              <a:gd name="connsiteX92" fmla="*/ 1748520 w 1974608"/>
              <a:gd name="connsiteY92" fmla="*/ 1552796 h 2291704"/>
              <a:gd name="connsiteX93" fmla="*/ 1713350 w 1974608"/>
              <a:gd name="connsiteY93" fmla="*/ 1633182 h 2291704"/>
              <a:gd name="connsiteX94" fmla="*/ 1381755 w 1974608"/>
              <a:gd name="connsiteY94" fmla="*/ 2095407 h 2291704"/>
              <a:gd name="connsiteX95" fmla="*/ 1452093 w 1974608"/>
              <a:gd name="connsiteY95" fmla="*/ 2221011 h 2291704"/>
              <a:gd name="connsiteX96" fmla="*/ 1527456 w 1974608"/>
              <a:gd name="connsiteY96" fmla="*/ 2210963 h 2291704"/>
              <a:gd name="connsiteX97" fmla="*/ 1597794 w 1974608"/>
              <a:gd name="connsiteY97" fmla="*/ 2160721 h 2291704"/>
              <a:gd name="connsiteX98" fmla="*/ 1673157 w 1974608"/>
              <a:gd name="connsiteY98" fmla="*/ 2080334 h 2291704"/>
              <a:gd name="connsiteX99" fmla="*/ 1783689 w 1974608"/>
              <a:gd name="connsiteY99" fmla="*/ 1919560 h 2291704"/>
              <a:gd name="connsiteX100" fmla="*/ 1859051 w 1974608"/>
              <a:gd name="connsiteY100" fmla="*/ 1738690 h 2291704"/>
              <a:gd name="connsiteX101" fmla="*/ 1889197 w 1974608"/>
              <a:gd name="connsiteY101" fmla="*/ 1658303 h 2291704"/>
              <a:gd name="connsiteX102" fmla="*/ 1954511 w 1974608"/>
              <a:gd name="connsiteY102" fmla="*/ 1492505 h 2291704"/>
              <a:gd name="connsiteX103" fmla="*/ 1964559 w 1974608"/>
              <a:gd name="connsiteY103" fmla="*/ 1351828 h 2291704"/>
              <a:gd name="connsiteX104" fmla="*/ 1904269 w 1974608"/>
              <a:gd name="connsiteY104" fmla="*/ 1181007 h 2291704"/>
              <a:gd name="connsiteX105" fmla="*/ 1833931 w 1974608"/>
              <a:gd name="connsiteY105" fmla="*/ 949894 h 2291704"/>
              <a:gd name="connsiteX106" fmla="*/ 1823882 w 1974608"/>
              <a:gd name="connsiteY106" fmla="*/ 723807 h 2291704"/>
              <a:gd name="connsiteX107" fmla="*/ 1843979 w 1974608"/>
              <a:gd name="connsiteY107" fmla="*/ 507767 h 2291704"/>
              <a:gd name="connsiteX108" fmla="*/ 1924366 w 1974608"/>
              <a:gd name="connsiteY108" fmla="*/ 392211 h 2291704"/>
              <a:gd name="connsiteX109" fmla="*/ 1974608 w 1974608"/>
              <a:gd name="connsiteY109" fmla="*/ 357042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108" fmla="*/ 1924366 w 1968471"/>
              <a:gd name="connsiteY108" fmla="*/ 392211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0" fmla="*/ 1130546 w 1954511"/>
              <a:gd name="connsiteY0" fmla="*/ 271631 h 2291704"/>
              <a:gd name="connsiteX1" fmla="*/ 1080304 w 1954511"/>
              <a:gd name="connsiteY1" fmla="*/ 120905 h 2291704"/>
              <a:gd name="connsiteX2" fmla="*/ 803975 w 1954511"/>
              <a:gd name="connsiteY2" fmla="*/ 5349 h 2291704"/>
              <a:gd name="connsiteX3" fmla="*/ 678370 w 1954511"/>
              <a:gd name="connsiteY3" fmla="*/ 25446 h 2291704"/>
              <a:gd name="connsiteX4" fmla="*/ 572862 w 1954511"/>
              <a:gd name="connsiteY4" fmla="*/ 80712 h 2291704"/>
              <a:gd name="connsiteX5" fmla="*/ 407065 w 1954511"/>
              <a:gd name="connsiteY5" fmla="*/ 171147 h 2291704"/>
              <a:gd name="connsiteX6" fmla="*/ 296533 w 1954511"/>
              <a:gd name="connsiteY6" fmla="*/ 236461 h 2291704"/>
              <a:gd name="connsiteX7" fmla="*/ 276436 w 1954511"/>
              <a:gd name="connsiteY7" fmla="*/ 372114 h 2291704"/>
              <a:gd name="connsiteX8" fmla="*/ 201073 w 1954511"/>
              <a:gd name="connsiteY8" fmla="*/ 477622 h 2291704"/>
              <a:gd name="connsiteX9" fmla="*/ 175953 w 1954511"/>
              <a:gd name="connsiteY9" fmla="*/ 618299 h 2291704"/>
              <a:gd name="connsiteX10" fmla="*/ 196049 w 1954511"/>
              <a:gd name="connsiteY10" fmla="*/ 764000 h 2291704"/>
              <a:gd name="connsiteX11" fmla="*/ 186001 w 1954511"/>
              <a:gd name="connsiteY11" fmla="*/ 919749 h 2291704"/>
              <a:gd name="connsiteX12" fmla="*/ 115662 w 1954511"/>
              <a:gd name="connsiteY12" fmla="*/ 1050378 h 2291704"/>
              <a:gd name="connsiteX13" fmla="*/ 60397 w 1954511"/>
              <a:gd name="connsiteY13" fmla="*/ 1226224 h 2291704"/>
              <a:gd name="connsiteX14" fmla="*/ 106 w 1954511"/>
              <a:gd name="connsiteY14" fmla="*/ 1392022 h 2291704"/>
              <a:gd name="connsiteX15" fmla="*/ 45324 w 1954511"/>
              <a:gd name="connsiteY15" fmla="*/ 1447288 h 2291704"/>
              <a:gd name="connsiteX16" fmla="*/ 30251 w 1954511"/>
              <a:gd name="connsiteY16" fmla="*/ 1608061 h 2291704"/>
              <a:gd name="connsiteX17" fmla="*/ 125711 w 1954511"/>
              <a:gd name="connsiteY17" fmla="*/ 1713569 h 2291704"/>
              <a:gd name="connsiteX18" fmla="*/ 165904 w 1954511"/>
              <a:gd name="connsiteY18" fmla="*/ 1889415 h 2291704"/>
              <a:gd name="connsiteX19" fmla="*/ 296533 w 1954511"/>
              <a:gd name="connsiteY19" fmla="*/ 1994923 h 2291704"/>
              <a:gd name="connsiteX20" fmla="*/ 351799 w 1954511"/>
              <a:gd name="connsiteY20" fmla="*/ 2065261 h 2291704"/>
              <a:gd name="connsiteX21" fmla="*/ 422137 w 1954511"/>
              <a:gd name="connsiteY21" fmla="*/ 2170769 h 2291704"/>
              <a:gd name="connsiteX22" fmla="*/ 462331 w 1954511"/>
              <a:gd name="connsiteY22" fmla="*/ 2251156 h 2291704"/>
              <a:gd name="connsiteX23" fmla="*/ 547742 w 1954511"/>
              <a:gd name="connsiteY23" fmla="*/ 2286325 h 2291704"/>
              <a:gd name="connsiteX24" fmla="*/ 663298 w 1954511"/>
              <a:gd name="connsiteY24" fmla="*/ 2286325 h 2291704"/>
              <a:gd name="connsiteX25" fmla="*/ 743684 w 1954511"/>
              <a:gd name="connsiteY25" fmla="*/ 2236083 h 2291704"/>
              <a:gd name="connsiteX26" fmla="*/ 773829 w 1954511"/>
              <a:gd name="connsiteY26" fmla="*/ 2195890 h 2291704"/>
              <a:gd name="connsiteX27" fmla="*/ 783878 w 1954511"/>
              <a:gd name="connsiteY27" fmla="*/ 2155697 h 2291704"/>
              <a:gd name="connsiteX28" fmla="*/ 753733 w 1954511"/>
              <a:gd name="connsiteY28" fmla="*/ 2065261 h 2291704"/>
              <a:gd name="connsiteX29" fmla="*/ 693443 w 1954511"/>
              <a:gd name="connsiteY29" fmla="*/ 1989899 h 2291704"/>
              <a:gd name="connsiteX30" fmla="*/ 643201 w 1954511"/>
              <a:gd name="connsiteY30" fmla="*/ 1884391 h 2291704"/>
              <a:gd name="connsiteX31" fmla="*/ 643201 w 1954511"/>
              <a:gd name="connsiteY31" fmla="*/ 1809028 h 2291704"/>
              <a:gd name="connsiteX32" fmla="*/ 643201 w 1954511"/>
              <a:gd name="connsiteY32" fmla="*/ 1678400 h 2291704"/>
              <a:gd name="connsiteX33" fmla="*/ 648225 w 1954511"/>
              <a:gd name="connsiteY33" fmla="*/ 1542747 h 2291704"/>
              <a:gd name="connsiteX34" fmla="*/ 643201 w 1954511"/>
              <a:gd name="connsiteY34" fmla="*/ 1457336 h 2291704"/>
              <a:gd name="connsiteX35" fmla="*/ 623104 w 1954511"/>
              <a:gd name="connsiteY35" fmla="*/ 1316659 h 2291704"/>
              <a:gd name="connsiteX36" fmla="*/ 658273 w 1954511"/>
              <a:gd name="connsiteY36" fmla="*/ 1246321 h 2291704"/>
              <a:gd name="connsiteX37" fmla="*/ 678370 w 1954511"/>
              <a:gd name="connsiteY37" fmla="*/ 1095596 h 2291704"/>
              <a:gd name="connsiteX38" fmla="*/ 638177 w 1954511"/>
              <a:gd name="connsiteY38" fmla="*/ 924774 h 2291704"/>
              <a:gd name="connsiteX39" fmla="*/ 597983 w 1954511"/>
              <a:gd name="connsiteY39" fmla="*/ 839363 h 2291704"/>
              <a:gd name="connsiteX40" fmla="*/ 567838 w 1954511"/>
              <a:gd name="connsiteY40" fmla="*/ 683613 h 2291704"/>
              <a:gd name="connsiteX41" fmla="*/ 567838 w 1954511"/>
              <a:gd name="connsiteY41" fmla="*/ 573081 h 2291704"/>
              <a:gd name="connsiteX42" fmla="*/ 597983 w 1954511"/>
              <a:gd name="connsiteY42" fmla="*/ 442453 h 2291704"/>
              <a:gd name="connsiteX43" fmla="*/ 668322 w 1954511"/>
              <a:gd name="connsiteY43" fmla="*/ 352017 h 2291704"/>
              <a:gd name="connsiteX44" fmla="*/ 733636 w 1954511"/>
              <a:gd name="connsiteY44" fmla="*/ 321872 h 2291704"/>
              <a:gd name="connsiteX45" fmla="*/ 819047 w 1954511"/>
              <a:gd name="connsiteY45" fmla="*/ 286703 h 2291704"/>
              <a:gd name="connsiteX46" fmla="*/ 894410 w 1954511"/>
              <a:gd name="connsiteY46" fmla="*/ 276655 h 2291704"/>
              <a:gd name="connsiteX47" fmla="*/ 949676 w 1954511"/>
              <a:gd name="connsiteY47" fmla="*/ 336945 h 2291704"/>
              <a:gd name="connsiteX48" fmla="*/ 944651 w 1954511"/>
              <a:gd name="connsiteY48" fmla="*/ 437428 h 2291704"/>
              <a:gd name="connsiteX49" fmla="*/ 964748 w 1954511"/>
              <a:gd name="connsiteY49" fmla="*/ 583130 h 2291704"/>
              <a:gd name="connsiteX50" fmla="*/ 994893 w 1954511"/>
              <a:gd name="connsiteY50" fmla="*/ 688637 h 2291704"/>
              <a:gd name="connsiteX51" fmla="*/ 1009966 w 1954511"/>
              <a:gd name="connsiteY51" fmla="*/ 764000 h 2291704"/>
              <a:gd name="connsiteX52" fmla="*/ 1025038 w 1954511"/>
              <a:gd name="connsiteY52" fmla="*/ 854435 h 2291704"/>
              <a:gd name="connsiteX53" fmla="*/ 1055183 w 1954511"/>
              <a:gd name="connsiteY53" fmla="*/ 934822 h 2291704"/>
              <a:gd name="connsiteX54" fmla="*/ 1070256 w 1954511"/>
              <a:gd name="connsiteY54" fmla="*/ 969991 h 2291704"/>
              <a:gd name="connsiteX55" fmla="*/ 1095377 w 1954511"/>
              <a:gd name="connsiteY55" fmla="*/ 1005160 h 2291704"/>
              <a:gd name="connsiteX56" fmla="*/ 1140594 w 1954511"/>
              <a:gd name="connsiteY56" fmla="*/ 1145837 h 2291704"/>
              <a:gd name="connsiteX57" fmla="*/ 1195860 w 1954511"/>
              <a:gd name="connsiteY57" fmla="*/ 1281490 h 2291704"/>
              <a:gd name="connsiteX58" fmla="*/ 1251126 w 1954511"/>
              <a:gd name="connsiteY58" fmla="*/ 1397046 h 2291704"/>
              <a:gd name="connsiteX59" fmla="*/ 1351610 w 1954511"/>
              <a:gd name="connsiteY59" fmla="*/ 1472409 h 2291704"/>
              <a:gd name="connsiteX60" fmla="*/ 1442045 w 1954511"/>
              <a:gd name="connsiteY60" fmla="*/ 1472409 h 2291704"/>
              <a:gd name="connsiteX61" fmla="*/ 1477214 w 1954511"/>
              <a:gd name="connsiteY61" fmla="*/ 1432215 h 2291704"/>
              <a:gd name="connsiteX62" fmla="*/ 1437021 w 1954511"/>
              <a:gd name="connsiteY62" fmla="*/ 1361877 h 2291704"/>
              <a:gd name="connsiteX63" fmla="*/ 1406876 w 1954511"/>
              <a:gd name="connsiteY63" fmla="*/ 1286514 h 2291704"/>
              <a:gd name="connsiteX64" fmla="*/ 1381755 w 1954511"/>
              <a:gd name="connsiteY64" fmla="*/ 1231248 h 2291704"/>
              <a:gd name="connsiteX65" fmla="*/ 1351610 w 1954511"/>
              <a:gd name="connsiteY65" fmla="*/ 1110668 h 2291704"/>
              <a:gd name="connsiteX66" fmla="*/ 1331513 w 1954511"/>
              <a:gd name="connsiteY66" fmla="*/ 985064 h 2291704"/>
              <a:gd name="connsiteX67" fmla="*/ 1326489 w 1954511"/>
              <a:gd name="connsiteY67" fmla="*/ 829314 h 2291704"/>
              <a:gd name="connsiteX68" fmla="*/ 1326489 w 1954511"/>
              <a:gd name="connsiteY68" fmla="*/ 718782 h 2291704"/>
              <a:gd name="connsiteX69" fmla="*/ 1316440 w 1954511"/>
              <a:gd name="connsiteY69" fmla="*/ 603226 h 2291704"/>
              <a:gd name="connsiteX70" fmla="*/ 1301368 w 1954511"/>
              <a:gd name="connsiteY70" fmla="*/ 482646 h 2291704"/>
              <a:gd name="connsiteX71" fmla="*/ 1261175 w 1954511"/>
              <a:gd name="connsiteY71" fmla="*/ 402259 h 2291704"/>
              <a:gd name="connsiteX72" fmla="*/ 1246102 w 1954511"/>
              <a:gd name="connsiteY72" fmla="*/ 291727 h 2291704"/>
              <a:gd name="connsiteX73" fmla="*/ 1266199 w 1954511"/>
              <a:gd name="connsiteY73" fmla="*/ 226413 h 2291704"/>
              <a:gd name="connsiteX74" fmla="*/ 1281271 w 1954511"/>
              <a:gd name="connsiteY74" fmla="*/ 216365 h 2291704"/>
              <a:gd name="connsiteX75" fmla="*/ 1326489 w 1954511"/>
              <a:gd name="connsiteY75" fmla="*/ 196268 h 2291704"/>
              <a:gd name="connsiteX76" fmla="*/ 1396827 w 1954511"/>
              <a:gd name="connsiteY76" fmla="*/ 176171 h 2291704"/>
              <a:gd name="connsiteX77" fmla="*/ 1467166 w 1954511"/>
              <a:gd name="connsiteY77" fmla="*/ 181196 h 2291704"/>
              <a:gd name="connsiteX78" fmla="*/ 1517408 w 1954511"/>
              <a:gd name="connsiteY78" fmla="*/ 191244 h 2291704"/>
              <a:gd name="connsiteX79" fmla="*/ 1572673 w 1954511"/>
              <a:gd name="connsiteY79" fmla="*/ 251534 h 2291704"/>
              <a:gd name="connsiteX80" fmla="*/ 1632964 w 1954511"/>
              <a:gd name="connsiteY80" fmla="*/ 321872 h 2291704"/>
              <a:gd name="connsiteX81" fmla="*/ 1663109 w 1954511"/>
              <a:gd name="connsiteY81" fmla="*/ 568057 h 2291704"/>
              <a:gd name="connsiteX82" fmla="*/ 1663109 w 1954511"/>
              <a:gd name="connsiteY82" fmla="*/ 593178 h 2291704"/>
              <a:gd name="connsiteX83" fmla="*/ 1663109 w 1954511"/>
              <a:gd name="connsiteY83" fmla="*/ 728831 h 2291704"/>
              <a:gd name="connsiteX84" fmla="*/ 1663109 w 1954511"/>
              <a:gd name="connsiteY84" fmla="*/ 829314 h 2291704"/>
              <a:gd name="connsiteX85" fmla="*/ 1622915 w 1954511"/>
              <a:gd name="connsiteY85" fmla="*/ 924774 h 2291704"/>
              <a:gd name="connsiteX86" fmla="*/ 1592770 w 1954511"/>
              <a:gd name="connsiteY86" fmla="*/ 1000136 h 2291704"/>
              <a:gd name="connsiteX87" fmla="*/ 1587746 w 1954511"/>
              <a:gd name="connsiteY87" fmla="*/ 1060426 h 2291704"/>
              <a:gd name="connsiteX88" fmla="*/ 1627939 w 1954511"/>
              <a:gd name="connsiteY88" fmla="*/ 1160910 h 2291704"/>
              <a:gd name="connsiteX89" fmla="*/ 1668133 w 1954511"/>
              <a:gd name="connsiteY89" fmla="*/ 1241297 h 2291704"/>
              <a:gd name="connsiteX90" fmla="*/ 1743495 w 1954511"/>
              <a:gd name="connsiteY90" fmla="*/ 1397046 h 2291704"/>
              <a:gd name="connsiteX91" fmla="*/ 1748520 w 1954511"/>
              <a:gd name="connsiteY91" fmla="*/ 1472409 h 2291704"/>
              <a:gd name="connsiteX92" fmla="*/ 1748520 w 1954511"/>
              <a:gd name="connsiteY92" fmla="*/ 1552796 h 2291704"/>
              <a:gd name="connsiteX93" fmla="*/ 1713350 w 1954511"/>
              <a:gd name="connsiteY93" fmla="*/ 1633182 h 2291704"/>
              <a:gd name="connsiteX94" fmla="*/ 1381755 w 1954511"/>
              <a:gd name="connsiteY94" fmla="*/ 2095407 h 2291704"/>
              <a:gd name="connsiteX95" fmla="*/ 1452093 w 1954511"/>
              <a:gd name="connsiteY95" fmla="*/ 2221011 h 2291704"/>
              <a:gd name="connsiteX96" fmla="*/ 1527456 w 1954511"/>
              <a:gd name="connsiteY96" fmla="*/ 2210963 h 2291704"/>
              <a:gd name="connsiteX97" fmla="*/ 1597794 w 1954511"/>
              <a:gd name="connsiteY97" fmla="*/ 2160721 h 2291704"/>
              <a:gd name="connsiteX98" fmla="*/ 1673157 w 1954511"/>
              <a:gd name="connsiteY98" fmla="*/ 2080334 h 2291704"/>
              <a:gd name="connsiteX99" fmla="*/ 1783689 w 1954511"/>
              <a:gd name="connsiteY99" fmla="*/ 1919560 h 2291704"/>
              <a:gd name="connsiteX100" fmla="*/ 1859051 w 1954511"/>
              <a:gd name="connsiteY100" fmla="*/ 1738690 h 2291704"/>
              <a:gd name="connsiteX101" fmla="*/ 1889197 w 1954511"/>
              <a:gd name="connsiteY101" fmla="*/ 1658303 h 2291704"/>
              <a:gd name="connsiteX102" fmla="*/ 1954511 w 1954511"/>
              <a:gd name="connsiteY102" fmla="*/ 1492505 h 2291704"/>
              <a:gd name="connsiteX0" fmla="*/ 1130546 w 1889197"/>
              <a:gd name="connsiteY0" fmla="*/ 271631 h 2291704"/>
              <a:gd name="connsiteX1" fmla="*/ 1080304 w 1889197"/>
              <a:gd name="connsiteY1" fmla="*/ 120905 h 2291704"/>
              <a:gd name="connsiteX2" fmla="*/ 803975 w 1889197"/>
              <a:gd name="connsiteY2" fmla="*/ 5349 h 2291704"/>
              <a:gd name="connsiteX3" fmla="*/ 678370 w 1889197"/>
              <a:gd name="connsiteY3" fmla="*/ 25446 h 2291704"/>
              <a:gd name="connsiteX4" fmla="*/ 572862 w 1889197"/>
              <a:gd name="connsiteY4" fmla="*/ 80712 h 2291704"/>
              <a:gd name="connsiteX5" fmla="*/ 407065 w 1889197"/>
              <a:gd name="connsiteY5" fmla="*/ 171147 h 2291704"/>
              <a:gd name="connsiteX6" fmla="*/ 296533 w 1889197"/>
              <a:gd name="connsiteY6" fmla="*/ 236461 h 2291704"/>
              <a:gd name="connsiteX7" fmla="*/ 276436 w 1889197"/>
              <a:gd name="connsiteY7" fmla="*/ 372114 h 2291704"/>
              <a:gd name="connsiteX8" fmla="*/ 201073 w 1889197"/>
              <a:gd name="connsiteY8" fmla="*/ 477622 h 2291704"/>
              <a:gd name="connsiteX9" fmla="*/ 175953 w 1889197"/>
              <a:gd name="connsiteY9" fmla="*/ 618299 h 2291704"/>
              <a:gd name="connsiteX10" fmla="*/ 196049 w 1889197"/>
              <a:gd name="connsiteY10" fmla="*/ 764000 h 2291704"/>
              <a:gd name="connsiteX11" fmla="*/ 186001 w 1889197"/>
              <a:gd name="connsiteY11" fmla="*/ 919749 h 2291704"/>
              <a:gd name="connsiteX12" fmla="*/ 115662 w 1889197"/>
              <a:gd name="connsiteY12" fmla="*/ 1050378 h 2291704"/>
              <a:gd name="connsiteX13" fmla="*/ 60397 w 1889197"/>
              <a:gd name="connsiteY13" fmla="*/ 1226224 h 2291704"/>
              <a:gd name="connsiteX14" fmla="*/ 106 w 1889197"/>
              <a:gd name="connsiteY14" fmla="*/ 1392022 h 2291704"/>
              <a:gd name="connsiteX15" fmla="*/ 45324 w 1889197"/>
              <a:gd name="connsiteY15" fmla="*/ 1447288 h 2291704"/>
              <a:gd name="connsiteX16" fmla="*/ 30251 w 1889197"/>
              <a:gd name="connsiteY16" fmla="*/ 1608061 h 2291704"/>
              <a:gd name="connsiteX17" fmla="*/ 125711 w 1889197"/>
              <a:gd name="connsiteY17" fmla="*/ 1713569 h 2291704"/>
              <a:gd name="connsiteX18" fmla="*/ 165904 w 1889197"/>
              <a:gd name="connsiteY18" fmla="*/ 1889415 h 2291704"/>
              <a:gd name="connsiteX19" fmla="*/ 296533 w 1889197"/>
              <a:gd name="connsiteY19" fmla="*/ 1994923 h 2291704"/>
              <a:gd name="connsiteX20" fmla="*/ 351799 w 1889197"/>
              <a:gd name="connsiteY20" fmla="*/ 2065261 h 2291704"/>
              <a:gd name="connsiteX21" fmla="*/ 422137 w 1889197"/>
              <a:gd name="connsiteY21" fmla="*/ 2170769 h 2291704"/>
              <a:gd name="connsiteX22" fmla="*/ 462331 w 1889197"/>
              <a:gd name="connsiteY22" fmla="*/ 2251156 h 2291704"/>
              <a:gd name="connsiteX23" fmla="*/ 547742 w 1889197"/>
              <a:gd name="connsiteY23" fmla="*/ 2286325 h 2291704"/>
              <a:gd name="connsiteX24" fmla="*/ 663298 w 1889197"/>
              <a:gd name="connsiteY24" fmla="*/ 2286325 h 2291704"/>
              <a:gd name="connsiteX25" fmla="*/ 743684 w 1889197"/>
              <a:gd name="connsiteY25" fmla="*/ 2236083 h 2291704"/>
              <a:gd name="connsiteX26" fmla="*/ 773829 w 1889197"/>
              <a:gd name="connsiteY26" fmla="*/ 2195890 h 2291704"/>
              <a:gd name="connsiteX27" fmla="*/ 783878 w 1889197"/>
              <a:gd name="connsiteY27" fmla="*/ 2155697 h 2291704"/>
              <a:gd name="connsiteX28" fmla="*/ 753733 w 1889197"/>
              <a:gd name="connsiteY28" fmla="*/ 2065261 h 2291704"/>
              <a:gd name="connsiteX29" fmla="*/ 693443 w 1889197"/>
              <a:gd name="connsiteY29" fmla="*/ 1989899 h 2291704"/>
              <a:gd name="connsiteX30" fmla="*/ 643201 w 1889197"/>
              <a:gd name="connsiteY30" fmla="*/ 1884391 h 2291704"/>
              <a:gd name="connsiteX31" fmla="*/ 643201 w 1889197"/>
              <a:gd name="connsiteY31" fmla="*/ 1809028 h 2291704"/>
              <a:gd name="connsiteX32" fmla="*/ 643201 w 1889197"/>
              <a:gd name="connsiteY32" fmla="*/ 1678400 h 2291704"/>
              <a:gd name="connsiteX33" fmla="*/ 648225 w 1889197"/>
              <a:gd name="connsiteY33" fmla="*/ 1542747 h 2291704"/>
              <a:gd name="connsiteX34" fmla="*/ 643201 w 1889197"/>
              <a:gd name="connsiteY34" fmla="*/ 1457336 h 2291704"/>
              <a:gd name="connsiteX35" fmla="*/ 623104 w 1889197"/>
              <a:gd name="connsiteY35" fmla="*/ 1316659 h 2291704"/>
              <a:gd name="connsiteX36" fmla="*/ 658273 w 1889197"/>
              <a:gd name="connsiteY36" fmla="*/ 1246321 h 2291704"/>
              <a:gd name="connsiteX37" fmla="*/ 678370 w 1889197"/>
              <a:gd name="connsiteY37" fmla="*/ 1095596 h 2291704"/>
              <a:gd name="connsiteX38" fmla="*/ 638177 w 1889197"/>
              <a:gd name="connsiteY38" fmla="*/ 924774 h 2291704"/>
              <a:gd name="connsiteX39" fmla="*/ 597983 w 1889197"/>
              <a:gd name="connsiteY39" fmla="*/ 839363 h 2291704"/>
              <a:gd name="connsiteX40" fmla="*/ 567838 w 1889197"/>
              <a:gd name="connsiteY40" fmla="*/ 683613 h 2291704"/>
              <a:gd name="connsiteX41" fmla="*/ 567838 w 1889197"/>
              <a:gd name="connsiteY41" fmla="*/ 573081 h 2291704"/>
              <a:gd name="connsiteX42" fmla="*/ 597983 w 1889197"/>
              <a:gd name="connsiteY42" fmla="*/ 442453 h 2291704"/>
              <a:gd name="connsiteX43" fmla="*/ 668322 w 1889197"/>
              <a:gd name="connsiteY43" fmla="*/ 352017 h 2291704"/>
              <a:gd name="connsiteX44" fmla="*/ 733636 w 1889197"/>
              <a:gd name="connsiteY44" fmla="*/ 321872 h 2291704"/>
              <a:gd name="connsiteX45" fmla="*/ 819047 w 1889197"/>
              <a:gd name="connsiteY45" fmla="*/ 286703 h 2291704"/>
              <a:gd name="connsiteX46" fmla="*/ 894410 w 1889197"/>
              <a:gd name="connsiteY46" fmla="*/ 276655 h 2291704"/>
              <a:gd name="connsiteX47" fmla="*/ 949676 w 1889197"/>
              <a:gd name="connsiteY47" fmla="*/ 336945 h 2291704"/>
              <a:gd name="connsiteX48" fmla="*/ 944651 w 1889197"/>
              <a:gd name="connsiteY48" fmla="*/ 437428 h 2291704"/>
              <a:gd name="connsiteX49" fmla="*/ 964748 w 1889197"/>
              <a:gd name="connsiteY49" fmla="*/ 583130 h 2291704"/>
              <a:gd name="connsiteX50" fmla="*/ 994893 w 1889197"/>
              <a:gd name="connsiteY50" fmla="*/ 688637 h 2291704"/>
              <a:gd name="connsiteX51" fmla="*/ 1009966 w 1889197"/>
              <a:gd name="connsiteY51" fmla="*/ 764000 h 2291704"/>
              <a:gd name="connsiteX52" fmla="*/ 1025038 w 1889197"/>
              <a:gd name="connsiteY52" fmla="*/ 854435 h 2291704"/>
              <a:gd name="connsiteX53" fmla="*/ 1055183 w 1889197"/>
              <a:gd name="connsiteY53" fmla="*/ 934822 h 2291704"/>
              <a:gd name="connsiteX54" fmla="*/ 1070256 w 1889197"/>
              <a:gd name="connsiteY54" fmla="*/ 969991 h 2291704"/>
              <a:gd name="connsiteX55" fmla="*/ 1095377 w 1889197"/>
              <a:gd name="connsiteY55" fmla="*/ 1005160 h 2291704"/>
              <a:gd name="connsiteX56" fmla="*/ 1140594 w 1889197"/>
              <a:gd name="connsiteY56" fmla="*/ 1145837 h 2291704"/>
              <a:gd name="connsiteX57" fmla="*/ 1195860 w 1889197"/>
              <a:gd name="connsiteY57" fmla="*/ 1281490 h 2291704"/>
              <a:gd name="connsiteX58" fmla="*/ 1251126 w 1889197"/>
              <a:gd name="connsiteY58" fmla="*/ 1397046 h 2291704"/>
              <a:gd name="connsiteX59" fmla="*/ 1351610 w 1889197"/>
              <a:gd name="connsiteY59" fmla="*/ 1472409 h 2291704"/>
              <a:gd name="connsiteX60" fmla="*/ 1442045 w 1889197"/>
              <a:gd name="connsiteY60" fmla="*/ 1472409 h 2291704"/>
              <a:gd name="connsiteX61" fmla="*/ 1477214 w 1889197"/>
              <a:gd name="connsiteY61" fmla="*/ 1432215 h 2291704"/>
              <a:gd name="connsiteX62" fmla="*/ 1437021 w 1889197"/>
              <a:gd name="connsiteY62" fmla="*/ 1361877 h 2291704"/>
              <a:gd name="connsiteX63" fmla="*/ 1406876 w 1889197"/>
              <a:gd name="connsiteY63" fmla="*/ 1286514 h 2291704"/>
              <a:gd name="connsiteX64" fmla="*/ 1381755 w 1889197"/>
              <a:gd name="connsiteY64" fmla="*/ 1231248 h 2291704"/>
              <a:gd name="connsiteX65" fmla="*/ 1351610 w 1889197"/>
              <a:gd name="connsiteY65" fmla="*/ 1110668 h 2291704"/>
              <a:gd name="connsiteX66" fmla="*/ 1331513 w 1889197"/>
              <a:gd name="connsiteY66" fmla="*/ 985064 h 2291704"/>
              <a:gd name="connsiteX67" fmla="*/ 1326489 w 1889197"/>
              <a:gd name="connsiteY67" fmla="*/ 829314 h 2291704"/>
              <a:gd name="connsiteX68" fmla="*/ 1326489 w 1889197"/>
              <a:gd name="connsiteY68" fmla="*/ 718782 h 2291704"/>
              <a:gd name="connsiteX69" fmla="*/ 1316440 w 1889197"/>
              <a:gd name="connsiteY69" fmla="*/ 603226 h 2291704"/>
              <a:gd name="connsiteX70" fmla="*/ 1301368 w 1889197"/>
              <a:gd name="connsiteY70" fmla="*/ 482646 h 2291704"/>
              <a:gd name="connsiteX71" fmla="*/ 1261175 w 1889197"/>
              <a:gd name="connsiteY71" fmla="*/ 402259 h 2291704"/>
              <a:gd name="connsiteX72" fmla="*/ 1246102 w 1889197"/>
              <a:gd name="connsiteY72" fmla="*/ 291727 h 2291704"/>
              <a:gd name="connsiteX73" fmla="*/ 1266199 w 1889197"/>
              <a:gd name="connsiteY73" fmla="*/ 226413 h 2291704"/>
              <a:gd name="connsiteX74" fmla="*/ 1281271 w 1889197"/>
              <a:gd name="connsiteY74" fmla="*/ 216365 h 2291704"/>
              <a:gd name="connsiteX75" fmla="*/ 1326489 w 1889197"/>
              <a:gd name="connsiteY75" fmla="*/ 196268 h 2291704"/>
              <a:gd name="connsiteX76" fmla="*/ 1396827 w 1889197"/>
              <a:gd name="connsiteY76" fmla="*/ 176171 h 2291704"/>
              <a:gd name="connsiteX77" fmla="*/ 1467166 w 1889197"/>
              <a:gd name="connsiteY77" fmla="*/ 181196 h 2291704"/>
              <a:gd name="connsiteX78" fmla="*/ 1517408 w 1889197"/>
              <a:gd name="connsiteY78" fmla="*/ 191244 h 2291704"/>
              <a:gd name="connsiteX79" fmla="*/ 1572673 w 1889197"/>
              <a:gd name="connsiteY79" fmla="*/ 251534 h 2291704"/>
              <a:gd name="connsiteX80" fmla="*/ 1632964 w 1889197"/>
              <a:gd name="connsiteY80" fmla="*/ 321872 h 2291704"/>
              <a:gd name="connsiteX81" fmla="*/ 1663109 w 1889197"/>
              <a:gd name="connsiteY81" fmla="*/ 568057 h 2291704"/>
              <a:gd name="connsiteX82" fmla="*/ 1663109 w 1889197"/>
              <a:gd name="connsiteY82" fmla="*/ 593178 h 2291704"/>
              <a:gd name="connsiteX83" fmla="*/ 1663109 w 1889197"/>
              <a:gd name="connsiteY83" fmla="*/ 728831 h 2291704"/>
              <a:gd name="connsiteX84" fmla="*/ 1663109 w 1889197"/>
              <a:gd name="connsiteY84" fmla="*/ 829314 h 2291704"/>
              <a:gd name="connsiteX85" fmla="*/ 1622915 w 1889197"/>
              <a:gd name="connsiteY85" fmla="*/ 924774 h 2291704"/>
              <a:gd name="connsiteX86" fmla="*/ 1592770 w 1889197"/>
              <a:gd name="connsiteY86" fmla="*/ 1000136 h 2291704"/>
              <a:gd name="connsiteX87" fmla="*/ 1587746 w 1889197"/>
              <a:gd name="connsiteY87" fmla="*/ 1060426 h 2291704"/>
              <a:gd name="connsiteX88" fmla="*/ 1627939 w 1889197"/>
              <a:gd name="connsiteY88" fmla="*/ 1160910 h 2291704"/>
              <a:gd name="connsiteX89" fmla="*/ 1668133 w 1889197"/>
              <a:gd name="connsiteY89" fmla="*/ 1241297 h 2291704"/>
              <a:gd name="connsiteX90" fmla="*/ 1743495 w 1889197"/>
              <a:gd name="connsiteY90" fmla="*/ 1397046 h 2291704"/>
              <a:gd name="connsiteX91" fmla="*/ 1748520 w 1889197"/>
              <a:gd name="connsiteY91" fmla="*/ 1472409 h 2291704"/>
              <a:gd name="connsiteX92" fmla="*/ 1748520 w 1889197"/>
              <a:gd name="connsiteY92" fmla="*/ 1552796 h 2291704"/>
              <a:gd name="connsiteX93" fmla="*/ 1713350 w 1889197"/>
              <a:gd name="connsiteY93" fmla="*/ 1633182 h 2291704"/>
              <a:gd name="connsiteX94" fmla="*/ 1381755 w 1889197"/>
              <a:gd name="connsiteY94" fmla="*/ 2095407 h 2291704"/>
              <a:gd name="connsiteX95" fmla="*/ 1452093 w 1889197"/>
              <a:gd name="connsiteY95" fmla="*/ 2221011 h 2291704"/>
              <a:gd name="connsiteX96" fmla="*/ 1527456 w 1889197"/>
              <a:gd name="connsiteY96" fmla="*/ 2210963 h 2291704"/>
              <a:gd name="connsiteX97" fmla="*/ 1597794 w 1889197"/>
              <a:gd name="connsiteY97" fmla="*/ 2160721 h 2291704"/>
              <a:gd name="connsiteX98" fmla="*/ 1673157 w 1889197"/>
              <a:gd name="connsiteY98" fmla="*/ 2080334 h 2291704"/>
              <a:gd name="connsiteX99" fmla="*/ 1783689 w 1889197"/>
              <a:gd name="connsiteY99" fmla="*/ 1919560 h 2291704"/>
              <a:gd name="connsiteX100" fmla="*/ 1859051 w 1889197"/>
              <a:gd name="connsiteY100" fmla="*/ 1738690 h 2291704"/>
              <a:gd name="connsiteX101" fmla="*/ 1889197 w 1889197"/>
              <a:gd name="connsiteY101" fmla="*/ 1658303 h 2291704"/>
              <a:gd name="connsiteX0" fmla="*/ 1130546 w 1859051"/>
              <a:gd name="connsiteY0" fmla="*/ 271631 h 2291704"/>
              <a:gd name="connsiteX1" fmla="*/ 1080304 w 1859051"/>
              <a:gd name="connsiteY1" fmla="*/ 120905 h 2291704"/>
              <a:gd name="connsiteX2" fmla="*/ 803975 w 1859051"/>
              <a:gd name="connsiteY2" fmla="*/ 5349 h 2291704"/>
              <a:gd name="connsiteX3" fmla="*/ 678370 w 1859051"/>
              <a:gd name="connsiteY3" fmla="*/ 25446 h 2291704"/>
              <a:gd name="connsiteX4" fmla="*/ 572862 w 1859051"/>
              <a:gd name="connsiteY4" fmla="*/ 80712 h 2291704"/>
              <a:gd name="connsiteX5" fmla="*/ 407065 w 1859051"/>
              <a:gd name="connsiteY5" fmla="*/ 171147 h 2291704"/>
              <a:gd name="connsiteX6" fmla="*/ 296533 w 1859051"/>
              <a:gd name="connsiteY6" fmla="*/ 236461 h 2291704"/>
              <a:gd name="connsiteX7" fmla="*/ 276436 w 1859051"/>
              <a:gd name="connsiteY7" fmla="*/ 372114 h 2291704"/>
              <a:gd name="connsiteX8" fmla="*/ 201073 w 1859051"/>
              <a:gd name="connsiteY8" fmla="*/ 477622 h 2291704"/>
              <a:gd name="connsiteX9" fmla="*/ 175953 w 1859051"/>
              <a:gd name="connsiteY9" fmla="*/ 618299 h 2291704"/>
              <a:gd name="connsiteX10" fmla="*/ 196049 w 1859051"/>
              <a:gd name="connsiteY10" fmla="*/ 764000 h 2291704"/>
              <a:gd name="connsiteX11" fmla="*/ 186001 w 1859051"/>
              <a:gd name="connsiteY11" fmla="*/ 919749 h 2291704"/>
              <a:gd name="connsiteX12" fmla="*/ 115662 w 1859051"/>
              <a:gd name="connsiteY12" fmla="*/ 1050378 h 2291704"/>
              <a:gd name="connsiteX13" fmla="*/ 60397 w 1859051"/>
              <a:gd name="connsiteY13" fmla="*/ 1226224 h 2291704"/>
              <a:gd name="connsiteX14" fmla="*/ 106 w 1859051"/>
              <a:gd name="connsiteY14" fmla="*/ 1392022 h 2291704"/>
              <a:gd name="connsiteX15" fmla="*/ 45324 w 1859051"/>
              <a:gd name="connsiteY15" fmla="*/ 1447288 h 2291704"/>
              <a:gd name="connsiteX16" fmla="*/ 30251 w 1859051"/>
              <a:gd name="connsiteY16" fmla="*/ 1608061 h 2291704"/>
              <a:gd name="connsiteX17" fmla="*/ 125711 w 1859051"/>
              <a:gd name="connsiteY17" fmla="*/ 1713569 h 2291704"/>
              <a:gd name="connsiteX18" fmla="*/ 165904 w 1859051"/>
              <a:gd name="connsiteY18" fmla="*/ 1889415 h 2291704"/>
              <a:gd name="connsiteX19" fmla="*/ 296533 w 1859051"/>
              <a:gd name="connsiteY19" fmla="*/ 1994923 h 2291704"/>
              <a:gd name="connsiteX20" fmla="*/ 351799 w 1859051"/>
              <a:gd name="connsiteY20" fmla="*/ 2065261 h 2291704"/>
              <a:gd name="connsiteX21" fmla="*/ 422137 w 1859051"/>
              <a:gd name="connsiteY21" fmla="*/ 2170769 h 2291704"/>
              <a:gd name="connsiteX22" fmla="*/ 462331 w 1859051"/>
              <a:gd name="connsiteY22" fmla="*/ 2251156 h 2291704"/>
              <a:gd name="connsiteX23" fmla="*/ 547742 w 1859051"/>
              <a:gd name="connsiteY23" fmla="*/ 2286325 h 2291704"/>
              <a:gd name="connsiteX24" fmla="*/ 663298 w 1859051"/>
              <a:gd name="connsiteY24" fmla="*/ 2286325 h 2291704"/>
              <a:gd name="connsiteX25" fmla="*/ 743684 w 1859051"/>
              <a:gd name="connsiteY25" fmla="*/ 2236083 h 2291704"/>
              <a:gd name="connsiteX26" fmla="*/ 773829 w 1859051"/>
              <a:gd name="connsiteY26" fmla="*/ 2195890 h 2291704"/>
              <a:gd name="connsiteX27" fmla="*/ 783878 w 1859051"/>
              <a:gd name="connsiteY27" fmla="*/ 2155697 h 2291704"/>
              <a:gd name="connsiteX28" fmla="*/ 753733 w 1859051"/>
              <a:gd name="connsiteY28" fmla="*/ 2065261 h 2291704"/>
              <a:gd name="connsiteX29" fmla="*/ 693443 w 1859051"/>
              <a:gd name="connsiteY29" fmla="*/ 1989899 h 2291704"/>
              <a:gd name="connsiteX30" fmla="*/ 643201 w 1859051"/>
              <a:gd name="connsiteY30" fmla="*/ 1884391 h 2291704"/>
              <a:gd name="connsiteX31" fmla="*/ 643201 w 1859051"/>
              <a:gd name="connsiteY31" fmla="*/ 1809028 h 2291704"/>
              <a:gd name="connsiteX32" fmla="*/ 643201 w 1859051"/>
              <a:gd name="connsiteY32" fmla="*/ 1678400 h 2291704"/>
              <a:gd name="connsiteX33" fmla="*/ 648225 w 1859051"/>
              <a:gd name="connsiteY33" fmla="*/ 1542747 h 2291704"/>
              <a:gd name="connsiteX34" fmla="*/ 643201 w 1859051"/>
              <a:gd name="connsiteY34" fmla="*/ 1457336 h 2291704"/>
              <a:gd name="connsiteX35" fmla="*/ 623104 w 1859051"/>
              <a:gd name="connsiteY35" fmla="*/ 1316659 h 2291704"/>
              <a:gd name="connsiteX36" fmla="*/ 658273 w 1859051"/>
              <a:gd name="connsiteY36" fmla="*/ 1246321 h 2291704"/>
              <a:gd name="connsiteX37" fmla="*/ 678370 w 1859051"/>
              <a:gd name="connsiteY37" fmla="*/ 1095596 h 2291704"/>
              <a:gd name="connsiteX38" fmla="*/ 638177 w 1859051"/>
              <a:gd name="connsiteY38" fmla="*/ 924774 h 2291704"/>
              <a:gd name="connsiteX39" fmla="*/ 597983 w 1859051"/>
              <a:gd name="connsiteY39" fmla="*/ 839363 h 2291704"/>
              <a:gd name="connsiteX40" fmla="*/ 567838 w 1859051"/>
              <a:gd name="connsiteY40" fmla="*/ 683613 h 2291704"/>
              <a:gd name="connsiteX41" fmla="*/ 567838 w 1859051"/>
              <a:gd name="connsiteY41" fmla="*/ 573081 h 2291704"/>
              <a:gd name="connsiteX42" fmla="*/ 597983 w 1859051"/>
              <a:gd name="connsiteY42" fmla="*/ 442453 h 2291704"/>
              <a:gd name="connsiteX43" fmla="*/ 668322 w 1859051"/>
              <a:gd name="connsiteY43" fmla="*/ 352017 h 2291704"/>
              <a:gd name="connsiteX44" fmla="*/ 733636 w 1859051"/>
              <a:gd name="connsiteY44" fmla="*/ 321872 h 2291704"/>
              <a:gd name="connsiteX45" fmla="*/ 819047 w 1859051"/>
              <a:gd name="connsiteY45" fmla="*/ 286703 h 2291704"/>
              <a:gd name="connsiteX46" fmla="*/ 894410 w 1859051"/>
              <a:gd name="connsiteY46" fmla="*/ 276655 h 2291704"/>
              <a:gd name="connsiteX47" fmla="*/ 949676 w 1859051"/>
              <a:gd name="connsiteY47" fmla="*/ 336945 h 2291704"/>
              <a:gd name="connsiteX48" fmla="*/ 944651 w 1859051"/>
              <a:gd name="connsiteY48" fmla="*/ 437428 h 2291704"/>
              <a:gd name="connsiteX49" fmla="*/ 964748 w 1859051"/>
              <a:gd name="connsiteY49" fmla="*/ 583130 h 2291704"/>
              <a:gd name="connsiteX50" fmla="*/ 994893 w 1859051"/>
              <a:gd name="connsiteY50" fmla="*/ 688637 h 2291704"/>
              <a:gd name="connsiteX51" fmla="*/ 1009966 w 1859051"/>
              <a:gd name="connsiteY51" fmla="*/ 764000 h 2291704"/>
              <a:gd name="connsiteX52" fmla="*/ 1025038 w 1859051"/>
              <a:gd name="connsiteY52" fmla="*/ 854435 h 2291704"/>
              <a:gd name="connsiteX53" fmla="*/ 1055183 w 1859051"/>
              <a:gd name="connsiteY53" fmla="*/ 934822 h 2291704"/>
              <a:gd name="connsiteX54" fmla="*/ 1070256 w 1859051"/>
              <a:gd name="connsiteY54" fmla="*/ 969991 h 2291704"/>
              <a:gd name="connsiteX55" fmla="*/ 1095377 w 1859051"/>
              <a:gd name="connsiteY55" fmla="*/ 1005160 h 2291704"/>
              <a:gd name="connsiteX56" fmla="*/ 1140594 w 1859051"/>
              <a:gd name="connsiteY56" fmla="*/ 1145837 h 2291704"/>
              <a:gd name="connsiteX57" fmla="*/ 1195860 w 1859051"/>
              <a:gd name="connsiteY57" fmla="*/ 1281490 h 2291704"/>
              <a:gd name="connsiteX58" fmla="*/ 1251126 w 1859051"/>
              <a:gd name="connsiteY58" fmla="*/ 1397046 h 2291704"/>
              <a:gd name="connsiteX59" fmla="*/ 1351610 w 1859051"/>
              <a:gd name="connsiteY59" fmla="*/ 1472409 h 2291704"/>
              <a:gd name="connsiteX60" fmla="*/ 1442045 w 1859051"/>
              <a:gd name="connsiteY60" fmla="*/ 1472409 h 2291704"/>
              <a:gd name="connsiteX61" fmla="*/ 1477214 w 1859051"/>
              <a:gd name="connsiteY61" fmla="*/ 1432215 h 2291704"/>
              <a:gd name="connsiteX62" fmla="*/ 1437021 w 1859051"/>
              <a:gd name="connsiteY62" fmla="*/ 1361877 h 2291704"/>
              <a:gd name="connsiteX63" fmla="*/ 1406876 w 1859051"/>
              <a:gd name="connsiteY63" fmla="*/ 1286514 h 2291704"/>
              <a:gd name="connsiteX64" fmla="*/ 1381755 w 1859051"/>
              <a:gd name="connsiteY64" fmla="*/ 1231248 h 2291704"/>
              <a:gd name="connsiteX65" fmla="*/ 1351610 w 1859051"/>
              <a:gd name="connsiteY65" fmla="*/ 1110668 h 2291704"/>
              <a:gd name="connsiteX66" fmla="*/ 1331513 w 1859051"/>
              <a:gd name="connsiteY66" fmla="*/ 985064 h 2291704"/>
              <a:gd name="connsiteX67" fmla="*/ 1326489 w 1859051"/>
              <a:gd name="connsiteY67" fmla="*/ 829314 h 2291704"/>
              <a:gd name="connsiteX68" fmla="*/ 1326489 w 1859051"/>
              <a:gd name="connsiteY68" fmla="*/ 718782 h 2291704"/>
              <a:gd name="connsiteX69" fmla="*/ 1316440 w 1859051"/>
              <a:gd name="connsiteY69" fmla="*/ 603226 h 2291704"/>
              <a:gd name="connsiteX70" fmla="*/ 1301368 w 1859051"/>
              <a:gd name="connsiteY70" fmla="*/ 482646 h 2291704"/>
              <a:gd name="connsiteX71" fmla="*/ 1261175 w 1859051"/>
              <a:gd name="connsiteY71" fmla="*/ 402259 h 2291704"/>
              <a:gd name="connsiteX72" fmla="*/ 1246102 w 1859051"/>
              <a:gd name="connsiteY72" fmla="*/ 291727 h 2291704"/>
              <a:gd name="connsiteX73" fmla="*/ 1266199 w 1859051"/>
              <a:gd name="connsiteY73" fmla="*/ 226413 h 2291704"/>
              <a:gd name="connsiteX74" fmla="*/ 1281271 w 1859051"/>
              <a:gd name="connsiteY74" fmla="*/ 216365 h 2291704"/>
              <a:gd name="connsiteX75" fmla="*/ 1326489 w 1859051"/>
              <a:gd name="connsiteY75" fmla="*/ 196268 h 2291704"/>
              <a:gd name="connsiteX76" fmla="*/ 1396827 w 1859051"/>
              <a:gd name="connsiteY76" fmla="*/ 176171 h 2291704"/>
              <a:gd name="connsiteX77" fmla="*/ 1467166 w 1859051"/>
              <a:gd name="connsiteY77" fmla="*/ 181196 h 2291704"/>
              <a:gd name="connsiteX78" fmla="*/ 1517408 w 1859051"/>
              <a:gd name="connsiteY78" fmla="*/ 191244 h 2291704"/>
              <a:gd name="connsiteX79" fmla="*/ 1572673 w 1859051"/>
              <a:gd name="connsiteY79" fmla="*/ 251534 h 2291704"/>
              <a:gd name="connsiteX80" fmla="*/ 1632964 w 1859051"/>
              <a:gd name="connsiteY80" fmla="*/ 321872 h 2291704"/>
              <a:gd name="connsiteX81" fmla="*/ 1663109 w 1859051"/>
              <a:gd name="connsiteY81" fmla="*/ 568057 h 2291704"/>
              <a:gd name="connsiteX82" fmla="*/ 1663109 w 1859051"/>
              <a:gd name="connsiteY82" fmla="*/ 593178 h 2291704"/>
              <a:gd name="connsiteX83" fmla="*/ 1663109 w 1859051"/>
              <a:gd name="connsiteY83" fmla="*/ 728831 h 2291704"/>
              <a:gd name="connsiteX84" fmla="*/ 1663109 w 1859051"/>
              <a:gd name="connsiteY84" fmla="*/ 829314 h 2291704"/>
              <a:gd name="connsiteX85" fmla="*/ 1622915 w 1859051"/>
              <a:gd name="connsiteY85" fmla="*/ 924774 h 2291704"/>
              <a:gd name="connsiteX86" fmla="*/ 1592770 w 1859051"/>
              <a:gd name="connsiteY86" fmla="*/ 1000136 h 2291704"/>
              <a:gd name="connsiteX87" fmla="*/ 1587746 w 1859051"/>
              <a:gd name="connsiteY87" fmla="*/ 1060426 h 2291704"/>
              <a:gd name="connsiteX88" fmla="*/ 1627939 w 1859051"/>
              <a:gd name="connsiteY88" fmla="*/ 1160910 h 2291704"/>
              <a:gd name="connsiteX89" fmla="*/ 1668133 w 1859051"/>
              <a:gd name="connsiteY89" fmla="*/ 1241297 h 2291704"/>
              <a:gd name="connsiteX90" fmla="*/ 1743495 w 1859051"/>
              <a:gd name="connsiteY90" fmla="*/ 1397046 h 2291704"/>
              <a:gd name="connsiteX91" fmla="*/ 1748520 w 1859051"/>
              <a:gd name="connsiteY91" fmla="*/ 1472409 h 2291704"/>
              <a:gd name="connsiteX92" fmla="*/ 1748520 w 1859051"/>
              <a:gd name="connsiteY92" fmla="*/ 1552796 h 2291704"/>
              <a:gd name="connsiteX93" fmla="*/ 1713350 w 1859051"/>
              <a:gd name="connsiteY93" fmla="*/ 1633182 h 2291704"/>
              <a:gd name="connsiteX94" fmla="*/ 1381755 w 1859051"/>
              <a:gd name="connsiteY94" fmla="*/ 2095407 h 2291704"/>
              <a:gd name="connsiteX95" fmla="*/ 1452093 w 1859051"/>
              <a:gd name="connsiteY95" fmla="*/ 2221011 h 2291704"/>
              <a:gd name="connsiteX96" fmla="*/ 1527456 w 1859051"/>
              <a:gd name="connsiteY96" fmla="*/ 2210963 h 2291704"/>
              <a:gd name="connsiteX97" fmla="*/ 1597794 w 1859051"/>
              <a:gd name="connsiteY97" fmla="*/ 2160721 h 2291704"/>
              <a:gd name="connsiteX98" fmla="*/ 1673157 w 1859051"/>
              <a:gd name="connsiteY98" fmla="*/ 2080334 h 2291704"/>
              <a:gd name="connsiteX99" fmla="*/ 1783689 w 1859051"/>
              <a:gd name="connsiteY99" fmla="*/ 1919560 h 2291704"/>
              <a:gd name="connsiteX100" fmla="*/ 1859051 w 1859051"/>
              <a:gd name="connsiteY100" fmla="*/ 1738690 h 2291704"/>
              <a:gd name="connsiteX0" fmla="*/ 1130546 w 1783689"/>
              <a:gd name="connsiteY0" fmla="*/ 271631 h 2291704"/>
              <a:gd name="connsiteX1" fmla="*/ 1080304 w 1783689"/>
              <a:gd name="connsiteY1" fmla="*/ 120905 h 2291704"/>
              <a:gd name="connsiteX2" fmla="*/ 803975 w 1783689"/>
              <a:gd name="connsiteY2" fmla="*/ 5349 h 2291704"/>
              <a:gd name="connsiteX3" fmla="*/ 678370 w 1783689"/>
              <a:gd name="connsiteY3" fmla="*/ 25446 h 2291704"/>
              <a:gd name="connsiteX4" fmla="*/ 572862 w 1783689"/>
              <a:gd name="connsiteY4" fmla="*/ 80712 h 2291704"/>
              <a:gd name="connsiteX5" fmla="*/ 407065 w 1783689"/>
              <a:gd name="connsiteY5" fmla="*/ 171147 h 2291704"/>
              <a:gd name="connsiteX6" fmla="*/ 296533 w 1783689"/>
              <a:gd name="connsiteY6" fmla="*/ 236461 h 2291704"/>
              <a:gd name="connsiteX7" fmla="*/ 276436 w 1783689"/>
              <a:gd name="connsiteY7" fmla="*/ 372114 h 2291704"/>
              <a:gd name="connsiteX8" fmla="*/ 201073 w 1783689"/>
              <a:gd name="connsiteY8" fmla="*/ 477622 h 2291704"/>
              <a:gd name="connsiteX9" fmla="*/ 175953 w 1783689"/>
              <a:gd name="connsiteY9" fmla="*/ 618299 h 2291704"/>
              <a:gd name="connsiteX10" fmla="*/ 196049 w 1783689"/>
              <a:gd name="connsiteY10" fmla="*/ 764000 h 2291704"/>
              <a:gd name="connsiteX11" fmla="*/ 186001 w 1783689"/>
              <a:gd name="connsiteY11" fmla="*/ 919749 h 2291704"/>
              <a:gd name="connsiteX12" fmla="*/ 115662 w 1783689"/>
              <a:gd name="connsiteY12" fmla="*/ 1050378 h 2291704"/>
              <a:gd name="connsiteX13" fmla="*/ 60397 w 1783689"/>
              <a:gd name="connsiteY13" fmla="*/ 1226224 h 2291704"/>
              <a:gd name="connsiteX14" fmla="*/ 106 w 1783689"/>
              <a:gd name="connsiteY14" fmla="*/ 1392022 h 2291704"/>
              <a:gd name="connsiteX15" fmla="*/ 45324 w 1783689"/>
              <a:gd name="connsiteY15" fmla="*/ 1447288 h 2291704"/>
              <a:gd name="connsiteX16" fmla="*/ 30251 w 1783689"/>
              <a:gd name="connsiteY16" fmla="*/ 1608061 h 2291704"/>
              <a:gd name="connsiteX17" fmla="*/ 125711 w 1783689"/>
              <a:gd name="connsiteY17" fmla="*/ 1713569 h 2291704"/>
              <a:gd name="connsiteX18" fmla="*/ 165904 w 1783689"/>
              <a:gd name="connsiteY18" fmla="*/ 1889415 h 2291704"/>
              <a:gd name="connsiteX19" fmla="*/ 296533 w 1783689"/>
              <a:gd name="connsiteY19" fmla="*/ 1994923 h 2291704"/>
              <a:gd name="connsiteX20" fmla="*/ 351799 w 1783689"/>
              <a:gd name="connsiteY20" fmla="*/ 2065261 h 2291704"/>
              <a:gd name="connsiteX21" fmla="*/ 422137 w 1783689"/>
              <a:gd name="connsiteY21" fmla="*/ 2170769 h 2291704"/>
              <a:gd name="connsiteX22" fmla="*/ 462331 w 1783689"/>
              <a:gd name="connsiteY22" fmla="*/ 2251156 h 2291704"/>
              <a:gd name="connsiteX23" fmla="*/ 547742 w 1783689"/>
              <a:gd name="connsiteY23" fmla="*/ 2286325 h 2291704"/>
              <a:gd name="connsiteX24" fmla="*/ 663298 w 1783689"/>
              <a:gd name="connsiteY24" fmla="*/ 2286325 h 2291704"/>
              <a:gd name="connsiteX25" fmla="*/ 743684 w 1783689"/>
              <a:gd name="connsiteY25" fmla="*/ 2236083 h 2291704"/>
              <a:gd name="connsiteX26" fmla="*/ 773829 w 1783689"/>
              <a:gd name="connsiteY26" fmla="*/ 2195890 h 2291704"/>
              <a:gd name="connsiteX27" fmla="*/ 783878 w 1783689"/>
              <a:gd name="connsiteY27" fmla="*/ 2155697 h 2291704"/>
              <a:gd name="connsiteX28" fmla="*/ 753733 w 1783689"/>
              <a:gd name="connsiteY28" fmla="*/ 2065261 h 2291704"/>
              <a:gd name="connsiteX29" fmla="*/ 693443 w 1783689"/>
              <a:gd name="connsiteY29" fmla="*/ 1989899 h 2291704"/>
              <a:gd name="connsiteX30" fmla="*/ 643201 w 1783689"/>
              <a:gd name="connsiteY30" fmla="*/ 1884391 h 2291704"/>
              <a:gd name="connsiteX31" fmla="*/ 643201 w 1783689"/>
              <a:gd name="connsiteY31" fmla="*/ 1809028 h 2291704"/>
              <a:gd name="connsiteX32" fmla="*/ 643201 w 1783689"/>
              <a:gd name="connsiteY32" fmla="*/ 1678400 h 2291704"/>
              <a:gd name="connsiteX33" fmla="*/ 648225 w 1783689"/>
              <a:gd name="connsiteY33" fmla="*/ 1542747 h 2291704"/>
              <a:gd name="connsiteX34" fmla="*/ 643201 w 1783689"/>
              <a:gd name="connsiteY34" fmla="*/ 1457336 h 2291704"/>
              <a:gd name="connsiteX35" fmla="*/ 623104 w 1783689"/>
              <a:gd name="connsiteY35" fmla="*/ 1316659 h 2291704"/>
              <a:gd name="connsiteX36" fmla="*/ 658273 w 1783689"/>
              <a:gd name="connsiteY36" fmla="*/ 1246321 h 2291704"/>
              <a:gd name="connsiteX37" fmla="*/ 678370 w 1783689"/>
              <a:gd name="connsiteY37" fmla="*/ 1095596 h 2291704"/>
              <a:gd name="connsiteX38" fmla="*/ 638177 w 1783689"/>
              <a:gd name="connsiteY38" fmla="*/ 924774 h 2291704"/>
              <a:gd name="connsiteX39" fmla="*/ 597983 w 1783689"/>
              <a:gd name="connsiteY39" fmla="*/ 839363 h 2291704"/>
              <a:gd name="connsiteX40" fmla="*/ 567838 w 1783689"/>
              <a:gd name="connsiteY40" fmla="*/ 683613 h 2291704"/>
              <a:gd name="connsiteX41" fmla="*/ 567838 w 1783689"/>
              <a:gd name="connsiteY41" fmla="*/ 573081 h 2291704"/>
              <a:gd name="connsiteX42" fmla="*/ 597983 w 1783689"/>
              <a:gd name="connsiteY42" fmla="*/ 442453 h 2291704"/>
              <a:gd name="connsiteX43" fmla="*/ 668322 w 1783689"/>
              <a:gd name="connsiteY43" fmla="*/ 352017 h 2291704"/>
              <a:gd name="connsiteX44" fmla="*/ 733636 w 1783689"/>
              <a:gd name="connsiteY44" fmla="*/ 321872 h 2291704"/>
              <a:gd name="connsiteX45" fmla="*/ 819047 w 1783689"/>
              <a:gd name="connsiteY45" fmla="*/ 286703 h 2291704"/>
              <a:gd name="connsiteX46" fmla="*/ 894410 w 1783689"/>
              <a:gd name="connsiteY46" fmla="*/ 276655 h 2291704"/>
              <a:gd name="connsiteX47" fmla="*/ 949676 w 1783689"/>
              <a:gd name="connsiteY47" fmla="*/ 336945 h 2291704"/>
              <a:gd name="connsiteX48" fmla="*/ 944651 w 1783689"/>
              <a:gd name="connsiteY48" fmla="*/ 437428 h 2291704"/>
              <a:gd name="connsiteX49" fmla="*/ 964748 w 1783689"/>
              <a:gd name="connsiteY49" fmla="*/ 583130 h 2291704"/>
              <a:gd name="connsiteX50" fmla="*/ 994893 w 1783689"/>
              <a:gd name="connsiteY50" fmla="*/ 688637 h 2291704"/>
              <a:gd name="connsiteX51" fmla="*/ 1009966 w 1783689"/>
              <a:gd name="connsiteY51" fmla="*/ 764000 h 2291704"/>
              <a:gd name="connsiteX52" fmla="*/ 1025038 w 1783689"/>
              <a:gd name="connsiteY52" fmla="*/ 854435 h 2291704"/>
              <a:gd name="connsiteX53" fmla="*/ 1055183 w 1783689"/>
              <a:gd name="connsiteY53" fmla="*/ 934822 h 2291704"/>
              <a:gd name="connsiteX54" fmla="*/ 1070256 w 1783689"/>
              <a:gd name="connsiteY54" fmla="*/ 969991 h 2291704"/>
              <a:gd name="connsiteX55" fmla="*/ 1095377 w 1783689"/>
              <a:gd name="connsiteY55" fmla="*/ 1005160 h 2291704"/>
              <a:gd name="connsiteX56" fmla="*/ 1140594 w 1783689"/>
              <a:gd name="connsiteY56" fmla="*/ 1145837 h 2291704"/>
              <a:gd name="connsiteX57" fmla="*/ 1195860 w 1783689"/>
              <a:gd name="connsiteY57" fmla="*/ 1281490 h 2291704"/>
              <a:gd name="connsiteX58" fmla="*/ 1251126 w 1783689"/>
              <a:gd name="connsiteY58" fmla="*/ 1397046 h 2291704"/>
              <a:gd name="connsiteX59" fmla="*/ 1351610 w 1783689"/>
              <a:gd name="connsiteY59" fmla="*/ 1472409 h 2291704"/>
              <a:gd name="connsiteX60" fmla="*/ 1442045 w 1783689"/>
              <a:gd name="connsiteY60" fmla="*/ 1472409 h 2291704"/>
              <a:gd name="connsiteX61" fmla="*/ 1477214 w 1783689"/>
              <a:gd name="connsiteY61" fmla="*/ 1432215 h 2291704"/>
              <a:gd name="connsiteX62" fmla="*/ 1437021 w 1783689"/>
              <a:gd name="connsiteY62" fmla="*/ 1361877 h 2291704"/>
              <a:gd name="connsiteX63" fmla="*/ 1406876 w 1783689"/>
              <a:gd name="connsiteY63" fmla="*/ 1286514 h 2291704"/>
              <a:gd name="connsiteX64" fmla="*/ 1381755 w 1783689"/>
              <a:gd name="connsiteY64" fmla="*/ 1231248 h 2291704"/>
              <a:gd name="connsiteX65" fmla="*/ 1351610 w 1783689"/>
              <a:gd name="connsiteY65" fmla="*/ 1110668 h 2291704"/>
              <a:gd name="connsiteX66" fmla="*/ 1331513 w 1783689"/>
              <a:gd name="connsiteY66" fmla="*/ 985064 h 2291704"/>
              <a:gd name="connsiteX67" fmla="*/ 1326489 w 1783689"/>
              <a:gd name="connsiteY67" fmla="*/ 829314 h 2291704"/>
              <a:gd name="connsiteX68" fmla="*/ 1326489 w 1783689"/>
              <a:gd name="connsiteY68" fmla="*/ 718782 h 2291704"/>
              <a:gd name="connsiteX69" fmla="*/ 1316440 w 1783689"/>
              <a:gd name="connsiteY69" fmla="*/ 603226 h 2291704"/>
              <a:gd name="connsiteX70" fmla="*/ 1301368 w 1783689"/>
              <a:gd name="connsiteY70" fmla="*/ 482646 h 2291704"/>
              <a:gd name="connsiteX71" fmla="*/ 1261175 w 1783689"/>
              <a:gd name="connsiteY71" fmla="*/ 402259 h 2291704"/>
              <a:gd name="connsiteX72" fmla="*/ 1246102 w 1783689"/>
              <a:gd name="connsiteY72" fmla="*/ 291727 h 2291704"/>
              <a:gd name="connsiteX73" fmla="*/ 1266199 w 1783689"/>
              <a:gd name="connsiteY73" fmla="*/ 226413 h 2291704"/>
              <a:gd name="connsiteX74" fmla="*/ 1281271 w 1783689"/>
              <a:gd name="connsiteY74" fmla="*/ 216365 h 2291704"/>
              <a:gd name="connsiteX75" fmla="*/ 1326489 w 1783689"/>
              <a:gd name="connsiteY75" fmla="*/ 196268 h 2291704"/>
              <a:gd name="connsiteX76" fmla="*/ 1396827 w 1783689"/>
              <a:gd name="connsiteY76" fmla="*/ 176171 h 2291704"/>
              <a:gd name="connsiteX77" fmla="*/ 1467166 w 1783689"/>
              <a:gd name="connsiteY77" fmla="*/ 181196 h 2291704"/>
              <a:gd name="connsiteX78" fmla="*/ 1517408 w 1783689"/>
              <a:gd name="connsiteY78" fmla="*/ 191244 h 2291704"/>
              <a:gd name="connsiteX79" fmla="*/ 1572673 w 1783689"/>
              <a:gd name="connsiteY79" fmla="*/ 251534 h 2291704"/>
              <a:gd name="connsiteX80" fmla="*/ 1632964 w 1783689"/>
              <a:gd name="connsiteY80" fmla="*/ 321872 h 2291704"/>
              <a:gd name="connsiteX81" fmla="*/ 1663109 w 1783689"/>
              <a:gd name="connsiteY81" fmla="*/ 568057 h 2291704"/>
              <a:gd name="connsiteX82" fmla="*/ 1663109 w 1783689"/>
              <a:gd name="connsiteY82" fmla="*/ 593178 h 2291704"/>
              <a:gd name="connsiteX83" fmla="*/ 1663109 w 1783689"/>
              <a:gd name="connsiteY83" fmla="*/ 728831 h 2291704"/>
              <a:gd name="connsiteX84" fmla="*/ 1663109 w 1783689"/>
              <a:gd name="connsiteY84" fmla="*/ 829314 h 2291704"/>
              <a:gd name="connsiteX85" fmla="*/ 1622915 w 1783689"/>
              <a:gd name="connsiteY85" fmla="*/ 924774 h 2291704"/>
              <a:gd name="connsiteX86" fmla="*/ 1592770 w 1783689"/>
              <a:gd name="connsiteY86" fmla="*/ 1000136 h 2291704"/>
              <a:gd name="connsiteX87" fmla="*/ 1587746 w 1783689"/>
              <a:gd name="connsiteY87" fmla="*/ 1060426 h 2291704"/>
              <a:gd name="connsiteX88" fmla="*/ 1627939 w 1783689"/>
              <a:gd name="connsiteY88" fmla="*/ 1160910 h 2291704"/>
              <a:gd name="connsiteX89" fmla="*/ 1668133 w 1783689"/>
              <a:gd name="connsiteY89" fmla="*/ 1241297 h 2291704"/>
              <a:gd name="connsiteX90" fmla="*/ 1743495 w 1783689"/>
              <a:gd name="connsiteY90" fmla="*/ 1397046 h 2291704"/>
              <a:gd name="connsiteX91" fmla="*/ 1748520 w 1783689"/>
              <a:gd name="connsiteY91" fmla="*/ 1472409 h 2291704"/>
              <a:gd name="connsiteX92" fmla="*/ 1748520 w 1783689"/>
              <a:gd name="connsiteY92" fmla="*/ 1552796 h 2291704"/>
              <a:gd name="connsiteX93" fmla="*/ 1713350 w 1783689"/>
              <a:gd name="connsiteY93" fmla="*/ 1633182 h 2291704"/>
              <a:gd name="connsiteX94" fmla="*/ 1381755 w 1783689"/>
              <a:gd name="connsiteY94" fmla="*/ 2095407 h 2291704"/>
              <a:gd name="connsiteX95" fmla="*/ 1452093 w 1783689"/>
              <a:gd name="connsiteY95" fmla="*/ 2221011 h 2291704"/>
              <a:gd name="connsiteX96" fmla="*/ 1527456 w 1783689"/>
              <a:gd name="connsiteY96" fmla="*/ 2210963 h 2291704"/>
              <a:gd name="connsiteX97" fmla="*/ 1597794 w 1783689"/>
              <a:gd name="connsiteY97" fmla="*/ 2160721 h 2291704"/>
              <a:gd name="connsiteX98" fmla="*/ 1673157 w 1783689"/>
              <a:gd name="connsiteY98" fmla="*/ 2080334 h 2291704"/>
              <a:gd name="connsiteX99" fmla="*/ 1783689 w 1783689"/>
              <a:gd name="connsiteY99" fmla="*/ 1919560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98" fmla="*/ 1673157 w 1751678"/>
              <a:gd name="connsiteY98" fmla="*/ 2080334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0" fmla="*/ 1130546 w 1751321"/>
              <a:gd name="connsiteY0" fmla="*/ 271631 h 2291704"/>
              <a:gd name="connsiteX1" fmla="*/ 1080304 w 1751321"/>
              <a:gd name="connsiteY1" fmla="*/ 120905 h 2291704"/>
              <a:gd name="connsiteX2" fmla="*/ 803975 w 1751321"/>
              <a:gd name="connsiteY2" fmla="*/ 5349 h 2291704"/>
              <a:gd name="connsiteX3" fmla="*/ 678370 w 1751321"/>
              <a:gd name="connsiteY3" fmla="*/ 25446 h 2291704"/>
              <a:gd name="connsiteX4" fmla="*/ 572862 w 1751321"/>
              <a:gd name="connsiteY4" fmla="*/ 80712 h 2291704"/>
              <a:gd name="connsiteX5" fmla="*/ 407065 w 1751321"/>
              <a:gd name="connsiteY5" fmla="*/ 171147 h 2291704"/>
              <a:gd name="connsiteX6" fmla="*/ 296533 w 1751321"/>
              <a:gd name="connsiteY6" fmla="*/ 236461 h 2291704"/>
              <a:gd name="connsiteX7" fmla="*/ 276436 w 1751321"/>
              <a:gd name="connsiteY7" fmla="*/ 372114 h 2291704"/>
              <a:gd name="connsiteX8" fmla="*/ 201073 w 1751321"/>
              <a:gd name="connsiteY8" fmla="*/ 477622 h 2291704"/>
              <a:gd name="connsiteX9" fmla="*/ 175953 w 1751321"/>
              <a:gd name="connsiteY9" fmla="*/ 618299 h 2291704"/>
              <a:gd name="connsiteX10" fmla="*/ 196049 w 1751321"/>
              <a:gd name="connsiteY10" fmla="*/ 764000 h 2291704"/>
              <a:gd name="connsiteX11" fmla="*/ 186001 w 1751321"/>
              <a:gd name="connsiteY11" fmla="*/ 919749 h 2291704"/>
              <a:gd name="connsiteX12" fmla="*/ 115662 w 1751321"/>
              <a:gd name="connsiteY12" fmla="*/ 1050378 h 2291704"/>
              <a:gd name="connsiteX13" fmla="*/ 60397 w 1751321"/>
              <a:gd name="connsiteY13" fmla="*/ 1226224 h 2291704"/>
              <a:gd name="connsiteX14" fmla="*/ 106 w 1751321"/>
              <a:gd name="connsiteY14" fmla="*/ 1392022 h 2291704"/>
              <a:gd name="connsiteX15" fmla="*/ 45324 w 1751321"/>
              <a:gd name="connsiteY15" fmla="*/ 1447288 h 2291704"/>
              <a:gd name="connsiteX16" fmla="*/ 30251 w 1751321"/>
              <a:gd name="connsiteY16" fmla="*/ 1608061 h 2291704"/>
              <a:gd name="connsiteX17" fmla="*/ 125711 w 1751321"/>
              <a:gd name="connsiteY17" fmla="*/ 1713569 h 2291704"/>
              <a:gd name="connsiteX18" fmla="*/ 165904 w 1751321"/>
              <a:gd name="connsiteY18" fmla="*/ 1889415 h 2291704"/>
              <a:gd name="connsiteX19" fmla="*/ 296533 w 1751321"/>
              <a:gd name="connsiteY19" fmla="*/ 1994923 h 2291704"/>
              <a:gd name="connsiteX20" fmla="*/ 351799 w 1751321"/>
              <a:gd name="connsiteY20" fmla="*/ 2065261 h 2291704"/>
              <a:gd name="connsiteX21" fmla="*/ 422137 w 1751321"/>
              <a:gd name="connsiteY21" fmla="*/ 2170769 h 2291704"/>
              <a:gd name="connsiteX22" fmla="*/ 462331 w 1751321"/>
              <a:gd name="connsiteY22" fmla="*/ 2251156 h 2291704"/>
              <a:gd name="connsiteX23" fmla="*/ 547742 w 1751321"/>
              <a:gd name="connsiteY23" fmla="*/ 2286325 h 2291704"/>
              <a:gd name="connsiteX24" fmla="*/ 663298 w 1751321"/>
              <a:gd name="connsiteY24" fmla="*/ 2286325 h 2291704"/>
              <a:gd name="connsiteX25" fmla="*/ 743684 w 1751321"/>
              <a:gd name="connsiteY25" fmla="*/ 2236083 h 2291704"/>
              <a:gd name="connsiteX26" fmla="*/ 773829 w 1751321"/>
              <a:gd name="connsiteY26" fmla="*/ 2195890 h 2291704"/>
              <a:gd name="connsiteX27" fmla="*/ 783878 w 1751321"/>
              <a:gd name="connsiteY27" fmla="*/ 2155697 h 2291704"/>
              <a:gd name="connsiteX28" fmla="*/ 753733 w 1751321"/>
              <a:gd name="connsiteY28" fmla="*/ 2065261 h 2291704"/>
              <a:gd name="connsiteX29" fmla="*/ 693443 w 1751321"/>
              <a:gd name="connsiteY29" fmla="*/ 1989899 h 2291704"/>
              <a:gd name="connsiteX30" fmla="*/ 643201 w 1751321"/>
              <a:gd name="connsiteY30" fmla="*/ 1884391 h 2291704"/>
              <a:gd name="connsiteX31" fmla="*/ 643201 w 1751321"/>
              <a:gd name="connsiteY31" fmla="*/ 1809028 h 2291704"/>
              <a:gd name="connsiteX32" fmla="*/ 643201 w 1751321"/>
              <a:gd name="connsiteY32" fmla="*/ 1678400 h 2291704"/>
              <a:gd name="connsiteX33" fmla="*/ 648225 w 1751321"/>
              <a:gd name="connsiteY33" fmla="*/ 1542747 h 2291704"/>
              <a:gd name="connsiteX34" fmla="*/ 643201 w 1751321"/>
              <a:gd name="connsiteY34" fmla="*/ 1457336 h 2291704"/>
              <a:gd name="connsiteX35" fmla="*/ 623104 w 1751321"/>
              <a:gd name="connsiteY35" fmla="*/ 1316659 h 2291704"/>
              <a:gd name="connsiteX36" fmla="*/ 658273 w 1751321"/>
              <a:gd name="connsiteY36" fmla="*/ 1246321 h 2291704"/>
              <a:gd name="connsiteX37" fmla="*/ 678370 w 1751321"/>
              <a:gd name="connsiteY37" fmla="*/ 1095596 h 2291704"/>
              <a:gd name="connsiteX38" fmla="*/ 638177 w 1751321"/>
              <a:gd name="connsiteY38" fmla="*/ 924774 h 2291704"/>
              <a:gd name="connsiteX39" fmla="*/ 597983 w 1751321"/>
              <a:gd name="connsiteY39" fmla="*/ 839363 h 2291704"/>
              <a:gd name="connsiteX40" fmla="*/ 567838 w 1751321"/>
              <a:gd name="connsiteY40" fmla="*/ 683613 h 2291704"/>
              <a:gd name="connsiteX41" fmla="*/ 567838 w 1751321"/>
              <a:gd name="connsiteY41" fmla="*/ 573081 h 2291704"/>
              <a:gd name="connsiteX42" fmla="*/ 597983 w 1751321"/>
              <a:gd name="connsiteY42" fmla="*/ 442453 h 2291704"/>
              <a:gd name="connsiteX43" fmla="*/ 668322 w 1751321"/>
              <a:gd name="connsiteY43" fmla="*/ 352017 h 2291704"/>
              <a:gd name="connsiteX44" fmla="*/ 733636 w 1751321"/>
              <a:gd name="connsiteY44" fmla="*/ 321872 h 2291704"/>
              <a:gd name="connsiteX45" fmla="*/ 819047 w 1751321"/>
              <a:gd name="connsiteY45" fmla="*/ 286703 h 2291704"/>
              <a:gd name="connsiteX46" fmla="*/ 894410 w 1751321"/>
              <a:gd name="connsiteY46" fmla="*/ 276655 h 2291704"/>
              <a:gd name="connsiteX47" fmla="*/ 949676 w 1751321"/>
              <a:gd name="connsiteY47" fmla="*/ 336945 h 2291704"/>
              <a:gd name="connsiteX48" fmla="*/ 944651 w 1751321"/>
              <a:gd name="connsiteY48" fmla="*/ 437428 h 2291704"/>
              <a:gd name="connsiteX49" fmla="*/ 964748 w 1751321"/>
              <a:gd name="connsiteY49" fmla="*/ 583130 h 2291704"/>
              <a:gd name="connsiteX50" fmla="*/ 994893 w 1751321"/>
              <a:gd name="connsiteY50" fmla="*/ 688637 h 2291704"/>
              <a:gd name="connsiteX51" fmla="*/ 1009966 w 1751321"/>
              <a:gd name="connsiteY51" fmla="*/ 764000 h 2291704"/>
              <a:gd name="connsiteX52" fmla="*/ 1025038 w 1751321"/>
              <a:gd name="connsiteY52" fmla="*/ 854435 h 2291704"/>
              <a:gd name="connsiteX53" fmla="*/ 1055183 w 1751321"/>
              <a:gd name="connsiteY53" fmla="*/ 934822 h 2291704"/>
              <a:gd name="connsiteX54" fmla="*/ 1070256 w 1751321"/>
              <a:gd name="connsiteY54" fmla="*/ 969991 h 2291704"/>
              <a:gd name="connsiteX55" fmla="*/ 1095377 w 1751321"/>
              <a:gd name="connsiteY55" fmla="*/ 1005160 h 2291704"/>
              <a:gd name="connsiteX56" fmla="*/ 1140594 w 1751321"/>
              <a:gd name="connsiteY56" fmla="*/ 1145837 h 2291704"/>
              <a:gd name="connsiteX57" fmla="*/ 1195860 w 1751321"/>
              <a:gd name="connsiteY57" fmla="*/ 1281490 h 2291704"/>
              <a:gd name="connsiteX58" fmla="*/ 1251126 w 1751321"/>
              <a:gd name="connsiteY58" fmla="*/ 1397046 h 2291704"/>
              <a:gd name="connsiteX59" fmla="*/ 1351610 w 1751321"/>
              <a:gd name="connsiteY59" fmla="*/ 1472409 h 2291704"/>
              <a:gd name="connsiteX60" fmla="*/ 1442045 w 1751321"/>
              <a:gd name="connsiteY60" fmla="*/ 1472409 h 2291704"/>
              <a:gd name="connsiteX61" fmla="*/ 1477214 w 1751321"/>
              <a:gd name="connsiteY61" fmla="*/ 1432215 h 2291704"/>
              <a:gd name="connsiteX62" fmla="*/ 1437021 w 1751321"/>
              <a:gd name="connsiteY62" fmla="*/ 1361877 h 2291704"/>
              <a:gd name="connsiteX63" fmla="*/ 1406876 w 1751321"/>
              <a:gd name="connsiteY63" fmla="*/ 1286514 h 2291704"/>
              <a:gd name="connsiteX64" fmla="*/ 1381755 w 1751321"/>
              <a:gd name="connsiteY64" fmla="*/ 1231248 h 2291704"/>
              <a:gd name="connsiteX65" fmla="*/ 1351610 w 1751321"/>
              <a:gd name="connsiteY65" fmla="*/ 1110668 h 2291704"/>
              <a:gd name="connsiteX66" fmla="*/ 1331513 w 1751321"/>
              <a:gd name="connsiteY66" fmla="*/ 985064 h 2291704"/>
              <a:gd name="connsiteX67" fmla="*/ 1326489 w 1751321"/>
              <a:gd name="connsiteY67" fmla="*/ 829314 h 2291704"/>
              <a:gd name="connsiteX68" fmla="*/ 1326489 w 1751321"/>
              <a:gd name="connsiteY68" fmla="*/ 718782 h 2291704"/>
              <a:gd name="connsiteX69" fmla="*/ 1316440 w 1751321"/>
              <a:gd name="connsiteY69" fmla="*/ 603226 h 2291704"/>
              <a:gd name="connsiteX70" fmla="*/ 1301368 w 1751321"/>
              <a:gd name="connsiteY70" fmla="*/ 482646 h 2291704"/>
              <a:gd name="connsiteX71" fmla="*/ 1261175 w 1751321"/>
              <a:gd name="connsiteY71" fmla="*/ 402259 h 2291704"/>
              <a:gd name="connsiteX72" fmla="*/ 1246102 w 1751321"/>
              <a:gd name="connsiteY72" fmla="*/ 291727 h 2291704"/>
              <a:gd name="connsiteX73" fmla="*/ 1266199 w 1751321"/>
              <a:gd name="connsiteY73" fmla="*/ 226413 h 2291704"/>
              <a:gd name="connsiteX74" fmla="*/ 1281271 w 1751321"/>
              <a:gd name="connsiteY74" fmla="*/ 216365 h 2291704"/>
              <a:gd name="connsiteX75" fmla="*/ 1326489 w 1751321"/>
              <a:gd name="connsiteY75" fmla="*/ 196268 h 2291704"/>
              <a:gd name="connsiteX76" fmla="*/ 1396827 w 1751321"/>
              <a:gd name="connsiteY76" fmla="*/ 176171 h 2291704"/>
              <a:gd name="connsiteX77" fmla="*/ 1467166 w 1751321"/>
              <a:gd name="connsiteY77" fmla="*/ 181196 h 2291704"/>
              <a:gd name="connsiteX78" fmla="*/ 1517408 w 1751321"/>
              <a:gd name="connsiteY78" fmla="*/ 191244 h 2291704"/>
              <a:gd name="connsiteX79" fmla="*/ 1572673 w 1751321"/>
              <a:gd name="connsiteY79" fmla="*/ 251534 h 2291704"/>
              <a:gd name="connsiteX80" fmla="*/ 1632964 w 1751321"/>
              <a:gd name="connsiteY80" fmla="*/ 321872 h 2291704"/>
              <a:gd name="connsiteX81" fmla="*/ 1663109 w 1751321"/>
              <a:gd name="connsiteY81" fmla="*/ 568057 h 2291704"/>
              <a:gd name="connsiteX82" fmla="*/ 1663109 w 1751321"/>
              <a:gd name="connsiteY82" fmla="*/ 593178 h 2291704"/>
              <a:gd name="connsiteX83" fmla="*/ 1663109 w 1751321"/>
              <a:gd name="connsiteY83" fmla="*/ 728831 h 2291704"/>
              <a:gd name="connsiteX84" fmla="*/ 1663109 w 1751321"/>
              <a:gd name="connsiteY84" fmla="*/ 829314 h 2291704"/>
              <a:gd name="connsiteX85" fmla="*/ 1622915 w 1751321"/>
              <a:gd name="connsiteY85" fmla="*/ 924774 h 2291704"/>
              <a:gd name="connsiteX86" fmla="*/ 1592770 w 1751321"/>
              <a:gd name="connsiteY86" fmla="*/ 1000136 h 2291704"/>
              <a:gd name="connsiteX87" fmla="*/ 1587746 w 1751321"/>
              <a:gd name="connsiteY87" fmla="*/ 1060426 h 2291704"/>
              <a:gd name="connsiteX88" fmla="*/ 1627939 w 1751321"/>
              <a:gd name="connsiteY88" fmla="*/ 1160910 h 2291704"/>
              <a:gd name="connsiteX89" fmla="*/ 1668133 w 1751321"/>
              <a:gd name="connsiteY89" fmla="*/ 1241297 h 2291704"/>
              <a:gd name="connsiteX90" fmla="*/ 1743495 w 1751321"/>
              <a:gd name="connsiteY90" fmla="*/ 1397046 h 2291704"/>
              <a:gd name="connsiteX91" fmla="*/ 1748520 w 1751321"/>
              <a:gd name="connsiteY91" fmla="*/ 1472409 h 2291704"/>
              <a:gd name="connsiteX92" fmla="*/ 1748520 w 1751321"/>
              <a:gd name="connsiteY92" fmla="*/ 1552796 h 2291704"/>
              <a:gd name="connsiteX0" fmla="*/ 1130546 w 1750834"/>
              <a:gd name="connsiteY0" fmla="*/ 271631 h 2291704"/>
              <a:gd name="connsiteX1" fmla="*/ 1080304 w 1750834"/>
              <a:gd name="connsiteY1" fmla="*/ 120905 h 2291704"/>
              <a:gd name="connsiteX2" fmla="*/ 803975 w 1750834"/>
              <a:gd name="connsiteY2" fmla="*/ 5349 h 2291704"/>
              <a:gd name="connsiteX3" fmla="*/ 678370 w 1750834"/>
              <a:gd name="connsiteY3" fmla="*/ 25446 h 2291704"/>
              <a:gd name="connsiteX4" fmla="*/ 572862 w 1750834"/>
              <a:gd name="connsiteY4" fmla="*/ 80712 h 2291704"/>
              <a:gd name="connsiteX5" fmla="*/ 407065 w 1750834"/>
              <a:gd name="connsiteY5" fmla="*/ 171147 h 2291704"/>
              <a:gd name="connsiteX6" fmla="*/ 296533 w 1750834"/>
              <a:gd name="connsiteY6" fmla="*/ 236461 h 2291704"/>
              <a:gd name="connsiteX7" fmla="*/ 276436 w 1750834"/>
              <a:gd name="connsiteY7" fmla="*/ 372114 h 2291704"/>
              <a:gd name="connsiteX8" fmla="*/ 201073 w 1750834"/>
              <a:gd name="connsiteY8" fmla="*/ 477622 h 2291704"/>
              <a:gd name="connsiteX9" fmla="*/ 175953 w 1750834"/>
              <a:gd name="connsiteY9" fmla="*/ 618299 h 2291704"/>
              <a:gd name="connsiteX10" fmla="*/ 196049 w 1750834"/>
              <a:gd name="connsiteY10" fmla="*/ 764000 h 2291704"/>
              <a:gd name="connsiteX11" fmla="*/ 186001 w 1750834"/>
              <a:gd name="connsiteY11" fmla="*/ 919749 h 2291704"/>
              <a:gd name="connsiteX12" fmla="*/ 115662 w 1750834"/>
              <a:gd name="connsiteY12" fmla="*/ 1050378 h 2291704"/>
              <a:gd name="connsiteX13" fmla="*/ 60397 w 1750834"/>
              <a:gd name="connsiteY13" fmla="*/ 1226224 h 2291704"/>
              <a:gd name="connsiteX14" fmla="*/ 106 w 1750834"/>
              <a:gd name="connsiteY14" fmla="*/ 1392022 h 2291704"/>
              <a:gd name="connsiteX15" fmla="*/ 45324 w 1750834"/>
              <a:gd name="connsiteY15" fmla="*/ 1447288 h 2291704"/>
              <a:gd name="connsiteX16" fmla="*/ 30251 w 1750834"/>
              <a:gd name="connsiteY16" fmla="*/ 1608061 h 2291704"/>
              <a:gd name="connsiteX17" fmla="*/ 125711 w 1750834"/>
              <a:gd name="connsiteY17" fmla="*/ 1713569 h 2291704"/>
              <a:gd name="connsiteX18" fmla="*/ 165904 w 1750834"/>
              <a:gd name="connsiteY18" fmla="*/ 1889415 h 2291704"/>
              <a:gd name="connsiteX19" fmla="*/ 296533 w 1750834"/>
              <a:gd name="connsiteY19" fmla="*/ 1994923 h 2291704"/>
              <a:gd name="connsiteX20" fmla="*/ 351799 w 1750834"/>
              <a:gd name="connsiteY20" fmla="*/ 2065261 h 2291704"/>
              <a:gd name="connsiteX21" fmla="*/ 422137 w 1750834"/>
              <a:gd name="connsiteY21" fmla="*/ 2170769 h 2291704"/>
              <a:gd name="connsiteX22" fmla="*/ 462331 w 1750834"/>
              <a:gd name="connsiteY22" fmla="*/ 2251156 h 2291704"/>
              <a:gd name="connsiteX23" fmla="*/ 547742 w 1750834"/>
              <a:gd name="connsiteY23" fmla="*/ 2286325 h 2291704"/>
              <a:gd name="connsiteX24" fmla="*/ 663298 w 1750834"/>
              <a:gd name="connsiteY24" fmla="*/ 2286325 h 2291704"/>
              <a:gd name="connsiteX25" fmla="*/ 743684 w 1750834"/>
              <a:gd name="connsiteY25" fmla="*/ 2236083 h 2291704"/>
              <a:gd name="connsiteX26" fmla="*/ 773829 w 1750834"/>
              <a:gd name="connsiteY26" fmla="*/ 2195890 h 2291704"/>
              <a:gd name="connsiteX27" fmla="*/ 783878 w 1750834"/>
              <a:gd name="connsiteY27" fmla="*/ 2155697 h 2291704"/>
              <a:gd name="connsiteX28" fmla="*/ 753733 w 1750834"/>
              <a:gd name="connsiteY28" fmla="*/ 2065261 h 2291704"/>
              <a:gd name="connsiteX29" fmla="*/ 693443 w 1750834"/>
              <a:gd name="connsiteY29" fmla="*/ 1989899 h 2291704"/>
              <a:gd name="connsiteX30" fmla="*/ 643201 w 1750834"/>
              <a:gd name="connsiteY30" fmla="*/ 1884391 h 2291704"/>
              <a:gd name="connsiteX31" fmla="*/ 643201 w 1750834"/>
              <a:gd name="connsiteY31" fmla="*/ 1809028 h 2291704"/>
              <a:gd name="connsiteX32" fmla="*/ 643201 w 1750834"/>
              <a:gd name="connsiteY32" fmla="*/ 1678400 h 2291704"/>
              <a:gd name="connsiteX33" fmla="*/ 648225 w 1750834"/>
              <a:gd name="connsiteY33" fmla="*/ 1542747 h 2291704"/>
              <a:gd name="connsiteX34" fmla="*/ 643201 w 1750834"/>
              <a:gd name="connsiteY34" fmla="*/ 1457336 h 2291704"/>
              <a:gd name="connsiteX35" fmla="*/ 623104 w 1750834"/>
              <a:gd name="connsiteY35" fmla="*/ 1316659 h 2291704"/>
              <a:gd name="connsiteX36" fmla="*/ 658273 w 1750834"/>
              <a:gd name="connsiteY36" fmla="*/ 1246321 h 2291704"/>
              <a:gd name="connsiteX37" fmla="*/ 678370 w 1750834"/>
              <a:gd name="connsiteY37" fmla="*/ 1095596 h 2291704"/>
              <a:gd name="connsiteX38" fmla="*/ 638177 w 1750834"/>
              <a:gd name="connsiteY38" fmla="*/ 924774 h 2291704"/>
              <a:gd name="connsiteX39" fmla="*/ 597983 w 1750834"/>
              <a:gd name="connsiteY39" fmla="*/ 839363 h 2291704"/>
              <a:gd name="connsiteX40" fmla="*/ 567838 w 1750834"/>
              <a:gd name="connsiteY40" fmla="*/ 683613 h 2291704"/>
              <a:gd name="connsiteX41" fmla="*/ 567838 w 1750834"/>
              <a:gd name="connsiteY41" fmla="*/ 573081 h 2291704"/>
              <a:gd name="connsiteX42" fmla="*/ 597983 w 1750834"/>
              <a:gd name="connsiteY42" fmla="*/ 442453 h 2291704"/>
              <a:gd name="connsiteX43" fmla="*/ 668322 w 1750834"/>
              <a:gd name="connsiteY43" fmla="*/ 352017 h 2291704"/>
              <a:gd name="connsiteX44" fmla="*/ 733636 w 1750834"/>
              <a:gd name="connsiteY44" fmla="*/ 321872 h 2291704"/>
              <a:gd name="connsiteX45" fmla="*/ 819047 w 1750834"/>
              <a:gd name="connsiteY45" fmla="*/ 286703 h 2291704"/>
              <a:gd name="connsiteX46" fmla="*/ 894410 w 1750834"/>
              <a:gd name="connsiteY46" fmla="*/ 276655 h 2291704"/>
              <a:gd name="connsiteX47" fmla="*/ 949676 w 1750834"/>
              <a:gd name="connsiteY47" fmla="*/ 336945 h 2291704"/>
              <a:gd name="connsiteX48" fmla="*/ 944651 w 1750834"/>
              <a:gd name="connsiteY48" fmla="*/ 437428 h 2291704"/>
              <a:gd name="connsiteX49" fmla="*/ 964748 w 1750834"/>
              <a:gd name="connsiteY49" fmla="*/ 583130 h 2291704"/>
              <a:gd name="connsiteX50" fmla="*/ 994893 w 1750834"/>
              <a:gd name="connsiteY50" fmla="*/ 688637 h 2291704"/>
              <a:gd name="connsiteX51" fmla="*/ 1009966 w 1750834"/>
              <a:gd name="connsiteY51" fmla="*/ 764000 h 2291704"/>
              <a:gd name="connsiteX52" fmla="*/ 1025038 w 1750834"/>
              <a:gd name="connsiteY52" fmla="*/ 854435 h 2291704"/>
              <a:gd name="connsiteX53" fmla="*/ 1055183 w 1750834"/>
              <a:gd name="connsiteY53" fmla="*/ 934822 h 2291704"/>
              <a:gd name="connsiteX54" fmla="*/ 1070256 w 1750834"/>
              <a:gd name="connsiteY54" fmla="*/ 969991 h 2291704"/>
              <a:gd name="connsiteX55" fmla="*/ 1095377 w 1750834"/>
              <a:gd name="connsiteY55" fmla="*/ 1005160 h 2291704"/>
              <a:gd name="connsiteX56" fmla="*/ 1140594 w 1750834"/>
              <a:gd name="connsiteY56" fmla="*/ 1145837 h 2291704"/>
              <a:gd name="connsiteX57" fmla="*/ 1195860 w 1750834"/>
              <a:gd name="connsiteY57" fmla="*/ 1281490 h 2291704"/>
              <a:gd name="connsiteX58" fmla="*/ 1251126 w 1750834"/>
              <a:gd name="connsiteY58" fmla="*/ 1397046 h 2291704"/>
              <a:gd name="connsiteX59" fmla="*/ 1351610 w 1750834"/>
              <a:gd name="connsiteY59" fmla="*/ 1472409 h 2291704"/>
              <a:gd name="connsiteX60" fmla="*/ 1442045 w 1750834"/>
              <a:gd name="connsiteY60" fmla="*/ 1472409 h 2291704"/>
              <a:gd name="connsiteX61" fmla="*/ 1477214 w 1750834"/>
              <a:gd name="connsiteY61" fmla="*/ 1432215 h 2291704"/>
              <a:gd name="connsiteX62" fmla="*/ 1437021 w 1750834"/>
              <a:gd name="connsiteY62" fmla="*/ 1361877 h 2291704"/>
              <a:gd name="connsiteX63" fmla="*/ 1406876 w 1750834"/>
              <a:gd name="connsiteY63" fmla="*/ 1286514 h 2291704"/>
              <a:gd name="connsiteX64" fmla="*/ 1381755 w 1750834"/>
              <a:gd name="connsiteY64" fmla="*/ 1231248 h 2291704"/>
              <a:gd name="connsiteX65" fmla="*/ 1351610 w 1750834"/>
              <a:gd name="connsiteY65" fmla="*/ 1110668 h 2291704"/>
              <a:gd name="connsiteX66" fmla="*/ 1331513 w 1750834"/>
              <a:gd name="connsiteY66" fmla="*/ 985064 h 2291704"/>
              <a:gd name="connsiteX67" fmla="*/ 1326489 w 1750834"/>
              <a:gd name="connsiteY67" fmla="*/ 829314 h 2291704"/>
              <a:gd name="connsiteX68" fmla="*/ 1326489 w 1750834"/>
              <a:gd name="connsiteY68" fmla="*/ 718782 h 2291704"/>
              <a:gd name="connsiteX69" fmla="*/ 1316440 w 1750834"/>
              <a:gd name="connsiteY69" fmla="*/ 603226 h 2291704"/>
              <a:gd name="connsiteX70" fmla="*/ 1301368 w 1750834"/>
              <a:gd name="connsiteY70" fmla="*/ 482646 h 2291704"/>
              <a:gd name="connsiteX71" fmla="*/ 1261175 w 1750834"/>
              <a:gd name="connsiteY71" fmla="*/ 402259 h 2291704"/>
              <a:gd name="connsiteX72" fmla="*/ 1246102 w 1750834"/>
              <a:gd name="connsiteY72" fmla="*/ 291727 h 2291704"/>
              <a:gd name="connsiteX73" fmla="*/ 1266199 w 1750834"/>
              <a:gd name="connsiteY73" fmla="*/ 226413 h 2291704"/>
              <a:gd name="connsiteX74" fmla="*/ 1281271 w 1750834"/>
              <a:gd name="connsiteY74" fmla="*/ 216365 h 2291704"/>
              <a:gd name="connsiteX75" fmla="*/ 1326489 w 1750834"/>
              <a:gd name="connsiteY75" fmla="*/ 196268 h 2291704"/>
              <a:gd name="connsiteX76" fmla="*/ 1396827 w 1750834"/>
              <a:gd name="connsiteY76" fmla="*/ 176171 h 2291704"/>
              <a:gd name="connsiteX77" fmla="*/ 1467166 w 1750834"/>
              <a:gd name="connsiteY77" fmla="*/ 181196 h 2291704"/>
              <a:gd name="connsiteX78" fmla="*/ 1517408 w 1750834"/>
              <a:gd name="connsiteY78" fmla="*/ 191244 h 2291704"/>
              <a:gd name="connsiteX79" fmla="*/ 1572673 w 1750834"/>
              <a:gd name="connsiteY79" fmla="*/ 251534 h 2291704"/>
              <a:gd name="connsiteX80" fmla="*/ 1632964 w 1750834"/>
              <a:gd name="connsiteY80" fmla="*/ 321872 h 2291704"/>
              <a:gd name="connsiteX81" fmla="*/ 1663109 w 1750834"/>
              <a:gd name="connsiteY81" fmla="*/ 568057 h 2291704"/>
              <a:gd name="connsiteX82" fmla="*/ 1663109 w 1750834"/>
              <a:gd name="connsiteY82" fmla="*/ 593178 h 2291704"/>
              <a:gd name="connsiteX83" fmla="*/ 1663109 w 1750834"/>
              <a:gd name="connsiteY83" fmla="*/ 728831 h 2291704"/>
              <a:gd name="connsiteX84" fmla="*/ 1663109 w 1750834"/>
              <a:gd name="connsiteY84" fmla="*/ 829314 h 2291704"/>
              <a:gd name="connsiteX85" fmla="*/ 1622915 w 1750834"/>
              <a:gd name="connsiteY85" fmla="*/ 924774 h 2291704"/>
              <a:gd name="connsiteX86" fmla="*/ 1592770 w 1750834"/>
              <a:gd name="connsiteY86" fmla="*/ 1000136 h 2291704"/>
              <a:gd name="connsiteX87" fmla="*/ 1587746 w 1750834"/>
              <a:gd name="connsiteY87" fmla="*/ 1060426 h 2291704"/>
              <a:gd name="connsiteX88" fmla="*/ 1627939 w 1750834"/>
              <a:gd name="connsiteY88" fmla="*/ 1160910 h 2291704"/>
              <a:gd name="connsiteX89" fmla="*/ 1668133 w 1750834"/>
              <a:gd name="connsiteY89" fmla="*/ 1241297 h 2291704"/>
              <a:gd name="connsiteX90" fmla="*/ 1743495 w 1750834"/>
              <a:gd name="connsiteY90" fmla="*/ 1397046 h 2291704"/>
              <a:gd name="connsiteX91" fmla="*/ 1748520 w 1750834"/>
              <a:gd name="connsiteY91" fmla="*/ 1472409 h 2291704"/>
              <a:gd name="connsiteX0" fmla="*/ 1130546 w 1743495"/>
              <a:gd name="connsiteY0" fmla="*/ 271631 h 2291704"/>
              <a:gd name="connsiteX1" fmla="*/ 1080304 w 1743495"/>
              <a:gd name="connsiteY1" fmla="*/ 120905 h 2291704"/>
              <a:gd name="connsiteX2" fmla="*/ 803975 w 1743495"/>
              <a:gd name="connsiteY2" fmla="*/ 5349 h 2291704"/>
              <a:gd name="connsiteX3" fmla="*/ 678370 w 1743495"/>
              <a:gd name="connsiteY3" fmla="*/ 25446 h 2291704"/>
              <a:gd name="connsiteX4" fmla="*/ 572862 w 1743495"/>
              <a:gd name="connsiteY4" fmla="*/ 80712 h 2291704"/>
              <a:gd name="connsiteX5" fmla="*/ 407065 w 1743495"/>
              <a:gd name="connsiteY5" fmla="*/ 171147 h 2291704"/>
              <a:gd name="connsiteX6" fmla="*/ 296533 w 1743495"/>
              <a:gd name="connsiteY6" fmla="*/ 236461 h 2291704"/>
              <a:gd name="connsiteX7" fmla="*/ 276436 w 1743495"/>
              <a:gd name="connsiteY7" fmla="*/ 372114 h 2291704"/>
              <a:gd name="connsiteX8" fmla="*/ 201073 w 1743495"/>
              <a:gd name="connsiteY8" fmla="*/ 477622 h 2291704"/>
              <a:gd name="connsiteX9" fmla="*/ 175953 w 1743495"/>
              <a:gd name="connsiteY9" fmla="*/ 618299 h 2291704"/>
              <a:gd name="connsiteX10" fmla="*/ 196049 w 1743495"/>
              <a:gd name="connsiteY10" fmla="*/ 764000 h 2291704"/>
              <a:gd name="connsiteX11" fmla="*/ 186001 w 1743495"/>
              <a:gd name="connsiteY11" fmla="*/ 919749 h 2291704"/>
              <a:gd name="connsiteX12" fmla="*/ 115662 w 1743495"/>
              <a:gd name="connsiteY12" fmla="*/ 1050378 h 2291704"/>
              <a:gd name="connsiteX13" fmla="*/ 60397 w 1743495"/>
              <a:gd name="connsiteY13" fmla="*/ 1226224 h 2291704"/>
              <a:gd name="connsiteX14" fmla="*/ 106 w 1743495"/>
              <a:gd name="connsiteY14" fmla="*/ 1392022 h 2291704"/>
              <a:gd name="connsiteX15" fmla="*/ 45324 w 1743495"/>
              <a:gd name="connsiteY15" fmla="*/ 1447288 h 2291704"/>
              <a:gd name="connsiteX16" fmla="*/ 30251 w 1743495"/>
              <a:gd name="connsiteY16" fmla="*/ 1608061 h 2291704"/>
              <a:gd name="connsiteX17" fmla="*/ 125711 w 1743495"/>
              <a:gd name="connsiteY17" fmla="*/ 1713569 h 2291704"/>
              <a:gd name="connsiteX18" fmla="*/ 165904 w 1743495"/>
              <a:gd name="connsiteY18" fmla="*/ 1889415 h 2291704"/>
              <a:gd name="connsiteX19" fmla="*/ 296533 w 1743495"/>
              <a:gd name="connsiteY19" fmla="*/ 1994923 h 2291704"/>
              <a:gd name="connsiteX20" fmla="*/ 351799 w 1743495"/>
              <a:gd name="connsiteY20" fmla="*/ 2065261 h 2291704"/>
              <a:gd name="connsiteX21" fmla="*/ 422137 w 1743495"/>
              <a:gd name="connsiteY21" fmla="*/ 2170769 h 2291704"/>
              <a:gd name="connsiteX22" fmla="*/ 462331 w 1743495"/>
              <a:gd name="connsiteY22" fmla="*/ 2251156 h 2291704"/>
              <a:gd name="connsiteX23" fmla="*/ 547742 w 1743495"/>
              <a:gd name="connsiteY23" fmla="*/ 2286325 h 2291704"/>
              <a:gd name="connsiteX24" fmla="*/ 663298 w 1743495"/>
              <a:gd name="connsiteY24" fmla="*/ 2286325 h 2291704"/>
              <a:gd name="connsiteX25" fmla="*/ 743684 w 1743495"/>
              <a:gd name="connsiteY25" fmla="*/ 2236083 h 2291704"/>
              <a:gd name="connsiteX26" fmla="*/ 773829 w 1743495"/>
              <a:gd name="connsiteY26" fmla="*/ 2195890 h 2291704"/>
              <a:gd name="connsiteX27" fmla="*/ 783878 w 1743495"/>
              <a:gd name="connsiteY27" fmla="*/ 2155697 h 2291704"/>
              <a:gd name="connsiteX28" fmla="*/ 753733 w 1743495"/>
              <a:gd name="connsiteY28" fmla="*/ 2065261 h 2291704"/>
              <a:gd name="connsiteX29" fmla="*/ 693443 w 1743495"/>
              <a:gd name="connsiteY29" fmla="*/ 1989899 h 2291704"/>
              <a:gd name="connsiteX30" fmla="*/ 643201 w 1743495"/>
              <a:gd name="connsiteY30" fmla="*/ 1884391 h 2291704"/>
              <a:gd name="connsiteX31" fmla="*/ 643201 w 1743495"/>
              <a:gd name="connsiteY31" fmla="*/ 1809028 h 2291704"/>
              <a:gd name="connsiteX32" fmla="*/ 643201 w 1743495"/>
              <a:gd name="connsiteY32" fmla="*/ 1678400 h 2291704"/>
              <a:gd name="connsiteX33" fmla="*/ 648225 w 1743495"/>
              <a:gd name="connsiteY33" fmla="*/ 1542747 h 2291704"/>
              <a:gd name="connsiteX34" fmla="*/ 643201 w 1743495"/>
              <a:gd name="connsiteY34" fmla="*/ 1457336 h 2291704"/>
              <a:gd name="connsiteX35" fmla="*/ 623104 w 1743495"/>
              <a:gd name="connsiteY35" fmla="*/ 1316659 h 2291704"/>
              <a:gd name="connsiteX36" fmla="*/ 658273 w 1743495"/>
              <a:gd name="connsiteY36" fmla="*/ 1246321 h 2291704"/>
              <a:gd name="connsiteX37" fmla="*/ 678370 w 1743495"/>
              <a:gd name="connsiteY37" fmla="*/ 1095596 h 2291704"/>
              <a:gd name="connsiteX38" fmla="*/ 638177 w 1743495"/>
              <a:gd name="connsiteY38" fmla="*/ 924774 h 2291704"/>
              <a:gd name="connsiteX39" fmla="*/ 597983 w 1743495"/>
              <a:gd name="connsiteY39" fmla="*/ 839363 h 2291704"/>
              <a:gd name="connsiteX40" fmla="*/ 567838 w 1743495"/>
              <a:gd name="connsiteY40" fmla="*/ 683613 h 2291704"/>
              <a:gd name="connsiteX41" fmla="*/ 567838 w 1743495"/>
              <a:gd name="connsiteY41" fmla="*/ 573081 h 2291704"/>
              <a:gd name="connsiteX42" fmla="*/ 597983 w 1743495"/>
              <a:gd name="connsiteY42" fmla="*/ 442453 h 2291704"/>
              <a:gd name="connsiteX43" fmla="*/ 668322 w 1743495"/>
              <a:gd name="connsiteY43" fmla="*/ 352017 h 2291704"/>
              <a:gd name="connsiteX44" fmla="*/ 733636 w 1743495"/>
              <a:gd name="connsiteY44" fmla="*/ 321872 h 2291704"/>
              <a:gd name="connsiteX45" fmla="*/ 819047 w 1743495"/>
              <a:gd name="connsiteY45" fmla="*/ 286703 h 2291704"/>
              <a:gd name="connsiteX46" fmla="*/ 894410 w 1743495"/>
              <a:gd name="connsiteY46" fmla="*/ 276655 h 2291704"/>
              <a:gd name="connsiteX47" fmla="*/ 949676 w 1743495"/>
              <a:gd name="connsiteY47" fmla="*/ 336945 h 2291704"/>
              <a:gd name="connsiteX48" fmla="*/ 944651 w 1743495"/>
              <a:gd name="connsiteY48" fmla="*/ 437428 h 2291704"/>
              <a:gd name="connsiteX49" fmla="*/ 964748 w 1743495"/>
              <a:gd name="connsiteY49" fmla="*/ 583130 h 2291704"/>
              <a:gd name="connsiteX50" fmla="*/ 994893 w 1743495"/>
              <a:gd name="connsiteY50" fmla="*/ 688637 h 2291704"/>
              <a:gd name="connsiteX51" fmla="*/ 1009966 w 1743495"/>
              <a:gd name="connsiteY51" fmla="*/ 764000 h 2291704"/>
              <a:gd name="connsiteX52" fmla="*/ 1025038 w 1743495"/>
              <a:gd name="connsiteY52" fmla="*/ 854435 h 2291704"/>
              <a:gd name="connsiteX53" fmla="*/ 1055183 w 1743495"/>
              <a:gd name="connsiteY53" fmla="*/ 934822 h 2291704"/>
              <a:gd name="connsiteX54" fmla="*/ 1070256 w 1743495"/>
              <a:gd name="connsiteY54" fmla="*/ 969991 h 2291704"/>
              <a:gd name="connsiteX55" fmla="*/ 1095377 w 1743495"/>
              <a:gd name="connsiteY55" fmla="*/ 1005160 h 2291704"/>
              <a:gd name="connsiteX56" fmla="*/ 1140594 w 1743495"/>
              <a:gd name="connsiteY56" fmla="*/ 1145837 h 2291704"/>
              <a:gd name="connsiteX57" fmla="*/ 1195860 w 1743495"/>
              <a:gd name="connsiteY57" fmla="*/ 1281490 h 2291704"/>
              <a:gd name="connsiteX58" fmla="*/ 1251126 w 1743495"/>
              <a:gd name="connsiteY58" fmla="*/ 1397046 h 2291704"/>
              <a:gd name="connsiteX59" fmla="*/ 1351610 w 1743495"/>
              <a:gd name="connsiteY59" fmla="*/ 1472409 h 2291704"/>
              <a:gd name="connsiteX60" fmla="*/ 1442045 w 1743495"/>
              <a:gd name="connsiteY60" fmla="*/ 1472409 h 2291704"/>
              <a:gd name="connsiteX61" fmla="*/ 1477214 w 1743495"/>
              <a:gd name="connsiteY61" fmla="*/ 1432215 h 2291704"/>
              <a:gd name="connsiteX62" fmla="*/ 1437021 w 1743495"/>
              <a:gd name="connsiteY62" fmla="*/ 1361877 h 2291704"/>
              <a:gd name="connsiteX63" fmla="*/ 1406876 w 1743495"/>
              <a:gd name="connsiteY63" fmla="*/ 1286514 h 2291704"/>
              <a:gd name="connsiteX64" fmla="*/ 1381755 w 1743495"/>
              <a:gd name="connsiteY64" fmla="*/ 1231248 h 2291704"/>
              <a:gd name="connsiteX65" fmla="*/ 1351610 w 1743495"/>
              <a:gd name="connsiteY65" fmla="*/ 1110668 h 2291704"/>
              <a:gd name="connsiteX66" fmla="*/ 1331513 w 1743495"/>
              <a:gd name="connsiteY66" fmla="*/ 985064 h 2291704"/>
              <a:gd name="connsiteX67" fmla="*/ 1326489 w 1743495"/>
              <a:gd name="connsiteY67" fmla="*/ 829314 h 2291704"/>
              <a:gd name="connsiteX68" fmla="*/ 1326489 w 1743495"/>
              <a:gd name="connsiteY68" fmla="*/ 718782 h 2291704"/>
              <a:gd name="connsiteX69" fmla="*/ 1316440 w 1743495"/>
              <a:gd name="connsiteY69" fmla="*/ 603226 h 2291704"/>
              <a:gd name="connsiteX70" fmla="*/ 1301368 w 1743495"/>
              <a:gd name="connsiteY70" fmla="*/ 482646 h 2291704"/>
              <a:gd name="connsiteX71" fmla="*/ 1261175 w 1743495"/>
              <a:gd name="connsiteY71" fmla="*/ 402259 h 2291704"/>
              <a:gd name="connsiteX72" fmla="*/ 1246102 w 1743495"/>
              <a:gd name="connsiteY72" fmla="*/ 291727 h 2291704"/>
              <a:gd name="connsiteX73" fmla="*/ 1266199 w 1743495"/>
              <a:gd name="connsiteY73" fmla="*/ 226413 h 2291704"/>
              <a:gd name="connsiteX74" fmla="*/ 1281271 w 1743495"/>
              <a:gd name="connsiteY74" fmla="*/ 216365 h 2291704"/>
              <a:gd name="connsiteX75" fmla="*/ 1326489 w 1743495"/>
              <a:gd name="connsiteY75" fmla="*/ 196268 h 2291704"/>
              <a:gd name="connsiteX76" fmla="*/ 1396827 w 1743495"/>
              <a:gd name="connsiteY76" fmla="*/ 176171 h 2291704"/>
              <a:gd name="connsiteX77" fmla="*/ 1467166 w 1743495"/>
              <a:gd name="connsiteY77" fmla="*/ 181196 h 2291704"/>
              <a:gd name="connsiteX78" fmla="*/ 1517408 w 1743495"/>
              <a:gd name="connsiteY78" fmla="*/ 191244 h 2291704"/>
              <a:gd name="connsiteX79" fmla="*/ 1572673 w 1743495"/>
              <a:gd name="connsiteY79" fmla="*/ 251534 h 2291704"/>
              <a:gd name="connsiteX80" fmla="*/ 1632964 w 1743495"/>
              <a:gd name="connsiteY80" fmla="*/ 321872 h 2291704"/>
              <a:gd name="connsiteX81" fmla="*/ 1663109 w 1743495"/>
              <a:gd name="connsiteY81" fmla="*/ 568057 h 2291704"/>
              <a:gd name="connsiteX82" fmla="*/ 1663109 w 1743495"/>
              <a:gd name="connsiteY82" fmla="*/ 593178 h 2291704"/>
              <a:gd name="connsiteX83" fmla="*/ 1663109 w 1743495"/>
              <a:gd name="connsiteY83" fmla="*/ 728831 h 2291704"/>
              <a:gd name="connsiteX84" fmla="*/ 1663109 w 1743495"/>
              <a:gd name="connsiteY84" fmla="*/ 829314 h 2291704"/>
              <a:gd name="connsiteX85" fmla="*/ 1622915 w 1743495"/>
              <a:gd name="connsiteY85" fmla="*/ 924774 h 2291704"/>
              <a:gd name="connsiteX86" fmla="*/ 1592770 w 1743495"/>
              <a:gd name="connsiteY86" fmla="*/ 1000136 h 2291704"/>
              <a:gd name="connsiteX87" fmla="*/ 1587746 w 1743495"/>
              <a:gd name="connsiteY87" fmla="*/ 1060426 h 2291704"/>
              <a:gd name="connsiteX88" fmla="*/ 1627939 w 1743495"/>
              <a:gd name="connsiteY88" fmla="*/ 1160910 h 2291704"/>
              <a:gd name="connsiteX89" fmla="*/ 1668133 w 1743495"/>
              <a:gd name="connsiteY89" fmla="*/ 1241297 h 2291704"/>
              <a:gd name="connsiteX90" fmla="*/ 1743495 w 1743495"/>
              <a:gd name="connsiteY90" fmla="*/ 1397046 h 2291704"/>
              <a:gd name="connsiteX0" fmla="*/ 1130546 w 1668133"/>
              <a:gd name="connsiteY0" fmla="*/ 271631 h 2291704"/>
              <a:gd name="connsiteX1" fmla="*/ 1080304 w 1668133"/>
              <a:gd name="connsiteY1" fmla="*/ 120905 h 2291704"/>
              <a:gd name="connsiteX2" fmla="*/ 803975 w 1668133"/>
              <a:gd name="connsiteY2" fmla="*/ 5349 h 2291704"/>
              <a:gd name="connsiteX3" fmla="*/ 678370 w 1668133"/>
              <a:gd name="connsiteY3" fmla="*/ 25446 h 2291704"/>
              <a:gd name="connsiteX4" fmla="*/ 572862 w 1668133"/>
              <a:gd name="connsiteY4" fmla="*/ 80712 h 2291704"/>
              <a:gd name="connsiteX5" fmla="*/ 407065 w 1668133"/>
              <a:gd name="connsiteY5" fmla="*/ 171147 h 2291704"/>
              <a:gd name="connsiteX6" fmla="*/ 296533 w 1668133"/>
              <a:gd name="connsiteY6" fmla="*/ 236461 h 2291704"/>
              <a:gd name="connsiteX7" fmla="*/ 276436 w 1668133"/>
              <a:gd name="connsiteY7" fmla="*/ 372114 h 2291704"/>
              <a:gd name="connsiteX8" fmla="*/ 201073 w 1668133"/>
              <a:gd name="connsiteY8" fmla="*/ 477622 h 2291704"/>
              <a:gd name="connsiteX9" fmla="*/ 175953 w 1668133"/>
              <a:gd name="connsiteY9" fmla="*/ 618299 h 2291704"/>
              <a:gd name="connsiteX10" fmla="*/ 196049 w 1668133"/>
              <a:gd name="connsiteY10" fmla="*/ 764000 h 2291704"/>
              <a:gd name="connsiteX11" fmla="*/ 186001 w 1668133"/>
              <a:gd name="connsiteY11" fmla="*/ 919749 h 2291704"/>
              <a:gd name="connsiteX12" fmla="*/ 115662 w 1668133"/>
              <a:gd name="connsiteY12" fmla="*/ 1050378 h 2291704"/>
              <a:gd name="connsiteX13" fmla="*/ 60397 w 1668133"/>
              <a:gd name="connsiteY13" fmla="*/ 1226224 h 2291704"/>
              <a:gd name="connsiteX14" fmla="*/ 106 w 1668133"/>
              <a:gd name="connsiteY14" fmla="*/ 1392022 h 2291704"/>
              <a:gd name="connsiteX15" fmla="*/ 45324 w 1668133"/>
              <a:gd name="connsiteY15" fmla="*/ 1447288 h 2291704"/>
              <a:gd name="connsiteX16" fmla="*/ 30251 w 1668133"/>
              <a:gd name="connsiteY16" fmla="*/ 1608061 h 2291704"/>
              <a:gd name="connsiteX17" fmla="*/ 125711 w 1668133"/>
              <a:gd name="connsiteY17" fmla="*/ 1713569 h 2291704"/>
              <a:gd name="connsiteX18" fmla="*/ 165904 w 1668133"/>
              <a:gd name="connsiteY18" fmla="*/ 1889415 h 2291704"/>
              <a:gd name="connsiteX19" fmla="*/ 296533 w 1668133"/>
              <a:gd name="connsiteY19" fmla="*/ 1994923 h 2291704"/>
              <a:gd name="connsiteX20" fmla="*/ 351799 w 1668133"/>
              <a:gd name="connsiteY20" fmla="*/ 2065261 h 2291704"/>
              <a:gd name="connsiteX21" fmla="*/ 422137 w 1668133"/>
              <a:gd name="connsiteY21" fmla="*/ 2170769 h 2291704"/>
              <a:gd name="connsiteX22" fmla="*/ 462331 w 1668133"/>
              <a:gd name="connsiteY22" fmla="*/ 2251156 h 2291704"/>
              <a:gd name="connsiteX23" fmla="*/ 547742 w 1668133"/>
              <a:gd name="connsiteY23" fmla="*/ 2286325 h 2291704"/>
              <a:gd name="connsiteX24" fmla="*/ 663298 w 1668133"/>
              <a:gd name="connsiteY24" fmla="*/ 2286325 h 2291704"/>
              <a:gd name="connsiteX25" fmla="*/ 743684 w 1668133"/>
              <a:gd name="connsiteY25" fmla="*/ 2236083 h 2291704"/>
              <a:gd name="connsiteX26" fmla="*/ 773829 w 1668133"/>
              <a:gd name="connsiteY26" fmla="*/ 2195890 h 2291704"/>
              <a:gd name="connsiteX27" fmla="*/ 783878 w 1668133"/>
              <a:gd name="connsiteY27" fmla="*/ 2155697 h 2291704"/>
              <a:gd name="connsiteX28" fmla="*/ 753733 w 1668133"/>
              <a:gd name="connsiteY28" fmla="*/ 2065261 h 2291704"/>
              <a:gd name="connsiteX29" fmla="*/ 693443 w 1668133"/>
              <a:gd name="connsiteY29" fmla="*/ 1989899 h 2291704"/>
              <a:gd name="connsiteX30" fmla="*/ 643201 w 1668133"/>
              <a:gd name="connsiteY30" fmla="*/ 1884391 h 2291704"/>
              <a:gd name="connsiteX31" fmla="*/ 643201 w 1668133"/>
              <a:gd name="connsiteY31" fmla="*/ 1809028 h 2291704"/>
              <a:gd name="connsiteX32" fmla="*/ 643201 w 1668133"/>
              <a:gd name="connsiteY32" fmla="*/ 1678400 h 2291704"/>
              <a:gd name="connsiteX33" fmla="*/ 648225 w 1668133"/>
              <a:gd name="connsiteY33" fmla="*/ 1542747 h 2291704"/>
              <a:gd name="connsiteX34" fmla="*/ 643201 w 1668133"/>
              <a:gd name="connsiteY34" fmla="*/ 1457336 h 2291704"/>
              <a:gd name="connsiteX35" fmla="*/ 623104 w 1668133"/>
              <a:gd name="connsiteY35" fmla="*/ 1316659 h 2291704"/>
              <a:gd name="connsiteX36" fmla="*/ 658273 w 1668133"/>
              <a:gd name="connsiteY36" fmla="*/ 1246321 h 2291704"/>
              <a:gd name="connsiteX37" fmla="*/ 678370 w 1668133"/>
              <a:gd name="connsiteY37" fmla="*/ 1095596 h 2291704"/>
              <a:gd name="connsiteX38" fmla="*/ 638177 w 1668133"/>
              <a:gd name="connsiteY38" fmla="*/ 924774 h 2291704"/>
              <a:gd name="connsiteX39" fmla="*/ 597983 w 1668133"/>
              <a:gd name="connsiteY39" fmla="*/ 839363 h 2291704"/>
              <a:gd name="connsiteX40" fmla="*/ 567838 w 1668133"/>
              <a:gd name="connsiteY40" fmla="*/ 683613 h 2291704"/>
              <a:gd name="connsiteX41" fmla="*/ 567838 w 1668133"/>
              <a:gd name="connsiteY41" fmla="*/ 573081 h 2291704"/>
              <a:gd name="connsiteX42" fmla="*/ 597983 w 1668133"/>
              <a:gd name="connsiteY42" fmla="*/ 442453 h 2291704"/>
              <a:gd name="connsiteX43" fmla="*/ 668322 w 1668133"/>
              <a:gd name="connsiteY43" fmla="*/ 352017 h 2291704"/>
              <a:gd name="connsiteX44" fmla="*/ 733636 w 1668133"/>
              <a:gd name="connsiteY44" fmla="*/ 321872 h 2291704"/>
              <a:gd name="connsiteX45" fmla="*/ 819047 w 1668133"/>
              <a:gd name="connsiteY45" fmla="*/ 286703 h 2291704"/>
              <a:gd name="connsiteX46" fmla="*/ 894410 w 1668133"/>
              <a:gd name="connsiteY46" fmla="*/ 276655 h 2291704"/>
              <a:gd name="connsiteX47" fmla="*/ 949676 w 1668133"/>
              <a:gd name="connsiteY47" fmla="*/ 336945 h 2291704"/>
              <a:gd name="connsiteX48" fmla="*/ 944651 w 1668133"/>
              <a:gd name="connsiteY48" fmla="*/ 437428 h 2291704"/>
              <a:gd name="connsiteX49" fmla="*/ 964748 w 1668133"/>
              <a:gd name="connsiteY49" fmla="*/ 583130 h 2291704"/>
              <a:gd name="connsiteX50" fmla="*/ 994893 w 1668133"/>
              <a:gd name="connsiteY50" fmla="*/ 688637 h 2291704"/>
              <a:gd name="connsiteX51" fmla="*/ 1009966 w 1668133"/>
              <a:gd name="connsiteY51" fmla="*/ 764000 h 2291704"/>
              <a:gd name="connsiteX52" fmla="*/ 1025038 w 1668133"/>
              <a:gd name="connsiteY52" fmla="*/ 854435 h 2291704"/>
              <a:gd name="connsiteX53" fmla="*/ 1055183 w 1668133"/>
              <a:gd name="connsiteY53" fmla="*/ 934822 h 2291704"/>
              <a:gd name="connsiteX54" fmla="*/ 1070256 w 1668133"/>
              <a:gd name="connsiteY54" fmla="*/ 969991 h 2291704"/>
              <a:gd name="connsiteX55" fmla="*/ 1095377 w 1668133"/>
              <a:gd name="connsiteY55" fmla="*/ 1005160 h 2291704"/>
              <a:gd name="connsiteX56" fmla="*/ 1140594 w 1668133"/>
              <a:gd name="connsiteY56" fmla="*/ 1145837 h 2291704"/>
              <a:gd name="connsiteX57" fmla="*/ 1195860 w 1668133"/>
              <a:gd name="connsiteY57" fmla="*/ 1281490 h 2291704"/>
              <a:gd name="connsiteX58" fmla="*/ 1251126 w 1668133"/>
              <a:gd name="connsiteY58" fmla="*/ 1397046 h 2291704"/>
              <a:gd name="connsiteX59" fmla="*/ 1351610 w 1668133"/>
              <a:gd name="connsiteY59" fmla="*/ 1472409 h 2291704"/>
              <a:gd name="connsiteX60" fmla="*/ 1442045 w 1668133"/>
              <a:gd name="connsiteY60" fmla="*/ 1472409 h 2291704"/>
              <a:gd name="connsiteX61" fmla="*/ 1477214 w 1668133"/>
              <a:gd name="connsiteY61" fmla="*/ 1432215 h 2291704"/>
              <a:gd name="connsiteX62" fmla="*/ 1437021 w 1668133"/>
              <a:gd name="connsiteY62" fmla="*/ 1361877 h 2291704"/>
              <a:gd name="connsiteX63" fmla="*/ 1406876 w 1668133"/>
              <a:gd name="connsiteY63" fmla="*/ 1286514 h 2291704"/>
              <a:gd name="connsiteX64" fmla="*/ 1381755 w 1668133"/>
              <a:gd name="connsiteY64" fmla="*/ 1231248 h 2291704"/>
              <a:gd name="connsiteX65" fmla="*/ 1351610 w 1668133"/>
              <a:gd name="connsiteY65" fmla="*/ 1110668 h 2291704"/>
              <a:gd name="connsiteX66" fmla="*/ 1331513 w 1668133"/>
              <a:gd name="connsiteY66" fmla="*/ 985064 h 2291704"/>
              <a:gd name="connsiteX67" fmla="*/ 1326489 w 1668133"/>
              <a:gd name="connsiteY67" fmla="*/ 829314 h 2291704"/>
              <a:gd name="connsiteX68" fmla="*/ 1326489 w 1668133"/>
              <a:gd name="connsiteY68" fmla="*/ 718782 h 2291704"/>
              <a:gd name="connsiteX69" fmla="*/ 1316440 w 1668133"/>
              <a:gd name="connsiteY69" fmla="*/ 603226 h 2291704"/>
              <a:gd name="connsiteX70" fmla="*/ 1301368 w 1668133"/>
              <a:gd name="connsiteY70" fmla="*/ 482646 h 2291704"/>
              <a:gd name="connsiteX71" fmla="*/ 1261175 w 1668133"/>
              <a:gd name="connsiteY71" fmla="*/ 402259 h 2291704"/>
              <a:gd name="connsiteX72" fmla="*/ 1246102 w 1668133"/>
              <a:gd name="connsiteY72" fmla="*/ 291727 h 2291704"/>
              <a:gd name="connsiteX73" fmla="*/ 1266199 w 1668133"/>
              <a:gd name="connsiteY73" fmla="*/ 226413 h 2291704"/>
              <a:gd name="connsiteX74" fmla="*/ 1281271 w 1668133"/>
              <a:gd name="connsiteY74" fmla="*/ 216365 h 2291704"/>
              <a:gd name="connsiteX75" fmla="*/ 1326489 w 1668133"/>
              <a:gd name="connsiteY75" fmla="*/ 196268 h 2291704"/>
              <a:gd name="connsiteX76" fmla="*/ 1396827 w 1668133"/>
              <a:gd name="connsiteY76" fmla="*/ 176171 h 2291704"/>
              <a:gd name="connsiteX77" fmla="*/ 1467166 w 1668133"/>
              <a:gd name="connsiteY77" fmla="*/ 181196 h 2291704"/>
              <a:gd name="connsiteX78" fmla="*/ 1517408 w 1668133"/>
              <a:gd name="connsiteY78" fmla="*/ 191244 h 2291704"/>
              <a:gd name="connsiteX79" fmla="*/ 1572673 w 1668133"/>
              <a:gd name="connsiteY79" fmla="*/ 251534 h 2291704"/>
              <a:gd name="connsiteX80" fmla="*/ 1632964 w 1668133"/>
              <a:gd name="connsiteY80" fmla="*/ 321872 h 2291704"/>
              <a:gd name="connsiteX81" fmla="*/ 1663109 w 1668133"/>
              <a:gd name="connsiteY81" fmla="*/ 568057 h 2291704"/>
              <a:gd name="connsiteX82" fmla="*/ 1663109 w 1668133"/>
              <a:gd name="connsiteY82" fmla="*/ 593178 h 2291704"/>
              <a:gd name="connsiteX83" fmla="*/ 1663109 w 1668133"/>
              <a:gd name="connsiteY83" fmla="*/ 728831 h 2291704"/>
              <a:gd name="connsiteX84" fmla="*/ 1663109 w 1668133"/>
              <a:gd name="connsiteY84" fmla="*/ 829314 h 2291704"/>
              <a:gd name="connsiteX85" fmla="*/ 1622915 w 1668133"/>
              <a:gd name="connsiteY85" fmla="*/ 924774 h 2291704"/>
              <a:gd name="connsiteX86" fmla="*/ 1592770 w 1668133"/>
              <a:gd name="connsiteY86" fmla="*/ 1000136 h 2291704"/>
              <a:gd name="connsiteX87" fmla="*/ 1587746 w 1668133"/>
              <a:gd name="connsiteY87" fmla="*/ 1060426 h 2291704"/>
              <a:gd name="connsiteX88" fmla="*/ 1627939 w 1668133"/>
              <a:gd name="connsiteY88" fmla="*/ 1160910 h 2291704"/>
              <a:gd name="connsiteX89" fmla="*/ 1668133 w 1668133"/>
              <a:gd name="connsiteY89" fmla="*/ 1241297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88" fmla="*/ 1627939 w 1666086"/>
              <a:gd name="connsiteY88" fmla="*/ 1160910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83" fmla="*/ 1663109 w 1665341"/>
              <a:gd name="connsiteY83" fmla="*/ 728831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0" fmla="*/ 1130546 w 1663109"/>
              <a:gd name="connsiteY0" fmla="*/ 271631 h 2291704"/>
              <a:gd name="connsiteX1" fmla="*/ 1080304 w 1663109"/>
              <a:gd name="connsiteY1" fmla="*/ 120905 h 2291704"/>
              <a:gd name="connsiteX2" fmla="*/ 803975 w 1663109"/>
              <a:gd name="connsiteY2" fmla="*/ 5349 h 2291704"/>
              <a:gd name="connsiteX3" fmla="*/ 678370 w 1663109"/>
              <a:gd name="connsiteY3" fmla="*/ 25446 h 2291704"/>
              <a:gd name="connsiteX4" fmla="*/ 572862 w 1663109"/>
              <a:gd name="connsiteY4" fmla="*/ 80712 h 2291704"/>
              <a:gd name="connsiteX5" fmla="*/ 407065 w 1663109"/>
              <a:gd name="connsiteY5" fmla="*/ 171147 h 2291704"/>
              <a:gd name="connsiteX6" fmla="*/ 296533 w 1663109"/>
              <a:gd name="connsiteY6" fmla="*/ 236461 h 2291704"/>
              <a:gd name="connsiteX7" fmla="*/ 276436 w 1663109"/>
              <a:gd name="connsiteY7" fmla="*/ 372114 h 2291704"/>
              <a:gd name="connsiteX8" fmla="*/ 201073 w 1663109"/>
              <a:gd name="connsiteY8" fmla="*/ 477622 h 2291704"/>
              <a:gd name="connsiteX9" fmla="*/ 175953 w 1663109"/>
              <a:gd name="connsiteY9" fmla="*/ 618299 h 2291704"/>
              <a:gd name="connsiteX10" fmla="*/ 196049 w 1663109"/>
              <a:gd name="connsiteY10" fmla="*/ 764000 h 2291704"/>
              <a:gd name="connsiteX11" fmla="*/ 186001 w 1663109"/>
              <a:gd name="connsiteY11" fmla="*/ 919749 h 2291704"/>
              <a:gd name="connsiteX12" fmla="*/ 115662 w 1663109"/>
              <a:gd name="connsiteY12" fmla="*/ 1050378 h 2291704"/>
              <a:gd name="connsiteX13" fmla="*/ 60397 w 1663109"/>
              <a:gd name="connsiteY13" fmla="*/ 1226224 h 2291704"/>
              <a:gd name="connsiteX14" fmla="*/ 106 w 1663109"/>
              <a:gd name="connsiteY14" fmla="*/ 1392022 h 2291704"/>
              <a:gd name="connsiteX15" fmla="*/ 45324 w 1663109"/>
              <a:gd name="connsiteY15" fmla="*/ 1447288 h 2291704"/>
              <a:gd name="connsiteX16" fmla="*/ 30251 w 1663109"/>
              <a:gd name="connsiteY16" fmla="*/ 1608061 h 2291704"/>
              <a:gd name="connsiteX17" fmla="*/ 125711 w 1663109"/>
              <a:gd name="connsiteY17" fmla="*/ 1713569 h 2291704"/>
              <a:gd name="connsiteX18" fmla="*/ 165904 w 1663109"/>
              <a:gd name="connsiteY18" fmla="*/ 1889415 h 2291704"/>
              <a:gd name="connsiteX19" fmla="*/ 296533 w 1663109"/>
              <a:gd name="connsiteY19" fmla="*/ 1994923 h 2291704"/>
              <a:gd name="connsiteX20" fmla="*/ 351799 w 1663109"/>
              <a:gd name="connsiteY20" fmla="*/ 2065261 h 2291704"/>
              <a:gd name="connsiteX21" fmla="*/ 422137 w 1663109"/>
              <a:gd name="connsiteY21" fmla="*/ 2170769 h 2291704"/>
              <a:gd name="connsiteX22" fmla="*/ 462331 w 1663109"/>
              <a:gd name="connsiteY22" fmla="*/ 2251156 h 2291704"/>
              <a:gd name="connsiteX23" fmla="*/ 547742 w 1663109"/>
              <a:gd name="connsiteY23" fmla="*/ 2286325 h 2291704"/>
              <a:gd name="connsiteX24" fmla="*/ 663298 w 1663109"/>
              <a:gd name="connsiteY24" fmla="*/ 2286325 h 2291704"/>
              <a:gd name="connsiteX25" fmla="*/ 743684 w 1663109"/>
              <a:gd name="connsiteY25" fmla="*/ 2236083 h 2291704"/>
              <a:gd name="connsiteX26" fmla="*/ 773829 w 1663109"/>
              <a:gd name="connsiteY26" fmla="*/ 2195890 h 2291704"/>
              <a:gd name="connsiteX27" fmla="*/ 783878 w 1663109"/>
              <a:gd name="connsiteY27" fmla="*/ 2155697 h 2291704"/>
              <a:gd name="connsiteX28" fmla="*/ 753733 w 1663109"/>
              <a:gd name="connsiteY28" fmla="*/ 2065261 h 2291704"/>
              <a:gd name="connsiteX29" fmla="*/ 693443 w 1663109"/>
              <a:gd name="connsiteY29" fmla="*/ 1989899 h 2291704"/>
              <a:gd name="connsiteX30" fmla="*/ 643201 w 1663109"/>
              <a:gd name="connsiteY30" fmla="*/ 1884391 h 2291704"/>
              <a:gd name="connsiteX31" fmla="*/ 643201 w 1663109"/>
              <a:gd name="connsiteY31" fmla="*/ 1809028 h 2291704"/>
              <a:gd name="connsiteX32" fmla="*/ 643201 w 1663109"/>
              <a:gd name="connsiteY32" fmla="*/ 1678400 h 2291704"/>
              <a:gd name="connsiteX33" fmla="*/ 648225 w 1663109"/>
              <a:gd name="connsiteY33" fmla="*/ 1542747 h 2291704"/>
              <a:gd name="connsiteX34" fmla="*/ 643201 w 1663109"/>
              <a:gd name="connsiteY34" fmla="*/ 1457336 h 2291704"/>
              <a:gd name="connsiteX35" fmla="*/ 623104 w 1663109"/>
              <a:gd name="connsiteY35" fmla="*/ 1316659 h 2291704"/>
              <a:gd name="connsiteX36" fmla="*/ 658273 w 1663109"/>
              <a:gd name="connsiteY36" fmla="*/ 1246321 h 2291704"/>
              <a:gd name="connsiteX37" fmla="*/ 678370 w 1663109"/>
              <a:gd name="connsiteY37" fmla="*/ 1095596 h 2291704"/>
              <a:gd name="connsiteX38" fmla="*/ 638177 w 1663109"/>
              <a:gd name="connsiteY38" fmla="*/ 924774 h 2291704"/>
              <a:gd name="connsiteX39" fmla="*/ 597983 w 1663109"/>
              <a:gd name="connsiteY39" fmla="*/ 839363 h 2291704"/>
              <a:gd name="connsiteX40" fmla="*/ 567838 w 1663109"/>
              <a:gd name="connsiteY40" fmla="*/ 683613 h 2291704"/>
              <a:gd name="connsiteX41" fmla="*/ 567838 w 1663109"/>
              <a:gd name="connsiteY41" fmla="*/ 573081 h 2291704"/>
              <a:gd name="connsiteX42" fmla="*/ 597983 w 1663109"/>
              <a:gd name="connsiteY42" fmla="*/ 442453 h 2291704"/>
              <a:gd name="connsiteX43" fmla="*/ 668322 w 1663109"/>
              <a:gd name="connsiteY43" fmla="*/ 352017 h 2291704"/>
              <a:gd name="connsiteX44" fmla="*/ 733636 w 1663109"/>
              <a:gd name="connsiteY44" fmla="*/ 321872 h 2291704"/>
              <a:gd name="connsiteX45" fmla="*/ 819047 w 1663109"/>
              <a:gd name="connsiteY45" fmla="*/ 286703 h 2291704"/>
              <a:gd name="connsiteX46" fmla="*/ 894410 w 1663109"/>
              <a:gd name="connsiteY46" fmla="*/ 276655 h 2291704"/>
              <a:gd name="connsiteX47" fmla="*/ 949676 w 1663109"/>
              <a:gd name="connsiteY47" fmla="*/ 336945 h 2291704"/>
              <a:gd name="connsiteX48" fmla="*/ 944651 w 1663109"/>
              <a:gd name="connsiteY48" fmla="*/ 437428 h 2291704"/>
              <a:gd name="connsiteX49" fmla="*/ 964748 w 1663109"/>
              <a:gd name="connsiteY49" fmla="*/ 583130 h 2291704"/>
              <a:gd name="connsiteX50" fmla="*/ 994893 w 1663109"/>
              <a:gd name="connsiteY50" fmla="*/ 688637 h 2291704"/>
              <a:gd name="connsiteX51" fmla="*/ 1009966 w 1663109"/>
              <a:gd name="connsiteY51" fmla="*/ 764000 h 2291704"/>
              <a:gd name="connsiteX52" fmla="*/ 1025038 w 1663109"/>
              <a:gd name="connsiteY52" fmla="*/ 854435 h 2291704"/>
              <a:gd name="connsiteX53" fmla="*/ 1055183 w 1663109"/>
              <a:gd name="connsiteY53" fmla="*/ 934822 h 2291704"/>
              <a:gd name="connsiteX54" fmla="*/ 1070256 w 1663109"/>
              <a:gd name="connsiteY54" fmla="*/ 969991 h 2291704"/>
              <a:gd name="connsiteX55" fmla="*/ 1095377 w 1663109"/>
              <a:gd name="connsiteY55" fmla="*/ 1005160 h 2291704"/>
              <a:gd name="connsiteX56" fmla="*/ 1140594 w 1663109"/>
              <a:gd name="connsiteY56" fmla="*/ 1145837 h 2291704"/>
              <a:gd name="connsiteX57" fmla="*/ 1195860 w 1663109"/>
              <a:gd name="connsiteY57" fmla="*/ 1281490 h 2291704"/>
              <a:gd name="connsiteX58" fmla="*/ 1251126 w 1663109"/>
              <a:gd name="connsiteY58" fmla="*/ 1397046 h 2291704"/>
              <a:gd name="connsiteX59" fmla="*/ 1351610 w 1663109"/>
              <a:gd name="connsiteY59" fmla="*/ 1472409 h 2291704"/>
              <a:gd name="connsiteX60" fmla="*/ 1442045 w 1663109"/>
              <a:gd name="connsiteY60" fmla="*/ 1472409 h 2291704"/>
              <a:gd name="connsiteX61" fmla="*/ 1477214 w 1663109"/>
              <a:gd name="connsiteY61" fmla="*/ 1432215 h 2291704"/>
              <a:gd name="connsiteX62" fmla="*/ 1437021 w 1663109"/>
              <a:gd name="connsiteY62" fmla="*/ 1361877 h 2291704"/>
              <a:gd name="connsiteX63" fmla="*/ 1406876 w 1663109"/>
              <a:gd name="connsiteY63" fmla="*/ 1286514 h 2291704"/>
              <a:gd name="connsiteX64" fmla="*/ 1381755 w 1663109"/>
              <a:gd name="connsiteY64" fmla="*/ 1231248 h 2291704"/>
              <a:gd name="connsiteX65" fmla="*/ 1351610 w 1663109"/>
              <a:gd name="connsiteY65" fmla="*/ 1110668 h 2291704"/>
              <a:gd name="connsiteX66" fmla="*/ 1331513 w 1663109"/>
              <a:gd name="connsiteY66" fmla="*/ 985064 h 2291704"/>
              <a:gd name="connsiteX67" fmla="*/ 1326489 w 1663109"/>
              <a:gd name="connsiteY67" fmla="*/ 829314 h 2291704"/>
              <a:gd name="connsiteX68" fmla="*/ 1326489 w 1663109"/>
              <a:gd name="connsiteY68" fmla="*/ 718782 h 2291704"/>
              <a:gd name="connsiteX69" fmla="*/ 1316440 w 1663109"/>
              <a:gd name="connsiteY69" fmla="*/ 603226 h 2291704"/>
              <a:gd name="connsiteX70" fmla="*/ 1301368 w 1663109"/>
              <a:gd name="connsiteY70" fmla="*/ 482646 h 2291704"/>
              <a:gd name="connsiteX71" fmla="*/ 1261175 w 1663109"/>
              <a:gd name="connsiteY71" fmla="*/ 402259 h 2291704"/>
              <a:gd name="connsiteX72" fmla="*/ 1246102 w 1663109"/>
              <a:gd name="connsiteY72" fmla="*/ 291727 h 2291704"/>
              <a:gd name="connsiteX73" fmla="*/ 1266199 w 1663109"/>
              <a:gd name="connsiteY73" fmla="*/ 226413 h 2291704"/>
              <a:gd name="connsiteX74" fmla="*/ 1281271 w 1663109"/>
              <a:gd name="connsiteY74" fmla="*/ 216365 h 2291704"/>
              <a:gd name="connsiteX75" fmla="*/ 1326489 w 1663109"/>
              <a:gd name="connsiteY75" fmla="*/ 196268 h 2291704"/>
              <a:gd name="connsiteX76" fmla="*/ 1396827 w 1663109"/>
              <a:gd name="connsiteY76" fmla="*/ 176171 h 2291704"/>
              <a:gd name="connsiteX77" fmla="*/ 1467166 w 1663109"/>
              <a:gd name="connsiteY77" fmla="*/ 181196 h 2291704"/>
              <a:gd name="connsiteX78" fmla="*/ 1517408 w 1663109"/>
              <a:gd name="connsiteY78" fmla="*/ 191244 h 2291704"/>
              <a:gd name="connsiteX79" fmla="*/ 1572673 w 1663109"/>
              <a:gd name="connsiteY79" fmla="*/ 251534 h 2291704"/>
              <a:gd name="connsiteX80" fmla="*/ 1632964 w 1663109"/>
              <a:gd name="connsiteY80" fmla="*/ 321872 h 2291704"/>
              <a:gd name="connsiteX81" fmla="*/ 1663109 w 1663109"/>
              <a:gd name="connsiteY81" fmla="*/ 568057 h 2291704"/>
              <a:gd name="connsiteX0" fmla="*/ 1130546 w 1632964"/>
              <a:gd name="connsiteY0" fmla="*/ 271631 h 2291704"/>
              <a:gd name="connsiteX1" fmla="*/ 1080304 w 1632964"/>
              <a:gd name="connsiteY1" fmla="*/ 120905 h 2291704"/>
              <a:gd name="connsiteX2" fmla="*/ 803975 w 1632964"/>
              <a:gd name="connsiteY2" fmla="*/ 5349 h 2291704"/>
              <a:gd name="connsiteX3" fmla="*/ 678370 w 1632964"/>
              <a:gd name="connsiteY3" fmla="*/ 25446 h 2291704"/>
              <a:gd name="connsiteX4" fmla="*/ 572862 w 1632964"/>
              <a:gd name="connsiteY4" fmla="*/ 80712 h 2291704"/>
              <a:gd name="connsiteX5" fmla="*/ 407065 w 1632964"/>
              <a:gd name="connsiteY5" fmla="*/ 171147 h 2291704"/>
              <a:gd name="connsiteX6" fmla="*/ 296533 w 1632964"/>
              <a:gd name="connsiteY6" fmla="*/ 236461 h 2291704"/>
              <a:gd name="connsiteX7" fmla="*/ 276436 w 1632964"/>
              <a:gd name="connsiteY7" fmla="*/ 372114 h 2291704"/>
              <a:gd name="connsiteX8" fmla="*/ 201073 w 1632964"/>
              <a:gd name="connsiteY8" fmla="*/ 477622 h 2291704"/>
              <a:gd name="connsiteX9" fmla="*/ 175953 w 1632964"/>
              <a:gd name="connsiteY9" fmla="*/ 618299 h 2291704"/>
              <a:gd name="connsiteX10" fmla="*/ 196049 w 1632964"/>
              <a:gd name="connsiteY10" fmla="*/ 764000 h 2291704"/>
              <a:gd name="connsiteX11" fmla="*/ 186001 w 1632964"/>
              <a:gd name="connsiteY11" fmla="*/ 919749 h 2291704"/>
              <a:gd name="connsiteX12" fmla="*/ 115662 w 1632964"/>
              <a:gd name="connsiteY12" fmla="*/ 1050378 h 2291704"/>
              <a:gd name="connsiteX13" fmla="*/ 60397 w 1632964"/>
              <a:gd name="connsiteY13" fmla="*/ 1226224 h 2291704"/>
              <a:gd name="connsiteX14" fmla="*/ 106 w 1632964"/>
              <a:gd name="connsiteY14" fmla="*/ 1392022 h 2291704"/>
              <a:gd name="connsiteX15" fmla="*/ 45324 w 1632964"/>
              <a:gd name="connsiteY15" fmla="*/ 1447288 h 2291704"/>
              <a:gd name="connsiteX16" fmla="*/ 30251 w 1632964"/>
              <a:gd name="connsiteY16" fmla="*/ 1608061 h 2291704"/>
              <a:gd name="connsiteX17" fmla="*/ 125711 w 1632964"/>
              <a:gd name="connsiteY17" fmla="*/ 1713569 h 2291704"/>
              <a:gd name="connsiteX18" fmla="*/ 165904 w 1632964"/>
              <a:gd name="connsiteY18" fmla="*/ 1889415 h 2291704"/>
              <a:gd name="connsiteX19" fmla="*/ 296533 w 1632964"/>
              <a:gd name="connsiteY19" fmla="*/ 1994923 h 2291704"/>
              <a:gd name="connsiteX20" fmla="*/ 351799 w 1632964"/>
              <a:gd name="connsiteY20" fmla="*/ 2065261 h 2291704"/>
              <a:gd name="connsiteX21" fmla="*/ 422137 w 1632964"/>
              <a:gd name="connsiteY21" fmla="*/ 2170769 h 2291704"/>
              <a:gd name="connsiteX22" fmla="*/ 462331 w 1632964"/>
              <a:gd name="connsiteY22" fmla="*/ 2251156 h 2291704"/>
              <a:gd name="connsiteX23" fmla="*/ 547742 w 1632964"/>
              <a:gd name="connsiteY23" fmla="*/ 2286325 h 2291704"/>
              <a:gd name="connsiteX24" fmla="*/ 663298 w 1632964"/>
              <a:gd name="connsiteY24" fmla="*/ 2286325 h 2291704"/>
              <a:gd name="connsiteX25" fmla="*/ 743684 w 1632964"/>
              <a:gd name="connsiteY25" fmla="*/ 2236083 h 2291704"/>
              <a:gd name="connsiteX26" fmla="*/ 773829 w 1632964"/>
              <a:gd name="connsiteY26" fmla="*/ 2195890 h 2291704"/>
              <a:gd name="connsiteX27" fmla="*/ 783878 w 1632964"/>
              <a:gd name="connsiteY27" fmla="*/ 2155697 h 2291704"/>
              <a:gd name="connsiteX28" fmla="*/ 753733 w 1632964"/>
              <a:gd name="connsiteY28" fmla="*/ 2065261 h 2291704"/>
              <a:gd name="connsiteX29" fmla="*/ 693443 w 1632964"/>
              <a:gd name="connsiteY29" fmla="*/ 1989899 h 2291704"/>
              <a:gd name="connsiteX30" fmla="*/ 643201 w 1632964"/>
              <a:gd name="connsiteY30" fmla="*/ 1884391 h 2291704"/>
              <a:gd name="connsiteX31" fmla="*/ 643201 w 1632964"/>
              <a:gd name="connsiteY31" fmla="*/ 1809028 h 2291704"/>
              <a:gd name="connsiteX32" fmla="*/ 643201 w 1632964"/>
              <a:gd name="connsiteY32" fmla="*/ 1678400 h 2291704"/>
              <a:gd name="connsiteX33" fmla="*/ 648225 w 1632964"/>
              <a:gd name="connsiteY33" fmla="*/ 1542747 h 2291704"/>
              <a:gd name="connsiteX34" fmla="*/ 643201 w 1632964"/>
              <a:gd name="connsiteY34" fmla="*/ 1457336 h 2291704"/>
              <a:gd name="connsiteX35" fmla="*/ 623104 w 1632964"/>
              <a:gd name="connsiteY35" fmla="*/ 1316659 h 2291704"/>
              <a:gd name="connsiteX36" fmla="*/ 658273 w 1632964"/>
              <a:gd name="connsiteY36" fmla="*/ 1246321 h 2291704"/>
              <a:gd name="connsiteX37" fmla="*/ 678370 w 1632964"/>
              <a:gd name="connsiteY37" fmla="*/ 1095596 h 2291704"/>
              <a:gd name="connsiteX38" fmla="*/ 638177 w 1632964"/>
              <a:gd name="connsiteY38" fmla="*/ 924774 h 2291704"/>
              <a:gd name="connsiteX39" fmla="*/ 597983 w 1632964"/>
              <a:gd name="connsiteY39" fmla="*/ 839363 h 2291704"/>
              <a:gd name="connsiteX40" fmla="*/ 567838 w 1632964"/>
              <a:gd name="connsiteY40" fmla="*/ 683613 h 2291704"/>
              <a:gd name="connsiteX41" fmla="*/ 567838 w 1632964"/>
              <a:gd name="connsiteY41" fmla="*/ 573081 h 2291704"/>
              <a:gd name="connsiteX42" fmla="*/ 597983 w 1632964"/>
              <a:gd name="connsiteY42" fmla="*/ 442453 h 2291704"/>
              <a:gd name="connsiteX43" fmla="*/ 668322 w 1632964"/>
              <a:gd name="connsiteY43" fmla="*/ 352017 h 2291704"/>
              <a:gd name="connsiteX44" fmla="*/ 733636 w 1632964"/>
              <a:gd name="connsiteY44" fmla="*/ 321872 h 2291704"/>
              <a:gd name="connsiteX45" fmla="*/ 819047 w 1632964"/>
              <a:gd name="connsiteY45" fmla="*/ 286703 h 2291704"/>
              <a:gd name="connsiteX46" fmla="*/ 894410 w 1632964"/>
              <a:gd name="connsiteY46" fmla="*/ 276655 h 2291704"/>
              <a:gd name="connsiteX47" fmla="*/ 949676 w 1632964"/>
              <a:gd name="connsiteY47" fmla="*/ 336945 h 2291704"/>
              <a:gd name="connsiteX48" fmla="*/ 944651 w 1632964"/>
              <a:gd name="connsiteY48" fmla="*/ 437428 h 2291704"/>
              <a:gd name="connsiteX49" fmla="*/ 964748 w 1632964"/>
              <a:gd name="connsiteY49" fmla="*/ 583130 h 2291704"/>
              <a:gd name="connsiteX50" fmla="*/ 994893 w 1632964"/>
              <a:gd name="connsiteY50" fmla="*/ 688637 h 2291704"/>
              <a:gd name="connsiteX51" fmla="*/ 1009966 w 1632964"/>
              <a:gd name="connsiteY51" fmla="*/ 764000 h 2291704"/>
              <a:gd name="connsiteX52" fmla="*/ 1025038 w 1632964"/>
              <a:gd name="connsiteY52" fmla="*/ 854435 h 2291704"/>
              <a:gd name="connsiteX53" fmla="*/ 1055183 w 1632964"/>
              <a:gd name="connsiteY53" fmla="*/ 934822 h 2291704"/>
              <a:gd name="connsiteX54" fmla="*/ 1070256 w 1632964"/>
              <a:gd name="connsiteY54" fmla="*/ 969991 h 2291704"/>
              <a:gd name="connsiteX55" fmla="*/ 1095377 w 1632964"/>
              <a:gd name="connsiteY55" fmla="*/ 1005160 h 2291704"/>
              <a:gd name="connsiteX56" fmla="*/ 1140594 w 1632964"/>
              <a:gd name="connsiteY56" fmla="*/ 1145837 h 2291704"/>
              <a:gd name="connsiteX57" fmla="*/ 1195860 w 1632964"/>
              <a:gd name="connsiteY57" fmla="*/ 1281490 h 2291704"/>
              <a:gd name="connsiteX58" fmla="*/ 1251126 w 1632964"/>
              <a:gd name="connsiteY58" fmla="*/ 1397046 h 2291704"/>
              <a:gd name="connsiteX59" fmla="*/ 1351610 w 1632964"/>
              <a:gd name="connsiteY59" fmla="*/ 1472409 h 2291704"/>
              <a:gd name="connsiteX60" fmla="*/ 1442045 w 1632964"/>
              <a:gd name="connsiteY60" fmla="*/ 1472409 h 2291704"/>
              <a:gd name="connsiteX61" fmla="*/ 1477214 w 1632964"/>
              <a:gd name="connsiteY61" fmla="*/ 1432215 h 2291704"/>
              <a:gd name="connsiteX62" fmla="*/ 1437021 w 1632964"/>
              <a:gd name="connsiteY62" fmla="*/ 1361877 h 2291704"/>
              <a:gd name="connsiteX63" fmla="*/ 1406876 w 1632964"/>
              <a:gd name="connsiteY63" fmla="*/ 1286514 h 2291704"/>
              <a:gd name="connsiteX64" fmla="*/ 1381755 w 1632964"/>
              <a:gd name="connsiteY64" fmla="*/ 1231248 h 2291704"/>
              <a:gd name="connsiteX65" fmla="*/ 1351610 w 1632964"/>
              <a:gd name="connsiteY65" fmla="*/ 1110668 h 2291704"/>
              <a:gd name="connsiteX66" fmla="*/ 1331513 w 1632964"/>
              <a:gd name="connsiteY66" fmla="*/ 985064 h 2291704"/>
              <a:gd name="connsiteX67" fmla="*/ 1326489 w 1632964"/>
              <a:gd name="connsiteY67" fmla="*/ 829314 h 2291704"/>
              <a:gd name="connsiteX68" fmla="*/ 1326489 w 1632964"/>
              <a:gd name="connsiteY68" fmla="*/ 718782 h 2291704"/>
              <a:gd name="connsiteX69" fmla="*/ 1316440 w 1632964"/>
              <a:gd name="connsiteY69" fmla="*/ 603226 h 2291704"/>
              <a:gd name="connsiteX70" fmla="*/ 1301368 w 1632964"/>
              <a:gd name="connsiteY70" fmla="*/ 482646 h 2291704"/>
              <a:gd name="connsiteX71" fmla="*/ 1261175 w 1632964"/>
              <a:gd name="connsiteY71" fmla="*/ 402259 h 2291704"/>
              <a:gd name="connsiteX72" fmla="*/ 1246102 w 1632964"/>
              <a:gd name="connsiteY72" fmla="*/ 291727 h 2291704"/>
              <a:gd name="connsiteX73" fmla="*/ 1266199 w 1632964"/>
              <a:gd name="connsiteY73" fmla="*/ 226413 h 2291704"/>
              <a:gd name="connsiteX74" fmla="*/ 1281271 w 1632964"/>
              <a:gd name="connsiteY74" fmla="*/ 216365 h 2291704"/>
              <a:gd name="connsiteX75" fmla="*/ 1326489 w 1632964"/>
              <a:gd name="connsiteY75" fmla="*/ 196268 h 2291704"/>
              <a:gd name="connsiteX76" fmla="*/ 1396827 w 1632964"/>
              <a:gd name="connsiteY76" fmla="*/ 176171 h 2291704"/>
              <a:gd name="connsiteX77" fmla="*/ 1467166 w 1632964"/>
              <a:gd name="connsiteY77" fmla="*/ 181196 h 2291704"/>
              <a:gd name="connsiteX78" fmla="*/ 1517408 w 1632964"/>
              <a:gd name="connsiteY78" fmla="*/ 191244 h 2291704"/>
              <a:gd name="connsiteX79" fmla="*/ 1572673 w 1632964"/>
              <a:gd name="connsiteY79" fmla="*/ 251534 h 2291704"/>
              <a:gd name="connsiteX80" fmla="*/ 1632964 w 1632964"/>
              <a:gd name="connsiteY80" fmla="*/ 321872 h 2291704"/>
              <a:gd name="connsiteX0" fmla="*/ 1130546 w 1572673"/>
              <a:gd name="connsiteY0" fmla="*/ 271631 h 2291704"/>
              <a:gd name="connsiteX1" fmla="*/ 1080304 w 1572673"/>
              <a:gd name="connsiteY1" fmla="*/ 120905 h 2291704"/>
              <a:gd name="connsiteX2" fmla="*/ 803975 w 1572673"/>
              <a:gd name="connsiteY2" fmla="*/ 5349 h 2291704"/>
              <a:gd name="connsiteX3" fmla="*/ 678370 w 1572673"/>
              <a:gd name="connsiteY3" fmla="*/ 25446 h 2291704"/>
              <a:gd name="connsiteX4" fmla="*/ 572862 w 1572673"/>
              <a:gd name="connsiteY4" fmla="*/ 80712 h 2291704"/>
              <a:gd name="connsiteX5" fmla="*/ 407065 w 1572673"/>
              <a:gd name="connsiteY5" fmla="*/ 171147 h 2291704"/>
              <a:gd name="connsiteX6" fmla="*/ 296533 w 1572673"/>
              <a:gd name="connsiteY6" fmla="*/ 236461 h 2291704"/>
              <a:gd name="connsiteX7" fmla="*/ 276436 w 1572673"/>
              <a:gd name="connsiteY7" fmla="*/ 372114 h 2291704"/>
              <a:gd name="connsiteX8" fmla="*/ 201073 w 1572673"/>
              <a:gd name="connsiteY8" fmla="*/ 477622 h 2291704"/>
              <a:gd name="connsiteX9" fmla="*/ 175953 w 1572673"/>
              <a:gd name="connsiteY9" fmla="*/ 618299 h 2291704"/>
              <a:gd name="connsiteX10" fmla="*/ 196049 w 1572673"/>
              <a:gd name="connsiteY10" fmla="*/ 764000 h 2291704"/>
              <a:gd name="connsiteX11" fmla="*/ 186001 w 1572673"/>
              <a:gd name="connsiteY11" fmla="*/ 919749 h 2291704"/>
              <a:gd name="connsiteX12" fmla="*/ 115662 w 1572673"/>
              <a:gd name="connsiteY12" fmla="*/ 1050378 h 2291704"/>
              <a:gd name="connsiteX13" fmla="*/ 60397 w 1572673"/>
              <a:gd name="connsiteY13" fmla="*/ 1226224 h 2291704"/>
              <a:gd name="connsiteX14" fmla="*/ 106 w 1572673"/>
              <a:gd name="connsiteY14" fmla="*/ 1392022 h 2291704"/>
              <a:gd name="connsiteX15" fmla="*/ 45324 w 1572673"/>
              <a:gd name="connsiteY15" fmla="*/ 1447288 h 2291704"/>
              <a:gd name="connsiteX16" fmla="*/ 30251 w 1572673"/>
              <a:gd name="connsiteY16" fmla="*/ 1608061 h 2291704"/>
              <a:gd name="connsiteX17" fmla="*/ 125711 w 1572673"/>
              <a:gd name="connsiteY17" fmla="*/ 1713569 h 2291704"/>
              <a:gd name="connsiteX18" fmla="*/ 165904 w 1572673"/>
              <a:gd name="connsiteY18" fmla="*/ 1889415 h 2291704"/>
              <a:gd name="connsiteX19" fmla="*/ 296533 w 1572673"/>
              <a:gd name="connsiteY19" fmla="*/ 1994923 h 2291704"/>
              <a:gd name="connsiteX20" fmla="*/ 351799 w 1572673"/>
              <a:gd name="connsiteY20" fmla="*/ 2065261 h 2291704"/>
              <a:gd name="connsiteX21" fmla="*/ 422137 w 1572673"/>
              <a:gd name="connsiteY21" fmla="*/ 2170769 h 2291704"/>
              <a:gd name="connsiteX22" fmla="*/ 462331 w 1572673"/>
              <a:gd name="connsiteY22" fmla="*/ 2251156 h 2291704"/>
              <a:gd name="connsiteX23" fmla="*/ 547742 w 1572673"/>
              <a:gd name="connsiteY23" fmla="*/ 2286325 h 2291704"/>
              <a:gd name="connsiteX24" fmla="*/ 663298 w 1572673"/>
              <a:gd name="connsiteY24" fmla="*/ 2286325 h 2291704"/>
              <a:gd name="connsiteX25" fmla="*/ 743684 w 1572673"/>
              <a:gd name="connsiteY25" fmla="*/ 2236083 h 2291704"/>
              <a:gd name="connsiteX26" fmla="*/ 773829 w 1572673"/>
              <a:gd name="connsiteY26" fmla="*/ 2195890 h 2291704"/>
              <a:gd name="connsiteX27" fmla="*/ 783878 w 1572673"/>
              <a:gd name="connsiteY27" fmla="*/ 2155697 h 2291704"/>
              <a:gd name="connsiteX28" fmla="*/ 753733 w 1572673"/>
              <a:gd name="connsiteY28" fmla="*/ 2065261 h 2291704"/>
              <a:gd name="connsiteX29" fmla="*/ 693443 w 1572673"/>
              <a:gd name="connsiteY29" fmla="*/ 1989899 h 2291704"/>
              <a:gd name="connsiteX30" fmla="*/ 643201 w 1572673"/>
              <a:gd name="connsiteY30" fmla="*/ 1884391 h 2291704"/>
              <a:gd name="connsiteX31" fmla="*/ 643201 w 1572673"/>
              <a:gd name="connsiteY31" fmla="*/ 1809028 h 2291704"/>
              <a:gd name="connsiteX32" fmla="*/ 643201 w 1572673"/>
              <a:gd name="connsiteY32" fmla="*/ 1678400 h 2291704"/>
              <a:gd name="connsiteX33" fmla="*/ 648225 w 1572673"/>
              <a:gd name="connsiteY33" fmla="*/ 1542747 h 2291704"/>
              <a:gd name="connsiteX34" fmla="*/ 643201 w 1572673"/>
              <a:gd name="connsiteY34" fmla="*/ 1457336 h 2291704"/>
              <a:gd name="connsiteX35" fmla="*/ 623104 w 1572673"/>
              <a:gd name="connsiteY35" fmla="*/ 1316659 h 2291704"/>
              <a:gd name="connsiteX36" fmla="*/ 658273 w 1572673"/>
              <a:gd name="connsiteY36" fmla="*/ 1246321 h 2291704"/>
              <a:gd name="connsiteX37" fmla="*/ 678370 w 1572673"/>
              <a:gd name="connsiteY37" fmla="*/ 1095596 h 2291704"/>
              <a:gd name="connsiteX38" fmla="*/ 638177 w 1572673"/>
              <a:gd name="connsiteY38" fmla="*/ 924774 h 2291704"/>
              <a:gd name="connsiteX39" fmla="*/ 597983 w 1572673"/>
              <a:gd name="connsiteY39" fmla="*/ 839363 h 2291704"/>
              <a:gd name="connsiteX40" fmla="*/ 567838 w 1572673"/>
              <a:gd name="connsiteY40" fmla="*/ 683613 h 2291704"/>
              <a:gd name="connsiteX41" fmla="*/ 567838 w 1572673"/>
              <a:gd name="connsiteY41" fmla="*/ 573081 h 2291704"/>
              <a:gd name="connsiteX42" fmla="*/ 597983 w 1572673"/>
              <a:gd name="connsiteY42" fmla="*/ 442453 h 2291704"/>
              <a:gd name="connsiteX43" fmla="*/ 668322 w 1572673"/>
              <a:gd name="connsiteY43" fmla="*/ 352017 h 2291704"/>
              <a:gd name="connsiteX44" fmla="*/ 733636 w 1572673"/>
              <a:gd name="connsiteY44" fmla="*/ 321872 h 2291704"/>
              <a:gd name="connsiteX45" fmla="*/ 819047 w 1572673"/>
              <a:gd name="connsiteY45" fmla="*/ 286703 h 2291704"/>
              <a:gd name="connsiteX46" fmla="*/ 894410 w 1572673"/>
              <a:gd name="connsiteY46" fmla="*/ 276655 h 2291704"/>
              <a:gd name="connsiteX47" fmla="*/ 949676 w 1572673"/>
              <a:gd name="connsiteY47" fmla="*/ 336945 h 2291704"/>
              <a:gd name="connsiteX48" fmla="*/ 944651 w 1572673"/>
              <a:gd name="connsiteY48" fmla="*/ 437428 h 2291704"/>
              <a:gd name="connsiteX49" fmla="*/ 964748 w 1572673"/>
              <a:gd name="connsiteY49" fmla="*/ 583130 h 2291704"/>
              <a:gd name="connsiteX50" fmla="*/ 994893 w 1572673"/>
              <a:gd name="connsiteY50" fmla="*/ 688637 h 2291704"/>
              <a:gd name="connsiteX51" fmla="*/ 1009966 w 1572673"/>
              <a:gd name="connsiteY51" fmla="*/ 764000 h 2291704"/>
              <a:gd name="connsiteX52" fmla="*/ 1025038 w 1572673"/>
              <a:gd name="connsiteY52" fmla="*/ 854435 h 2291704"/>
              <a:gd name="connsiteX53" fmla="*/ 1055183 w 1572673"/>
              <a:gd name="connsiteY53" fmla="*/ 934822 h 2291704"/>
              <a:gd name="connsiteX54" fmla="*/ 1070256 w 1572673"/>
              <a:gd name="connsiteY54" fmla="*/ 969991 h 2291704"/>
              <a:gd name="connsiteX55" fmla="*/ 1095377 w 1572673"/>
              <a:gd name="connsiteY55" fmla="*/ 1005160 h 2291704"/>
              <a:gd name="connsiteX56" fmla="*/ 1140594 w 1572673"/>
              <a:gd name="connsiteY56" fmla="*/ 1145837 h 2291704"/>
              <a:gd name="connsiteX57" fmla="*/ 1195860 w 1572673"/>
              <a:gd name="connsiteY57" fmla="*/ 1281490 h 2291704"/>
              <a:gd name="connsiteX58" fmla="*/ 1251126 w 1572673"/>
              <a:gd name="connsiteY58" fmla="*/ 1397046 h 2291704"/>
              <a:gd name="connsiteX59" fmla="*/ 1351610 w 1572673"/>
              <a:gd name="connsiteY59" fmla="*/ 1472409 h 2291704"/>
              <a:gd name="connsiteX60" fmla="*/ 1442045 w 1572673"/>
              <a:gd name="connsiteY60" fmla="*/ 1472409 h 2291704"/>
              <a:gd name="connsiteX61" fmla="*/ 1477214 w 1572673"/>
              <a:gd name="connsiteY61" fmla="*/ 1432215 h 2291704"/>
              <a:gd name="connsiteX62" fmla="*/ 1437021 w 1572673"/>
              <a:gd name="connsiteY62" fmla="*/ 1361877 h 2291704"/>
              <a:gd name="connsiteX63" fmla="*/ 1406876 w 1572673"/>
              <a:gd name="connsiteY63" fmla="*/ 1286514 h 2291704"/>
              <a:gd name="connsiteX64" fmla="*/ 1381755 w 1572673"/>
              <a:gd name="connsiteY64" fmla="*/ 1231248 h 2291704"/>
              <a:gd name="connsiteX65" fmla="*/ 1351610 w 1572673"/>
              <a:gd name="connsiteY65" fmla="*/ 1110668 h 2291704"/>
              <a:gd name="connsiteX66" fmla="*/ 1331513 w 1572673"/>
              <a:gd name="connsiteY66" fmla="*/ 985064 h 2291704"/>
              <a:gd name="connsiteX67" fmla="*/ 1326489 w 1572673"/>
              <a:gd name="connsiteY67" fmla="*/ 829314 h 2291704"/>
              <a:gd name="connsiteX68" fmla="*/ 1326489 w 1572673"/>
              <a:gd name="connsiteY68" fmla="*/ 718782 h 2291704"/>
              <a:gd name="connsiteX69" fmla="*/ 1316440 w 1572673"/>
              <a:gd name="connsiteY69" fmla="*/ 603226 h 2291704"/>
              <a:gd name="connsiteX70" fmla="*/ 1301368 w 1572673"/>
              <a:gd name="connsiteY70" fmla="*/ 482646 h 2291704"/>
              <a:gd name="connsiteX71" fmla="*/ 1261175 w 1572673"/>
              <a:gd name="connsiteY71" fmla="*/ 402259 h 2291704"/>
              <a:gd name="connsiteX72" fmla="*/ 1246102 w 1572673"/>
              <a:gd name="connsiteY72" fmla="*/ 291727 h 2291704"/>
              <a:gd name="connsiteX73" fmla="*/ 1266199 w 1572673"/>
              <a:gd name="connsiteY73" fmla="*/ 226413 h 2291704"/>
              <a:gd name="connsiteX74" fmla="*/ 1281271 w 1572673"/>
              <a:gd name="connsiteY74" fmla="*/ 216365 h 2291704"/>
              <a:gd name="connsiteX75" fmla="*/ 1326489 w 1572673"/>
              <a:gd name="connsiteY75" fmla="*/ 196268 h 2291704"/>
              <a:gd name="connsiteX76" fmla="*/ 1396827 w 1572673"/>
              <a:gd name="connsiteY76" fmla="*/ 176171 h 2291704"/>
              <a:gd name="connsiteX77" fmla="*/ 1467166 w 1572673"/>
              <a:gd name="connsiteY77" fmla="*/ 181196 h 2291704"/>
              <a:gd name="connsiteX78" fmla="*/ 1517408 w 1572673"/>
              <a:gd name="connsiteY78" fmla="*/ 191244 h 2291704"/>
              <a:gd name="connsiteX79" fmla="*/ 1572673 w 1572673"/>
              <a:gd name="connsiteY79" fmla="*/ 251534 h 2291704"/>
              <a:gd name="connsiteX0" fmla="*/ 1130546 w 1517408"/>
              <a:gd name="connsiteY0" fmla="*/ 271631 h 2291704"/>
              <a:gd name="connsiteX1" fmla="*/ 1080304 w 1517408"/>
              <a:gd name="connsiteY1" fmla="*/ 120905 h 2291704"/>
              <a:gd name="connsiteX2" fmla="*/ 803975 w 1517408"/>
              <a:gd name="connsiteY2" fmla="*/ 5349 h 2291704"/>
              <a:gd name="connsiteX3" fmla="*/ 678370 w 1517408"/>
              <a:gd name="connsiteY3" fmla="*/ 25446 h 2291704"/>
              <a:gd name="connsiteX4" fmla="*/ 572862 w 1517408"/>
              <a:gd name="connsiteY4" fmla="*/ 80712 h 2291704"/>
              <a:gd name="connsiteX5" fmla="*/ 407065 w 1517408"/>
              <a:gd name="connsiteY5" fmla="*/ 171147 h 2291704"/>
              <a:gd name="connsiteX6" fmla="*/ 296533 w 1517408"/>
              <a:gd name="connsiteY6" fmla="*/ 236461 h 2291704"/>
              <a:gd name="connsiteX7" fmla="*/ 276436 w 1517408"/>
              <a:gd name="connsiteY7" fmla="*/ 372114 h 2291704"/>
              <a:gd name="connsiteX8" fmla="*/ 201073 w 1517408"/>
              <a:gd name="connsiteY8" fmla="*/ 477622 h 2291704"/>
              <a:gd name="connsiteX9" fmla="*/ 175953 w 1517408"/>
              <a:gd name="connsiteY9" fmla="*/ 618299 h 2291704"/>
              <a:gd name="connsiteX10" fmla="*/ 196049 w 1517408"/>
              <a:gd name="connsiteY10" fmla="*/ 764000 h 2291704"/>
              <a:gd name="connsiteX11" fmla="*/ 186001 w 1517408"/>
              <a:gd name="connsiteY11" fmla="*/ 919749 h 2291704"/>
              <a:gd name="connsiteX12" fmla="*/ 115662 w 1517408"/>
              <a:gd name="connsiteY12" fmla="*/ 1050378 h 2291704"/>
              <a:gd name="connsiteX13" fmla="*/ 60397 w 1517408"/>
              <a:gd name="connsiteY13" fmla="*/ 1226224 h 2291704"/>
              <a:gd name="connsiteX14" fmla="*/ 106 w 1517408"/>
              <a:gd name="connsiteY14" fmla="*/ 1392022 h 2291704"/>
              <a:gd name="connsiteX15" fmla="*/ 45324 w 1517408"/>
              <a:gd name="connsiteY15" fmla="*/ 1447288 h 2291704"/>
              <a:gd name="connsiteX16" fmla="*/ 30251 w 1517408"/>
              <a:gd name="connsiteY16" fmla="*/ 1608061 h 2291704"/>
              <a:gd name="connsiteX17" fmla="*/ 125711 w 1517408"/>
              <a:gd name="connsiteY17" fmla="*/ 1713569 h 2291704"/>
              <a:gd name="connsiteX18" fmla="*/ 165904 w 1517408"/>
              <a:gd name="connsiteY18" fmla="*/ 1889415 h 2291704"/>
              <a:gd name="connsiteX19" fmla="*/ 296533 w 1517408"/>
              <a:gd name="connsiteY19" fmla="*/ 1994923 h 2291704"/>
              <a:gd name="connsiteX20" fmla="*/ 351799 w 1517408"/>
              <a:gd name="connsiteY20" fmla="*/ 2065261 h 2291704"/>
              <a:gd name="connsiteX21" fmla="*/ 422137 w 1517408"/>
              <a:gd name="connsiteY21" fmla="*/ 2170769 h 2291704"/>
              <a:gd name="connsiteX22" fmla="*/ 462331 w 1517408"/>
              <a:gd name="connsiteY22" fmla="*/ 2251156 h 2291704"/>
              <a:gd name="connsiteX23" fmla="*/ 547742 w 1517408"/>
              <a:gd name="connsiteY23" fmla="*/ 2286325 h 2291704"/>
              <a:gd name="connsiteX24" fmla="*/ 663298 w 1517408"/>
              <a:gd name="connsiteY24" fmla="*/ 2286325 h 2291704"/>
              <a:gd name="connsiteX25" fmla="*/ 743684 w 1517408"/>
              <a:gd name="connsiteY25" fmla="*/ 2236083 h 2291704"/>
              <a:gd name="connsiteX26" fmla="*/ 773829 w 1517408"/>
              <a:gd name="connsiteY26" fmla="*/ 2195890 h 2291704"/>
              <a:gd name="connsiteX27" fmla="*/ 783878 w 1517408"/>
              <a:gd name="connsiteY27" fmla="*/ 2155697 h 2291704"/>
              <a:gd name="connsiteX28" fmla="*/ 753733 w 1517408"/>
              <a:gd name="connsiteY28" fmla="*/ 2065261 h 2291704"/>
              <a:gd name="connsiteX29" fmla="*/ 693443 w 1517408"/>
              <a:gd name="connsiteY29" fmla="*/ 1989899 h 2291704"/>
              <a:gd name="connsiteX30" fmla="*/ 643201 w 1517408"/>
              <a:gd name="connsiteY30" fmla="*/ 1884391 h 2291704"/>
              <a:gd name="connsiteX31" fmla="*/ 643201 w 1517408"/>
              <a:gd name="connsiteY31" fmla="*/ 1809028 h 2291704"/>
              <a:gd name="connsiteX32" fmla="*/ 643201 w 1517408"/>
              <a:gd name="connsiteY32" fmla="*/ 1678400 h 2291704"/>
              <a:gd name="connsiteX33" fmla="*/ 648225 w 1517408"/>
              <a:gd name="connsiteY33" fmla="*/ 1542747 h 2291704"/>
              <a:gd name="connsiteX34" fmla="*/ 643201 w 1517408"/>
              <a:gd name="connsiteY34" fmla="*/ 1457336 h 2291704"/>
              <a:gd name="connsiteX35" fmla="*/ 623104 w 1517408"/>
              <a:gd name="connsiteY35" fmla="*/ 1316659 h 2291704"/>
              <a:gd name="connsiteX36" fmla="*/ 658273 w 1517408"/>
              <a:gd name="connsiteY36" fmla="*/ 1246321 h 2291704"/>
              <a:gd name="connsiteX37" fmla="*/ 678370 w 1517408"/>
              <a:gd name="connsiteY37" fmla="*/ 1095596 h 2291704"/>
              <a:gd name="connsiteX38" fmla="*/ 638177 w 1517408"/>
              <a:gd name="connsiteY38" fmla="*/ 924774 h 2291704"/>
              <a:gd name="connsiteX39" fmla="*/ 597983 w 1517408"/>
              <a:gd name="connsiteY39" fmla="*/ 839363 h 2291704"/>
              <a:gd name="connsiteX40" fmla="*/ 567838 w 1517408"/>
              <a:gd name="connsiteY40" fmla="*/ 683613 h 2291704"/>
              <a:gd name="connsiteX41" fmla="*/ 567838 w 1517408"/>
              <a:gd name="connsiteY41" fmla="*/ 573081 h 2291704"/>
              <a:gd name="connsiteX42" fmla="*/ 597983 w 1517408"/>
              <a:gd name="connsiteY42" fmla="*/ 442453 h 2291704"/>
              <a:gd name="connsiteX43" fmla="*/ 668322 w 1517408"/>
              <a:gd name="connsiteY43" fmla="*/ 352017 h 2291704"/>
              <a:gd name="connsiteX44" fmla="*/ 733636 w 1517408"/>
              <a:gd name="connsiteY44" fmla="*/ 321872 h 2291704"/>
              <a:gd name="connsiteX45" fmla="*/ 819047 w 1517408"/>
              <a:gd name="connsiteY45" fmla="*/ 286703 h 2291704"/>
              <a:gd name="connsiteX46" fmla="*/ 894410 w 1517408"/>
              <a:gd name="connsiteY46" fmla="*/ 276655 h 2291704"/>
              <a:gd name="connsiteX47" fmla="*/ 949676 w 1517408"/>
              <a:gd name="connsiteY47" fmla="*/ 336945 h 2291704"/>
              <a:gd name="connsiteX48" fmla="*/ 944651 w 1517408"/>
              <a:gd name="connsiteY48" fmla="*/ 437428 h 2291704"/>
              <a:gd name="connsiteX49" fmla="*/ 964748 w 1517408"/>
              <a:gd name="connsiteY49" fmla="*/ 583130 h 2291704"/>
              <a:gd name="connsiteX50" fmla="*/ 994893 w 1517408"/>
              <a:gd name="connsiteY50" fmla="*/ 688637 h 2291704"/>
              <a:gd name="connsiteX51" fmla="*/ 1009966 w 1517408"/>
              <a:gd name="connsiteY51" fmla="*/ 764000 h 2291704"/>
              <a:gd name="connsiteX52" fmla="*/ 1025038 w 1517408"/>
              <a:gd name="connsiteY52" fmla="*/ 854435 h 2291704"/>
              <a:gd name="connsiteX53" fmla="*/ 1055183 w 1517408"/>
              <a:gd name="connsiteY53" fmla="*/ 934822 h 2291704"/>
              <a:gd name="connsiteX54" fmla="*/ 1070256 w 1517408"/>
              <a:gd name="connsiteY54" fmla="*/ 969991 h 2291704"/>
              <a:gd name="connsiteX55" fmla="*/ 1095377 w 1517408"/>
              <a:gd name="connsiteY55" fmla="*/ 1005160 h 2291704"/>
              <a:gd name="connsiteX56" fmla="*/ 1140594 w 1517408"/>
              <a:gd name="connsiteY56" fmla="*/ 1145837 h 2291704"/>
              <a:gd name="connsiteX57" fmla="*/ 1195860 w 1517408"/>
              <a:gd name="connsiteY57" fmla="*/ 1281490 h 2291704"/>
              <a:gd name="connsiteX58" fmla="*/ 1251126 w 1517408"/>
              <a:gd name="connsiteY58" fmla="*/ 1397046 h 2291704"/>
              <a:gd name="connsiteX59" fmla="*/ 1351610 w 1517408"/>
              <a:gd name="connsiteY59" fmla="*/ 1472409 h 2291704"/>
              <a:gd name="connsiteX60" fmla="*/ 1442045 w 1517408"/>
              <a:gd name="connsiteY60" fmla="*/ 1472409 h 2291704"/>
              <a:gd name="connsiteX61" fmla="*/ 1477214 w 1517408"/>
              <a:gd name="connsiteY61" fmla="*/ 1432215 h 2291704"/>
              <a:gd name="connsiteX62" fmla="*/ 1437021 w 1517408"/>
              <a:gd name="connsiteY62" fmla="*/ 1361877 h 2291704"/>
              <a:gd name="connsiteX63" fmla="*/ 1406876 w 1517408"/>
              <a:gd name="connsiteY63" fmla="*/ 1286514 h 2291704"/>
              <a:gd name="connsiteX64" fmla="*/ 1381755 w 1517408"/>
              <a:gd name="connsiteY64" fmla="*/ 1231248 h 2291704"/>
              <a:gd name="connsiteX65" fmla="*/ 1351610 w 1517408"/>
              <a:gd name="connsiteY65" fmla="*/ 1110668 h 2291704"/>
              <a:gd name="connsiteX66" fmla="*/ 1331513 w 1517408"/>
              <a:gd name="connsiteY66" fmla="*/ 985064 h 2291704"/>
              <a:gd name="connsiteX67" fmla="*/ 1326489 w 1517408"/>
              <a:gd name="connsiteY67" fmla="*/ 829314 h 2291704"/>
              <a:gd name="connsiteX68" fmla="*/ 1326489 w 1517408"/>
              <a:gd name="connsiteY68" fmla="*/ 718782 h 2291704"/>
              <a:gd name="connsiteX69" fmla="*/ 1316440 w 1517408"/>
              <a:gd name="connsiteY69" fmla="*/ 603226 h 2291704"/>
              <a:gd name="connsiteX70" fmla="*/ 1301368 w 1517408"/>
              <a:gd name="connsiteY70" fmla="*/ 482646 h 2291704"/>
              <a:gd name="connsiteX71" fmla="*/ 1261175 w 1517408"/>
              <a:gd name="connsiteY71" fmla="*/ 402259 h 2291704"/>
              <a:gd name="connsiteX72" fmla="*/ 1246102 w 1517408"/>
              <a:gd name="connsiteY72" fmla="*/ 291727 h 2291704"/>
              <a:gd name="connsiteX73" fmla="*/ 1266199 w 1517408"/>
              <a:gd name="connsiteY73" fmla="*/ 226413 h 2291704"/>
              <a:gd name="connsiteX74" fmla="*/ 1281271 w 1517408"/>
              <a:gd name="connsiteY74" fmla="*/ 216365 h 2291704"/>
              <a:gd name="connsiteX75" fmla="*/ 1326489 w 1517408"/>
              <a:gd name="connsiteY75" fmla="*/ 196268 h 2291704"/>
              <a:gd name="connsiteX76" fmla="*/ 1396827 w 1517408"/>
              <a:gd name="connsiteY76" fmla="*/ 176171 h 2291704"/>
              <a:gd name="connsiteX77" fmla="*/ 1467166 w 1517408"/>
              <a:gd name="connsiteY77" fmla="*/ 181196 h 2291704"/>
              <a:gd name="connsiteX78" fmla="*/ 1517408 w 1517408"/>
              <a:gd name="connsiteY78" fmla="*/ 19124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77" fmla="*/ 1467166 w 1477247"/>
              <a:gd name="connsiteY77" fmla="*/ 18119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0" fmla="*/ 1130546 w 1442045"/>
              <a:gd name="connsiteY0" fmla="*/ 271631 h 2291704"/>
              <a:gd name="connsiteX1" fmla="*/ 1080304 w 1442045"/>
              <a:gd name="connsiteY1" fmla="*/ 120905 h 2291704"/>
              <a:gd name="connsiteX2" fmla="*/ 803975 w 1442045"/>
              <a:gd name="connsiteY2" fmla="*/ 5349 h 2291704"/>
              <a:gd name="connsiteX3" fmla="*/ 678370 w 1442045"/>
              <a:gd name="connsiteY3" fmla="*/ 25446 h 2291704"/>
              <a:gd name="connsiteX4" fmla="*/ 572862 w 1442045"/>
              <a:gd name="connsiteY4" fmla="*/ 80712 h 2291704"/>
              <a:gd name="connsiteX5" fmla="*/ 407065 w 1442045"/>
              <a:gd name="connsiteY5" fmla="*/ 171147 h 2291704"/>
              <a:gd name="connsiteX6" fmla="*/ 296533 w 1442045"/>
              <a:gd name="connsiteY6" fmla="*/ 236461 h 2291704"/>
              <a:gd name="connsiteX7" fmla="*/ 276436 w 1442045"/>
              <a:gd name="connsiteY7" fmla="*/ 372114 h 2291704"/>
              <a:gd name="connsiteX8" fmla="*/ 201073 w 1442045"/>
              <a:gd name="connsiteY8" fmla="*/ 477622 h 2291704"/>
              <a:gd name="connsiteX9" fmla="*/ 175953 w 1442045"/>
              <a:gd name="connsiteY9" fmla="*/ 618299 h 2291704"/>
              <a:gd name="connsiteX10" fmla="*/ 196049 w 1442045"/>
              <a:gd name="connsiteY10" fmla="*/ 764000 h 2291704"/>
              <a:gd name="connsiteX11" fmla="*/ 186001 w 1442045"/>
              <a:gd name="connsiteY11" fmla="*/ 919749 h 2291704"/>
              <a:gd name="connsiteX12" fmla="*/ 115662 w 1442045"/>
              <a:gd name="connsiteY12" fmla="*/ 1050378 h 2291704"/>
              <a:gd name="connsiteX13" fmla="*/ 60397 w 1442045"/>
              <a:gd name="connsiteY13" fmla="*/ 1226224 h 2291704"/>
              <a:gd name="connsiteX14" fmla="*/ 106 w 1442045"/>
              <a:gd name="connsiteY14" fmla="*/ 1392022 h 2291704"/>
              <a:gd name="connsiteX15" fmla="*/ 45324 w 1442045"/>
              <a:gd name="connsiteY15" fmla="*/ 1447288 h 2291704"/>
              <a:gd name="connsiteX16" fmla="*/ 30251 w 1442045"/>
              <a:gd name="connsiteY16" fmla="*/ 1608061 h 2291704"/>
              <a:gd name="connsiteX17" fmla="*/ 125711 w 1442045"/>
              <a:gd name="connsiteY17" fmla="*/ 1713569 h 2291704"/>
              <a:gd name="connsiteX18" fmla="*/ 165904 w 1442045"/>
              <a:gd name="connsiteY18" fmla="*/ 1889415 h 2291704"/>
              <a:gd name="connsiteX19" fmla="*/ 296533 w 1442045"/>
              <a:gd name="connsiteY19" fmla="*/ 1994923 h 2291704"/>
              <a:gd name="connsiteX20" fmla="*/ 351799 w 1442045"/>
              <a:gd name="connsiteY20" fmla="*/ 2065261 h 2291704"/>
              <a:gd name="connsiteX21" fmla="*/ 422137 w 1442045"/>
              <a:gd name="connsiteY21" fmla="*/ 2170769 h 2291704"/>
              <a:gd name="connsiteX22" fmla="*/ 462331 w 1442045"/>
              <a:gd name="connsiteY22" fmla="*/ 2251156 h 2291704"/>
              <a:gd name="connsiteX23" fmla="*/ 547742 w 1442045"/>
              <a:gd name="connsiteY23" fmla="*/ 2286325 h 2291704"/>
              <a:gd name="connsiteX24" fmla="*/ 663298 w 1442045"/>
              <a:gd name="connsiteY24" fmla="*/ 2286325 h 2291704"/>
              <a:gd name="connsiteX25" fmla="*/ 743684 w 1442045"/>
              <a:gd name="connsiteY25" fmla="*/ 2236083 h 2291704"/>
              <a:gd name="connsiteX26" fmla="*/ 773829 w 1442045"/>
              <a:gd name="connsiteY26" fmla="*/ 2195890 h 2291704"/>
              <a:gd name="connsiteX27" fmla="*/ 783878 w 1442045"/>
              <a:gd name="connsiteY27" fmla="*/ 2155697 h 2291704"/>
              <a:gd name="connsiteX28" fmla="*/ 753733 w 1442045"/>
              <a:gd name="connsiteY28" fmla="*/ 2065261 h 2291704"/>
              <a:gd name="connsiteX29" fmla="*/ 693443 w 1442045"/>
              <a:gd name="connsiteY29" fmla="*/ 1989899 h 2291704"/>
              <a:gd name="connsiteX30" fmla="*/ 643201 w 1442045"/>
              <a:gd name="connsiteY30" fmla="*/ 1884391 h 2291704"/>
              <a:gd name="connsiteX31" fmla="*/ 643201 w 1442045"/>
              <a:gd name="connsiteY31" fmla="*/ 1809028 h 2291704"/>
              <a:gd name="connsiteX32" fmla="*/ 643201 w 1442045"/>
              <a:gd name="connsiteY32" fmla="*/ 1678400 h 2291704"/>
              <a:gd name="connsiteX33" fmla="*/ 648225 w 1442045"/>
              <a:gd name="connsiteY33" fmla="*/ 1542747 h 2291704"/>
              <a:gd name="connsiteX34" fmla="*/ 643201 w 1442045"/>
              <a:gd name="connsiteY34" fmla="*/ 1457336 h 2291704"/>
              <a:gd name="connsiteX35" fmla="*/ 623104 w 1442045"/>
              <a:gd name="connsiteY35" fmla="*/ 1316659 h 2291704"/>
              <a:gd name="connsiteX36" fmla="*/ 658273 w 1442045"/>
              <a:gd name="connsiteY36" fmla="*/ 1246321 h 2291704"/>
              <a:gd name="connsiteX37" fmla="*/ 678370 w 1442045"/>
              <a:gd name="connsiteY37" fmla="*/ 1095596 h 2291704"/>
              <a:gd name="connsiteX38" fmla="*/ 638177 w 1442045"/>
              <a:gd name="connsiteY38" fmla="*/ 924774 h 2291704"/>
              <a:gd name="connsiteX39" fmla="*/ 597983 w 1442045"/>
              <a:gd name="connsiteY39" fmla="*/ 839363 h 2291704"/>
              <a:gd name="connsiteX40" fmla="*/ 567838 w 1442045"/>
              <a:gd name="connsiteY40" fmla="*/ 683613 h 2291704"/>
              <a:gd name="connsiteX41" fmla="*/ 567838 w 1442045"/>
              <a:gd name="connsiteY41" fmla="*/ 573081 h 2291704"/>
              <a:gd name="connsiteX42" fmla="*/ 597983 w 1442045"/>
              <a:gd name="connsiteY42" fmla="*/ 442453 h 2291704"/>
              <a:gd name="connsiteX43" fmla="*/ 668322 w 1442045"/>
              <a:gd name="connsiteY43" fmla="*/ 352017 h 2291704"/>
              <a:gd name="connsiteX44" fmla="*/ 733636 w 1442045"/>
              <a:gd name="connsiteY44" fmla="*/ 321872 h 2291704"/>
              <a:gd name="connsiteX45" fmla="*/ 819047 w 1442045"/>
              <a:gd name="connsiteY45" fmla="*/ 286703 h 2291704"/>
              <a:gd name="connsiteX46" fmla="*/ 894410 w 1442045"/>
              <a:gd name="connsiteY46" fmla="*/ 276655 h 2291704"/>
              <a:gd name="connsiteX47" fmla="*/ 949676 w 1442045"/>
              <a:gd name="connsiteY47" fmla="*/ 336945 h 2291704"/>
              <a:gd name="connsiteX48" fmla="*/ 944651 w 1442045"/>
              <a:gd name="connsiteY48" fmla="*/ 437428 h 2291704"/>
              <a:gd name="connsiteX49" fmla="*/ 964748 w 1442045"/>
              <a:gd name="connsiteY49" fmla="*/ 583130 h 2291704"/>
              <a:gd name="connsiteX50" fmla="*/ 994893 w 1442045"/>
              <a:gd name="connsiteY50" fmla="*/ 688637 h 2291704"/>
              <a:gd name="connsiteX51" fmla="*/ 1009966 w 1442045"/>
              <a:gd name="connsiteY51" fmla="*/ 764000 h 2291704"/>
              <a:gd name="connsiteX52" fmla="*/ 1025038 w 1442045"/>
              <a:gd name="connsiteY52" fmla="*/ 854435 h 2291704"/>
              <a:gd name="connsiteX53" fmla="*/ 1055183 w 1442045"/>
              <a:gd name="connsiteY53" fmla="*/ 934822 h 2291704"/>
              <a:gd name="connsiteX54" fmla="*/ 1070256 w 1442045"/>
              <a:gd name="connsiteY54" fmla="*/ 969991 h 2291704"/>
              <a:gd name="connsiteX55" fmla="*/ 1095377 w 1442045"/>
              <a:gd name="connsiteY55" fmla="*/ 1005160 h 2291704"/>
              <a:gd name="connsiteX56" fmla="*/ 1140594 w 1442045"/>
              <a:gd name="connsiteY56" fmla="*/ 1145837 h 2291704"/>
              <a:gd name="connsiteX57" fmla="*/ 1195860 w 1442045"/>
              <a:gd name="connsiteY57" fmla="*/ 1281490 h 2291704"/>
              <a:gd name="connsiteX58" fmla="*/ 1251126 w 1442045"/>
              <a:gd name="connsiteY58" fmla="*/ 1397046 h 2291704"/>
              <a:gd name="connsiteX59" fmla="*/ 1351610 w 1442045"/>
              <a:gd name="connsiteY59" fmla="*/ 1472409 h 2291704"/>
              <a:gd name="connsiteX60" fmla="*/ 1442045 w 1442045"/>
              <a:gd name="connsiteY60" fmla="*/ 1472409 h 2291704"/>
              <a:gd name="connsiteX0" fmla="*/ 1130546 w 1351610"/>
              <a:gd name="connsiteY0" fmla="*/ 271631 h 2291704"/>
              <a:gd name="connsiteX1" fmla="*/ 1080304 w 1351610"/>
              <a:gd name="connsiteY1" fmla="*/ 120905 h 2291704"/>
              <a:gd name="connsiteX2" fmla="*/ 803975 w 1351610"/>
              <a:gd name="connsiteY2" fmla="*/ 5349 h 2291704"/>
              <a:gd name="connsiteX3" fmla="*/ 678370 w 1351610"/>
              <a:gd name="connsiteY3" fmla="*/ 25446 h 2291704"/>
              <a:gd name="connsiteX4" fmla="*/ 572862 w 1351610"/>
              <a:gd name="connsiteY4" fmla="*/ 80712 h 2291704"/>
              <a:gd name="connsiteX5" fmla="*/ 407065 w 1351610"/>
              <a:gd name="connsiteY5" fmla="*/ 171147 h 2291704"/>
              <a:gd name="connsiteX6" fmla="*/ 296533 w 1351610"/>
              <a:gd name="connsiteY6" fmla="*/ 236461 h 2291704"/>
              <a:gd name="connsiteX7" fmla="*/ 276436 w 1351610"/>
              <a:gd name="connsiteY7" fmla="*/ 372114 h 2291704"/>
              <a:gd name="connsiteX8" fmla="*/ 201073 w 1351610"/>
              <a:gd name="connsiteY8" fmla="*/ 477622 h 2291704"/>
              <a:gd name="connsiteX9" fmla="*/ 175953 w 1351610"/>
              <a:gd name="connsiteY9" fmla="*/ 618299 h 2291704"/>
              <a:gd name="connsiteX10" fmla="*/ 196049 w 1351610"/>
              <a:gd name="connsiteY10" fmla="*/ 764000 h 2291704"/>
              <a:gd name="connsiteX11" fmla="*/ 186001 w 1351610"/>
              <a:gd name="connsiteY11" fmla="*/ 919749 h 2291704"/>
              <a:gd name="connsiteX12" fmla="*/ 115662 w 1351610"/>
              <a:gd name="connsiteY12" fmla="*/ 1050378 h 2291704"/>
              <a:gd name="connsiteX13" fmla="*/ 60397 w 1351610"/>
              <a:gd name="connsiteY13" fmla="*/ 1226224 h 2291704"/>
              <a:gd name="connsiteX14" fmla="*/ 106 w 1351610"/>
              <a:gd name="connsiteY14" fmla="*/ 1392022 h 2291704"/>
              <a:gd name="connsiteX15" fmla="*/ 45324 w 1351610"/>
              <a:gd name="connsiteY15" fmla="*/ 1447288 h 2291704"/>
              <a:gd name="connsiteX16" fmla="*/ 30251 w 1351610"/>
              <a:gd name="connsiteY16" fmla="*/ 1608061 h 2291704"/>
              <a:gd name="connsiteX17" fmla="*/ 125711 w 1351610"/>
              <a:gd name="connsiteY17" fmla="*/ 1713569 h 2291704"/>
              <a:gd name="connsiteX18" fmla="*/ 165904 w 1351610"/>
              <a:gd name="connsiteY18" fmla="*/ 1889415 h 2291704"/>
              <a:gd name="connsiteX19" fmla="*/ 296533 w 1351610"/>
              <a:gd name="connsiteY19" fmla="*/ 1994923 h 2291704"/>
              <a:gd name="connsiteX20" fmla="*/ 351799 w 1351610"/>
              <a:gd name="connsiteY20" fmla="*/ 2065261 h 2291704"/>
              <a:gd name="connsiteX21" fmla="*/ 422137 w 1351610"/>
              <a:gd name="connsiteY21" fmla="*/ 2170769 h 2291704"/>
              <a:gd name="connsiteX22" fmla="*/ 462331 w 1351610"/>
              <a:gd name="connsiteY22" fmla="*/ 2251156 h 2291704"/>
              <a:gd name="connsiteX23" fmla="*/ 547742 w 1351610"/>
              <a:gd name="connsiteY23" fmla="*/ 2286325 h 2291704"/>
              <a:gd name="connsiteX24" fmla="*/ 663298 w 1351610"/>
              <a:gd name="connsiteY24" fmla="*/ 2286325 h 2291704"/>
              <a:gd name="connsiteX25" fmla="*/ 743684 w 1351610"/>
              <a:gd name="connsiteY25" fmla="*/ 2236083 h 2291704"/>
              <a:gd name="connsiteX26" fmla="*/ 773829 w 1351610"/>
              <a:gd name="connsiteY26" fmla="*/ 2195890 h 2291704"/>
              <a:gd name="connsiteX27" fmla="*/ 783878 w 1351610"/>
              <a:gd name="connsiteY27" fmla="*/ 2155697 h 2291704"/>
              <a:gd name="connsiteX28" fmla="*/ 753733 w 1351610"/>
              <a:gd name="connsiteY28" fmla="*/ 2065261 h 2291704"/>
              <a:gd name="connsiteX29" fmla="*/ 693443 w 1351610"/>
              <a:gd name="connsiteY29" fmla="*/ 1989899 h 2291704"/>
              <a:gd name="connsiteX30" fmla="*/ 643201 w 1351610"/>
              <a:gd name="connsiteY30" fmla="*/ 1884391 h 2291704"/>
              <a:gd name="connsiteX31" fmla="*/ 643201 w 1351610"/>
              <a:gd name="connsiteY31" fmla="*/ 1809028 h 2291704"/>
              <a:gd name="connsiteX32" fmla="*/ 643201 w 1351610"/>
              <a:gd name="connsiteY32" fmla="*/ 1678400 h 2291704"/>
              <a:gd name="connsiteX33" fmla="*/ 648225 w 1351610"/>
              <a:gd name="connsiteY33" fmla="*/ 1542747 h 2291704"/>
              <a:gd name="connsiteX34" fmla="*/ 643201 w 1351610"/>
              <a:gd name="connsiteY34" fmla="*/ 1457336 h 2291704"/>
              <a:gd name="connsiteX35" fmla="*/ 623104 w 1351610"/>
              <a:gd name="connsiteY35" fmla="*/ 1316659 h 2291704"/>
              <a:gd name="connsiteX36" fmla="*/ 658273 w 1351610"/>
              <a:gd name="connsiteY36" fmla="*/ 1246321 h 2291704"/>
              <a:gd name="connsiteX37" fmla="*/ 678370 w 1351610"/>
              <a:gd name="connsiteY37" fmla="*/ 1095596 h 2291704"/>
              <a:gd name="connsiteX38" fmla="*/ 638177 w 1351610"/>
              <a:gd name="connsiteY38" fmla="*/ 924774 h 2291704"/>
              <a:gd name="connsiteX39" fmla="*/ 597983 w 1351610"/>
              <a:gd name="connsiteY39" fmla="*/ 839363 h 2291704"/>
              <a:gd name="connsiteX40" fmla="*/ 567838 w 1351610"/>
              <a:gd name="connsiteY40" fmla="*/ 683613 h 2291704"/>
              <a:gd name="connsiteX41" fmla="*/ 567838 w 1351610"/>
              <a:gd name="connsiteY41" fmla="*/ 573081 h 2291704"/>
              <a:gd name="connsiteX42" fmla="*/ 597983 w 1351610"/>
              <a:gd name="connsiteY42" fmla="*/ 442453 h 2291704"/>
              <a:gd name="connsiteX43" fmla="*/ 668322 w 1351610"/>
              <a:gd name="connsiteY43" fmla="*/ 352017 h 2291704"/>
              <a:gd name="connsiteX44" fmla="*/ 733636 w 1351610"/>
              <a:gd name="connsiteY44" fmla="*/ 321872 h 2291704"/>
              <a:gd name="connsiteX45" fmla="*/ 819047 w 1351610"/>
              <a:gd name="connsiteY45" fmla="*/ 286703 h 2291704"/>
              <a:gd name="connsiteX46" fmla="*/ 894410 w 1351610"/>
              <a:gd name="connsiteY46" fmla="*/ 276655 h 2291704"/>
              <a:gd name="connsiteX47" fmla="*/ 949676 w 1351610"/>
              <a:gd name="connsiteY47" fmla="*/ 336945 h 2291704"/>
              <a:gd name="connsiteX48" fmla="*/ 944651 w 1351610"/>
              <a:gd name="connsiteY48" fmla="*/ 437428 h 2291704"/>
              <a:gd name="connsiteX49" fmla="*/ 964748 w 1351610"/>
              <a:gd name="connsiteY49" fmla="*/ 583130 h 2291704"/>
              <a:gd name="connsiteX50" fmla="*/ 994893 w 1351610"/>
              <a:gd name="connsiteY50" fmla="*/ 688637 h 2291704"/>
              <a:gd name="connsiteX51" fmla="*/ 1009966 w 1351610"/>
              <a:gd name="connsiteY51" fmla="*/ 764000 h 2291704"/>
              <a:gd name="connsiteX52" fmla="*/ 1025038 w 1351610"/>
              <a:gd name="connsiteY52" fmla="*/ 854435 h 2291704"/>
              <a:gd name="connsiteX53" fmla="*/ 1055183 w 1351610"/>
              <a:gd name="connsiteY53" fmla="*/ 934822 h 2291704"/>
              <a:gd name="connsiteX54" fmla="*/ 1070256 w 1351610"/>
              <a:gd name="connsiteY54" fmla="*/ 969991 h 2291704"/>
              <a:gd name="connsiteX55" fmla="*/ 1095377 w 1351610"/>
              <a:gd name="connsiteY55" fmla="*/ 1005160 h 2291704"/>
              <a:gd name="connsiteX56" fmla="*/ 1140594 w 1351610"/>
              <a:gd name="connsiteY56" fmla="*/ 1145837 h 2291704"/>
              <a:gd name="connsiteX57" fmla="*/ 1195860 w 1351610"/>
              <a:gd name="connsiteY57" fmla="*/ 1281490 h 2291704"/>
              <a:gd name="connsiteX58" fmla="*/ 1251126 w 1351610"/>
              <a:gd name="connsiteY58" fmla="*/ 1397046 h 2291704"/>
              <a:gd name="connsiteX59" fmla="*/ 1351610 w 1351610"/>
              <a:gd name="connsiteY59" fmla="*/ 1472409 h 2291704"/>
              <a:gd name="connsiteX0" fmla="*/ 1130546 w 1251126"/>
              <a:gd name="connsiteY0" fmla="*/ 271631 h 2291704"/>
              <a:gd name="connsiteX1" fmla="*/ 1080304 w 1251126"/>
              <a:gd name="connsiteY1" fmla="*/ 120905 h 2291704"/>
              <a:gd name="connsiteX2" fmla="*/ 803975 w 1251126"/>
              <a:gd name="connsiteY2" fmla="*/ 5349 h 2291704"/>
              <a:gd name="connsiteX3" fmla="*/ 678370 w 1251126"/>
              <a:gd name="connsiteY3" fmla="*/ 25446 h 2291704"/>
              <a:gd name="connsiteX4" fmla="*/ 572862 w 1251126"/>
              <a:gd name="connsiteY4" fmla="*/ 80712 h 2291704"/>
              <a:gd name="connsiteX5" fmla="*/ 407065 w 1251126"/>
              <a:gd name="connsiteY5" fmla="*/ 171147 h 2291704"/>
              <a:gd name="connsiteX6" fmla="*/ 296533 w 1251126"/>
              <a:gd name="connsiteY6" fmla="*/ 236461 h 2291704"/>
              <a:gd name="connsiteX7" fmla="*/ 276436 w 1251126"/>
              <a:gd name="connsiteY7" fmla="*/ 372114 h 2291704"/>
              <a:gd name="connsiteX8" fmla="*/ 201073 w 1251126"/>
              <a:gd name="connsiteY8" fmla="*/ 477622 h 2291704"/>
              <a:gd name="connsiteX9" fmla="*/ 175953 w 1251126"/>
              <a:gd name="connsiteY9" fmla="*/ 618299 h 2291704"/>
              <a:gd name="connsiteX10" fmla="*/ 196049 w 1251126"/>
              <a:gd name="connsiteY10" fmla="*/ 764000 h 2291704"/>
              <a:gd name="connsiteX11" fmla="*/ 186001 w 1251126"/>
              <a:gd name="connsiteY11" fmla="*/ 919749 h 2291704"/>
              <a:gd name="connsiteX12" fmla="*/ 115662 w 1251126"/>
              <a:gd name="connsiteY12" fmla="*/ 1050378 h 2291704"/>
              <a:gd name="connsiteX13" fmla="*/ 60397 w 1251126"/>
              <a:gd name="connsiteY13" fmla="*/ 1226224 h 2291704"/>
              <a:gd name="connsiteX14" fmla="*/ 106 w 1251126"/>
              <a:gd name="connsiteY14" fmla="*/ 1392022 h 2291704"/>
              <a:gd name="connsiteX15" fmla="*/ 45324 w 1251126"/>
              <a:gd name="connsiteY15" fmla="*/ 1447288 h 2291704"/>
              <a:gd name="connsiteX16" fmla="*/ 30251 w 1251126"/>
              <a:gd name="connsiteY16" fmla="*/ 1608061 h 2291704"/>
              <a:gd name="connsiteX17" fmla="*/ 125711 w 1251126"/>
              <a:gd name="connsiteY17" fmla="*/ 1713569 h 2291704"/>
              <a:gd name="connsiteX18" fmla="*/ 165904 w 1251126"/>
              <a:gd name="connsiteY18" fmla="*/ 1889415 h 2291704"/>
              <a:gd name="connsiteX19" fmla="*/ 296533 w 1251126"/>
              <a:gd name="connsiteY19" fmla="*/ 1994923 h 2291704"/>
              <a:gd name="connsiteX20" fmla="*/ 351799 w 1251126"/>
              <a:gd name="connsiteY20" fmla="*/ 2065261 h 2291704"/>
              <a:gd name="connsiteX21" fmla="*/ 422137 w 1251126"/>
              <a:gd name="connsiteY21" fmla="*/ 2170769 h 2291704"/>
              <a:gd name="connsiteX22" fmla="*/ 462331 w 1251126"/>
              <a:gd name="connsiteY22" fmla="*/ 2251156 h 2291704"/>
              <a:gd name="connsiteX23" fmla="*/ 547742 w 1251126"/>
              <a:gd name="connsiteY23" fmla="*/ 2286325 h 2291704"/>
              <a:gd name="connsiteX24" fmla="*/ 663298 w 1251126"/>
              <a:gd name="connsiteY24" fmla="*/ 2286325 h 2291704"/>
              <a:gd name="connsiteX25" fmla="*/ 743684 w 1251126"/>
              <a:gd name="connsiteY25" fmla="*/ 2236083 h 2291704"/>
              <a:gd name="connsiteX26" fmla="*/ 773829 w 1251126"/>
              <a:gd name="connsiteY26" fmla="*/ 2195890 h 2291704"/>
              <a:gd name="connsiteX27" fmla="*/ 783878 w 1251126"/>
              <a:gd name="connsiteY27" fmla="*/ 2155697 h 2291704"/>
              <a:gd name="connsiteX28" fmla="*/ 753733 w 1251126"/>
              <a:gd name="connsiteY28" fmla="*/ 2065261 h 2291704"/>
              <a:gd name="connsiteX29" fmla="*/ 693443 w 1251126"/>
              <a:gd name="connsiteY29" fmla="*/ 1989899 h 2291704"/>
              <a:gd name="connsiteX30" fmla="*/ 643201 w 1251126"/>
              <a:gd name="connsiteY30" fmla="*/ 1884391 h 2291704"/>
              <a:gd name="connsiteX31" fmla="*/ 643201 w 1251126"/>
              <a:gd name="connsiteY31" fmla="*/ 1809028 h 2291704"/>
              <a:gd name="connsiteX32" fmla="*/ 643201 w 1251126"/>
              <a:gd name="connsiteY32" fmla="*/ 1678400 h 2291704"/>
              <a:gd name="connsiteX33" fmla="*/ 648225 w 1251126"/>
              <a:gd name="connsiteY33" fmla="*/ 1542747 h 2291704"/>
              <a:gd name="connsiteX34" fmla="*/ 643201 w 1251126"/>
              <a:gd name="connsiteY34" fmla="*/ 1457336 h 2291704"/>
              <a:gd name="connsiteX35" fmla="*/ 623104 w 1251126"/>
              <a:gd name="connsiteY35" fmla="*/ 1316659 h 2291704"/>
              <a:gd name="connsiteX36" fmla="*/ 658273 w 1251126"/>
              <a:gd name="connsiteY36" fmla="*/ 1246321 h 2291704"/>
              <a:gd name="connsiteX37" fmla="*/ 678370 w 1251126"/>
              <a:gd name="connsiteY37" fmla="*/ 1095596 h 2291704"/>
              <a:gd name="connsiteX38" fmla="*/ 638177 w 1251126"/>
              <a:gd name="connsiteY38" fmla="*/ 924774 h 2291704"/>
              <a:gd name="connsiteX39" fmla="*/ 597983 w 1251126"/>
              <a:gd name="connsiteY39" fmla="*/ 839363 h 2291704"/>
              <a:gd name="connsiteX40" fmla="*/ 567838 w 1251126"/>
              <a:gd name="connsiteY40" fmla="*/ 683613 h 2291704"/>
              <a:gd name="connsiteX41" fmla="*/ 567838 w 1251126"/>
              <a:gd name="connsiteY41" fmla="*/ 573081 h 2291704"/>
              <a:gd name="connsiteX42" fmla="*/ 597983 w 1251126"/>
              <a:gd name="connsiteY42" fmla="*/ 442453 h 2291704"/>
              <a:gd name="connsiteX43" fmla="*/ 668322 w 1251126"/>
              <a:gd name="connsiteY43" fmla="*/ 352017 h 2291704"/>
              <a:gd name="connsiteX44" fmla="*/ 733636 w 1251126"/>
              <a:gd name="connsiteY44" fmla="*/ 321872 h 2291704"/>
              <a:gd name="connsiteX45" fmla="*/ 819047 w 1251126"/>
              <a:gd name="connsiteY45" fmla="*/ 286703 h 2291704"/>
              <a:gd name="connsiteX46" fmla="*/ 894410 w 1251126"/>
              <a:gd name="connsiteY46" fmla="*/ 276655 h 2291704"/>
              <a:gd name="connsiteX47" fmla="*/ 949676 w 1251126"/>
              <a:gd name="connsiteY47" fmla="*/ 336945 h 2291704"/>
              <a:gd name="connsiteX48" fmla="*/ 944651 w 1251126"/>
              <a:gd name="connsiteY48" fmla="*/ 437428 h 2291704"/>
              <a:gd name="connsiteX49" fmla="*/ 964748 w 1251126"/>
              <a:gd name="connsiteY49" fmla="*/ 583130 h 2291704"/>
              <a:gd name="connsiteX50" fmla="*/ 994893 w 1251126"/>
              <a:gd name="connsiteY50" fmla="*/ 688637 h 2291704"/>
              <a:gd name="connsiteX51" fmla="*/ 1009966 w 1251126"/>
              <a:gd name="connsiteY51" fmla="*/ 764000 h 2291704"/>
              <a:gd name="connsiteX52" fmla="*/ 1025038 w 1251126"/>
              <a:gd name="connsiteY52" fmla="*/ 854435 h 2291704"/>
              <a:gd name="connsiteX53" fmla="*/ 1055183 w 1251126"/>
              <a:gd name="connsiteY53" fmla="*/ 934822 h 2291704"/>
              <a:gd name="connsiteX54" fmla="*/ 1070256 w 1251126"/>
              <a:gd name="connsiteY54" fmla="*/ 969991 h 2291704"/>
              <a:gd name="connsiteX55" fmla="*/ 1095377 w 1251126"/>
              <a:gd name="connsiteY55" fmla="*/ 1005160 h 2291704"/>
              <a:gd name="connsiteX56" fmla="*/ 1140594 w 1251126"/>
              <a:gd name="connsiteY56" fmla="*/ 1145837 h 2291704"/>
              <a:gd name="connsiteX57" fmla="*/ 1195860 w 1251126"/>
              <a:gd name="connsiteY57" fmla="*/ 1281490 h 2291704"/>
              <a:gd name="connsiteX58" fmla="*/ 1251126 w 1251126"/>
              <a:gd name="connsiteY58" fmla="*/ 1397046 h 2291704"/>
              <a:gd name="connsiteX0" fmla="*/ 1130546 w 1195860"/>
              <a:gd name="connsiteY0" fmla="*/ 271631 h 2291704"/>
              <a:gd name="connsiteX1" fmla="*/ 1080304 w 1195860"/>
              <a:gd name="connsiteY1" fmla="*/ 120905 h 2291704"/>
              <a:gd name="connsiteX2" fmla="*/ 803975 w 1195860"/>
              <a:gd name="connsiteY2" fmla="*/ 5349 h 2291704"/>
              <a:gd name="connsiteX3" fmla="*/ 678370 w 1195860"/>
              <a:gd name="connsiteY3" fmla="*/ 25446 h 2291704"/>
              <a:gd name="connsiteX4" fmla="*/ 572862 w 1195860"/>
              <a:gd name="connsiteY4" fmla="*/ 80712 h 2291704"/>
              <a:gd name="connsiteX5" fmla="*/ 407065 w 1195860"/>
              <a:gd name="connsiteY5" fmla="*/ 171147 h 2291704"/>
              <a:gd name="connsiteX6" fmla="*/ 296533 w 1195860"/>
              <a:gd name="connsiteY6" fmla="*/ 236461 h 2291704"/>
              <a:gd name="connsiteX7" fmla="*/ 276436 w 1195860"/>
              <a:gd name="connsiteY7" fmla="*/ 372114 h 2291704"/>
              <a:gd name="connsiteX8" fmla="*/ 201073 w 1195860"/>
              <a:gd name="connsiteY8" fmla="*/ 477622 h 2291704"/>
              <a:gd name="connsiteX9" fmla="*/ 175953 w 1195860"/>
              <a:gd name="connsiteY9" fmla="*/ 618299 h 2291704"/>
              <a:gd name="connsiteX10" fmla="*/ 196049 w 1195860"/>
              <a:gd name="connsiteY10" fmla="*/ 764000 h 2291704"/>
              <a:gd name="connsiteX11" fmla="*/ 186001 w 1195860"/>
              <a:gd name="connsiteY11" fmla="*/ 919749 h 2291704"/>
              <a:gd name="connsiteX12" fmla="*/ 115662 w 1195860"/>
              <a:gd name="connsiteY12" fmla="*/ 1050378 h 2291704"/>
              <a:gd name="connsiteX13" fmla="*/ 60397 w 1195860"/>
              <a:gd name="connsiteY13" fmla="*/ 1226224 h 2291704"/>
              <a:gd name="connsiteX14" fmla="*/ 106 w 1195860"/>
              <a:gd name="connsiteY14" fmla="*/ 1392022 h 2291704"/>
              <a:gd name="connsiteX15" fmla="*/ 45324 w 1195860"/>
              <a:gd name="connsiteY15" fmla="*/ 1447288 h 2291704"/>
              <a:gd name="connsiteX16" fmla="*/ 30251 w 1195860"/>
              <a:gd name="connsiteY16" fmla="*/ 1608061 h 2291704"/>
              <a:gd name="connsiteX17" fmla="*/ 125711 w 1195860"/>
              <a:gd name="connsiteY17" fmla="*/ 1713569 h 2291704"/>
              <a:gd name="connsiteX18" fmla="*/ 165904 w 1195860"/>
              <a:gd name="connsiteY18" fmla="*/ 1889415 h 2291704"/>
              <a:gd name="connsiteX19" fmla="*/ 296533 w 1195860"/>
              <a:gd name="connsiteY19" fmla="*/ 1994923 h 2291704"/>
              <a:gd name="connsiteX20" fmla="*/ 351799 w 1195860"/>
              <a:gd name="connsiteY20" fmla="*/ 2065261 h 2291704"/>
              <a:gd name="connsiteX21" fmla="*/ 422137 w 1195860"/>
              <a:gd name="connsiteY21" fmla="*/ 2170769 h 2291704"/>
              <a:gd name="connsiteX22" fmla="*/ 462331 w 1195860"/>
              <a:gd name="connsiteY22" fmla="*/ 2251156 h 2291704"/>
              <a:gd name="connsiteX23" fmla="*/ 547742 w 1195860"/>
              <a:gd name="connsiteY23" fmla="*/ 2286325 h 2291704"/>
              <a:gd name="connsiteX24" fmla="*/ 663298 w 1195860"/>
              <a:gd name="connsiteY24" fmla="*/ 2286325 h 2291704"/>
              <a:gd name="connsiteX25" fmla="*/ 743684 w 1195860"/>
              <a:gd name="connsiteY25" fmla="*/ 2236083 h 2291704"/>
              <a:gd name="connsiteX26" fmla="*/ 773829 w 1195860"/>
              <a:gd name="connsiteY26" fmla="*/ 2195890 h 2291704"/>
              <a:gd name="connsiteX27" fmla="*/ 783878 w 1195860"/>
              <a:gd name="connsiteY27" fmla="*/ 2155697 h 2291704"/>
              <a:gd name="connsiteX28" fmla="*/ 753733 w 1195860"/>
              <a:gd name="connsiteY28" fmla="*/ 2065261 h 2291704"/>
              <a:gd name="connsiteX29" fmla="*/ 693443 w 1195860"/>
              <a:gd name="connsiteY29" fmla="*/ 1989899 h 2291704"/>
              <a:gd name="connsiteX30" fmla="*/ 643201 w 1195860"/>
              <a:gd name="connsiteY30" fmla="*/ 1884391 h 2291704"/>
              <a:gd name="connsiteX31" fmla="*/ 643201 w 1195860"/>
              <a:gd name="connsiteY31" fmla="*/ 1809028 h 2291704"/>
              <a:gd name="connsiteX32" fmla="*/ 643201 w 1195860"/>
              <a:gd name="connsiteY32" fmla="*/ 1678400 h 2291704"/>
              <a:gd name="connsiteX33" fmla="*/ 648225 w 1195860"/>
              <a:gd name="connsiteY33" fmla="*/ 1542747 h 2291704"/>
              <a:gd name="connsiteX34" fmla="*/ 643201 w 1195860"/>
              <a:gd name="connsiteY34" fmla="*/ 1457336 h 2291704"/>
              <a:gd name="connsiteX35" fmla="*/ 623104 w 1195860"/>
              <a:gd name="connsiteY35" fmla="*/ 1316659 h 2291704"/>
              <a:gd name="connsiteX36" fmla="*/ 658273 w 1195860"/>
              <a:gd name="connsiteY36" fmla="*/ 1246321 h 2291704"/>
              <a:gd name="connsiteX37" fmla="*/ 678370 w 1195860"/>
              <a:gd name="connsiteY37" fmla="*/ 1095596 h 2291704"/>
              <a:gd name="connsiteX38" fmla="*/ 638177 w 1195860"/>
              <a:gd name="connsiteY38" fmla="*/ 924774 h 2291704"/>
              <a:gd name="connsiteX39" fmla="*/ 597983 w 1195860"/>
              <a:gd name="connsiteY39" fmla="*/ 839363 h 2291704"/>
              <a:gd name="connsiteX40" fmla="*/ 567838 w 1195860"/>
              <a:gd name="connsiteY40" fmla="*/ 683613 h 2291704"/>
              <a:gd name="connsiteX41" fmla="*/ 567838 w 1195860"/>
              <a:gd name="connsiteY41" fmla="*/ 573081 h 2291704"/>
              <a:gd name="connsiteX42" fmla="*/ 597983 w 1195860"/>
              <a:gd name="connsiteY42" fmla="*/ 442453 h 2291704"/>
              <a:gd name="connsiteX43" fmla="*/ 668322 w 1195860"/>
              <a:gd name="connsiteY43" fmla="*/ 352017 h 2291704"/>
              <a:gd name="connsiteX44" fmla="*/ 733636 w 1195860"/>
              <a:gd name="connsiteY44" fmla="*/ 321872 h 2291704"/>
              <a:gd name="connsiteX45" fmla="*/ 819047 w 1195860"/>
              <a:gd name="connsiteY45" fmla="*/ 286703 h 2291704"/>
              <a:gd name="connsiteX46" fmla="*/ 894410 w 1195860"/>
              <a:gd name="connsiteY46" fmla="*/ 276655 h 2291704"/>
              <a:gd name="connsiteX47" fmla="*/ 949676 w 1195860"/>
              <a:gd name="connsiteY47" fmla="*/ 336945 h 2291704"/>
              <a:gd name="connsiteX48" fmla="*/ 944651 w 1195860"/>
              <a:gd name="connsiteY48" fmla="*/ 437428 h 2291704"/>
              <a:gd name="connsiteX49" fmla="*/ 964748 w 1195860"/>
              <a:gd name="connsiteY49" fmla="*/ 583130 h 2291704"/>
              <a:gd name="connsiteX50" fmla="*/ 994893 w 1195860"/>
              <a:gd name="connsiteY50" fmla="*/ 688637 h 2291704"/>
              <a:gd name="connsiteX51" fmla="*/ 1009966 w 1195860"/>
              <a:gd name="connsiteY51" fmla="*/ 764000 h 2291704"/>
              <a:gd name="connsiteX52" fmla="*/ 1025038 w 1195860"/>
              <a:gd name="connsiteY52" fmla="*/ 854435 h 2291704"/>
              <a:gd name="connsiteX53" fmla="*/ 1055183 w 1195860"/>
              <a:gd name="connsiteY53" fmla="*/ 934822 h 2291704"/>
              <a:gd name="connsiteX54" fmla="*/ 1070256 w 1195860"/>
              <a:gd name="connsiteY54" fmla="*/ 969991 h 2291704"/>
              <a:gd name="connsiteX55" fmla="*/ 1095377 w 1195860"/>
              <a:gd name="connsiteY55" fmla="*/ 1005160 h 2291704"/>
              <a:gd name="connsiteX56" fmla="*/ 1140594 w 1195860"/>
              <a:gd name="connsiteY56" fmla="*/ 1145837 h 2291704"/>
              <a:gd name="connsiteX57" fmla="*/ 1195860 w 1195860"/>
              <a:gd name="connsiteY57" fmla="*/ 1281490 h 2291704"/>
              <a:gd name="connsiteX0" fmla="*/ 1130546 w 1140594"/>
              <a:gd name="connsiteY0" fmla="*/ 271631 h 2291704"/>
              <a:gd name="connsiteX1" fmla="*/ 1080304 w 1140594"/>
              <a:gd name="connsiteY1" fmla="*/ 120905 h 2291704"/>
              <a:gd name="connsiteX2" fmla="*/ 803975 w 1140594"/>
              <a:gd name="connsiteY2" fmla="*/ 5349 h 2291704"/>
              <a:gd name="connsiteX3" fmla="*/ 678370 w 1140594"/>
              <a:gd name="connsiteY3" fmla="*/ 25446 h 2291704"/>
              <a:gd name="connsiteX4" fmla="*/ 572862 w 1140594"/>
              <a:gd name="connsiteY4" fmla="*/ 80712 h 2291704"/>
              <a:gd name="connsiteX5" fmla="*/ 407065 w 1140594"/>
              <a:gd name="connsiteY5" fmla="*/ 171147 h 2291704"/>
              <a:gd name="connsiteX6" fmla="*/ 296533 w 1140594"/>
              <a:gd name="connsiteY6" fmla="*/ 236461 h 2291704"/>
              <a:gd name="connsiteX7" fmla="*/ 276436 w 1140594"/>
              <a:gd name="connsiteY7" fmla="*/ 372114 h 2291704"/>
              <a:gd name="connsiteX8" fmla="*/ 201073 w 1140594"/>
              <a:gd name="connsiteY8" fmla="*/ 477622 h 2291704"/>
              <a:gd name="connsiteX9" fmla="*/ 175953 w 1140594"/>
              <a:gd name="connsiteY9" fmla="*/ 618299 h 2291704"/>
              <a:gd name="connsiteX10" fmla="*/ 196049 w 1140594"/>
              <a:gd name="connsiteY10" fmla="*/ 764000 h 2291704"/>
              <a:gd name="connsiteX11" fmla="*/ 186001 w 1140594"/>
              <a:gd name="connsiteY11" fmla="*/ 919749 h 2291704"/>
              <a:gd name="connsiteX12" fmla="*/ 115662 w 1140594"/>
              <a:gd name="connsiteY12" fmla="*/ 1050378 h 2291704"/>
              <a:gd name="connsiteX13" fmla="*/ 60397 w 1140594"/>
              <a:gd name="connsiteY13" fmla="*/ 1226224 h 2291704"/>
              <a:gd name="connsiteX14" fmla="*/ 106 w 1140594"/>
              <a:gd name="connsiteY14" fmla="*/ 1392022 h 2291704"/>
              <a:gd name="connsiteX15" fmla="*/ 45324 w 1140594"/>
              <a:gd name="connsiteY15" fmla="*/ 1447288 h 2291704"/>
              <a:gd name="connsiteX16" fmla="*/ 30251 w 1140594"/>
              <a:gd name="connsiteY16" fmla="*/ 1608061 h 2291704"/>
              <a:gd name="connsiteX17" fmla="*/ 125711 w 1140594"/>
              <a:gd name="connsiteY17" fmla="*/ 1713569 h 2291704"/>
              <a:gd name="connsiteX18" fmla="*/ 165904 w 1140594"/>
              <a:gd name="connsiteY18" fmla="*/ 1889415 h 2291704"/>
              <a:gd name="connsiteX19" fmla="*/ 296533 w 1140594"/>
              <a:gd name="connsiteY19" fmla="*/ 1994923 h 2291704"/>
              <a:gd name="connsiteX20" fmla="*/ 351799 w 1140594"/>
              <a:gd name="connsiteY20" fmla="*/ 2065261 h 2291704"/>
              <a:gd name="connsiteX21" fmla="*/ 422137 w 1140594"/>
              <a:gd name="connsiteY21" fmla="*/ 2170769 h 2291704"/>
              <a:gd name="connsiteX22" fmla="*/ 462331 w 1140594"/>
              <a:gd name="connsiteY22" fmla="*/ 2251156 h 2291704"/>
              <a:gd name="connsiteX23" fmla="*/ 547742 w 1140594"/>
              <a:gd name="connsiteY23" fmla="*/ 2286325 h 2291704"/>
              <a:gd name="connsiteX24" fmla="*/ 663298 w 1140594"/>
              <a:gd name="connsiteY24" fmla="*/ 2286325 h 2291704"/>
              <a:gd name="connsiteX25" fmla="*/ 743684 w 1140594"/>
              <a:gd name="connsiteY25" fmla="*/ 2236083 h 2291704"/>
              <a:gd name="connsiteX26" fmla="*/ 773829 w 1140594"/>
              <a:gd name="connsiteY26" fmla="*/ 2195890 h 2291704"/>
              <a:gd name="connsiteX27" fmla="*/ 783878 w 1140594"/>
              <a:gd name="connsiteY27" fmla="*/ 2155697 h 2291704"/>
              <a:gd name="connsiteX28" fmla="*/ 753733 w 1140594"/>
              <a:gd name="connsiteY28" fmla="*/ 2065261 h 2291704"/>
              <a:gd name="connsiteX29" fmla="*/ 693443 w 1140594"/>
              <a:gd name="connsiteY29" fmla="*/ 1989899 h 2291704"/>
              <a:gd name="connsiteX30" fmla="*/ 643201 w 1140594"/>
              <a:gd name="connsiteY30" fmla="*/ 1884391 h 2291704"/>
              <a:gd name="connsiteX31" fmla="*/ 643201 w 1140594"/>
              <a:gd name="connsiteY31" fmla="*/ 1809028 h 2291704"/>
              <a:gd name="connsiteX32" fmla="*/ 643201 w 1140594"/>
              <a:gd name="connsiteY32" fmla="*/ 1678400 h 2291704"/>
              <a:gd name="connsiteX33" fmla="*/ 648225 w 1140594"/>
              <a:gd name="connsiteY33" fmla="*/ 1542747 h 2291704"/>
              <a:gd name="connsiteX34" fmla="*/ 643201 w 1140594"/>
              <a:gd name="connsiteY34" fmla="*/ 1457336 h 2291704"/>
              <a:gd name="connsiteX35" fmla="*/ 623104 w 1140594"/>
              <a:gd name="connsiteY35" fmla="*/ 1316659 h 2291704"/>
              <a:gd name="connsiteX36" fmla="*/ 658273 w 1140594"/>
              <a:gd name="connsiteY36" fmla="*/ 1246321 h 2291704"/>
              <a:gd name="connsiteX37" fmla="*/ 678370 w 1140594"/>
              <a:gd name="connsiteY37" fmla="*/ 1095596 h 2291704"/>
              <a:gd name="connsiteX38" fmla="*/ 638177 w 1140594"/>
              <a:gd name="connsiteY38" fmla="*/ 924774 h 2291704"/>
              <a:gd name="connsiteX39" fmla="*/ 597983 w 1140594"/>
              <a:gd name="connsiteY39" fmla="*/ 839363 h 2291704"/>
              <a:gd name="connsiteX40" fmla="*/ 567838 w 1140594"/>
              <a:gd name="connsiteY40" fmla="*/ 683613 h 2291704"/>
              <a:gd name="connsiteX41" fmla="*/ 567838 w 1140594"/>
              <a:gd name="connsiteY41" fmla="*/ 573081 h 2291704"/>
              <a:gd name="connsiteX42" fmla="*/ 597983 w 1140594"/>
              <a:gd name="connsiteY42" fmla="*/ 442453 h 2291704"/>
              <a:gd name="connsiteX43" fmla="*/ 668322 w 1140594"/>
              <a:gd name="connsiteY43" fmla="*/ 352017 h 2291704"/>
              <a:gd name="connsiteX44" fmla="*/ 733636 w 1140594"/>
              <a:gd name="connsiteY44" fmla="*/ 321872 h 2291704"/>
              <a:gd name="connsiteX45" fmla="*/ 819047 w 1140594"/>
              <a:gd name="connsiteY45" fmla="*/ 286703 h 2291704"/>
              <a:gd name="connsiteX46" fmla="*/ 894410 w 1140594"/>
              <a:gd name="connsiteY46" fmla="*/ 276655 h 2291704"/>
              <a:gd name="connsiteX47" fmla="*/ 949676 w 1140594"/>
              <a:gd name="connsiteY47" fmla="*/ 336945 h 2291704"/>
              <a:gd name="connsiteX48" fmla="*/ 944651 w 1140594"/>
              <a:gd name="connsiteY48" fmla="*/ 437428 h 2291704"/>
              <a:gd name="connsiteX49" fmla="*/ 964748 w 1140594"/>
              <a:gd name="connsiteY49" fmla="*/ 583130 h 2291704"/>
              <a:gd name="connsiteX50" fmla="*/ 994893 w 1140594"/>
              <a:gd name="connsiteY50" fmla="*/ 688637 h 2291704"/>
              <a:gd name="connsiteX51" fmla="*/ 1009966 w 1140594"/>
              <a:gd name="connsiteY51" fmla="*/ 764000 h 2291704"/>
              <a:gd name="connsiteX52" fmla="*/ 1025038 w 1140594"/>
              <a:gd name="connsiteY52" fmla="*/ 854435 h 2291704"/>
              <a:gd name="connsiteX53" fmla="*/ 1055183 w 1140594"/>
              <a:gd name="connsiteY53" fmla="*/ 934822 h 2291704"/>
              <a:gd name="connsiteX54" fmla="*/ 1070256 w 1140594"/>
              <a:gd name="connsiteY54" fmla="*/ 969991 h 2291704"/>
              <a:gd name="connsiteX55" fmla="*/ 1095377 w 1140594"/>
              <a:gd name="connsiteY55" fmla="*/ 1005160 h 2291704"/>
              <a:gd name="connsiteX56" fmla="*/ 1140594 w 1140594"/>
              <a:gd name="connsiteY56" fmla="*/ 11458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55" fmla="*/ 1095377 w 1131351"/>
              <a:gd name="connsiteY55" fmla="*/ 100516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0" fmla="*/ 1080304 w 1080304"/>
              <a:gd name="connsiteY0" fmla="*/ 120905 h 2291704"/>
              <a:gd name="connsiteX1" fmla="*/ 803975 w 1080304"/>
              <a:gd name="connsiteY1" fmla="*/ 5349 h 2291704"/>
              <a:gd name="connsiteX2" fmla="*/ 678370 w 1080304"/>
              <a:gd name="connsiteY2" fmla="*/ 25446 h 2291704"/>
              <a:gd name="connsiteX3" fmla="*/ 572862 w 1080304"/>
              <a:gd name="connsiteY3" fmla="*/ 80712 h 2291704"/>
              <a:gd name="connsiteX4" fmla="*/ 407065 w 1080304"/>
              <a:gd name="connsiteY4" fmla="*/ 171147 h 2291704"/>
              <a:gd name="connsiteX5" fmla="*/ 296533 w 1080304"/>
              <a:gd name="connsiteY5" fmla="*/ 236461 h 2291704"/>
              <a:gd name="connsiteX6" fmla="*/ 276436 w 1080304"/>
              <a:gd name="connsiteY6" fmla="*/ 372114 h 2291704"/>
              <a:gd name="connsiteX7" fmla="*/ 201073 w 1080304"/>
              <a:gd name="connsiteY7" fmla="*/ 477622 h 2291704"/>
              <a:gd name="connsiteX8" fmla="*/ 175953 w 1080304"/>
              <a:gd name="connsiteY8" fmla="*/ 618299 h 2291704"/>
              <a:gd name="connsiteX9" fmla="*/ 196049 w 1080304"/>
              <a:gd name="connsiteY9" fmla="*/ 764000 h 2291704"/>
              <a:gd name="connsiteX10" fmla="*/ 186001 w 1080304"/>
              <a:gd name="connsiteY10" fmla="*/ 919749 h 2291704"/>
              <a:gd name="connsiteX11" fmla="*/ 115662 w 1080304"/>
              <a:gd name="connsiteY11" fmla="*/ 1050378 h 2291704"/>
              <a:gd name="connsiteX12" fmla="*/ 60397 w 1080304"/>
              <a:gd name="connsiteY12" fmla="*/ 1226224 h 2291704"/>
              <a:gd name="connsiteX13" fmla="*/ 106 w 1080304"/>
              <a:gd name="connsiteY13" fmla="*/ 1392022 h 2291704"/>
              <a:gd name="connsiteX14" fmla="*/ 45324 w 1080304"/>
              <a:gd name="connsiteY14" fmla="*/ 1447288 h 2291704"/>
              <a:gd name="connsiteX15" fmla="*/ 30251 w 1080304"/>
              <a:gd name="connsiteY15" fmla="*/ 1608061 h 2291704"/>
              <a:gd name="connsiteX16" fmla="*/ 125711 w 1080304"/>
              <a:gd name="connsiteY16" fmla="*/ 1713569 h 2291704"/>
              <a:gd name="connsiteX17" fmla="*/ 165904 w 1080304"/>
              <a:gd name="connsiteY17" fmla="*/ 1889415 h 2291704"/>
              <a:gd name="connsiteX18" fmla="*/ 296533 w 1080304"/>
              <a:gd name="connsiteY18" fmla="*/ 1994923 h 2291704"/>
              <a:gd name="connsiteX19" fmla="*/ 351799 w 1080304"/>
              <a:gd name="connsiteY19" fmla="*/ 2065261 h 2291704"/>
              <a:gd name="connsiteX20" fmla="*/ 422137 w 1080304"/>
              <a:gd name="connsiteY20" fmla="*/ 2170769 h 2291704"/>
              <a:gd name="connsiteX21" fmla="*/ 462331 w 1080304"/>
              <a:gd name="connsiteY21" fmla="*/ 2251156 h 2291704"/>
              <a:gd name="connsiteX22" fmla="*/ 547742 w 1080304"/>
              <a:gd name="connsiteY22" fmla="*/ 2286325 h 2291704"/>
              <a:gd name="connsiteX23" fmla="*/ 663298 w 1080304"/>
              <a:gd name="connsiteY23" fmla="*/ 2286325 h 2291704"/>
              <a:gd name="connsiteX24" fmla="*/ 743684 w 1080304"/>
              <a:gd name="connsiteY24" fmla="*/ 2236083 h 2291704"/>
              <a:gd name="connsiteX25" fmla="*/ 773829 w 1080304"/>
              <a:gd name="connsiteY25" fmla="*/ 2195890 h 2291704"/>
              <a:gd name="connsiteX26" fmla="*/ 783878 w 1080304"/>
              <a:gd name="connsiteY26" fmla="*/ 2155697 h 2291704"/>
              <a:gd name="connsiteX27" fmla="*/ 753733 w 1080304"/>
              <a:gd name="connsiteY27" fmla="*/ 2065261 h 2291704"/>
              <a:gd name="connsiteX28" fmla="*/ 693443 w 1080304"/>
              <a:gd name="connsiteY28" fmla="*/ 1989899 h 2291704"/>
              <a:gd name="connsiteX29" fmla="*/ 643201 w 1080304"/>
              <a:gd name="connsiteY29" fmla="*/ 1884391 h 2291704"/>
              <a:gd name="connsiteX30" fmla="*/ 643201 w 1080304"/>
              <a:gd name="connsiteY30" fmla="*/ 1809028 h 2291704"/>
              <a:gd name="connsiteX31" fmla="*/ 643201 w 1080304"/>
              <a:gd name="connsiteY31" fmla="*/ 1678400 h 2291704"/>
              <a:gd name="connsiteX32" fmla="*/ 648225 w 1080304"/>
              <a:gd name="connsiteY32" fmla="*/ 1542747 h 2291704"/>
              <a:gd name="connsiteX33" fmla="*/ 643201 w 1080304"/>
              <a:gd name="connsiteY33" fmla="*/ 1457336 h 2291704"/>
              <a:gd name="connsiteX34" fmla="*/ 623104 w 1080304"/>
              <a:gd name="connsiteY34" fmla="*/ 1316659 h 2291704"/>
              <a:gd name="connsiteX35" fmla="*/ 658273 w 1080304"/>
              <a:gd name="connsiteY35" fmla="*/ 1246321 h 2291704"/>
              <a:gd name="connsiteX36" fmla="*/ 678370 w 1080304"/>
              <a:gd name="connsiteY36" fmla="*/ 1095596 h 2291704"/>
              <a:gd name="connsiteX37" fmla="*/ 638177 w 1080304"/>
              <a:gd name="connsiteY37" fmla="*/ 924774 h 2291704"/>
              <a:gd name="connsiteX38" fmla="*/ 597983 w 1080304"/>
              <a:gd name="connsiteY38" fmla="*/ 839363 h 2291704"/>
              <a:gd name="connsiteX39" fmla="*/ 567838 w 1080304"/>
              <a:gd name="connsiteY39" fmla="*/ 683613 h 2291704"/>
              <a:gd name="connsiteX40" fmla="*/ 567838 w 1080304"/>
              <a:gd name="connsiteY40" fmla="*/ 573081 h 2291704"/>
              <a:gd name="connsiteX41" fmla="*/ 597983 w 1080304"/>
              <a:gd name="connsiteY41" fmla="*/ 442453 h 2291704"/>
              <a:gd name="connsiteX42" fmla="*/ 668322 w 1080304"/>
              <a:gd name="connsiteY42" fmla="*/ 352017 h 2291704"/>
              <a:gd name="connsiteX43" fmla="*/ 733636 w 1080304"/>
              <a:gd name="connsiteY43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42" fmla="*/ 733636 w 803975"/>
              <a:gd name="connsiteY42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0" fmla="*/ 803975 w 803975"/>
              <a:gd name="connsiteY0" fmla="*/ 5349 h 2286325"/>
              <a:gd name="connsiteX1" fmla="*/ 678370 w 803975"/>
              <a:gd name="connsiteY1" fmla="*/ 25446 h 2286325"/>
              <a:gd name="connsiteX2" fmla="*/ 572862 w 803975"/>
              <a:gd name="connsiteY2" fmla="*/ 80712 h 2286325"/>
              <a:gd name="connsiteX3" fmla="*/ 407065 w 803975"/>
              <a:gd name="connsiteY3" fmla="*/ 171147 h 2286325"/>
              <a:gd name="connsiteX4" fmla="*/ 296533 w 803975"/>
              <a:gd name="connsiteY4" fmla="*/ 236461 h 2286325"/>
              <a:gd name="connsiteX5" fmla="*/ 276436 w 803975"/>
              <a:gd name="connsiteY5" fmla="*/ 372114 h 2286325"/>
              <a:gd name="connsiteX6" fmla="*/ 201073 w 803975"/>
              <a:gd name="connsiteY6" fmla="*/ 477622 h 2286325"/>
              <a:gd name="connsiteX7" fmla="*/ 175953 w 803975"/>
              <a:gd name="connsiteY7" fmla="*/ 618299 h 2286325"/>
              <a:gd name="connsiteX8" fmla="*/ 196049 w 803975"/>
              <a:gd name="connsiteY8" fmla="*/ 764000 h 2286325"/>
              <a:gd name="connsiteX9" fmla="*/ 186001 w 803975"/>
              <a:gd name="connsiteY9" fmla="*/ 919749 h 2286325"/>
              <a:gd name="connsiteX10" fmla="*/ 115662 w 803975"/>
              <a:gd name="connsiteY10" fmla="*/ 1050378 h 2286325"/>
              <a:gd name="connsiteX11" fmla="*/ 60397 w 803975"/>
              <a:gd name="connsiteY11" fmla="*/ 1226224 h 2286325"/>
              <a:gd name="connsiteX12" fmla="*/ 106 w 803975"/>
              <a:gd name="connsiteY12" fmla="*/ 1392022 h 2286325"/>
              <a:gd name="connsiteX13" fmla="*/ 45324 w 803975"/>
              <a:gd name="connsiteY13" fmla="*/ 1447288 h 2286325"/>
              <a:gd name="connsiteX14" fmla="*/ 30251 w 803975"/>
              <a:gd name="connsiteY14" fmla="*/ 1608061 h 2286325"/>
              <a:gd name="connsiteX15" fmla="*/ 125711 w 803975"/>
              <a:gd name="connsiteY15" fmla="*/ 1713569 h 2286325"/>
              <a:gd name="connsiteX16" fmla="*/ 165904 w 803975"/>
              <a:gd name="connsiteY16" fmla="*/ 1889415 h 2286325"/>
              <a:gd name="connsiteX17" fmla="*/ 296533 w 803975"/>
              <a:gd name="connsiteY17" fmla="*/ 1994923 h 2286325"/>
              <a:gd name="connsiteX18" fmla="*/ 351799 w 803975"/>
              <a:gd name="connsiteY18" fmla="*/ 2065261 h 2286325"/>
              <a:gd name="connsiteX19" fmla="*/ 422137 w 803975"/>
              <a:gd name="connsiteY19" fmla="*/ 2170769 h 2286325"/>
              <a:gd name="connsiteX20" fmla="*/ 462331 w 803975"/>
              <a:gd name="connsiteY20" fmla="*/ 2251156 h 2286325"/>
              <a:gd name="connsiteX21" fmla="*/ 547742 w 803975"/>
              <a:gd name="connsiteY21" fmla="*/ 2286325 h 2286325"/>
              <a:gd name="connsiteX0" fmla="*/ 803975 w 803975"/>
              <a:gd name="connsiteY0" fmla="*/ 5349 h 2251156"/>
              <a:gd name="connsiteX1" fmla="*/ 678370 w 803975"/>
              <a:gd name="connsiteY1" fmla="*/ 25446 h 2251156"/>
              <a:gd name="connsiteX2" fmla="*/ 572862 w 803975"/>
              <a:gd name="connsiteY2" fmla="*/ 80712 h 2251156"/>
              <a:gd name="connsiteX3" fmla="*/ 407065 w 803975"/>
              <a:gd name="connsiteY3" fmla="*/ 171147 h 2251156"/>
              <a:gd name="connsiteX4" fmla="*/ 296533 w 803975"/>
              <a:gd name="connsiteY4" fmla="*/ 236461 h 2251156"/>
              <a:gd name="connsiteX5" fmla="*/ 276436 w 803975"/>
              <a:gd name="connsiteY5" fmla="*/ 372114 h 2251156"/>
              <a:gd name="connsiteX6" fmla="*/ 201073 w 803975"/>
              <a:gd name="connsiteY6" fmla="*/ 477622 h 2251156"/>
              <a:gd name="connsiteX7" fmla="*/ 175953 w 803975"/>
              <a:gd name="connsiteY7" fmla="*/ 618299 h 2251156"/>
              <a:gd name="connsiteX8" fmla="*/ 196049 w 803975"/>
              <a:gd name="connsiteY8" fmla="*/ 764000 h 2251156"/>
              <a:gd name="connsiteX9" fmla="*/ 186001 w 803975"/>
              <a:gd name="connsiteY9" fmla="*/ 919749 h 2251156"/>
              <a:gd name="connsiteX10" fmla="*/ 115662 w 803975"/>
              <a:gd name="connsiteY10" fmla="*/ 1050378 h 2251156"/>
              <a:gd name="connsiteX11" fmla="*/ 60397 w 803975"/>
              <a:gd name="connsiteY11" fmla="*/ 1226224 h 2251156"/>
              <a:gd name="connsiteX12" fmla="*/ 106 w 803975"/>
              <a:gd name="connsiteY12" fmla="*/ 1392022 h 2251156"/>
              <a:gd name="connsiteX13" fmla="*/ 45324 w 803975"/>
              <a:gd name="connsiteY13" fmla="*/ 1447288 h 2251156"/>
              <a:gd name="connsiteX14" fmla="*/ 30251 w 803975"/>
              <a:gd name="connsiteY14" fmla="*/ 1608061 h 2251156"/>
              <a:gd name="connsiteX15" fmla="*/ 125711 w 803975"/>
              <a:gd name="connsiteY15" fmla="*/ 1713569 h 2251156"/>
              <a:gd name="connsiteX16" fmla="*/ 165904 w 803975"/>
              <a:gd name="connsiteY16" fmla="*/ 1889415 h 2251156"/>
              <a:gd name="connsiteX17" fmla="*/ 296533 w 803975"/>
              <a:gd name="connsiteY17" fmla="*/ 1994923 h 2251156"/>
              <a:gd name="connsiteX18" fmla="*/ 351799 w 803975"/>
              <a:gd name="connsiteY18" fmla="*/ 2065261 h 2251156"/>
              <a:gd name="connsiteX19" fmla="*/ 422137 w 803975"/>
              <a:gd name="connsiteY19" fmla="*/ 2170769 h 2251156"/>
              <a:gd name="connsiteX20" fmla="*/ 462331 w 803975"/>
              <a:gd name="connsiteY20" fmla="*/ 2251156 h 2251156"/>
              <a:gd name="connsiteX0" fmla="*/ 803975 w 803975"/>
              <a:gd name="connsiteY0" fmla="*/ 5349 h 2170769"/>
              <a:gd name="connsiteX1" fmla="*/ 678370 w 803975"/>
              <a:gd name="connsiteY1" fmla="*/ 25446 h 2170769"/>
              <a:gd name="connsiteX2" fmla="*/ 572862 w 803975"/>
              <a:gd name="connsiteY2" fmla="*/ 80712 h 2170769"/>
              <a:gd name="connsiteX3" fmla="*/ 407065 w 803975"/>
              <a:gd name="connsiteY3" fmla="*/ 171147 h 2170769"/>
              <a:gd name="connsiteX4" fmla="*/ 296533 w 803975"/>
              <a:gd name="connsiteY4" fmla="*/ 236461 h 2170769"/>
              <a:gd name="connsiteX5" fmla="*/ 276436 w 803975"/>
              <a:gd name="connsiteY5" fmla="*/ 372114 h 2170769"/>
              <a:gd name="connsiteX6" fmla="*/ 201073 w 803975"/>
              <a:gd name="connsiteY6" fmla="*/ 477622 h 2170769"/>
              <a:gd name="connsiteX7" fmla="*/ 175953 w 803975"/>
              <a:gd name="connsiteY7" fmla="*/ 618299 h 2170769"/>
              <a:gd name="connsiteX8" fmla="*/ 196049 w 803975"/>
              <a:gd name="connsiteY8" fmla="*/ 764000 h 2170769"/>
              <a:gd name="connsiteX9" fmla="*/ 186001 w 803975"/>
              <a:gd name="connsiteY9" fmla="*/ 919749 h 2170769"/>
              <a:gd name="connsiteX10" fmla="*/ 115662 w 803975"/>
              <a:gd name="connsiteY10" fmla="*/ 1050378 h 2170769"/>
              <a:gd name="connsiteX11" fmla="*/ 60397 w 803975"/>
              <a:gd name="connsiteY11" fmla="*/ 1226224 h 2170769"/>
              <a:gd name="connsiteX12" fmla="*/ 106 w 803975"/>
              <a:gd name="connsiteY12" fmla="*/ 1392022 h 2170769"/>
              <a:gd name="connsiteX13" fmla="*/ 45324 w 803975"/>
              <a:gd name="connsiteY13" fmla="*/ 1447288 h 2170769"/>
              <a:gd name="connsiteX14" fmla="*/ 30251 w 803975"/>
              <a:gd name="connsiteY14" fmla="*/ 1608061 h 2170769"/>
              <a:gd name="connsiteX15" fmla="*/ 125711 w 803975"/>
              <a:gd name="connsiteY15" fmla="*/ 1713569 h 2170769"/>
              <a:gd name="connsiteX16" fmla="*/ 165904 w 803975"/>
              <a:gd name="connsiteY16" fmla="*/ 1889415 h 2170769"/>
              <a:gd name="connsiteX17" fmla="*/ 296533 w 803975"/>
              <a:gd name="connsiteY17" fmla="*/ 1994923 h 2170769"/>
              <a:gd name="connsiteX18" fmla="*/ 351799 w 803975"/>
              <a:gd name="connsiteY18" fmla="*/ 2065261 h 2170769"/>
              <a:gd name="connsiteX19" fmla="*/ 422137 w 803975"/>
              <a:gd name="connsiteY19" fmla="*/ 2170769 h 2170769"/>
              <a:gd name="connsiteX0" fmla="*/ 803975 w 803975"/>
              <a:gd name="connsiteY0" fmla="*/ 5349 h 2065261"/>
              <a:gd name="connsiteX1" fmla="*/ 678370 w 803975"/>
              <a:gd name="connsiteY1" fmla="*/ 25446 h 2065261"/>
              <a:gd name="connsiteX2" fmla="*/ 572862 w 803975"/>
              <a:gd name="connsiteY2" fmla="*/ 80712 h 2065261"/>
              <a:gd name="connsiteX3" fmla="*/ 407065 w 803975"/>
              <a:gd name="connsiteY3" fmla="*/ 171147 h 2065261"/>
              <a:gd name="connsiteX4" fmla="*/ 296533 w 803975"/>
              <a:gd name="connsiteY4" fmla="*/ 236461 h 2065261"/>
              <a:gd name="connsiteX5" fmla="*/ 276436 w 803975"/>
              <a:gd name="connsiteY5" fmla="*/ 372114 h 2065261"/>
              <a:gd name="connsiteX6" fmla="*/ 201073 w 803975"/>
              <a:gd name="connsiteY6" fmla="*/ 477622 h 2065261"/>
              <a:gd name="connsiteX7" fmla="*/ 175953 w 803975"/>
              <a:gd name="connsiteY7" fmla="*/ 618299 h 2065261"/>
              <a:gd name="connsiteX8" fmla="*/ 196049 w 803975"/>
              <a:gd name="connsiteY8" fmla="*/ 764000 h 2065261"/>
              <a:gd name="connsiteX9" fmla="*/ 186001 w 803975"/>
              <a:gd name="connsiteY9" fmla="*/ 919749 h 2065261"/>
              <a:gd name="connsiteX10" fmla="*/ 115662 w 803975"/>
              <a:gd name="connsiteY10" fmla="*/ 1050378 h 2065261"/>
              <a:gd name="connsiteX11" fmla="*/ 60397 w 803975"/>
              <a:gd name="connsiteY11" fmla="*/ 1226224 h 2065261"/>
              <a:gd name="connsiteX12" fmla="*/ 106 w 803975"/>
              <a:gd name="connsiteY12" fmla="*/ 1392022 h 2065261"/>
              <a:gd name="connsiteX13" fmla="*/ 45324 w 803975"/>
              <a:gd name="connsiteY13" fmla="*/ 1447288 h 2065261"/>
              <a:gd name="connsiteX14" fmla="*/ 30251 w 803975"/>
              <a:gd name="connsiteY14" fmla="*/ 1608061 h 2065261"/>
              <a:gd name="connsiteX15" fmla="*/ 125711 w 803975"/>
              <a:gd name="connsiteY15" fmla="*/ 1713569 h 2065261"/>
              <a:gd name="connsiteX16" fmla="*/ 165904 w 803975"/>
              <a:gd name="connsiteY16" fmla="*/ 1889415 h 2065261"/>
              <a:gd name="connsiteX17" fmla="*/ 296533 w 803975"/>
              <a:gd name="connsiteY17" fmla="*/ 1994923 h 2065261"/>
              <a:gd name="connsiteX18" fmla="*/ 351799 w 803975"/>
              <a:gd name="connsiteY18" fmla="*/ 2065261 h 2065261"/>
              <a:gd name="connsiteX0" fmla="*/ 803975 w 803975"/>
              <a:gd name="connsiteY0" fmla="*/ 5349 h 1994923"/>
              <a:gd name="connsiteX1" fmla="*/ 678370 w 803975"/>
              <a:gd name="connsiteY1" fmla="*/ 25446 h 1994923"/>
              <a:gd name="connsiteX2" fmla="*/ 572862 w 803975"/>
              <a:gd name="connsiteY2" fmla="*/ 80712 h 1994923"/>
              <a:gd name="connsiteX3" fmla="*/ 407065 w 803975"/>
              <a:gd name="connsiteY3" fmla="*/ 171147 h 1994923"/>
              <a:gd name="connsiteX4" fmla="*/ 296533 w 803975"/>
              <a:gd name="connsiteY4" fmla="*/ 236461 h 1994923"/>
              <a:gd name="connsiteX5" fmla="*/ 276436 w 803975"/>
              <a:gd name="connsiteY5" fmla="*/ 372114 h 1994923"/>
              <a:gd name="connsiteX6" fmla="*/ 201073 w 803975"/>
              <a:gd name="connsiteY6" fmla="*/ 477622 h 1994923"/>
              <a:gd name="connsiteX7" fmla="*/ 175953 w 803975"/>
              <a:gd name="connsiteY7" fmla="*/ 618299 h 1994923"/>
              <a:gd name="connsiteX8" fmla="*/ 196049 w 803975"/>
              <a:gd name="connsiteY8" fmla="*/ 764000 h 1994923"/>
              <a:gd name="connsiteX9" fmla="*/ 186001 w 803975"/>
              <a:gd name="connsiteY9" fmla="*/ 919749 h 1994923"/>
              <a:gd name="connsiteX10" fmla="*/ 115662 w 803975"/>
              <a:gd name="connsiteY10" fmla="*/ 1050378 h 1994923"/>
              <a:gd name="connsiteX11" fmla="*/ 60397 w 803975"/>
              <a:gd name="connsiteY11" fmla="*/ 1226224 h 1994923"/>
              <a:gd name="connsiteX12" fmla="*/ 106 w 803975"/>
              <a:gd name="connsiteY12" fmla="*/ 1392022 h 1994923"/>
              <a:gd name="connsiteX13" fmla="*/ 45324 w 803975"/>
              <a:gd name="connsiteY13" fmla="*/ 1447288 h 1994923"/>
              <a:gd name="connsiteX14" fmla="*/ 30251 w 803975"/>
              <a:gd name="connsiteY14" fmla="*/ 1608061 h 1994923"/>
              <a:gd name="connsiteX15" fmla="*/ 125711 w 803975"/>
              <a:gd name="connsiteY15" fmla="*/ 1713569 h 1994923"/>
              <a:gd name="connsiteX16" fmla="*/ 165904 w 803975"/>
              <a:gd name="connsiteY16" fmla="*/ 1889415 h 1994923"/>
              <a:gd name="connsiteX17" fmla="*/ 296533 w 803975"/>
              <a:gd name="connsiteY17" fmla="*/ 1994923 h 1994923"/>
              <a:gd name="connsiteX0" fmla="*/ 803975 w 803975"/>
              <a:gd name="connsiteY0" fmla="*/ 5349 h 1889415"/>
              <a:gd name="connsiteX1" fmla="*/ 678370 w 803975"/>
              <a:gd name="connsiteY1" fmla="*/ 25446 h 1889415"/>
              <a:gd name="connsiteX2" fmla="*/ 572862 w 803975"/>
              <a:gd name="connsiteY2" fmla="*/ 80712 h 1889415"/>
              <a:gd name="connsiteX3" fmla="*/ 407065 w 803975"/>
              <a:gd name="connsiteY3" fmla="*/ 171147 h 1889415"/>
              <a:gd name="connsiteX4" fmla="*/ 296533 w 803975"/>
              <a:gd name="connsiteY4" fmla="*/ 236461 h 1889415"/>
              <a:gd name="connsiteX5" fmla="*/ 276436 w 803975"/>
              <a:gd name="connsiteY5" fmla="*/ 372114 h 1889415"/>
              <a:gd name="connsiteX6" fmla="*/ 201073 w 803975"/>
              <a:gd name="connsiteY6" fmla="*/ 477622 h 1889415"/>
              <a:gd name="connsiteX7" fmla="*/ 175953 w 803975"/>
              <a:gd name="connsiteY7" fmla="*/ 618299 h 1889415"/>
              <a:gd name="connsiteX8" fmla="*/ 196049 w 803975"/>
              <a:gd name="connsiteY8" fmla="*/ 764000 h 1889415"/>
              <a:gd name="connsiteX9" fmla="*/ 186001 w 803975"/>
              <a:gd name="connsiteY9" fmla="*/ 919749 h 1889415"/>
              <a:gd name="connsiteX10" fmla="*/ 115662 w 803975"/>
              <a:gd name="connsiteY10" fmla="*/ 1050378 h 1889415"/>
              <a:gd name="connsiteX11" fmla="*/ 60397 w 803975"/>
              <a:gd name="connsiteY11" fmla="*/ 1226224 h 1889415"/>
              <a:gd name="connsiteX12" fmla="*/ 106 w 803975"/>
              <a:gd name="connsiteY12" fmla="*/ 1392022 h 1889415"/>
              <a:gd name="connsiteX13" fmla="*/ 45324 w 803975"/>
              <a:gd name="connsiteY13" fmla="*/ 1447288 h 1889415"/>
              <a:gd name="connsiteX14" fmla="*/ 30251 w 803975"/>
              <a:gd name="connsiteY14" fmla="*/ 1608061 h 1889415"/>
              <a:gd name="connsiteX15" fmla="*/ 125711 w 803975"/>
              <a:gd name="connsiteY15" fmla="*/ 1713569 h 1889415"/>
              <a:gd name="connsiteX16" fmla="*/ 165904 w 803975"/>
              <a:gd name="connsiteY16" fmla="*/ 1889415 h 1889415"/>
              <a:gd name="connsiteX0" fmla="*/ 803975 w 803975"/>
              <a:gd name="connsiteY0" fmla="*/ 5349 h 1713569"/>
              <a:gd name="connsiteX1" fmla="*/ 678370 w 803975"/>
              <a:gd name="connsiteY1" fmla="*/ 25446 h 1713569"/>
              <a:gd name="connsiteX2" fmla="*/ 572862 w 803975"/>
              <a:gd name="connsiteY2" fmla="*/ 80712 h 1713569"/>
              <a:gd name="connsiteX3" fmla="*/ 407065 w 803975"/>
              <a:gd name="connsiteY3" fmla="*/ 171147 h 1713569"/>
              <a:gd name="connsiteX4" fmla="*/ 296533 w 803975"/>
              <a:gd name="connsiteY4" fmla="*/ 236461 h 1713569"/>
              <a:gd name="connsiteX5" fmla="*/ 276436 w 803975"/>
              <a:gd name="connsiteY5" fmla="*/ 372114 h 1713569"/>
              <a:gd name="connsiteX6" fmla="*/ 201073 w 803975"/>
              <a:gd name="connsiteY6" fmla="*/ 477622 h 1713569"/>
              <a:gd name="connsiteX7" fmla="*/ 175953 w 803975"/>
              <a:gd name="connsiteY7" fmla="*/ 618299 h 1713569"/>
              <a:gd name="connsiteX8" fmla="*/ 196049 w 803975"/>
              <a:gd name="connsiteY8" fmla="*/ 764000 h 1713569"/>
              <a:gd name="connsiteX9" fmla="*/ 186001 w 803975"/>
              <a:gd name="connsiteY9" fmla="*/ 919749 h 1713569"/>
              <a:gd name="connsiteX10" fmla="*/ 115662 w 803975"/>
              <a:gd name="connsiteY10" fmla="*/ 1050378 h 1713569"/>
              <a:gd name="connsiteX11" fmla="*/ 60397 w 803975"/>
              <a:gd name="connsiteY11" fmla="*/ 1226224 h 1713569"/>
              <a:gd name="connsiteX12" fmla="*/ 106 w 803975"/>
              <a:gd name="connsiteY12" fmla="*/ 1392022 h 1713569"/>
              <a:gd name="connsiteX13" fmla="*/ 45324 w 803975"/>
              <a:gd name="connsiteY13" fmla="*/ 1447288 h 1713569"/>
              <a:gd name="connsiteX14" fmla="*/ 30251 w 803975"/>
              <a:gd name="connsiteY14" fmla="*/ 1608061 h 1713569"/>
              <a:gd name="connsiteX15" fmla="*/ 125711 w 803975"/>
              <a:gd name="connsiteY15" fmla="*/ 1713569 h 1713569"/>
              <a:gd name="connsiteX0" fmla="*/ 803975 w 803975"/>
              <a:gd name="connsiteY0" fmla="*/ 5349 h 1608061"/>
              <a:gd name="connsiteX1" fmla="*/ 678370 w 803975"/>
              <a:gd name="connsiteY1" fmla="*/ 25446 h 1608061"/>
              <a:gd name="connsiteX2" fmla="*/ 572862 w 803975"/>
              <a:gd name="connsiteY2" fmla="*/ 80712 h 1608061"/>
              <a:gd name="connsiteX3" fmla="*/ 407065 w 803975"/>
              <a:gd name="connsiteY3" fmla="*/ 171147 h 1608061"/>
              <a:gd name="connsiteX4" fmla="*/ 296533 w 803975"/>
              <a:gd name="connsiteY4" fmla="*/ 236461 h 1608061"/>
              <a:gd name="connsiteX5" fmla="*/ 276436 w 803975"/>
              <a:gd name="connsiteY5" fmla="*/ 372114 h 1608061"/>
              <a:gd name="connsiteX6" fmla="*/ 201073 w 803975"/>
              <a:gd name="connsiteY6" fmla="*/ 477622 h 1608061"/>
              <a:gd name="connsiteX7" fmla="*/ 175953 w 803975"/>
              <a:gd name="connsiteY7" fmla="*/ 618299 h 1608061"/>
              <a:gd name="connsiteX8" fmla="*/ 196049 w 803975"/>
              <a:gd name="connsiteY8" fmla="*/ 764000 h 1608061"/>
              <a:gd name="connsiteX9" fmla="*/ 186001 w 803975"/>
              <a:gd name="connsiteY9" fmla="*/ 919749 h 1608061"/>
              <a:gd name="connsiteX10" fmla="*/ 115662 w 803975"/>
              <a:gd name="connsiteY10" fmla="*/ 1050378 h 1608061"/>
              <a:gd name="connsiteX11" fmla="*/ 60397 w 803975"/>
              <a:gd name="connsiteY11" fmla="*/ 1226224 h 1608061"/>
              <a:gd name="connsiteX12" fmla="*/ 106 w 803975"/>
              <a:gd name="connsiteY12" fmla="*/ 1392022 h 1608061"/>
              <a:gd name="connsiteX13" fmla="*/ 45324 w 803975"/>
              <a:gd name="connsiteY13" fmla="*/ 1447288 h 1608061"/>
              <a:gd name="connsiteX14" fmla="*/ 30251 w 803975"/>
              <a:gd name="connsiteY14" fmla="*/ 1608061 h 1608061"/>
              <a:gd name="connsiteX0" fmla="*/ 803975 w 803975"/>
              <a:gd name="connsiteY0" fmla="*/ 5349 h 1447288"/>
              <a:gd name="connsiteX1" fmla="*/ 678370 w 803975"/>
              <a:gd name="connsiteY1" fmla="*/ 25446 h 1447288"/>
              <a:gd name="connsiteX2" fmla="*/ 572862 w 803975"/>
              <a:gd name="connsiteY2" fmla="*/ 80712 h 1447288"/>
              <a:gd name="connsiteX3" fmla="*/ 407065 w 803975"/>
              <a:gd name="connsiteY3" fmla="*/ 171147 h 1447288"/>
              <a:gd name="connsiteX4" fmla="*/ 296533 w 803975"/>
              <a:gd name="connsiteY4" fmla="*/ 236461 h 1447288"/>
              <a:gd name="connsiteX5" fmla="*/ 276436 w 803975"/>
              <a:gd name="connsiteY5" fmla="*/ 372114 h 1447288"/>
              <a:gd name="connsiteX6" fmla="*/ 201073 w 803975"/>
              <a:gd name="connsiteY6" fmla="*/ 477622 h 1447288"/>
              <a:gd name="connsiteX7" fmla="*/ 175953 w 803975"/>
              <a:gd name="connsiteY7" fmla="*/ 618299 h 1447288"/>
              <a:gd name="connsiteX8" fmla="*/ 196049 w 803975"/>
              <a:gd name="connsiteY8" fmla="*/ 764000 h 1447288"/>
              <a:gd name="connsiteX9" fmla="*/ 186001 w 803975"/>
              <a:gd name="connsiteY9" fmla="*/ 919749 h 1447288"/>
              <a:gd name="connsiteX10" fmla="*/ 115662 w 803975"/>
              <a:gd name="connsiteY10" fmla="*/ 1050378 h 1447288"/>
              <a:gd name="connsiteX11" fmla="*/ 60397 w 803975"/>
              <a:gd name="connsiteY11" fmla="*/ 1226224 h 1447288"/>
              <a:gd name="connsiteX12" fmla="*/ 106 w 803975"/>
              <a:gd name="connsiteY12" fmla="*/ 1392022 h 1447288"/>
              <a:gd name="connsiteX13" fmla="*/ 45324 w 803975"/>
              <a:gd name="connsiteY13" fmla="*/ 1447288 h 1447288"/>
              <a:gd name="connsiteX0" fmla="*/ 803869 w 803869"/>
              <a:gd name="connsiteY0" fmla="*/ 5349 h 1392022"/>
              <a:gd name="connsiteX1" fmla="*/ 678264 w 803869"/>
              <a:gd name="connsiteY1" fmla="*/ 25446 h 1392022"/>
              <a:gd name="connsiteX2" fmla="*/ 572756 w 803869"/>
              <a:gd name="connsiteY2" fmla="*/ 80712 h 1392022"/>
              <a:gd name="connsiteX3" fmla="*/ 406959 w 803869"/>
              <a:gd name="connsiteY3" fmla="*/ 171147 h 1392022"/>
              <a:gd name="connsiteX4" fmla="*/ 296427 w 803869"/>
              <a:gd name="connsiteY4" fmla="*/ 236461 h 1392022"/>
              <a:gd name="connsiteX5" fmla="*/ 276330 w 803869"/>
              <a:gd name="connsiteY5" fmla="*/ 372114 h 1392022"/>
              <a:gd name="connsiteX6" fmla="*/ 200967 w 803869"/>
              <a:gd name="connsiteY6" fmla="*/ 477622 h 1392022"/>
              <a:gd name="connsiteX7" fmla="*/ 175847 w 803869"/>
              <a:gd name="connsiteY7" fmla="*/ 618299 h 1392022"/>
              <a:gd name="connsiteX8" fmla="*/ 195943 w 803869"/>
              <a:gd name="connsiteY8" fmla="*/ 764000 h 1392022"/>
              <a:gd name="connsiteX9" fmla="*/ 185895 w 803869"/>
              <a:gd name="connsiteY9" fmla="*/ 919749 h 1392022"/>
              <a:gd name="connsiteX10" fmla="*/ 115556 w 803869"/>
              <a:gd name="connsiteY10" fmla="*/ 1050378 h 1392022"/>
              <a:gd name="connsiteX11" fmla="*/ 60291 w 803869"/>
              <a:gd name="connsiteY11" fmla="*/ 1226224 h 1392022"/>
              <a:gd name="connsiteX12" fmla="*/ 0 w 803869"/>
              <a:gd name="connsiteY12" fmla="*/ 1392022 h 13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869" h="1392022">
                <a:moveTo>
                  <a:pt x="803869" y="5349"/>
                </a:moveTo>
                <a:cubicBezTo>
                  <a:pt x="736880" y="-10561"/>
                  <a:pt x="716783" y="12886"/>
                  <a:pt x="678264" y="25446"/>
                </a:cubicBezTo>
                <a:cubicBezTo>
                  <a:pt x="639745" y="38006"/>
                  <a:pt x="572756" y="80712"/>
                  <a:pt x="572756" y="80712"/>
                </a:cubicBezTo>
                <a:lnTo>
                  <a:pt x="406959" y="171147"/>
                </a:lnTo>
                <a:cubicBezTo>
                  <a:pt x="360904" y="197105"/>
                  <a:pt x="318198" y="202966"/>
                  <a:pt x="296427" y="236461"/>
                </a:cubicBezTo>
                <a:cubicBezTo>
                  <a:pt x="274655" y="269955"/>
                  <a:pt x="292240" y="331921"/>
                  <a:pt x="276330" y="372114"/>
                </a:cubicBezTo>
                <a:cubicBezTo>
                  <a:pt x="260420" y="412307"/>
                  <a:pt x="217714" y="436591"/>
                  <a:pt x="200967" y="477622"/>
                </a:cubicBezTo>
                <a:cubicBezTo>
                  <a:pt x="184220" y="518653"/>
                  <a:pt x="176684" y="570569"/>
                  <a:pt x="175847" y="618299"/>
                </a:cubicBezTo>
                <a:cubicBezTo>
                  <a:pt x="175010" y="666029"/>
                  <a:pt x="194268" y="713758"/>
                  <a:pt x="195943" y="764000"/>
                </a:cubicBezTo>
                <a:cubicBezTo>
                  <a:pt x="197618" y="814242"/>
                  <a:pt x="199293" y="872019"/>
                  <a:pt x="185895" y="919749"/>
                </a:cubicBezTo>
                <a:cubicBezTo>
                  <a:pt x="172497" y="967479"/>
                  <a:pt x="136490" y="999299"/>
                  <a:pt x="115556" y="1050378"/>
                </a:cubicBezTo>
                <a:cubicBezTo>
                  <a:pt x="94622" y="1101457"/>
                  <a:pt x="79550" y="1169283"/>
                  <a:pt x="60291" y="1226224"/>
                </a:cubicBezTo>
                <a:cubicBezTo>
                  <a:pt x="41032" y="1283165"/>
                  <a:pt x="2512" y="1355178"/>
                  <a:pt x="0" y="139202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730425" y="1828601"/>
            <a:ext cx="445896" cy="645859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89663 w 1219619"/>
              <a:gd name="connsiteY0" fmla="*/ 1889775 h 2053753"/>
              <a:gd name="connsiteX1" fmla="*/ 129373 w 1219619"/>
              <a:gd name="connsiteY1" fmla="*/ 1814413 h 2053753"/>
              <a:gd name="connsiteX2" fmla="*/ 79131 w 1219619"/>
              <a:gd name="connsiteY2" fmla="*/ 1708905 h 2053753"/>
              <a:gd name="connsiteX3" fmla="*/ 79131 w 1219619"/>
              <a:gd name="connsiteY3" fmla="*/ 1633542 h 2053753"/>
              <a:gd name="connsiteX4" fmla="*/ 79131 w 1219619"/>
              <a:gd name="connsiteY4" fmla="*/ 1502914 h 2053753"/>
              <a:gd name="connsiteX5" fmla="*/ 84155 w 1219619"/>
              <a:gd name="connsiteY5" fmla="*/ 1367261 h 2053753"/>
              <a:gd name="connsiteX6" fmla="*/ 79131 w 1219619"/>
              <a:gd name="connsiteY6" fmla="*/ 1281850 h 2053753"/>
              <a:gd name="connsiteX7" fmla="*/ 59034 w 1219619"/>
              <a:gd name="connsiteY7" fmla="*/ 1141173 h 2053753"/>
              <a:gd name="connsiteX8" fmla="*/ 94203 w 1219619"/>
              <a:gd name="connsiteY8" fmla="*/ 1070835 h 2053753"/>
              <a:gd name="connsiteX9" fmla="*/ 114300 w 1219619"/>
              <a:gd name="connsiteY9" fmla="*/ 920110 h 2053753"/>
              <a:gd name="connsiteX10" fmla="*/ 74107 w 1219619"/>
              <a:gd name="connsiteY10" fmla="*/ 749288 h 2053753"/>
              <a:gd name="connsiteX11" fmla="*/ 33913 w 1219619"/>
              <a:gd name="connsiteY11" fmla="*/ 663877 h 2053753"/>
              <a:gd name="connsiteX12" fmla="*/ 3768 w 1219619"/>
              <a:gd name="connsiteY12" fmla="*/ 508127 h 2053753"/>
              <a:gd name="connsiteX13" fmla="*/ 3768 w 1219619"/>
              <a:gd name="connsiteY13" fmla="*/ 397595 h 2053753"/>
              <a:gd name="connsiteX14" fmla="*/ 33913 w 1219619"/>
              <a:gd name="connsiteY14" fmla="*/ 266967 h 2053753"/>
              <a:gd name="connsiteX15" fmla="*/ 104252 w 1219619"/>
              <a:gd name="connsiteY15" fmla="*/ 176531 h 2053753"/>
              <a:gd name="connsiteX16" fmla="*/ 169566 w 1219619"/>
              <a:gd name="connsiteY16" fmla="*/ 146386 h 2053753"/>
              <a:gd name="connsiteX17" fmla="*/ 254977 w 1219619"/>
              <a:gd name="connsiteY17" fmla="*/ 111217 h 2053753"/>
              <a:gd name="connsiteX18" fmla="*/ 330340 w 1219619"/>
              <a:gd name="connsiteY18" fmla="*/ 101169 h 2053753"/>
              <a:gd name="connsiteX19" fmla="*/ 385606 w 1219619"/>
              <a:gd name="connsiteY19" fmla="*/ 161459 h 2053753"/>
              <a:gd name="connsiteX20" fmla="*/ 380581 w 1219619"/>
              <a:gd name="connsiteY20" fmla="*/ 261942 h 2053753"/>
              <a:gd name="connsiteX21" fmla="*/ 400678 w 1219619"/>
              <a:gd name="connsiteY21" fmla="*/ 407644 h 2053753"/>
              <a:gd name="connsiteX22" fmla="*/ 430823 w 1219619"/>
              <a:gd name="connsiteY22" fmla="*/ 513151 h 2053753"/>
              <a:gd name="connsiteX23" fmla="*/ 445896 w 1219619"/>
              <a:gd name="connsiteY23" fmla="*/ 588514 h 2053753"/>
              <a:gd name="connsiteX24" fmla="*/ 460968 w 1219619"/>
              <a:gd name="connsiteY24" fmla="*/ 678949 h 2053753"/>
              <a:gd name="connsiteX25" fmla="*/ 491113 w 1219619"/>
              <a:gd name="connsiteY25" fmla="*/ 759336 h 2053753"/>
              <a:gd name="connsiteX26" fmla="*/ 842806 w 1219619"/>
              <a:gd name="connsiteY26" fmla="*/ 1111028 h 2053753"/>
              <a:gd name="connsiteX27" fmla="*/ 817685 w 1219619"/>
              <a:gd name="connsiteY27" fmla="*/ 1055762 h 2053753"/>
              <a:gd name="connsiteX28" fmla="*/ 787540 w 1219619"/>
              <a:gd name="connsiteY28" fmla="*/ 935182 h 2053753"/>
              <a:gd name="connsiteX29" fmla="*/ 767443 w 1219619"/>
              <a:gd name="connsiteY29" fmla="*/ 809578 h 2053753"/>
              <a:gd name="connsiteX30" fmla="*/ 762419 w 1219619"/>
              <a:gd name="connsiteY30" fmla="*/ 653828 h 2053753"/>
              <a:gd name="connsiteX31" fmla="*/ 762419 w 1219619"/>
              <a:gd name="connsiteY31" fmla="*/ 543296 h 2053753"/>
              <a:gd name="connsiteX32" fmla="*/ 752370 w 1219619"/>
              <a:gd name="connsiteY32" fmla="*/ 427740 h 2053753"/>
              <a:gd name="connsiteX33" fmla="*/ 737298 w 1219619"/>
              <a:gd name="connsiteY33" fmla="*/ 307160 h 2053753"/>
              <a:gd name="connsiteX34" fmla="*/ 697105 w 1219619"/>
              <a:gd name="connsiteY34" fmla="*/ 226773 h 2053753"/>
              <a:gd name="connsiteX35" fmla="*/ 682032 w 1219619"/>
              <a:gd name="connsiteY35" fmla="*/ 116241 h 2053753"/>
              <a:gd name="connsiteX36" fmla="*/ 702129 w 1219619"/>
              <a:gd name="connsiteY36" fmla="*/ 50927 h 2053753"/>
              <a:gd name="connsiteX37" fmla="*/ 717201 w 1219619"/>
              <a:gd name="connsiteY37" fmla="*/ 40879 h 2053753"/>
              <a:gd name="connsiteX38" fmla="*/ 762419 w 1219619"/>
              <a:gd name="connsiteY38" fmla="*/ 20782 h 2053753"/>
              <a:gd name="connsiteX39" fmla="*/ 832757 w 1219619"/>
              <a:gd name="connsiteY39" fmla="*/ 685 h 2053753"/>
              <a:gd name="connsiteX40" fmla="*/ 903096 w 1219619"/>
              <a:gd name="connsiteY40" fmla="*/ 5710 h 2053753"/>
              <a:gd name="connsiteX41" fmla="*/ 953338 w 1219619"/>
              <a:gd name="connsiteY41" fmla="*/ 15758 h 2053753"/>
              <a:gd name="connsiteX42" fmla="*/ 1008603 w 1219619"/>
              <a:gd name="connsiteY42" fmla="*/ 76048 h 2053753"/>
              <a:gd name="connsiteX43" fmla="*/ 1068894 w 1219619"/>
              <a:gd name="connsiteY43" fmla="*/ 146386 h 2053753"/>
              <a:gd name="connsiteX44" fmla="*/ 1099039 w 1219619"/>
              <a:gd name="connsiteY44" fmla="*/ 392571 h 2053753"/>
              <a:gd name="connsiteX45" fmla="*/ 1099039 w 1219619"/>
              <a:gd name="connsiteY45" fmla="*/ 417692 h 2053753"/>
              <a:gd name="connsiteX46" fmla="*/ 1099039 w 1219619"/>
              <a:gd name="connsiteY46" fmla="*/ 553345 h 2053753"/>
              <a:gd name="connsiteX47" fmla="*/ 1099039 w 1219619"/>
              <a:gd name="connsiteY47" fmla="*/ 653828 h 2053753"/>
              <a:gd name="connsiteX48" fmla="*/ 1058845 w 1219619"/>
              <a:gd name="connsiteY48" fmla="*/ 749288 h 2053753"/>
              <a:gd name="connsiteX49" fmla="*/ 1028700 w 1219619"/>
              <a:gd name="connsiteY49" fmla="*/ 824650 h 2053753"/>
              <a:gd name="connsiteX50" fmla="*/ 1023676 w 1219619"/>
              <a:gd name="connsiteY50" fmla="*/ 884940 h 2053753"/>
              <a:gd name="connsiteX51" fmla="*/ 1063869 w 1219619"/>
              <a:gd name="connsiteY51" fmla="*/ 985424 h 2053753"/>
              <a:gd name="connsiteX52" fmla="*/ 1104063 w 1219619"/>
              <a:gd name="connsiteY52" fmla="*/ 1065811 h 2053753"/>
              <a:gd name="connsiteX53" fmla="*/ 1179425 w 1219619"/>
              <a:gd name="connsiteY53" fmla="*/ 1221560 h 2053753"/>
              <a:gd name="connsiteX54" fmla="*/ 1184450 w 1219619"/>
              <a:gd name="connsiteY54" fmla="*/ 1296923 h 2053753"/>
              <a:gd name="connsiteX55" fmla="*/ 1184450 w 1219619"/>
              <a:gd name="connsiteY55" fmla="*/ 1377310 h 2053753"/>
              <a:gd name="connsiteX56" fmla="*/ 1149280 w 1219619"/>
              <a:gd name="connsiteY56" fmla="*/ 1457696 h 2053753"/>
              <a:gd name="connsiteX57" fmla="*/ 817685 w 1219619"/>
              <a:gd name="connsiteY57" fmla="*/ 1919921 h 2053753"/>
              <a:gd name="connsiteX58" fmla="*/ 888023 w 1219619"/>
              <a:gd name="connsiteY58" fmla="*/ 2045525 h 2053753"/>
              <a:gd name="connsiteX59" fmla="*/ 963386 w 1219619"/>
              <a:gd name="connsiteY59" fmla="*/ 2035477 h 2053753"/>
              <a:gd name="connsiteX60" fmla="*/ 1033724 w 1219619"/>
              <a:gd name="connsiteY60" fmla="*/ 1985235 h 2053753"/>
              <a:gd name="connsiteX61" fmla="*/ 1109087 w 1219619"/>
              <a:gd name="connsiteY61" fmla="*/ 1904848 h 2053753"/>
              <a:gd name="connsiteX62" fmla="*/ 1219619 w 1219619"/>
              <a:gd name="connsiteY62" fmla="*/ 1744074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61" fmla="*/ 1109087 w 1187608"/>
              <a:gd name="connsiteY61" fmla="*/ 1904848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0" fmla="*/ 189663 w 1187608"/>
              <a:gd name="connsiteY0" fmla="*/ 1889775 h 2045525"/>
              <a:gd name="connsiteX1" fmla="*/ 129373 w 1187608"/>
              <a:gd name="connsiteY1" fmla="*/ 1814413 h 2045525"/>
              <a:gd name="connsiteX2" fmla="*/ 79131 w 1187608"/>
              <a:gd name="connsiteY2" fmla="*/ 1708905 h 2045525"/>
              <a:gd name="connsiteX3" fmla="*/ 79131 w 1187608"/>
              <a:gd name="connsiteY3" fmla="*/ 1633542 h 2045525"/>
              <a:gd name="connsiteX4" fmla="*/ 79131 w 1187608"/>
              <a:gd name="connsiteY4" fmla="*/ 1502914 h 2045525"/>
              <a:gd name="connsiteX5" fmla="*/ 84155 w 1187608"/>
              <a:gd name="connsiteY5" fmla="*/ 1367261 h 2045525"/>
              <a:gd name="connsiteX6" fmla="*/ 79131 w 1187608"/>
              <a:gd name="connsiteY6" fmla="*/ 1281850 h 2045525"/>
              <a:gd name="connsiteX7" fmla="*/ 59034 w 1187608"/>
              <a:gd name="connsiteY7" fmla="*/ 1141173 h 2045525"/>
              <a:gd name="connsiteX8" fmla="*/ 94203 w 1187608"/>
              <a:gd name="connsiteY8" fmla="*/ 1070835 h 2045525"/>
              <a:gd name="connsiteX9" fmla="*/ 114300 w 1187608"/>
              <a:gd name="connsiteY9" fmla="*/ 920110 h 2045525"/>
              <a:gd name="connsiteX10" fmla="*/ 74107 w 1187608"/>
              <a:gd name="connsiteY10" fmla="*/ 749288 h 2045525"/>
              <a:gd name="connsiteX11" fmla="*/ 33913 w 1187608"/>
              <a:gd name="connsiteY11" fmla="*/ 663877 h 2045525"/>
              <a:gd name="connsiteX12" fmla="*/ 3768 w 1187608"/>
              <a:gd name="connsiteY12" fmla="*/ 508127 h 2045525"/>
              <a:gd name="connsiteX13" fmla="*/ 3768 w 1187608"/>
              <a:gd name="connsiteY13" fmla="*/ 397595 h 2045525"/>
              <a:gd name="connsiteX14" fmla="*/ 33913 w 1187608"/>
              <a:gd name="connsiteY14" fmla="*/ 266967 h 2045525"/>
              <a:gd name="connsiteX15" fmla="*/ 104252 w 1187608"/>
              <a:gd name="connsiteY15" fmla="*/ 176531 h 2045525"/>
              <a:gd name="connsiteX16" fmla="*/ 169566 w 1187608"/>
              <a:gd name="connsiteY16" fmla="*/ 146386 h 2045525"/>
              <a:gd name="connsiteX17" fmla="*/ 254977 w 1187608"/>
              <a:gd name="connsiteY17" fmla="*/ 111217 h 2045525"/>
              <a:gd name="connsiteX18" fmla="*/ 330340 w 1187608"/>
              <a:gd name="connsiteY18" fmla="*/ 101169 h 2045525"/>
              <a:gd name="connsiteX19" fmla="*/ 385606 w 1187608"/>
              <a:gd name="connsiteY19" fmla="*/ 161459 h 2045525"/>
              <a:gd name="connsiteX20" fmla="*/ 380581 w 1187608"/>
              <a:gd name="connsiteY20" fmla="*/ 261942 h 2045525"/>
              <a:gd name="connsiteX21" fmla="*/ 400678 w 1187608"/>
              <a:gd name="connsiteY21" fmla="*/ 407644 h 2045525"/>
              <a:gd name="connsiteX22" fmla="*/ 430823 w 1187608"/>
              <a:gd name="connsiteY22" fmla="*/ 513151 h 2045525"/>
              <a:gd name="connsiteX23" fmla="*/ 445896 w 1187608"/>
              <a:gd name="connsiteY23" fmla="*/ 588514 h 2045525"/>
              <a:gd name="connsiteX24" fmla="*/ 460968 w 1187608"/>
              <a:gd name="connsiteY24" fmla="*/ 678949 h 2045525"/>
              <a:gd name="connsiteX25" fmla="*/ 491113 w 1187608"/>
              <a:gd name="connsiteY25" fmla="*/ 759336 h 2045525"/>
              <a:gd name="connsiteX26" fmla="*/ 842806 w 1187608"/>
              <a:gd name="connsiteY26" fmla="*/ 1111028 h 2045525"/>
              <a:gd name="connsiteX27" fmla="*/ 817685 w 1187608"/>
              <a:gd name="connsiteY27" fmla="*/ 1055762 h 2045525"/>
              <a:gd name="connsiteX28" fmla="*/ 787540 w 1187608"/>
              <a:gd name="connsiteY28" fmla="*/ 935182 h 2045525"/>
              <a:gd name="connsiteX29" fmla="*/ 767443 w 1187608"/>
              <a:gd name="connsiteY29" fmla="*/ 809578 h 2045525"/>
              <a:gd name="connsiteX30" fmla="*/ 762419 w 1187608"/>
              <a:gd name="connsiteY30" fmla="*/ 653828 h 2045525"/>
              <a:gd name="connsiteX31" fmla="*/ 762419 w 1187608"/>
              <a:gd name="connsiteY31" fmla="*/ 543296 h 2045525"/>
              <a:gd name="connsiteX32" fmla="*/ 752370 w 1187608"/>
              <a:gd name="connsiteY32" fmla="*/ 427740 h 2045525"/>
              <a:gd name="connsiteX33" fmla="*/ 737298 w 1187608"/>
              <a:gd name="connsiteY33" fmla="*/ 307160 h 2045525"/>
              <a:gd name="connsiteX34" fmla="*/ 697105 w 1187608"/>
              <a:gd name="connsiteY34" fmla="*/ 226773 h 2045525"/>
              <a:gd name="connsiteX35" fmla="*/ 682032 w 1187608"/>
              <a:gd name="connsiteY35" fmla="*/ 116241 h 2045525"/>
              <a:gd name="connsiteX36" fmla="*/ 702129 w 1187608"/>
              <a:gd name="connsiteY36" fmla="*/ 50927 h 2045525"/>
              <a:gd name="connsiteX37" fmla="*/ 717201 w 1187608"/>
              <a:gd name="connsiteY37" fmla="*/ 40879 h 2045525"/>
              <a:gd name="connsiteX38" fmla="*/ 762419 w 1187608"/>
              <a:gd name="connsiteY38" fmla="*/ 20782 h 2045525"/>
              <a:gd name="connsiteX39" fmla="*/ 832757 w 1187608"/>
              <a:gd name="connsiteY39" fmla="*/ 685 h 2045525"/>
              <a:gd name="connsiteX40" fmla="*/ 903096 w 1187608"/>
              <a:gd name="connsiteY40" fmla="*/ 5710 h 2045525"/>
              <a:gd name="connsiteX41" fmla="*/ 953338 w 1187608"/>
              <a:gd name="connsiteY41" fmla="*/ 15758 h 2045525"/>
              <a:gd name="connsiteX42" fmla="*/ 1008603 w 1187608"/>
              <a:gd name="connsiteY42" fmla="*/ 76048 h 2045525"/>
              <a:gd name="connsiteX43" fmla="*/ 1068894 w 1187608"/>
              <a:gd name="connsiteY43" fmla="*/ 146386 h 2045525"/>
              <a:gd name="connsiteX44" fmla="*/ 1099039 w 1187608"/>
              <a:gd name="connsiteY44" fmla="*/ 392571 h 2045525"/>
              <a:gd name="connsiteX45" fmla="*/ 1099039 w 1187608"/>
              <a:gd name="connsiteY45" fmla="*/ 417692 h 2045525"/>
              <a:gd name="connsiteX46" fmla="*/ 1099039 w 1187608"/>
              <a:gd name="connsiteY46" fmla="*/ 553345 h 2045525"/>
              <a:gd name="connsiteX47" fmla="*/ 1099039 w 1187608"/>
              <a:gd name="connsiteY47" fmla="*/ 653828 h 2045525"/>
              <a:gd name="connsiteX48" fmla="*/ 1058845 w 1187608"/>
              <a:gd name="connsiteY48" fmla="*/ 749288 h 2045525"/>
              <a:gd name="connsiteX49" fmla="*/ 1028700 w 1187608"/>
              <a:gd name="connsiteY49" fmla="*/ 824650 h 2045525"/>
              <a:gd name="connsiteX50" fmla="*/ 1023676 w 1187608"/>
              <a:gd name="connsiteY50" fmla="*/ 884940 h 2045525"/>
              <a:gd name="connsiteX51" fmla="*/ 1063869 w 1187608"/>
              <a:gd name="connsiteY51" fmla="*/ 985424 h 2045525"/>
              <a:gd name="connsiteX52" fmla="*/ 1104063 w 1187608"/>
              <a:gd name="connsiteY52" fmla="*/ 1065811 h 2045525"/>
              <a:gd name="connsiteX53" fmla="*/ 1179425 w 1187608"/>
              <a:gd name="connsiteY53" fmla="*/ 1221560 h 2045525"/>
              <a:gd name="connsiteX54" fmla="*/ 1184450 w 1187608"/>
              <a:gd name="connsiteY54" fmla="*/ 1296923 h 2045525"/>
              <a:gd name="connsiteX55" fmla="*/ 1184450 w 1187608"/>
              <a:gd name="connsiteY55" fmla="*/ 1377310 h 2045525"/>
              <a:gd name="connsiteX56" fmla="*/ 1149280 w 1187608"/>
              <a:gd name="connsiteY56" fmla="*/ 1457696 h 2045525"/>
              <a:gd name="connsiteX57" fmla="*/ 817685 w 1187608"/>
              <a:gd name="connsiteY57" fmla="*/ 1919921 h 2045525"/>
              <a:gd name="connsiteX58" fmla="*/ 888023 w 1187608"/>
              <a:gd name="connsiteY58" fmla="*/ 2045525 h 2045525"/>
              <a:gd name="connsiteX0" fmla="*/ 189663 w 1187608"/>
              <a:gd name="connsiteY0" fmla="*/ 1889775 h 1919921"/>
              <a:gd name="connsiteX1" fmla="*/ 129373 w 1187608"/>
              <a:gd name="connsiteY1" fmla="*/ 1814413 h 1919921"/>
              <a:gd name="connsiteX2" fmla="*/ 79131 w 1187608"/>
              <a:gd name="connsiteY2" fmla="*/ 1708905 h 1919921"/>
              <a:gd name="connsiteX3" fmla="*/ 79131 w 1187608"/>
              <a:gd name="connsiteY3" fmla="*/ 1633542 h 1919921"/>
              <a:gd name="connsiteX4" fmla="*/ 79131 w 1187608"/>
              <a:gd name="connsiteY4" fmla="*/ 1502914 h 1919921"/>
              <a:gd name="connsiteX5" fmla="*/ 84155 w 1187608"/>
              <a:gd name="connsiteY5" fmla="*/ 1367261 h 1919921"/>
              <a:gd name="connsiteX6" fmla="*/ 79131 w 1187608"/>
              <a:gd name="connsiteY6" fmla="*/ 1281850 h 1919921"/>
              <a:gd name="connsiteX7" fmla="*/ 59034 w 1187608"/>
              <a:gd name="connsiteY7" fmla="*/ 1141173 h 1919921"/>
              <a:gd name="connsiteX8" fmla="*/ 94203 w 1187608"/>
              <a:gd name="connsiteY8" fmla="*/ 1070835 h 1919921"/>
              <a:gd name="connsiteX9" fmla="*/ 114300 w 1187608"/>
              <a:gd name="connsiteY9" fmla="*/ 920110 h 1919921"/>
              <a:gd name="connsiteX10" fmla="*/ 74107 w 1187608"/>
              <a:gd name="connsiteY10" fmla="*/ 749288 h 1919921"/>
              <a:gd name="connsiteX11" fmla="*/ 33913 w 1187608"/>
              <a:gd name="connsiteY11" fmla="*/ 663877 h 1919921"/>
              <a:gd name="connsiteX12" fmla="*/ 3768 w 1187608"/>
              <a:gd name="connsiteY12" fmla="*/ 508127 h 1919921"/>
              <a:gd name="connsiteX13" fmla="*/ 3768 w 1187608"/>
              <a:gd name="connsiteY13" fmla="*/ 397595 h 1919921"/>
              <a:gd name="connsiteX14" fmla="*/ 33913 w 1187608"/>
              <a:gd name="connsiteY14" fmla="*/ 266967 h 1919921"/>
              <a:gd name="connsiteX15" fmla="*/ 104252 w 1187608"/>
              <a:gd name="connsiteY15" fmla="*/ 176531 h 1919921"/>
              <a:gd name="connsiteX16" fmla="*/ 169566 w 1187608"/>
              <a:gd name="connsiteY16" fmla="*/ 146386 h 1919921"/>
              <a:gd name="connsiteX17" fmla="*/ 254977 w 1187608"/>
              <a:gd name="connsiteY17" fmla="*/ 111217 h 1919921"/>
              <a:gd name="connsiteX18" fmla="*/ 330340 w 1187608"/>
              <a:gd name="connsiteY18" fmla="*/ 101169 h 1919921"/>
              <a:gd name="connsiteX19" fmla="*/ 385606 w 1187608"/>
              <a:gd name="connsiteY19" fmla="*/ 161459 h 1919921"/>
              <a:gd name="connsiteX20" fmla="*/ 380581 w 1187608"/>
              <a:gd name="connsiteY20" fmla="*/ 261942 h 1919921"/>
              <a:gd name="connsiteX21" fmla="*/ 400678 w 1187608"/>
              <a:gd name="connsiteY21" fmla="*/ 407644 h 1919921"/>
              <a:gd name="connsiteX22" fmla="*/ 430823 w 1187608"/>
              <a:gd name="connsiteY22" fmla="*/ 513151 h 1919921"/>
              <a:gd name="connsiteX23" fmla="*/ 445896 w 1187608"/>
              <a:gd name="connsiteY23" fmla="*/ 588514 h 1919921"/>
              <a:gd name="connsiteX24" fmla="*/ 460968 w 1187608"/>
              <a:gd name="connsiteY24" fmla="*/ 678949 h 1919921"/>
              <a:gd name="connsiteX25" fmla="*/ 491113 w 1187608"/>
              <a:gd name="connsiteY25" fmla="*/ 759336 h 1919921"/>
              <a:gd name="connsiteX26" fmla="*/ 842806 w 1187608"/>
              <a:gd name="connsiteY26" fmla="*/ 1111028 h 1919921"/>
              <a:gd name="connsiteX27" fmla="*/ 817685 w 1187608"/>
              <a:gd name="connsiteY27" fmla="*/ 1055762 h 1919921"/>
              <a:gd name="connsiteX28" fmla="*/ 787540 w 1187608"/>
              <a:gd name="connsiteY28" fmla="*/ 935182 h 1919921"/>
              <a:gd name="connsiteX29" fmla="*/ 767443 w 1187608"/>
              <a:gd name="connsiteY29" fmla="*/ 809578 h 1919921"/>
              <a:gd name="connsiteX30" fmla="*/ 762419 w 1187608"/>
              <a:gd name="connsiteY30" fmla="*/ 653828 h 1919921"/>
              <a:gd name="connsiteX31" fmla="*/ 762419 w 1187608"/>
              <a:gd name="connsiteY31" fmla="*/ 543296 h 1919921"/>
              <a:gd name="connsiteX32" fmla="*/ 752370 w 1187608"/>
              <a:gd name="connsiteY32" fmla="*/ 427740 h 1919921"/>
              <a:gd name="connsiteX33" fmla="*/ 737298 w 1187608"/>
              <a:gd name="connsiteY33" fmla="*/ 307160 h 1919921"/>
              <a:gd name="connsiteX34" fmla="*/ 697105 w 1187608"/>
              <a:gd name="connsiteY34" fmla="*/ 226773 h 1919921"/>
              <a:gd name="connsiteX35" fmla="*/ 682032 w 1187608"/>
              <a:gd name="connsiteY35" fmla="*/ 116241 h 1919921"/>
              <a:gd name="connsiteX36" fmla="*/ 702129 w 1187608"/>
              <a:gd name="connsiteY36" fmla="*/ 50927 h 1919921"/>
              <a:gd name="connsiteX37" fmla="*/ 717201 w 1187608"/>
              <a:gd name="connsiteY37" fmla="*/ 40879 h 1919921"/>
              <a:gd name="connsiteX38" fmla="*/ 762419 w 1187608"/>
              <a:gd name="connsiteY38" fmla="*/ 20782 h 1919921"/>
              <a:gd name="connsiteX39" fmla="*/ 832757 w 1187608"/>
              <a:gd name="connsiteY39" fmla="*/ 685 h 1919921"/>
              <a:gd name="connsiteX40" fmla="*/ 903096 w 1187608"/>
              <a:gd name="connsiteY40" fmla="*/ 5710 h 1919921"/>
              <a:gd name="connsiteX41" fmla="*/ 953338 w 1187608"/>
              <a:gd name="connsiteY41" fmla="*/ 15758 h 1919921"/>
              <a:gd name="connsiteX42" fmla="*/ 1008603 w 1187608"/>
              <a:gd name="connsiteY42" fmla="*/ 76048 h 1919921"/>
              <a:gd name="connsiteX43" fmla="*/ 1068894 w 1187608"/>
              <a:gd name="connsiteY43" fmla="*/ 146386 h 1919921"/>
              <a:gd name="connsiteX44" fmla="*/ 1099039 w 1187608"/>
              <a:gd name="connsiteY44" fmla="*/ 392571 h 1919921"/>
              <a:gd name="connsiteX45" fmla="*/ 1099039 w 1187608"/>
              <a:gd name="connsiteY45" fmla="*/ 417692 h 1919921"/>
              <a:gd name="connsiteX46" fmla="*/ 1099039 w 1187608"/>
              <a:gd name="connsiteY46" fmla="*/ 553345 h 1919921"/>
              <a:gd name="connsiteX47" fmla="*/ 1099039 w 1187608"/>
              <a:gd name="connsiteY47" fmla="*/ 653828 h 1919921"/>
              <a:gd name="connsiteX48" fmla="*/ 1058845 w 1187608"/>
              <a:gd name="connsiteY48" fmla="*/ 749288 h 1919921"/>
              <a:gd name="connsiteX49" fmla="*/ 1028700 w 1187608"/>
              <a:gd name="connsiteY49" fmla="*/ 824650 h 1919921"/>
              <a:gd name="connsiteX50" fmla="*/ 1023676 w 1187608"/>
              <a:gd name="connsiteY50" fmla="*/ 884940 h 1919921"/>
              <a:gd name="connsiteX51" fmla="*/ 1063869 w 1187608"/>
              <a:gd name="connsiteY51" fmla="*/ 985424 h 1919921"/>
              <a:gd name="connsiteX52" fmla="*/ 1104063 w 1187608"/>
              <a:gd name="connsiteY52" fmla="*/ 1065811 h 1919921"/>
              <a:gd name="connsiteX53" fmla="*/ 1179425 w 1187608"/>
              <a:gd name="connsiteY53" fmla="*/ 1221560 h 1919921"/>
              <a:gd name="connsiteX54" fmla="*/ 1184450 w 1187608"/>
              <a:gd name="connsiteY54" fmla="*/ 1296923 h 1919921"/>
              <a:gd name="connsiteX55" fmla="*/ 1184450 w 1187608"/>
              <a:gd name="connsiteY55" fmla="*/ 1377310 h 1919921"/>
              <a:gd name="connsiteX56" fmla="*/ 1149280 w 1187608"/>
              <a:gd name="connsiteY56" fmla="*/ 1457696 h 1919921"/>
              <a:gd name="connsiteX57" fmla="*/ 817685 w 1187608"/>
              <a:gd name="connsiteY57" fmla="*/ 1919921 h 1919921"/>
              <a:gd name="connsiteX0" fmla="*/ 189663 w 1187608"/>
              <a:gd name="connsiteY0" fmla="*/ 1889775 h 1889775"/>
              <a:gd name="connsiteX1" fmla="*/ 129373 w 1187608"/>
              <a:gd name="connsiteY1" fmla="*/ 1814413 h 1889775"/>
              <a:gd name="connsiteX2" fmla="*/ 79131 w 1187608"/>
              <a:gd name="connsiteY2" fmla="*/ 1708905 h 1889775"/>
              <a:gd name="connsiteX3" fmla="*/ 79131 w 1187608"/>
              <a:gd name="connsiteY3" fmla="*/ 1633542 h 1889775"/>
              <a:gd name="connsiteX4" fmla="*/ 79131 w 1187608"/>
              <a:gd name="connsiteY4" fmla="*/ 1502914 h 1889775"/>
              <a:gd name="connsiteX5" fmla="*/ 84155 w 1187608"/>
              <a:gd name="connsiteY5" fmla="*/ 1367261 h 1889775"/>
              <a:gd name="connsiteX6" fmla="*/ 79131 w 1187608"/>
              <a:gd name="connsiteY6" fmla="*/ 1281850 h 1889775"/>
              <a:gd name="connsiteX7" fmla="*/ 59034 w 1187608"/>
              <a:gd name="connsiteY7" fmla="*/ 1141173 h 1889775"/>
              <a:gd name="connsiteX8" fmla="*/ 94203 w 1187608"/>
              <a:gd name="connsiteY8" fmla="*/ 1070835 h 1889775"/>
              <a:gd name="connsiteX9" fmla="*/ 114300 w 1187608"/>
              <a:gd name="connsiteY9" fmla="*/ 920110 h 1889775"/>
              <a:gd name="connsiteX10" fmla="*/ 74107 w 1187608"/>
              <a:gd name="connsiteY10" fmla="*/ 749288 h 1889775"/>
              <a:gd name="connsiteX11" fmla="*/ 33913 w 1187608"/>
              <a:gd name="connsiteY11" fmla="*/ 663877 h 1889775"/>
              <a:gd name="connsiteX12" fmla="*/ 3768 w 1187608"/>
              <a:gd name="connsiteY12" fmla="*/ 508127 h 1889775"/>
              <a:gd name="connsiteX13" fmla="*/ 3768 w 1187608"/>
              <a:gd name="connsiteY13" fmla="*/ 397595 h 1889775"/>
              <a:gd name="connsiteX14" fmla="*/ 33913 w 1187608"/>
              <a:gd name="connsiteY14" fmla="*/ 266967 h 1889775"/>
              <a:gd name="connsiteX15" fmla="*/ 104252 w 1187608"/>
              <a:gd name="connsiteY15" fmla="*/ 176531 h 1889775"/>
              <a:gd name="connsiteX16" fmla="*/ 169566 w 1187608"/>
              <a:gd name="connsiteY16" fmla="*/ 146386 h 1889775"/>
              <a:gd name="connsiteX17" fmla="*/ 254977 w 1187608"/>
              <a:gd name="connsiteY17" fmla="*/ 111217 h 1889775"/>
              <a:gd name="connsiteX18" fmla="*/ 330340 w 1187608"/>
              <a:gd name="connsiteY18" fmla="*/ 101169 h 1889775"/>
              <a:gd name="connsiteX19" fmla="*/ 385606 w 1187608"/>
              <a:gd name="connsiteY19" fmla="*/ 161459 h 1889775"/>
              <a:gd name="connsiteX20" fmla="*/ 380581 w 1187608"/>
              <a:gd name="connsiteY20" fmla="*/ 261942 h 1889775"/>
              <a:gd name="connsiteX21" fmla="*/ 400678 w 1187608"/>
              <a:gd name="connsiteY21" fmla="*/ 407644 h 1889775"/>
              <a:gd name="connsiteX22" fmla="*/ 430823 w 1187608"/>
              <a:gd name="connsiteY22" fmla="*/ 513151 h 1889775"/>
              <a:gd name="connsiteX23" fmla="*/ 445896 w 1187608"/>
              <a:gd name="connsiteY23" fmla="*/ 588514 h 1889775"/>
              <a:gd name="connsiteX24" fmla="*/ 460968 w 1187608"/>
              <a:gd name="connsiteY24" fmla="*/ 678949 h 1889775"/>
              <a:gd name="connsiteX25" fmla="*/ 491113 w 1187608"/>
              <a:gd name="connsiteY25" fmla="*/ 759336 h 1889775"/>
              <a:gd name="connsiteX26" fmla="*/ 842806 w 1187608"/>
              <a:gd name="connsiteY26" fmla="*/ 1111028 h 1889775"/>
              <a:gd name="connsiteX27" fmla="*/ 817685 w 1187608"/>
              <a:gd name="connsiteY27" fmla="*/ 1055762 h 1889775"/>
              <a:gd name="connsiteX28" fmla="*/ 787540 w 1187608"/>
              <a:gd name="connsiteY28" fmla="*/ 935182 h 1889775"/>
              <a:gd name="connsiteX29" fmla="*/ 767443 w 1187608"/>
              <a:gd name="connsiteY29" fmla="*/ 809578 h 1889775"/>
              <a:gd name="connsiteX30" fmla="*/ 762419 w 1187608"/>
              <a:gd name="connsiteY30" fmla="*/ 653828 h 1889775"/>
              <a:gd name="connsiteX31" fmla="*/ 762419 w 1187608"/>
              <a:gd name="connsiteY31" fmla="*/ 543296 h 1889775"/>
              <a:gd name="connsiteX32" fmla="*/ 752370 w 1187608"/>
              <a:gd name="connsiteY32" fmla="*/ 427740 h 1889775"/>
              <a:gd name="connsiteX33" fmla="*/ 737298 w 1187608"/>
              <a:gd name="connsiteY33" fmla="*/ 307160 h 1889775"/>
              <a:gd name="connsiteX34" fmla="*/ 697105 w 1187608"/>
              <a:gd name="connsiteY34" fmla="*/ 226773 h 1889775"/>
              <a:gd name="connsiteX35" fmla="*/ 682032 w 1187608"/>
              <a:gd name="connsiteY35" fmla="*/ 116241 h 1889775"/>
              <a:gd name="connsiteX36" fmla="*/ 702129 w 1187608"/>
              <a:gd name="connsiteY36" fmla="*/ 50927 h 1889775"/>
              <a:gd name="connsiteX37" fmla="*/ 717201 w 1187608"/>
              <a:gd name="connsiteY37" fmla="*/ 40879 h 1889775"/>
              <a:gd name="connsiteX38" fmla="*/ 762419 w 1187608"/>
              <a:gd name="connsiteY38" fmla="*/ 20782 h 1889775"/>
              <a:gd name="connsiteX39" fmla="*/ 832757 w 1187608"/>
              <a:gd name="connsiteY39" fmla="*/ 685 h 1889775"/>
              <a:gd name="connsiteX40" fmla="*/ 903096 w 1187608"/>
              <a:gd name="connsiteY40" fmla="*/ 5710 h 1889775"/>
              <a:gd name="connsiteX41" fmla="*/ 953338 w 1187608"/>
              <a:gd name="connsiteY41" fmla="*/ 15758 h 1889775"/>
              <a:gd name="connsiteX42" fmla="*/ 1008603 w 1187608"/>
              <a:gd name="connsiteY42" fmla="*/ 76048 h 1889775"/>
              <a:gd name="connsiteX43" fmla="*/ 1068894 w 1187608"/>
              <a:gd name="connsiteY43" fmla="*/ 146386 h 1889775"/>
              <a:gd name="connsiteX44" fmla="*/ 1099039 w 1187608"/>
              <a:gd name="connsiteY44" fmla="*/ 392571 h 1889775"/>
              <a:gd name="connsiteX45" fmla="*/ 1099039 w 1187608"/>
              <a:gd name="connsiteY45" fmla="*/ 417692 h 1889775"/>
              <a:gd name="connsiteX46" fmla="*/ 1099039 w 1187608"/>
              <a:gd name="connsiteY46" fmla="*/ 553345 h 1889775"/>
              <a:gd name="connsiteX47" fmla="*/ 1099039 w 1187608"/>
              <a:gd name="connsiteY47" fmla="*/ 653828 h 1889775"/>
              <a:gd name="connsiteX48" fmla="*/ 1058845 w 1187608"/>
              <a:gd name="connsiteY48" fmla="*/ 749288 h 1889775"/>
              <a:gd name="connsiteX49" fmla="*/ 1028700 w 1187608"/>
              <a:gd name="connsiteY49" fmla="*/ 824650 h 1889775"/>
              <a:gd name="connsiteX50" fmla="*/ 1023676 w 1187608"/>
              <a:gd name="connsiteY50" fmla="*/ 884940 h 1889775"/>
              <a:gd name="connsiteX51" fmla="*/ 1063869 w 1187608"/>
              <a:gd name="connsiteY51" fmla="*/ 985424 h 1889775"/>
              <a:gd name="connsiteX52" fmla="*/ 1104063 w 1187608"/>
              <a:gd name="connsiteY52" fmla="*/ 1065811 h 1889775"/>
              <a:gd name="connsiteX53" fmla="*/ 1179425 w 1187608"/>
              <a:gd name="connsiteY53" fmla="*/ 1221560 h 1889775"/>
              <a:gd name="connsiteX54" fmla="*/ 1184450 w 1187608"/>
              <a:gd name="connsiteY54" fmla="*/ 1296923 h 1889775"/>
              <a:gd name="connsiteX55" fmla="*/ 1184450 w 1187608"/>
              <a:gd name="connsiteY55" fmla="*/ 1377310 h 1889775"/>
              <a:gd name="connsiteX56" fmla="*/ 1149280 w 1187608"/>
              <a:gd name="connsiteY56" fmla="*/ 1457696 h 1889775"/>
              <a:gd name="connsiteX0" fmla="*/ 189663 w 1187251"/>
              <a:gd name="connsiteY0" fmla="*/ 1889775 h 1889775"/>
              <a:gd name="connsiteX1" fmla="*/ 129373 w 1187251"/>
              <a:gd name="connsiteY1" fmla="*/ 1814413 h 1889775"/>
              <a:gd name="connsiteX2" fmla="*/ 79131 w 1187251"/>
              <a:gd name="connsiteY2" fmla="*/ 1708905 h 1889775"/>
              <a:gd name="connsiteX3" fmla="*/ 79131 w 1187251"/>
              <a:gd name="connsiteY3" fmla="*/ 1633542 h 1889775"/>
              <a:gd name="connsiteX4" fmla="*/ 79131 w 1187251"/>
              <a:gd name="connsiteY4" fmla="*/ 1502914 h 1889775"/>
              <a:gd name="connsiteX5" fmla="*/ 84155 w 1187251"/>
              <a:gd name="connsiteY5" fmla="*/ 1367261 h 1889775"/>
              <a:gd name="connsiteX6" fmla="*/ 79131 w 1187251"/>
              <a:gd name="connsiteY6" fmla="*/ 1281850 h 1889775"/>
              <a:gd name="connsiteX7" fmla="*/ 59034 w 1187251"/>
              <a:gd name="connsiteY7" fmla="*/ 1141173 h 1889775"/>
              <a:gd name="connsiteX8" fmla="*/ 94203 w 1187251"/>
              <a:gd name="connsiteY8" fmla="*/ 1070835 h 1889775"/>
              <a:gd name="connsiteX9" fmla="*/ 114300 w 1187251"/>
              <a:gd name="connsiteY9" fmla="*/ 920110 h 1889775"/>
              <a:gd name="connsiteX10" fmla="*/ 74107 w 1187251"/>
              <a:gd name="connsiteY10" fmla="*/ 749288 h 1889775"/>
              <a:gd name="connsiteX11" fmla="*/ 33913 w 1187251"/>
              <a:gd name="connsiteY11" fmla="*/ 663877 h 1889775"/>
              <a:gd name="connsiteX12" fmla="*/ 3768 w 1187251"/>
              <a:gd name="connsiteY12" fmla="*/ 508127 h 1889775"/>
              <a:gd name="connsiteX13" fmla="*/ 3768 w 1187251"/>
              <a:gd name="connsiteY13" fmla="*/ 397595 h 1889775"/>
              <a:gd name="connsiteX14" fmla="*/ 33913 w 1187251"/>
              <a:gd name="connsiteY14" fmla="*/ 266967 h 1889775"/>
              <a:gd name="connsiteX15" fmla="*/ 104252 w 1187251"/>
              <a:gd name="connsiteY15" fmla="*/ 176531 h 1889775"/>
              <a:gd name="connsiteX16" fmla="*/ 169566 w 1187251"/>
              <a:gd name="connsiteY16" fmla="*/ 146386 h 1889775"/>
              <a:gd name="connsiteX17" fmla="*/ 254977 w 1187251"/>
              <a:gd name="connsiteY17" fmla="*/ 111217 h 1889775"/>
              <a:gd name="connsiteX18" fmla="*/ 330340 w 1187251"/>
              <a:gd name="connsiteY18" fmla="*/ 101169 h 1889775"/>
              <a:gd name="connsiteX19" fmla="*/ 385606 w 1187251"/>
              <a:gd name="connsiteY19" fmla="*/ 161459 h 1889775"/>
              <a:gd name="connsiteX20" fmla="*/ 380581 w 1187251"/>
              <a:gd name="connsiteY20" fmla="*/ 261942 h 1889775"/>
              <a:gd name="connsiteX21" fmla="*/ 400678 w 1187251"/>
              <a:gd name="connsiteY21" fmla="*/ 407644 h 1889775"/>
              <a:gd name="connsiteX22" fmla="*/ 430823 w 1187251"/>
              <a:gd name="connsiteY22" fmla="*/ 513151 h 1889775"/>
              <a:gd name="connsiteX23" fmla="*/ 445896 w 1187251"/>
              <a:gd name="connsiteY23" fmla="*/ 588514 h 1889775"/>
              <a:gd name="connsiteX24" fmla="*/ 460968 w 1187251"/>
              <a:gd name="connsiteY24" fmla="*/ 678949 h 1889775"/>
              <a:gd name="connsiteX25" fmla="*/ 491113 w 1187251"/>
              <a:gd name="connsiteY25" fmla="*/ 759336 h 1889775"/>
              <a:gd name="connsiteX26" fmla="*/ 842806 w 1187251"/>
              <a:gd name="connsiteY26" fmla="*/ 1111028 h 1889775"/>
              <a:gd name="connsiteX27" fmla="*/ 817685 w 1187251"/>
              <a:gd name="connsiteY27" fmla="*/ 1055762 h 1889775"/>
              <a:gd name="connsiteX28" fmla="*/ 787540 w 1187251"/>
              <a:gd name="connsiteY28" fmla="*/ 935182 h 1889775"/>
              <a:gd name="connsiteX29" fmla="*/ 767443 w 1187251"/>
              <a:gd name="connsiteY29" fmla="*/ 809578 h 1889775"/>
              <a:gd name="connsiteX30" fmla="*/ 762419 w 1187251"/>
              <a:gd name="connsiteY30" fmla="*/ 653828 h 1889775"/>
              <a:gd name="connsiteX31" fmla="*/ 762419 w 1187251"/>
              <a:gd name="connsiteY31" fmla="*/ 543296 h 1889775"/>
              <a:gd name="connsiteX32" fmla="*/ 752370 w 1187251"/>
              <a:gd name="connsiteY32" fmla="*/ 427740 h 1889775"/>
              <a:gd name="connsiteX33" fmla="*/ 737298 w 1187251"/>
              <a:gd name="connsiteY33" fmla="*/ 307160 h 1889775"/>
              <a:gd name="connsiteX34" fmla="*/ 697105 w 1187251"/>
              <a:gd name="connsiteY34" fmla="*/ 226773 h 1889775"/>
              <a:gd name="connsiteX35" fmla="*/ 682032 w 1187251"/>
              <a:gd name="connsiteY35" fmla="*/ 116241 h 1889775"/>
              <a:gd name="connsiteX36" fmla="*/ 702129 w 1187251"/>
              <a:gd name="connsiteY36" fmla="*/ 50927 h 1889775"/>
              <a:gd name="connsiteX37" fmla="*/ 717201 w 1187251"/>
              <a:gd name="connsiteY37" fmla="*/ 40879 h 1889775"/>
              <a:gd name="connsiteX38" fmla="*/ 762419 w 1187251"/>
              <a:gd name="connsiteY38" fmla="*/ 20782 h 1889775"/>
              <a:gd name="connsiteX39" fmla="*/ 832757 w 1187251"/>
              <a:gd name="connsiteY39" fmla="*/ 685 h 1889775"/>
              <a:gd name="connsiteX40" fmla="*/ 903096 w 1187251"/>
              <a:gd name="connsiteY40" fmla="*/ 5710 h 1889775"/>
              <a:gd name="connsiteX41" fmla="*/ 953338 w 1187251"/>
              <a:gd name="connsiteY41" fmla="*/ 15758 h 1889775"/>
              <a:gd name="connsiteX42" fmla="*/ 1008603 w 1187251"/>
              <a:gd name="connsiteY42" fmla="*/ 76048 h 1889775"/>
              <a:gd name="connsiteX43" fmla="*/ 1068894 w 1187251"/>
              <a:gd name="connsiteY43" fmla="*/ 146386 h 1889775"/>
              <a:gd name="connsiteX44" fmla="*/ 1099039 w 1187251"/>
              <a:gd name="connsiteY44" fmla="*/ 392571 h 1889775"/>
              <a:gd name="connsiteX45" fmla="*/ 1099039 w 1187251"/>
              <a:gd name="connsiteY45" fmla="*/ 417692 h 1889775"/>
              <a:gd name="connsiteX46" fmla="*/ 1099039 w 1187251"/>
              <a:gd name="connsiteY46" fmla="*/ 553345 h 1889775"/>
              <a:gd name="connsiteX47" fmla="*/ 1099039 w 1187251"/>
              <a:gd name="connsiteY47" fmla="*/ 653828 h 1889775"/>
              <a:gd name="connsiteX48" fmla="*/ 1058845 w 1187251"/>
              <a:gd name="connsiteY48" fmla="*/ 749288 h 1889775"/>
              <a:gd name="connsiteX49" fmla="*/ 1028700 w 1187251"/>
              <a:gd name="connsiteY49" fmla="*/ 824650 h 1889775"/>
              <a:gd name="connsiteX50" fmla="*/ 1023676 w 1187251"/>
              <a:gd name="connsiteY50" fmla="*/ 884940 h 1889775"/>
              <a:gd name="connsiteX51" fmla="*/ 1063869 w 1187251"/>
              <a:gd name="connsiteY51" fmla="*/ 985424 h 1889775"/>
              <a:gd name="connsiteX52" fmla="*/ 1104063 w 1187251"/>
              <a:gd name="connsiteY52" fmla="*/ 1065811 h 1889775"/>
              <a:gd name="connsiteX53" fmla="*/ 1179425 w 1187251"/>
              <a:gd name="connsiteY53" fmla="*/ 1221560 h 1889775"/>
              <a:gd name="connsiteX54" fmla="*/ 1184450 w 1187251"/>
              <a:gd name="connsiteY54" fmla="*/ 1296923 h 1889775"/>
              <a:gd name="connsiteX55" fmla="*/ 1184450 w 1187251"/>
              <a:gd name="connsiteY55" fmla="*/ 1377310 h 1889775"/>
              <a:gd name="connsiteX0" fmla="*/ 189663 w 1186764"/>
              <a:gd name="connsiteY0" fmla="*/ 1889775 h 1889775"/>
              <a:gd name="connsiteX1" fmla="*/ 129373 w 1186764"/>
              <a:gd name="connsiteY1" fmla="*/ 1814413 h 1889775"/>
              <a:gd name="connsiteX2" fmla="*/ 79131 w 1186764"/>
              <a:gd name="connsiteY2" fmla="*/ 1708905 h 1889775"/>
              <a:gd name="connsiteX3" fmla="*/ 79131 w 1186764"/>
              <a:gd name="connsiteY3" fmla="*/ 1633542 h 1889775"/>
              <a:gd name="connsiteX4" fmla="*/ 79131 w 1186764"/>
              <a:gd name="connsiteY4" fmla="*/ 1502914 h 1889775"/>
              <a:gd name="connsiteX5" fmla="*/ 84155 w 1186764"/>
              <a:gd name="connsiteY5" fmla="*/ 1367261 h 1889775"/>
              <a:gd name="connsiteX6" fmla="*/ 79131 w 1186764"/>
              <a:gd name="connsiteY6" fmla="*/ 1281850 h 1889775"/>
              <a:gd name="connsiteX7" fmla="*/ 59034 w 1186764"/>
              <a:gd name="connsiteY7" fmla="*/ 1141173 h 1889775"/>
              <a:gd name="connsiteX8" fmla="*/ 94203 w 1186764"/>
              <a:gd name="connsiteY8" fmla="*/ 1070835 h 1889775"/>
              <a:gd name="connsiteX9" fmla="*/ 114300 w 1186764"/>
              <a:gd name="connsiteY9" fmla="*/ 920110 h 1889775"/>
              <a:gd name="connsiteX10" fmla="*/ 74107 w 1186764"/>
              <a:gd name="connsiteY10" fmla="*/ 749288 h 1889775"/>
              <a:gd name="connsiteX11" fmla="*/ 33913 w 1186764"/>
              <a:gd name="connsiteY11" fmla="*/ 663877 h 1889775"/>
              <a:gd name="connsiteX12" fmla="*/ 3768 w 1186764"/>
              <a:gd name="connsiteY12" fmla="*/ 508127 h 1889775"/>
              <a:gd name="connsiteX13" fmla="*/ 3768 w 1186764"/>
              <a:gd name="connsiteY13" fmla="*/ 397595 h 1889775"/>
              <a:gd name="connsiteX14" fmla="*/ 33913 w 1186764"/>
              <a:gd name="connsiteY14" fmla="*/ 266967 h 1889775"/>
              <a:gd name="connsiteX15" fmla="*/ 104252 w 1186764"/>
              <a:gd name="connsiteY15" fmla="*/ 176531 h 1889775"/>
              <a:gd name="connsiteX16" fmla="*/ 169566 w 1186764"/>
              <a:gd name="connsiteY16" fmla="*/ 146386 h 1889775"/>
              <a:gd name="connsiteX17" fmla="*/ 254977 w 1186764"/>
              <a:gd name="connsiteY17" fmla="*/ 111217 h 1889775"/>
              <a:gd name="connsiteX18" fmla="*/ 330340 w 1186764"/>
              <a:gd name="connsiteY18" fmla="*/ 101169 h 1889775"/>
              <a:gd name="connsiteX19" fmla="*/ 385606 w 1186764"/>
              <a:gd name="connsiteY19" fmla="*/ 161459 h 1889775"/>
              <a:gd name="connsiteX20" fmla="*/ 380581 w 1186764"/>
              <a:gd name="connsiteY20" fmla="*/ 261942 h 1889775"/>
              <a:gd name="connsiteX21" fmla="*/ 400678 w 1186764"/>
              <a:gd name="connsiteY21" fmla="*/ 407644 h 1889775"/>
              <a:gd name="connsiteX22" fmla="*/ 430823 w 1186764"/>
              <a:gd name="connsiteY22" fmla="*/ 513151 h 1889775"/>
              <a:gd name="connsiteX23" fmla="*/ 445896 w 1186764"/>
              <a:gd name="connsiteY23" fmla="*/ 588514 h 1889775"/>
              <a:gd name="connsiteX24" fmla="*/ 460968 w 1186764"/>
              <a:gd name="connsiteY24" fmla="*/ 678949 h 1889775"/>
              <a:gd name="connsiteX25" fmla="*/ 491113 w 1186764"/>
              <a:gd name="connsiteY25" fmla="*/ 759336 h 1889775"/>
              <a:gd name="connsiteX26" fmla="*/ 842806 w 1186764"/>
              <a:gd name="connsiteY26" fmla="*/ 1111028 h 1889775"/>
              <a:gd name="connsiteX27" fmla="*/ 817685 w 1186764"/>
              <a:gd name="connsiteY27" fmla="*/ 1055762 h 1889775"/>
              <a:gd name="connsiteX28" fmla="*/ 787540 w 1186764"/>
              <a:gd name="connsiteY28" fmla="*/ 935182 h 1889775"/>
              <a:gd name="connsiteX29" fmla="*/ 767443 w 1186764"/>
              <a:gd name="connsiteY29" fmla="*/ 809578 h 1889775"/>
              <a:gd name="connsiteX30" fmla="*/ 762419 w 1186764"/>
              <a:gd name="connsiteY30" fmla="*/ 653828 h 1889775"/>
              <a:gd name="connsiteX31" fmla="*/ 762419 w 1186764"/>
              <a:gd name="connsiteY31" fmla="*/ 543296 h 1889775"/>
              <a:gd name="connsiteX32" fmla="*/ 752370 w 1186764"/>
              <a:gd name="connsiteY32" fmla="*/ 427740 h 1889775"/>
              <a:gd name="connsiteX33" fmla="*/ 737298 w 1186764"/>
              <a:gd name="connsiteY33" fmla="*/ 307160 h 1889775"/>
              <a:gd name="connsiteX34" fmla="*/ 697105 w 1186764"/>
              <a:gd name="connsiteY34" fmla="*/ 226773 h 1889775"/>
              <a:gd name="connsiteX35" fmla="*/ 682032 w 1186764"/>
              <a:gd name="connsiteY35" fmla="*/ 116241 h 1889775"/>
              <a:gd name="connsiteX36" fmla="*/ 702129 w 1186764"/>
              <a:gd name="connsiteY36" fmla="*/ 50927 h 1889775"/>
              <a:gd name="connsiteX37" fmla="*/ 717201 w 1186764"/>
              <a:gd name="connsiteY37" fmla="*/ 40879 h 1889775"/>
              <a:gd name="connsiteX38" fmla="*/ 762419 w 1186764"/>
              <a:gd name="connsiteY38" fmla="*/ 20782 h 1889775"/>
              <a:gd name="connsiteX39" fmla="*/ 832757 w 1186764"/>
              <a:gd name="connsiteY39" fmla="*/ 685 h 1889775"/>
              <a:gd name="connsiteX40" fmla="*/ 903096 w 1186764"/>
              <a:gd name="connsiteY40" fmla="*/ 5710 h 1889775"/>
              <a:gd name="connsiteX41" fmla="*/ 953338 w 1186764"/>
              <a:gd name="connsiteY41" fmla="*/ 15758 h 1889775"/>
              <a:gd name="connsiteX42" fmla="*/ 1008603 w 1186764"/>
              <a:gd name="connsiteY42" fmla="*/ 76048 h 1889775"/>
              <a:gd name="connsiteX43" fmla="*/ 1068894 w 1186764"/>
              <a:gd name="connsiteY43" fmla="*/ 146386 h 1889775"/>
              <a:gd name="connsiteX44" fmla="*/ 1099039 w 1186764"/>
              <a:gd name="connsiteY44" fmla="*/ 392571 h 1889775"/>
              <a:gd name="connsiteX45" fmla="*/ 1099039 w 1186764"/>
              <a:gd name="connsiteY45" fmla="*/ 417692 h 1889775"/>
              <a:gd name="connsiteX46" fmla="*/ 1099039 w 1186764"/>
              <a:gd name="connsiteY46" fmla="*/ 553345 h 1889775"/>
              <a:gd name="connsiteX47" fmla="*/ 1099039 w 1186764"/>
              <a:gd name="connsiteY47" fmla="*/ 653828 h 1889775"/>
              <a:gd name="connsiteX48" fmla="*/ 1058845 w 1186764"/>
              <a:gd name="connsiteY48" fmla="*/ 749288 h 1889775"/>
              <a:gd name="connsiteX49" fmla="*/ 1028700 w 1186764"/>
              <a:gd name="connsiteY49" fmla="*/ 824650 h 1889775"/>
              <a:gd name="connsiteX50" fmla="*/ 1023676 w 1186764"/>
              <a:gd name="connsiteY50" fmla="*/ 884940 h 1889775"/>
              <a:gd name="connsiteX51" fmla="*/ 1063869 w 1186764"/>
              <a:gd name="connsiteY51" fmla="*/ 985424 h 1889775"/>
              <a:gd name="connsiteX52" fmla="*/ 1104063 w 1186764"/>
              <a:gd name="connsiteY52" fmla="*/ 1065811 h 1889775"/>
              <a:gd name="connsiteX53" fmla="*/ 1179425 w 1186764"/>
              <a:gd name="connsiteY53" fmla="*/ 1221560 h 1889775"/>
              <a:gd name="connsiteX54" fmla="*/ 1184450 w 1186764"/>
              <a:gd name="connsiteY54" fmla="*/ 1296923 h 1889775"/>
              <a:gd name="connsiteX0" fmla="*/ 189663 w 1179425"/>
              <a:gd name="connsiteY0" fmla="*/ 1889775 h 1889775"/>
              <a:gd name="connsiteX1" fmla="*/ 129373 w 1179425"/>
              <a:gd name="connsiteY1" fmla="*/ 1814413 h 1889775"/>
              <a:gd name="connsiteX2" fmla="*/ 79131 w 1179425"/>
              <a:gd name="connsiteY2" fmla="*/ 1708905 h 1889775"/>
              <a:gd name="connsiteX3" fmla="*/ 79131 w 1179425"/>
              <a:gd name="connsiteY3" fmla="*/ 1633542 h 1889775"/>
              <a:gd name="connsiteX4" fmla="*/ 79131 w 1179425"/>
              <a:gd name="connsiteY4" fmla="*/ 1502914 h 1889775"/>
              <a:gd name="connsiteX5" fmla="*/ 84155 w 1179425"/>
              <a:gd name="connsiteY5" fmla="*/ 1367261 h 1889775"/>
              <a:gd name="connsiteX6" fmla="*/ 79131 w 1179425"/>
              <a:gd name="connsiteY6" fmla="*/ 1281850 h 1889775"/>
              <a:gd name="connsiteX7" fmla="*/ 59034 w 1179425"/>
              <a:gd name="connsiteY7" fmla="*/ 1141173 h 1889775"/>
              <a:gd name="connsiteX8" fmla="*/ 94203 w 1179425"/>
              <a:gd name="connsiteY8" fmla="*/ 1070835 h 1889775"/>
              <a:gd name="connsiteX9" fmla="*/ 114300 w 1179425"/>
              <a:gd name="connsiteY9" fmla="*/ 920110 h 1889775"/>
              <a:gd name="connsiteX10" fmla="*/ 74107 w 1179425"/>
              <a:gd name="connsiteY10" fmla="*/ 749288 h 1889775"/>
              <a:gd name="connsiteX11" fmla="*/ 33913 w 1179425"/>
              <a:gd name="connsiteY11" fmla="*/ 663877 h 1889775"/>
              <a:gd name="connsiteX12" fmla="*/ 3768 w 1179425"/>
              <a:gd name="connsiteY12" fmla="*/ 508127 h 1889775"/>
              <a:gd name="connsiteX13" fmla="*/ 3768 w 1179425"/>
              <a:gd name="connsiteY13" fmla="*/ 397595 h 1889775"/>
              <a:gd name="connsiteX14" fmla="*/ 33913 w 1179425"/>
              <a:gd name="connsiteY14" fmla="*/ 266967 h 1889775"/>
              <a:gd name="connsiteX15" fmla="*/ 104252 w 1179425"/>
              <a:gd name="connsiteY15" fmla="*/ 176531 h 1889775"/>
              <a:gd name="connsiteX16" fmla="*/ 169566 w 1179425"/>
              <a:gd name="connsiteY16" fmla="*/ 146386 h 1889775"/>
              <a:gd name="connsiteX17" fmla="*/ 254977 w 1179425"/>
              <a:gd name="connsiteY17" fmla="*/ 111217 h 1889775"/>
              <a:gd name="connsiteX18" fmla="*/ 330340 w 1179425"/>
              <a:gd name="connsiteY18" fmla="*/ 101169 h 1889775"/>
              <a:gd name="connsiteX19" fmla="*/ 385606 w 1179425"/>
              <a:gd name="connsiteY19" fmla="*/ 161459 h 1889775"/>
              <a:gd name="connsiteX20" fmla="*/ 380581 w 1179425"/>
              <a:gd name="connsiteY20" fmla="*/ 261942 h 1889775"/>
              <a:gd name="connsiteX21" fmla="*/ 400678 w 1179425"/>
              <a:gd name="connsiteY21" fmla="*/ 407644 h 1889775"/>
              <a:gd name="connsiteX22" fmla="*/ 430823 w 1179425"/>
              <a:gd name="connsiteY22" fmla="*/ 513151 h 1889775"/>
              <a:gd name="connsiteX23" fmla="*/ 445896 w 1179425"/>
              <a:gd name="connsiteY23" fmla="*/ 588514 h 1889775"/>
              <a:gd name="connsiteX24" fmla="*/ 460968 w 1179425"/>
              <a:gd name="connsiteY24" fmla="*/ 678949 h 1889775"/>
              <a:gd name="connsiteX25" fmla="*/ 491113 w 1179425"/>
              <a:gd name="connsiteY25" fmla="*/ 759336 h 1889775"/>
              <a:gd name="connsiteX26" fmla="*/ 842806 w 1179425"/>
              <a:gd name="connsiteY26" fmla="*/ 1111028 h 1889775"/>
              <a:gd name="connsiteX27" fmla="*/ 817685 w 1179425"/>
              <a:gd name="connsiteY27" fmla="*/ 1055762 h 1889775"/>
              <a:gd name="connsiteX28" fmla="*/ 787540 w 1179425"/>
              <a:gd name="connsiteY28" fmla="*/ 935182 h 1889775"/>
              <a:gd name="connsiteX29" fmla="*/ 767443 w 1179425"/>
              <a:gd name="connsiteY29" fmla="*/ 809578 h 1889775"/>
              <a:gd name="connsiteX30" fmla="*/ 762419 w 1179425"/>
              <a:gd name="connsiteY30" fmla="*/ 653828 h 1889775"/>
              <a:gd name="connsiteX31" fmla="*/ 762419 w 1179425"/>
              <a:gd name="connsiteY31" fmla="*/ 543296 h 1889775"/>
              <a:gd name="connsiteX32" fmla="*/ 752370 w 1179425"/>
              <a:gd name="connsiteY32" fmla="*/ 427740 h 1889775"/>
              <a:gd name="connsiteX33" fmla="*/ 737298 w 1179425"/>
              <a:gd name="connsiteY33" fmla="*/ 307160 h 1889775"/>
              <a:gd name="connsiteX34" fmla="*/ 697105 w 1179425"/>
              <a:gd name="connsiteY34" fmla="*/ 226773 h 1889775"/>
              <a:gd name="connsiteX35" fmla="*/ 682032 w 1179425"/>
              <a:gd name="connsiteY35" fmla="*/ 116241 h 1889775"/>
              <a:gd name="connsiteX36" fmla="*/ 702129 w 1179425"/>
              <a:gd name="connsiteY36" fmla="*/ 50927 h 1889775"/>
              <a:gd name="connsiteX37" fmla="*/ 717201 w 1179425"/>
              <a:gd name="connsiteY37" fmla="*/ 40879 h 1889775"/>
              <a:gd name="connsiteX38" fmla="*/ 762419 w 1179425"/>
              <a:gd name="connsiteY38" fmla="*/ 20782 h 1889775"/>
              <a:gd name="connsiteX39" fmla="*/ 832757 w 1179425"/>
              <a:gd name="connsiteY39" fmla="*/ 685 h 1889775"/>
              <a:gd name="connsiteX40" fmla="*/ 903096 w 1179425"/>
              <a:gd name="connsiteY40" fmla="*/ 5710 h 1889775"/>
              <a:gd name="connsiteX41" fmla="*/ 953338 w 1179425"/>
              <a:gd name="connsiteY41" fmla="*/ 15758 h 1889775"/>
              <a:gd name="connsiteX42" fmla="*/ 1008603 w 1179425"/>
              <a:gd name="connsiteY42" fmla="*/ 76048 h 1889775"/>
              <a:gd name="connsiteX43" fmla="*/ 1068894 w 1179425"/>
              <a:gd name="connsiteY43" fmla="*/ 146386 h 1889775"/>
              <a:gd name="connsiteX44" fmla="*/ 1099039 w 1179425"/>
              <a:gd name="connsiteY44" fmla="*/ 392571 h 1889775"/>
              <a:gd name="connsiteX45" fmla="*/ 1099039 w 1179425"/>
              <a:gd name="connsiteY45" fmla="*/ 417692 h 1889775"/>
              <a:gd name="connsiteX46" fmla="*/ 1099039 w 1179425"/>
              <a:gd name="connsiteY46" fmla="*/ 553345 h 1889775"/>
              <a:gd name="connsiteX47" fmla="*/ 1099039 w 1179425"/>
              <a:gd name="connsiteY47" fmla="*/ 653828 h 1889775"/>
              <a:gd name="connsiteX48" fmla="*/ 1058845 w 1179425"/>
              <a:gd name="connsiteY48" fmla="*/ 749288 h 1889775"/>
              <a:gd name="connsiteX49" fmla="*/ 1028700 w 1179425"/>
              <a:gd name="connsiteY49" fmla="*/ 824650 h 1889775"/>
              <a:gd name="connsiteX50" fmla="*/ 1023676 w 1179425"/>
              <a:gd name="connsiteY50" fmla="*/ 884940 h 1889775"/>
              <a:gd name="connsiteX51" fmla="*/ 1063869 w 1179425"/>
              <a:gd name="connsiteY51" fmla="*/ 985424 h 1889775"/>
              <a:gd name="connsiteX52" fmla="*/ 1104063 w 1179425"/>
              <a:gd name="connsiteY52" fmla="*/ 1065811 h 1889775"/>
              <a:gd name="connsiteX53" fmla="*/ 1179425 w 1179425"/>
              <a:gd name="connsiteY53" fmla="*/ 1221560 h 1889775"/>
              <a:gd name="connsiteX0" fmla="*/ 189663 w 1104063"/>
              <a:gd name="connsiteY0" fmla="*/ 1889775 h 1889775"/>
              <a:gd name="connsiteX1" fmla="*/ 129373 w 1104063"/>
              <a:gd name="connsiteY1" fmla="*/ 1814413 h 1889775"/>
              <a:gd name="connsiteX2" fmla="*/ 79131 w 1104063"/>
              <a:gd name="connsiteY2" fmla="*/ 1708905 h 1889775"/>
              <a:gd name="connsiteX3" fmla="*/ 79131 w 1104063"/>
              <a:gd name="connsiteY3" fmla="*/ 1633542 h 1889775"/>
              <a:gd name="connsiteX4" fmla="*/ 79131 w 1104063"/>
              <a:gd name="connsiteY4" fmla="*/ 1502914 h 1889775"/>
              <a:gd name="connsiteX5" fmla="*/ 84155 w 1104063"/>
              <a:gd name="connsiteY5" fmla="*/ 1367261 h 1889775"/>
              <a:gd name="connsiteX6" fmla="*/ 79131 w 1104063"/>
              <a:gd name="connsiteY6" fmla="*/ 1281850 h 1889775"/>
              <a:gd name="connsiteX7" fmla="*/ 59034 w 1104063"/>
              <a:gd name="connsiteY7" fmla="*/ 1141173 h 1889775"/>
              <a:gd name="connsiteX8" fmla="*/ 94203 w 1104063"/>
              <a:gd name="connsiteY8" fmla="*/ 1070835 h 1889775"/>
              <a:gd name="connsiteX9" fmla="*/ 114300 w 1104063"/>
              <a:gd name="connsiteY9" fmla="*/ 920110 h 1889775"/>
              <a:gd name="connsiteX10" fmla="*/ 74107 w 1104063"/>
              <a:gd name="connsiteY10" fmla="*/ 749288 h 1889775"/>
              <a:gd name="connsiteX11" fmla="*/ 33913 w 1104063"/>
              <a:gd name="connsiteY11" fmla="*/ 663877 h 1889775"/>
              <a:gd name="connsiteX12" fmla="*/ 3768 w 1104063"/>
              <a:gd name="connsiteY12" fmla="*/ 508127 h 1889775"/>
              <a:gd name="connsiteX13" fmla="*/ 3768 w 1104063"/>
              <a:gd name="connsiteY13" fmla="*/ 397595 h 1889775"/>
              <a:gd name="connsiteX14" fmla="*/ 33913 w 1104063"/>
              <a:gd name="connsiteY14" fmla="*/ 266967 h 1889775"/>
              <a:gd name="connsiteX15" fmla="*/ 104252 w 1104063"/>
              <a:gd name="connsiteY15" fmla="*/ 176531 h 1889775"/>
              <a:gd name="connsiteX16" fmla="*/ 169566 w 1104063"/>
              <a:gd name="connsiteY16" fmla="*/ 146386 h 1889775"/>
              <a:gd name="connsiteX17" fmla="*/ 254977 w 1104063"/>
              <a:gd name="connsiteY17" fmla="*/ 111217 h 1889775"/>
              <a:gd name="connsiteX18" fmla="*/ 330340 w 1104063"/>
              <a:gd name="connsiteY18" fmla="*/ 101169 h 1889775"/>
              <a:gd name="connsiteX19" fmla="*/ 385606 w 1104063"/>
              <a:gd name="connsiteY19" fmla="*/ 161459 h 1889775"/>
              <a:gd name="connsiteX20" fmla="*/ 380581 w 1104063"/>
              <a:gd name="connsiteY20" fmla="*/ 261942 h 1889775"/>
              <a:gd name="connsiteX21" fmla="*/ 400678 w 1104063"/>
              <a:gd name="connsiteY21" fmla="*/ 407644 h 1889775"/>
              <a:gd name="connsiteX22" fmla="*/ 430823 w 1104063"/>
              <a:gd name="connsiteY22" fmla="*/ 513151 h 1889775"/>
              <a:gd name="connsiteX23" fmla="*/ 445896 w 1104063"/>
              <a:gd name="connsiteY23" fmla="*/ 588514 h 1889775"/>
              <a:gd name="connsiteX24" fmla="*/ 460968 w 1104063"/>
              <a:gd name="connsiteY24" fmla="*/ 678949 h 1889775"/>
              <a:gd name="connsiteX25" fmla="*/ 491113 w 1104063"/>
              <a:gd name="connsiteY25" fmla="*/ 759336 h 1889775"/>
              <a:gd name="connsiteX26" fmla="*/ 842806 w 1104063"/>
              <a:gd name="connsiteY26" fmla="*/ 1111028 h 1889775"/>
              <a:gd name="connsiteX27" fmla="*/ 817685 w 1104063"/>
              <a:gd name="connsiteY27" fmla="*/ 1055762 h 1889775"/>
              <a:gd name="connsiteX28" fmla="*/ 787540 w 1104063"/>
              <a:gd name="connsiteY28" fmla="*/ 935182 h 1889775"/>
              <a:gd name="connsiteX29" fmla="*/ 767443 w 1104063"/>
              <a:gd name="connsiteY29" fmla="*/ 809578 h 1889775"/>
              <a:gd name="connsiteX30" fmla="*/ 762419 w 1104063"/>
              <a:gd name="connsiteY30" fmla="*/ 653828 h 1889775"/>
              <a:gd name="connsiteX31" fmla="*/ 762419 w 1104063"/>
              <a:gd name="connsiteY31" fmla="*/ 543296 h 1889775"/>
              <a:gd name="connsiteX32" fmla="*/ 752370 w 1104063"/>
              <a:gd name="connsiteY32" fmla="*/ 427740 h 1889775"/>
              <a:gd name="connsiteX33" fmla="*/ 737298 w 1104063"/>
              <a:gd name="connsiteY33" fmla="*/ 307160 h 1889775"/>
              <a:gd name="connsiteX34" fmla="*/ 697105 w 1104063"/>
              <a:gd name="connsiteY34" fmla="*/ 226773 h 1889775"/>
              <a:gd name="connsiteX35" fmla="*/ 682032 w 1104063"/>
              <a:gd name="connsiteY35" fmla="*/ 116241 h 1889775"/>
              <a:gd name="connsiteX36" fmla="*/ 702129 w 1104063"/>
              <a:gd name="connsiteY36" fmla="*/ 50927 h 1889775"/>
              <a:gd name="connsiteX37" fmla="*/ 717201 w 1104063"/>
              <a:gd name="connsiteY37" fmla="*/ 40879 h 1889775"/>
              <a:gd name="connsiteX38" fmla="*/ 762419 w 1104063"/>
              <a:gd name="connsiteY38" fmla="*/ 20782 h 1889775"/>
              <a:gd name="connsiteX39" fmla="*/ 832757 w 1104063"/>
              <a:gd name="connsiteY39" fmla="*/ 685 h 1889775"/>
              <a:gd name="connsiteX40" fmla="*/ 903096 w 1104063"/>
              <a:gd name="connsiteY40" fmla="*/ 5710 h 1889775"/>
              <a:gd name="connsiteX41" fmla="*/ 953338 w 1104063"/>
              <a:gd name="connsiteY41" fmla="*/ 15758 h 1889775"/>
              <a:gd name="connsiteX42" fmla="*/ 1008603 w 1104063"/>
              <a:gd name="connsiteY42" fmla="*/ 76048 h 1889775"/>
              <a:gd name="connsiteX43" fmla="*/ 1068894 w 1104063"/>
              <a:gd name="connsiteY43" fmla="*/ 146386 h 1889775"/>
              <a:gd name="connsiteX44" fmla="*/ 1099039 w 1104063"/>
              <a:gd name="connsiteY44" fmla="*/ 392571 h 1889775"/>
              <a:gd name="connsiteX45" fmla="*/ 1099039 w 1104063"/>
              <a:gd name="connsiteY45" fmla="*/ 417692 h 1889775"/>
              <a:gd name="connsiteX46" fmla="*/ 1099039 w 1104063"/>
              <a:gd name="connsiteY46" fmla="*/ 553345 h 1889775"/>
              <a:gd name="connsiteX47" fmla="*/ 1099039 w 1104063"/>
              <a:gd name="connsiteY47" fmla="*/ 653828 h 1889775"/>
              <a:gd name="connsiteX48" fmla="*/ 1058845 w 1104063"/>
              <a:gd name="connsiteY48" fmla="*/ 749288 h 1889775"/>
              <a:gd name="connsiteX49" fmla="*/ 1028700 w 1104063"/>
              <a:gd name="connsiteY49" fmla="*/ 824650 h 1889775"/>
              <a:gd name="connsiteX50" fmla="*/ 1023676 w 1104063"/>
              <a:gd name="connsiteY50" fmla="*/ 884940 h 1889775"/>
              <a:gd name="connsiteX51" fmla="*/ 1063869 w 1104063"/>
              <a:gd name="connsiteY51" fmla="*/ 985424 h 1889775"/>
              <a:gd name="connsiteX52" fmla="*/ 1104063 w 1104063"/>
              <a:gd name="connsiteY52" fmla="*/ 1065811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51" fmla="*/ 1063869 w 1102016"/>
              <a:gd name="connsiteY51" fmla="*/ 985424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46" fmla="*/ 1099039 w 1101271"/>
              <a:gd name="connsiteY46" fmla="*/ 553345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0" fmla="*/ 189663 w 1099039"/>
              <a:gd name="connsiteY0" fmla="*/ 1889775 h 1889775"/>
              <a:gd name="connsiteX1" fmla="*/ 129373 w 1099039"/>
              <a:gd name="connsiteY1" fmla="*/ 1814413 h 1889775"/>
              <a:gd name="connsiteX2" fmla="*/ 79131 w 1099039"/>
              <a:gd name="connsiteY2" fmla="*/ 1708905 h 1889775"/>
              <a:gd name="connsiteX3" fmla="*/ 79131 w 1099039"/>
              <a:gd name="connsiteY3" fmla="*/ 1633542 h 1889775"/>
              <a:gd name="connsiteX4" fmla="*/ 79131 w 1099039"/>
              <a:gd name="connsiteY4" fmla="*/ 1502914 h 1889775"/>
              <a:gd name="connsiteX5" fmla="*/ 84155 w 1099039"/>
              <a:gd name="connsiteY5" fmla="*/ 1367261 h 1889775"/>
              <a:gd name="connsiteX6" fmla="*/ 79131 w 1099039"/>
              <a:gd name="connsiteY6" fmla="*/ 1281850 h 1889775"/>
              <a:gd name="connsiteX7" fmla="*/ 59034 w 1099039"/>
              <a:gd name="connsiteY7" fmla="*/ 1141173 h 1889775"/>
              <a:gd name="connsiteX8" fmla="*/ 94203 w 1099039"/>
              <a:gd name="connsiteY8" fmla="*/ 1070835 h 1889775"/>
              <a:gd name="connsiteX9" fmla="*/ 114300 w 1099039"/>
              <a:gd name="connsiteY9" fmla="*/ 920110 h 1889775"/>
              <a:gd name="connsiteX10" fmla="*/ 74107 w 1099039"/>
              <a:gd name="connsiteY10" fmla="*/ 749288 h 1889775"/>
              <a:gd name="connsiteX11" fmla="*/ 33913 w 1099039"/>
              <a:gd name="connsiteY11" fmla="*/ 663877 h 1889775"/>
              <a:gd name="connsiteX12" fmla="*/ 3768 w 1099039"/>
              <a:gd name="connsiteY12" fmla="*/ 508127 h 1889775"/>
              <a:gd name="connsiteX13" fmla="*/ 3768 w 1099039"/>
              <a:gd name="connsiteY13" fmla="*/ 397595 h 1889775"/>
              <a:gd name="connsiteX14" fmla="*/ 33913 w 1099039"/>
              <a:gd name="connsiteY14" fmla="*/ 266967 h 1889775"/>
              <a:gd name="connsiteX15" fmla="*/ 104252 w 1099039"/>
              <a:gd name="connsiteY15" fmla="*/ 176531 h 1889775"/>
              <a:gd name="connsiteX16" fmla="*/ 169566 w 1099039"/>
              <a:gd name="connsiteY16" fmla="*/ 146386 h 1889775"/>
              <a:gd name="connsiteX17" fmla="*/ 254977 w 1099039"/>
              <a:gd name="connsiteY17" fmla="*/ 111217 h 1889775"/>
              <a:gd name="connsiteX18" fmla="*/ 330340 w 1099039"/>
              <a:gd name="connsiteY18" fmla="*/ 101169 h 1889775"/>
              <a:gd name="connsiteX19" fmla="*/ 385606 w 1099039"/>
              <a:gd name="connsiteY19" fmla="*/ 161459 h 1889775"/>
              <a:gd name="connsiteX20" fmla="*/ 380581 w 1099039"/>
              <a:gd name="connsiteY20" fmla="*/ 261942 h 1889775"/>
              <a:gd name="connsiteX21" fmla="*/ 400678 w 1099039"/>
              <a:gd name="connsiteY21" fmla="*/ 407644 h 1889775"/>
              <a:gd name="connsiteX22" fmla="*/ 430823 w 1099039"/>
              <a:gd name="connsiteY22" fmla="*/ 513151 h 1889775"/>
              <a:gd name="connsiteX23" fmla="*/ 445896 w 1099039"/>
              <a:gd name="connsiteY23" fmla="*/ 588514 h 1889775"/>
              <a:gd name="connsiteX24" fmla="*/ 460968 w 1099039"/>
              <a:gd name="connsiteY24" fmla="*/ 678949 h 1889775"/>
              <a:gd name="connsiteX25" fmla="*/ 491113 w 1099039"/>
              <a:gd name="connsiteY25" fmla="*/ 759336 h 1889775"/>
              <a:gd name="connsiteX26" fmla="*/ 842806 w 1099039"/>
              <a:gd name="connsiteY26" fmla="*/ 1111028 h 1889775"/>
              <a:gd name="connsiteX27" fmla="*/ 817685 w 1099039"/>
              <a:gd name="connsiteY27" fmla="*/ 1055762 h 1889775"/>
              <a:gd name="connsiteX28" fmla="*/ 787540 w 1099039"/>
              <a:gd name="connsiteY28" fmla="*/ 935182 h 1889775"/>
              <a:gd name="connsiteX29" fmla="*/ 767443 w 1099039"/>
              <a:gd name="connsiteY29" fmla="*/ 809578 h 1889775"/>
              <a:gd name="connsiteX30" fmla="*/ 762419 w 1099039"/>
              <a:gd name="connsiteY30" fmla="*/ 653828 h 1889775"/>
              <a:gd name="connsiteX31" fmla="*/ 762419 w 1099039"/>
              <a:gd name="connsiteY31" fmla="*/ 543296 h 1889775"/>
              <a:gd name="connsiteX32" fmla="*/ 752370 w 1099039"/>
              <a:gd name="connsiteY32" fmla="*/ 427740 h 1889775"/>
              <a:gd name="connsiteX33" fmla="*/ 737298 w 1099039"/>
              <a:gd name="connsiteY33" fmla="*/ 307160 h 1889775"/>
              <a:gd name="connsiteX34" fmla="*/ 697105 w 1099039"/>
              <a:gd name="connsiteY34" fmla="*/ 226773 h 1889775"/>
              <a:gd name="connsiteX35" fmla="*/ 682032 w 1099039"/>
              <a:gd name="connsiteY35" fmla="*/ 116241 h 1889775"/>
              <a:gd name="connsiteX36" fmla="*/ 702129 w 1099039"/>
              <a:gd name="connsiteY36" fmla="*/ 50927 h 1889775"/>
              <a:gd name="connsiteX37" fmla="*/ 717201 w 1099039"/>
              <a:gd name="connsiteY37" fmla="*/ 40879 h 1889775"/>
              <a:gd name="connsiteX38" fmla="*/ 762419 w 1099039"/>
              <a:gd name="connsiteY38" fmla="*/ 20782 h 1889775"/>
              <a:gd name="connsiteX39" fmla="*/ 832757 w 1099039"/>
              <a:gd name="connsiteY39" fmla="*/ 685 h 1889775"/>
              <a:gd name="connsiteX40" fmla="*/ 903096 w 1099039"/>
              <a:gd name="connsiteY40" fmla="*/ 5710 h 1889775"/>
              <a:gd name="connsiteX41" fmla="*/ 953338 w 1099039"/>
              <a:gd name="connsiteY41" fmla="*/ 15758 h 1889775"/>
              <a:gd name="connsiteX42" fmla="*/ 1008603 w 1099039"/>
              <a:gd name="connsiteY42" fmla="*/ 76048 h 1889775"/>
              <a:gd name="connsiteX43" fmla="*/ 1068894 w 1099039"/>
              <a:gd name="connsiteY43" fmla="*/ 146386 h 1889775"/>
              <a:gd name="connsiteX44" fmla="*/ 1099039 w 1099039"/>
              <a:gd name="connsiteY44" fmla="*/ 392571 h 1889775"/>
              <a:gd name="connsiteX0" fmla="*/ 189663 w 1068894"/>
              <a:gd name="connsiteY0" fmla="*/ 1889775 h 1889775"/>
              <a:gd name="connsiteX1" fmla="*/ 129373 w 1068894"/>
              <a:gd name="connsiteY1" fmla="*/ 1814413 h 1889775"/>
              <a:gd name="connsiteX2" fmla="*/ 79131 w 1068894"/>
              <a:gd name="connsiteY2" fmla="*/ 1708905 h 1889775"/>
              <a:gd name="connsiteX3" fmla="*/ 79131 w 1068894"/>
              <a:gd name="connsiteY3" fmla="*/ 1633542 h 1889775"/>
              <a:gd name="connsiteX4" fmla="*/ 79131 w 1068894"/>
              <a:gd name="connsiteY4" fmla="*/ 1502914 h 1889775"/>
              <a:gd name="connsiteX5" fmla="*/ 84155 w 1068894"/>
              <a:gd name="connsiteY5" fmla="*/ 1367261 h 1889775"/>
              <a:gd name="connsiteX6" fmla="*/ 79131 w 1068894"/>
              <a:gd name="connsiteY6" fmla="*/ 1281850 h 1889775"/>
              <a:gd name="connsiteX7" fmla="*/ 59034 w 1068894"/>
              <a:gd name="connsiteY7" fmla="*/ 1141173 h 1889775"/>
              <a:gd name="connsiteX8" fmla="*/ 94203 w 1068894"/>
              <a:gd name="connsiteY8" fmla="*/ 1070835 h 1889775"/>
              <a:gd name="connsiteX9" fmla="*/ 114300 w 1068894"/>
              <a:gd name="connsiteY9" fmla="*/ 920110 h 1889775"/>
              <a:gd name="connsiteX10" fmla="*/ 74107 w 1068894"/>
              <a:gd name="connsiteY10" fmla="*/ 749288 h 1889775"/>
              <a:gd name="connsiteX11" fmla="*/ 33913 w 1068894"/>
              <a:gd name="connsiteY11" fmla="*/ 663877 h 1889775"/>
              <a:gd name="connsiteX12" fmla="*/ 3768 w 1068894"/>
              <a:gd name="connsiteY12" fmla="*/ 508127 h 1889775"/>
              <a:gd name="connsiteX13" fmla="*/ 3768 w 1068894"/>
              <a:gd name="connsiteY13" fmla="*/ 397595 h 1889775"/>
              <a:gd name="connsiteX14" fmla="*/ 33913 w 1068894"/>
              <a:gd name="connsiteY14" fmla="*/ 266967 h 1889775"/>
              <a:gd name="connsiteX15" fmla="*/ 104252 w 1068894"/>
              <a:gd name="connsiteY15" fmla="*/ 176531 h 1889775"/>
              <a:gd name="connsiteX16" fmla="*/ 169566 w 1068894"/>
              <a:gd name="connsiteY16" fmla="*/ 146386 h 1889775"/>
              <a:gd name="connsiteX17" fmla="*/ 254977 w 1068894"/>
              <a:gd name="connsiteY17" fmla="*/ 111217 h 1889775"/>
              <a:gd name="connsiteX18" fmla="*/ 330340 w 1068894"/>
              <a:gd name="connsiteY18" fmla="*/ 101169 h 1889775"/>
              <a:gd name="connsiteX19" fmla="*/ 385606 w 1068894"/>
              <a:gd name="connsiteY19" fmla="*/ 161459 h 1889775"/>
              <a:gd name="connsiteX20" fmla="*/ 380581 w 1068894"/>
              <a:gd name="connsiteY20" fmla="*/ 261942 h 1889775"/>
              <a:gd name="connsiteX21" fmla="*/ 400678 w 1068894"/>
              <a:gd name="connsiteY21" fmla="*/ 407644 h 1889775"/>
              <a:gd name="connsiteX22" fmla="*/ 430823 w 1068894"/>
              <a:gd name="connsiteY22" fmla="*/ 513151 h 1889775"/>
              <a:gd name="connsiteX23" fmla="*/ 445896 w 1068894"/>
              <a:gd name="connsiteY23" fmla="*/ 588514 h 1889775"/>
              <a:gd name="connsiteX24" fmla="*/ 460968 w 1068894"/>
              <a:gd name="connsiteY24" fmla="*/ 678949 h 1889775"/>
              <a:gd name="connsiteX25" fmla="*/ 491113 w 1068894"/>
              <a:gd name="connsiteY25" fmla="*/ 759336 h 1889775"/>
              <a:gd name="connsiteX26" fmla="*/ 842806 w 1068894"/>
              <a:gd name="connsiteY26" fmla="*/ 1111028 h 1889775"/>
              <a:gd name="connsiteX27" fmla="*/ 817685 w 1068894"/>
              <a:gd name="connsiteY27" fmla="*/ 1055762 h 1889775"/>
              <a:gd name="connsiteX28" fmla="*/ 787540 w 1068894"/>
              <a:gd name="connsiteY28" fmla="*/ 935182 h 1889775"/>
              <a:gd name="connsiteX29" fmla="*/ 767443 w 1068894"/>
              <a:gd name="connsiteY29" fmla="*/ 809578 h 1889775"/>
              <a:gd name="connsiteX30" fmla="*/ 762419 w 1068894"/>
              <a:gd name="connsiteY30" fmla="*/ 653828 h 1889775"/>
              <a:gd name="connsiteX31" fmla="*/ 762419 w 1068894"/>
              <a:gd name="connsiteY31" fmla="*/ 543296 h 1889775"/>
              <a:gd name="connsiteX32" fmla="*/ 752370 w 1068894"/>
              <a:gd name="connsiteY32" fmla="*/ 427740 h 1889775"/>
              <a:gd name="connsiteX33" fmla="*/ 737298 w 1068894"/>
              <a:gd name="connsiteY33" fmla="*/ 307160 h 1889775"/>
              <a:gd name="connsiteX34" fmla="*/ 697105 w 1068894"/>
              <a:gd name="connsiteY34" fmla="*/ 226773 h 1889775"/>
              <a:gd name="connsiteX35" fmla="*/ 682032 w 1068894"/>
              <a:gd name="connsiteY35" fmla="*/ 116241 h 1889775"/>
              <a:gd name="connsiteX36" fmla="*/ 702129 w 1068894"/>
              <a:gd name="connsiteY36" fmla="*/ 50927 h 1889775"/>
              <a:gd name="connsiteX37" fmla="*/ 717201 w 1068894"/>
              <a:gd name="connsiteY37" fmla="*/ 40879 h 1889775"/>
              <a:gd name="connsiteX38" fmla="*/ 762419 w 1068894"/>
              <a:gd name="connsiteY38" fmla="*/ 20782 h 1889775"/>
              <a:gd name="connsiteX39" fmla="*/ 832757 w 1068894"/>
              <a:gd name="connsiteY39" fmla="*/ 685 h 1889775"/>
              <a:gd name="connsiteX40" fmla="*/ 903096 w 1068894"/>
              <a:gd name="connsiteY40" fmla="*/ 5710 h 1889775"/>
              <a:gd name="connsiteX41" fmla="*/ 953338 w 1068894"/>
              <a:gd name="connsiteY41" fmla="*/ 15758 h 1889775"/>
              <a:gd name="connsiteX42" fmla="*/ 1008603 w 1068894"/>
              <a:gd name="connsiteY42" fmla="*/ 76048 h 1889775"/>
              <a:gd name="connsiteX43" fmla="*/ 1068894 w 1068894"/>
              <a:gd name="connsiteY43" fmla="*/ 146386 h 1889775"/>
              <a:gd name="connsiteX0" fmla="*/ 189663 w 1008603"/>
              <a:gd name="connsiteY0" fmla="*/ 1889775 h 1889775"/>
              <a:gd name="connsiteX1" fmla="*/ 129373 w 1008603"/>
              <a:gd name="connsiteY1" fmla="*/ 1814413 h 1889775"/>
              <a:gd name="connsiteX2" fmla="*/ 79131 w 1008603"/>
              <a:gd name="connsiteY2" fmla="*/ 1708905 h 1889775"/>
              <a:gd name="connsiteX3" fmla="*/ 79131 w 1008603"/>
              <a:gd name="connsiteY3" fmla="*/ 1633542 h 1889775"/>
              <a:gd name="connsiteX4" fmla="*/ 79131 w 1008603"/>
              <a:gd name="connsiteY4" fmla="*/ 1502914 h 1889775"/>
              <a:gd name="connsiteX5" fmla="*/ 84155 w 1008603"/>
              <a:gd name="connsiteY5" fmla="*/ 1367261 h 1889775"/>
              <a:gd name="connsiteX6" fmla="*/ 79131 w 1008603"/>
              <a:gd name="connsiteY6" fmla="*/ 1281850 h 1889775"/>
              <a:gd name="connsiteX7" fmla="*/ 59034 w 1008603"/>
              <a:gd name="connsiteY7" fmla="*/ 1141173 h 1889775"/>
              <a:gd name="connsiteX8" fmla="*/ 94203 w 1008603"/>
              <a:gd name="connsiteY8" fmla="*/ 1070835 h 1889775"/>
              <a:gd name="connsiteX9" fmla="*/ 114300 w 1008603"/>
              <a:gd name="connsiteY9" fmla="*/ 920110 h 1889775"/>
              <a:gd name="connsiteX10" fmla="*/ 74107 w 1008603"/>
              <a:gd name="connsiteY10" fmla="*/ 749288 h 1889775"/>
              <a:gd name="connsiteX11" fmla="*/ 33913 w 1008603"/>
              <a:gd name="connsiteY11" fmla="*/ 663877 h 1889775"/>
              <a:gd name="connsiteX12" fmla="*/ 3768 w 1008603"/>
              <a:gd name="connsiteY12" fmla="*/ 508127 h 1889775"/>
              <a:gd name="connsiteX13" fmla="*/ 3768 w 1008603"/>
              <a:gd name="connsiteY13" fmla="*/ 397595 h 1889775"/>
              <a:gd name="connsiteX14" fmla="*/ 33913 w 1008603"/>
              <a:gd name="connsiteY14" fmla="*/ 266967 h 1889775"/>
              <a:gd name="connsiteX15" fmla="*/ 104252 w 1008603"/>
              <a:gd name="connsiteY15" fmla="*/ 176531 h 1889775"/>
              <a:gd name="connsiteX16" fmla="*/ 169566 w 1008603"/>
              <a:gd name="connsiteY16" fmla="*/ 146386 h 1889775"/>
              <a:gd name="connsiteX17" fmla="*/ 254977 w 1008603"/>
              <a:gd name="connsiteY17" fmla="*/ 111217 h 1889775"/>
              <a:gd name="connsiteX18" fmla="*/ 330340 w 1008603"/>
              <a:gd name="connsiteY18" fmla="*/ 101169 h 1889775"/>
              <a:gd name="connsiteX19" fmla="*/ 385606 w 1008603"/>
              <a:gd name="connsiteY19" fmla="*/ 161459 h 1889775"/>
              <a:gd name="connsiteX20" fmla="*/ 380581 w 1008603"/>
              <a:gd name="connsiteY20" fmla="*/ 261942 h 1889775"/>
              <a:gd name="connsiteX21" fmla="*/ 400678 w 1008603"/>
              <a:gd name="connsiteY21" fmla="*/ 407644 h 1889775"/>
              <a:gd name="connsiteX22" fmla="*/ 430823 w 1008603"/>
              <a:gd name="connsiteY22" fmla="*/ 513151 h 1889775"/>
              <a:gd name="connsiteX23" fmla="*/ 445896 w 1008603"/>
              <a:gd name="connsiteY23" fmla="*/ 588514 h 1889775"/>
              <a:gd name="connsiteX24" fmla="*/ 460968 w 1008603"/>
              <a:gd name="connsiteY24" fmla="*/ 678949 h 1889775"/>
              <a:gd name="connsiteX25" fmla="*/ 491113 w 1008603"/>
              <a:gd name="connsiteY25" fmla="*/ 759336 h 1889775"/>
              <a:gd name="connsiteX26" fmla="*/ 842806 w 1008603"/>
              <a:gd name="connsiteY26" fmla="*/ 1111028 h 1889775"/>
              <a:gd name="connsiteX27" fmla="*/ 817685 w 1008603"/>
              <a:gd name="connsiteY27" fmla="*/ 1055762 h 1889775"/>
              <a:gd name="connsiteX28" fmla="*/ 787540 w 1008603"/>
              <a:gd name="connsiteY28" fmla="*/ 935182 h 1889775"/>
              <a:gd name="connsiteX29" fmla="*/ 767443 w 1008603"/>
              <a:gd name="connsiteY29" fmla="*/ 809578 h 1889775"/>
              <a:gd name="connsiteX30" fmla="*/ 762419 w 1008603"/>
              <a:gd name="connsiteY30" fmla="*/ 653828 h 1889775"/>
              <a:gd name="connsiteX31" fmla="*/ 762419 w 1008603"/>
              <a:gd name="connsiteY31" fmla="*/ 543296 h 1889775"/>
              <a:gd name="connsiteX32" fmla="*/ 752370 w 1008603"/>
              <a:gd name="connsiteY32" fmla="*/ 427740 h 1889775"/>
              <a:gd name="connsiteX33" fmla="*/ 737298 w 1008603"/>
              <a:gd name="connsiteY33" fmla="*/ 307160 h 1889775"/>
              <a:gd name="connsiteX34" fmla="*/ 697105 w 1008603"/>
              <a:gd name="connsiteY34" fmla="*/ 226773 h 1889775"/>
              <a:gd name="connsiteX35" fmla="*/ 682032 w 1008603"/>
              <a:gd name="connsiteY35" fmla="*/ 116241 h 1889775"/>
              <a:gd name="connsiteX36" fmla="*/ 702129 w 1008603"/>
              <a:gd name="connsiteY36" fmla="*/ 50927 h 1889775"/>
              <a:gd name="connsiteX37" fmla="*/ 717201 w 1008603"/>
              <a:gd name="connsiteY37" fmla="*/ 40879 h 1889775"/>
              <a:gd name="connsiteX38" fmla="*/ 762419 w 1008603"/>
              <a:gd name="connsiteY38" fmla="*/ 20782 h 1889775"/>
              <a:gd name="connsiteX39" fmla="*/ 832757 w 1008603"/>
              <a:gd name="connsiteY39" fmla="*/ 685 h 1889775"/>
              <a:gd name="connsiteX40" fmla="*/ 903096 w 1008603"/>
              <a:gd name="connsiteY40" fmla="*/ 5710 h 1889775"/>
              <a:gd name="connsiteX41" fmla="*/ 953338 w 1008603"/>
              <a:gd name="connsiteY41" fmla="*/ 15758 h 1889775"/>
              <a:gd name="connsiteX42" fmla="*/ 1008603 w 1008603"/>
              <a:gd name="connsiteY42" fmla="*/ 76048 h 1889775"/>
              <a:gd name="connsiteX0" fmla="*/ 189663 w 953338"/>
              <a:gd name="connsiteY0" fmla="*/ 1889775 h 1889775"/>
              <a:gd name="connsiteX1" fmla="*/ 129373 w 953338"/>
              <a:gd name="connsiteY1" fmla="*/ 1814413 h 1889775"/>
              <a:gd name="connsiteX2" fmla="*/ 79131 w 953338"/>
              <a:gd name="connsiteY2" fmla="*/ 1708905 h 1889775"/>
              <a:gd name="connsiteX3" fmla="*/ 79131 w 953338"/>
              <a:gd name="connsiteY3" fmla="*/ 1633542 h 1889775"/>
              <a:gd name="connsiteX4" fmla="*/ 79131 w 953338"/>
              <a:gd name="connsiteY4" fmla="*/ 1502914 h 1889775"/>
              <a:gd name="connsiteX5" fmla="*/ 84155 w 953338"/>
              <a:gd name="connsiteY5" fmla="*/ 1367261 h 1889775"/>
              <a:gd name="connsiteX6" fmla="*/ 79131 w 953338"/>
              <a:gd name="connsiteY6" fmla="*/ 1281850 h 1889775"/>
              <a:gd name="connsiteX7" fmla="*/ 59034 w 953338"/>
              <a:gd name="connsiteY7" fmla="*/ 1141173 h 1889775"/>
              <a:gd name="connsiteX8" fmla="*/ 94203 w 953338"/>
              <a:gd name="connsiteY8" fmla="*/ 1070835 h 1889775"/>
              <a:gd name="connsiteX9" fmla="*/ 114300 w 953338"/>
              <a:gd name="connsiteY9" fmla="*/ 920110 h 1889775"/>
              <a:gd name="connsiteX10" fmla="*/ 74107 w 953338"/>
              <a:gd name="connsiteY10" fmla="*/ 749288 h 1889775"/>
              <a:gd name="connsiteX11" fmla="*/ 33913 w 953338"/>
              <a:gd name="connsiteY11" fmla="*/ 663877 h 1889775"/>
              <a:gd name="connsiteX12" fmla="*/ 3768 w 953338"/>
              <a:gd name="connsiteY12" fmla="*/ 508127 h 1889775"/>
              <a:gd name="connsiteX13" fmla="*/ 3768 w 953338"/>
              <a:gd name="connsiteY13" fmla="*/ 397595 h 1889775"/>
              <a:gd name="connsiteX14" fmla="*/ 33913 w 953338"/>
              <a:gd name="connsiteY14" fmla="*/ 266967 h 1889775"/>
              <a:gd name="connsiteX15" fmla="*/ 104252 w 953338"/>
              <a:gd name="connsiteY15" fmla="*/ 176531 h 1889775"/>
              <a:gd name="connsiteX16" fmla="*/ 169566 w 953338"/>
              <a:gd name="connsiteY16" fmla="*/ 146386 h 1889775"/>
              <a:gd name="connsiteX17" fmla="*/ 254977 w 953338"/>
              <a:gd name="connsiteY17" fmla="*/ 111217 h 1889775"/>
              <a:gd name="connsiteX18" fmla="*/ 330340 w 953338"/>
              <a:gd name="connsiteY18" fmla="*/ 101169 h 1889775"/>
              <a:gd name="connsiteX19" fmla="*/ 385606 w 953338"/>
              <a:gd name="connsiteY19" fmla="*/ 161459 h 1889775"/>
              <a:gd name="connsiteX20" fmla="*/ 380581 w 953338"/>
              <a:gd name="connsiteY20" fmla="*/ 261942 h 1889775"/>
              <a:gd name="connsiteX21" fmla="*/ 400678 w 953338"/>
              <a:gd name="connsiteY21" fmla="*/ 407644 h 1889775"/>
              <a:gd name="connsiteX22" fmla="*/ 430823 w 953338"/>
              <a:gd name="connsiteY22" fmla="*/ 513151 h 1889775"/>
              <a:gd name="connsiteX23" fmla="*/ 445896 w 953338"/>
              <a:gd name="connsiteY23" fmla="*/ 588514 h 1889775"/>
              <a:gd name="connsiteX24" fmla="*/ 460968 w 953338"/>
              <a:gd name="connsiteY24" fmla="*/ 678949 h 1889775"/>
              <a:gd name="connsiteX25" fmla="*/ 491113 w 953338"/>
              <a:gd name="connsiteY25" fmla="*/ 759336 h 1889775"/>
              <a:gd name="connsiteX26" fmla="*/ 842806 w 953338"/>
              <a:gd name="connsiteY26" fmla="*/ 1111028 h 1889775"/>
              <a:gd name="connsiteX27" fmla="*/ 817685 w 953338"/>
              <a:gd name="connsiteY27" fmla="*/ 1055762 h 1889775"/>
              <a:gd name="connsiteX28" fmla="*/ 787540 w 953338"/>
              <a:gd name="connsiteY28" fmla="*/ 935182 h 1889775"/>
              <a:gd name="connsiteX29" fmla="*/ 767443 w 953338"/>
              <a:gd name="connsiteY29" fmla="*/ 809578 h 1889775"/>
              <a:gd name="connsiteX30" fmla="*/ 762419 w 953338"/>
              <a:gd name="connsiteY30" fmla="*/ 653828 h 1889775"/>
              <a:gd name="connsiteX31" fmla="*/ 762419 w 953338"/>
              <a:gd name="connsiteY31" fmla="*/ 543296 h 1889775"/>
              <a:gd name="connsiteX32" fmla="*/ 752370 w 953338"/>
              <a:gd name="connsiteY32" fmla="*/ 427740 h 1889775"/>
              <a:gd name="connsiteX33" fmla="*/ 737298 w 953338"/>
              <a:gd name="connsiteY33" fmla="*/ 307160 h 1889775"/>
              <a:gd name="connsiteX34" fmla="*/ 697105 w 953338"/>
              <a:gd name="connsiteY34" fmla="*/ 226773 h 1889775"/>
              <a:gd name="connsiteX35" fmla="*/ 682032 w 953338"/>
              <a:gd name="connsiteY35" fmla="*/ 116241 h 1889775"/>
              <a:gd name="connsiteX36" fmla="*/ 702129 w 953338"/>
              <a:gd name="connsiteY36" fmla="*/ 50927 h 1889775"/>
              <a:gd name="connsiteX37" fmla="*/ 717201 w 953338"/>
              <a:gd name="connsiteY37" fmla="*/ 40879 h 1889775"/>
              <a:gd name="connsiteX38" fmla="*/ 762419 w 953338"/>
              <a:gd name="connsiteY38" fmla="*/ 20782 h 1889775"/>
              <a:gd name="connsiteX39" fmla="*/ 832757 w 953338"/>
              <a:gd name="connsiteY39" fmla="*/ 685 h 1889775"/>
              <a:gd name="connsiteX40" fmla="*/ 903096 w 953338"/>
              <a:gd name="connsiteY40" fmla="*/ 5710 h 1889775"/>
              <a:gd name="connsiteX41" fmla="*/ 953338 w 953338"/>
              <a:gd name="connsiteY41" fmla="*/ 15758 h 1889775"/>
              <a:gd name="connsiteX0" fmla="*/ 189663 w 903096"/>
              <a:gd name="connsiteY0" fmla="*/ 1889775 h 1889775"/>
              <a:gd name="connsiteX1" fmla="*/ 129373 w 903096"/>
              <a:gd name="connsiteY1" fmla="*/ 1814413 h 1889775"/>
              <a:gd name="connsiteX2" fmla="*/ 79131 w 903096"/>
              <a:gd name="connsiteY2" fmla="*/ 1708905 h 1889775"/>
              <a:gd name="connsiteX3" fmla="*/ 79131 w 903096"/>
              <a:gd name="connsiteY3" fmla="*/ 1633542 h 1889775"/>
              <a:gd name="connsiteX4" fmla="*/ 79131 w 903096"/>
              <a:gd name="connsiteY4" fmla="*/ 1502914 h 1889775"/>
              <a:gd name="connsiteX5" fmla="*/ 84155 w 903096"/>
              <a:gd name="connsiteY5" fmla="*/ 1367261 h 1889775"/>
              <a:gd name="connsiteX6" fmla="*/ 79131 w 903096"/>
              <a:gd name="connsiteY6" fmla="*/ 1281850 h 1889775"/>
              <a:gd name="connsiteX7" fmla="*/ 59034 w 903096"/>
              <a:gd name="connsiteY7" fmla="*/ 1141173 h 1889775"/>
              <a:gd name="connsiteX8" fmla="*/ 94203 w 903096"/>
              <a:gd name="connsiteY8" fmla="*/ 1070835 h 1889775"/>
              <a:gd name="connsiteX9" fmla="*/ 114300 w 903096"/>
              <a:gd name="connsiteY9" fmla="*/ 920110 h 1889775"/>
              <a:gd name="connsiteX10" fmla="*/ 74107 w 903096"/>
              <a:gd name="connsiteY10" fmla="*/ 749288 h 1889775"/>
              <a:gd name="connsiteX11" fmla="*/ 33913 w 903096"/>
              <a:gd name="connsiteY11" fmla="*/ 663877 h 1889775"/>
              <a:gd name="connsiteX12" fmla="*/ 3768 w 903096"/>
              <a:gd name="connsiteY12" fmla="*/ 508127 h 1889775"/>
              <a:gd name="connsiteX13" fmla="*/ 3768 w 903096"/>
              <a:gd name="connsiteY13" fmla="*/ 397595 h 1889775"/>
              <a:gd name="connsiteX14" fmla="*/ 33913 w 903096"/>
              <a:gd name="connsiteY14" fmla="*/ 266967 h 1889775"/>
              <a:gd name="connsiteX15" fmla="*/ 104252 w 903096"/>
              <a:gd name="connsiteY15" fmla="*/ 176531 h 1889775"/>
              <a:gd name="connsiteX16" fmla="*/ 169566 w 903096"/>
              <a:gd name="connsiteY16" fmla="*/ 146386 h 1889775"/>
              <a:gd name="connsiteX17" fmla="*/ 254977 w 903096"/>
              <a:gd name="connsiteY17" fmla="*/ 111217 h 1889775"/>
              <a:gd name="connsiteX18" fmla="*/ 330340 w 903096"/>
              <a:gd name="connsiteY18" fmla="*/ 101169 h 1889775"/>
              <a:gd name="connsiteX19" fmla="*/ 385606 w 903096"/>
              <a:gd name="connsiteY19" fmla="*/ 161459 h 1889775"/>
              <a:gd name="connsiteX20" fmla="*/ 380581 w 903096"/>
              <a:gd name="connsiteY20" fmla="*/ 261942 h 1889775"/>
              <a:gd name="connsiteX21" fmla="*/ 400678 w 903096"/>
              <a:gd name="connsiteY21" fmla="*/ 407644 h 1889775"/>
              <a:gd name="connsiteX22" fmla="*/ 430823 w 903096"/>
              <a:gd name="connsiteY22" fmla="*/ 513151 h 1889775"/>
              <a:gd name="connsiteX23" fmla="*/ 445896 w 903096"/>
              <a:gd name="connsiteY23" fmla="*/ 588514 h 1889775"/>
              <a:gd name="connsiteX24" fmla="*/ 460968 w 903096"/>
              <a:gd name="connsiteY24" fmla="*/ 678949 h 1889775"/>
              <a:gd name="connsiteX25" fmla="*/ 491113 w 903096"/>
              <a:gd name="connsiteY25" fmla="*/ 759336 h 1889775"/>
              <a:gd name="connsiteX26" fmla="*/ 842806 w 903096"/>
              <a:gd name="connsiteY26" fmla="*/ 1111028 h 1889775"/>
              <a:gd name="connsiteX27" fmla="*/ 817685 w 903096"/>
              <a:gd name="connsiteY27" fmla="*/ 1055762 h 1889775"/>
              <a:gd name="connsiteX28" fmla="*/ 787540 w 903096"/>
              <a:gd name="connsiteY28" fmla="*/ 935182 h 1889775"/>
              <a:gd name="connsiteX29" fmla="*/ 767443 w 903096"/>
              <a:gd name="connsiteY29" fmla="*/ 809578 h 1889775"/>
              <a:gd name="connsiteX30" fmla="*/ 762419 w 903096"/>
              <a:gd name="connsiteY30" fmla="*/ 653828 h 1889775"/>
              <a:gd name="connsiteX31" fmla="*/ 762419 w 903096"/>
              <a:gd name="connsiteY31" fmla="*/ 543296 h 1889775"/>
              <a:gd name="connsiteX32" fmla="*/ 752370 w 903096"/>
              <a:gd name="connsiteY32" fmla="*/ 427740 h 1889775"/>
              <a:gd name="connsiteX33" fmla="*/ 737298 w 903096"/>
              <a:gd name="connsiteY33" fmla="*/ 307160 h 1889775"/>
              <a:gd name="connsiteX34" fmla="*/ 697105 w 903096"/>
              <a:gd name="connsiteY34" fmla="*/ 226773 h 1889775"/>
              <a:gd name="connsiteX35" fmla="*/ 682032 w 903096"/>
              <a:gd name="connsiteY35" fmla="*/ 116241 h 1889775"/>
              <a:gd name="connsiteX36" fmla="*/ 702129 w 903096"/>
              <a:gd name="connsiteY36" fmla="*/ 50927 h 1889775"/>
              <a:gd name="connsiteX37" fmla="*/ 717201 w 903096"/>
              <a:gd name="connsiteY37" fmla="*/ 40879 h 1889775"/>
              <a:gd name="connsiteX38" fmla="*/ 762419 w 903096"/>
              <a:gd name="connsiteY38" fmla="*/ 20782 h 1889775"/>
              <a:gd name="connsiteX39" fmla="*/ 832757 w 903096"/>
              <a:gd name="connsiteY39" fmla="*/ 685 h 1889775"/>
              <a:gd name="connsiteX40" fmla="*/ 903096 w 903096"/>
              <a:gd name="connsiteY40" fmla="*/ 5710 h 1889775"/>
              <a:gd name="connsiteX0" fmla="*/ 189663 w 863269"/>
              <a:gd name="connsiteY0" fmla="*/ 1889090 h 1889090"/>
              <a:gd name="connsiteX1" fmla="*/ 129373 w 863269"/>
              <a:gd name="connsiteY1" fmla="*/ 1813728 h 1889090"/>
              <a:gd name="connsiteX2" fmla="*/ 79131 w 863269"/>
              <a:gd name="connsiteY2" fmla="*/ 1708220 h 1889090"/>
              <a:gd name="connsiteX3" fmla="*/ 79131 w 863269"/>
              <a:gd name="connsiteY3" fmla="*/ 1632857 h 1889090"/>
              <a:gd name="connsiteX4" fmla="*/ 79131 w 863269"/>
              <a:gd name="connsiteY4" fmla="*/ 1502229 h 1889090"/>
              <a:gd name="connsiteX5" fmla="*/ 84155 w 863269"/>
              <a:gd name="connsiteY5" fmla="*/ 1366576 h 1889090"/>
              <a:gd name="connsiteX6" fmla="*/ 79131 w 863269"/>
              <a:gd name="connsiteY6" fmla="*/ 1281165 h 1889090"/>
              <a:gd name="connsiteX7" fmla="*/ 59034 w 863269"/>
              <a:gd name="connsiteY7" fmla="*/ 1140488 h 1889090"/>
              <a:gd name="connsiteX8" fmla="*/ 94203 w 863269"/>
              <a:gd name="connsiteY8" fmla="*/ 1070150 h 1889090"/>
              <a:gd name="connsiteX9" fmla="*/ 114300 w 863269"/>
              <a:gd name="connsiteY9" fmla="*/ 919425 h 1889090"/>
              <a:gd name="connsiteX10" fmla="*/ 74107 w 863269"/>
              <a:gd name="connsiteY10" fmla="*/ 748603 h 1889090"/>
              <a:gd name="connsiteX11" fmla="*/ 33913 w 863269"/>
              <a:gd name="connsiteY11" fmla="*/ 663192 h 1889090"/>
              <a:gd name="connsiteX12" fmla="*/ 3768 w 863269"/>
              <a:gd name="connsiteY12" fmla="*/ 507442 h 1889090"/>
              <a:gd name="connsiteX13" fmla="*/ 3768 w 863269"/>
              <a:gd name="connsiteY13" fmla="*/ 396910 h 1889090"/>
              <a:gd name="connsiteX14" fmla="*/ 33913 w 863269"/>
              <a:gd name="connsiteY14" fmla="*/ 266282 h 1889090"/>
              <a:gd name="connsiteX15" fmla="*/ 104252 w 863269"/>
              <a:gd name="connsiteY15" fmla="*/ 175846 h 1889090"/>
              <a:gd name="connsiteX16" fmla="*/ 169566 w 863269"/>
              <a:gd name="connsiteY16" fmla="*/ 145701 h 1889090"/>
              <a:gd name="connsiteX17" fmla="*/ 254977 w 863269"/>
              <a:gd name="connsiteY17" fmla="*/ 110532 h 1889090"/>
              <a:gd name="connsiteX18" fmla="*/ 330340 w 863269"/>
              <a:gd name="connsiteY18" fmla="*/ 100484 h 1889090"/>
              <a:gd name="connsiteX19" fmla="*/ 385606 w 863269"/>
              <a:gd name="connsiteY19" fmla="*/ 160774 h 1889090"/>
              <a:gd name="connsiteX20" fmla="*/ 380581 w 863269"/>
              <a:gd name="connsiteY20" fmla="*/ 261257 h 1889090"/>
              <a:gd name="connsiteX21" fmla="*/ 400678 w 863269"/>
              <a:gd name="connsiteY21" fmla="*/ 406959 h 1889090"/>
              <a:gd name="connsiteX22" fmla="*/ 430823 w 863269"/>
              <a:gd name="connsiteY22" fmla="*/ 512466 h 1889090"/>
              <a:gd name="connsiteX23" fmla="*/ 445896 w 863269"/>
              <a:gd name="connsiteY23" fmla="*/ 587829 h 1889090"/>
              <a:gd name="connsiteX24" fmla="*/ 460968 w 863269"/>
              <a:gd name="connsiteY24" fmla="*/ 678264 h 1889090"/>
              <a:gd name="connsiteX25" fmla="*/ 491113 w 863269"/>
              <a:gd name="connsiteY25" fmla="*/ 758651 h 1889090"/>
              <a:gd name="connsiteX26" fmla="*/ 842806 w 863269"/>
              <a:gd name="connsiteY26" fmla="*/ 1110343 h 1889090"/>
              <a:gd name="connsiteX27" fmla="*/ 817685 w 863269"/>
              <a:gd name="connsiteY27" fmla="*/ 1055077 h 1889090"/>
              <a:gd name="connsiteX28" fmla="*/ 787540 w 863269"/>
              <a:gd name="connsiteY28" fmla="*/ 934497 h 1889090"/>
              <a:gd name="connsiteX29" fmla="*/ 767443 w 863269"/>
              <a:gd name="connsiteY29" fmla="*/ 808893 h 1889090"/>
              <a:gd name="connsiteX30" fmla="*/ 762419 w 863269"/>
              <a:gd name="connsiteY30" fmla="*/ 653143 h 1889090"/>
              <a:gd name="connsiteX31" fmla="*/ 762419 w 863269"/>
              <a:gd name="connsiteY31" fmla="*/ 542611 h 1889090"/>
              <a:gd name="connsiteX32" fmla="*/ 752370 w 863269"/>
              <a:gd name="connsiteY32" fmla="*/ 427055 h 1889090"/>
              <a:gd name="connsiteX33" fmla="*/ 737298 w 863269"/>
              <a:gd name="connsiteY33" fmla="*/ 306475 h 1889090"/>
              <a:gd name="connsiteX34" fmla="*/ 697105 w 863269"/>
              <a:gd name="connsiteY34" fmla="*/ 226088 h 1889090"/>
              <a:gd name="connsiteX35" fmla="*/ 682032 w 863269"/>
              <a:gd name="connsiteY35" fmla="*/ 115556 h 1889090"/>
              <a:gd name="connsiteX36" fmla="*/ 702129 w 863269"/>
              <a:gd name="connsiteY36" fmla="*/ 50242 h 1889090"/>
              <a:gd name="connsiteX37" fmla="*/ 717201 w 863269"/>
              <a:gd name="connsiteY37" fmla="*/ 40194 h 1889090"/>
              <a:gd name="connsiteX38" fmla="*/ 762419 w 863269"/>
              <a:gd name="connsiteY38" fmla="*/ 20097 h 1889090"/>
              <a:gd name="connsiteX39" fmla="*/ 832757 w 863269"/>
              <a:gd name="connsiteY39" fmla="*/ 0 h 1889090"/>
              <a:gd name="connsiteX0" fmla="*/ 189663 w 863269"/>
              <a:gd name="connsiteY0" fmla="*/ 1868993 h 1868993"/>
              <a:gd name="connsiteX1" fmla="*/ 129373 w 863269"/>
              <a:gd name="connsiteY1" fmla="*/ 1793631 h 1868993"/>
              <a:gd name="connsiteX2" fmla="*/ 79131 w 863269"/>
              <a:gd name="connsiteY2" fmla="*/ 1688123 h 1868993"/>
              <a:gd name="connsiteX3" fmla="*/ 79131 w 863269"/>
              <a:gd name="connsiteY3" fmla="*/ 1612760 h 1868993"/>
              <a:gd name="connsiteX4" fmla="*/ 79131 w 863269"/>
              <a:gd name="connsiteY4" fmla="*/ 1482132 h 1868993"/>
              <a:gd name="connsiteX5" fmla="*/ 84155 w 863269"/>
              <a:gd name="connsiteY5" fmla="*/ 1346479 h 1868993"/>
              <a:gd name="connsiteX6" fmla="*/ 79131 w 863269"/>
              <a:gd name="connsiteY6" fmla="*/ 1261068 h 1868993"/>
              <a:gd name="connsiteX7" fmla="*/ 59034 w 863269"/>
              <a:gd name="connsiteY7" fmla="*/ 1120391 h 1868993"/>
              <a:gd name="connsiteX8" fmla="*/ 94203 w 863269"/>
              <a:gd name="connsiteY8" fmla="*/ 1050053 h 1868993"/>
              <a:gd name="connsiteX9" fmla="*/ 114300 w 863269"/>
              <a:gd name="connsiteY9" fmla="*/ 899328 h 1868993"/>
              <a:gd name="connsiteX10" fmla="*/ 74107 w 863269"/>
              <a:gd name="connsiteY10" fmla="*/ 728506 h 1868993"/>
              <a:gd name="connsiteX11" fmla="*/ 33913 w 863269"/>
              <a:gd name="connsiteY11" fmla="*/ 643095 h 1868993"/>
              <a:gd name="connsiteX12" fmla="*/ 3768 w 863269"/>
              <a:gd name="connsiteY12" fmla="*/ 487345 h 1868993"/>
              <a:gd name="connsiteX13" fmla="*/ 3768 w 863269"/>
              <a:gd name="connsiteY13" fmla="*/ 376813 h 1868993"/>
              <a:gd name="connsiteX14" fmla="*/ 33913 w 863269"/>
              <a:gd name="connsiteY14" fmla="*/ 246185 h 1868993"/>
              <a:gd name="connsiteX15" fmla="*/ 104252 w 863269"/>
              <a:gd name="connsiteY15" fmla="*/ 155749 h 1868993"/>
              <a:gd name="connsiteX16" fmla="*/ 169566 w 863269"/>
              <a:gd name="connsiteY16" fmla="*/ 125604 h 1868993"/>
              <a:gd name="connsiteX17" fmla="*/ 254977 w 863269"/>
              <a:gd name="connsiteY17" fmla="*/ 90435 h 1868993"/>
              <a:gd name="connsiteX18" fmla="*/ 330340 w 863269"/>
              <a:gd name="connsiteY18" fmla="*/ 80387 h 1868993"/>
              <a:gd name="connsiteX19" fmla="*/ 385606 w 863269"/>
              <a:gd name="connsiteY19" fmla="*/ 140677 h 1868993"/>
              <a:gd name="connsiteX20" fmla="*/ 380581 w 863269"/>
              <a:gd name="connsiteY20" fmla="*/ 241160 h 1868993"/>
              <a:gd name="connsiteX21" fmla="*/ 400678 w 863269"/>
              <a:gd name="connsiteY21" fmla="*/ 386862 h 1868993"/>
              <a:gd name="connsiteX22" fmla="*/ 430823 w 863269"/>
              <a:gd name="connsiteY22" fmla="*/ 492369 h 1868993"/>
              <a:gd name="connsiteX23" fmla="*/ 445896 w 863269"/>
              <a:gd name="connsiteY23" fmla="*/ 567732 h 1868993"/>
              <a:gd name="connsiteX24" fmla="*/ 460968 w 863269"/>
              <a:gd name="connsiteY24" fmla="*/ 658167 h 1868993"/>
              <a:gd name="connsiteX25" fmla="*/ 491113 w 863269"/>
              <a:gd name="connsiteY25" fmla="*/ 738554 h 1868993"/>
              <a:gd name="connsiteX26" fmla="*/ 842806 w 863269"/>
              <a:gd name="connsiteY26" fmla="*/ 1090246 h 1868993"/>
              <a:gd name="connsiteX27" fmla="*/ 817685 w 863269"/>
              <a:gd name="connsiteY27" fmla="*/ 1034980 h 1868993"/>
              <a:gd name="connsiteX28" fmla="*/ 787540 w 863269"/>
              <a:gd name="connsiteY28" fmla="*/ 914400 h 1868993"/>
              <a:gd name="connsiteX29" fmla="*/ 767443 w 863269"/>
              <a:gd name="connsiteY29" fmla="*/ 788796 h 1868993"/>
              <a:gd name="connsiteX30" fmla="*/ 762419 w 863269"/>
              <a:gd name="connsiteY30" fmla="*/ 633046 h 1868993"/>
              <a:gd name="connsiteX31" fmla="*/ 762419 w 863269"/>
              <a:gd name="connsiteY31" fmla="*/ 522514 h 1868993"/>
              <a:gd name="connsiteX32" fmla="*/ 752370 w 863269"/>
              <a:gd name="connsiteY32" fmla="*/ 406958 h 1868993"/>
              <a:gd name="connsiteX33" fmla="*/ 737298 w 863269"/>
              <a:gd name="connsiteY33" fmla="*/ 286378 h 1868993"/>
              <a:gd name="connsiteX34" fmla="*/ 697105 w 863269"/>
              <a:gd name="connsiteY34" fmla="*/ 205991 h 1868993"/>
              <a:gd name="connsiteX35" fmla="*/ 682032 w 863269"/>
              <a:gd name="connsiteY35" fmla="*/ 95459 h 1868993"/>
              <a:gd name="connsiteX36" fmla="*/ 702129 w 863269"/>
              <a:gd name="connsiteY36" fmla="*/ 30145 h 1868993"/>
              <a:gd name="connsiteX37" fmla="*/ 717201 w 863269"/>
              <a:gd name="connsiteY37" fmla="*/ 20097 h 1868993"/>
              <a:gd name="connsiteX38" fmla="*/ 762419 w 863269"/>
              <a:gd name="connsiteY38" fmla="*/ 0 h 1868993"/>
              <a:gd name="connsiteX0" fmla="*/ 189663 w 863269"/>
              <a:gd name="connsiteY0" fmla="*/ 1848896 h 1848896"/>
              <a:gd name="connsiteX1" fmla="*/ 129373 w 863269"/>
              <a:gd name="connsiteY1" fmla="*/ 1773534 h 1848896"/>
              <a:gd name="connsiteX2" fmla="*/ 79131 w 863269"/>
              <a:gd name="connsiteY2" fmla="*/ 1668026 h 1848896"/>
              <a:gd name="connsiteX3" fmla="*/ 79131 w 863269"/>
              <a:gd name="connsiteY3" fmla="*/ 1592663 h 1848896"/>
              <a:gd name="connsiteX4" fmla="*/ 79131 w 863269"/>
              <a:gd name="connsiteY4" fmla="*/ 1462035 h 1848896"/>
              <a:gd name="connsiteX5" fmla="*/ 84155 w 863269"/>
              <a:gd name="connsiteY5" fmla="*/ 1326382 h 1848896"/>
              <a:gd name="connsiteX6" fmla="*/ 79131 w 863269"/>
              <a:gd name="connsiteY6" fmla="*/ 1240971 h 1848896"/>
              <a:gd name="connsiteX7" fmla="*/ 59034 w 863269"/>
              <a:gd name="connsiteY7" fmla="*/ 1100294 h 1848896"/>
              <a:gd name="connsiteX8" fmla="*/ 94203 w 863269"/>
              <a:gd name="connsiteY8" fmla="*/ 1029956 h 1848896"/>
              <a:gd name="connsiteX9" fmla="*/ 114300 w 863269"/>
              <a:gd name="connsiteY9" fmla="*/ 879231 h 1848896"/>
              <a:gd name="connsiteX10" fmla="*/ 74107 w 863269"/>
              <a:gd name="connsiteY10" fmla="*/ 708409 h 1848896"/>
              <a:gd name="connsiteX11" fmla="*/ 33913 w 863269"/>
              <a:gd name="connsiteY11" fmla="*/ 622998 h 1848896"/>
              <a:gd name="connsiteX12" fmla="*/ 3768 w 863269"/>
              <a:gd name="connsiteY12" fmla="*/ 467248 h 1848896"/>
              <a:gd name="connsiteX13" fmla="*/ 3768 w 863269"/>
              <a:gd name="connsiteY13" fmla="*/ 356716 h 1848896"/>
              <a:gd name="connsiteX14" fmla="*/ 33913 w 863269"/>
              <a:gd name="connsiteY14" fmla="*/ 226088 h 1848896"/>
              <a:gd name="connsiteX15" fmla="*/ 104252 w 863269"/>
              <a:gd name="connsiteY15" fmla="*/ 135652 h 1848896"/>
              <a:gd name="connsiteX16" fmla="*/ 169566 w 863269"/>
              <a:gd name="connsiteY16" fmla="*/ 105507 h 1848896"/>
              <a:gd name="connsiteX17" fmla="*/ 254977 w 863269"/>
              <a:gd name="connsiteY17" fmla="*/ 70338 h 1848896"/>
              <a:gd name="connsiteX18" fmla="*/ 330340 w 863269"/>
              <a:gd name="connsiteY18" fmla="*/ 60290 h 1848896"/>
              <a:gd name="connsiteX19" fmla="*/ 385606 w 863269"/>
              <a:gd name="connsiteY19" fmla="*/ 120580 h 1848896"/>
              <a:gd name="connsiteX20" fmla="*/ 380581 w 863269"/>
              <a:gd name="connsiteY20" fmla="*/ 221063 h 1848896"/>
              <a:gd name="connsiteX21" fmla="*/ 400678 w 863269"/>
              <a:gd name="connsiteY21" fmla="*/ 366765 h 1848896"/>
              <a:gd name="connsiteX22" fmla="*/ 430823 w 863269"/>
              <a:gd name="connsiteY22" fmla="*/ 472272 h 1848896"/>
              <a:gd name="connsiteX23" fmla="*/ 445896 w 863269"/>
              <a:gd name="connsiteY23" fmla="*/ 547635 h 1848896"/>
              <a:gd name="connsiteX24" fmla="*/ 460968 w 863269"/>
              <a:gd name="connsiteY24" fmla="*/ 638070 h 1848896"/>
              <a:gd name="connsiteX25" fmla="*/ 491113 w 863269"/>
              <a:gd name="connsiteY25" fmla="*/ 718457 h 1848896"/>
              <a:gd name="connsiteX26" fmla="*/ 842806 w 863269"/>
              <a:gd name="connsiteY26" fmla="*/ 1070149 h 1848896"/>
              <a:gd name="connsiteX27" fmla="*/ 817685 w 863269"/>
              <a:gd name="connsiteY27" fmla="*/ 1014883 h 1848896"/>
              <a:gd name="connsiteX28" fmla="*/ 787540 w 863269"/>
              <a:gd name="connsiteY28" fmla="*/ 894303 h 1848896"/>
              <a:gd name="connsiteX29" fmla="*/ 767443 w 863269"/>
              <a:gd name="connsiteY29" fmla="*/ 768699 h 1848896"/>
              <a:gd name="connsiteX30" fmla="*/ 762419 w 863269"/>
              <a:gd name="connsiteY30" fmla="*/ 612949 h 1848896"/>
              <a:gd name="connsiteX31" fmla="*/ 762419 w 863269"/>
              <a:gd name="connsiteY31" fmla="*/ 502417 h 1848896"/>
              <a:gd name="connsiteX32" fmla="*/ 752370 w 863269"/>
              <a:gd name="connsiteY32" fmla="*/ 386861 h 1848896"/>
              <a:gd name="connsiteX33" fmla="*/ 737298 w 863269"/>
              <a:gd name="connsiteY33" fmla="*/ 266281 h 1848896"/>
              <a:gd name="connsiteX34" fmla="*/ 697105 w 863269"/>
              <a:gd name="connsiteY34" fmla="*/ 185894 h 1848896"/>
              <a:gd name="connsiteX35" fmla="*/ 682032 w 863269"/>
              <a:gd name="connsiteY35" fmla="*/ 75362 h 1848896"/>
              <a:gd name="connsiteX36" fmla="*/ 702129 w 863269"/>
              <a:gd name="connsiteY36" fmla="*/ 10048 h 1848896"/>
              <a:gd name="connsiteX37" fmla="*/ 717201 w 863269"/>
              <a:gd name="connsiteY37" fmla="*/ 0 h 1848896"/>
              <a:gd name="connsiteX0" fmla="*/ 189663 w 863269"/>
              <a:gd name="connsiteY0" fmla="*/ 1838848 h 1838848"/>
              <a:gd name="connsiteX1" fmla="*/ 129373 w 863269"/>
              <a:gd name="connsiteY1" fmla="*/ 1763486 h 1838848"/>
              <a:gd name="connsiteX2" fmla="*/ 79131 w 863269"/>
              <a:gd name="connsiteY2" fmla="*/ 1657978 h 1838848"/>
              <a:gd name="connsiteX3" fmla="*/ 79131 w 863269"/>
              <a:gd name="connsiteY3" fmla="*/ 1582615 h 1838848"/>
              <a:gd name="connsiteX4" fmla="*/ 79131 w 863269"/>
              <a:gd name="connsiteY4" fmla="*/ 1451987 h 1838848"/>
              <a:gd name="connsiteX5" fmla="*/ 84155 w 863269"/>
              <a:gd name="connsiteY5" fmla="*/ 1316334 h 1838848"/>
              <a:gd name="connsiteX6" fmla="*/ 79131 w 863269"/>
              <a:gd name="connsiteY6" fmla="*/ 1230923 h 1838848"/>
              <a:gd name="connsiteX7" fmla="*/ 59034 w 863269"/>
              <a:gd name="connsiteY7" fmla="*/ 1090246 h 1838848"/>
              <a:gd name="connsiteX8" fmla="*/ 94203 w 863269"/>
              <a:gd name="connsiteY8" fmla="*/ 1019908 h 1838848"/>
              <a:gd name="connsiteX9" fmla="*/ 114300 w 863269"/>
              <a:gd name="connsiteY9" fmla="*/ 869183 h 1838848"/>
              <a:gd name="connsiteX10" fmla="*/ 74107 w 863269"/>
              <a:gd name="connsiteY10" fmla="*/ 698361 h 1838848"/>
              <a:gd name="connsiteX11" fmla="*/ 33913 w 863269"/>
              <a:gd name="connsiteY11" fmla="*/ 612950 h 1838848"/>
              <a:gd name="connsiteX12" fmla="*/ 3768 w 863269"/>
              <a:gd name="connsiteY12" fmla="*/ 457200 h 1838848"/>
              <a:gd name="connsiteX13" fmla="*/ 3768 w 863269"/>
              <a:gd name="connsiteY13" fmla="*/ 346668 h 1838848"/>
              <a:gd name="connsiteX14" fmla="*/ 33913 w 863269"/>
              <a:gd name="connsiteY14" fmla="*/ 216040 h 1838848"/>
              <a:gd name="connsiteX15" fmla="*/ 104252 w 863269"/>
              <a:gd name="connsiteY15" fmla="*/ 125604 h 1838848"/>
              <a:gd name="connsiteX16" fmla="*/ 169566 w 863269"/>
              <a:gd name="connsiteY16" fmla="*/ 95459 h 1838848"/>
              <a:gd name="connsiteX17" fmla="*/ 254977 w 863269"/>
              <a:gd name="connsiteY17" fmla="*/ 60290 h 1838848"/>
              <a:gd name="connsiteX18" fmla="*/ 330340 w 863269"/>
              <a:gd name="connsiteY18" fmla="*/ 50242 h 1838848"/>
              <a:gd name="connsiteX19" fmla="*/ 385606 w 863269"/>
              <a:gd name="connsiteY19" fmla="*/ 110532 h 1838848"/>
              <a:gd name="connsiteX20" fmla="*/ 380581 w 863269"/>
              <a:gd name="connsiteY20" fmla="*/ 211015 h 1838848"/>
              <a:gd name="connsiteX21" fmla="*/ 400678 w 863269"/>
              <a:gd name="connsiteY21" fmla="*/ 356717 h 1838848"/>
              <a:gd name="connsiteX22" fmla="*/ 430823 w 863269"/>
              <a:gd name="connsiteY22" fmla="*/ 462224 h 1838848"/>
              <a:gd name="connsiteX23" fmla="*/ 445896 w 863269"/>
              <a:gd name="connsiteY23" fmla="*/ 537587 h 1838848"/>
              <a:gd name="connsiteX24" fmla="*/ 460968 w 863269"/>
              <a:gd name="connsiteY24" fmla="*/ 628022 h 1838848"/>
              <a:gd name="connsiteX25" fmla="*/ 491113 w 863269"/>
              <a:gd name="connsiteY25" fmla="*/ 708409 h 1838848"/>
              <a:gd name="connsiteX26" fmla="*/ 842806 w 863269"/>
              <a:gd name="connsiteY26" fmla="*/ 1060101 h 1838848"/>
              <a:gd name="connsiteX27" fmla="*/ 817685 w 863269"/>
              <a:gd name="connsiteY27" fmla="*/ 1004835 h 1838848"/>
              <a:gd name="connsiteX28" fmla="*/ 787540 w 863269"/>
              <a:gd name="connsiteY28" fmla="*/ 884255 h 1838848"/>
              <a:gd name="connsiteX29" fmla="*/ 767443 w 863269"/>
              <a:gd name="connsiteY29" fmla="*/ 758651 h 1838848"/>
              <a:gd name="connsiteX30" fmla="*/ 762419 w 863269"/>
              <a:gd name="connsiteY30" fmla="*/ 602901 h 1838848"/>
              <a:gd name="connsiteX31" fmla="*/ 762419 w 863269"/>
              <a:gd name="connsiteY31" fmla="*/ 492369 h 1838848"/>
              <a:gd name="connsiteX32" fmla="*/ 752370 w 863269"/>
              <a:gd name="connsiteY32" fmla="*/ 376813 h 1838848"/>
              <a:gd name="connsiteX33" fmla="*/ 737298 w 863269"/>
              <a:gd name="connsiteY33" fmla="*/ 256233 h 1838848"/>
              <a:gd name="connsiteX34" fmla="*/ 697105 w 863269"/>
              <a:gd name="connsiteY34" fmla="*/ 175846 h 1838848"/>
              <a:gd name="connsiteX35" fmla="*/ 682032 w 863269"/>
              <a:gd name="connsiteY35" fmla="*/ 65314 h 1838848"/>
              <a:gd name="connsiteX36" fmla="*/ 702129 w 863269"/>
              <a:gd name="connsiteY36" fmla="*/ 0 h 1838848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35" fmla="*/ 682032 w 863269"/>
              <a:gd name="connsiteY35" fmla="*/ 18096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0" fmla="*/ 189663 w 842806"/>
              <a:gd name="connsiteY0" fmla="*/ 1791630 h 1791630"/>
              <a:gd name="connsiteX1" fmla="*/ 129373 w 842806"/>
              <a:gd name="connsiteY1" fmla="*/ 1716268 h 1791630"/>
              <a:gd name="connsiteX2" fmla="*/ 79131 w 842806"/>
              <a:gd name="connsiteY2" fmla="*/ 1610760 h 1791630"/>
              <a:gd name="connsiteX3" fmla="*/ 79131 w 842806"/>
              <a:gd name="connsiteY3" fmla="*/ 1535397 h 1791630"/>
              <a:gd name="connsiteX4" fmla="*/ 79131 w 842806"/>
              <a:gd name="connsiteY4" fmla="*/ 1404769 h 1791630"/>
              <a:gd name="connsiteX5" fmla="*/ 84155 w 842806"/>
              <a:gd name="connsiteY5" fmla="*/ 1269116 h 1791630"/>
              <a:gd name="connsiteX6" fmla="*/ 79131 w 842806"/>
              <a:gd name="connsiteY6" fmla="*/ 1183705 h 1791630"/>
              <a:gd name="connsiteX7" fmla="*/ 59034 w 842806"/>
              <a:gd name="connsiteY7" fmla="*/ 1043028 h 1791630"/>
              <a:gd name="connsiteX8" fmla="*/ 94203 w 842806"/>
              <a:gd name="connsiteY8" fmla="*/ 972690 h 1791630"/>
              <a:gd name="connsiteX9" fmla="*/ 114300 w 842806"/>
              <a:gd name="connsiteY9" fmla="*/ 821965 h 1791630"/>
              <a:gd name="connsiteX10" fmla="*/ 74107 w 842806"/>
              <a:gd name="connsiteY10" fmla="*/ 651143 h 1791630"/>
              <a:gd name="connsiteX11" fmla="*/ 33913 w 842806"/>
              <a:gd name="connsiteY11" fmla="*/ 565732 h 1791630"/>
              <a:gd name="connsiteX12" fmla="*/ 3768 w 842806"/>
              <a:gd name="connsiteY12" fmla="*/ 409982 h 1791630"/>
              <a:gd name="connsiteX13" fmla="*/ 3768 w 842806"/>
              <a:gd name="connsiteY13" fmla="*/ 299450 h 1791630"/>
              <a:gd name="connsiteX14" fmla="*/ 33913 w 842806"/>
              <a:gd name="connsiteY14" fmla="*/ 168822 h 1791630"/>
              <a:gd name="connsiteX15" fmla="*/ 104252 w 842806"/>
              <a:gd name="connsiteY15" fmla="*/ 78386 h 1791630"/>
              <a:gd name="connsiteX16" fmla="*/ 169566 w 842806"/>
              <a:gd name="connsiteY16" fmla="*/ 48241 h 1791630"/>
              <a:gd name="connsiteX17" fmla="*/ 254977 w 842806"/>
              <a:gd name="connsiteY17" fmla="*/ 13072 h 1791630"/>
              <a:gd name="connsiteX18" fmla="*/ 330340 w 842806"/>
              <a:gd name="connsiteY18" fmla="*/ 3024 h 1791630"/>
              <a:gd name="connsiteX19" fmla="*/ 385606 w 842806"/>
              <a:gd name="connsiteY19" fmla="*/ 63314 h 1791630"/>
              <a:gd name="connsiteX20" fmla="*/ 380581 w 842806"/>
              <a:gd name="connsiteY20" fmla="*/ 163797 h 1791630"/>
              <a:gd name="connsiteX21" fmla="*/ 400678 w 842806"/>
              <a:gd name="connsiteY21" fmla="*/ 309499 h 1791630"/>
              <a:gd name="connsiteX22" fmla="*/ 430823 w 842806"/>
              <a:gd name="connsiteY22" fmla="*/ 415006 h 1791630"/>
              <a:gd name="connsiteX23" fmla="*/ 445896 w 842806"/>
              <a:gd name="connsiteY23" fmla="*/ 490369 h 1791630"/>
              <a:gd name="connsiteX24" fmla="*/ 460968 w 842806"/>
              <a:gd name="connsiteY24" fmla="*/ 580804 h 1791630"/>
              <a:gd name="connsiteX25" fmla="*/ 491113 w 842806"/>
              <a:gd name="connsiteY25" fmla="*/ 661191 h 1791630"/>
              <a:gd name="connsiteX26" fmla="*/ 842806 w 842806"/>
              <a:gd name="connsiteY26" fmla="*/ 1012883 h 1791630"/>
              <a:gd name="connsiteX0" fmla="*/ 189663 w 491113"/>
              <a:gd name="connsiteY0" fmla="*/ 1791630 h 1791630"/>
              <a:gd name="connsiteX1" fmla="*/ 129373 w 491113"/>
              <a:gd name="connsiteY1" fmla="*/ 1716268 h 1791630"/>
              <a:gd name="connsiteX2" fmla="*/ 79131 w 491113"/>
              <a:gd name="connsiteY2" fmla="*/ 1610760 h 1791630"/>
              <a:gd name="connsiteX3" fmla="*/ 79131 w 491113"/>
              <a:gd name="connsiteY3" fmla="*/ 1535397 h 1791630"/>
              <a:gd name="connsiteX4" fmla="*/ 79131 w 491113"/>
              <a:gd name="connsiteY4" fmla="*/ 1404769 h 1791630"/>
              <a:gd name="connsiteX5" fmla="*/ 84155 w 491113"/>
              <a:gd name="connsiteY5" fmla="*/ 1269116 h 1791630"/>
              <a:gd name="connsiteX6" fmla="*/ 79131 w 491113"/>
              <a:gd name="connsiteY6" fmla="*/ 1183705 h 1791630"/>
              <a:gd name="connsiteX7" fmla="*/ 59034 w 491113"/>
              <a:gd name="connsiteY7" fmla="*/ 1043028 h 1791630"/>
              <a:gd name="connsiteX8" fmla="*/ 94203 w 491113"/>
              <a:gd name="connsiteY8" fmla="*/ 972690 h 1791630"/>
              <a:gd name="connsiteX9" fmla="*/ 114300 w 491113"/>
              <a:gd name="connsiteY9" fmla="*/ 821965 h 1791630"/>
              <a:gd name="connsiteX10" fmla="*/ 74107 w 491113"/>
              <a:gd name="connsiteY10" fmla="*/ 651143 h 1791630"/>
              <a:gd name="connsiteX11" fmla="*/ 33913 w 491113"/>
              <a:gd name="connsiteY11" fmla="*/ 565732 h 1791630"/>
              <a:gd name="connsiteX12" fmla="*/ 3768 w 491113"/>
              <a:gd name="connsiteY12" fmla="*/ 409982 h 1791630"/>
              <a:gd name="connsiteX13" fmla="*/ 3768 w 491113"/>
              <a:gd name="connsiteY13" fmla="*/ 299450 h 1791630"/>
              <a:gd name="connsiteX14" fmla="*/ 33913 w 491113"/>
              <a:gd name="connsiteY14" fmla="*/ 168822 h 1791630"/>
              <a:gd name="connsiteX15" fmla="*/ 104252 w 491113"/>
              <a:gd name="connsiteY15" fmla="*/ 78386 h 1791630"/>
              <a:gd name="connsiteX16" fmla="*/ 169566 w 491113"/>
              <a:gd name="connsiteY16" fmla="*/ 48241 h 1791630"/>
              <a:gd name="connsiteX17" fmla="*/ 254977 w 491113"/>
              <a:gd name="connsiteY17" fmla="*/ 13072 h 1791630"/>
              <a:gd name="connsiteX18" fmla="*/ 330340 w 491113"/>
              <a:gd name="connsiteY18" fmla="*/ 3024 h 1791630"/>
              <a:gd name="connsiteX19" fmla="*/ 385606 w 491113"/>
              <a:gd name="connsiteY19" fmla="*/ 63314 h 1791630"/>
              <a:gd name="connsiteX20" fmla="*/ 380581 w 491113"/>
              <a:gd name="connsiteY20" fmla="*/ 163797 h 1791630"/>
              <a:gd name="connsiteX21" fmla="*/ 400678 w 491113"/>
              <a:gd name="connsiteY21" fmla="*/ 309499 h 1791630"/>
              <a:gd name="connsiteX22" fmla="*/ 430823 w 491113"/>
              <a:gd name="connsiteY22" fmla="*/ 415006 h 1791630"/>
              <a:gd name="connsiteX23" fmla="*/ 445896 w 491113"/>
              <a:gd name="connsiteY23" fmla="*/ 490369 h 1791630"/>
              <a:gd name="connsiteX24" fmla="*/ 460968 w 491113"/>
              <a:gd name="connsiteY24" fmla="*/ 580804 h 1791630"/>
              <a:gd name="connsiteX25" fmla="*/ 491113 w 491113"/>
              <a:gd name="connsiteY25" fmla="*/ 661191 h 1791630"/>
              <a:gd name="connsiteX0" fmla="*/ 129373 w 491113"/>
              <a:gd name="connsiteY0" fmla="*/ 1716268 h 1716268"/>
              <a:gd name="connsiteX1" fmla="*/ 79131 w 491113"/>
              <a:gd name="connsiteY1" fmla="*/ 1610760 h 1716268"/>
              <a:gd name="connsiteX2" fmla="*/ 79131 w 491113"/>
              <a:gd name="connsiteY2" fmla="*/ 1535397 h 1716268"/>
              <a:gd name="connsiteX3" fmla="*/ 79131 w 491113"/>
              <a:gd name="connsiteY3" fmla="*/ 1404769 h 1716268"/>
              <a:gd name="connsiteX4" fmla="*/ 84155 w 491113"/>
              <a:gd name="connsiteY4" fmla="*/ 1269116 h 1716268"/>
              <a:gd name="connsiteX5" fmla="*/ 79131 w 491113"/>
              <a:gd name="connsiteY5" fmla="*/ 1183705 h 1716268"/>
              <a:gd name="connsiteX6" fmla="*/ 59034 w 491113"/>
              <a:gd name="connsiteY6" fmla="*/ 1043028 h 1716268"/>
              <a:gd name="connsiteX7" fmla="*/ 94203 w 491113"/>
              <a:gd name="connsiteY7" fmla="*/ 972690 h 1716268"/>
              <a:gd name="connsiteX8" fmla="*/ 114300 w 491113"/>
              <a:gd name="connsiteY8" fmla="*/ 821965 h 1716268"/>
              <a:gd name="connsiteX9" fmla="*/ 74107 w 491113"/>
              <a:gd name="connsiteY9" fmla="*/ 651143 h 1716268"/>
              <a:gd name="connsiteX10" fmla="*/ 33913 w 491113"/>
              <a:gd name="connsiteY10" fmla="*/ 565732 h 1716268"/>
              <a:gd name="connsiteX11" fmla="*/ 3768 w 491113"/>
              <a:gd name="connsiteY11" fmla="*/ 409982 h 1716268"/>
              <a:gd name="connsiteX12" fmla="*/ 3768 w 491113"/>
              <a:gd name="connsiteY12" fmla="*/ 299450 h 1716268"/>
              <a:gd name="connsiteX13" fmla="*/ 33913 w 491113"/>
              <a:gd name="connsiteY13" fmla="*/ 168822 h 1716268"/>
              <a:gd name="connsiteX14" fmla="*/ 104252 w 491113"/>
              <a:gd name="connsiteY14" fmla="*/ 78386 h 1716268"/>
              <a:gd name="connsiteX15" fmla="*/ 169566 w 491113"/>
              <a:gd name="connsiteY15" fmla="*/ 48241 h 1716268"/>
              <a:gd name="connsiteX16" fmla="*/ 254977 w 491113"/>
              <a:gd name="connsiteY16" fmla="*/ 13072 h 1716268"/>
              <a:gd name="connsiteX17" fmla="*/ 330340 w 491113"/>
              <a:gd name="connsiteY17" fmla="*/ 3024 h 1716268"/>
              <a:gd name="connsiteX18" fmla="*/ 385606 w 491113"/>
              <a:gd name="connsiteY18" fmla="*/ 63314 h 1716268"/>
              <a:gd name="connsiteX19" fmla="*/ 380581 w 491113"/>
              <a:gd name="connsiteY19" fmla="*/ 163797 h 1716268"/>
              <a:gd name="connsiteX20" fmla="*/ 400678 w 491113"/>
              <a:gd name="connsiteY20" fmla="*/ 309499 h 1716268"/>
              <a:gd name="connsiteX21" fmla="*/ 430823 w 491113"/>
              <a:gd name="connsiteY21" fmla="*/ 415006 h 1716268"/>
              <a:gd name="connsiteX22" fmla="*/ 445896 w 491113"/>
              <a:gd name="connsiteY22" fmla="*/ 490369 h 1716268"/>
              <a:gd name="connsiteX23" fmla="*/ 460968 w 491113"/>
              <a:gd name="connsiteY23" fmla="*/ 580804 h 1716268"/>
              <a:gd name="connsiteX24" fmla="*/ 491113 w 491113"/>
              <a:gd name="connsiteY24" fmla="*/ 661191 h 1716268"/>
              <a:gd name="connsiteX0" fmla="*/ 79131 w 491113"/>
              <a:gd name="connsiteY0" fmla="*/ 1610760 h 1610760"/>
              <a:gd name="connsiteX1" fmla="*/ 79131 w 491113"/>
              <a:gd name="connsiteY1" fmla="*/ 1535397 h 1610760"/>
              <a:gd name="connsiteX2" fmla="*/ 79131 w 491113"/>
              <a:gd name="connsiteY2" fmla="*/ 1404769 h 1610760"/>
              <a:gd name="connsiteX3" fmla="*/ 84155 w 491113"/>
              <a:gd name="connsiteY3" fmla="*/ 1269116 h 1610760"/>
              <a:gd name="connsiteX4" fmla="*/ 79131 w 491113"/>
              <a:gd name="connsiteY4" fmla="*/ 1183705 h 1610760"/>
              <a:gd name="connsiteX5" fmla="*/ 59034 w 491113"/>
              <a:gd name="connsiteY5" fmla="*/ 1043028 h 1610760"/>
              <a:gd name="connsiteX6" fmla="*/ 94203 w 491113"/>
              <a:gd name="connsiteY6" fmla="*/ 972690 h 1610760"/>
              <a:gd name="connsiteX7" fmla="*/ 114300 w 491113"/>
              <a:gd name="connsiteY7" fmla="*/ 821965 h 1610760"/>
              <a:gd name="connsiteX8" fmla="*/ 74107 w 491113"/>
              <a:gd name="connsiteY8" fmla="*/ 651143 h 1610760"/>
              <a:gd name="connsiteX9" fmla="*/ 33913 w 491113"/>
              <a:gd name="connsiteY9" fmla="*/ 565732 h 1610760"/>
              <a:gd name="connsiteX10" fmla="*/ 3768 w 491113"/>
              <a:gd name="connsiteY10" fmla="*/ 409982 h 1610760"/>
              <a:gd name="connsiteX11" fmla="*/ 3768 w 491113"/>
              <a:gd name="connsiteY11" fmla="*/ 299450 h 1610760"/>
              <a:gd name="connsiteX12" fmla="*/ 33913 w 491113"/>
              <a:gd name="connsiteY12" fmla="*/ 168822 h 1610760"/>
              <a:gd name="connsiteX13" fmla="*/ 104252 w 491113"/>
              <a:gd name="connsiteY13" fmla="*/ 78386 h 1610760"/>
              <a:gd name="connsiteX14" fmla="*/ 169566 w 491113"/>
              <a:gd name="connsiteY14" fmla="*/ 48241 h 1610760"/>
              <a:gd name="connsiteX15" fmla="*/ 254977 w 491113"/>
              <a:gd name="connsiteY15" fmla="*/ 13072 h 1610760"/>
              <a:gd name="connsiteX16" fmla="*/ 330340 w 491113"/>
              <a:gd name="connsiteY16" fmla="*/ 3024 h 1610760"/>
              <a:gd name="connsiteX17" fmla="*/ 385606 w 491113"/>
              <a:gd name="connsiteY17" fmla="*/ 63314 h 1610760"/>
              <a:gd name="connsiteX18" fmla="*/ 380581 w 491113"/>
              <a:gd name="connsiteY18" fmla="*/ 163797 h 1610760"/>
              <a:gd name="connsiteX19" fmla="*/ 400678 w 491113"/>
              <a:gd name="connsiteY19" fmla="*/ 309499 h 1610760"/>
              <a:gd name="connsiteX20" fmla="*/ 430823 w 491113"/>
              <a:gd name="connsiteY20" fmla="*/ 415006 h 1610760"/>
              <a:gd name="connsiteX21" fmla="*/ 445896 w 491113"/>
              <a:gd name="connsiteY21" fmla="*/ 490369 h 1610760"/>
              <a:gd name="connsiteX22" fmla="*/ 460968 w 491113"/>
              <a:gd name="connsiteY22" fmla="*/ 580804 h 1610760"/>
              <a:gd name="connsiteX23" fmla="*/ 491113 w 491113"/>
              <a:gd name="connsiteY23" fmla="*/ 661191 h 1610760"/>
              <a:gd name="connsiteX0" fmla="*/ 79131 w 491113"/>
              <a:gd name="connsiteY0" fmla="*/ 1535397 h 1535397"/>
              <a:gd name="connsiteX1" fmla="*/ 79131 w 491113"/>
              <a:gd name="connsiteY1" fmla="*/ 1404769 h 1535397"/>
              <a:gd name="connsiteX2" fmla="*/ 84155 w 491113"/>
              <a:gd name="connsiteY2" fmla="*/ 1269116 h 1535397"/>
              <a:gd name="connsiteX3" fmla="*/ 79131 w 491113"/>
              <a:gd name="connsiteY3" fmla="*/ 1183705 h 1535397"/>
              <a:gd name="connsiteX4" fmla="*/ 59034 w 491113"/>
              <a:gd name="connsiteY4" fmla="*/ 1043028 h 1535397"/>
              <a:gd name="connsiteX5" fmla="*/ 94203 w 491113"/>
              <a:gd name="connsiteY5" fmla="*/ 972690 h 1535397"/>
              <a:gd name="connsiteX6" fmla="*/ 114300 w 491113"/>
              <a:gd name="connsiteY6" fmla="*/ 821965 h 1535397"/>
              <a:gd name="connsiteX7" fmla="*/ 74107 w 491113"/>
              <a:gd name="connsiteY7" fmla="*/ 651143 h 1535397"/>
              <a:gd name="connsiteX8" fmla="*/ 33913 w 491113"/>
              <a:gd name="connsiteY8" fmla="*/ 565732 h 1535397"/>
              <a:gd name="connsiteX9" fmla="*/ 3768 w 491113"/>
              <a:gd name="connsiteY9" fmla="*/ 409982 h 1535397"/>
              <a:gd name="connsiteX10" fmla="*/ 3768 w 491113"/>
              <a:gd name="connsiteY10" fmla="*/ 299450 h 1535397"/>
              <a:gd name="connsiteX11" fmla="*/ 33913 w 491113"/>
              <a:gd name="connsiteY11" fmla="*/ 168822 h 1535397"/>
              <a:gd name="connsiteX12" fmla="*/ 104252 w 491113"/>
              <a:gd name="connsiteY12" fmla="*/ 78386 h 1535397"/>
              <a:gd name="connsiteX13" fmla="*/ 169566 w 491113"/>
              <a:gd name="connsiteY13" fmla="*/ 48241 h 1535397"/>
              <a:gd name="connsiteX14" fmla="*/ 254977 w 491113"/>
              <a:gd name="connsiteY14" fmla="*/ 13072 h 1535397"/>
              <a:gd name="connsiteX15" fmla="*/ 330340 w 491113"/>
              <a:gd name="connsiteY15" fmla="*/ 3024 h 1535397"/>
              <a:gd name="connsiteX16" fmla="*/ 385606 w 491113"/>
              <a:gd name="connsiteY16" fmla="*/ 63314 h 1535397"/>
              <a:gd name="connsiteX17" fmla="*/ 380581 w 491113"/>
              <a:gd name="connsiteY17" fmla="*/ 163797 h 1535397"/>
              <a:gd name="connsiteX18" fmla="*/ 400678 w 491113"/>
              <a:gd name="connsiteY18" fmla="*/ 309499 h 1535397"/>
              <a:gd name="connsiteX19" fmla="*/ 430823 w 491113"/>
              <a:gd name="connsiteY19" fmla="*/ 415006 h 1535397"/>
              <a:gd name="connsiteX20" fmla="*/ 445896 w 491113"/>
              <a:gd name="connsiteY20" fmla="*/ 490369 h 1535397"/>
              <a:gd name="connsiteX21" fmla="*/ 460968 w 491113"/>
              <a:gd name="connsiteY21" fmla="*/ 580804 h 1535397"/>
              <a:gd name="connsiteX22" fmla="*/ 491113 w 491113"/>
              <a:gd name="connsiteY22" fmla="*/ 661191 h 1535397"/>
              <a:gd name="connsiteX0" fmla="*/ 79131 w 491113"/>
              <a:gd name="connsiteY0" fmla="*/ 1404769 h 1404769"/>
              <a:gd name="connsiteX1" fmla="*/ 84155 w 491113"/>
              <a:gd name="connsiteY1" fmla="*/ 1269116 h 1404769"/>
              <a:gd name="connsiteX2" fmla="*/ 79131 w 491113"/>
              <a:gd name="connsiteY2" fmla="*/ 1183705 h 1404769"/>
              <a:gd name="connsiteX3" fmla="*/ 59034 w 491113"/>
              <a:gd name="connsiteY3" fmla="*/ 1043028 h 1404769"/>
              <a:gd name="connsiteX4" fmla="*/ 94203 w 491113"/>
              <a:gd name="connsiteY4" fmla="*/ 972690 h 1404769"/>
              <a:gd name="connsiteX5" fmla="*/ 114300 w 491113"/>
              <a:gd name="connsiteY5" fmla="*/ 821965 h 1404769"/>
              <a:gd name="connsiteX6" fmla="*/ 74107 w 491113"/>
              <a:gd name="connsiteY6" fmla="*/ 651143 h 1404769"/>
              <a:gd name="connsiteX7" fmla="*/ 33913 w 491113"/>
              <a:gd name="connsiteY7" fmla="*/ 565732 h 1404769"/>
              <a:gd name="connsiteX8" fmla="*/ 3768 w 491113"/>
              <a:gd name="connsiteY8" fmla="*/ 409982 h 1404769"/>
              <a:gd name="connsiteX9" fmla="*/ 3768 w 491113"/>
              <a:gd name="connsiteY9" fmla="*/ 299450 h 1404769"/>
              <a:gd name="connsiteX10" fmla="*/ 33913 w 491113"/>
              <a:gd name="connsiteY10" fmla="*/ 168822 h 1404769"/>
              <a:gd name="connsiteX11" fmla="*/ 104252 w 491113"/>
              <a:gd name="connsiteY11" fmla="*/ 78386 h 1404769"/>
              <a:gd name="connsiteX12" fmla="*/ 169566 w 491113"/>
              <a:gd name="connsiteY12" fmla="*/ 48241 h 1404769"/>
              <a:gd name="connsiteX13" fmla="*/ 254977 w 491113"/>
              <a:gd name="connsiteY13" fmla="*/ 13072 h 1404769"/>
              <a:gd name="connsiteX14" fmla="*/ 330340 w 491113"/>
              <a:gd name="connsiteY14" fmla="*/ 3024 h 1404769"/>
              <a:gd name="connsiteX15" fmla="*/ 385606 w 491113"/>
              <a:gd name="connsiteY15" fmla="*/ 63314 h 1404769"/>
              <a:gd name="connsiteX16" fmla="*/ 380581 w 491113"/>
              <a:gd name="connsiteY16" fmla="*/ 163797 h 1404769"/>
              <a:gd name="connsiteX17" fmla="*/ 400678 w 491113"/>
              <a:gd name="connsiteY17" fmla="*/ 309499 h 1404769"/>
              <a:gd name="connsiteX18" fmla="*/ 430823 w 491113"/>
              <a:gd name="connsiteY18" fmla="*/ 415006 h 1404769"/>
              <a:gd name="connsiteX19" fmla="*/ 445896 w 491113"/>
              <a:gd name="connsiteY19" fmla="*/ 490369 h 1404769"/>
              <a:gd name="connsiteX20" fmla="*/ 460968 w 491113"/>
              <a:gd name="connsiteY20" fmla="*/ 580804 h 1404769"/>
              <a:gd name="connsiteX21" fmla="*/ 491113 w 491113"/>
              <a:gd name="connsiteY21" fmla="*/ 661191 h 1404769"/>
              <a:gd name="connsiteX0" fmla="*/ 84155 w 491113"/>
              <a:gd name="connsiteY0" fmla="*/ 1269116 h 1269116"/>
              <a:gd name="connsiteX1" fmla="*/ 79131 w 491113"/>
              <a:gd name="connsiteY1" fmla="*/ 1183705 h 1269116"/>
              <a:gd name="connsiteX2" fmla="*/ 59034 w 491113"/>
              <a:gd name="connsiteY2" fmla="*/ 1043028 h 1269116"/>
              <a:gd name="connsiteX3" fmla="*/ 94203 w 491113"/>
              <a:gd name="connsiteY3" fmla="*/ 972690 h 1269116"/>
              <a:gd name="connsiteX4" fmla="*/ 114300 w 491113"/>
              <a:gd name="connsiteY4" fmla="*/ 821965 h 1269116"/>
              <a:gd name="connsiteX5" fmla="*/ 74107 w 491113"/>
              <a:gd name="connsiteY5" fmla="*/ 651143 h 1269116"/>
              <a:gd name="connsiteX6" fmla="*/ 33913 w 491113"/>
              <a:gd name="connsiteY6" fmla="*/ 565732 h 1269116"/>
              <a:gd name="connsiteX7" fmla="*/ 3768 w 491113"/>
              <a:gd name="connsiteY7" fmla="*/ 409982 h 1269116"/>
              <a:gd name="connsiteX8" fmla="*/ 3768 w 491113"/>
              <a:gd name="connsiteY8" fmla="*/ 299450 h 1269116"/>
              <a:gd name="connsiteX9" fmla="*/ 33913 w 491113"/>
              <a:gd name="connsiteY9" fmla="*/ 168822 h 1269116"/>
              <a:gd name="connsiteX10" fmla="*/ 104252 w 491113"/>
              <a:gd name="connsiteY10" fmla="*/ 78386 h 1269116"/>
              <a:gd name="connsiteX11" fmla="*/ 169566 w 491113"/>
              <a:gd name="connsiteY11" fmla="*/ 48241 h 1269116"/>
              <a:gd name="connsiteX12" fmla="*/ 254977 w 491113"/>
              <a:gd name="connsiteY12" fmla="*/ 13072 h 1269116"/>
              <a:gd name="connsiteX13" fmla="*/ 330340 w 491113"/>
              <a:gd name="connsiteY13" fmla="*/ 3024 h 1269116"/>
              <a:gd name="connsiteX14" fmla="*/ 385606 w 491113"/>
              <a:gd name="connsiteY14" fmla="*/ 63314 h 1269116"/>
              <a:gd name="connsiteX15" fmla="*/ 380581 w 491113"/>
              <a:gd name="connsiteY15" fmla="*/ 163797 h 1269116"/>
              <a:gd name="connsiteX16" fmla="*/ 400678 w 491113"/>
              <a:gd name="connsiteY16" fmla="*/ 309499 h 1269116"/>
              <a:gd name="connsiteX17" fmla="*/ 430823 w 491113"/>
              <a:gd name="connsiteY17" fmla="*/ 415006 h 1269116"/>
              <a:gd name="connsiteX18" fmla="*/ 445896 w 491113"/>
              <a:gd name="connsiteY18" fmla="*/ 490369 h 1269116"/>
              <a:gd name="connsiteX19" fmla="*/ 460968 w 491113"/>
              <a:gd name="connsiteY19" fmla="*/ 580804 h 1269116"/>
              <a:gd name="connsiteX20" fmla="*/ 491113 w 491113"/>
              <a:gd name="connsiteY20" fmla="*/ 661191 h 1269116"/>
              <a:gd name="connsiteX0" fmla="*/ 79131 w 491113"/>
              <a:gd name="connsiteY0" fmla="*/ 1183705 h 1183705"/>
              <a:gd name="connsiteX1" fmla="*/ 59034 w 491113"/>
              <a:gd name="connsiteY1" fmla="*/ 1043028 h 1183705"/>
              <a:gd name="connsiteX2" fmla="*/ 94203 w 491113"/>
              <a:gd name="connsiteY2" fmla="*/ 972690 h 1183705"/>
              <a:gd name="connsiteX3" fmla="*/ 114300 w 491113"/>
              <a:gd name="connsiteY3" fmla="*/ 821965 h 1183705"/>
              <a:gd name="connsiteX4" fmla="*/ 74107 w 491113"/>
              <a:gd name="connsiteY4" fmla="*/ 651143 h 1183705"/>
              <a:gd name="connsiteX5" fmla="*/ 33913 w 491113"/>
              <a:gd name="connsiteY5" fmla="*/ 565732 h 1183705"/>
              <a:gd name="connsiteX6" fmla="*/ 3768 w 491113"/>
              <a:gd name="connsiteY6" fmla="*/ 409982 h 1183705"/>
              <a:gd name="connsiteX7" fmla="*/ 3768 w 491113"/>
              <a:gd name="connsiteY7" fmla="*/ 299450 h 1183705"/>
              <a:gd name="connsiteX8" fmla="*/ 33913 w 491113"/>
              <a:gd name="connsiteY8" fmla="*/ 168822 h 1183705"/>
              <a:gd name="connsiteX9" fmla="*/ 104252 w 491113"/>
              <a:gd name="connsiteY9" fmla="*/ 78386 h 1183705"/>
              <a:gd name="connsiteX10" fmla="*/ 169566 w 491113"/>
              <a:gd name="connsiteY10" fmla="*/ 48241 h 1183705"/>
              <a:gd name="connsiteX11" fmla="*/ 254977 w 491113"/>
              <a:gd name="connsiteY11" fmla="*/ 13072 h 1183705"/>
              <a:gd name="connsiteX12" fmla="*/ 330340 w 491113"/>
              <a:gd name="connsiteY12" fmla="*/ 3024 h 1183705"/>
              <a:gd name="connsiteX13" fmla="*/ 385606 w 491113"/>
              <a:gd name="connsiteY13" fmla="*/ 63314 h 1183705"/>
              <a:gd name="connsiteX14" fmla="*/ 380581 w 491113"/>
              <a:gd name="connsiteY14" fmla="*/ 163797 h 1183705"/>
              <a:gd name="connsiteX15" fmla="*/ 400678 w 491113"/>
              <a:gd name="connsiteY15" fmla="*/ 309499 h 1183705"/>
              <a:gd name="connsiteX16" fmla="*/ 430823 w 491113"/>
              <a:gd name="connsiteY16" fmla="*/ 415006 h 1183705"/>
              <a:gd name="connsiteX17" fmla="*/ 445896 w 491113"/>
              <a:gd name="connsiteY17" fmla="*/ 490369 h 1183705"/>
              <a:gd name="connsiteX18" fmla="*/ 460968 w 491113"/>
              <a:gd name="connsiteY18" fmla="*/ 580804 h 1183705"/>
              <a:gd name="connsiteX19" fmla="*/ 491113 w 491113"/>
              <a:gd name="connsiteY19" fmla="*/ 661191 h 1183705"/>
              <a:gd name="connsiteX0" fmla="*/ 79131 w 460968"/>
              <a:gd name="connsiteY0" fmla="*/ 1183705 h 1183705"/>
              <a:gd name="connsiteX1" fmla="*/ 59034 w 460968"/>
              <a:gd name="connsiteY1" fmla="*/ 1043028 h 1183705"/>
              <a:gd name="connsiteX2" fmla="*/ 94203 w 460968"/>
              <a:gd name="connsiteY2" fmla="*/ 972690 h 1183705"/>
              <a:gd name="connsiteX3" fmla="*/ 114300 w 460968"/>
              <a:gd name="connsiteY3" fmla="*/ 821965 h 1183705"/>
              <a:gd name="connsiteX4" fmla="*/ 74107 w 460968"/>
              <a:gd name="connsiteY4" fmla="*/ 651143 h 1183705"/>
              <a:gd name="connsiteX5" fmla="*/ 33913 w 460968"/>
              <a:gd name="connsiteY5" fmla="*/ 565732 h 1183705"/>
              <a:gd name="connsiteX6" fmla="*/ 3768 w 460968"/>
              <a:gd name="connsiteY6" fmla="*/ 409982 h 1183705"/>
              <a:gd name="connsiteX7" fmla="*/ 3768 w 460968"/>
              <a:gd name="connsiteY7" fmla="*/ 299450 h 1183705"/>
              <a:gd name="connsiteX8" fmla="*/ 33913 w 460968"/>
              <a:gd name="connsiteY8" fmla="*/ 168822 h 1183705"/>
              <a:gd name="connsiteX9" fmla="*/ 104252 w 460968"/>
              <a:gd name="connsiteY9" fmla="*/ 78386 h 1183705"/>
              <a:gd name="connsiteX10" fmla="*/ 169566 w 460968"/>
              <a:gd name="connsiteY10" fmla="*/ 48241 h 1183705"/>
              <a:gd name="connsiteX11" fmla="*/ 254977 w 460968"/>
              <a:gd name="connsiteY11" fmla="*/ 13072 h 1183705"/>
              <a:gd name="connsiteX12" fmla="*/ 330340 w 460968"/>
              <a:gd name="connsiteY12" fmla="*/ 3024 h 1183705"/>
              <a:gd name="connsiteX13" fmla="*/ 385606 w 460968"/>
              <a:gd name="connsiteY13" fmla="*/ 63314 h 1183705"/>
              <a:gd name="connsiteX14" fmla="*/ 380581 w 460968"/>
              <a:gd name="connsiteY14" fmla="*/ 163797 h 1183705"/>
              <a:gd name="connsiteX15" fmla="*/ 400678 w 460968"/>
              <a:gd name="connsiteY15" fmla="*/ 309499 h 1183705"/>
              <a:gd name="connsiteX16" fmla="*/ 430823 w 460968"/>
              <a:gd name="connsiteY16" fmla="*/ 415006 h 1183705"/>
              <a:gd name="connsiteX17" fmla="*/ 445896 w 460968"/>
              <a:gd name="connsiteY17" fmla="*/ 490369 h 1183705"/>
              <a:gd name="connsiteX18" fmla="*/ 460968 w 460968"/>
              <a:gd name="connsiteY18" fmla="*/ 580804 h 1183705"/>
              <a:gd name="connsiteX0" fmla="*/ 79131 w 445896"/>
              <a:gd name="connsiteY0" fmla="*/ 1183705 h 1183705"/>
              <a:gd name="connsiteX1" fmla="*/ 59034 w 445896"/>
              <a:gd name="connsiteY1" fmla="*/ 1043028 h 1183705"/>
              <a:gd name="connsiteX2" fmla="*/ 94203 w 445896"/>
              <a:gd name="connsiteY2" fmla="*/ 972690 h 1183705"/>
              <a:gd name="connsiteX3" fmla="*/ 114300 w 445896"/>
              <a:gd name="connsiteY3" fmla="*/ 821965 h 1183705"/>
              <a:gd name="connsiteX4" fmla="*/ 74107 w 445896"/>
              <a:gd name="connsiteY4" fmla="*/ 651143 h 1183705"/>
              <a:gd name="connsiteX5" fmla="*/ 33913 w 445896"/>
              <a:gd name="connsiteY5" fmla="*/ 565732 h 1183705"/>
              <a:gd name="connsiteX6" fmla="*/ 3768 w 445896"/>
              <a:gd name="connsiteY6" fmla="*/ 409982 h 1183705"/>
              <a:gd name="connsiteX7" fmla="*/ 3768 w 445896"/>
              <a:gd name="connsiteY7" fmla="*/ 299450 h 1183705"/>
              <a:gd name="connsiteX8" fmla="*/ 33913 w 445896"/>
              <a:gd name="connsiteY8" fmla="*/ 168822 h 1183705"/>
              <a:gd name="connsiteX9" fmla="*/ 104252 w 445896"/>
              <a:gd name="connsiteY9" fmla="*/ 78386 h 1183705"/>
              <a:gd name="connsiteX10" fmla="*/ 169566 w 445896"/>
              <a:gd name="connsiteY10" fmla="*/ 48241 h 1183705"/>
              <a:gd name="connsiteX11" fmla="*/ 254977 w 445896"/>
              <a:gd name="connsiteY11" fmla="*/ 13072 h 1183705"/>
              <a:gd name="connsiteX12" fmla="*/ 330340 w 445896"/>
              <a:gd name="connsiteY12" fmla="*/ 3024 h 1183705"/>
              <a:gd name="connsiteX13" fmla="*/ 385606 w 445896"/>
              <a:gd name="connsiteY13" fmla="*/ 63314 h 1183705"/>
              <a:gd name="connsiteX14" fmla="*/ 380581 w 445896"/>
              <a:gd name="connsiteY14" fmla="*/ 163797 h 1183705"/>
              <a:gd name="connsiteX15" fmla="*/ 400678 w 445896"/>
              <a:gd name="connsiteY15" fmla="*/ 309499 h 1183705"/>
              <a:gd name="connsiteX16" fmla="*/ 430823 w 445896"/>
              <a:gd name="connsiteY16" fmla="*/ 415006 h 1183705"/>
              <a:gd name="connsiteX17" fmla="*/ 445896 w 445896"/>
              <a:gd name="connsiteY17" fmla="*/ 490369 h 11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5896" h="1183705">
                <a:moveTo>
                  <a:pt x="79131" y="1183705"/>
                </a:moveTo>
                <a:cubicBezTo>
                  <a:pt x="74944" y="1146024"/>
                  <a:pt x="56522" y="1078197"/>
                  <a:pt x="59034" y="1043028"/>
                </a:cubicBezTo>
                <a:cubicBezTo>
                  <a:pt x="61546" y="1007859"/>
                  <a:pt x="84992" y="1009534"/>
                  <a:pt x="94203" y="972690"/>
                </a:cubicBezTo>
                <a:cubicBezTo>
                  <a:pt x="103414" y="935846"/>
                  <a:pt x="117649" y="875556"/>
                  <a:pt x="114300" y="821965"/>
                </a:cubicBezTo>
                <a:cubicBezTo>
                  <a:pt x="110951" y="768374"/>
                  <a:pt x="87505" y="693848"/>
                  <a:pt x="74107" y="651143"/>
                </a:cubicBezTo>
                <a:cubicBezTo>
                  <a:pt x="60709" y="608438"/>
                  <a:pt x="45636" y="605926"/>
                  <a:pt x="33913" y="565732"/>
                </a:cubicBezTo>
                <a:cubicBezTo>
                  <a:pt x="22190" y="525539"/>
                  <a:pt x="8792" y="454362"/>
                  <a:pt x="3768" y="409982"/>
                </a:cubicBezTo>
                <a:cubicBezTo>
                  <a:pt x="-1256" y="365602"/>
                  <a:pt x="-1256" y="339643"/>
                  <a:pt x="3768" y="299450"/>
                </a:cubicBezTo>
                <a:cubicBezTo>
                  <a:pt x="8792" y="259257"/>
                  <a:pt x="17166" y="205666"/>
                  <a:pt x="33913" y="168822"/>
                </a:cubicBezTo>
                <a:cubicBezTo>
                  <a:pt x="50660" y="131978"/>
                  <a:pt x="81643" y="98483"/>
                  <a:pt x="104252" y="78386"/>
                </a:cubicBezTo>
                <a:cubicBezTo>
                  <a:pt x="126861" y="58289"/>
                  <a:pt x="144445" y="59127"/>
                  <a:pt x="169566" y="48241"/>
                </a:cubicBezTo>
                <a:cubicBezTo>
                  <a:pt x="194687" y="37355"/>
                  <a:pt x="228181" y="20608"/>
                  <a:pt x="254977" y="13072"/>
                </a:cubicBezTo>
                <a:cubicBezTo>
                  <a:pt x="281773" y="5536"/>
                  <a:pt x="308569" y="-5350"/>
                  <a:pt x="330340" y="3024"/>
                </a:cubicBezTo>
                <a:cubicBezTo>
                  <a:pt x="352111" y="11398"/>
                  <a:pt x="377233" y="36519"/>
                  <a:pt x="385606" y="63314"/>
                </a:cubicBezTo>
                <a:cubicBezTo>
                  <a:pt x="393979" y="90109"/>
                  <a:pt x="378069" y="122766"/>
                  <a:pt x="380581" y="163797"/>
                </a:cubicBezTo>
                <a:cubicBezTo>
                  <a:pt x="383093" y="204828"/>
                  <a:pt x="392304" y="267631"/>
                  <a:pt x="400678" y="309499"/>
                </a:cubicBezTo>
                <a:cubicBezTo>
                  <a:pt x="409052" y="351367"/>
                  <a:pt x="423287" y="384861"/>
                  <a:pt x="430823" y="415006"/>
                </a:cubicBezTo>
                <a:cubicBezTo>
                  <a:pt x="438359" y="445151"/>
                  <a:pt x="440872" y="462736"/>
                  <a:pt x="445896" y="49036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52904" y="1710700"/>
            <a:ext cx="360124" cy="800810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  <a:gd name="connsiteX0" fmla="*/ 142968 w 630313"/>
              <a:gd name="connsiteY0" fmla="*/ 969797 h 2046458"/>
              <a:gd name="connsiteX1" fmla="*/ 122872 w 630313"/>
              <a:gd name="connsiteY1" fmla="*/ 889410 h 2046458"/>
              <a:gd name="connsiteX2" fmla="*/ 92727 w 630313"/>
              <a:gd name="connsiteY2" fmla="*/ 768829 h 2046458"/>
              <a:gd name="connsiteX3" fmla="*/ 92727 w 630313"/>
              <a:gd name="connsiteY3" fmla="*/ 643225 h 2046458"/>
              <a:gd name="connsiteX4" fmla="*/ 92727 w 630313"/>
              <a:gd name="connsiteY4" fmla="*/ 572887 h 2046458"/>
              <a:gd name="connsiteX5" fmla="*/ 97751 w 630313"/>
              <a:gd name="connsiteY5" fmla="*/ 437234 h 2046458"/>
              <a:gd name="connsiteX6" fmla="*/ 72630 w 630313"/>
              <a:gd name="connsiteY6" fmla="*/ 326702 h 2046458"/>
              <a:gd name="connsiteX7" fmla="*/ 57557 w 630313"/>
              <a:gd name="connsiteY7" fmla="*/ 256364 h 2046458"/>
              <a:gd name="connsiteX8" fmla="*/ 42485 w 630313"/>
              <a:gd name="connsiteY8" fmla="*/ 211146 h 2046458"/>
              <a:gd name="connsiteX9" fmla="*/ 22388 w 630313"/>
              <a:gd name="connsiteY9" fmla="*/ 110662 h 2046458"/>
              <a:gd name="connsiteX10" fmla="*/ 7316 w 630313"/>
              <a:gd name="connsiteY10" fmla="*/ 80517 h 2046458"/>
              <a:gd name="connsiteX11" fmla="*/ 7316 w 630313"/>
              <a:gd name="connsiteY11" fmla="*/ 35300 h 2046458"/>
              <a:gd name="connsiteX12" fmla="*/ 37461 w 630313"/>
              <a:gd name="connsiteY12" fmla="*/ 15203 h 2046458"/>
              <a:gd name="connsiteX13" fmla="*/ 77654 w 630313"/>
              <a:gd name="connsiteY13" fmla="*/ 5155 h 2046458"/>
              <a:gd name="connsiteX14" fmla="*/ 127896 w 630313"/>
              <a:gd name="connsiteY14" fmla="*/ 131 h 2046458"/>
              <a:gd name="connsiteX15" fmla="*/ 168089 w 630313"/>
              <a:gd name="connsiteY15" fmla="*/ 10179 h 2046458"/>
              <a:gd name="connsiteX16" fmla="*/ 208283 w 630313"/>
              <a:gd name="connsiteY16" fmla="*/ 30276 h 2046458"/>
              <a:gd name="connsiteX17" fmla="*/ 228379 w 630313"/>
              <a:gd name="connsiteY17" fmla="*/ 65445 h 2046458"/>
              <a:gd name="connsiteX18" fmla="*/ 258524 w 630313"/>
              <a:gd name="connsiteY18" fmla="*/ 135783 h 2046458"/>
              <a:gd name="connsiteX19" fmla="*/ 283645 w 630313"/>
              <a:gd name="connsiteY19" fmla="*/ 226218 h 2046458"/>
              <a:gd name="connsiteX20" fmla="*/ 293694 w 630313"/>
              <a:gd name="connsiteY20" fmla="*/ 286509 h 2046458"/>
              <a:gd name="connsiteX21" fmla="*/ 298718 w 630313"/>
              <a:gd name="connsiteY21" fmla="*/ 356847 h 2046458"/>
              <a:gd name="connsiteX22" fmla="*/ 298718 w 630313"/>
              <a:gd name="connsiteY22" fmla="*/ 442258 h 2046458"/>
              <a:gd name="connsiteX23" fmla="*/ 293694 w 630313"/>
              <a:gd name="connsiteY23" fmla="*/ 527669 h 2046458"/>
              <a:gd name="connsiteX24" fmla="*/ 253500 w 630313"/>
              <a:gd name="connsiteY24" fmla="*/ 592983 h 2046458"/>
              <a:gd name="connsiteX25" fmla="*/ 248476 w 630313"/>
              <a:gd name="connsiteY25" fmla="*/ 638201 h 2046458"/>
              <a:gd name="connsiteX26" fmla="*/ 248476 w 630313"/>
              <a:gd name="connsiteY26" fmla="*/ 638201 h 2046458"/>
              <a:gd name="connsiteX27" fmla="*/ 233403 w 630313"/>
              <a:gd name="connsiteY27" fmla="*/ 778878 h 2046458"/>
              <a:gd name="connsiteX28" fmla="*/ 228379 w 630313"/>
              <a:gd name="connsiteY28" fmla="*/ 824095 h 2046458"/>
              <a:gd name="connsiteX29" fmla="*/ 248476 w 630313"/>
              <a:gd name="connsiteY29" fmla="*/ 874337 h 2046458"/>
              <a:gd name="connsiteX30" fmla="*/ 283645 w 630313"/>
              <a:gd name="connsiteY30" fmla="*/ 934627 h 2046458"/>
              <a:gd name="connsiteX31" fmla="*/ 303742 w 630313"/>
              <a:gd name="connsiteY31" fmla="*/ 999942 h 2046458"/>
              <a:gd name="connsiteX32" fmla="*/ 338911 w 630313"/>
              <a:gd name="connsiteY32" fmla="*/ 1075304 h 2046458"/>
              <a:gd name="connsiteX33" fmla="*/ 343935 w 630313"/>
              <a:gd name="connsiteY33" fmla="*/ 1065256 h 2046458"/>
              <a:gd name="connsiteX34" fmla="*/ 359008 w 630313"/>
              <a:gd name="connsiteY34" fmla="*/ 1115498 h 2046458"/>
              <a:gd name="connsiteX35" fmla="*/ 359008 w 630313"/>
              <a:gd name="connsiteY35" fmla="*/ 1170764 h 2046458"/>
              <a:gd name="connsiteX36" fmla="*/ 359008 w 630313"/>
              <a:gd name="connsiteY36" fmla="*/ 1221005 h 2046458"/>
              <a:gd name="connsiteX37" fmla="*/ 348959 w 630313"/>
              <a:gd name="connsiteY37" fmla="*/ 1286320 h 2046458"/>
              <a:gd name="connsiteX38" fmla="*/ 313790 w 630313"/>
              <a:gd name="connsiteY38" fmla="*/ 1326513 h 2046458"/>
              <a:gd name="connsiteX39" fmla="*/ 273597 w 630313"/>
              <a:gd name="connsiteY39" fmla="*/ 1401876 h 2046458"/>
              <a:gd name="connsiteX40" fmla="*/ 238428 w 630313"/>
              <a:gd name="connsiteY40" fmla="*/ 1457142 h 2046458"/>
              <a:gd name="connsiteX41" fmla="*/ 203258 w 630313"/>
              <a:gd name="connsiteY41" fmla="*/ 1517432 h 2046458"/>
              <a:gd name="connsiteX42" fmla="*/ 153017 w 630313"/>
              <a:gd name="connsiteY42" fmla="*/ 1572698 h 2046458"/>
              <a:gd name="connsiteX43" fmla="*/ 87702 w 630313"/>
              <a:gd name="connsiteY43" fmla="*/ 1658109 h 2046458"/>
              <a:gd name="connsiteX44" fmla="*/ 32436 w 630313"/>
              <a:gd name="connsiteY44" fmla="*/ 1768640 h 2046458"/>
              <a:gd name="connsiteX45" fmla="*/ 12340 w 630313"/>
              <a:gd name="connsiteY45" fmla="*/ 1823906 h 2046458"/>
              <a:gd name="connsiteX46" fmla="*/ 2291 w 630313"/>
              <a:gd name="connsiteY46" fmla="*/ 1889221 h 2046458"/>
              <a:gd name="connsiteX47" fmla="*/ 2291 w 630313"/>
              <a:gd name="connsiteY47" fmla="*/ 1949511 h 2046458"/>
              <a:gd name="connsiteX48" fmla="*/ 27412 w 630313"/>
              <a:gd name="connsiteY48" fmla="*/ 2004777 h 2046458"/>
              <a:gd name="connsiteX49" fmla="*/ 52533 w 630313"/>
              <a:gd name="connsiteY49" fmla="*/ 2039946 h 2046458"/>
              <a:gd name="connsiteX50" fmla="*/ 67606 w 630313"/>
              <a:gd name="connsiteY50" fmla="*/ 2044970 h 2046458"/>
              <a:gd name="connsiteX51" fmla="*/ 117847 w 630313"/>
              <a:gd name="connsiteY51" fmla="*/ 2044970 h 2046458"/>
              <a:gd name="connsiteX52" fmla="*/ 183162 w 630313"/>
              <a:gd name="connsiteY52" fmla="*/ 2044970 h 2046458"/>
              <a:gd name="connsiteX53" fmla="*/ 248476 w 630313"/>
              <a:gd name="connsiteY53" fmla="*/ 2024873 h 2046458"/>
              <a:gd name="connsiteX54" fmla="*/ 308766 w 630313"/>
              <a:gd name="connsiteY54" fmla="*/ 1989704 h 2046458"/>
              <a:gd name="connsiteX55" fmla="*/ 353984 w 630313"/>
              <a:gd name="connsiteY55" fmla="*/ 1954535 h 2046458"/>
              <a:gd name="connsiteX56" fmla="*/ 439395 w 630313"/>
              <a:gd name="connsiteY56" fmla="*/ 1833955 h 2046458"/>
              <a:gd name="connsiteX57" fmla="*/ 479588 w 630313"/>
              <a:gd name="connsiteY57" fmla="*/ 1783713 h 2046458"/>
              <a:gd name="connsiteX58" fmla="*/ 519781 w 630313"/>
              <a:gd name="connsiteY58" fmla="*/ 1723423 h 2046458"/>
              <a:gd name="connsiteX59" fmla="*/ 554951 w 630313"/>
              <a:gd name="connsiteY59" fmla="*/ 1673181 h 2046458"/>
              <a:gd name="connsiteX60" fmla="*/ 600168 w 630313"/>
              <a:gd name="connsiteY60" fmla="*/ 1607867 h 2046458"/>
              <a:gd name="connsiteX61" fmla="*/ 610217 w 630313"/>
              <a:gd name="connsiteY61" fmla="*/ 1587770 h 2046458"/>
              <a:gd name="connsiteX62" fmla="*/ 620265 w 630313"/>
              <a:gd name="connsiteY62" fmla="*/ 1527480 h 2046458"/>
              <a:gd name="connsiteX63" fmla="*/ 630313 w 630313"/>
              <a:gd name="connsiteY63" fmla="*/ 1477238 h 2046458"/>
              <a:gd name="connsiteX0" fmla="*/ 122872 w 630313"/>
              <a:gd name="connsiteY0" fmla="*/ 889410 h 2046458"/>
              <a:gd name="connsiteX1" fmla="*/ 92727 w 630313"/>
              <a:gd name="connsiteY1" fmla="*/ 768829 h 2046458"/>
              <a:gd name="connsiteX2" fmla="*/ 92727 w 630313"/>
              <a:gd name="connsiteY2" fmla="*/ 643225 h 2046458"/>
              <a:gd name="connsiteX3" fmla="*/ 92727 w 630313"/>
              <a:gd name="connsiteY3" fmla="*/ 572887 h 2046458"/>
              <a:gd name="connsiteX4" fmla="*/ 97751 w 630313"/>
              <a:gd name="connsiteY4" fmla="*/ 437234 h 2046458"/>
              <a:gd name="connsiteX5" fmla="*/ 72630 w 630313"/>
              <a:gd name="connsiteY5" fmla="*/ 326702 h 2046458"/>
              <a:gd name="connsiteX6" fmla="*/ 57557 w 630313"/>
              <a:gd name="connsiteY6" fmla="*/ 256364 h 2046458"/>
              <a:gd name="connsiteX7" fmla="*/ 42485 w 630313"/>
              <a:gd name="connsiteY7" fmla="*/ 211146 h 2046458"/>
              <a:gd name="connsiteX8" fmla="*/ 22388 w 630313"/>
              <a:gd name="connsiteY8" fmla="*/ 110662 h 2046458"/>
              <a:gd name="connsiteX9" fmla="*/ 7316 w 630313"/>
              <a:gd name="connsiteY9" fmla="*/ 80517 h 2046458"/>
              <a:gd name="connsiteX10" fmla="*/ 7316 w 630313"/>
              <a:gd name="connsiteY10" fmla="*/ 35300 h 2046458"/>
              <a:gd name="connsiteX11" fmla="*/ 37461 w 630313"/>
              <a:gd name="connsiteY11" fmla="*/ 15203 h 2046458"/>
              <a:gd name="connsiteX12" fmla="*/ 77654 w 630313"/>
              <a:gd name="connsiteY12" fmla="*/ 5155 h 2046458"/>
              <a:gd name="connsiteX13" fmla="*/ 127896 w 630313"/>
              <a:gd name="connsiteY13" fmla="*/ 131 h 2046458"/>
              <a:gd name="connsiteX14" fmla="*/ 168089 w 630313"/>
              <a:gd name="connsiteY14" fmla="*/ 10179 h 2046458"/>
              <a:gd name="connsiteX15" fmla="*/ 208283 w 630313"/>
              <a:gd name="connsiteY15" fmla="*/ 30276 h 2046458"/>
              <a:gd name="connsiteX16" fmla="*/ 228379 w 630313"/>
              <a:gd name="connsiteY16" fmla="*/ 65445 h 2046458"/>
              <a:gd name="connsiteX17" fmla="*/ 258524 w 630313"/>
              <a:gd name="connsiteY17" fmla="*/ 135783 h 2046458"/>
              <a:gd name="connsiteX18" fmla="*/ 283645 w 630313"/>
              <a:gd name="connsiteY18" fmla="*/ 226218 h 2046458"/>
              <a:gd name="connsiteX19" fmla="*/ 293694 w 630313"/>
              <a:gd name="connsiteY19" fmla="*/ 286509 h 2046458"/>
              <a:gd name="connsiteX20" fmla="*/ 298718 w 630313"/>
              <a:gd name="connsiteY20" fmla="*/ 356847 h 2046458"/>
              <a:gd name="connsiteX21" fmla="*/ 298718 w 630313"/>
              <a:gd name="connsiteY21" fmla="*/ 442258 h 2046458"/>
              <a:gd name="connsiteX22" fmla="*/ 293694 w 630313"/>
              <a:gd name="connsiteY22" fmla="*/ 527669 h 2046458"/>
              <a:gd name="connsiteX23" fmla="*/ 253500 w 630313"/>
              <a:gd name="connsiteY23" fmla="*/ 592983 h 2046458"/>
              <a:gd name="connsiteX24" fmla="*/ 248476 w 630313"/>
              <a:gd name="connsiteY24" fmla="*/ 638201 h 2046458"/>
              <a:gd name="connsiteX25" fmla="*/ 248476 w 630313"/>
              <a:gd name="connsiteY25" fmla="*/ 638201 h 2046458"/>
              <a:gd name="connsiteX26" fmla="*/ 233403 w 630313"/>
              <a:gd name="connsiteY26" fmla="*/ 778878 h 2046458"/>
              <a:gd name="connsiteX27" fmla="*/ 228379 w 630313"/>
              <a:gd name="connsiteY27" fmla="*/ 824095 h 2046458"/>
              <a:gd name="connsiteX28" fmla="*/ 248476 w 630313"/>
              <a:gd name="connsiteY28" fmla="*/ 874337 h 2046458"/>
              <a:gd name="connsiteX29" fmla="*/ 283645 w 630313"/>
              <a:gd name="connsiteY29" fmla="*/ 934627 h 2046458"/>
              <a:gd name="connsiteX30" fmla="*/ 303742 w 630313"/>
              <a:gd name="connsiteY30" fmla="*/ 999942 h 2046458"/>
              <a:gd name="connsiteX31" fmla="*/ 338911 w 630313"/>
              <a:gd name="connsiteY31" fmla="*/ 1075304 h 2046458"/>
              <a:gd name="connsiteX32" fmla="*/ 343935 w 630313"/>
              <a:gd name="connsiteY32" fmla="*/ 1065256 h 2046458"/>
              <a:gd name="connsiteX33" fmla="*/ 359008 w 630313"/>
              <a:gd name="connsiteY33" fmla="*/ 1115498 h 2046458"/>
              <a:gd name="connsiteX34" fmla="*/ 359008 w 630313"/>
              <a:gd name="connsiteY34" fmla="*/ 1170764 h 2046458"/>
              <a:gd name="connsiteX35" fmla="*/ 359008 w 630313"/>
              <a:gd name="connsiteY35" fmla="*/ 1221005 h 2046458"/>
              <a:gd name="connsiteX36" fmla="*/ 348959 w 630313"/>
              <a:gd name="connsiteY36" fmla="*/ 1286320 h 2046458"/>
              <a:gd name="connsiteX37" fmla="*/ 313790 w 630313"/>
              <a:gd name="connsiteY37" fmla="*/ 1326513 h 2046458"/>
              <a:gd name="connsiteX38" fmla="*/ 273597 w 630313"/>
              <a:gd name="connsiteY38" fmla="*/ 1401876 h 2046458"/>
              <a:gd name="connsiteX39" fmla="*/ 238428 w 630313"/>
              <a:gd name="connsiteY39" fmla="*/ 1457142 h 2046458"/>
              <a:gd name="connsiteX40" fmla="*/ 203258 w 630313"/>
              <a:gd name="connsiteY40" fmla="*/ 1517432 h 2046458"/>
              <a:gd name="connsiteX41" fmla="*/ 153017 w 630313"/>
              <a:gd name="connsiteY41" fmla="*/ 1572698 h 2046458"/>
              <a:gd name="connsiteX42" fmla="*/ 87702 w 630313"/>
              <a:gd name="connsiteY42" fmla="*/ 1658109 h 2046458"/>
              <a:gd name="connsiteX43" fmla="*/ 32436 w 630313"/>
              <a:gd name="connsiteY43" fmla="*/ 1768640 h 2046458"/>
              <a:gd name="connsiteX44" fmla="*/ 12340 w 630313"/>
              <a:gd name="connsiteY44" fmla="*/ 1823906 h 2046458"/>
              <a:gd name="connsiteX45" fmla="*/ 2291 w 630313"/>
              <a:gd name="connsiteY45" fmla="*/ 1889221 h 2046458"/>
              <a:gd name="connsiteX46" fmla="*/ 2291 w 630313"/>
              <a:gd name="connsiteY46" fmla="*/ 1949511 h 2046458"/>
              <a:gd name="connsiteX47" fmla="*/ 27412 w 630313"/>
              <a:gd name="connsiteY47" fmla="*/ 2004777 h 2046458"/>
              <a:gd name="connsiteX48" fmla="*/ 52533 w 630313"/>
              <a:gd name="connsiteY48" fmla="*/ 2039946 h 2046458"/>
              <a:gd name="connsiteX49" fmla="*/ 67606 w 630313"/>
              <a:gd name="connsiteY49" fmla="*/ 2044970 h 2046458"/>
              <a:gd name="connsiteX50" fmla="*/ 117847 w 630313"/>
              <a:gd name="connsiteY50" fmla="*/ 2044970 h 2046458"/>
              <a:gd name="connsiteX51" fmla="*/ 183162 w 630313"/>
              <a:gd name="connsiteY51" fmla="*/ 2044970 h 2046458"/>
              <a:gd name="connsiteX52" fmla="*/ 248476 w 630313"/>
              <a:gd name="connsiteY52" fmla="*/ 2024873 h 2046458"/>
              <a:gd name="connsiteX53" fmla="*/ 308766 w 630313"/>
              <a:gd name="connsiteY53" fmla="*/ 1989704 h 2046458"/>
              <a:gd name="connsiteX54" fmla="*/ 353984 w 630313"/>
              <a:gd name="connsiteY54" fmla="*/ 1954535 h 2046458"/>
              <a:gd name="connsiteX55" fmla="*/ 439395 w 630313"/>
              <a:gd name="connsiteY55" fmla="*/ 1833955 h 2046458"/>
              <a:gd name="connsiteX56" fmla="*/ 479588 w 630313"/>
              <a:gd name="connsiteY56" fmla="*/ 1783713 h 2046458"/>
              <a:gd name="connsiteX57" fmla="*/ 519781 w 630313"/>
              <a:gd name="connsiteY57" fmla="*/ 1723423 h 2046458"/>
              <a:gd name="connsiteX58" fmla="*/ 554951 w 630313"/>
              <a:gd name="connsiteY58" fmla="*/ 1673181 h 2046458"/>
              <a:gd name="connsiteX59" fmla="*/ 600168 w 630313"/>
              <a:gd name="connsiteY59" fmla="*/ 1607867 h 2046458"/>
              <a:gd name="connsiteX60" fmla="*/ 610217 w 630313"/>
              <a:gd name="connsiteY60" fmla="*/ 1587770 h 2046458"/>
              <a:gd name="connsiteX61" fmla="*/ 620265 w 630313"/>
              <a:gd name="connsiteY61" fmla="*/ 1527480 h 2046458"/>
              <a:gd name="connsiteX62" fmla="*/ 630313 w 630313"/>
              <a:gd name="connsiteY62" fmla="*/ 1477238 h 2046458"/>
              <a:gd name="connsiteX0" fmla="*/ 92727 w 630313"/>
              <a:gd name="connsiteY0" fmla="*/ 768829 h 2046458"/>
              <a:gd name="connsiteX1" fmla="*/ 92727 w 630313"/>
              <a:gd name="connsiteY1" fmla="*/ 643225 h 2046458"/>
              <a:gd name="connsiteX2" fmla="*/ 92727 w 630313"/>
              <a:gd name="connsiteY2" fmla="*/ 572887 h 2046458"/>
              <a:gd name="connsiteX3" fmla="*/ 97751 w 630313"/>
              <a:gd name="connsiteY3" fmla="*/ 437234 h 2046458"/>
              <a:gd name="connsiteX4" fmla="*/ 72630 w 630313"/>
              <a:gd name="connsiteY4" fmla="*/ 326702 h 2046458"/>
              <a:gd name="connsiteX5" fmla="*/ 57557 w 630313"/>
              <a:gd name="connsiteY5" fmla="*/ 256364 h 2046458"/>
              <a:gd name="connsiteX6" fmla="*/ 42485 w 630313"/>
              <a:gd name="connsiteY6" fmla="*/ 211146 h 2046458"/>
              <a:gd name="connsiteX7" fmla="*/ 22388 w 630313"/>
              <a:gd name="connsiteY7" fmla="*/ 110662 h 2046458"/>
              <a:gd name="connsiteX8" fmla="*/ 7316 w 630313"/>
              <a:gd name="connsiteY8" fmla="*/ 80517 h 2046458"/>
              <a:gd name="connsiteX9" fmla="*/ 7316 w 630313"/>
              <a:gd name="connsiteY9" fmla="*/ 35300 h 2046458"/>
              <a:gd name="connsiteX10" fmla="*/ 37461 w 630313"/>
              <a:gd name="connsiteY10" fmla="*/ 15203 h 2046458"/>
              <a:gd name="connsiteX11" fmla="*/ 77654 w 630313"/>
              <a:gd name="connsiteY11" fmla="*/ 5155 h 2046458"/>
              <a:gd name="connsiteX12" fmla="*/ 127896 w 630313"/>
              <a:gd name="connsiteY12" fmla="*/ 131 h 2046458"/>
              <a:gd name="connsiteX13" fmla="*/ 168089 w 630313"/>
              <a:gd name="connsiteY13" fmla="*/ 10179 h 2046458"/>
              <a:gd name="connsiteX14" fmla="*/ 208283 w 630313"/>
              <a:gd name="connsiteY14" fmla="*/ 30276 h 2046458"/>
              <a:gd name="connsiteX15" fmla="*/ 228379 w 630313"/>
              <a:gd name="connsiteY15" fmla="*/ 65445 h 2046458"/>
              <a:gd name="connsiteX16" fmla="*/ 258524 w 630313"/>
              <a:gd name="connsiteY16" fmla="*/ 135783 h 2046458"/>
              <a:gd name="connsiteX17" fmla="*/ 283645 w 630313"/>
              <a:gd name="connsiteY17" fmla="*/ 226218 h 2046458"/>
              <a:gd name="connsiteX18" fmla="*/ 293694 w 630313"/>
              <a:gd name="connsiteY18" fmla="*/ 286509 h 2046458"/>
              <a:gd name="connsiteX19" fmla="*/ 298718 w 630313"/>
              <a:gd name="connsiteY19" fmla="*/ 356847 h 2046458"/>
              <a:gd name="connsiteX20" fmla="*/ 298718 w 630313"/>
              <a:gd name="connsiteY20" fmla="*/ 442258 h 2046458"/>
              <a:gd name="connsiteX21" fmla="*/ 293694 w 630313"/>
              <a:gd name="connsiteY21" fmla="*/ 527669 h 2046458"/>
              <a:gd name="connsiteX22" fmla="*/ 253500 w 630313"/>
              <a:gd name="connsiteY22" fmla="*/ 592983 h 2046458"/>
              <a:gd name="connsiteX23" fmla="*/ 248476 w 630313"/>
              <a:gd name="connsiteY23" fmla="*/ 638201 h 2046458"/>
              <a:gd name="connsiteX24" fmla="*/ 248476 w 630313"/>
              <a:gd name="connsiteY24" fmla="*/ 638201 h 2046458"/>
              <a:gd name="connsiteX25" fmla="*/ 233403 w 630313"/>
              <a:gd name="connsiteY25" fmla="*/ 778878 h 2046458"/>
              <a:gd name="connsiteX26" fmla="*/ 228379 w 630313"/>
              <a:gd name="connsiteY26" fmla="*/ 824095 h 2046458"/>
              <a:gd name="connsiteX27" fmla="*/ 248476 w 630313"/>
              <a:gd name="connsiteY27" fmla="*/ 874337 h 2046458"/>
              <a:gd name="connsiteX28" fmla="*/ 283645 w 630313"/>
              <a:gd name="connsiteY28" fmla="*/ 934627 h 2046458"/>
              <a:gd name="connsiteX29" fmla="*/ 303742 w 630313"/>
              <a:gd name="connsiteY29" fmla="*/ 999942 h 2046458"/>
              <a:gd name="connsiteX30" fmla="*/ 338911 w 630313"/>
              <a:gd name="connsiteY30" fmla="*/ 1075304 h 2046458"/>
              <a:gd name="connsiteX31" fmla="*/ 343935 w 630313"/>
              <a:gd name="connsiteY31" fmla="*/ 1065256 h 2046458"/>
              <a:gd name="connsiteX32" fmla="*/ 359008 w 630313"/>
              <a:gd name="connsiteY32" fmla="*/ 1115498 h 2046458"/>
              <a:gd name="connsiteX33" fmla="*/ 359008 w 630313"/>
              <a:gd name="connsiteY33" fmla="*/ 1170764 h 2046458"/>
              <a:gd name="connsiteX34" fmla="*/ 359008 w 630313"/>
              <a:gd name="connsiteY34" fmla="*/ 1221005 h 2046458"/>
              <a:gd name="connsiteX35" fmla="*/ 348959 w 630313"/>
              <a:gd name="connsiteY35" fmla="*/ 1286320 h 2046458"/>
              <a:gd name="connsiteX36" fmla="*/ 313790 w 630313"/>
              <a:gd name="connsiteY36" fmla="*/ 1326513 h 2046458"/>
              <a:gd name="connsiteX37" fmla="*/ 273597 w 630313"/>
              <a:gd name="connsiteY37" fmla="*/ 1401876 h 2046458"/>
              <a:gd name="connsiteX38" fmla="*/ 238428 w 630313"/>
              <a:gd name="connsiteY38" fmla="*/ 1457142 h 2046458"/>
              <a:gd name="connsiteX39" fmla="*/ 203258 w 630313"/>
              <a:gd name="connsiteY39" fmla="*/ 1517432 h 2046458"/>
              <a:gd name="connsiteX40" fmla="*/ 153017 w 630313"/>
              <a:gd name="connsiteY40" fmla="*/ 1572698 h 2046458"/>
              <a:gd name="connsiteX41" fmla="*/ 87702 w 630313"/>
              <a:gd name="connsiteY41" fmla="*/ 1658109 h 2046458"/>
              <a:gd name="connsiteX42" fmla="*/ 32436 w 630313"/>
              <a:gd name="connsiteY42" fmla="*/ 1768640 h 2046458"/>
              <a:gd name="connsiteX43" fmla="*/ 12340 w 630313"/>
              <a:gd name="connsiteY43" fmla="*/ 1823906 h 2046458"/>
              <a:gd name="connsiteX44" fmla="*/ 2291 w 630313"/>
              <a:gd name="connsiteY44" fmla="*/ 1889221 h 2046458"/>
              <a:gd name="connsiteX45" fmla="*/ 2291 w 630313"/>
              <a:gd name="connsiteY45" fmla="*/ 1949511 h 2046458"/>
              <a:gd name="connsiteX46" fmla="*/ 27412 w 630313"/>
              <a:gd name="connsiteY46" fmla="*/ 2004777 h 2046458"/>
              <a:gd name="connsiteX47" fmla="*/ 52533 w 630313"/>
              <a:gd name="connsiteY47" fmla="*/ 2039946 h 2046458"/>
              <a:gd name="connsiteX48" fmla="*/ 67606 w 630313"/>
              <a:gd name="connsiteY48" fmla="*/ 2044970 h 2046458"/>
              <a:gd name="connsiteX49" fmla="*/ 117847 w 630313"/>
              <a:gd name="connsiteY49" fmla="*/ 2044970 h 2046458"/>
              <a:gd name="connsiteX50" fmla="*/ 183162 w 630313"/>
              <a:gd name="connsiteY50" fmla="*/ 2044970 h 2046458"/>
              <a:gd name="connsiteX51" fmla="*/ 248476 w 630313"/>
              <a:gd name="connsiteY51" fmla="*/ 2024873 h 2046458"/>
              <a:gd name="connsiteX52" fmla="*/ 308766 w 630313"/>
              <a:gd name="connsiteY52" fmla="*/ 1989704 h 2046458"/>
              <a:gd name="connsiteX53" fmla="*/ 353984 w 630313"/>
              <a:gd name="connsiteY53" fmla="*/ 1954535 h 2046458"/>
              <a:gd name="connsiteX54" fmla="*/ 439395 w 630313"/>
              <a:gd name="connsiteY54" fmla="*/ 1833955 h 2046458"/>
              <a:gd name="connsiteX55" fmla="*/ 479588 w 630313"/>
              <a:gd name="connsiteY55" fmla="*/ 1783713 h 2046458"/>
              <a:gd name="connsiteX56" fmla="*/ 519781 w 630313"/>
              <a:gd name="connsiteY56" fmla="*/ 1723423 h 2046458"/>
              <a:gd name="connsiteX57" fmla="*/ 554951 w 630313"/>
              <a:gd name="connsiteY57" fmla="*/ 1673181 h 2046458"/>
              <a:gd name="connsiteX58" fmla="*/ 600168 w 630313"/>
              <a:gd name="connsiteY58" fmla="*/ 1607867 h 2046458"/>
              <a:gd name="connsiteX59" fmla="*/ 610217 w 630313"/>
              <a:gd name="connsiteY59" fmla="*/ 1587770 h 2046458"/>
              <a:gd name="connsiteX60" fmla="*/ 620265 w 630313"/>
              <a:gd name="connsiteY60" fmla="*/ 1527480 h 2046458"/>
              <a:gd name="connsiteX61" fmla="*/ 630313 w 630313"/>
              <a:gd name="connsiteY61" fmla="*/ 1477238 h 2046458"/>
              <a:gd name="connsiteX0" fmla="*/ 92727 w 630313"/>
              <a:gd name="connsiteY0" fmla="*/ 643225 h 2046458"/>
              <a:gd name="connsiteX1" fmla="*/ 92727 w 630313"/>
              <a:gd name="connsiteY1" fmla="*/ 572887 h 2046458"/>
              <a:gd name="connsiteX2" fmla="*/ 97751 w 630313"/>
              <a:gd name="connsiteY2" fmla="*/ 437234 h 2046458"/>
              <a:gd name="connsiteX3" fmla="*/ 72630 w 630313"/>
              <a:gd name="connsiteY3" fmla="*/ 326702 h 2046458"/>
              <a:gd name="connsiteX4" fmla="*/ 57557 w 630313"/>
              <a:gd name="connsiteY4" fmla="*/ 256364 h 2046458"/>
              <a:gd name="connsiteX5" fmla="*/ 42485 w 630313"/>
              <a:gd name="connsiteY5" fmla="*/ 211146 h 2046458"/>
              <a:gd name="connsiteX6" fmla="*/ 22388 w 630313"/>
              <a:gd name="connsiteY6" fmla="*/ 110662 h 2046458"/>
              <a:gd name="connsiteX7" fmla="*/ 7316 w 630313"/>
              <a:gd name="connsiteY7" fmla="*/ 80517 h 2046458"/>
              <a:gd name="connsiteX8" fmla="*/ 7316 w 630313"/>
              <a:gd name="connsiteY8" fmla="*/ 35300 h 2046458"/>
              <a:gd name="connsiteX9" fmla="*/ 37461 w 630313"/>
              <a:gd name="connsiteY9" fmla="*/ 15203 h 2046458"/>
              <a:gd name="connsiteX10" fmla="*/ 77654 w 630313"/>
              <a:gd name="connsiteY10" fmla="*/ 5155 h 2046458"/>
              <a:gd name="connsiteX11" fmla="*/ 127896 w 630313"/>
              <a:gd name="connsiteY11" fmla="*/ 131 h 2046458"/>
              <a:gd name="connsiteX12" fmla="*/ 168089 w 630313"/>
              <a:gd name="connsiteY12" fmla="*/ 10179 h 2046458"/>
              <a:gd name="connsiteX13" fmla="*/ 208283 w 630313"/>
              <a:gd name="connsiteY13" fmla="*/ 30276 h 2046458"/>
              <a:gd name="connsiteX14" fmla="*/ 228379 w 630313"/>
              <a:gd name="connsiteY14" fmla="*/ 65445 h 2046458"/>
              <a:gd name="connsiteX15" fmla="*/ 258524 w 630313"/>
              <a:gd name="connsiteY15" fmla="*/ 135783 h 2046458"/>
              <a:gd name="connsiteX16" fmla="*/ 283645 w 630313"/>
              <a:gd name="connsiteY16" fmla="*/ 226218 h 2046458"/>
              <a:gd name="connsiteX17" fmla="*/ 293694 w 630313"/>
              <a:gd name="connsiteY17" fmla="*/ 286509 h 2046458"/>
              <a:gd name="connsiteX18" fmla="*/ 298718 w 630313"/>
              <a:gd name="connsiteY18" fmla="*/ 356847 h 2046458"/>
              <a:gd name="connsiteX19" fmla="*/ 298718 w 630313"/>
              <a:gd name="connsiteY19" fmla="*/ 442258 h 2046458"/>
              <a:gd name="connsiteX20" fmla="*/ 293694 w 630313"/>
              <a:gd name="connsiteY20" fmla="*/ 527669 h 2046458"/>
              <a:gd name="connsiteX21" fmla="*/ 253500 w 630313"/>
              <a:gd name="connsiteY21" fmla="*/ 592983 h 2046458"/>
              <a:gd name="connsiteX22" fmla="*/ 248476 w 630313"/>
              <a:gd name="connsiteY22" fmla="*/ 638201 h 2046458"/>
              <a:gd name="connsiteX23" fmla="*/ 248476 w 630313"/>
              <a:gd name="connsiteY23" fmla="*/ 638201 h 2046458"/>
              <a:gd name="connsiteX24" fmla="*/ 233403 w 630313"/>
              <a:gd name="connsiteY24" fmla="*/ 778878 h 2046458"/>
              <a:gd name="connsiteX25" fmla="*/ 228379 w 630313"/>
              <a:gd name="connsiteY25" fmla="*/ 824095 h 2046458"/>
              <a:gd name="connsiteX26" fmla="*/ 248476 w 630313"/>
              <a:gd name="connsiteY26" fmla="*/ 874337 h 2046458"/>
              <a:gd name="connsiteX27" fmla="*/ 283645 w 630313"/>
              <a:gd name="connsiteY27" fmla="*/ 934627 h 2046458"/>
              <a:gd name="connsiteX28" fmla="*/ 303742 w 630313"/>
              <a:gd name="connsiteY28" fmla="*/ 999942 h 2046458"/>
              <a:gd name="connsiteX29" fmla="*/ 338911 w 630313"/>
              <a:gd name="connsiteY29" fmla="*/ 1075304 h 2046458"/>
              <a:gd name="connsiteX30" fmla="*/ 343935 w 630313"/>
              <a:gd name="connsiteY30" fmla="*/ 1065256 h 2046458"/>
              <a:gd name="connsiteX31" fmla="*/ 359008 w 630313"/>
              <a:gd name="connsiteY31" fmla="*/ 1115498 h 2046458"/>
              <a:gd name="connsiteX32" fmla="*/ 359008 w 630313"/>
              <a:gd name="connsiteY32" fmla="*/ 1170764 h 2046458"/>
              <a:gd name="connsiteX33" fmla="*/ 359008 w 630313"/>
              <a:gd name="connsiteY33" fmla="*/ 1221005 h 2046458"/>
              <a:gd name="connsiteX34" fmla="*/ 348959 w 630313"/>
              <a:gd name="connsiteY34" fmla="*/ 1286320 h 2046458"/>
              <a:gd name="connsiteX35" fmla="*/ 313790 w 630313"/>
              <a:gd name="connsiteY35" fmla="*/ 1326513 h 2046458"/>
              <a:gd name="connsiteX36" fmla="*/ 273597 w 630313"/>
              <a:gd name="connsiteY36" fmla="*/ 1401876 h 2046458"/>
              <a:gd name="connsiteX37" fmla="*/ 238428 w 630313"/>
              <a:gd name="connsiteY37" fmla="*/ 1457142 h 2046458"/>
              <a:gd name="connsiteX38" fmla="*/ 203258 w 630313"/>
              <a:gd name="connsiteY38" fmla="*/ 1517432 h 2046458"/>
              <a:gd name="connsiteX39" fmla="*/ 153017 w 630313"/>
              <a:gd name="connsiteY39" fmla="*/ 1572698 h 2046458"/>
              <a:gd name="connsiteX40" fmla="*/ 87702 w 630313"/>
              <a:gd name="connsiteY40" fmla="*/ 1658109 h 2046458"/>
              <a:gd name="connsiteX41" fmla="*/ 32436 w 630313"/>
              <a:gd name="connsiteY41" fmla="*/ 1768640 h 2046458"/>
              <a:gd name="connsiteX42" fmla="*/ 12340 w 630313"/>
              <a:gd name="connsiteY42" fmla="*/ 1823906 h 2046458"/>
              <a:gd name="connsiteX43" fmla="*/ 2291 w 630313"/>
              <a:gd name="connsiteY43" fmla="*/ 1889221 h 2046458"/>
              <a:gd name="connsiteX44" fmla="*/ 2291 w 630313"/>
              <a:gd name="connsiteY44" fmla="*/ 1949511 h 2046458"/>
              <a:gd name="connsiteX45" fmla="*/ 27412 w 630313"/>
              <a:gd name="connsiteY45" fmla="*/ 2004777 h 2046458"/>
              <a:gd name="connsiteX46" fmla="*/ 52533 w 630313"/>
              <a:gd name="connsiteY46" fmla="*/ 2039946 h 2046458"/>
              <a:gd name="connsiteX47" fmla="*/ 67606 w 630313"/>
              <a:gd name="connsiteY47" fmla="*/ 2044970 h 2046458"/>
              <a:gd name="connsiteX48" fmla="*/ 117847 w 630313"/>
              <a:gd name="connsiteY48" fmla="*/ 2044970 h 2046458"/>
              <a:gd name="connsiteX49" fmla="*/ 183162 w 630313"/>
              <a:gd name="connsiteY49" fmla="*/ 2044970 h 2046458"/>
              <a:gd name="connsiteX50" fmla="*/ 248476 w 630313"/>
              <a:gd name="connsiteY50" fmla="*/ 2024873 h 2046458"/>
              <a:gd name="connsiteX51" fmla="*/ 308766 w 630313"/>
              <a:gd name="connsiteY51" fmla="*/ 1989704 h 2046458"/>
              <a:gd name="connsiteX52" fmla="*/ 353984 w 630313"/>
              <a:gd name="connsiteY52" fmla="*/ 1954535 h 2046458"/>
              <a:gd name="connsiteX53" fmla="*/ 439395 w 630313"/>
              <a:gd name="connsiteY53" fmla="*/ 1833955 h 2046458"/>
              <a:gd name="connsiteX54" fmla="*/ 479588 w 630313"/>
              <a:gd name="connsiteY54" fmla="*/ 1783713 h 2046458"/>
              <a:gd name="connsiteX55" fmla="*/ 519781 w 630313"/>
              <a:gd name="connsiteY55" fmla="*/ 1723423 h 2046458"/>
              <a:gd name="connsiteX56" fmla="*/ 554951 w 630313"/>
              <a:gd name="connsiteY56" fmla="*/ 1673181 h 2046458"/>
              <a:gd name="connsiteX57" fmla="*/ 600168 w 630313"/>
              <a:gd name="connsiteY57" fmla="*/ 1607867 h 2046458"/>
              <a:gd name="connsiteX58" fmla="*/ 610217 w 630313"/>
              <a:gd name="connsiteY58" fmla="*/ 1587770 h 2046458"/>
              <a:gd name="connsiteX59" fmla="*/ 620265 w 630313"/>
              <a:gd name="connsiteY59" fmla="*/ 1527480 h 2046458"/>
              <a:gd name="connsiteX60" fmla="*/ 630313 w 630313"/>
              <a:gd name="connsiteY60" fmla="*/ 1477238 h 2046458"/>
              <a:gd name="connsiteX0" fmla="*/ 92727 w 630313"/>
              <a:gd name="connsiteY0" fmla="*/ 572887 h 2046458"/>
              <a:gd name="connsiteX1" fmla="*/ 97751 w 630313"/>
              <a:gd name="connsiteY1" fmla="*/ 437234 h 2046458"/>
              <a:gd name="connsiteX2" fmla="*/ 72630 w 630313"/>
              <a:gd name="connsiteY2" fmla="*/ 326702 h 2046458"/>
              <a:gd name="connsiteX3" fmla="*/ 57557 w 630313"/>
              <a:gd name="connsiteY3" fmla="*/ 256364 h 2046458"/>
              <a:gd name="connsiteX4" fmla="*/ 42485 w 630313"/>
              <a:gd name="connsiteY4" fmla="*/ 211146 h 2046458"/>
              <a:gd name="connsiteX5" fmla="*/ 22388 w 630313"/>
              <a:gd name="connsiteY5" fmla="*/ 110662 h 2046458"/>
              <a:gd name="connsiteX6" fmla="*/ 7316 w 630313"/>
              <a:gd name="connsiteY6" fmla="*/ 80517 h 2046458"/>
              <a:gd name="connsiteX7" fmla="*/ 7316 w 630313"/>
              <a:gd name="connsiteY7" fmla="*/ 35300 h 2046458"/>
              <a:gd name="connsiteX8" fmla="*/ 37461 w 630313"/>
              <a:gd name="connsiteY8" fmla="*/ 15203 h 2046458"/>
              <a:gd name="connsiteX9" fmla="*/ 77654 w 630313"/>
              <a:gd name="connsiteY9" fmla="*/ 5155 h 2046458"/>
              <a:gd name="connsiteX10" fmla="*/ 127896 w 630313"/>
              <a:gd name="connsiteY10" fmla="*/ 131 h 2046458"/>
              <a:gd name="connsiteX11" fmla="*/ 168089 w 630313"/>
              <a:gd name="connsiteY11" fmla="*/ 10179 h 2046458"/>
              <a:gd name="connsiteX12" fmla="*/ 208283 w 630313"/>
              <a:gd name="connsiteY12" fmla="*/ 30276 h 2046458"/>
              <a:gd name="connsiteX13" fmla="*/ 228379 w 630313"/>
              <a:gd name="connsiteY13" fmla="*/ 65445 h 2046458"/>
              <a:gd name="connsiteX14" fmla="*/ 258524 w 630313"/>
              <a:gd name="connsiteY14" fmla="*/ 135783 h 2046458"/>
              <a:gd name="connsiteX15" fmla="*/ 283645 w 630313"/>
              <a:gd name="connsiteY15" fmla="*/ 226218 h 2046458"/>
              <a:gd name="connsiteX16" fmla="*/ 293694 w 630313"/>
              <a:gd name="connsiteY16" fmla="*/ 286509 h 2046458"/>
              <a:gd name="connsiteX17" fmla="*/ 298718 w 630313"/>
              <a:gd name="connsiteY17" fmla="*/ 356847 h 2046458"/>
              <a:gd name="connsiteX18" fmla="*/ 298718 w 630313"/>
              <a:gd name="connsiteY18" fmla="*/ 442258 h 2046458"/>
              <a:gd name="connsiteX19" fmla="*/ 293694 w 630313"/>
              <a:gd name="connsiteY19" fmla="*/ 527669 h 2046458"/>
              <a:gd name="connsiteX20" fmla="*/ 253500 w 630313"/>
              <a:gd name="connsiteY20" fmla="*/ 592983 h 2046458"/>
              <a:gd name="connsiteX21" fmla="*/ 248476 w 630313"/>
              <a:gd name="connsiteY21" fmla="*/ 638201 h 2046458"/>
              <a:gd name="connsiteX22" fmla="*/ 248476 w 630313"/>
              <a:gd name="connsiteY22" fmla="*/ 638201 h 2046458"/>
              <a:gd name="connsiteX23" fmla="*/ 233403 w 630313"/>
              <a:gd name="connsiteY23" fmla="*/ 778878 h 2046458"/>
              <a:gd name="connsiteX24" fmla="*/ 228379 w 630313"/>
              <a:gd name="connsiteY24" fmla="*/ 824095 h 2046458"/>
              <a:gd name="connsiteX25" fmla="*/ 248476 w 630313"/>
              <a:gd name="connsiteY25" fmla="*/ 874337 h 2046458"/>
              <a:gd name="connsiteX26" fmla="*/ 283645 w 630313"/>
              <a:gd name="connsiteY26" fmla="*/ 934627 h 2046458"/>
              <a:gd name="connsiteX27" fmla="*/ 303742 w 630313"/>
              <a:gd name="connsiteY27" fmla="*/ 999942 h 2046458"/>
              <a:gd name="connsiteX28" fmla="*/ 338911 w 630313"/>
              <a:gd name="connsiteY28" fmla="*/ 1075304 h 2046458"/>
              <a:gd name="connsiteX29" fmla="*/ 343935 w 630313"/>
              <a:gd name="connsiteY29" fmla="*/ 1065256 h 2046458"/>
              <a:gd name="connsiteX30" fmla="*/ 359008 w 630313"/>
              <a:gd name="connsiteY30" fmla="*/ 1115498 h 2046458"/>
              <a:gd name="connsiteX31" fmla="*/ 359008 w 630313"/>
              <a:gd name="connsiteY31" fmla="*/ 1170764 h 2046458"/>
              <a:gd name="connsiteX32" fmla="*/ 359008 w 630313"/>
              <a:gd name="connsiteY32" fmla="*/ 1221005 h 2046458"/>
              <a:gd name="connsiteX33" fmla="*/ 348959 w 630313"/>
              <a:gd name="connsiteY33" fmla="*/ 1286320 h 2046458"/>
              <a:gd name="connsiteX34" fmla="*/ 313790 w 630313"/>
              <a:gd name="connsiteY34" fmla="*/ 1326513 h 2046458"/>
              <a:gd name="connsiteX35" fmla="*/ 273597 w 630313"/>
              <a:gd name="connsiteY35" fmla="*/ 1401876 h 2046458"/>
              <a:gd name="connsiteX36" fmla="*/ 238428 w 630313"/>
              <a:gd name="connsiteY36" fmla="*/ 1457142 h 2046458"/>
              <a:gd name="connsiteX37" fmla="*/ 203258 w 630313"/>
              <a:gd name="connsiteY37" fmla="*/ 1517432 h 2046458"/>
              <a:gd name="connsiteX38" fmla="*/ 153017 w 630313"/>
              <a:gd name="connsiteY38" fmla="*/ 1572698 h 2046458"/>
              <a:gd name="connsiteX39" fmla="*/ 87702 w 630313"/>
              <a:gd name="connsiteY39" fmla="*/ 1658109 h 2046458"/>
              <a:gd name="connsiteX40" fmla="*/ 32436 w 630313"/>
              <a:gd name="connsiteY40" fmla="*/ 1768640 h 2046458"/>
              <a:gd name="connsiteX41" fmla="*/ 12340 w 630313"/>
              <a:gd name="connsiteY41" fmla="*/ 1823906 h 2046458"/>
              <a:gd name="connsiteX42" fmla="*/ 2291 w 630313"/>
              <a:gd name="connsiteY42" fmla="*/ 1889221 h 2046458"/>
              <a:gd name="connsiteX43" fmla="*/ 2291 w 630313"/>
              <a:gd name="connsiteY43" fmla="*/ 1949511 h 2046458"/>
              <a:gd name="connsiteX44" fmla="*/ 27412 w 630313"/>
              <a:gd name="connsiteY44" fmla="*/ 2004777 h 2046458"/>
              <a:gd name="connsiteX45" fmla="*/ 52533 w 630313"/>
              <a:gd name="connsiteY45" fmla="*/ 2039946 h 2046458"/>
              <a:gd name="connsiteX46" fmla="*/ 67606 w 630313"/>
              <a:gd name="connsiteY46" fmla="*/ 2044970 h 2046458"/>
              <a:gd name="connsiteX47" fmla="*/ 117847 w 630313"/>
              <a:gd name="connsiteY47" fmla="*/ 2044970 h 2046458"/>
              <a:gd name="connsiteX48" fmla="*/ 183162 w 630313"/>
              <a:gd name="connsiteY48" fmla="*/ 2044970 h 2046458"/>
              <a:gd name="connsiteX49" fmla="*/ 248476 w 630313"/>
              <a:gd name="connsiteY49" fmla="*/ 2024873 h 2046458"/>
              <a:gd name="connsiteX50" fmla="*/ 308766 w 630313"/>
              <a:gd name="connsiteY50" fmla="*/ 1989704 h 2046458"/>
              <a:gd name="connsiteX51" fmla="*/ 353984 w 630313"/>
              <a:gd name="connsiteY51" fmla="*/ 1954535 h 2046458"/>
              <a:gd name="connsiteX52" fmla="*/ 439395 w 630313"/>
              <a:gd name="connsiteY52" fmla="*/ 1833955 h 2046458"/>
              <a:gd name="connsiteX53" fmla="*/ 479588 w 630313"/>
              <a:gd name="connsiteY53" fmla="*/ 1783713 h 2046458"/>
              <a:gd name="connsiteX54" fmla="*/ 519781 w 630313"/>
              <a:gd name="connsiteY54" fmla="*/ 1723423 h 2046458"/>
              <a:gd name="connsiteX55" fmla="*/ 554951 w 630313"/>
              <a:gd name="connsiteY55" fmla="*/ 1673181 h 2046458"/>
              <a:gd name="connsiteX56" fmla="*/ 600168 w 630313"/>
              <a:gd name="connsiteY56" fmla="*/ 1607867 h 2046458"/>
              <a:gd name="connsiteX57" fmla="*/ 610217 w 630313"/>
              <a:gd name="connsiteY57" fmla="*/ 1587770 h 2046458"/>
              <a:gd name="connsiteX58" fmla="*/ 620265 w 630313"/>
              <a:gd name="connsiteY58" fmla="*/ 1527480 h 2046458"/>
              <a:gd name="connsiteX59" fmla="*/ 630313 w 630313"/>
              <a:gd name="connsiteY59" fmla="*/ 1477238 h 2046458"/>
              <a:gd name="connsiteX0" fmla="*/ 97751 w 630313"/>
              <a:gd name="connsiteY0" fmla="*/ 437234 h 2046458"/>
              <a:gd name="connsiteX1" fmla="*/ 72630 w 630313"/>
              <a:gd name="connsiteY1" fmla="*/ 326702 h 2046458"/>
              <a:gd name="connsiteX2" fmla="*/ 57557 w 630313"/>
              <a:gd name="connsiteY2" fmla="*/ 256364 h 2046458"/>
              <a:gd name="connsiteX3" fmla="*/ 42485 w 630313"/>
              <a:gd name="connsiteY3" fmla="*/ 211146 h 2046458"/>
              <a:gd name="connsiteX4" fmla="*/ 22388 w 630313"/>
              <a:gd name="connsiteY4" fmla="*/ 110662 h 2046458"/>
              <a:gd name="connsiteX5" fmla="*/ 7316 w 630313"/>
              <a:gd name="connsiteY5" fmla="*/ 80517 h 2046458"/>
              <a:gd name="connsiteX6" fmla="*/ 7316 w 630313"/>
              <a:gd name="connsiteY6" fmla="*/ 35300 h 2046458"/>
              <a:gd name="connsiteX7" fmla="*/ 37461 w 630313"/>
              <a:gd name="connsiteY7" fmla="*/ 15203 h 2046458"/>
              <a:gd name="connsiteX8" fmla="*/ 77654 w 630313"/>
              <a:gd name="connsiteY8" fmla="*/ 5155 h 2046458"/>
              <a:gd name="connsiteX9" fmla="*/ 127896 w 630313"/>
              <a:gd name="connsiteY9" fmla="*/ 131 h 2046458"/>
              <a:gd name="connsiteX10" fmla="*/ 168089 w 630313"/>
              <a:gd name="connsiteY10" fmla="*/ 10179 h 2046458"/>
              <a:gd name="connsiteX11" fmla="*/ 208283 w 630313"/>
              <a:gd name="connsiteY11" fmla="*/ 30276 h 2046458"/>
              <a:gd name="connsiteX12" fmla="*/ 228379 w 630313"/>
              <a:gd name="connsiteY12" fmla="*/ 65445 h 2046458"/>
              <a:gd name="connsiteX13" fmla="*/ 258524 w 630313"/>
              <a:gd name="connsiteY13" fmla="*/ 135783 h 2046458"/>
              <a:gd name="connsiteX14" fmla="*/ 283645 w 630313"/>
              <a:gd name="connsiteY14" fmla="*/ 226218 h 2046458"/>
              <a:gd name="connsiteX15" fmla="*/ 293694 w 630313"/>
              <a:gd name="connsiteY15" fmla="*/ 286509 h 2046458"/>
              <a:gd name="connsiteX16" fmla="*/ 298718 w 630313"/>
              <a:gd name="connsiteY16" fmla="*/ 356847 h 2046458"/>
              <a:gd name="connsiteX17" fmla="*/ 298718 w 630313"/>
              <a:gd name="connsiteY17" fmla="*/ 442258 h 2046458"/>
              <a:gd name="connsiteX18" fmla="*/ 293694 w 630313"/>
              <a:gd name="connsiteY18" fmla="*/ 527669 h 2046458"/>
              <a:gd name="connsiteX19" fmla="*/ 253500 w 630313"/>
              <a:gd name="connsiteY19" fmla="*/ 592983 h 2046458"/>
              <a:gd name="connsiteX20" fmla="*/ 248476 w 630313"/>
              <a:gd name="connsiteY20" fmla="*/ 638201 h 2046458"/>
              <a:gd name="connsiteX21" fmla="*/ 248476 w 630313"/>
              <a:gd name="connsiteY21" fmla="*/ 638201 h 2046458"/>
              <a:gd name="connsiteX22" fmla="*/ 233403 w 630313"/>
              <a:gd name="connsiteY22" fmla="*/ 778878 h 2046458"/>
              <a:gd name="connsiteX23" fmla="*/ 228379 w 630313"/>
              <a:gd name="connsiteY23" fmla="*/ 824095 h 2046458"/>
              <a:gd name="connsiteX24" fmla="*/ 248476 w 630313"/>
              <a:gd name="connsiteY24" fmla="*/ 874337 h 2046458"/>
              <a:gd name="connsiteX25" fmla="*/ 283645 w 630313"/>
              <a:gd name="connsiteY25" fmla="*/ 934627 h 2046458"/>
              <a:gd name="connsiteX26" fmla="*/ 303742 w 630313"/>
              <a:gd name="connsiteY26" fmla="*/ 999942 h 2046458"/>
              <a:gd name="connsiteX27" fmla="*/ 338911 w 630313"/>
              <a:gd name="connsiteY27" fmla="*/ 1075304 h 2046458"/>
              <a:gd name="connsiteX28" fmla="*/ 343935 w 630313"/>
              <a:gd name="connsiteY28" fmla="*/ 1065256 h 2046458"/>
              <a:gd name="connsiteX29" fmla="*/ 359008 w 630313"/>
              <a:gd name="connsiteY29" fmla="*/ 1115498 h 2046458"/>
              <a:gd name="connsiteX30" fmla="*/ 359008 w 630313"/>
              <a:gd name="connsiteY30" fmla="*/ 1170764 h 2046458"/>
              <a:gd name="connsiteX31" fmla="*/ 359008 w 630313"/>
              <a:gd name="connsiteY31" fmla="*/ 1221005 h 2046458"/>
              <a:gd name="connsiteX32" fmla="*/ 348959 w 630313"/>
              <a:gd name="connsiteY32" fmla="*/ 1286320 h 2046458"/>
              <a:gd name="connsiteX33" fmla="*/ 313790 w 630313"/>
              <a:gd name="connsiteY33" fmla="*/ 1326513 h 2046458"/>
              <a:gd name="connsiteX34" fmla="*/ 273597 w 630313"/>
              <a:gd name="connsiteY34" fmla="*/ 1401876 h 2046458"/>
              <a:gd name="connsiteX35" fmla="*/ 238428 w 630313"/>
              <a:gd name="connsiteY35" fmla="*/ 1457142 h 2046458"/>
              <a:gd name="connsiteX36" fmla="*/ 203258 w 630313"/>
              <a:gd name="connsiteY36" fmla="*/ 1517432 h 2046458"/>
              <a:gd name="connsiteX37" fmla="*/ 153017 w 630313"/>
              <a:gd name="connsiteY37" fmla="*/ 1572698 h 2046458"/>
              <a:gd name="connsiteX38" fmla="*/ 87702 w 630313"/>
              <a:gd name="connsiteY38" fmla="*/ 1658109 h 2046458"/>
              <a:gd name="connsiteX39" fmla="*/ 32436 w 630313"/>
              <a:gd name="connsiteY39" fmla="*/ 1768640 h 2046458"/>
              <a:gd name="connsiteX40" fmla="*/ 12340 w 630313"/>
              <a:gd name="connsiteY40" fmla="*/ 1823906 h 2046458"/>
              <a:gd name="connsiteX41" fmla="*/ 2291 w 630313"/>
              <a:gd name="connsiteY41" fmla="*/ 1889221 h 2046458"/>
              <a:gd name="connsiteX42" fmla="*/ 2291 w 630313"/>
              <a:gd name="connsiteY42" fmla="*/ 1949511 h 2046458"/>
              <a:gd name="connsiteX43" fmla="*/ 27412 w 630313"/>
              <a:gd name="connsiteY43" fmla="*/ 2004777 h 2046458"/>
              <a:gd name="connsiteX44" fmla="*/ 52533 w 630313"/>
              <a:gd name="connsiteY44" fmla="*/ 2039946 h 2046458"/>
              <a:gd name="connsiteX45" fmla="*/ 67606 w 630313"/>
              <a:gd name="connsiteY45" fmla="*/ 2044970 h 2046458"/>
              <a:gd name="connsiteX46" fmla="*/ 117847 w 630313"/>
              <a:gd name="connsiteY46" fmla="*/ 2044970 h 2046458"/>
              <a:gd name="connsiteX47" fmla="*/ 183162 w 630313"/>
              <a:gd name="connsiteY47" fmla="*/ 2044970 h 2046458"/>
              <a:gd name="connsiteX48" fmla="*/ 248476 w 630313"/>
              <a:gd name="connsiteY48" fmla="*/ 2024873 h 2046458"/>
              <a:gd name="connsiteX49" fmla="*/ 308766 w 630313"/>
              <a:gd name="connsiteY49" fmla="*/ 1989704 h 2046458"/>
              <a:gd name="connsiteX50" fmla="*/ 353984 w 630313"/>
              <a:gd name="connsiteY50" fmla="*/ 1954535 h 2046458"/>
              <a:gd name="connsiteX51" fmla="*/ 439395 w 630313"/>
              <a:gd name="connsiteY51" fmla="*/ 1833955 h 2046458"/>
              <a:gd name="connsiteX52" fmla="*/ 479588 w 630313"/>
              <a:gd name="connsiteY52" fmla="*/ 1783713 h 2046458"/>
              <a:gd name="connsiteX53" fmla="*/ 519781 w 630313"/>
              <a:gd name="connsiteY53" fmla="*/ 1723423 h 2046458"/>
              <a:gd name="connsiteX54" fmla="*/ 554951 w 630313"/>
              <a:gd name="connsiteY54" fmla="*/ 1673181 h 2046458"/>
              <a:gd name="connsiteX55" fmla="*/ 600168 w 630313"/>
              <a:gd name="connsiteY55" fmla="*/ 1607867 h 2046458"/>
              <a:gd name="connsiteX56" fmla="*/ 610217 w 630313"/>
              <a:gd name="connsiteY56" fmla="*/ 1587770 h 2046458"/>
              <a:gd name="connsiteX57" fmla="*/ 620265 w 630313"/>
              <a:gd name="connsiteY57" fmla="*/ 1527480 h 2046458"/>
              <a:gd name="connsiteX58" fmla="*/ 630313 w 630313"/>
              <a:gd name="connsiteY58" fmla="*/ 1477238 h 2046458"/>
              <a:gd name="connsiteX0" fmla="*/ 72630 w 630313"/>
              <a:gd name="connsiteY0" fmla="*/ 326702 h 2046458"/>
              <a:gd name="connsiteX1" fmla="*/ 57557 w 630313"/>
              <a:gd name="connsiteY1" fmla="*/ 256364 h 2046458"/>
              <a:gd name="connsiteX2" fmla="*/ 42485 w 630313"/>
              <a:gd name="connsiteY2" fmla="*/ 211146 h 2046458"/>
              <a:gd name="connsiteX3" fmla="*/ 22388 w 630313"/>
              <a:gd name="connsiteY3" fmla="*/ 110662 h 2046458"/>
              <a:gd name="connsiteX4" fmla="*/ 7316 w 630313"/>
              <a:gd name="connsiteY4" fmla="*/ 80517 h 2046458"/>
              <a:gd name="connsiteX5" fmla="*/ 7316 w 630313"/>
              <a:gd name="connsiteY5" fmla="*/ 35300 h 2046458"/>
              <a:gd name="connsiteX6" fmla="*/ 37461 w 630313"/>
              <a:gd name="connsiteY6" fmla="*/ 15203 h 2046458"/>
              <a:gd name="connsiteX7" fmla="*/ 77654 w 630313"/>
              <a:gd name="connsiteY7" fmla="*/ 5155 h 2046458"/>
              <a:gd name="connsiteX8" fmla="*/ 127896 w 630313"/>
              <a:gd name="connsiteY8" fmla="*/ 131 h 2046458"/>
              <a:gd name="connsiteX9" fmla="*/ 168089 w 630313"/>
              <a:gd name="connsiteY9" fmla="*/ 10179 h 2046458"/>
              <a:gd name="connsiteX10" fmla="*/ 208283 w 630313"/>
              <a:gd name="connsiteY10" fmla="*/ 30276 h 2046458"/>
              <a:gd name="connsiteX11" fmla="*/ 228379 w 630313"/>
              <a:gd name="connsiteY11" fmla="*/ 65445 h 2046458"/>
              <a:gd name="connsiteX12" fmla="*/ 258524 w 630313"/>
              <a:gd name="connsiteY12" fmla="*/ 135783 h 2046458"/>
              <a:gd name="connsiteX13" fmla="*/ 283645 w 630313"/>
              <a:gd name="connsiteY13" fmla="*/ 226218 h 2046458"/>
              <a:gd name="connsiteX14" fmla="*/ 293694 w 630313"/>
              <a:gd name="connsiteY14" fmla="*/ 286509 h 2046458"/>
              <a:gd name="connsiteX15" fmla="*/ 298718 w 630313"/>
              <a:gd name="connsiteY15" fmla="*/ 356847 h 2046458"/>
              <a:gd name="connsiteX16" fmla="*/ 298718 w 630313"/>
              <a:gd name="connsiteY16" fmla="*/ 442258 h 2046458"/>
              <a:gd name="connsiteX17" fmla="*/ 293694 w 630313"/>
              <a:gd name="connsiteY17" fmla="*/ 527669 h 2046458"/>
              <a:gd name="connsiteX18" fmla="*/ 253500 w 630313"/>
              <a:gd name="connsiteY18" fmla="*/ 592983 h 2046458"/>
              <a:gd name="connsiteX19" fmla="*/ 248476 w 630313"/>
              <a:gd name="connsiteY19" fmla="*/ 638201 h 2046458"/>
              <a:gd name="connsiteX20" fmla="*/ 248476 w 630313"/>
              <a:gd name="connsiteY20" fmla="*/ 638201 h 2046458"/>
              <a:gd name="connsiteX21" fmla="*/ 233403 w 630313"/>
              <a:gd name="connsiteY21" fmla="*/ 778878 h 2046458"/>
              <a:gd name="connsiteX22" fmla="*/ 228379 w 630313"/>
              <a:gd name="connsiteY22" fmla="*/ 824095 h 2046458"/>
              <a:gd name="connsiteX23" fmla="*/ 248476 w 630313"/>
              <a:gd name="connsiteY23" fmla="*/ 874337 h 2046458"/>
              <a:gd name="connsiteX24" fmla="*/ 283645 w 630313"/>
              <a:gd name="connsiteY24" fmla="*/ 934627 h 2046458"/>
              <a:gd name="connsiteX25" fmla="*/ 303742 w 630313"/>
              <a:gd name="connsiteY25" fmla="*/ 999942 h 2046458"/>
              <a:gd name="connsiteX26" fmla="*/ 338911 w 630313"/>
              <a:gd name="connsiteY26" fmla="*/ 1075304 h 2046458"/>
              <a:gd name="connsiteX27" fmla="*/ 343935 w 630313"/>
              <a:gd name="connsiteY27" fmla="*/ 1065256 h 2046458"/>
              <a:gd name="connsiteX28" fmla="*/ 359008 w 630313"/>
              <a:gd name="connsiteY28" fmla="*/ 1115498 h 2046458"/>
              <a:gd name="connsiteX29" fmla="*/ 359008 w 630313"/>
              <a:gd name="connsiteY29" fmla="*/ 1170764 h 2046458"/>
              <a:gd name="connsiteX30" fmla="*/ 359008 w 630313"/>
              <a:gd name="connsiteY30" fmla="*/ 1221005 h 2046458"/>
              <a:gd name="connsiteX31" fmla="*/ 348959 w 630313"/>
              <a:gd name="connsiteY31" fmla="*/ 1286320 h 2046458"/>
              <a:gd name="connsiteX32" fmla="*/ 313790 w 630313"/>
              <a:gd name="connsiteY32" fmla="*/ 1326513 h 2046458"/>
              <a:gd name="connsiteX33" fmla="*/ 273597 w 630313"/>
              <a:gd name="connsiteY33" fmla="*/ 1401876 h 2046458"/>
              <a:gd name="connsiteX34" fmla="*/ 238428 w 630313"/>
              <a:gd name="connsiteY34" fmla="*/ 1457142 h 2046458"/>
              <a:gd name="connsiteX35" fmla="*/ 203258 w 630313"/>
              <a:gd name="connsiteY35" fmla="*/ 1517432 h 2046458"/>
              <a:gd name="connsiteX36" fmla="*/ 153017 w 630313"/>
              <a:gd name="connsiteY36" fmla="*/ 1572698 h 2046458"/>
              <a:gd name="connsiteX37" fmla="*/ 87702 w 630313"/>
              <a:gd name="connsiteY37" fmla="*/ 1658109 h 2046458"/>
              <a:gd name="connsiteX38" fmla="*/ 32436 w 630313"/>
              <a:gd name="connsiteY38" fmla="*/ 1768640 h 2046458"/>
              <a:gd name="connsiteX39" fmla="*/ 12340 w 630313"/>
              <a:gd name="connsiteY39" fmla="*/ 1823906 h 2046458"/>
              <a:gd name="connsiteX40" fmla="*/ 2291 w 630313"/>
              <a:gd name="connsiteY40" fmla="*/ 1889221 h 2046458"/>
              <a:gd name="connsiteX41" fmla="*/ 2291 w 630313"/>
              <a:gd name="connsiteY41" fmla="*/ 1949511 h 2046458"/>
              <a:gd name="connsiteX42" fmla="*/ 27412 w 630313"/>
              <a:gd name="connsiteY42" fmla="*/ 2004777 h 2046458"/>
              <a:gd name="connsiteX43" fmla="*/ 52533 w 630313"/>
              <a:gd name="connsiteY43" fmla="*/ 2039946 h 2046458"/>
              <a:gd name="connsiteX44" fmla="*/ 67606 w 630313"/>
              <a:gd name="connsiteY44" fmla="*/ 2044970 h 2046458"/>
              <a:gd name="connsiteX45" fmla="*/ 117847 w 630313"/>
              <a:gd name="connsiteY45" fmla="*/ 2044970 h 2046458"/>
              <a:gd name="connsiteX46" fmla="*/ 183162 w 630313"/>
              <a:gd name="connsiteY46" fmla="*/ 2044970 h 2046458"/>
              <a:gd name="connsiteX47" fmla="*/ 248476 w 630313"/>
              <a:gd name="connsiteY47" fmla="*/ 2024873 h 2046458"/>
              <a:gd name="connsiteX48" fmla="*/ 308766 w 630313"/>
              <a:gd name="connsiteY48" fmla="*/ 1989704 h 2046458"/>
              <a:gd name="connsiteX49" fmla="*/ 353984 w 630313"/>
              <a:gd name="connsiteY49" fmla="*/ 1954535 h 2046458"/>
              <a:gd name="connsiteX50" fmla="*/ 439395 w 630313"/>
              <a:gd name="connsiteY50" fmla="*/ 1833955 h 2046458"/>
              <a:gd name="connsiteX51" fmla="*/ 479588 w 630313"/>
              <a:gd name="connsiteY51" fmla="*/ 1783713 h 2046458"/>
              <a:gd name="connsiteX52" fmla="*/ 519781 w 630313"/>
              <a:gd name="connsiteY52" fmla="*/ 1723423 h 2046458"/>
              <a:gd name="connsiteX53" fmla="*/ 554951 w 630313"/>
              <a:gd name="connsiteY53" fmla="*/ 1673181 h 2046458"/>
              <a:gd name="connsiteX54" fmla="*/ 600168 w 630313"/>
              <a:gd name="connsiteY54" fmla="*/ 1607867 h 2046458"/>
              <a:gd name="connsiteX55" fmla="*/ 610217 w 630313"/>
              <a:gd name="connsiteY55" fmla="*/ 1587770 h 2046458"/>
              <a:gd name="connsiteX56" fmla="*/ 620265 w 630313"/>
              <a:gd name="connsiteY56" fmla="*/ 1527480 h 2046458"/>
              <a:gd name="connsiteX57" fmla="*/ 630313 w 630313"/>
              <a:gd name="connsiteY57" fmla="*/ 1477238 h 2046458"/>
              <a:gd name="connsiteX0" fmla="*/ 57557 w 630313"/>
              <a:gd name="connsiteY0" fmla="*/ 256364 h 2046458"/>
              <a:gd name="connsiteX1" fmla="*/ 42485 w 630313"/>
              <a:gd name="connsiteY1" fmla="*/ 211146 h 2046458"/>
              <a:gd name="connsiteX2" fmla="*/ 22388 w 630313"/>
              <a:gd name="connsiteY2" fmla="*/ 110662 h 2046458"/>
              <a:gd name="connsiteX3" fmla="*/ 7316 w 630313"/>
              <a:gd name="connsiteY3" fmla="*/ 80517 h 2046458"/>
              <a:gd name="connsiteX4" fmla="*/ 7316 w 630313"/>
              <a:gd name="connsiteY4" fmla="*/ 35300 h 2046458"/>
              <a:gd name="connsiteX5" fmla="*/ 37461 w 630313"/>
              <a:gd name="connsiteY5" fmla="*/ 15203 h 2046458"/>
              <a:gd name="connsiteX6" fmla="*/ 77654 w 630313"/>
              <a:gd name="connsiteY6" fmla="*/ 5155 h 2046458"/>
              <a:gd name="connsiteX7" fmla="*/ 127896 w 630313"/>
              <a:gd name="connsiteY7" fmla="*/ 131 h 2046458"/>
              <a:gd name="connsiteX8" fmla="*/ 168089 w 630313"/>
              <a:gd name="connsiteY8" fmla="*/ 10179 h 2046458"/>
              <a:gd name="connsiteX9" fmla="*/ 208283 w 630313"/>
              <a:gd name="connsiteY9" fmla="*/ 30276 h 2046458"/>
              <a:gd name="connsiteX10" fmla="*/ 228379 w 630313"/>
              <a:gd name="connsiteY10" fmla="*/ 65445 h 2046458"/>
              <a:gd name="connsiteX11" fmla="*/ 258524 w 630313"/>
              <a:gd name="connsiteY11" fmla="*/ 135783 h 2046458"/>
              <a:gd name="connsiteX12" fmla="*/ 283645 w 630313"/>
              <a:gd name="connsiteY12" fmla="*/ 226218 h 2046458"/>
              <a:gd name="connsiteX13" fmla="*/ 293694 w 630313"/>
              <a:gd name="connsiteY13" fmla="*/ 286509 h 2046458"/>
              <a:gd name="connsiteX14" fmla="*/ 298718 w 630313"/>
              <a:gd name="connsiteY14" fmla="*/ 356847 h 2046458"/>
              <a:gd name="connsiteX15" fmla="*/ 298718 w 630313"/>
              <a:gd name="connsiteY15" fmla="*/ 442258 h 2046458"/>
              <a:gd name="connsiteX16" fmla="*/ 293694 w 630313"/>
              <a:gd name="connsiteY16" fmla="*/ 527669 h 2046458"/>
              <a:gd name="connsiteX17" fmla="*/ 253500 w 630313"/>
              <a:gd name="connsiteY17" fmla="*/ 592983 h 2046458"/>
              <a:gd name="connsiteX18" fmla="*/ 248476 w 630313"/>
              <a:gd name="connsiteY18" fmla="*/ 638201 h 2046458"/>
              <a:gd name="connsiteX19" fmla="*/ 248476 w 630313"/>
              <a:gd name="connsiteY19" fmla="*/ 638201 h 2046458"/>
              <a:gd name="connsiteX20" fmla="*/ 233403 w 630313"/>
              <a:gd name="connsiteY20" fmla="*/ 778878 h 2046458"/>
              <a:gd name="connsiteX21" fmla="*/ 228379 w 630313"/>
              <a:gd name="connsiteY21" fmla="*/ 824095 h 2046458"/>
              <a:gd name="connsiteX22" fmla="*/ 248476 w 630313"/>
              <a:gd name="connsiteY22" fmla="*/ 874337 h 2046458"/>
              <a:gd name="connsiteX23" fmla="*/ 283645 w 630313"/>
              <a:gd name="connsiteY23" fmla="*/ 934627 h 2046458"/>
              <a:gd name="connsiteX24" fmla="*/ 303742 w 630313"/>
              <a:gd name="connsiteY24" fmla="*/ 999942 h 2046458"/>
              <a:gd name="connsiteX25" fmla="*/ 338911 w 630313"/>
              <a:gd name="connsiteY25" fmla="*/ 1075304 h 2046458"/>
              <a:gd name="connsiteX26" fmla="*/ 343935 w 630313"/>
              <a:gd name="connsiteY26" fmla="*/ 1065256 h 2046458"/>
              <a:gd name="connsiteX27" fmla="*/ 359008 w 630313"/>
              <a:gd name="connsiteY27" fmla="*/ 1115498 h 2046458"/>
              <a:gd name="connsiteX28" fmla="*/ 359008 w 630313"/>
              <a:gd name="connsiteY28" fmla="*/ 1170764 h 2046458"/>
              <a:gd name="connsiteX29" fmla="*/ 359008 w 630313"/>
              <a:gd name="connsiteY29" fmla="*/ 1221005 h 2046458"/>
              <a:gd name="connsiteX30" fmla="*/ 348959 w 630313"/>
              <a:gd name="connsiteY30" fmla="*/ 1286320 h 2046458"/>
              <a:gd name="connsiteX31" fmla="*/ 313790 w 630313"/>
              <a:gd name="connsiteY31" fmla="*/ 1326513 h 2046458"/>
              <a:gd name="connsiteX32" fmla="*/ 273597 w 630313"/>
              <a:gd name="connsiteY32" fmla="*/ 1401876 h 2046458"/>
              <a:gd name="connsiteX33" fmla="*/ 238428 w 630313"/>
              <a:gd name="connsiteY33" fmla="*/ 1457142 h 2046458"/>
              <a:gd name="connsiteX34" fmla="*/ 203258 w 630313"/>
              <a:gd name="connsiteY34" fmla="*/ 1517432 h 2046458"/>
              <a:gd name="connsiteX35" fmla="*/ 153017 w 630313"/>
              <a:gd name="connsiteY35" fmla="*/ 1572698 h 2046458"/>
              <a:gd name="connsiteX36" fmla="*/ 87702 w 630313"/>
              <a:gd name="connsiteY36" fmla="*/ 1658109 h 2046458"/>
              <a:gd name="connsiteX37" fmla="*/ 32436 w 630313"/>
              <a:gd name="connsiteY37" fmla="*/ 1768640 h 2046458"/>
              <a:gd name="connsiteX38" fmla="*/ 12340 w 630313"/>
              <a:gd name="connsiteY38" fmla="*/ 1823906 h 2046458"/>
              <a:gd name="connsiteX39" fmla="*/ 2291 w 630313"/>
              <a:gd name="connsiteY39" fmla="*/ 1889221 h 2046458"/>
              <a:gd name="connsiteX40" fmla="*/ 2291 w 630313"/>
              <a:gd name="connsiteY40" fmla="*/ 1949511 h 2046458"/>
              <a:gd name="connsiteX41" fmla="*/ 27412 w 630313"/>
              <a:gd name="connsiteY41" fmla="*/ 2004777 h 2046458"/>
              <a:gd name="connsiteX42" fmla="*/ 52533 w 630313"/>
              <a:gd name="connsiteY42" fmla="*/ 2039946 h 2046458"/>
              <a:gd name="connsiteX43" fmla="*/ 67606 w 630313"/>
              <a:gd name="connsiteY43" fmla="*/ 2044970 h 2046458"/>
              <a:gd name="connsiteX44" fmla="*/ 117847 w 630313"/>
              <a:gd name="connsiteY44" fmla="*/ 2044970 h 2046458"/>
              <a:gd name="connsiteX45" fmla="*/ 183162 w 630313"/>
              <a:gd name="connsiteY45" fmla="*/ 2044970 h 2046458"/>
              <a:gd name="connsiteX46" fmla="*/ 248476 w 630313"/>
              <a:gd name="connsiteY46" fmla="*/ 2024873 h 2046458"/>
              <a:gd name="connsiteX47" fmla="*/ 308766 w 630313"/>
              <a:gd name="connsiteY47" fmla="*/ 1989704 h 2046458"/>
              <a:gd name="connsiteX48" fmla="*/ 353984 w 630313"/>
              <a:gd name="connsiteY48" fmla="*/ 1954535 h 2046458"/>
              <a:gd name="connsiteX49" fmla="*/ 439395 w 630313"/>
              <a:gd name="connsiteY49" fmla="*/ 1833955 h 2046458"/>
              <a:gd name="connsiteX50" fmla="*/ 479588 w 630313"/>
              <a:gd name="connsiteY50" fmla="*/ 1783713 h 2046458"/>
              <a:gd name="connsiteX51" fmla="*/ 519781 w 630313"/>
              <a:gd name="connsiteY51" fmla="*/ 1723423 h 2046458"/>
              <a:gd name="connsiteX52" fmla="*/ 554951 w 630313"/>
              <a:gd name="connsiteY52" fmla="*/ 1673181 h 2046458"/>
              <a:gd name="connsiteX53" fmla="*/ 600168 w 630313"/>
              <a:gd name="connsiteY53" fmla="*/ 1607867 h 2046458"/>
              <a:gd name="connsiteX54" fmla="*/ 610217 w 630313"/>
              <a:gd name="connsiteY54" fmla="*/ 1587770 h 2046458"/>
              <a:gd name="connsiteX55" fmla="*/ 620265 w 630313"/>
              <a:gd name="connsiteY55" fmla="*/ 1527480 h 2046458"/>
              <a:gd name="connsiteX56" fmla="*/ 630313 w 630313"/>
              <a:gd name="connsiteY56" fmla="*/ 1477238 h 2046458"/>
              <a:gd name="connsiteX0" fmla="*/ 42485 w 630313"/>
              <a:gd name="connsiteY0" fmla="*/ 211146 h 2046458"/>
              <a:gd name="connsiteX1" fmla="*/ 22388 w 630313"/>
              <a:gd name="connsiteY1" fmla="*/ 110662 h 2046458"/>
              <a:gd name="connsiteX2" fmla="*/ 7316 w 630313"/>
              <a:gd name="connsiteY2" fmla="*/ 80517 h 2046458"/>
              <a:gd name="connsiteX3" fmla="*/ 7316 w 630313"/>
              <a:gd name="connsiteY3" fmla="*/ 35300 h 2046458"/>
              <a:gd name="connsiteX4" fmla="*/ 37461 w 630313"/>
              <a:gd name="connsiteY4" fmla="*/ 15203 h 2046458"/>
              <a:gd name="connsiteX5" fmla="*/ 77654 w 630313"/>
              <a:gd name="connsiteY5" fmla="*/ 5155 h 2046458"/>
              <a:gd name="connsiteX6" fmla="*/ 127896 w 630313"/>
              <a:gd name="connsiteY6" fmla="*/ 131 h 2046458"/>
              <a:gd name="connsiteX7" fmla="*/ 168089 w 630313"/>
              <a:gd name="connsiteY7" fmla="*/ 10179 h 2046458"/>
              <a:gd name="connsiteX8" fmla="*/ 208283 w 630313"/>
              <a:gd name="connsiteY8" fmla="*/ 30276 h 2046458"/>
              <a:gd name="connsiteX9" fmla="*/ 228379 w 630313"/>
              <a:gd name="connsiteY9" fmla="*/ 65445 h 2046458"/>
              <a:gd name="connsiteX10" fmla="*/ 258524 w 630313"/>
              <a:gd name="connsiteY10" fmla="*/ 135783 h 2046458"/>
              <a:gd name="connsiteX11" fmla="*/ 283645 w 630313"/>
              <a:gd name="connsiteY11" fmla="*/ 226218 h 2046458"/>
              <a:gd name="connsiteX12" fmla="*/ 293694 w 630313"/>
              <a:gd name="connsiteY12" fmla="*/ 286509 h 2046458"/>
              <a:gd name="connsiteX13" fmla="*/ 298718 w 630313"/>
              <a:gd name="connsiteY13" fmla="*/ 356847 h 2046458"/>
              <a:gd name="connsiteX14" fmla="*/ 298718 w 630313"/>
              <a:gd name="connsiteY14" fmla="*/ 442258 h 2046458"/>
              <a:gd name="connsiteX15" fmla="*/ 293694 w 630313"/>
              <a:gd name="connsiteY15" fmla="*/ 527669 h 2046458"/>
              <a:gd name="connsiteX16" fmla="*/ 253500 w 630313"/>
              <a:gd name="connsiteY16" fmla="*/ 592983 h 2046458"/>
              <a:gd name="connsiteX17" fmla="*/ 248476 w 630313"/>
              <a:gd name="connsiteY17" fmla="*/ 638201 h 2046458"/>
              <a:gd name="connsiteX18" fmla="*/ 248476 w 630313"/>
              <a:gd name="connsiteY18" fmla="*/ 638201 h 2046458"/>
              <a:gd name="connsiteX19" fmla="*/ 233403 w 630313"/>
              <a:gd name="connsiteY19" fmla="*/ 778878 h 2046458"/>
              <a:gd name="connsiteX20" fmla="*/ 228379 w 630313"/>
              <a:gd name="connsiteY20" fmla="*/ 824095 h 2046458"/>
              <a:gd name="connsiteX21" fmla="*/ 248476 w 630313"/>
              <a:gd name="connsiteY21" fmla="*/ 874337 h 2046458"/>
              <a:gd name="connsiteX22" fmla="*/ 283645 w 630313"/>
              <a:gd name="connsiteY22" fmla="*/ 934627 h 2046458"/>
              <a:gd name="connsiteX23" fmla="*/ 303742 w 630313"/>
              <a:gd name="connsiteY23" fmla="*/ 999942 h 2046458"/>
              <a:gd name="connsiteX24" fmla="*/ 338911 w 630313"/>
              <a:gd name="connsiteY24" fmla="*/ 1075304 h 2046458"/>
              <a:gd name="connsiteX25" fmla="*/ 343935 w 630313"/>
              <a:gd name="connsiteY25" fmla="*/ 1065256 h 2046458"/>
              <a:gd name="connsiteX26" fmla="*/ 359008 w 630313"/>
              <a:gd name="connsiteY26" fmla="*/ 1115498 h 2046458"/>
              <a:gd name="connsiteX27" fmla="*/ 359008 w 630313"/>
              <a:gd name="connsiteY27" fmla="*/ 1170764 h 2046458"/>
              <a:gd name="connsiteX28" fmla="*/ 359008 w 630313"/>
              <a:gd name="connsiteY28" fmla="*/ 1221005 h 2046458"/>
              <a:gd name="connsiteX29" fmla="*/ 348959 w 630313"/>
              <a:gd name="connsiteY29" fmla="*/ 1286320 h 2046458"/>
              <a:gd name="connsiteX30" fmla="*/ 313790 w 630313"/>
              <a:gd name="connsiteY30" fmla="*/ 1326513 h 2046458"/>
              <a:gd name="connsiteX31" fmla="*/ 273597 w 630313"/>
              <a:gd name="connsiteY31" fmla="*/ 1401876 h 2046458"/>
              <a:gd name="connsiteX32" fmla="*/ 238428 w 630313"/>
              <a:gd name="connsiteY32" fmla="*/ 1457142 h 2046458"/>
              <a:gd name="connsiteX33" fmla="*/ 203258 w 630313"/>
              <a:gd name="connsiteY33" fmla="*/ 1517432 h 2046458"/>
              <a:gd name="connsiteX34" fmla="*/ 153017 w 630313"/>
              <a:gd name="connsiteY34" fmla="*/ 1572698 h 2046458"/>
              <a:gd name="connsiteX35" fmla="*/ 87702 w 630313"/>
              <a:gd name="connsiteY35" fmla="*/ 1658109 h 2046458"/>
              <a:gd name="connsiteX36" fmla="*/ 32436 w 630313"/>
              <a:gd name="connsiteY36" fmla="*/ 1768640 h 2046458"/>
              <a:gd name="connsiteX37" fmla="*/ 12340 w 630313"/>
              <a:gd name="connsiteY37" fmla="*/ 1823906 h 2046458"/>
              <a:gd name="connsiteX38" fmla="*/ 2291 w 630313"/>
              <a:gd name="connsiteY38" fmla="*/ 1889221 h 2046458"/>
              <a:gd name="connsiteX39" fmla="*/ 2291 w 630313"/>
              <a:gd name="connsiteY39" fmla="*/ 1949511 h 2046458"/>
              <a:gd name="connsiteX40" fmla="*/ 27412 w 630313"/>
              <a:gd name="connsiteY40" fmla="*/ 2004777 h 2046458"/>
              <a:gd name="connsiteX41" fmla="*/ 52533 w 630313"/>
              <a:gd name="connsiteY41" fmla="*/ 2039946 h 2046458"/>
              <a:gd name="connsiteX42" fmla="*/ 67606 w 630313"/>
              <a:gd name="connsiteY42" fmla="*/ 2044970 h 2046458"/>
              <a:gd name="connsiteX43" fmla="*/ 117847 w 630313"/>
              <a:gd name="connsiteY43" fmla="*/ 2044970 h 2046458"/>
              <a:gd name="connsiteX44" fmla="*/ 183162 w 630313"/>
              <a:gd name="connsiteY44" fmla="*/ 2044970 h 2046458"/>
              <a:gd name="connsiteX45" fmla="*/ 248476 w 630313"/>
              <a:gd name="connsiteY45" fmla="*/ 2024873 h 2046458"/>
              <a:gd name="connsiteX46" fmla="*/ 308766 w 630313"/>
              <a:gd name="connsiteY46" fmla="*/ 1989704 h 2046458"/>
              <a:gd name="connsiteX47" fmla="*/ 353984 w 630313"/>
              <a:gd name="connsiteY47" fmla="*/ 1954535 h 2046458"/>
              <a:gd name="connsiteX48" fmla="*/ 439395 w 630313"/>
              <a:gd name="connsiteY48" fmla="*/ 1833955 h 2046458"/>
              <a:gd name="connsiteX49" fmla="*/ 479588 w 630313"/>
              <a:gd name="connsiteY49" fmla="*/ 1783713 h 2046458"/>
              <a:gd name="connsiteX50" fmla="*/ 519781 w 630313"/>
              <a:gd name="connsiteY50" fmla="*/ 1723423 h 2046458"/>
              <a:gd name="connsiteX51" fmla="*/ 554951 w 630313"/>
              <a:gd name="connsiteY51" fmla="*/ 1673181 h 2046458"/>
              <a:gd name="connsiteX52" fmla="*/ 600168 w 630313"/>
              <a:gd name="connsiteY52" fmla="*/ 1607867 h 2046458"/>
              <a:gd name="connsiteX53" fmla="*/ 610217 w 630313"/>
              <a:gd name="connsiteY53" fmla="*/ 1587770 h 2046458"/>
              <a:gd name="connsiteX54" fmla="*/ 620265 w 630313"/>
              <a:gd name="connsiteY54" fmla="*/ 1527480 h 2046458"/>
              <a:gd name="connsiteX55" fmla="*/ 630313 w 630313"/>
              <a:gd name="connsiteY55" fmla="*/ 1477238 h 2046458"/>
              <a:gd name="connsiteX0" fmla="*/ 22388 w 630313"/>
              <a:gd name="connsiteY0" fmla="*/ 110662 h 2046458"/>
              <a:gd name="connsiteX1" fmla="*/ 7316 w 630313"/>
              <a:gd name="connsiteY1" fmla="*/ 80517 h 2046458"/>
              <a:gd name="connsiteX2" fmla="*/ 7316 w 630313"/>
              <a:gd name="connsiteY2" fmla="*/ 35300 h 2046458"/>
              <a:gd name="connsiteX3" fmla="*/ 37461 w 630313"/>
              <a:gd name="connsiteY3" fmla="*/ 15203 h 2046458"/>
              <a:gd name="connsiteX4" fmla="*/ 77654 w 630313"/>
              <a:gd name="connsiteY4" fmla="*/ 5155 h 2046458"/>
              <a:gd name="connsiteX5" fmla="*/ 127896 w 630313"/>
              <a:gd name="connsiteY5" fmla="*/ 131 h 2046458"/>
              <a:gd name="connsiteX6" fmla="*/ 168089 w 630313"/>
              <a:gd name="connsiteY6" fmla="*/ 10179 h 2046458"/>
              <a:gd name="connsiteX7" fmla="*/ 208283 w 630313"/>
              <a:gd name="connsiteY7" fmla="*/ 30276 h 2046458"/>
              <a:gd name="connsiteX8" fmla="*/ 228379 w 630313"/>
              <a:gd name="connsiteY8" fmla="*/ 65445 h 2046458"/>
              <a:gd name="connsiteX9" fmla="*/ 258524 w 630313"/>
              <a:gd name="connsiteY9" fmla="*/ 135783 h 2046458"/>
              <a:gd name="connsiteX10" fmla="*/ 283645 w 630313"/>
              <a:gd name="connsiteY10" fmla="*/ 226218 h 2046458"/>
              <a:gd name="connsiteX11" fmla="*/ 293694 w 630313"/>
              <a:gd name="connsiteY11" fmla="*/ 286509 h 2046458"/>
              <a:gd name="connsiteX12" fmla="*/ 298718 w 630313"/>
              <a:gd name="connsiteY12" fmla="*/ 356847 h 2046458"/>
              <a:gd name="connsiteX13" fmla="*/ 298718 w 630313"/>
              <a:gd name="connsiteY13" fmla="*/ 442258 h 2046458"/>
              <a:gd name="connsiteX14" fmla="*/ 293694 w 630313"/>
              <a:gd name="connsiteY14" fmla="*/ 527669 h 2046458"/>
              <a:gd name="connsiteX15" fmla="*/ 253500 w 630313"/>
              <a:gd name="connsiteY15" fmla="*/ 592983 h 2046458"/>
              <a:gd name="connsiteX16" fmla="*/ 248476 w 630313"/>
              <a:gd name="connsiteY16" fmla="*/ 638201 h 2046458"/>
              <a:gd name="connsiteX17" fmla="*/ 248476 w 630313"/>
              <a:gd name="connsiteY17" fmla="*/ 638201 h 2046458"/>
              <a:gd name="connsiteX18" fmla="*/ 233403 w 630313"/>
              <a:gd name="connsiteY18" fmla="*/ 778878 h 2046458"/>
              <a:gd name="connsiteX19" fmla="*/ 228379 w 630313"/>
              <a:gd name="connsiteY19" fmla="*/ 824095 h 2046458"/>
              <a:gd name="connsiteX20" fmla="*/ 248476 w 630313"/>
              <a:gd name="connsiteY20" fmla="*/ 874337 h 2046458"/>
              <a:gd name="connsiteX21" fmla="*/ 283645 w 630313"/>
              <a:gd name="connsiteY21" fmla="*/ 934627 h 2046458"/>
              <a:gd name="connsiteX22" fmla="*/ 303742 w 630313"/>
              <a:gd name="connsiteY22" fmla="*/ 999942 h 2046458"/>
              <a:gd name="connsiteX23" fmla="*/ 338911 w 630313"/>
              <a:gd name="connsiteY23" fmla="*/ 1075304 h 2046458"/>
              <a:gd name="connsiteX24" fmla="*/ 343935 w 630313"/>
              <a:gd name="connsiteY24" fmla="*/ 1065256 h 2046458"/>
              <a:gd name="connsiteX25" fmla="*/ 359008 w 630313"/>
              <a:gd name="connsiteY25" fmla="*/ 1115498 h 2046458"/>
              <a:gd name="connsiteX26" fmla="*/ 359008 w 630313"/>
              <a:gd name="connsiteY26" fmla="*/ 1170764 h 2046458"/>
              <a:gd name="connsiteX27" fmla="*/ 359008 w 630313"/>
              <a:gd name="connsiteY27" fmla="*/ 1221005 h 2046458"/>
              <a:gd name="connsiteX28" fmla="*/ 348959 w 630313"/>
              <a:gd name="connsiteY28" fmla="*/ 1286320 h 2046458"/>
              <a:gd name="connsiteX29" fmla="*/ 313790 w 630313"/>
              <a:gd name="connsiteY29" fmla="*/ 1326513 h 2046458"/>
              <a:gd name="connsiteX30" fmla="*/ 273597 w 630313"/>
              <a:gd name="connsiteY30" fmla="*/ 1401876 h 2046458"/>
              <a:gd name="connsiteX31" fmla="*/ 238428 w 630313"/>
              <a:gd name="connsiteY31" fmla="*/ 1457142 h 2046458"/>
              <a:gd name="connsiteX32" fmla="*/ 203258 w 630313"/>
              <a:gd name="connsiteY32" fmla="*/ 1517432 h 2046458"/>
              <a:gd name="connsiteX33" fmla="*/ 153017 w 630313"/>
              <a:gd name="connsiteY33" fmla="*/ 1572698 h 2046458"/>
              <a:gd name="connsiteX34" fmla="*/ 87702 w 630313"/>
              <a:gd name="connsiteY34" fmla="*/ 1658109 h 2046458"/>
              <a:gd name="connsiteX35" fmla="*/ 32436 w 630313"/>
              <a:gd name="connsiteY35" fmla="*/ 1768640 h 2046458"/>
              <a:gd name="connsiteX36" fmla="*/ 12340 w 630313"/>
              <a:gd name="connsiteY36" fmla="*/ 1823906 h 2046458"/>
              <a:gd name="connsiteX37" fmla="*/ 2291 w 630313"/>
              <a:gd name="connsiteY37" fmla="*/ 1889221 h 2046458"/>
              <a:gd name="connsiteX38" fmla="*/ 2291 w 630313"/>
              <a:gd name="connsiteY38" fmla="*/ 1949511 h 2046458"/>
              <a:gd name="connsiteX39" fmla="*/ 27412 w 630313"/>
              <a:gd name="connsiteY39" fmla="*/ 2004777 h 2046458"/>
              <a:gd name="connsiteX40" fmla="*/ 52533 w 630313"/>
              <a:gd name="connsiteY40" fmla="*/ 2039946 h 2046458"/>
              <a:gd name="connsiteX41" fmla="*/ 67606 w 630313"/>
              <a:gd name="connsiteY41" fmla="*/ 2044970 h 2046458"/>
              <a:gd name="connsiteX42" fmla="*/ 117847 w 630313"/>
              <a:gd name="connsiteY42" fmla="*/ 2044970 h 2046458"/>
              <a:gd name="connsiteX43" fmla="*/ 183162 w 630313"/>
              <a:gd name="connsiteY43" fmla="*/ 2044970 h 2046458"/>
              <a:gd name="connsiteX44" fmla="*/ 248476 w 630313"/>
              <a:gd name="connsiteY44" fmla="*/ 2024873 h 2046458"/>
              <a:gd name="connsiteX45" fmla="*/ 308766 w 630313"/>
              <a:gd name="connsiteY45" fmla="*/ 1989704 h 2046458"/>
              <a:gd name="connsiteX46" fmla="*/ 353984 w 630313"/>
              <a:gd name="connsiteY46" fmla="*/ 1954535 h 2046458"/>
              <a:gd name="connsiteX47" fmla="*/ 439395 w 630313"/>
              <a:gd name="connsiteY47" fmla="*/ 1833955 h 2046458"/>
              <a:gd name="connsiteX48" fmla="*/ 479588 w 630313"/>
              <a:gd name="connsiteY48" fmla="*/ 1783713 h 2046458"/>
              <a:gd name="connsiteX49" fmla="*/ 519781 w 630313"/>
              <a:gd name="connsiteY49" fmla="*/ 1723423 h 2046458"/>
              <a:gd name="connsiteX50" fmla="*/ 554951 w 630313"/>
              <a:gd name="connsiteY50" fmla="*/ 1673181 h 2046458"/>
              <a:gd name="connsiteX51" fmla="*/ 600168 w 630313"/>
              <a:gd name="connsiteY51" fmla="*/ 1607867 h 2046458"/>
              <a:gd name="connsiteX52" fmla="*/ 610217 w 630313"/>
              <a:gd name="connsiteY52" fmla="*/ 1587770 h 2046458"/>
              <a:gd name="connsiteX53" fmla="*/ 620265 w 630313"/>
              <a:gd name="connsiteY53" fmla="*/ 1527480 h 2046458"/>
              <a:gd name="connsiteX54" fmla="*/ 630313 w 630313"/>
              <a:gd name="connsiteY54" fmla="*/ 1477238 h 2046458"/>
              <a:gd name="connsiteX0" fmla="*/ 7316 w 630313"/>
              <a:gd name="connsiteY0" fmla="*/ 80517 h 2046458"/>
              <a:gd name="connsiteX1" fmla="*/ 7316 w 630313"/>
              <a:gd name="connsiteY1" fmla="*/ 35300 h 2046458"/>
              <a:gd name="connsiteX2" fmla="*/ 37461 w 630313"/>
              <a:gd name="connsiteY2" fmla="*/ 15203 h 2046458"/>
              <a:gd name="connsiteX3" fmla="*/ 77654 w 630313"/>
              <a:gd name="connsiteY3" fmla="*/ 5155 h 2046458"/>
              <a:gd name="connsiteX4" fmla="*/ 127896 w 630313"/>
              <a:gd name="connsiteY4" fmla="*/ 131 h 2046458"/>
              <a:gd name="connsiteX5" fmla="*/ 168089 w 630313"/>
              <a:gd name="connsiteY5" fmla="*/ 10179 h 2046458"/>
              <a:gd name="connsiteX6" fmla="*/ 208283 w 630313"/>
              <a:gd name="connsiteY6" fmla="*/ 30276 h 2046458"/>
              <a:gd name="connsiteX7" fmla="*/ 228379 w 630313"/>
              <a:gd name="connsiteY7" fmla="*/ 65445 h 2046458"/>
              <a:gd name="connsiteX8" fmla="*/ 258524 w 630313"/>
              <a:gd name="connsiteY8" fmla="*/ 135783 h 2046458"/>
              <a:gd name="connsiteX9" fmla="*/ 283645 w 630313"/>
              <a:gd name="connsiteY9" fmla="*/ 226218 h 2046458"/>
              <a:gd name="connsiteX10" fmla="*/ 293694 w 630313"/>
              <a:gd name="connsiteY10" fmla="*/ 286509 h 2046458"/>
              <a:gd name="connsiteX11" fmla="*/ 298718 w 630313"/>
              <a:gd name="connsiteY11" fmla="*/ 356847 h 2046458"/>
              <a:gd name="connsiteX12" fmla="*/ 298718 w 630313"/>
              <a:gd name="connsiteY12" fmla="*/ 442258 h 2046458"/>
              <a:gd name="connsiteX13" fmla="*/ 293694 w 630313"/>
              <a:gd name="connsiteY13" fmla="*/ 527669 h 2046458"/>
              <a:gd name="connsiteX14" fmla="*/ 253500 w 630313"/>
              <a:gd name="connsiteY14" fmla="*/ 592983 h 2046458"/>
              <a:gd name="connsiteX15" fmla="*/ 248476 w 630313"/>
              <a:gd name="connsiteY15" fmla="*/ 638201 h 2046458"/>
              <a:gd name="connsiteX16" fmla="*/ 248476 w 630313"/>
              <a:gd name="connsiteY16" fmla="*/ 638201 h 2046458"/>
              <a:gd name="connsiteX17" fmla="*/ 233403 w 630313"/>
              <a:gd name="connsiteY17" fmla="*/ 778878 h 2046458"/>
              <a:gd name="connsiteX18" fmla="*/ 228379 w 630313"/>
              <a:gd name="connsiteY18" fmla="*/ 824095 h 2046458"/>
              <a:gd name="connsiteX19" fmla="*/ 248476 w 630313"/>
              <a:gd name="connsiteY19" fmla="*/ 874337 h 2046458"/>
              <a:gd name="connsiteX20" fmla="*/ 283645 w 630313"/>
              <a:gd name="connsiteY20" fmla="*/ 934627 h 2046458"/>
              <a:gd name="connsiteX21" fmla="*/ 303742 w 630313"/>
              <a:gd name="connsiteY21" fmla="*/ 999942 h 2046458"/>
              <a:gd name="connsiteX22" fmla="*/ 338911 w 630313"/>
              <a:gd name="connsiteY22" fmla="*/ 1075304 h 2046458"/>
              <a:gd name="connsiteX23" fmla="*/ 343935 w 630313"/>
              <a:gd name="connsiteY23" fmla="*/ 1065256 h 2046458"/>
              <a:gd name="connsiteX24" fmla="*/ 359008 w 630313"/>
              <a:gd name="connsiteY24" fmla="*/ 1115498 h 2046458"/>
              <a:gd name="connsiteX25" fmla="*/ 359008 w 630313"/>
              <a:gd name="connsiteY25" fmla="*/ 1170764 h 2046458"/>
              <a:gd name="connsiteX26" fmla="*/ 359008 w 630313"/>
              <a:gd name="connsiteY26" fmla="*/ 1221005 h 2046458"/>
              <a:gd name="connsiteX27" fmla="*/ 348959 w 630313"/>
              <a:gd name="connsiteY27" fmla="*/ 1286320 h 2046458"/>
              <a:gd name="connsiteX28" fmla="*/ 313790 w 630313"/>
              <a:gd name="connsiteY28" fmla="*/ 1326513 h 2046458"/>
              <a:gd name="connsiteX29" fmla="*/ 273597 w 630313"/>
              <a:gd name="connsiteY29" fmla="*/ 1401876 h 2046458"/>
              <a:gd name="connsiteX30" fmla="*/ 238428 w 630313"/>
              <a:gd name="connsiteY30" fmla="*/ 1457142 h 2046458"/>
              <a:gd name="connsiteX31" fmla="*/ 203258 w 630313"/>
              <a:gd name="connsiteY31" fmla="*/ 1517432 h 2046458"/>
              <a:gd name="connsiteX32" fmla="*/ 153017 w 630313"/>
              <a:gd name="connsiteY32" fmla="*/ 1572698 h 2046458"/>
              <a:gd name="connsiteX33" fmla="*/ 87702 w 630313"/>
              <a:gd name="connsiteY33" fmla="*/ 1658109 h 2046458"/>
              <a:gd name="connsiteX34" fmla="*/ 32436 w 630313"/>
              <a:gd name="connsiteY34" fmla="*/ 1768640 h 2046458"/>
              <a:gd name="connsiteX35" fmla="*/ 12340 w 630313"/>
              <a:gd name="connsiteY35" fmla="*/ 1823906 h 2046458"/>
              <a:gd name="connsiteX36" fmla="*/ 2291 w 630313"/>
              <a:gd name="connsiteY36" fmla="*/ 1889221 h 2046458"/>
              <a:gd name="connsiteX37" fmla="*/ 2291 w 630313"/>
              <a:gd name="connsiteY37" fmla="*/ 1949511 h 2046458"/>
              <a:gd name="connsiteX38" fmla="*/ 27412 w 630313"/>
              <a:gd name="connsiteY38" fmla="*/ 2004777 h 2046458"/>
              <a:gd name="connsiteX39" fmla="*/ 52533 w 630313"/>
              <a:gd name="connsiteY39" fmla="*/ 2039946 h 2046458"/>
              <a:gd name="connsiteX40" fmla="*/ 67606 w 630313"/>
              <a:gd name="connsiteY40" fmla="*/ 2044970 h 2046458"/>
              <a:gd name="connsiteX41" fmla="*/ 117847 w 630313"/>
              <a:gd name="connsiteY41" fmla="*/ 2044970 h 2046458"/>
              <a:gd name="connsiteX42" fmla="*/ 183162 w 630313"/>
              <a:gd name="connsiteY42" fmla="*/ 2044970 h 2046458"/>
              <a:gd name="connsiteX43" fmla="*/ 248476 w 630313"/>
              <a:gd name="connsiteY43" fmla="*/ 2024873 h 2046458"/>
              <a:gd name="connsiteX44" fmla="*/ 308766 w 630313"/>
              <a:gd name="connsiteY44" fmla="*/ 1989704 h 2046458"/>
              <a:gd name="connsiteX45" fmla="*/ 353984 w 630313"/>
              <a:gd name="connsiteY45" fmla="*/ 1954535 h 2046458"/>
              <a:gd name="connsiteX46" fmla="*/ 439395 w 630313"/>
              <a:gd name="connsiteY46" fmla="*/ 1833955 h 2046458"/>
              <a:gd name="connsiteX47" fmla="*/ 479588 w 630313"/>
              <a:gd name="connsiteY47" fmla="*/ 1783713 h 2046458"/>
              <a:gd name="connsiteX48" fmla="*/ 519781 w 630313"/>
              <a:gd name="connsiteY48" fmla="*/ 1723423 h 2046458"/>
              <a:gd name="connsiteX49" fmla="*/ 554951 w 630313"/>
              <a:gd name="connsiteY49" fmla="*/ 1673181 h 2046458"/>
              <a:gd name="connsiteX50" fmla="*/ 600168 w 630313"/>
              <a:gd name="connsiteY50" fmla="*/ 1607867 h 2046458"/>
              <a:gd name="connsiteX51" fmla="*/ 610217 w 630313"/>
              <a:gd name="connsiteY51" fmla="*/ 1587770 h 2046458"/>
              <a:gd name="connsiteX52" fmla="*/ 620265 w 630313"/>
              <a:gd name="connsiteY52" fmla="*/ 1527480 h 2046458"/>
              <a:gd name="connsiteX53" fmla="*/ 630313 w 630313"/>
              <a:gd name="connsiteY53" fmla="*/ 1477238 h 2046458"/>
              <a:gd name="connsiteX0" fmla="*/ 7316 w 630313"/>
              <a:gd name="connsiteY0" fmla="*/ 35300 h 2046458"/>
              <a:gd name="connsiteX1" fmla="*/ 37461 w 630313"/>
              <a:gd name="connsiteY1" fmla="*/ 15203 h 2046458"/>
              <a:gd name="connsiteX2" fmla="*/ 77654 w 630313"/>
              <a:gd name="connsiteY2" fmla="*/ 5155 h 2046458"/>
              <a:gd name="connsiteX3" fmla="*/ 127896 w 630313"/>
              <a:gd name="connsiteY3" fmla="*/ 131 h 2046458"/>
              <a:gd name="connsiteX4" fmla="*/ 168089 w 630313"/>
              <a:gd name="connsiteY4" fmla="*/ 10179 h 2046458"/>
              <a:gd name="connsiteX5" fmla="*/ 208283 w 630313"/>
              <a:gd name="connsiteY5" fmla="*/ 30276 h 2046458"/>
              <a:gd name="connsiteX6" fmla="*/ 228379 w 630313"/>
              <a:gd name="connsiteY6" fmla="*/ 65445 h 2046458"/>
              <a:gd name="connsiteX7" fmla="*/ 258524 w 630313"/>
              <a:gd name="connsiteY7" fmla="*/ 135783 h 2046458"/>
              <a:gd name="connsiteX8" fmla="*/ 283645 w 630313"/>
              <a:gd name="connsiteY8" fmla="*/ 226218 h 2046458"/>
              <a:gd name="connsiteX9" fmla="*/ 293694 w 630313"/>
              <a:gd name="connsiteY9" fmla="*/ 286509 h 2046458"/>
              <a:gd name="connsiteX10" fmla="*/ 298718 w 630313"/>
              <a:gd name="connsiteY10" fmla="*/ 356847 h 2046458"/>
              <a:gd name="connsiteX11" fmla="*/ 298718 w 630313"/>
              <a:gd name="connsiteY11" fmla="*/ 442258 h 2046458"/>
              <a:gd name="connsiteX12" fmla="*/ 293694 w 630313"/>
              <a:gd name="connsiteY12" fmla="*/ 527669 h 2046458"/>
              <a:gd name="connsiteX13" fmla="*/ 253500 w 630313"/>
              <a:gd name="connsiteY13" fmla="*/ 592983 h 2046458"/>
              <a:gd name="connsiteX14" fmla="*/ 248476 w 630313"/>
              <a:gd name="connsiteY14" fmla="*/ 638201 h 2046458"/>
              <a:gd name="connsiteX15" fmla="*/ 248476 w 630313"/>
              <a:gd name="connsiteY15" fmla="*/ 638201 h 2046458"/>
              <a:gd name="connsiteX16" fmla="*/ 233403 w 630313"/>
              <a:gd name="connsiteY16" fmla="*/ 778878 h 2046458"/>
              <a:gd name="connsiteX17" fmla="*/ 228379 w 630313"/>
              <a:gd name="connsiteY17" fmla="*/ 824095 h 2046458"/>
              <a:gd name="connsiteX18" fmla="*/ 248476 w 630313"/>
              <a:gd name="connsiteY18" fmla="*/ 874337 h 2046458"/>
              <a:gd name="connsiteX19" fmla="*/ 283645 w 630313"/>
              <a:gd name="connsiteY19" fmla="*/ 934627 h 2046458"/>
              <a:gd name="connsiteX20" fmla="*/ 303742 w 630313"/>
              <a:gd name="connsiteY20" fmla="*/ 999942 h 2046458"/>
              <a:gd name="connsiteX21" fmla="*/ 338911 w 630313"/>
              <a:gd name="connsiteY21" fmla="*/ 1075304 h 2046458"/>
              <a:gd name="connsiteX22" fmla="*/ 343935 w 630313"/>
              <a:gd name="connsiteY22" fmla="*/ 1065256 h 2046458"/>
              <a:gd name="connsiteX23" fmla="*/ 359008 w 630313"/>
              <a:gd name="connsiteY23" fmla="*/ 1115498 h 2046458"/>
              <a:gd name="connsiteX24" fmla="*/ 359008 w 630313"/>
              <a:gd name="connsiteY24" fmla="*/ 1170764 h 2046458"/>
              <a:gd name="connsiteX25" fmla="*/ 359008 w 630313"/>
              <a:gd name="connsiteY25" fmla="*/ 1221005 h 2046458"/>
              <a:gd name="connsiteX26" fmla="*/ 348959 w 630313"/>
              <a:gd name="connsiteY26" fmla="*/ 1286320 h 2046458"/>
              <a:gd name="connsiteX27" fmla="*/ 313790 w 630313"/>
              <a:gd name="connsiteY27" fmla="*/ 1326513 h 2046458"/>
              <a:gd name="connsiteX28" fmla="*/ 273597 w 630313"/>
              <a:gd name="connsiteY28" fmla="*/ 1401876 h 2046458"/>
              <a:gd name="connsiteX29" fmla="*/ 238428 w 630313"/>
              <a:gd name="connsiteY29" fmla="*/ 1457142 h 2046458"/>
              <a:gd name="connsiteX30" fmla="*/ 203258 w 630313"/>
              <a:gd name="connsiteY30" fmla="*/ 1517432 h 2046458"/>
              <a:gd name="connsiteX31" fmla="*/ 153017 w 630313"/>
              <a:gd name="connsiteY31" fmla="*/ 1572698 h 2046458"/>
              <a:gd name="connsiteX32" fmla="*/ 87702 w 630313"/>
              <a:gd name="connsiteY32" fmla="*/ 1658109 h 2046458"/>
              <a:gd name="connsiteX33" fmla="*/ 32436 w 630313"/>
              <a:gd name="connsiteY33" fmla="*/ 1768640 h 2046458"/>
              <a:gd name="connsiteX34" fmla="*/ 12340 w 630313"/>
              <a:gd name="connsiteY34" fmla="*/ 1823906 h 2046458"/>
              <a:gd name="connsiteX35" fmla="*/ 2291 w 630313"/>
              <a:gd name="connsiteY35" fmla="*/ 1889221 h 2046458"/>
              <a:gd name="connsiteX36" fmla="*/ 2291 w 630313"/>
              <a:gd name="connsiteY36" fmla="*/ 1949511 h 2046458"/>
              <a:gd name="connsiteX37" fmla="*/ 27412 w 630313"/>
              <a:gd name="connsiteY37" fmla="*/ 2004777 h 2046458"/>
              <a:gd name="connsiteX38" fmla="*/ 52533 w 630313"/>
              <a:gd name="connsiteY38" fmla="*/ 2039946 h 2046458"/>
              <a:gd name="connsiteX39" fmla="*/ 67606 w 630313"/>
              <a:gd name="connsiteY39" fmla="*/ 2044970 h 2046458"/>
              <a:gd name="connsiteX40" fmla="*/ 117847 w 630313"/>
              <a:gd name="connsiteY40" fmla="*/ 2044970 h 2046458"/>
              <a:gd name="connsiteX41" fmla="*/ 183162 w 630313"/>
              <a:gd name="connsiteY41" fmla="*/ 2044970 h 2046458"/>
              <a:gd name="connsiteX42" fmla="*/ 248476 w 630313"/>
              <a:gd name="connsiteY42" fmla="*/ 2024873 h 2046458"/>
              <a:gd name="connsiteX43" fmla="*/ 308766 w 630313"/>
              <a:gd name="connsiteY43" fmla="*/ 1989704 h 2046458"/>
              <a:gd name="connsiteX44" fmla="*/ 353984 w 630313"/>
              <a:gd name="connsiteY44" fmla="*/ 1954535 h 2046458"/>
              <a:gd name="connsiteX45" fmla="*/ 439395 w 630313"/>
              <a:gd name="connsiteY45" fmla="*/ 1833955 h 2046458"/>
              <a:gd name="connsiteX46" fmla="*/ 479588 w 630313"/>
              <a:gd name="connsiteY46" fmla="*/ 1783713 h 2046458"/>
              <a:gd name="connsiteX47" fmla="*/ 519781 w 630313"/>
              <a:gd name="connsiteY47" fmla="*/ 1723423 h 2046458"/>
              <a:gd name="connsiteX48" fmla="*/ 554951 w 630313"/>
              <a:gd name="connsiteY48" fmla="*/ 1673181 h 2046458"/>
              <a:gd name="connsiteX49" fmla="*/ 600168 w 630313"/>
              <a:gd name="connsiteY49" fmla="*/ 1607867 h 2046458"/>
              <a:gd name="connsiteX50" fmla="*/ 610217 w 630313"/>
              <a:gd name="connsiteY50" fmla="*/ 1587770 h 2046458"/>
              <a:gd name="connsiteX51" fmla="*/ 620265 w 630313"/>
              <a:gd name="connsiteY51" fmla="*/ 1527480 h 2046458"/>
              <a:gd name="connsiteX52" fmla="*/ 630313 w 630313"/>
              <a:gd name="connsiteY52" fmla="*/ 1477238 h 2046458"/>
              <a:gd name="connsiteX0" fmla="*/ 37461 w 630313"/>
              <a:gd name="connsiteY0" fmla="*/ 15203 h 2046458"/>
              <a:gd name="connsiteX1" fmla="*/ 77654 w 630313"/>
              <a:gd name="connsiteY1" fmla="*/ 5155 h 2046458"/>
              <a:gd name="connsiteX2" fmla="*/ 127896 w 630313"/>
              <a:gd name="connsiteY2" fmla="*/ 131 h 2046458"/>
              <a:gd name="connsiteX3" fmla="*/ 168089 w 630313"/>
              <a:gd name="connsiteY3" fmla="*/ 10179 h 2046458"/>
              <a:gd name="connsiteX4" fmla="*/ 208283 w 630313"/>
              <a:gd name="connsiteY4" fmla="*/ 30276 h 2046458"/>
              <a:gd name="connsiteX5" fmla="*/ 228379 w 630313"/>
              <a:gd name="connsiteY5" fmla="*/ 65445 h 2046458"/>
              <a:gd name="connsiteX6" fmla="*/ 258524 w 630313"/>
              <a:gd name="connsiteY6" fmla="*/ 135783 h 2046458"/>
              <a:gd name="connsiteX7" fmla="*/ 283645 w 630313"/>
              <a:gd name="connsiteY7" fmla="*/ 226218 h 2046458"/>
              <a:gd name="connsiteX8" fmla="*/ 293694 w 630313"/>
              <a:gd name="connsiteY8" fmla="*/ 286509 h 2046458"/>
              <a:gd name="connsiteX9" fmla="*/ 298718 w 630313"/>
              <a:gd name="connsiteY9" fmla="*/ 356847 h 2046458"/>
              <a:gd name="connsiteX10" fmla="*/ 298718 w 630313"/>
              <a:gd name="connsiteY10" fmla="*/ 442258 h 2046458"/>
              <a:gd name="connsiteX11" fmla="*/ 293694 w 630313"/>
              <a:gd name="connsiteY11" fmla="*/ 527669 h 2046458"/>
              <a:gd name="connsiteX12" fmla="*/ 253500 w 630313"/>
              <a:gd name="connsiteY12" fmla="*/ 592983 h 2046458"/>
              <a:gd name="connsiteX13" fmla="*/ 248476 w 630313"/>
              <a:gd name="connsiteY13" fmla="*/ 638201 h 2046458"/>
              <a:gd name="connsiteX14" fmla="*/ 248476 w 630313"/>
              <a:gd name="connsiteY14" fmla="*/ 638201 h 2046458"/>
              <a:gd name="connsiteX15" fmla="*/ 233403 w 630313"/>
              <a:gd name="connsiteY15" fmla="*/ 778878 h 2046458"/>
              <a:gd name="connsiteX16" fmla="*/ 228379 w 630313"/>
              <a:gd name="connsiteY16" fmla="*/ 824095 h 2046458"/>
              <a:gd name="connsiteX17" fmla="*/ 248476 w 630313"/>
              <a:gd name="connsiteY17" fmla="*/ 874337 h 2046458"/>
              <a:gd name="connsiteX18" fmla="*/ 283645 w 630313"/>
              <a:gd name="connsiteY18" fmla="*/ 934627 h 2046458"/>
              <a:gd name="connsiteX19" fmla="*/ 303742 w 630313"/>
              <a:gd name="connsiteY19" fmla="*/ 999942 h 2046458"/>
              <a:gd name="connsiteX20" fmla="*/ 338911 w 630313"/>
              <a:gd name="connsiteY20" fmla="*/ 1075304 h 2046458"/>
              <a:gd name="connsiteX21" fmla="*/ 343935 w 630313"/>
              <a:gd name="connsiteY21" fmla="*/ 1065256 h 2046458"/>
              <a:gd name="connsiteX22" fmla="*/ 359008 w 630313"/>
              <a:gd name="connsiteY22" fmla="*/ 1115498 h 2046458"/>
              <a:gd name="connsiteX23" fmla="*/ 359008 w 630313"/>
              <a:gd name="connsiteY23" fmla="*/ 1170764 h 2046458"/>
              <a:gd name="connsiteX24" fmla="*/ 359008 w 630313"/>
              <a:gd name="connsiteY24" fmla="*/ 1221005 h 2046458"/>
              <a:gd name="connsiteX25" fmla="*/ 348959 w 630313"/>
              <a:gd name="connsiteY25" fmla="*/ 1286320 h 2046458"/>
              <a:gd name="connsiteX26" fmla="*/ 313790 w 630313"/>
              <a:gd name="connsiteY26" fmla="*/ 1326513 h 2046458"/>
              <a:gd name="connsiteX27" fmla="*/ 273597 w 630313"/>
              <a:gd name="connsiteY27" fmla="*/ 1401876 h 2046458"/>
              <a:gd name="connsiteX28" fmla="*/ 238428 w 630313"/>
              <a:gd name="connsiteY28" fmla="*/ 1457142 h 2046458"/>
              <a:gd name="connsiteX29" fmla="*/ 203258 w 630313"/>
              <a:gd name="connsiteY29" fmla="*/ 1517432 h 2046458"/>
              <a:gd name="connsiteX30" fmla="*/ 153017 w 630313"/>
              <a:gd name="connsiteY30" fmla="*/ 1572698 h 2046458"/>
              <a:gd name="connsiteX31" fmla="*/ 87702 w 630313"/>
              <a:gd name="connsiteY31" fmla="*/ 1658109 h 2046458"/>
              <a:gd name="connsiteX32" fmla="*/ 32436 w 630313"/>
              <a:gd name="connsiteY32" fmla="*/ 1768640 h 2046458"/>
              <a:gd name="connsiteX33" fmla="*/ 12340 w 630313"/>
              <a:gd name="connsiteY33" fmla="*/ 1823906 h 2046458"/>
              <a:gd name="connsiteX34" fmla="*/ 2291 w 630313"/>
              <a:gd name="connsiteY34" fmla="*/ 1889221 h 2046458"/>
              <a:gd name="connsiteX35" fmla="*/ 2291 w 630313"/>
              <a:gd name="connsiteY35" fmla="*/ 1949511 h 2046458"/>
              <a:gd name="connsiteX36" fmla="*/ 27412 w 630313"/>
              <a:gd name="connsiteY36" fmla="*/ 2004777 h 2046458"/>
              <a:gd name="connsiteX37" fmla="*/ 52533 w 630313"/>
              <a:gd name="connsiteY37" fmla="*/ 2039946 h 2046458"/>
              <a:gd name="connsiteX38" fmla="*/ 67606 w 630313"/>
              <a:gd name="connsiteY38" fmla="*/ 2044970 h 2046458"/>
              <a:gd name="connsiteX39" fmla="*/ 117847 w 630313"/>
              <a:gd name="connsiteY39" fmla="*/ 2044970 h 2046458"/>
              <a:gd name="connsiteX40" fmla="*/ 183162 w 630313"/>
              <a:gd name="connsiteY40" fmla="*/ 2044970 h 2046458"/>
              <a:gd name="connsiteX41" fmla="*/ 248476 w 630313"/>
              <a:gd name="connsiteY41" fmla="*/ 2024873 h 2046458"/>
              <a:gd name="connsiteX42" fmla="*/ 308766 w 630313"/>
              <a:gd name="connsiteY42" fmla="*/ 1989704 h 2046458"/>
              <a:gd name="connsiteX43" fmla="*/ 353984 w 630313"/>
              <a:gd name="connsiteY43" fmla="*/ 1954535 h 2046458"/>
              <a:gd name="connsiteX44" fmla="*/ 439395 w 630313"/>
              <a:gd name="connsiteY44" fmla="*/ 1833955 h 2046458"/>
              <a:gd name="connsiteX45" fmla="*/ 479588 w 630313"/>
              <a:gd name="connsiteY45" fmla="*/ 1783713 h 2046458"/>
              <a:gd name="connsiteX46" fmla="*/ 519781 w 630313"/>
              <a:gd name="connsiteY46" fmla="*/ 1723423 h 2046458"/>
              <a:gd name="connsiteX47" fmla="*/ 554951 w 630313"/>
              <a:gd name="connsiteY47" fmla="*/ 1673181 h 2046458"/>
              <a:gd name="connsiteX48" fmla="*/ 600168 w 630313"/>
              <a:gd name="connsiteY48" fmla="*/ 1607867 h 2046458"/>
              <a:gd name="connsiteX49" fmla="*/ 610217 w 630313"/>
              <a:gd name="connsiteY49" fmla="*/ 1587770 h 2046458"/>
              <a:gd name="connsiteX50" fmla="*/ 620265 w 630313"/>
              <a:gd name="connsiteY50" fmla="*/ 1527480 h 2046458"/>
              <a:gd name="connsiteX51" fmla="*/ 630313 w 630313"/>
              <a:gd name="connsiteY51" fmla="*/ 1477238 h 2046458"/>
              <a:gd name="connsiteX0" fmla="*/ 37461 w 620265"/>
              <a:gd name="connsiteY0" fmla="*/ 15203 h 2046458"/>
              <a:gd name="connsiteX1" fmla="*/ 77654 w 620265"/>
              <a:gd name="connsiteY1" fmla="*/ 5155 h 2046458"/>
              <a:gd name="connsiteX2" fmla="*/ 127896 w 620265"/>
              <a:gd name="connsiteY2" fmla="*/ 131 h 2046458"/>
              <a:gd name="connsiteX3" fmla="*/ 168089 w 620265"/>
              <a:gd name="connsiteY3" fmla="*/ 10179 h 2046458"/>
              <a:gd name="connsiteX4" fmla="*/ 208283 w 620265"/>
              <a:gd name="connsiteY4" fmla="*/ 30276 h 2046458"/>
              <a:gd name="connsiteX5" fmla="*/ 228379 w 620265"/>
              <a:gd name="connsiteY5" fmla="*/ 65445 h 2046458"/>
              <a:gd name="connsiteX6" fmla="*/ 258524 w 620265"/>
              <a:gd name="connsiteY6" fmla="*/ 135783 h 2046458"/>
              <a:gd name="connsiteX7" fmla="*/ 283645 w 620265"/>
              <a:gd name="connsiteY7" fmla="*/ 226218 h 2046458"/>
              <a:gd name="connsiteX8" fmla="*/ 293694 w 620265"/>
              <a:gd name="connsiteY8" fmla="*/ 286509 h 2046458"/>
              <a:gd name="connsiteX9" fmla="*/ 298718 w 620265"/>
              <a:gd name="connsiteY9" fmla="*/ 356847 h 2046458"/>
              <a:gd name="connsiteX10" fmla="*/ 298718 w 620265"/>
              <a:gd name="connsiteY10" fmla="*/ 442258 h 2046458"/>
              <a:gd name="connsiteX11" fmla="*/ 293694 w 620265"/>
              <a:gd name="connsiteY11" fmla="*/ 527669 h 2046458"/>
              <a:gd name="connsiteX12" fmla="*/ 253500 w 620265"/>
              <a:gd name="connsiteY12" fmla="*/ 592983 h 2046458"/>
              <a:gd name="connsiteX13" fmla="*/ 248476 w 620265"/>
              <a:gd name="connsiteY13" fmla="*/ 638201 h 2046458"/>
              <a:gd name="connsiteX14" fmla="*/ 248476 w 620265"/>
              <a:gd name="connsiteY14" fmla="*/ 638201 h 2046458"/>
              <a:gd name="connsiteX15" fmla="*/ 233403 w 620265"/>
              <a:gd name="connsiteY15" fmla="*/ 778878 h 2046458"/>
              <a:gd name="connsiteX16" fmla="*/ 228379 w 620265"/>
              <a:gd name="connsiteY16" fmla="*/ 824095 h 2046458"/>
              <a:gd name="connsiteX17" fmla="*/ 248476 w 620265"/>
              <a:gd name="connsiteY17" fmla="*/ 874337 h 2046458"/>
              <a:gd name="connsiteX18" fmla="*/ 283645 w 620265"/>
              <a:gd name="connsiteY18" fmla="*/ 934627 h 2046458"/>
              <a:gd name="connsiteX19" fmla="*/ 303742 w 620265"/>
              <a:gd name="connsiteY19" fmla="*/ 999942 h 2046458"/>
              <a:gd name="connsiteX20" fmla="*/ 338911 w 620265"/>
              <a:gd name="connsiteY20" fmla="*/ 1075304 h 2046458"/>
              <a:gd name="connsiteX21" fmla="*/ 343935 w 620265"/>
              <a:gd name="connsiteY21" fmla="*/ 1065256 h 2046458"/>
              <a:gd name="connsiteX22" fmla="*/ 359008 w 620265"/>
              <a:gd name="connsiteY22" fmla="*/ 1115498 h 2046458"/>
              <a:gd name="connsiteX23" fmla="*/ 359008 w 620265"/>
              <a:gd name="connsiteY23" fmla="*/ 1170764 h 2046458"/>
              <a:gd name="connsiteX24" fmla="*/ 359008 w 620265"/>
              <a:gd name="connsiteY24" fmla="*/ 1221005 h 2046458"/>
              <a:gd name="connsiteX25" fmla="*/ 348959 w 620265"/>
              <a:gd name="connsiteY25" fmla="*/ 1286320 h 2046458"/>
              <a:gd name="connsiteX26" fmla="*/ 313790 w 620265"/>
              <a:gd name="connsiteY26" fmla="*/ 1326513 h 2046458"/>
              <a:gd name="connsiteX27" fmla="*/ 273597 w 620265"/>
              <a:gd name="connsiteY27" fmla="*/ 1401876 h 2046458"/>
              <a:gd name="connsiteX28" fmla="*/ 238428 w 620265"/>
              <a:gd name="connsiteY28" fmla="*/ 1457142 h 2046458"/>
              <a:gd name="connsiteX29" fmla="*/ 203258 w 620265"/>
              <a:gd name="connsiteY29" fmla="*/ 1517432 h 2046458"/>
              <a:gd name="connsiteX30" fmla="*/ 153017 w 620265"/>
              <a:gd name="connsiteY30" fmla="*/ 1572698 h 2046458"/>
              <a:gd name="connsiteX31" fmla="*/ 87702 w 620265"/>
              <a:gd name="connsiteY31" fmla="*/ 1658109 h 2046458"/>
              <a:gd name="connsiteX32" fmla="*/ 32436 w 620265"/>
              <a:gd name="connsiteY32" fmla="*/ 1768640 h 2046458"/>
              <a:gd name="connsiteX33" fmla="*/ 12340 w 620265"/>
              <a:gd name="connsiteY33" fmla="*/ 1823906 h 2046458"/>
              <a:gd name="connsiteX34" fmla="*/ 2291 w 620265"/>
              <a:gd name="connsiteY34" fmla="*/ 1889221 h 2046458"/>
              <a:gd name="connsiteX35" fmla="*/ 2291 w 620265"/>
              <a:gd name="connsiteY35" fmla="*/ 1949511 h 2046458"/>
              <a:gd name="connsiteX36" fmla="*/ 27412 w 620265"/>
              <a:gd name="connsiteY36" fmla="*/ 2004777 h 2046458"/>
              <a:gd name="connsiteX37" fmla="*/ 52533 w 620265"/>
              <a:gd name="connsiteY37" fmla="*/ 2039946 h 2046458"/>
              <a:gd name="connsiteX38" fmla="*/ 67606 w 620265"/>
              <a:gd name="connsiteY38" fmla="*/ 2044970 h 2046458"/>
              <a:gd name="connsiteX39" fmla="*/ 117847 w 620265"/>
              <a:gd name="connsiteY39" fmla="*/ 2044970 h 2046458"/>
              <a:gd name="connsiteX40" fmla="*/ 183162 w 620265"/>
              <a:gd name="connsiteY40" fmla="*/ 2044970 h 2046458"/>
              <a:gd name="connsiteX41" fmla="*/ 248476 w 620265"/>
              <a:gd name="connsiteY41" fmla="*/ 2024873 h 2046458"/>
              <a:gd name="connsiteX42" fmla="*/ 308766 w 620265"/>
              <a:gd name="connsiteY42" fmla="*/ 1989704 h 2046458"/>
              <a:gd name="connsiteX43" fmla="*/ 353984 w 620265"/>
              <a:gd name="connsiteY43" fmla="*/ 1954535 h 2046458"/>
              <a:gd name="connsiteX44" fmla="*/ 439395 w 620265"/>
              <a:gd name="connsiteY44" fmla="*/ 1833955 h 2046458"/>
              <a:gd name="connsiteX45" fmla="*/ 479588 w 620265"/>
              <a:gd name="connsiteY45" fmla="*/ 1783713 h 2046458"/>
              <a:gd name="connsiteX46" fmla="*/ 519781 w 620265"/>
              <a:gd name="connsiteY46" fmla="*/ 1723423 h 2046458"/>
              <a:gd name="connsiteX47" fmla="*/ 554951 w 620265"/>
              <a:gd name="connsiteY47" fmla="*/ 1673181 h 2046458"/>
              <a:gd name="connsiteX48" fmla="*/ 600168 w 620265"/>
              <a:gd name="connsiteY48" fmla="*/ 1607867 h 2046458"/>
              <a:gd name="connsiteX49" fmla="*/ 610217 w 620265"/>
              <a:gd name="connsiteY49" fmla="*/ 1587770 h 2046458"/>
              <a:gd name="connsiteX50" fmla="*/ 620265 w 620265"/>
              <a:gd name="connsiteY50" fmla="*/ 1527480 h 2046458"/>
              <a:gd name="connsiteX0" fmla="*/ 37461 w 610217"/>
              <a:gd name="connsiteY0" fmla="*/ 15203 h 2046458"/>
              <a:gd name="connsiteX1" fmla="*/ 77654 w 610217"/>
              <a:gd name="connsiteY1" fmla="*/ 5155 h 2046458"/>
              <a:gd name="connsiteX2" fmla="*/ 127896 w 610217"/>
              <a:gd name="connsiteY2" fmla="*/ 131 h 2046458"/>
              <a:gd name="connsiteX3" fmla="*/ 168089 w 610217"/>
              <a:gd name="connsiteY3" fmla="*/ 10179 h 2046458"/>
              <a:gd name="connsiteX4" fmla="*/ 208283 w 610217"/>
              <a:gd name="connsiteY4" fmla="*/ 30276 h 2046458"/>
              <a:gd name="connsiteX5" fmla="*/ 228379 w 610217"/>
              <a:gd name="connsiteY5" fmla="*/ 65445 h 2046458"/>
              <a:gd name="connsiteX6" fmla="*/ 258524 w 610217"/>
              <a:gd name="connsiteY6" fmla="*/ 135783 h 2046458"/>
              <a:gd name="connsiteX7" fmla="*/ 283645 w 610217"/>
              <a:gd name="connsiteY7" fmla="*/ 226218 h 2046458"/>
              <a:gd name="connsiteX8" fmla="*/ 293694 w 610217"/>
              <a:gd name="connsiteY8" fmla="*/ 286509 h 2046458"/>
              <a:gd name="connsiteX9" fmla="*/ 298718 w 610217"/>
              <a:gd name="connsiteY9" fmla="*/ 356847 h 2046458"/>
              <a:gd name="connsiteX10" fmla="*/ 298718 w 610217"/>
              <a:gd name="connsiteY10" fmla="*/ 442258 h 2046458"/>
              <a:gd name="connsiteX11" fmla="*/ 293694 w 610217"/>
              <a:gd name="connsiteY11" fmla="*/ 527669 h 2046458"/>
              <a:gd name="connsiteX12" fmla="*/ 253500 w 610217"/>
              <a:gd name="connsiteY12" fmla="*/ 592983 h 2046458"/>
              <a:gd name="connsiteX13" fmla="*/ 248476 w 610217"/>
              <a:gd name="connsiteY13" fmla="*/ 638201 h 2046458"/>
              <a:gd name="connsiteX14" fmla="*/ 248476 w 610217"/>
              <a:gd name="connsiteY14" fmla="*/ 638201 h 2046458"/>
              <a:gd name="connsiteX15" fmla="*/ 233403 w 610217"/>
              <a:gd name="connsiteY15" fmla="*/ 778878 h 2046458"/>
              <a:gd name="connsiteX16" fmla="*/ 228379 w 610217"/>
              <a:gd name="connsiteY16" fmla="*/ 824095 h 2046458"/>
              <a:gd name="connsiteX17" fmla="*/ 248476 w 610217"/>
              <a:gd name="connsiteY17" fmla="*/ 874337 h 2046458"/>
              <a:gd name="connsiteX18" fmla="*/ 283645 w 610217"/>
              <a:gd name="connsiteY18" fmla="*/ 934627 h 2046458"/>
              <a:gd name="connsiteX19" fmla="*/ 303742 w 610217"/>
              <a:gd name="connsiteY19" fmla="*/ 999942 h 2046458"/>
              <a:gd name="connsiteX20" fmla="*/ 338911 w 610217"/>
              <a:gd name="connsiteY20" fmla="*/ 1075304 h 2046458"/>
              <a:gd name="connsiteX21" fmla="*/ 343935 w 610217"/>
              <a:gd name="connsiteY21" fmla="*/ 1065256 h 2046458"/>
              <a:gd name="connsiteX22" fmla="*/ 359008 w 610217"/>
              <a:gd name="connsiteY22" fmla="*/ 1115498 h 2046458"/>
              <a:gd name="connsiteX23" fmla="*/ 359008 w 610217"/>
              <a:gd name="connsiteY23" fmla="*/ 1170764 h 2046458"/>
              <a:gd name="connsiteX24" fmla="*/ 359008 w 610217"/>
              <a:gd name="connsiteY24" fmla="*/ 1221005 h 2046458"/>
              <a:gd name="connsiteX25" fmla="*/ 348959 w 610217"/>
              <a:gd name="connsiteY25" fmla="*/ 1286320 h 2046458"/>
              <a:gd name="connsiteX26" fmla="*/ 313790 w 610217"/>
              <a:gd name="connsiteY26" fmla="*/ 1326513 h 2046458"/>
              <a:gd name="connsiteX27" fmla="*/ 273597 w 610217"/>
              <a:gd name="connsiteY27" fmla="*/ 1401876 h 2046458"/>
              <a:gd name="connsiteX28" fmla="*/ 238428 w 610217"/>
              <a:gd name="connsiteY28" fmla="*/ 1457142 h 2046458"/>
              <a:gd name="connsiteX29" fmla="*/ 203258 w 610217"/>
              <a:gd name="connsiteY29" fmla="*/ 1517432 h 2046458"/>
              <a:gd name="connsiteX30" fmla="*/ 153017 w 610217"/>
              <a:gd name="connsiteY30" fmla="*/ 1572698 h 2046458"/>
              <a:gd name="connsiteX31" fmla="*/ 87702 w 610217"/>
              <a:gd name="connsiteY31" fmla="*/ 1658109 h 2046458"/>
              <a:gd name="connsiteX32" fmla="*/ 32436 w 610217"/>
              <a:gd name="connsiteY32" fmla="*/ 1768640 h 2046458"/>
              <a:gd name="connsiteX33" fmla="*/ 12340 w 610217"/>
              <a:gd name="connsiteY33" fmla="*/ 1823906 h 2046458"/>
              <a:gd name="connsiteX34" fmla="*/ 2291 w 610217"/>
              <a:gd name="connsiteY34" fmla="*/ 1889221 h 2046458"/>
              <a:gd name="connsiteX35" fmla="*/ 2291 w 610217"/>
              <a:gd name="connsiteY35" fmla="*/ 1949511 h 2046458"/>
              <a:gd name="connsiteX36" fmla="*/ 27412 w 610217"/>
              <a:gd name="connsiteY36" fmla="*/ 2004777 h 2046458"/>
              <a:gd name="connsiteX37" fmla="*/ 52533 w 610217"/>
              <a:gd name="connsiteY37" fmla="*/ 2039946 h 2046458"/>
              <a:gd name="connsiteX38" fmla="*/ 67606 w 610217"/>
              <a:gd name="connsiteY38" fmla="*/ 2044970 h 2046458"/>
              <a:gd name="connsiteX39" fmla="*/ 117847 w 610217"/>
              <a:gd name="connsiteY39" fmla="*/ 2044970 h 2046458"/>
              <a:gd name="connsiteX40" fmla="*/ 183162 w 610217"/>
              <a:gd name="connsiteY40" fmla="*/ 2044970 h 2046458"/>
              <a:gd name="connsiteX41" fmla="*/ 248476 w 610217"/>
              <a:gd name="connsiteY41" fmla="*/ 2024873 h 2046458"/>
              <a:gd name="connsiteX42" fmla="*/ 308766 w 610217"/>
              <a:gd name="connsiteY42" fmla="*/ 1989704 h 2046458"/>
              <a:gd name="connsiteX43" fmla="*/ 353984 w 610217"/>
              <a:gd name="connsiteY43" fmla="*/ 1954535 h 2046458"/>
              <a:gd name="connsiteX44" fmla="*/ 439395 w 610217"/>
              <a:gd name="connsiteY44" fmla="*/ 1833955 h 2046458"/>
              <a:gd name="connsiteX45" fmla="*/ 479588 w 610217"/>
              <a:gd name="connsiteY45" fmla="*/ 1783713 h 2046458"/>
              <a:gd name="connsiteX46" fmla="*/ 519781 w 610217"/>
              <a:gd name="connsiteY46" fmla="*/ 1723423 h 2046458"/>
              <a:gd name="connsiteX47" fmla="*/ 554951 w 610217"/>
              <a:gd name="connsiteY47" fmla="*/ 1673181 h 2046458"/>
              <a:gd name="connsiteX48" fmla="*/ 600168 w 610217"/>
              <a:gd name="connsiteY48" fmla="*/ 1607867 h 2046458"/>
              <a:gd name="connsiteX49" fmla="*/ 610217 w 610217"/>
              <a:gd name="connsiteY49" fmla="*/ 1587770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554951 w 600168"/>
              <a:gd name="connsiteY47" fmla="*/ 1673181 h 2046458"/>
              <a:gd name="connsiteX48" fmla="*/ 600168 w 600168"/>
              <a:gd name="connsiteY48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600168 w 600168"/>
              <a:gd name="connsiteY47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600168 w 600168"/>
              <a:gd name="connsiteY46" fmla="*/ 1607867 h 2046458"/>
              <a:gd name="connsiteX0" fmla="*/ 37461 w 479588"/>
              <a:gd name="connsiteY0" fmla="*/ 15203 h 2046458"/>
              <a:gd name="connsiteX1" fmla="*/ 77654 w 479588"/>
              <a:gd name="connsiteY1" fmla="*/ 5155 h 2046458"/>
              <a:gd name="connsiteX2" fmla="*/ 127896 w 479588"/>
              <a:gd name="connsiteY2" fmla="*/ 131 h 2046458"/>
              <a:gd name="connsiteX3" fmla="*/ 168089 w 479588"/>
              <a:gd name="connsiteY3" fmla="*/ 10179 h 2046458"/>
              <a:gd name="connsiteX4" fmla="*/ 208283 w 479588"/>
              <a:gd name="connsiteY4" fmla="*/ 30276 h 2046458"/>
              <a:gd name="connsiteX5" fmla="*/ 228379 w 479588"/>
              <a:gd name="connsiteY5" fmla="*/ 65445 h 2046458"/>
              <a:gd name="connsiteX6" fmla="*/ 258524 w 479588"/>
              <a:gd name="connsiteY6" fmla="*/ 135783 h 2046458"/>
              <a:gd name="connsiteX7" fmla="*/ 283645 w 479588"/>
              <a:gd name="connsiteY7" fmla="*/ 226218 h 2046458"/>
              <a:gd name="connsiteX8" fmla="*/ 293694 w 479588"/>
              <a:gd name="connsiteY8" fmla="*/ 286509 h 2046458"/>
              <a:gd name="connsiteX9" fmla="*/ 298718 w 479588"/>
              <a:gd name="connsiteY9" fmla="*/ 356847 h 2046458"/>
              <a:gd name="connsiteX10" fmla="*/ 298718 w 479588"/>
              <a:gd name="connsiteY10" fmla="*/ 442258 h 2046458"/>
              <a:gd name="connsiteX11" fmla="*/ 293694 w 479588"/>
              <a:gd name="connsiteY11" fmla="*/ 527669 h 2046458"/>
              <a:gd name="connsiteX12" fmla="*/ 253500 w 479588"/>
              <a:gd name="connsiteY12" fmla="*/ 592983 h 2046458"/>
              <a:gd name="connsiteX13" fmla="*/ 248476 w 479588"/>
              <a:gd name="connsiteY13" fmla="*/ 638201 h 2046458"/>
              <a:gd name="connsiteX14" fmla="*/ 248476 w 479588"/>
              <a:gd name="connsiteY14" fmla="*/ 638201 h 2046458"/>
              <a:gd name="connsiteX15" fmla="*/ 233403 w 479588"/>
              <a:gd name="connsiteY15" fmla="*/ 778878 h 2046458"/>
              <a:gd name="connsiteX16" fmla="*/ 228379 w 479588"/>
              <a:gd name="connsiteY16" fmla="*/ 824095 h 2046458"/>
              <a:gd name="connsiteX17" fmla="*/ 248476 w 479588"/>
              <a:gd name="connsiteY17" fmla="*/ 874337 h 2046458"/>
              <a:gd name="connsiteX18" fmla="*/ 283645 w 479588"/>
              <a:gd name="connsiteY18" fmla="*/ 934627 h 2046458"/>
              <a:gd name="connsiteX19" fmla="*/ 303742 w 479588"/>
              <a:gd name="connsiteY19" fmla="*/ 999942 h 2046458"/>
              <a:gd name="connsiteX20" fmla="*/ 338911 w 479588"/>
              <a:gd name="connsiteY20" fmla="*/ 1075304 h 2046458"/>
              <a:gd name="connsiteX21" fmla="*/ 343935 w 479588"/>
              <a:gd name="connsiteY21" fmla="*/ 1065256 h 2046458"/>
              <a:gd name="connsiteX22" fmla="*/ 359008 w 479588"/>
              <a:gd name="connsiteY22" fmla="*/ 1115498 h 2046458"/>
              <a:gd name="connsiteX23" fmla="*/ 359008 w 479588"/>
              <a:gd name="connsiteY23" fmla="*/ 1170764 h 2046458"/>
              <a:gd name="connsiteX24" fmla="*/ 359008 w 479588"/>
              <a:gd name="connsiteY24" fmla="*/ 1221005 h 2046458"/>
              <a:gd name="connsiteX25" fmla="*/ 348959 w 479588"/>
              <a:gd name="connsiteY25" fmla="*/ 1286320 h 2046458"/>
              <a:gd name="connsiteX26" fmla="*/ 313790 w 479588"/>
              <a:gd name="connsiteY26" fmla="*/ 1326513 h 2046458"/>
              <a:gd name="connsiteX27" fmla="*/ 273597 w 479588"/>
              <a:gd name="connsiteY27" fmla="*/ 1401876 h 2046458"/>
              <a:gd name="connsiteX28" fmla="*/ 238428 w 479588"/>
              <a:gd name="connsiteY28" fmla="*/ 1457142 h 2046458"/>
              <a:gd name="connsiteX29" fmla="*/ 203258 w 479588"/>
              <a:gd name="connsiteY29" fmla="*/ 1517432 h 2046458"/>
              <a:gd name="connsiteX30" fmla="*/ 153017 w 479588"/>
              <a:gd name="connsiteY30" fmla="*/ 1572698 h 2046458"/>
              <a:gd name="connsiteX31" fmla="*/ 87702 w 479588"/>
              <a:gd name="connsiteY31" fmla="*/ 1658109 h 2046458"/>
              <a:gd name="connsiteX32" fmla="*/ 32436 w 479588"/>
              <a:gd name="connsiteY32" fmla="*/ 1768640 h 2046458"/>
              <a:gd name="connsiteX33" fmla="*/ 12340 w 479588"/>
              <a:gd name="connsiteY33" fmla="*/ 1823906 h 2046458"/>
              <a:gd name="connsiteX34" fmla="*/ 2291 w 479588"/>
              <a:gd name="connsiteY34" fmla="*/ 1889221 h 2046458"/>
              <a:gd name="connsiteX35" fmla="*/ 2291 w 479588"/>
              <a:gd name="connsiteY35" fmla="*/ 1949511 h 2046458"/>
              <a:gd name="connsiteX36" fmla="*/ 27412 w 479588"/>
              <a:gd name="connsiteY36" fmla="*/ 2004777 h 2046458"/>
              <a:gd name="connsiteX37" fmla="*/ 52533 w 479588"/>
              <a:gd name="connsiteY37" fmla="*/ 2039946 h 2046458"/>
              <a:gd name="connsiteX38" fmla="*/ 67606 w 479588"/>
              <a:gd name="connsiteY38" fmla="*/ 2044970 h 2046458"/>
              <a:gd name="connsiteX39" fmla="*/ 117847 w 479588"/>
              <a:gd name="connsiteY39" fmla="*/ 2044970 h 2046458"/>
              <a:gd name="connsiteX40" fmla="*/ 183162 w 479588"/>
              <a:gd name="connsiteY40" fmla="*/ 2044970 h 2046458"/>
              <a:gd name="connsiteX41" fmla="*/ 248476 w 479588"/>
              <a:gd name="connsiteY41" fmla="*/ 2024873 h 2046458"/>
              <a:gd name="connsiteX42" fmla="*/ 308766 w 479588"/>
              <a:gd name="connsiteY42" fmla="*/ 1989704 h 2046458"/>
              <a:gd name="connsiteX43" fmla="*/ 353984 w 479588"/>
              <a:gd name="connsiteY43" fmla="*/ 1954535 h 2046458"/>
              <a:gd name="connsiteX44" fmla="*/ 439395 w 479588"/>
              <a:gd name="connsiteY44" fmla="*/ 1833955 h 2046458"/>
              <a:gd name="connsiteX45" fmla="*/ 479588 w 479588"/>
              <a:gd name="connsiteY45" fmla="*/ 1783713 h 2046458"/>
              <a:gd name="connsiteX0" fmla="*/ 37461 w 439395"/>
              <a:gd name="connsiteY0" fmla="*/ 15203 h 2046458"/>
              <a:gd name="connsiteX1" fmla="*/ 77654 w 439395"/>
              <a:gd name="connsiteY1" fmla="*/ 5155 h 2046458"/>
              <a:gd name="connsiteX2" fmla="*/ 127896 w 439395"/>
              <a:gd name="connsiteY2" fmla="*/ 131 h 2046458"/>
              <a:gd name="connsiteX3" fmla="*/ 168089 w 439395"/>
              <a:gd name="connsiteY3" fmla="*/ 10179 h 2046458"/>
              <a:gd name="connsiteX4" fmla="*/ 208283 w 439395"/>
              <a:gd name="connsiteY4" fmla="*/ 30276 h 2046458"/>
              <a:gd name="connsiteX5" fmla="*/ 228379 w 439395"/>
              <a:gd name="connsiteY5" fmla="*/ 65445 h 2046458"/>
              <a:gd name="connsiteX6" fmla="*/ 258524 w 439395"/>
              <a:gd name="connsiteY6" fmla="*/ 135783 h 2046458"/>
              <a:gd name="connsiteX7" fmla="*/ 283645 w 439395"/>
              <a:gd name="connsiteY7" fmla="*/ 226218 h 2046458"/>
              <a:gd name="connsiteX8" fmla="*/ 293694 w 439395"/>
              <a:gd name="connsiteY8" fmla="*/ 286509 h 2046458"/>
              <a:gd name="connsiteX9" fmla="*/ 298718 w 439395"/>
              <a:gd name="connsiteY9" fmla="*/ 356847 h 2046458"/>
              <a:gd name="connsiteX10" fmla="*/ 298718 w 439395"/>
              <a:gd name="connsiteY10" fmla="*/ 442258 h 2046458"/>
              <a:gd name="connsiteX11" fmla="*/ 293694 w 439395"/>
              <a:gd name="connsiteY11" fmla="*/ 527669 h 2046458"/>
              <a:gd name="connsiteX12" fmla="*/ 253500 w 439395"/>
              <a:gd name="connsiteY12" fmla="*/ 592983 h 2046458"/>
              <a:gd name="connsiteX13" fmla="*/ 248476 w 439395"/>
              <a:gd name="connsiteY13" fmla="*/ 638201 h 2046458"/>
              <a:gd name="connsiteX14" fmla="*/ 248476 w 439395"/>
              <a:gd name="connsiteY14" fmla="*/ 638201 h 2046458"/>
              <a:gd name="connsiteX15" fmla="*/ 233403 w 439395"/>
              <a:gd name="connsiteY15" fmla="*/ 778878 h 2046458"/>
              <a:gd name="connsiteX16" fmla="*/ 228379 w 439395"/>
              <a:gd name="connsiteY16" fmla="*/ 824095 h 2046458"/>
              <a:gd name="connsiteX17" fmla="*/ 248476 w 439395"/>
              <a:gd name="connsiteY17" fmla="*/ 874337 h 2046458"/>
              <a:gd name="connsiteX18" fmla="*/ 283645 w 439395"/>
              <a:gd name="connsiteY18" fmla="*/ 934627 h 2046458"/>
              <a:gd name="connsiteX19" fmla="*/ 303742 w 439395"/>
              <a:gd name="connsiteY19" fmla="*/ 999942 h 2046458"/>
              <a:gd name="connsiteX20" fmla="*/ 338911 w 439395"/>
              <a:gd name="connsiteY20" fmla="*/ 1075304 h 2046458"/>
              <a:gd name="connsiteX21" fmla="*/ 343935 w 439395"/>
              <a:gd name="connsiteY21" fmla="*/ 1065256 h 2046458"/>
              <a:gd name="connsiteX22" fmla="*/ 359008 w 439395"/>
              <a:gd name="connsiteY22" fmla="*/ 1115498 h 2046458"/>
              <a:gd name="connsiteX23" fmla="*/ 359008 w 439395"/>
              <a:gd name="connsiteY23" fmla="*/ 1170764 h 2046458"/>
              <a:gd name="connsiteX24" fmla="*/ 359008 w 439395"/>
              <a:gd name="connsiteY24" fmla="*/ 1221005 h 2046458"/>
              <a:gd name="connsiteX25" fmla="*/ 348959 w 439395"/>
              <a:gd name="connsiteY25" fmla="*/ 1286320 h 2046458"/>
              <a:gd name="connsiteX26" fmla="*/ 313790 w 439395"/>
              <a:gd name="connsiteY26" fmla="*/ 1326513 h 2046458"/>
              <a:gd name="connsiteX27" fmla="*/ 273597 w 439395"/>
              <a:gd name="connsiteY27" fmla="*/ 1401876 h 2046458"/>
              <a:gd name="connsiteX28" fmla="*/ 238428 w 439395"/>
              <a:gd name="connsiteY28" fmla="*/ 1457142 h 2046458"/>
              <a:gd name="connsiteX29" fmla="*/ 203258 w 439395"/>
              <a:gd name="connsiteY29" fmla="*/ 1517432 h 2046458"/>
              <a:gd name="connsiteX30" fmla="*/ 153017 w 439395"/>
              <a:gd name="connsiteY30" fmla="*/ 1572698 h 2046458"/>
              <a:gd name="connsiteX31" fmla="*/ 87702 w 439395"/>
              <a:gd name="connsiteY31" fmla="*/ 1658109 h 2046458"/>
              <a:gd name="connsiteX32" fmla="*/ 32436 w 439395"/>
              <a:gd name="connsiteY32" fmla="*/ 1768640 h 2046458"/>
              <a:gd name="connsiteX33" fmla="*/ 12340 w 439395"/>
              <a:gd name="connsiteY33" fmla="*/ 1823906 h 2046458"/>
              <a:gd name="connsiteX34" fmla="*/ 2291 w 439395"/>
              <a:gd name="connsiteY34" fmla="*/ 1889221 h 2046458"/>
              <a:gd name="connsiteX35" fmla="*/ 2291 w 439395"/>
              <a:gd name="connsiteY35" fmla="*/ 1949511 h 2046458"/>
              <a:gd name="connsiteX36" fmla="*/ 27412 w 439395"/>
              <a:gd name="connsiteY36" fmla="*/ 2004777 h 2046458"/>
              <a:gd name="connsiteX37" fmla="*/ 52533 w 439395"/>
              <a:gd name="connsiteY37" fmla="*/ 2039946 h 2046458"/>
              <a:gd name="connsiteX38" fmla="*/ 67606 w 439395"/>
              <a:gd name="connsiteY38" fmla="*/ 2044970 h 2046458"/>
              <a:gd name="connsiteX39" fmla="*/ 117847 w 439395"/>
              <a:gd name="connsiteY39" fmla="*/ 2044970 h 2046458"/>
              <a:gd name="connsiteX40" fmla="*/ 183162 w 439395"/>
              <a:gd name="connsiteY40" fmla="*/ 2044970 h 2046458"/>
              <a:gd name="connsiteX41" fmla="*/ 248476 w 439395"/>
              <a:gd name="connsiteY41" fmla="*/ 2024873 h 2046458"/>
              <a:gd name="connsiteX42" fmla="*/ 308766 w 439395"/>
              <a:gd name="connsiteY42" fmla="*/ 1989704 h 2046458"/>
              <a:gd name="connsiteX43" fmla="*/ 353984 w 439395"/>
              <a:gd name="connsiteY43" fmla="*/ 1954535 h 2046458"/>
              <a:gd name="connsiteX44" fmla="*/ 439395 w 439395"/>
              <a:gd name="connsiteY44" fmla="*/ 183395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43" fmla="*/ 353984 w 360124"/>
              <a:gd name="connsiteY43" fmla="*/ 195453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0" fmla="*/ 77654 w 360124"/>
              <a:gd name="connsiteY0" fmla="*/ 5155 h 2046458"/>
              <a:gd name="connsiteX1" fmla="*/ 127896 w 360124"/>
              <a:gd name="connsiteY1" fmla="*/ 131 h 2046458"/>
              <a:gd name="connsiteX2" fmla="*/ 168089 w 360124"/>
              <a:gd name="connsiteY2" fmla="*/ 10179 h 2046458"/>
              <a:gd name="connsiteX3" fmla="*/ 208283 w 360124"/>
              <a:gd name="connsiteY3" fmla="*/ 30276 h 2046458"/>
              <a:gd name="connsiteX4" fmla="*/ 228379 w 360124"/>
              <a:gd name="connsiteY4" fmla="*/ 65445 h 2046458"/>
              <a:gd name="connsiteX5" fmla="*/ 258524 w 360124"/>
              <a:gd name="connsiteY5" fmla="*/ 135783 h 2046458"/>
              <a:gd name="connsiteX6" fmla="*/ 283645 w 360124"/>
              <a:gd name="connsiteY6" fmla="*/ 226218 h 2046458"/>
              <a:gd name="connsiteX7" fmla="*/ 293694 w 360124"/>
              <a:gd name="connsiteY7" fmla="*/ 286509 h 2046458"/>
              <a:gd name="connsiteX8" fmla="*/ 298718 w 360124"/>
              <a:gd name="connsiteY8" fmla="*/ 356847 h 2046458"/>
              <a:gd name="connsiteX9" fmla="*/ 298718 w 360124"/>
              <a:gd name="connsiteY9" fmla="*/ 442258 h 2046458"/>
              <a:gd name="connsiteX10" fmla="*/ 293694 w 360124"/>
              <a:gd name="connsiteY10" fmla="*/ 527669 h 2046458"/>
              <a:gd name="connsiteX11" fmla="*/ 253500 w 360124"/>
              <a:gd name="connsiteY11" fmla="*/ 592983 h 2046458"/>
              <a:gd name="connsiteX12" fmla="*/ 248476 w 360124"/>
              <a:gd name="connsiteY12" fmla="*/ 638201 h 2046458"/>
              <a:gd name="connsiteX13" fmla="*/ 248476 w 360124"/>
              <a:gd name="connsiteY13" fmla="*/ 638201 h 2046458"/>
              <a:gd name="connsiteX14" fmla="*/ 233403 w 360124"/>
              <a:gd name="connsiteY14" fmla="*/ 778878 h 2046458"/>
              <a:gd name="connsiteX15" fmla="*/ 228379 w 360124"/>
              <a:gd name="connsiteY15" fmla="*/ 824095 h 2046458"/>
              <a:gd name="connsiteX16" fmla="*/ 248476 w 360124"/>
              <a:gd name="connsiteY16" fmla="*/ 874337 h 2046458"/>
              <a:gd name="connsiteX17" fmla="*/ 283645 w 360124"/>
              <a:gd name="connsiteY17" fmla="*/ 934627 h 2046458"/>
              <a:gd name="connsiteX18" fmla="*/ 303742 w 360124"/>
              <a:gd name="connsiteY18" fmla="*/ 999942 h 2046458"/>
              <a:gd name="connsiteX19" fmla="*/ 338911 w 360124"/>
              <a:gd name="connsiteY19" fmla="*/ 1075304 h 2046458"/>
              <a:gd name="connsiteX20" fmla="*/ 343935 w 360124"/>
              <a:gd name="connsiteY20" fmla="*/ 1065256 h 2046458"/>
              <a:gd name="connsiteX21" fmla="*/ 359008 w 360124"/>
              <a:gd name="connsiteY21" fmla="*/ 1115498 h 2046458"/>
              <a:gd name="connsiteX22" fmla="*/ 359008 w 360124"/>
              <a:gd name="connsiteY22" fmla="*/ 1170764 h 2046458"/>
              <a:gd name="connsiteX23" fmla="*/ 359008 w 360124"/>
              <a:gd name="connsiteY23" fmla="*/ 1221005 h 2046458"/>
              <a:gd name="connsiteX24" fmla="*/ 348959 w 360124"/>
              <a:gd name="connsiteY24" fmla="*/ 1286320 h 2046458"/>
              <a:gd name="connsiteX25" fmla="*/ 313790 w 360124"/>
              <a:gd name="connsiteY25" fmla="*/ 1326513 h 2046458"/>
              <a:gd name="connsiteX26" fmla="*/ 273597 w 360124"/>
              <a:gd name="connsiteY26" fmla="*/ 1401876 h 2046458"/>
              <a:gd name="connsiteX27" fmla="*/ 238428 w 360124"/>
              <a:gd name="connsiteY27" fmla="*/ 1457142 h 2046458"/>
              <a:gd name="connsiteX28" fmla="*/ 203258 w 360124"/>
              <a:gd name="connsiteY28" fmla="*/ 1517432 h 2046458"/>
              <a:gd name="connsiteX29" fmla="*/ 153017 w 360124"/>
              <a:gd name="connsiteY29" fmla="*/ 1572698 h 2046458"/>
              <a:gd name="connsiteX30" fmla="*/ 87702 w 360124"/>
              <a:gd name="connsiteY30" fmla="*/ 1658109 h 2046458"/>
              <a:gd name="connsiteX31" fmla="*/ 32436 w 360124"/>
              <a:gd name="connsiteY31" fmla="*/ 1768640 h 2046458"/>
              <a:gd name="connsiteX32" fmla="*/ 12340 w 360124"/>
              <a:gd name="connsiteY32" fmla="*/ 1823906 h 2046458"/>
              <a:gd name="connsiteX33" fmla="*/ 2291 w 360124"/>
              <a:gd name="connsiteY33" fmla="*/ 1889221 h 2046458"/>
              <a:gd name="connsiteX34" fmla="*/ 2291 w 360124"/>
              <a:gd name="connsiteY34" fmla="*/ 1949511 h 2046458"/>
              <a:gd name="connsiteX35" fmla="*/ 27412 w 360124"/>
              <a:gd name="connsiteY35" fmla="*/ 2004777 h 2046458"/>
              <a:gd name="connsiteX36" fmla="*/ 52533 w 360124"/>
              <a:gd name="connsiteY36" fmla="*/ 2039946 h 2046458"/>
              <a:gd name="connsiteX37" fmla="*/ 67606 w 360124"/>
              <a:gd name="connsiteY37" fmla="*/ 2044970 h 2046458"/>
              <a:gd name="connsiteX38" fmla="*/ 117847 w 360124"/>
              <a:gd name="connsiteY38" fmla="*/ 2044970 h 2046458"/>
              <a:gd name="connsiteX39" fmla="*/ 183162 w 360124"/>
              <a:gd name="connsiteY39" fmla="*/ 2044970 h 2046458"/>
              <a:gd name="connsiteX0" fmla="*/ 127896 w 360124"/>
              <a:gd name="connsiteY0" fmla="*/ 0 h 2046327"/>
              <a:gd name="connsiteX1" fmla="*/ 168089 w 360124"/>
              <a:gd name="connsiteY1" fmla="*/ 10048 h 2046327"/>
              <a:gd name="connsiteX2" fmla="*/ 208283 w 360124"/>
              <a:gd name="connsiteY2" fmla="*/ 30145 h 2046327"/>
              <a:gd name="connsiteX3" fmla="*/ 228379 w 360124"/>
              <a:gd name="connsiteY3" fmla="*/ 65314 h 2046327"/>
              <a:gd name="connsiteX4" fmla="*/ 258524 w 360124"/>
              <a:gd name="connsiteY4" fmla="*/ 135652 h 2046327"/>
              <a:gd name="connsiteX5" fmla="*/ 283645 w 360124"/>
              <a:gd name="connsiteY5" fmla="*/ 226087 h 2046327"/>
              <a:gd name="connsiteX6" fmla="*/ 293694 w 360124"/>
              <a:gd name="connsiteY6" fmla="*/ 286378 h 2046327"/>
              <a:gd name="connsiteX7" fmla="*/ 298718 w 360124"/>
              <a:gd name="connsiteY7" fmla="*/ 356716 h 2046327"/>
              <a:gd name="connsiteX8" fmla="*/ 298718 w 360124"/>
              <a:gd name="connsiteY8" fmla="*/ 442127 h 2046327"/>
              <a:gd name="connsiteX9" fmla="*/ 293694 w 360124"/>
              <a:gd name="connsiteY9" fmla="*/ 527538 h 2046327"/>
              <a:gd name="connsiteX10" fmla="*/ 253500 w 360124"/>
              <a:gd name="connsiteY10" fmla="*/ 592852 h 2046327"/>
              <a:gd name="connsiteX11" fmla="*/ 248476 w 360124"/>
              <a:gd name="connsiteY11" fmla="*/ 638070 h 2046327"/>
              <a:gd name="connsiteX12" fmla="*/ 248476 w 360124"/>
              <a:gd name="connsiteY12" fmla="*/ 638070 h 2046327"/>
              <a:gd name="connsiteX13" fmla="*/ 233403 w 360124"/>
              <a:gd name="connsiteY13" fmla="*/ 778747 h 2046327"/>
              <a:gd name="connsiteX14" fmla="*/ 228379 w 360124"/>
              <a:gd name="connsiteY14" fmla="*/ 823964 h 2046327"/>
              <a:gd name="connsiteX15" fmla="*/ 248476 w 360124"/>
              <a:gd name="connsiteY15" fmla="*/ 874206 h 2046327"/>
              <a:gd name="connsiteX16" fmla="*/ 283645 w 360124"/>
              <a:gd name="connsiteY16" fmla="*/ 934496 h 2046327"/>
              <a:gd name="connsiteX17" fmla="*/ 303742 w 360124"/>
              <a:gd name="connsiteY17" fmla="*/ 999811 h 2046327"/>
              <a:gd name="connsiteX18" fmla="*/ 338911 w 360124"/>
              <a:gd name="connsiteY18" fmla="*/ 1075173 h 2046327"/>
              <a:gd name="connsiteX19" fmla="*/ 343935 w 360124"/>
              <a:gd name="connsiteY19" fmla="*/ 1065125 h 2046327"/>
              <a:gd name="connsiteX20" fmla="*/ 359008 w 360124"/>
              <a:gd name="connsiteY20" fmla="*/ 1115367 h 2046327"/>
              <a:gd name="connsiteX21" fmla="*/ 359008 w 360124"/>
              <a:gd name="connsiteY21" fmla="*/ 1170633 h 2046327"/>
              <a:gd name="connsiteX22" fmla="*/ 359008 w 360124"/>
              <a:gd name="connsiteY22" fmla="*/ 1220874 h 2046327"/>
              <a:gd name="connsiteX23" fmla="*/ 348959 w 360124"/>
              <a:gd name="connsiteY23" fmla="*/ 1286189 h 2046327"/>
              <a:gd name="connsiteX24" fmla="*/ 313790 w 360124"/>
              <a:gd name="connsiteY24" fmla="*/ 1326382 h 2046327"/>
              <a:gd name="connsiteX25" fmla="*/ 273597 w 360124"/>
              <a:gd name="connsiteY25" fmla="*/ 1401745 h 2046327"/>
              <a:gd name="connsiteX26" fmla="*/ 238428 w 360124"/>
              <a:gd name="connsiteY26" fmla="*/ 1457011 h 2046327"/>
              <a:gd name="connsiteX27" fmla="*/ 203258 w 360124"/>
              <a:gd name="connsiteY27" fmla="*/ 1517301 h 2046327"/>
              <a:gd name="connsiteX28" fmla="*/ 153017 w 360124"/>
              <a:gd name="connsiteY28" fmla="*/ 1572567 h 2046327"/>
              <a:gd name="connsiteX29" fmla="*/ 87702 w 360124"/>
              <a:gd name="connsiteY29" fmla="*/ 1657978 h 2046327"/>
              <a:gd name="connsiteX30" fmla="*/ 32436 w 360124"/>
              <a:gd name="connsiteY30" fmla="*/ 1768509 h 2046327"/>
              <a:gd name="connsiteX31" fmla="*/ 12340 w 360124"/>
              <a:gd name="connsiteY31" fmla="*/ 1823775 h 2046327"/>
              <a:gd name="connsiteX32" fmla="*/ 2291 w 360124"/>
              <a:gd name="connsiteY32" fmla="*/ 1889090 h 2046327"/>
              <a:gd name="connsiteX33" fmla="*/ 2291 w 360124"/>
              <a:gd name="connsiteY33" fmla="*/ 1949380 h 2046327"/>
              <a:gd name="connsiteX34" fmla="*/ 27412 w 360124"/>
              <a:gd name="connsiteY34" fmla="*/ 2004646 h 2046327"/>
              <a:gd name="connsiteX35" fmla="*/ 52533 w 360124"/>
              <a:gd name="connsiteY35" fmla="*/ 2039815 h 2046327"/>
              <a:gd name="connsiteX36" fmla="*/ 67606 w 360124"/>
              <a:gd name="connsiteY36" fmla="*/ 2044839 h 2046327"/>
              <a:gd name="connsiteX37" fmla="*/ 117847 w 360124"/>
              <a:gd name="connsiteY37" fmla="*/ 2044839 h 2046327"/>
              <a:gd name="connsiteX38" fmla="*/ 183162 w 360124"/>
              <a:gd name="connsiteY38" fmla="*/ 2044839 h 2046327"/>
              <a:gd name="connsiteX0" fmla="*/ 168089 w 360124"/>
              <a:gd name="connsiteY0" fmla="*/ 0 h 2036279"/>
              <a:gd name="connsiteX1" fmla="*/ 208283 w 360124"/>
              <a:gd name="connsiteY1" fmla="*/ 20097 h 2036279"/>
              <a:gd name="connsiteX2" fmla="*/ 228379 w 360124"/>
              <a:gd name="connsiteY2" fmla="*/ 55266 h 2036279"/>
              <a:gd name="connsiteX3" fmla="*/ 258524 w 360124"/>
              <a:gd name="connsiteY3" fmla="*/ 125604 h 2036279"/>
              <a:gd name="connsiteX4" fmla="*/ 283645 w 360124"/>
              <a:gd name="connsiteY4" fmla="*/ 216039 h 2036279"/>
              <a:gd name="connsiteX5" fmla="*/ 293694 w 360124"/>
              <a:gd name="connsiteY5" fmla="*/ 276330 h 2036279"/>
              <a:gd name="connsiteX6" fmla="*/ 298718 w 360124"/>
              <a:gd name="connsiteY6" fmla="*/ 346668 h 2036279"/>
              <a:gd name="connsiteX7" fmla="*/ 298718 w 360124"/>
              <a:gd name="connsiteY7" fmla="*/ 432079 h 2036279"/>
              <a:gd name="connsiteX8" fmla="*/ 293694 w 360124"/>
              <a:gd name="connsiteY8" fmla="*/ 517490 h 2036279"/>
              <a:gd name="connsiteX9" fmla="*/ 253500 w 360124"/>
              <a:gd name="connsiteY9" fmla="*/ 582804 h 2036279"/>
              <a:gd name="connsiteX10" fmla="*/ 248476 w 360124"/>
              <a:gd name="connsiteY10" fmla="*/ 628022 h 2036279"/>
              <a:gd name="connsiteX11" fmla="*/ 248476 w 360124"/>
              <a:gd name="connsiteY11" fmla="*/ 628022 h 2036279"/>
              <a:gd name="connsiteX12" fmla="*/ 233403 w 360124"/>
              <a:gd name="connsiteY12" fmla="*/ 768699 h 2036279"/>
              <a:gd name="connsiteX13" fmla="*/ 228379 w 360124"/>
              <a:gd name="connsiteY13" fmla="*/ 813916 h 2036279"/>
              <a:gd name="connsiteX14" fmla="*/ 248476 w 360124"/>
              <a:gd name="connsiteY14" fmla="*/ 864158 h 2036279"/>
              <a:gd name="connsiteX15" fmla="*/ 283645 w 360124"/>
              <a:gd name="connsiteY15" fmla="*/ 924448 h 2036279"/>
              <a:gd name="connsiteX16" fmla="*/ 303742 w 360124"/>
              <a:gd name="connsiteY16" fmla="*/ 989763 h 2036279"/>
              <a:gd name="connsiteX17" fmla="*/ 338911 w 360124"/>
              <a:gd name="connsiteY17" fmla="*/ 1065125 h 2036279"/>
              <a:gd name="connsiteX18" fmla="*/ 343935 w 360124"/>
              <a:gd name="connsiteY18" fmla="*/ 1055077 h 2036279"/>
              <a:gd name="connsiteX19" fmla="*/ 359008 w 360124"/>
              <a:gd name="connsiteY19" fmla="*/ 1105319 h 2036279"/>
              <a:gd name="connsiteX20" fmla="*/ 359008 w 360124"/>
              <a:gd name="connsiteY20" fmla="*/ 1160585 h 2036279"/>
              <a:gd name="connsiteX21" fmla="*/ 359008 w 360124"/>
              <a:gd name="connsiteY21" fmla="*/ 1210826 h 2036279"/>
              <a:gd name="connsiteX22" fmla="*/ 348959 w 360124"/>
              <a:gd name="connsiteY22" fmla="*/ 1276141 h 2036279"/>
              <a:gd name="connsiteX23" fmla="*/ 313790 w 360124"/>
              <a:gd name="connsiteY23" fmla="*/ 1316334 h 2036279"/>
              <a:gd name="connsiteX24" fmla="*/ 273597 w 360124"/>
              <a:gd name="connsiteY24" fmla="*/ 1391697 h 2036279"/>
              <a:gd name="connsiteX25" fmla="*/ 238428 w 360124"/>
              <a:gd name="connsiteY25" fmla="*/ 1446963 h 2036279"/>
              <a:gd name="connsiteX26" fmla="*/ 203258 w 360124"/>
              <a:gd name="connsiteY26" fmla="*/ 1507253 h 2036279"/>
              <a:gd name="connsiteX27" fmla="*/ 153017 w 360124"/>
              <a:gd name="connsiteY27" fmla="*/ 1562519 h 2036279"/>
              <a:gd name="connsiteX28" fmla="*/ 87702 w 360124"/>
              <a:gd name="connsiteY28" fmla="*/ 1647930 h 2036279"/>
              <a:gd name="connsiteX29" fmla="*/ 32436 w 360124"/>
              <a:gd name="connsiteY29" fmla="*/ 1758461 h 2036279"/>
              <a:gd name="connsiteX30" fmla="*/ 12340 w 360124"/>
              <a:gd name="connsiteY30" fmla="*/ 1813727 h 2036279"/>
              <a:gd name="connsiteX31" fmla="*/ 2291 w 360124"/>
              <a:gd name="connsiteY31" fmla="*/ 1879042 h 2036279"/>
              <a:gd name="connsiteX32" fmla="*/ 2291 w 360124"/>
              <a:gd name="connsiteY32" fmla="*/ 1939332 h 2036279"/>
              <a:gd name="connsiteX33" fmla="*/ 27412 w 360124"/>
              <a:gd name="connsiteY33" fmla="*/ 1994598 h 2036279"/>
              <a:gd name="connsiteX34" fmla="*/ 52533 w 360124"/>
              <a:gd name="connsiteY34" fmla="*/ 2029767 h 2036279"/>
              <a:gd name="connsiteX35" fmla="*/ 67606 w 360124"/>
              <a:gd name="connsiteY35" fmla="*/ 2034791 h 2036279"/>
              <a:gd name="connsiteX36" fmla="*/ 117847 w 360124"/>
              <a:gd name="connsiteY36" fmla="*/ 2034791 h 2036279"/>
              <a:gd name="connsiteX37" fmla="*/ 183162 w 360124"/>
              <a:gd name="connsiteY37" fmla="*/ 2034791 h 2036279"/>
              <a:gd name="connsiteX0" fmla="*/ 208283 w 360124"/>
              <a:gd name="connsiteY0" fmla="*/ 0 h 2016182"/>
              <a:gd name="connsiteX1" fmla="*/ 228379 w 360124"/>
              <a:gd name="connsiteY1" fmla="*/ 35169 h 2016182"/>
              <a:gd name="connsiteX2" fmla="*/ 258524 w 360124"/>
              <a:gd name="connsiteY2" fmla="*/ 105507 h 2016182"/>
              <a:gd name="connsiteX3" fmla="*/ 283645 w 360124"/>
              <a:gd name="connsiteY3" fmla="*/ 195942 h 2016182"/>
              <a:gd name="connsiteX4" fmla="*/ 293694 w 360124"/>
              <a:gd name="connsiteY4" fmla="*/ 256233 h 2016182"/>
              <a:gd name="connsiteX5" fmla="*/ 298718 w 360124"/>
              <a:gd name="connsiteY5" fmla="*/ 326571 h 2016182"/>
              <a:gd name="connsiteX6" fmla="*/ 298718 w 360124"/>
              <a:gd name="connsiteY6" fmla="*/ 411982 h 2016182"/>
              <a:gd name="connsiteX7" fmla="*/ 293694 w 360124"/>
              <a:gd name="connsiteY7" fmla="*/ 497393 h 2016182"/>
              <a:gd name="connsiteX8" fmla="*/ 253500 w 360124"/>
              <a:gd name="connsiteY8" fmla="*/ 562707 h 2016182"/>
              <a:gd name="connsiteX9" fmla="*/ 248476 w 360124"/>
              <a:gd name="connsiteY9" fmla="*/ 607925 h 2016182"/>
              <a:gd name="connsiteX10" fmla="*/ 248476 w 360124"/>
              <a:gd name="connsiteY10" fmla="*/ 607925 h 2016182"/>
              <a:gd name="connsiteX11" fmla="*/ 233403 w 360124"/>
              <a:gd name="connsiteY11" fmla="*/ 748602 h 2016182"/>
              <a:gd name="connsiteX12" fmla="*/ 228379 w 360124"/>
              <a:gd name="connsiteY12" fmla="*/ 793819 h 2016182"/>
              <a:gd name="connsiteX13" fmla="*/ 248476 w 360124"/>
              <a:gd name="connsiteY13" fmla="*/ 844061 h 2016182"/>
              <a:gd name="connsiteX14" fmla="*/ 283645 w 360124"/>
              <a:gd name="connsiteY14" fmla="*/ 904351 h 2016182"/>
              <a:gd name="connsiteX15" fmla="*/ 303742 w 360124"/>
              <a:gd name="connsiteY15" fmla="*/ 969666 h 2016182"/>
              <a:gd name="connsiteX16" fmla="*/ 338911 w 360124"/>
              <a:gd name="connsiteY16" fmla="*/ 1045028 h 2016182"/>
              <a:gd name="connsiteX17" fmla="*/ 343935 w 360124"/>
              <a:gd name="connsiteY17" fmla="*/ 1034980 h 2016182"/>
              <a:gd name="connsiteX18" fmla="*/ 359008 w 360124"/>
              <a:gd name="connsiteY18" fmla="*/ 1085222 h 2016182"/>
              <a:gd name="connsiteX19" fmla="*/ 359008 w 360124"/>
              <a:gd name="connsiteY19" fmla="*/ 1140488 h 2016182"/>
              <a:gd name="connsiteX20" fmla="*/ 359008 w 360124"/>
              <a:gd name="connsiteY20" fmla="*/ 1190729 h 2016182"/>
              <a:gd name="connsiteX21" fmla="*/ 348959 w 360124"/>
              <a:gd name="connsiteY21" fmla="*/ 1256044 h 2016182"/>
              <a:gd name="connsiteX22" fmla="*/ 313790 w 360124"/>
              <a:gd name="connsiteY22" fmla="*/ 1296237 h 2016182"/>
              <a:gd name="connsiteX23" fmla="*/ 273597 w 360124"/>
              <a:gd name="connsiteY23" fmla="*/ 1371600 h 2016182"/>
              <a:gd name="connsiteX24" fmla="*/ 238428 w 360124"/>
              <a:gd name="connsiteY24" fmla="*/ 1426866 h 2016182"/>
              <a:gd name="connsiteX25" fmla="*/ 203258 w 360124"/>
              <a:gd name="connsiteY25" fmla="*/ 1487156 h 2016182"/>
              <a:gd name="connsiteX26" fmla="*/ 153017 w 360124"/>
              <a:gd name="connsiteY26" fmla="*/ 1542422 h 2016182"/>
              <a:gd name="connsiteX27" fmla="*/ 87702 w 360124"/>
              <a:gd name="connsiteY27" fmla="*/ 1627833 h 2016182"/>
              <a:gd name="connsiteX28" fmla="*/ 32436 w 360124"/>
              <a:gd name="connsiteY28" fmla="*/ 1738364 h 2016182"/>
              <a:gd name="connsiteX29" fmla="*/ 12340 w 360124"/>
              <a:gd name="connsiteY29" fmla="*/ 1793630 h 2016182"/>
              <a:gd name="connsiteX30" fmla="*/ 2291 w 360124"/>
              <a:gd name="connsiteY30" fmla="*/ 1858945 h 2016182"/>
              <a:gd name="connsiteX31" fmla="*/ 2291 w 360124"/>
              <a:gd name="connsiteY31" fmla="*/ 1919235 h 2016182"/>
              <a:gd name="connsiteX32" fmla="*/ 27412 w 360124"/>
              <a:gd name="connsiteY32" fmla="*/ 1974501 h 2016182"/>
              <a:gd name="connsiteX33" fmla="*/ 52533 w 360124"/>
              <a:gd name="connsiteY33" fmla="*/ 2009670 h 2016182"/>
              <a:gd name="connsiteX34" fmla="*/ 67606 w 360124"/>
              <a:gd name="connsiteY34" fmla="*/ 2014694 h 2016182"/>
              <a:gd name="connsiteX35" fmla="*/ 117847 w 360124"/>
              <a:gd name="connsiteY35" fmla="*/ 2014694 h 2016182"/>
              <a:gd name="connsiteX36" fmla="*/ 183162 w 360124"/>
              <a:gd name="connsiteY36" fmla="*/ 2014694 h 2016182"/>
              <a:gd name="connsiteX0" fmla="*/ 228379 w 360124"/>
              <a:gd name="connsiteY0" fmla="*/ 0 h 1981013"/>
              <a:gd name="connsiteX1" fmla="*/ 258524 w 360124"/>
              <a:gd name="connsiteY1" fmla="*/ 70338 h 1981013"/>
              <a:gd name="connsiteX2" fmla="*/ 283645 w 360124"/>
              <a:gd name="connsiteY2" fmla="*/ 160773 h 1981013"/>
              <a:gd name="connsiteX3" fmla="*/ 293694 w 360124"/>
              <a:gd name="connsiteY3" fmla="*/ 221064 h 1981013"/>
              <a:gd name="connsiteX4" fmla="*/ 298718 w 360124"/>
              <a:gd name="connsiteY4" fmla="*/ 291402 h 1981013"/>
              <a:gd name="connsiteX5" fmla="*/ 298718 w 360124"/>
              <a:gd name="connsiteY5" fmla="*/ 376813 h 1981013"/>
              <a:gd name="connsiteX6" fmla="*/ 293694 w 360124"/>
              <a:gd name="connsiteY6" fmla="*/ 462224 h 1981013"/>
              <a:gd name="connsiteX7" fmla="*/ 253500 w 360124"/>
              <a:gd name="connsiteY7" fmla="*/ 527538 h 1981013"/>
              <a:gd name="connsiteX8" fmla="*/ 248476 w 360124"/>
              <a:gd name="connsiteY8" fmla="*/ 572756 h 1981013"/>
              <a:gd name="connsiteX9" fmla="*/ 248476 w 360124"/>
              <a:gd name="connsiteY9" fmla="*/ 572756 h 1981013"/>
              <a:gd name="connsiteX10" fmla="*/ 233403 w 360124"/>
              <a:gd name="connsiteY10" fmla="*/ 713433 h 1981013"/>
              <a:gd name="connsiteX11" fmla="*/ 228379 w 360124"/>
              <a:gd name="connsiteY11" fmla="*/ 758650 h 1981013"/>
              <a:gd name="connsiteX12" fmla="*/ 248476 w 360124"/>
              <a:gd name="connsiteY12" fmla="*/ 808892 h 1981013"/>
              <a:gd name="connsiteX13" fmla="*/ 283645 w 360124"/>
              <a:gd name="connsiteY13" fmla="*/ 869182 h 1981013"/>
              <a:gd name="connsiteX14" fmla="*/ 303742 w 360124"/>
              <a:gd name="connsiteY14" fmla="*/ 934497 h 1981013"/>
              <a:gd name="connsiteX15" fmla="*/ 338911 w 360124"/>
              <a:gd name="connsiteY15" fmla="*/ 1009859 h 1981013"/>
              <a:gd name="connsiteX16" fmla="*/ 343935 w 360124"/>
              <a:gd name="connsiteY16" fmla="*/ 999811 h 1981013"/>
              <a:gd name="connsiteX17" fmla="*/ 359008 w 360124"/>
              <a:gd name="connsiteY17" fmla="*/ 1050053 h 1981013"/>
              <a:gd name="connsiteX18" fmla="*/ 359008 w 360124"/>
              <a:gd name="connsiteY18" fmla="*/ 1105319 h 1981013"/>
              <a:gd name="connsiteX19" fmla="*/ 359008 w 360124"/>
              <a:gd name="connsiteY19" fmla="*/ 1155560 h 1981013"/>
              <a:gd name="connsiteX20" fmla="*/ 348959 w 360124"/>
              <a:gd name="connsiteY20" fmla="*/ 1220875 h 1981013"/>
              <a:gd name="connsiteX21" fmla="*/ 313790 w 360124"/>
              <a:gd name="connsiteY21" fmla="*/ 1261068 h 1981013"/>
              <a:gd name="connsiteX22" fmla="*/ 273597 w 360124"/>
              <a:gd name="connsiteY22" fmla="*/ 1336431 h 1981013"/>
              <a:gd name="connsiteX23" fmla="*/ 238428 w 360124"/>
              <a:gd name="connsiteY23" fmla="*/ 1391697 h 1981013"/>
              <a:gd name="connsiteX24" fmla="*/ 203258 w 360124"/>
              <a:gd name="connsiteY24" fmla="*/ 1451987 h 1981013"/>
              <a:gd name="connsiteX25" fmla="*/ 153017 w 360124"/>
              <a:gd name="connsiteY25" fmla="*/ 1507253 h 1981013"/>
              <a:gd name="connsiteX26" fmla="*/ 87702 w 360124"/>
              <a:gd name="connsiteY26" fmla="*/ 1592664 h 1981013"/>
              <a:gd name="connsiteX27" fmla="*/ 32436 w 360124"/>
              <a:gd name="connsiteY27" fmla="*/ 1703195 h 1981013"/>
              <a:gd name="connsiteX28" fmla="*/ 12340 w 360124"/>
              <a:gd name="connsiteY28" fmla="*/ 1758461 h 1981013"/>
              <a:gd name="connsiteX29" fmla="*/ 2291 w 360124"/>
              <a:gd name="connsiteY29" fmla="*/ 1823776 h 1981013"/>
              <a:gd name="connsiteX30" fmla="*/ 2291 w 360124"/>
              <a:gd name="connsiteY30" fmla="*/ 1884066 h 1981013"/>
              <a:gd name="connsiteX31" fmla="*/ 27412 w 360124"/>
              <a:gd name="connsiteY31" fmla="*/ 1939332 h 1981013"/>
              <a:gd name="connsiteX32" fmla="*/ 52533 w 360124"/>
              <a:gd name="connsiteY32" fmla="*/ 1974501 h 1981013"/>
              <a:gd name="connsiteX33" fmla="*/ 67606 w 360124"/>
              <a:gd name="connsiteY33" fmla="*/ 1979525 h 1981013"/>
              <a:gd name="connsiteX34" fmla="*/ 117847 w 360124"/>
              <a:gd name="connsiteY34" fmla="*/ 1979525 h 1981013"/>
              <a:gd name="connsiteX35" fmla="*/ 183162 w 360124"/>
              <a:gd name="connsiteY35" fmla="*/ 1979525 h 1981013"/>
              <a:gd name="connsiteX0" fmla="*/ 258524 w 360124"/>
              <a:gd name="connsiteY0" fmla="*/ 0 h 1910675"/>
              <a:gd name="connsiteX1" fmla="*/ 283645 w 360124"/>
              <a:gd name="connsiteY1" fmla="*/ 90435 h 1910675"/>
              <a:gd name="connsiteX2" fmla="*/ 293694 w 360124"/>
              <a:gd name="connsiteY2" fmla="*/ 150726 h 1910675"/>
              <a:gd name="connsiteX3" fmla="*/ 298718 w 360124"/>
              <a:gd name="connsiteY3" fmla="*/ 221064 h 1910675"/>
              <a:gd name="connsiteX4" fmla="*/ 298718 w 360124"/>
              <a:gd name="connsiteY4" fmla="*/ 306475 h 1910675"/>
              <a:gd name="connsiteX5" fmla="*/ 293694 w 360124"/>
              <a:gd name="connsiteY5" fmla="*/ 391886 h 1910675"/>
              <a:gd name="connsiteX6" fmla="*/ 253500 w 360124"/>
              <a:gd name="connsiteY6" fmla="*/ 457200 h 1910675"/>
              <a:gd name="connsiteX7" fmla="*/ 248476 w 360124"/>
              <a:gd name="connsiteY7" fmla="*/ 502418 h 1910675"/>
              <a:gd name="connsiteX8" fmla="*/ 248476 w 360124"/>
              <a:gd name="connsiteY8" fmla="*/ 502418 h 1910675"/>
              <a:gd name="connsiteX9" fmla="*/ 233403 w 360124"/>
              <a:gd name="connsiteY9" fmla="*/ 643095 h 1910675"/>
              <a:gd name="connsiteX10" fmla="*/ 228379 w 360124"/>
              <a:gd name="connsiteY10" fmla="*/ 688312 h 1910675"/>
              <a:gd name="connsiteX11" fmla="*/ 248476 w 360124"/>
              <a:gd name="connsiteY11" fmla="*/ 738554 h 1910675"/>
              <a:gd name="connsiteX12" fmla="*/ 283645 w 360124"/>
              <a:gd name="connsiteY12" fmla="*/ 798844 h 1910675"/>
              <a:gd name="connsiteX13" fmla="*/ 303742 w 360124"/>
              <a:gd name="connsiteY13" fmla="*/ 864159 h 1910675"/>
              <a:gd name="connsiteX14" fmla="*/ 338911 w 360124"/>
              <a:gd name="connsiteY14" fmla="*/ 939521 h 1910675"/>
              <a:gd name="connsiteX15" fmla="*/ 343935 w 360124"/>
              <a:gd name="connsiteY15" fmla="*/ 929473 h 1910675"/>
              <a:gd name="connsiteX16" fmla="*/ 359008 w 360124"/>
              <a:gd name="connsiteY16" fmla="*/ 979715 h 1910675"/>
              <a:gd name="connsiteX17" fmla="*/ 359008 w 360124"/>
              <a:gd name="connsiteY17" fmla="*/ 1034981 h 1910675"/>
              <a:gd name="connsiteX18" fmla="*/ 359008 w 360124"/>
              <a:gd name="connsiteY18" fmla="*/ 1085222 h 1910675"/>
              <a:gd name="connsiteX19" fmla="*/ 348959 w 360124"/>
              <a:gd name="connsiteY19" fmla="*/ 1150537 h 1910675"/>
              <a:gd name="connsiteX20" fmla="*/ 313790 w 360124"/>
              <a:gd name="connsiteY20" fmla="*/ 1190730 h 1910675"/>
              <a:gd name="connsiteX21" fmla="*/ 273597 w 360124"/>
              <a:gd name="connsiteY21" fmla="*/ 1266093 h 1910675"/>
              <a:gd name="connsiteX22" fmla="*/ 238428 w 360124"/>
              <a:gd name="connsiteY22" fmla="*/ 1321359 h 1910675"/>
              <a:gd name="connsiteX23" fmla="*/ 203258 w 360124"/>
              <a:gd name="connsiteY23" fmla="*/ 1381649 h 1910675"/>
              <a:gd name="connsiteX24" fmla="*/ 153017 w 360124"/>
              <a:gd name="connsiteY24" fmla="*/ 1436915 h 1910675"/>
              <a:gd name="connsiteX25" fmla="*/ 87702 w 360124"/>
              <a:gd name="connsiteY25" fmla="*/ 1522326 h 1910675"/>
              <a:gd name="connsiteX26" fmla="*/ 32436 w 360124"/>
              <a:gd name="connsiteY26" fmla="*/ 1632857 h 1910675"/>
              <a:gd name="connsiteX27" fmla="*/ 12340 w 360124"/>
              <a:gd name="connsiteY27" fmla="*/ 1688123 h 1910675"/>
              <a:gd name="connsiteX28" fmla="*/ 2291 w 360124"/>
              <a:gd name="connsiteY28" fmla="*/ 1753438 h 1910675"/>
              <a:gd name="connsiteX29" fmla="*/ 2291 w 360124"/>
              <a:gd name="connsiteY29" fmla="*/ 1813728 h 1910675"/>
              <a:gd name="connsiteX30" fmla="*/ 27412 w 360124"/>
              <a:gd name="connsiteY30" fmla="*/ 1868994 h 1910675"/>
              <a:gd name="connsiteX31" fmla="*/ 52533 w 360124"/>
              <a:gd name="connsiteY31" fmla="*/ 1904163 h 1910675"/>
              <a:gd name="connsiteX32" fmla="*/ 67606 w 360124"/>
              <a:gd name="connsiteY32" fmla="*/ 1909187 h 1910675"/>
              <a:gd name="connsiteX33" fmla="*/ 117847 w 360124"/>
              <a:gd name="connsiteY33" fmla="*/ 1909187 h 1910675"/>
              <a:gd name="connsiteX34" fmla="*/ 183162 w 360124"/>
              <a:gd name="connsiteY34" fmla="*/ 1909187 h 1910675"/>
              <a:gd name="connsiteX0" fmla="*/ 283645 w 360124"/>
              <a:gd name="connsiteY0" fmla="*/ 0 h 1820240"/>
              <a:gd name="connsiteX1" fmla="*/ 293694 w 360124"/>
              <a:gd name="connsiteY1" fmla="*/ 60291 h 1820240"/>
              <a:gd name="connsiteX2" fmla="*/ 298718 w 360124"/>
              <a:gd name="connsiteY2" fmla="*/ 130629 h 1820240"/>
              <a:gd name="connsiteX3" fmla="*/ 298718 w 360124"/>
              <a:gd name="connsiteY3" fmla="*/ 216040 h 1820240"/>
              <a:gd name="connsiteX4" fmla="*/ 293694 w 360124"/>
              <a:gd name="connsiteY4" fmla="*/ 301451 h 1820240"/>
              <a:gd name="connsiteX5" fmla="*/ 253500 w 360124"/>
              <a:gd name="connsiteY5" fmla="*/ 366765 h 1820240"/>
              <a:gd name="connsiteX6" fmla="*/ 248476 w 360124"/>
              <a:gd name="connsiteY6" fmla="*/ 411983 h 1820240"/>
              <a:gd name="connsiteX7" fmla="*/ 248476 w 360124"/>
              <a:gd name="connsiteY7" fmla="*/ 411983 h 1820240"/>
              <a:gd name="connsiteX8" fmla="*/ 233403 w 360124"/>
              <a:gd name="connsiteY8" fmla="*/ 552660 h 1820240"/>
              <a:gd name="connsiteX9" fmla="*/ 228379 w 360124"/>
              <a:gd name="connsiteY9" fmla="*/ 597877 h 1820240"/>
              <a:gd name="connsiteX10" fmla="*/ 248476 w 360124"/>
              <a:gd name="connsiteY10" fmla="*/ 648119 h 1820240"/>
              <a:gd name="connsiteX11" fmla="*/ 283645 w 360124"/>
              <a:gd name="connsiteY11" fmla="*/ 708409 h 1820240"/>
              <a:gd name="connsiteX12" fmla="*/ 303742 w 360124"/>
              <a:gd name="connsiteY12" fmla="*/ 773724 h 1820240"/>
              <a:gd name="connsiteX13" fmla="*/ 338911 w 360124"/>
              <a:gd name="connsiteY13" fmla="*/ 849086 h 1820240"/>
              <a:gd name="connsiteX14" fmla="*/ 343935 w 360124"/>
              <a:gd name="connsiteY14" fmla="*/ 839038 h 1820240"/>
              <a:gd name="connsiteX15" fmla="*/ 359008 w 360124"/>
              <a:gd name="connsiteY15" fmla="*/ 889280 h 1820240"/>
              <a:gd name="connsiteX16" fmla="*/ 359008 w 360124"/>
              <a:gd name="connsiteY16" fmla="*/ 944546 h 1820240"/>
              <a:gd name="connsiteX17" fmla="*/ 359008 w 360124"/>
              <a:gd name="connsiteY17" fmla="*/ 994787 h 1820240"/>
              <a:gd name="connsiteX18" fmla="*/ 348959 w 360124"/>
              <a:gd name="connsiteY18" fmla="*/ 1060102 h 1820240"/>
              <a:gd name="connsiteX19" fmla="*/ 313790 w 360124"/>
              <a:gd name="connsiteY19" fmla="*/ 1100295 h 1820240"/>
              <a:gd name="connsiteX20" fmla="*/ 273597 w 360124"/>
              <a:gd name="connsiteY20" fmla="*/ 1175658 h 1820240"/>
              <a:gd name="connsiteX21" fmla="*/ 238428 w 360124"/>
              <a:gd name="connsiteY21" fmla="*/ 1230924 h 1820240"/>
              <a:gd name="connsiteX22" fmla="*/ 203258 w 360124"/>
              <a:gd name="connsiteY22" fmla="*/ 1291214 h 1820240"/>
              <a:gd name="connsiteX23" fmla="*/ 153017 w 360124"/>
              <a:gd name="connsiteY23" fmla="*/ 1346480 h 1820240"/>
              <a:gd name="connsiteX24" fmla="*/ 87702 w 360124"/>
              <a:gd name="connsiteY24" fmla="*/ 1431891 h 1820240"/>
              <a:gd name="connsiteX25" fmla="*/ 32436 w 360124"/>
              <a:gd name="connsiteY25" fmla="*/ 1542422 h 1820240"/>
              <a:gd name="connsiteX26" fmla="*/ 12340 w 360124"/>
              <a:gd name="connsiteY26" fmla="*/ 1597688 h 1820240"/>
              <a:gd name="connsiteX27" fmla="*/ 2291 w 360124"/>
              <a:gd name="connsiteY27" fmla="*/ 1663003 h 1820240"/>
              <a:gd name="connsiteX28" fmla="*/ 2291 w 360124"/>
              <a:gd name="connsiteY28" fmla="*/ 1723293 h 1820240"/>
              <a:gd name="connsiteX29" fmla="*/ 27412 w 360124"/>
              <a:gd name="connsiteY29" fmla="*/ 1778559 h 1820240"/>
              <a:gd name="connsiteX30" fmla="*/ 52533 w 360124"/>
              <a:gd name="connsiteY30" fmla="*/ 1813728 h 1820240"/>
              <a:gd name="connsiteX31" fmla="*/ 67606 w 360124"/>
              <a:gd name="connsiteY31" fmla="*/ 1818752 h 1820240"/>
              <a:gd name="connsiteX32" fmla="*/ 117847 w 360124"/>
              <a:gd name="connsiteY32" fmla="*/ 1818752 h 1820240"/>
              <a:gd name="connsiteX33" fmla="*/ 183162 w 360124"/>
              <a:gd name="connsiteY33" fmla="*/ 1818752 h 1820240"/>
              <a:gd name="connsiteX0" fmla="*/ 293694 w 360124"/>
              <a:gd name="connsiteY0" fmla="*/ 0 h 1759949"/>
              <a:gd name="connsiteX1" fmla="*/ 298718 w 360124"/>
              <a:gd name="connsiteY1" fmla="*/ 70338 h 1759949"/>
              <a:gd name="connsiteX2" fmla="*/ 298718 w 360124"/>
              <a:gd name="connsiteY2" fmla="*/ 155749 h 1759949"/>
              <a:gd name="connsiteX3" fmla="*/ 293694 w 360124"/>
              <a:gd name="connsiteY3" fmla="*/ 241160 h 1759949"/>
              <a:gd name="connsiteX4" fmla="*/ 253500 w 360124"/>
              <a:gd name="connsiteY4" fmla="*/ 306474 h 1759949"/>
              <a:gd name="connsiteX5" fmla="*/ 248476 w 360124"/>
              <a:gd name="connsiteY5" fmla="*/ 351692 h 1759949"/>
              <a:gd name="connsiteX6" fmla="*/ 248476 w 360124"/>
              <a:gd name="connsiteY6" fmla="*/ 351692 h 1759949"/>
              <a:gd name="connsiteX7" fmla="*/ 233403 w 360124"/>
              <a:gd name="connsiteY7" fmla="*/ 492369 h 1759949"/>
              <a:gd name="connsiteX8" fmla="*/ 228379 w 360124"/>
              <a:gd name="connsiteY8" fmla="*/ 537586 h 1759949"/>
              <a:gd name="connsiteX9" fmla="*/ 248476 w 360124"/>
              <a:gd name="connsiteY9" fmla="*/ 587828 h 1759949"/>
              <a:gd name="connsiteX10" fmla="*/ 283645 w 360124"/>
              <a:gd name="connsiteY10" fmla="*/ 648118 h 1759949"/>
              <a:gd name="connsiteX11" fmla="*/ 303742 w 360124"/>
              <a:gd name="connsiteY11" fmla="*/ 713433 h 1759949"/>
              <a:gd name="connsiteX12" fmla="*/ 338911 w 360124"/>
              <a:gd name="connsiteY12" fmla="*/ 788795 h 1759949"/>
              <a:gd name="connsiteX13" fmla="*/ 343935 w 360124"/>
              <a:gd name="connsiteY13" fmla="*/ 778747 h 1759949"/>
              <a:gd name="connsiteX14" fmla="*/ 359008 w 360124"/>
              <a:gd name="connsiteY14" fmla="*/ 828989 h 1759949"/>
              <a:gd name="connsiteX15" fmla="*/ 359008 w 360124"/>
              <a:gd name="connsiteY15" fmla="*/ 884255 h 1759949"/>
              <a:gd name="connsiteX16" fmla="*/ 359008 w 360124"/>
              <a:gd name="connsiteY16" fmla="*/ 934496 h 1759949"/>
              <a:gd name="connsiteX17" fmla="*/ 348959 w 360124"/>
              <a:gd name="connsiteY17" fmla="*/ 999811 h 1759949"/>
              <a:gd name="connsiteX18" fmla="*/ 313790 w 360124"/>
              <a:gd name="connsiteY18" fmla="*/ 1040004 h 1759949"/>
              <a:gd name="connsiteX19" fmla="*/ 273597 w 360124"/>
              <a:gd name="connsiteY19" fmla="*/ 1115367 h 1759949"/>
              <a:gd name="connsiteX20" fmla="*/ 238428 w 360124"/>
              <a:gd name="connsiteY20" fmla="*/ 1170633 h 1759949"/>
              <a:gd name="connsiteX21" fmla="*/ 203258 w 360124"/>
              <a:gd name="connsiteY21" fmla="*/ 1230923 h 1759949"/>
              <a:gd name="connsiteX22" fmla="*/ 153017 w 360124"/>
              <a:gd name="connsiteY22" fmla="*/ 1286189 h 1759949"/>
              <a:gd name="connsiteX23" fmla="*/ 87702 w 360124"/>
              <a:gd name="connsiteY23" fmla="*/ 1371600 h 1759949"/>
              <a:gd name="connsiteX24" fmla="*/ 32436 w 360124"/>
              <a:gd name="connsiteY24" fmla="*/ 1482131 h 1759949"/>
              <a:gd name="connsiteX25" fmla="*/ 12340 w 360124"/>
              <a:gd name="connsiteY25" fmla="*/ 1537397 h 1759949"/>
              <a:gd name="connsiteX26" fmla="*/ 2291 w 360124"/>
              <a:gd name="connsiteY26" fmla="*/ 1602712 h 1759949"/>
              <a:gd name="connsiteX27" fmla="*/ 2291 w 360124"/>
              <a:gd name="connsiteY27" fmla="*/ 1663002 h 1759949"/>
              <a:gd name="connsiteX28" fmla="*/ 27412 w 360124"/>
              <a:gd name="connsiteY28" fmla="*/ 1718268 h 1759949"/>
              <a:gd name="connsiteX29" fmla="*/ 52533 w 360124"/>
              <a:gd name="connsiteY29" fmla="*/ 1753437 h 1759949"/>
              <a:gd name="connsiteX30" fmla="*/ 67606 w 360124"/>
              <a:gd name="connsiteY30" fmla="*/ 1758461 h 1759949"/>
              <a:gd name="connsiteX31" fmla="*/ 117847 w 360124"/>
              <a:gd name="connsiteY31" fmla="*/ 1758461 h 1759949"/>
              <a:gd name="connsiteX32" fmla="*/ 183162 w 360124"/>
              <a:gd name="connsiteY32" fmla="*/ 1758461 h 17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0124" h="1759949">
                <a:moveTo>
                  <a:pt x="293694" y="0"/>
                </a:moveTo>
                <a:cubicBezTo>
                  <a:pt x="296206" y="21771"/>
                  <a:pt x="297881" y="44380"/>
                  <a:pt x="298718" y="70338"/>
                </a:cubicBezTo>
                <a:cubicBezTo>
                  <a:pt x="299555" y="96296"/>
                  <a:pt x="299555" y="127279"/>
                  <a:pt x="298718" y="155749"/>
                </a:cubicBezTo>
                <a:cubicBezTo>
                  <a:pt x="297881" y="184219"/>
                  <a:pt x="301230" y="216039"/>
                  <a:pt x="293694" y="241160"/>
                </a:cubicBezTo>
                <a:cubicBezTo>
                  <a:pt x="286158" y="266281"/>
                  <a:pt x="261036" y="288052"/>
                  <a:pt x="253500" y="306474"/>
                </a:cubicBezTo>
                <a:cubicBezTo>
                  <a:pt x="245964" y="324896"/>
                  <a:pt x="248476" y="351692"/>
                  <a:pt x="248476" y="351692"/>
                </a:cubicBezTo>
                <a:lnTo>
                  <a:pt x="248476" y="351692"/>
                </a:lnTo>
                <a:cubicBezTo>
                  <a:pt x="245964" y="375138"/>
                  <a:pt x="236753" y="461387"/>
                  <a:pt x="233403" y="492369"/>
                </a:cubicBezTo>
                <a:cubicBezTo>
                  <a:pt x="230054" y="523351"/>
                  <a:pt x="225867" y="521676"/>
                  <a:pt x="228379" y="537586"/>
                </a:cubicBezTo>
                <a:cubicBezTo>
                  <a:pt x="230891" y="553496"/>
                  <a:pt x="239265" y="569406"/>
                  <a:pt x="248476" y="587828"/>
                </a:cubicBezTo>
                <a:cubicBezTo>
                  <a:pt x="257687" y="606250"/>
                  <a:pt x="274434" y="627184"/>
                  <a:pt x="283645" y="648118"/>
                </a:cubicBezTo>
                <a:cubicBezTo>
                  <a:pt x="292856" y="669052"/>
                  <a:pt x="294531" y="689987"/>
                  <a:pt x="303742" y="713433"/>
                </a:cubicBezTo>
                <a:cubicBezTo>
                  <a:pt x="312953" y="736879"/>
                  <a:pt x="332212" y="777909"/>
                  <a:pt x="338911" y="788795"/>
                </a:cubicBezTo>
                <a:cubicBezTo>
                  <a:pt x="345610" y="799681"/>
                  <a:pt x="340586" y="772048"/>
                  <a:pt x="343935" y="778747"/>
                </a:cubicBezTo>
                <a:cubicBezTo>
                  <a:pt x="347285" y="785446"/>
                  <a:pt x="356496" y="811404"/>
                  <a:pt x="359008" y="828989"/>
                </a:cubicBezTo>
                <a:cubicBezTo>
                  <a:pt x="361520" y="846574"/>
                  <a:pt x="359008" y="884255"/>
                  <a:pt x="359008" y="884255"/>
                </a:cubicBezTo>
                <a:cubicBezTo>
                  <a:pt x="359008" y="901839"/>
                  <a:pt x="360683" y="915237"/>
                  <a:pt x="359008" y="934496"/>
                </a:cubicBezTo>
                <a:cubicBezTo>
                  <a:pt x="357333" y="953755"/>
                  <a:pt x="356495" y="982226"/>
                  <a:pt x="348959" y="999811"/>
                </a:cubicBezTo>
                <a:cubicBezTo>
                  <a:pt x="341423" y="1017396"/>
                  <a:pt x="326350" y="1020745"/>
                  <a:pt x="313790" y="1040004"/>
                </a:cubicBezTo>
                <a:cubicBezTo>
                  <a:pt x="301230" y="1059263"/>
                  <a:pt x="286157" y="1093596"/>
                  <a:pt x="273597" y="1115367"/>
                </a:cubicBezTo>
                <a:cubicBezTo>
                  <a:pt x="261037" y="1137138"/>
                  <a:pt x="250151" y="1151374"/>
                  <a:pt x="238428" y="1170633"/>
                </a:cubicBezTo>
                <a:cubicBezTo>
                  <a:pt x="226705" y="1189892"/>
                  <a:pt x="217493" y="1211664"/>
                  <a:pt x="203258" y="1230923"/>
                </a:cubicBezTo>
                <a:cubicBezTo>
                  <a:pt x="189023" y="1250182"/>
                  <a:pt x="172276" y="1262743"/>
                  <a:pt x="153017" y="1286189"/>
                </a:cubicBezTo>
                <a:cubicBezTo>
                  <a:pt x="133758" y="1309635"/>
                  <a:pt x="107799" y="1338943"/>
                  <a:pt x="87702" y="1371600"/>
                </a:cubicBezTo>
                <a:cubicBezTo>
                  <a:pt x="67605" y="1404257"/>
                  <a:pt x="44996" y="1454498"/>
                  <a:pt x="32436" y="1482131"/>
                </a:cubicBezTo>
                <a:cubicBezTo>
                  <a:pt x="19876" y="1509764"/>
                  <a:pt x="17364" y="1517300"/>
                  <a:pt x="12340" y="1537397"/>
                </a:cubicBezTo>
                <a:cubicBezTo>
                  <a:pt x="7316" y="1557494"/>
                  <a:pt x="3966" y="1581778"/>
                  <a:pt x="2291" y="1602712"/>
                </a:cubicBezTo>
                <a:cubicBezTo>
                  <a:pt x="616" y="1623646"/>
                  <a:pt x="-1896" y="1643743"/>
                  <a:pt x="2291" y="1663002"/>
                </a:cubicBezTo>
                <a:cubicBezTo>
                  <a:pt x="6478" y="1682261"/>
                  <a:pt x="19038" y="1703196"/>
                  <a:pt x="27412" y="1718268"/>
                </a:cubicBezTo>
                <a:cubicBezTo>
                  <a:pt x="35786" y="1733340"/>
                  <a:pt x="45834" y="1746738"/>
                  <a:pt x="52533" y="1753437"/>
                </a:cubicBezTo>
                <a:cubicBezTo>
                  <a:pt x="59232" y="1760136"/>
                  <a:pt x="56720" y="1757624"/>
                  <a:pt x="67606" y="1758461"/>
                </a:cubicBezTo>
                <a:cubicBezTo>
                  <a:pt x="78492" y="1759298"/>
                  <a:pt x="117847" y="1758461"/>
                  <a:pt x="117847" y="1758461"/>
                </a:cubicBezTo>
                <a:cubicBezTo>
                  <a:pt x="137106" y="1758461"/>
                  <a:pt x="161390" y="1761811"/>
                  <a:pt x="183162" y="1758461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517775" y="2206209"/>
            <a:ext cx="401973" cy="51541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29373 w 1886427"/>
              <a:gd name="connsiteY0" fmla="*/ 1814413 h 2053753"/>
              <a:gd name="connsiteX1" fmla="*/ 79131 w 1886427"/>
              <a:gd name="connsiteY1" fmla="*/ 1708905 h 2053753"/>
              <a:gd name="connsiteX2" fmla="*/ 79131 w 1886427"/>
              <a:gd name="connsiteY2" fmla="*/ 1633542 h 2053753"/>
              <a:gd name="connsiteX3" fmla="*/ 79131 w 1886427"/>
              <a:gd name="connsiteY3" fmla="*/ 1502914 h 2053753"/>
              <a:gd name="connsiteX4" fmla="*/ 84155 w 1886427"/>
              <a:gd name="connsiteY4" fmla="*/ 1367261 h 2053753"/>
              <a:gd name="connsiteX5" fmla="*/ 79131 w 1886427"/>
              <a:gd name="connsiteY5" fmla="*/ 1281850 h 2053753"/>
              <a:gd name="connsiteX6" fmla="*/ 59034 w 1886427"/>
              <a:gd name="connsiteY6" fmla="*/ 1141173 h 2053753"/>
              <a:gd name="connsiteX7" fmla="*/ 94203 w 1886427"/>
              <a:gd name="connsiteY7" fmla="*/ 1070835 h 2053753"/>
              <a:gd name="connsiteX8" fmla="*/ 114300 w 1886427"/>
              <a:gd name="connsiteY8" fmla="*/ 920110 h 2053753"/>
              <a:gd name="connsiteX9" fmla="*/ 74107 w 1886427"/>
              <a:gd name="connsiteY9" fmla="*/ 749288 h 2053753"/>
              <a:gd name="connsiteX10" fmla="*/ 33913 w 1886427"/>
              <a:gd name="connsiteY10" fmla="*/ 663877 h 2053753"/>
              <a:gd name="connsiteX11" fmla="*/ 3768 w 1886427"/>
              <a:gd name="connsiteY11" fmla="*/ 508127 h 2053753"/>
              <a:gd name="connsiteX12" fmla="*/ 3768 w 1886427"/>
              <a:gd name="connsiteY12" fmla="*/ 397595 h 2053753"/>
              <a:gd name="connsiteX13" fmla="*/ 33913 w 1886427"/>
              <a:gd name="connsiteY13" fmla="*/ 266967 h 2053753"/>
              <a:gd name="connsiteX14" fmla="*/ 104252 w 1886427"/>
              <a:gd name="connsiteY14" fmla="*/ 176531 h 2053753"/>
              <a:gd name="connsiteX15" fmla="*/ 169566 w 1886427"/>
              <a:gd name="connsiteY15" fmla="*/ 146386 h 2053753"/>
              <a:gd name="connsiteX16" fmla="*/ 254977 w 1886427"/>
              <a:gd name="connsiteY16" fmla="*/ 111217 h 2053753"/>
              <a:gd name="connsiteX17" fmla="*/ 330340 w 1886427"/>
              <a:gd name="connsiteY17" fmla="*/ 101169 h 2053753"/>
              <a:gd name="connsiteX18" fmla="*/ 385606 w 1886427"/>
              <a:gd name="connsiteY18" fmla="*/ 161459 h 2053753"/>
              <a:gd name="connsiteX19" fmla="*/ 380581 w 1886427"/>
              <a:gd name="connsiteY19" fmla="*/ 261942 h 2053753"/>
              <a:gd name="connsiteX20" fmla="*/ 400678 w 1886427"/>
              <a:gd name="connsiteY20" fmla="*/ 407644 h 2053753"/>
              <a:gd name="connsiteX21" fmla="*/ 430823 w 1886427"/>
              <a:gd name="connsiteY21" fmla="*/ 513151 h 2053753"/>
              <a:gd name="connsiteX22" fmla="*/ 445896 w 1886427"/>
              <a:gd name="connsiteY22" fmla="*/ 588514 h 2053753"/>
              <a:gd name="connsiteX23" fmla="*/ 460968 w 1886427"/>
              <a:gd name="connsiteY23" fmla="*/ 678949 h 2053753"/>
              <a:gd name="connsiteX24" fmla="*/ 491113 w 1886427"/>
              <a:gd name="connsiteY24" fmla="*/ 759336 h 2053753"/>
              <a:gd name="connsiteX25" fmla="*/ 842806 w 1886427"/>
              <a:gd name="connsiteY25" fmla="*/ 1111028 h 2053753"/>
              <a:gd name="connsiteX26" fmla="*/ 817685 w 1886427"/>
              <a:gd name="connsiteY26" fmla="*/ 1055762 h 2053753"/>
              <a:gd name="connsiteX27" fmla="*/ 787540 w 1886427"/>
              <a:gd name="connsiteY27" fmla="*/ 935182 h 2053753"/>
              <a:gd name="connsiteX28" fmla="*/ 767443 w 1886427"/>
              <a:gd name="connsiteY28" fmla="*/ 809578 h 2053753"/>
              <a:gd name="connsiteX29" fmla="*/ 762419 w 1886427"/>
              <a:gd name="connsiteY29" fmla="*/ 653828 h 2053753"/>
              <a:gd name="connsiteX30" fmla="*/ 762419 w 1886427"/>
              <a:gd name="connsiteY30" fmla="*/ 543296 h 2053753"/>
              <a:gd name="connsiteX31" fmla="*/ 752370 w 1886427"/>
              <a:gd name="connsiteY31" fmla="*/ 427740 h 2053753"/>
              <a:gd name="connsiteX32" fmla="*/ 737298 w 1886427"/>
              <a:gd name="connsiteY32" fmla="*/ 307160 h 2053753"/>
              <a:gd name="connsiteX33" fmla="*/ 697105 w 1886427"/>
              <a:gd name="connsiteY33" fmla="*/ 226773 h 2053753"/>
              <a:gd name="connsiteX34" fmla="*/ 682032 w 1886427"/>
              <a:gd name="connsiteY34" fmla="*/ 116241 h 2053753"/>
              <a:gd name="connsiteX35" fmla="*/ 702129 w 1886427"/>
              <a:gd name="connsiteY35" fmla="*/ 50927 h 2053753"/>
              <a:gd name="connsiteX36" fmla="*/ 717201 w 1886427"/>
              <a:gd name="connsiteY36" fmla="*/ 40879 h 2053753"/>
              <a:gd name="connsiteX37" fmla="*/ 762419 w 1886427"/>
              <a:gd name="connsiteY37" fmla="*/ 20782 h 2053753"/>
              <a:gd name="connsiteX38" fmla="*/ 832757 w 1886427"/>
              <a:gd name="connsiteY38" fmla="*/ 685 h 2053753"/>
              <a:gd name="connsiteX39" fmla="*/ 903096 w 1886427"/>
              <a:gd name="connsiteY39" fmla="*/ 5710 h 2053753"/>
              <a:gd name="connsiteX40" fmla="*/ 953338 w 1886427"/>
              <a:gd name="connsiteY40" fmla="*/ 15758 h 2053753"/>
              <a:gd name="connsiteX41" fmla="*/ 1008603 w 1886427"/>
              <a:gd name="connsiteY41" fmla="*/ 76048 h 2053753"/>
              <a:gd name="connsiteX42" fmla="*/ 1068894 w 1886427"/>
              <a:gd name="connsiteY42" fmla="*/ 146386 h 2053753"/>
              <a:gd name="connsiteX43" fmla="*/ 1099039 w 1886427"/>
              <a:gd name="connsiteY43" fmla="*/ 392571 h 2053753"/>
              <a:gd name="connsiteX44" fmla="*/ 1099039 w 1886427"/>
              <a:gd name="connsiteY44" fmla="*/ 417692 h 2053753"/>
              <a:gd name="connsiteX45" fmla="*/ 1099039 w 1886427"/>
              <a:gd name="connsiteY45" fmla="*/ 553345 h 2053753"/>
              <a:gd name="connsiteX46" fmla="*/ 1099039 w 1886427"/>
              <a:gd name="connsiteY46" fmla="*/ 653828 h 2053753"/>
              <a:gd name="connsiteX47" fmla="*/ 1058845 w 1886427"/>
              <a:gd name="connsiteY47" fmla="*/ 749288 h 2053753"/>
              <a:gd name="connsiteX48" fmla="*/ 1028700 w 1886427"/>
              <a:gd name="connsiteY48" fmla="*/ 824650 h 2053753"/>
              <a:gd name="connsiteX49" fmla="*/ 1023676 w 1886427"/>
              <a:gd name="connsiteY49" fmla="*/ 884940 h 2053753"/>
              <a:gd name="connsiteX50" fmla="*/ 1063869 w 1886427"/>
              <a:gd name="connsiteY50" fmla="*/ 985424 h 2053753"/>
              <a:gd name="connsiteX51" fmla="*/ 1104063 w 1886427"/>
              <a:gd name="connsiteY51" fmla="*/ 1065811 h 2053753"/>
              <a:gd name="connsiteX52" fmla="*/ 1179425 w 1886427"/>
              <a:gd name="connsiteY52" fmla="*/ 1221560 h 2053753"/>
              <a:gd name="connsiteX53" fmla="*/ 1184450 w 1886427"/>
              <a:gd name="connsiteY53" fmla="*/ 1296923 h 2053753"/>
              <a:gd name="connsiteX54" fmla="*/ 1184450 w 1886427"/>
              <a:gd name="connsiteY54" fmla="*/ 1377310 h 2053753"/>
              <a:gd name="connsiteX55" fmla="*/ 1149280 w 1886427"/>
              <a:gd name="connsiteY55" fmla="*/ 1457696 h 2053753"/>
              <a:gd name="connsiteX56" fmla="*/ 817685 w 1886427"/>
              <a:gd name="connsiteY56" fmla="*/ 1919921 h 2053753"/>
              <a:gd name="connsiteX57" fmla="*/ 888023 w 1886427"/>
              <a:gd name="connsiteY57" fmla="*/ 2045525 h 2053753"/>
              <a:gd name="connsiteX58" fmla="*/ 963386 w 1886427"/>
              <a:gd name="connsiteY58" fmla="*/ 2035477 h 2053753"/>
              <a:gd name="connsiteX59" fmla="*/ 1033724 w 1886427"/>
              <a:gd name="connsiteY59" fmla="*/ 1985235 h 2053753"/>
              <a:gd name="connsiteX60" fmla="*/ 1109087 w 1886427"/>
              <a:gd name="connsiteY60" fmla="*/ 1904848 h 2053753"/>
              <a:gd name="connsiteX61" fmla="*/ 1219619 w 1886427"/>
              <a:gd name="connsiteY61" fmla="*/ 1744074 h 2053753"/>
              <a:gd name="connsiteX62" fmla="*/ 1294981 w 1886427"/>
              <a:gd name="connsiteY62" fmla="*/ 1563204 h 2053753"/>
              <a:gd name="connsiteX63" fmla="*/ 1505997 w 1886427"/>
              <a:gd name="connsiteY63" fmla="*/ 241846 h 2053753"/>
              <a:gd name="connsiteX64" fmla="*/ 1505997 w 1886427"/>
              <a:gd name="connsiteY64" fmla="*/ 503103 h 2053753"/>
              <a:gd name="connsiteX65" fmla="*/ 1511021 w 1886427"/>
              <a:gd name="connsiteY65" fmla="*/ 628707 h 2053753"/>
              <a:gd name="connsiteX66" fmla="*/ 1551214 w 1886427"/>
              <a:gd name="connsiteY66" fmla="*/ 699046 h 2053753"/>
              <a:gd name="connsiteX67" fmla="*/ 1581359 w 1886427"/>
              <a:gd name="connsiteY67" fmla="*/ 804553 h 2053753"/>
              <a:gd name="connsiteX68" fmla="*/ 1596432 w 1886427"/>
              <a:gd name="connsiteY68" fmla="*/ 905037 h 2053753"/>
              <a:gd name="connsiteX69" fmla="*/ 1566287 w 1886427"/>
              <a:gd name="connsiteY69" fmla="*/ 1065811 h 2053753"/>
              <a:gd name="connsiteX70" fmla="*/ 1571311 w 1886427"/>
              <a:gd name="connsiteY70" fmla="*/ 1156246 h 2053753"/>
              <a:gd name="connsiteX71" fmla="*/ 1571311 w 1886427"/>
              <a:gd name="connsiteY71" fmla="*/ 1306971 h 2053753"/>
              <a:gd name="connsiteX72" fmla="*/ 1556239 w 1886427"/>
              <a:gd name="connsiteY72" fmla="*/ 1367261 h 2053753"/>
              <a:gd name="connsiteX73" fmla="*/ 1511021 w 1886427"/>
              <a:gd name="connsiteY73" fmla="*/ 1507938 h 2053753"/>
              <a:gd name="connsiteX74" fmla="*/ 1485900 w 1886427"/>
              <a:gd name="connsiteY74" fmla="*/ 1653639 h 2053753"/>
              <a:gd name="connsiteX75" fmla="*/ 1465803 w 1886427"/>
              <a:gd name="connsiteY75" fmla="*/ 1739050 h 2053753"/>
              <a:gd name="connsiteX76" fmla="*/ 1490924 w 1886427"/>
              <a:gd name="connsiteY76" fmla="*/ 1814413 h 2053753"/>
              <a:gd name="connsiteX77" fmla="*/ 1526094 w 1886427"/>
              <a:gd name="connsiteY77" fmla="*/ 1839534 h 2053753"/>
              <a:gd name="connsiteX78" fmla="*/ 1571311 w 1886427"/>
              <a:gd name="connsiteY78" fmla="*/ 1839534 h 2053753"/>
              <a:gd name="connsiteX79" fmla="*/ 1626577 w 1886427"/>
              <a:gd name="connsiteY79" fmla="*/ 1819437 h 2053753"/>
              <a:gd name="connsiteX80" fmla="*/ 1676819 w 1886427"/>
              <a:gd name="connsiteY80" fmla="*/ 1764171 h 2053753"/>
              <a:gd name="connsiteX81" fmla="*/ 1696916 w 1886427"/>
              <a:gd name="connsiteY81" fmla="*/ 1638567 h 2053753"/>
              <a:gd name="connsiteX82" fmla="*/ 1732085 w 1886427"/>
              <a:gd name="connsiteY82" fmla="*/ 1563204 h 2053753"/>
              <a:gd name="connsiteX83" fmla="*/ 1807447 w 1886427"/>
              <a:gd name="connsiteY83" fmla="*/ 1497890 h 2053753"/>
              <a:gd name="connsiteX84" fmla="*/ 1867738 w 1886427"/>
              <a:gd name="connsiteY84" fmla="*/ 1322044 h 2053753"/>
              <a:gd name="connsiteX85" fmla="*/ 1882810 w 1886427"/>
              <a:gd name="connsiteY85" fmla="*/ 1246681 h 2053753"/>
              <a:gd name="connsiteX86" fmla="*/ 1882810 w 1886427"/>
              <a:gd name="connsiteY86" fmla="*/ 1141173 h 2053753"/>
              <a:gd name="connsiteX87" fmla="*/ 1842617 w 1886427"/>
              <a:gd name="connsiteY87" fmla="*/ 1040690 h 2053753"/>
              <a:gd name="connsiteX88" fmla="*/ 1832568 w 1886427"/>
              <a:gd name="connsiteY88" fmla="*/ 955279 h 2053753"/>
              <a:gd name="connsiteX0" fmla="*/ 79131 w 1886427"/>
              <a:gd name="connsiteY0" fmla="*/ 1708905 h 2053753"/>
              <a:gd name="connsiteX1" fmla="*/ 79131 w 1886427"/>
              <a:gd name="connsiteY1" fmla="*/ 1633542 h 2053753"/>
              <a:gd name="connsiteX2" fmla="*/ 79131 w 1886427"/>
              <a:gd name="connsiteY2" fmla="*/ 1502914 h 2053753"/>
              <a:gd name="connsiteX3" fmla="*/ 84155 w 1886427"/>
              <a:gd name="connsiteY3" fmla="*/ 1367261 h 2053753"/>
              <a:gd name="connsiteX4" fmla="*/ 79131 w 1886427"/>
              <a:gd name="connsiteY4" fmla="*/ 1281850 h 2053753"/>
              <a:gd name="connsiteX5" fmla="*/ 59034 w 1886427"/>
              <a:gd name="connsiteY5" fmla="*/ 1141173 h 2053753"/>
              <a:gd name="connsiteX6" fmla="*/ 94203 w 1886427"/>
              <a:gd name="connsiteY6" fmla="*/ 1070835 h 2053753"/>
              <a:gd name="connsiteX7" fmla="*/ 114300 w 1886427"/>
              <a:gd name="connsiteY7" fmla="*/ 920110 h 2053753"/>
              <a:gd name="connsiteX8" fmla="*/ 74107 w 1886427"/>
              <a:gd name="connsiteY8" fmla="*/ 749288 h 2053753"/>
              <a:gd name="connsiteX9" fmla="*/ 33913 w 1886427"/>
              <a:gd name="connsiteY9" fmla="*/ 663877 h 2053753"/>
              <a:gd name="connsiteX10" fmla="*/ 3768 w 1886427"/>
              <a:gd name="connsiteY10" fmla="*/ 508127 h 2053753"/>
              <a:gd name="connsiteX11" fmla="*/ 3768 w 1886427"/>
              <a:gd name="connsiteY11" fmla="*/ 397595 h 2053753"/>
              <a:gd name="connsiteX12" fmla="*/ 33913 w 1886427"/>
              <a:gd name="connsiteY12" fmla="*/ 266967 h 2053753"/>
              <a:gd name="connsiteX13" fmla="*/ 104252 w 1886427"/>
              <a:gd name="connsiteY13" fmla="*/ 176531 h 2053753"/>
              <a:gd name="connsiteX14" fmla="*/ 169566 w 1886427"/>
              <a:gd name="connsiteY14" fmla="*/ 146386 h 2053753"/>
              <a:gd name="connsiteX15" fmla="*/ 254977 w 1886427"/>
              <a:gd name="connsiteY15" fmla="*/ 111217 h 2053753"/>
              <a:gd name="connsiteX16" fmla="*/ 330340 w 1886427"/>
              <a:gd name="connsiteY16" fmla="*/ 101169 h 2053753"/>
              <a:gd name="connsiteX17" fmla="*/ 385606 w 1886427"/>
              <a:gd name="connsiteY17" fmla="*/ 161459 h 2053753"/>
              <a:gd name="connsiteX18" fmla="*/ 380581 w 1886427"/>
              <a:gd name="connsiteY18" fmla="*/ 261942 h 2053753"/>
              <a:gd name="connsiteX19" fmla="*/ 400678 w 1886427"/>
              <a:gd name="connsiteY19" fmla="*/ 407644 h 2053753"/>
              <a:gd name="connsiteX20" fmla="*/ 430823 w 1886427"/>
              <a:gd name="connsiteY20" fmla="*/ 513151 h 2053753"/>
              <a:gd name="connsiteX21" fmla="*/ 445896 w 1886427"/>
              <a:gd name="connsiteY21" fmla="*/ 588514 h 2053753"/>
              <a:gd name="connsiteX22" fmla="*/ 460968 w 1886427"/>
              <a:gd name="connsiteY22" fmla="*/ 678949 h 2053753"/>
              <a:gd name="connsiteX23" fmla="*/ 491113 w 1886427"/>
              <a:gd name="connsiteY23" fmla="*/ 759336 h 2053753"/>
              <a:gd name="connsiteX24" fmla="*/ 842806 w 1886427"/>
              <a:gd name="connsiteY24" fmla="*/ 1111028 h 2053753"/>
              <a:gd name="connsiteX25" fmla="*/ 817685 w 1886427"/>
              <a:gd name="connsiteY25" fmla="*/ 1055762 h 2053753"/>
              <a:gd name="connsiteX26" fmla="*/ 787540 w 1886427"/>
              <a:gd name="connsiteY26" fmla="*/ 935182 h 2053753"/>
              <a:gd name="connsiteX27" fmla="*/ 767443 w 1886427"/>
              <a:gd name="connsiteY27" fmla="*/ 809578 h 2053753"/>
              <a:gd name="connsiteX28" fmla="*/ 762419 w 1886427"/>
              <a:gd name="connsiteY28" fmla="*/ 653828 h 2053753"/>
              <a:gd name="connsiteX29" fmla="*/ 762419 w 1886427"/>
              <a:gd name="connsiteY29" fmla="*/ 543296 h 2053753"/>
              <a:gd name="connsiteX30" fmla="*/ 752370 w 1886427"/>
              <a:gd name="connsiteY30" fmla="*/ 427740 h 2053753"/>
              <a:gd name="connsiteX31" fmla="*/ 737298 w 1886427"/>
              <a:gd name="connsiteY31" fmla="*/ 307160 h 2053753"/>
              <a:gd name="connsiteX32" fmla="*/ 697105 w 1886427"/>
              <a:gd name="connsiteY32" fmla="*/ 226773 h 2053753"/>
              <a:gd name="connsiteX33" fmla="*/ 682032 w 1886427"/>
              <a:gd name="connsiteY33" fmla="*/ 116241 h 2053753"/>
              <a:gd name="connsiteX34" fmla="*/ 702129 w 1886427"/>
              <a:gd name="connsiteY34" fmla="*/ 50927 h 2053753"/>
              <a:gd name="connsiteX35" fmla="*/ 717201 w 1886427"/>
              <a:gd name="connsiteY35" fmla="*/ 40879 h 2053753"/>
              <a:gd name="connsiteX36" fmla="*/ 762419 w 1886427"/>
              <a:gd name="connsiteY36" fmla="*/ 20782 h 2053753"/>
              <a:gd name="connsiteX37" fmla="*/ 832757 w 1886427"/>
              <a:gd name="connsiteY37" fmla="*/ 685 h 2053753"/>
              <a:gd name="connsiteX38" fmla="*/ 903096 w 1886427"/>
              <a:gd name="connsiteY38" fmla="*/ 5710 h 2053753"/>
              <a:gd name="connsiteX39" fmla="*/ 953338 w 1886427"/>
              <a:gd name="connsiteY39" fmla="*/ 15758 h 2053753"/>
              <a:gd name="connsiteX40" fmla="*/ 1008603 w 1886427"/>
              <a:gd name="connsiteY40" fmla="*/ 76048 h 2053753"/>
              <a:gd name="connsiteX41" fmla="*/ 1068894 w 1886427"/>
              <a:gd name="connsiteY41" fmla="*/ 146386 h 2053753"/>
              <a:gd name="connsiteX42" fmla="*/ 1099039 w 1886427"/>
              <a:gd name="connsiteY42" fmla="*/ 392571 h 2053753"/>
              <a:gd name="connsiteX43" fmla="*/ 1099039 w 1886427"/>
              <a:gd name="connsiteY43" fmla="*/ 417692 h 2053753"/>
              <a:gd name="connsiteX44" fmla="*/ 1099039 w 1886427"/>
              <a:gd name="connsiteY44" fmla="*/ 553345 h 2053753"/>
              <a:gd name="connsiteX45" fmla="*/ 1099039 w 1886427"/>
              <a:gd name="connsiteY45" fmla="*/ 653828 h 2053753"/>
              <a:gd name="connsiteX46" fmla="*/ 1058845 w 1886427"/>
              <a:gd name="connsiteY46" fmla="*/ 749288 h 2053753"/>
              <a:gd name="connsiteX47" fmla="*/ 1028700 w 1886427"/>
              <a:gd name="connsiteY47" fmla="*/ 824650 h 2053753"/>
              <a:gd name="connsiteX48" fmla="*/ 1023676 w 1886427"/>
              <a:gd name="connsiteY48" fmla="*/ 884940 h 2053753"/>
              <a:gd name="connsiteX49" fmla="*/ 1063869 w 1886427"/>
              <a:gd name="connsiteY49" fmla="*/ 985424 h 2053753"/>
              <a:gd name="connsiteX50" fmla="*/ 1104063 w 1886427"/>
              <a:gd name="connsiteY50" fmla="*/ 1065811 h 2053753"/>
              <a:gd name="connsiteX51" fmla="*/ 1179425 w 1886427"/>
              <a:gd name="connsiteY51" fmla="*/ 1221560 h 2053753"/>
              <a:gd name="connsiteX52" fmla="*/ 1184450 w 1886427"/>
              <a:gd name="connsiteY52" fmla="*/ 1296923 h 2053753"/>
              <a:gd name="connsiteX53" fmla="*/ 1184450 w 1886427"/>
              <a:gd name="connsiteY53" fmla="*/ 1377310 h 2053753"/>
              <a:gd name="connsiteX54" fmla="*/ 1149280 w 1886427"/>
              <a:gd name="connsiteY54" fmla="*/ 1457696 h 2053753"/>
              <a:gd name="connsiteX55" fmla="*/ 817685 w 1886427"/>
              <a:gd name="connsiteY55" fmla="*/ 1919921 h 2053753"/>
              <a:gd name="connsiteX56" fmla="*/ 888023 w 1886427"/>
              <a:gd name="connsiteY56" fmla="*/ 2045525 h 2053753"/>
              <a:gd name="connsiteX57" fmla="*/ 963386 w 1886427"/>
              <a:gd name="connsiteY57" fmla="*/ 2035477 h 2053753"/>
              <a:gd name="connsiteX58" fmla="*/ 1033724 w 1886427"/>
              <a:gd name="connsiteY58" fmla="*/ 1985235 h 2053753"/>
              <a:gd name="connsiteX59" fmla="*/ 1109087 w 1886427"/>
              <a:gd name="connsiteY59" fmla="*/ 1904848 h 2053753"/>
              <a:gd name="connsiteX60" fmla="*/ 1219619 w 1886427"/>
              <a:gd name="connsiteY60" fmla="*/ 1744074 h 2053753"/>
              <a:gd name="connsiteX61" fmla="*/ 1294981 w 1886427"/>
              <a:gd name="connsiteY61" fmla="*/ 1563204 h 2053753"/>
              <a:gd name="connsiteX62" fmla="*/ 1505997 w 1886427"/>
              <a:gd name="connsiteY62" fmla="*/ 241846 h 2053753"/>
              <a:gd name="connsiteX63" fmla="*/ 1505997 w 1886427"/>
              <a:gd name="connsiteY63" fmla="*/ 503103 h 2053753"/>
              <a:gd name="connsiteX64" fmla="*/ 1511021 w 1886427"/>
              <a:gd name="connsiteY64" fmla="*/ 628707 h 2053753"/>
              <a:gd name="connsiteX65" fmla="*/ 1551214 w 1886427"/>
              <a:gd name="connsiteY65" fmla="*/ 699046 h 2053753"/>
              <a:gd name="connsiteX66" fmla="*/ 1581359 w 1886427"/>
              <a:gd name="connsiteY66" fmla="*/ 804553 h 2053753"/>
              <a:gd name="connsiteX67" fmla="*/ 1596432 w 1886427"/>
              <a:gd name="connsiteY67" fmla="*/ 905037 h 2053753"/>
              <a:gd name="connsiteX68" fmla="*/ 1566287 w 1886427"/>
              <a:gd name="connsiteY68" fmla="*/ 1065811 h 2053753"/>
              <a:gd name="connsiteX69" fmla="*/ 1571311 w 1886427"/>
              <a:gd name="connsiteY69" fmla="*/ 1156246 h 2053753"/>
              <a:gd name="connsiteX70" fmla="*/ 1571311 w 1886427"/>
              <a:gd name="connsiteY70" fmla="*/ 1306971 h 2053753"/>
              <a:gd name="connsiteX71" fmla="*/ 1556239 w 1886427"/>
              <a:gd name="connsiteY71" fmla="*/ 1367261 h 2053753"/>
              <a:gd name="connsiteX72" fmla="*/ 1511021 w 1886427"/>
              <a:gd name="connsiteY72" fmla="*/ 1507938 h 2053753"/>
              <a:gd name="connsiteX73" fmla="*/ 1485900 w 1886427"/>
              <a:gd name="connsiteY73" fmla="*/ 1653639 h 2053753"/>
              <a:gd name="connsiteX74" fmla="*/ 1465803 w 1886427"/>
              <a:gd name="connsiteY74" fmla="*/ 1739050 h 2053753"/>
              <a:gd name="connsiteX75" fmla="*/ 1490924 w 1886427"/>
              <a:gd name="connsiteY75" fmla="*/ 1814413 h 2053753"/>
              <a:gd name="connsiteX76" fmla="*/ 1526094 w 1886427"/>
              <a:gd name="connsiteY76" fmla="*/ 1839534 h 2053753"/>
              <a:gd name="connsiteX77" fmla="*/ 1571311 w 1886427"/>
              <a:gd name="connsiteY77" fmla="*/ 1839534 h 2053753"/>
              <a:gd name="connsiteX78" fmla="*/ 1626577 w 1886427"/>
              <a:gd name="connsiteY78" fmla="*/ 1819437 h 2053753"/>
              <a:gd name="connsiteX79" fmla="*/ 1676819 w 1886427"/>
              <a:gd name="connsiteY79" fmla="*/ 1764171 h 2053753"/>
              <a:gd name="connsiteX80" fmla="*/ 1696916 w 1886427"/>
              <a:gd name="connsiteY80" fmla="*/ 1638567 h 2053753"/>
              <a:gd name="connsiteX81" fmla="*/ 1732085 w 1886427"/>
              <a:gd name="connsiteY81" fmla="*/ 1563204 h 2053753"/>
              <a:gd name="connsiteX82" fmla="*/ 1807447 w 1886427"/>
              <a:gd name="connsiteY82" fmla="*/ 1497890 h 2053753"/>
              <a:gd name="connsiteX83" fmla="*/ 1867738 w 1886427"/>
              <a:gd name="connsiteY83" fmla="*/ 1322044 h 2053753"/>
              <a:gd name="connsiteX84" fmla="*/ 1882810 w 1886427"/>
              <a:gd name="connsiteY84" fmla="*/ 1246681 h 2053753"/>
              <a:gd name="connsiteX85" fmla="*/ 1882810 w 1886427"/>
              <a:gd name="connsiteY85" fmla="*/ 1141173 h 2053753"/>
              <a:gd name="connsiteX86" fmla="*/ 1842617 w 1886427"/>
              <a:gd name="connsiteY86" fmla="*/ 1040690 h 2053753"/>
              <a:gd name="connsiteX87" fmla="*/ 1832568 w 1886427"/>
              <a:gd name="connsiteY87" fmla="*/ 955279 h 2053753"/>
              <a:gd name="connsiteX0" fmla="*/ 79131 w 1886427"/>
              <a:gd name="connsiteY0" fmla="*/ 1633542 h 2053753"/>
              <a:gd name="connsiteX1" fmla="*/ 79131 w 1886427"/>
              <a:gd name="connsiteY1" fmla="*/ 1502914 h 2053753"/>
              <a:gd name="connsiteX2" fmla="*/ 84155 w 1886427"/>
              <a:gd name="connsiteY2" fmla="*/ 1367261 h 2053753"/>
              <a:gd name="connsiteX3" fmla="*/ 79131 w 1886427"/>
              <a:gd name="connsiteY3" fmla="*/ 1281850 h 2053753"/>
              <a:gd name="connsiteX4" fmla="*/ 59034 w 1886427"/>
              <a:gd name="connsiteY4" fmla="*/ 1141173 h 2053753"/>
              <a:gd name="connsiteX5" fmla="*/ 94203 w 1886427"/>
              <a:gd name="connsiteY5" fmla="*/ 1070835 h 2053753"/>
              <a:gd name="connsiteX6" fmla="*/ 114300 w 1886427"/>
              <a:gd name="connsiteY6" fmla="*/ 920110 h 2053753"/>
              <a:gd name="connsiteX7" fmla="*/ 74107 w 1886427"/>
              <a:gd name="connsiteY7" fmla="*/ 749288 h 2053753"/>
              <a:gd name="connsiteX8" fmla="*/ 33913 w 1886427"/>
              <a:gd name="connsiteY8" fmla="*/ 663877 h 2053753"/>
              <a:gd name="connsiteX9" fmla="*/ 3768 w 1886427"/>
              <a:gd name="connsiteY9" fmla="*/ 508127 h 2053753"/>
              <a:gd name="connsiteX10" fmla="*/ 3768 w 1886427"/>
              <a:gd name="connsiteY10" fmla="*/ 397595 h 2053753"/>
              <a:gd name="connsiteX11" fmla="*/ 33913 w 1886427"/>
              <a:gd name="connsiteY11" fmla="*/ 266967 h 2053753"/>
              <a:gd name="connsiteX12" fmla="*/ 104252 w 1886427"/>
              <a:gd name="connsiteY12" fmla="*/ 176531 h 2053753"/>
              <a:gd name="connsiteX13" fmla="*/ 169566 w 1886427"/>
              <a:gd name="connsiteY13" fmla="*/ 146386 h 2053753"/>
              <a:gd name="connsiteX14" fmla="*/ 254977 w 1886427"/>
              <a:gd name="connsiteY14" fmla="*/ 111217 h 2053753"/>
              <a:gd name="connsiteX15" fmla="*/ 330340 w 1886427"/>
              <a:gd name="connsiteY15" fmla="*/ 101169 h 2053753"/>
              <a:gd name="connsiteX16" fmla="*/ 385606 w 1886427"/>
              <a:gd name="connsiteY16" fmla="*/ 161459 h 2053753"/>
              <a:gd name="connsiteX17" fmla="*/ 380581 w 1886427"/>
              <a:gd name="connsiteY17" fmla="*/ 261942 h 2053753"/>
              <a:gd name="connsiteX18" fmla="*/ 400678 w 1886427"/>
              <a:gd name="connsiteY18" fmla="*/ 407644 h 2053753"/>
              <a:gd name="connsiteX19" fmla="*/ 430823 w 1886427"/>
              <a:gd name="connsiteY19" fmla="*/ 513151 h 2053753"/>
              <a:gd name="connsiteX20" fmla="*/ 445896 w 1886427"/>
              <a:gd name="connsiteY20" fmla="*/ 588514 h 2053753"/>
              <a:gd name="connsiteX21" fmla="*/ 460968 w 1886427"/>
              <a:gd name="connsiteY21" fmla="*/ 678949 h 2053753"/>
              <a:gd name="connsiteX22" fmla="*/ 491113 w 1886427"/>
              <a:gd name="connsiteY22" fmla="*/ 759336 h 2053753"/>
              <a:gd name="connsiteX23" fmla="*/ 842806 w 1886427"/>
              <a:gd name="connsiteY23" fmla="*/ 1111028 h 2053753"/>
              <a:gd name="connsiteX24" fmla="*/ 817685 w 1886427"/>
              <a:gd name="connsiteY24" fmla="*/ 1055762 h 2053753"/>
              <a:gd name="connsiteX25" fmla="*/ 787540 w 1886427"/>
              <a:gd name="connsiteY25" fmla="*/ 935182 h 2053753"/>
              <a:gd name="connsiteX26" fmla="*/ 767443 w 1886427"/>
              <a:gd name="connsiteY26" fmla="*/ 809578 h 2053753"/>
              <a:gd name="connsiteX27" fmla="*/ 762419 w 1886427"/>
              <a:gd name="connsiteY27" fmla="*/ 653828 h 2053753"/>
              <a:gd name="connsiteX28" fmla="*/ 762419 w 1886427"/>
              <a:gd name="connsiteY28" fmla="*/ 543296 h 2053753"/>
              <a:gd name="connsiteX29" fmla="*/ 752370 w 1886427"/>
              <a:gd name="connsiteY29" fmla="*/ 427740 h 2053753"/>
              <a:gd name="connsiteX30" fmla="*/ 737298 w 1886427"/>
              <a:gd name="connsiteY30" fmla="*/ 307160 h 2053753"/>
              <a:gd name="connsiteX31" fmla="*/ 697105 w 1886427"/>
              <a:gd name="connsiteY31" fmla="*/ 226773 h 2053753"/>
              <a:gd name="connsiteX32" fmla="*/ 682032 w 1886427"/>
              <a:gd name="connsiteY32" fmla="*/ 116241 h 2053753"/>
              <a:gd name="connsiteX33" fmla="*/ 702129 w 1886427"/>
              <a:gd name="connsiteY33" fmla="*/ 50927 h 2053753"/>
              <a:gd name="connsiteX34" fmla="*/ 717201 w 1886427"/>
              <a:gd name="connsiteY34" fmla="*/ 40879 h 2053753"/>
              <a:gd name="connsiteX35" fmla="*/ 762419 w 1886427"/>
              <a:gd name="connsiteY35" fmla="*/ 20782 h 2053753"/>
              <a:gd name="connsiteX36" fmla="*/ 832757 w 1886427"/>
              <a:gd name="connsiteY36" fmla="*/ 685 h 2053753"/>
              <a:gd name="connsiteX37" fmla="*/ 903096 w 1886427"/>
              <a:gd name="connsiteY37" fmla="*/ 5710 h 2053753"/>
              <a:gd name="connsiteX38" fmla="*/ 953338 w 1886427"/>
              <a:gd name="connsiteY38" fmla="*/ 15758 h 2053753"/>
              <a:gd name="connsiteX39" fmla="*/ 1008603 w 1886427"/>
              <a:gd name="connsiteY39" fmla="*/ 76048 h 2053753"/>
              <a:gd name="connsiteX40" fmla="*/ 1068894 w 1886427"/>
              <a:gd name="connsiteY40" fmla="*/ 146386 h 2053753"/>
              <a:gd name="connsiteX41" fmla="*/ 1099039 w 1886427"/>
              <a:gd name="connsiteY41" fmla="*/ 392571 h 2053753"/>
              <a:gd name="connsiteX42" fmla="*/ 1099039 w 1886427"/>
              <a:gd name="connsiteY42" fmla="*/ 417692 h 2053753"/>
              <a:gd name="connsiteX43" fmla="*/ 1099039 w 1886427"/>
              <a:gd name="connsiteY43" fmla="*/ 553345 h 2053753"/>
              <a:gd name="connsiteX44" fmla="*/ 1099039 w 1886427"/>
              <a:gd name="connsiteY44" fmla="*/ 653828 h 2053753"/>
              <a:gd name="connsiteX45" fmla="*/ 1058845 w 1886427"/>
              <a:gd name="connsiteY45" fmla="*/ 749288 h 2053753"/>
              <a:gd name="connsiteX46" fmla="*/ 1028700 w 1886427"/>
              <a:gd name="connsiteY46" fmla="*/ 824650 h 2053753"/>
              <a:gd name="connsiteX47" fmla="*/ 1023676 w 1886427"/>
              <a:gd name="connsiteY47" fmla="*/ 884940 h 2053753"/>
              <a:gd name="connsiteX48" fmla="*/ 1063869 w 1886427"/>
              <a:gd name="connsiteY48" fmla="*/ 985424 h 2053753"/>
              <a:gd name="connsiteX49" fmla="*/ 1104063 w 1886427"/>
              <a:gd name="connsiteY49" fmla="*/ 1065811 h 2053753"/>
              <a:gd name="connsiteX50" fmla="*/ 1179425 w 1886427"/>
              <a:gd name="connsiteY50" fmla="*/ 1221560 h 2053753"/>
              <a:gd name="connsiteX51" fmla="*/ 1184450 w 1886427"/>
              <a:gd name="connsiteY51" fmla="*/ 1296923 h 2053753"/>
              <a:gd name="connsiteX52" fmla="*/ 1184450 w 1886427"/>
              <a:gd name="connsiteY52" fmla="*/ 1377310 h 2053753"/>
              <a:gd name="connsiteX53" fmla="*/ 1149280 w 1886427"/>
              <a:gd name="connsiteY53" fmla="*/ 1457696 h 2053753"/>
              <a:gd name="connsiteX54" fmla="*/ 817685 w 1886427"/>
              <a:gd name="connsiteY54" fmla="*/ 1919921 h 2053753"/>
              <a:gd name="connsiteX55" fmla="*/ 888023 w 1886427"/>
              <a:gd name="connsiteY55" fmla="*/ 2045525 h 2053753"/>
              <a:gd name="connsiteX56" fmla="*/ 963386 w 1886427"/>
              <a:gd name="connsiteY56" fmla="*/ 2035477 h 2053753"/>
              <a:gd name="connsiteX57" fmla="*/ 1033724 w 1886427"/>
              <a:gd name="connsiteY57" fmla="*/ 1985235 h 2053753"/>
              <a:gd name="connsiteX58" fmla="*/ 1109087 w 1886427"/>
              <a:gd name="connsiteY58" fmla="*/ 1904848 h 2053753"/>
              <a:gd name="connsiteX59" fmla="*/ 1219619 w 1886427"/>
              <a:gd name="connsiteY59" fmla="*/ 1744074 h 2053753"/>
              <a:gd name="connsiteX60" fmla="*/ 1294981 w 1886427"/>
              <a:gd name="connsiteY60" fmla="*/ 1563204 h 2053753"/>
              <a:gd name="connsiteX61" fmla="*/ 1505997 w 1886427"/>
              <a:gd name="connsiteY61" fmla="*/ 241846 h 2053753"/>
              <a:gd name="connsiteX62" fmla="*/ 1505997 w 1886427"/>
              <a:gd name="connsiteY62" fmla="*/ 503103 h 2053753"/>
              <a:gd name="connsiteX63" fmla="*/ 1511021 w 1886427"/>
              <a:gd name="connsiteY63" fmla="*/ 628707 h 2053753"/>
              <a:gd name="connsiteX64" fmla="*/ 1551214 w 1886427"/>
              <a:gd name="connsiteY64" fmla="*/ 699046 h 2053753"/>
              <a:gd name="connsiteX65" fmla="*/ 1581359 w 1886427"/>
              <a:gd name="connsiteY65" fmla="*/ 804553 h 2053753"/>
              <a:gd name="connsiteX66" fmla="*/ 1596432 w 1886427"/>
              <a:gd name="connsiteY66" fmla="*/ 905037 h 2053753"/>
              <a:gd name="connsiteX67" fmla="*/ 1566287 w 1886427"/>
              <a:gd name="connsiteY67" fmla="*/ 1065811 h 2053753"/>
              <a:gd name="connsiteX68" fmla="*/ 1571311 w 1886427"/>
              <a:gd name="connsiteY68" fmla="*/ 1156246 h 2053753"/>
              <a:gd name="connsiteX69" fmla="*/ 1571311 w 1886427"/>
              <a:gd name="connsiteY69" fmla="*/ 1306971 h 2053753"/>
              <a:gd name="connsiteX70" fmla="*/ 1556239 w 1886427"/>
              <a:gd name="connsiteY70" fmla="*/ 1367261 h 2053753"/>
              <a:gd name="connsiteX71" fmla="*/ 1511021 w 1886427"/>
              <a:gd name="connsiteY71" fmla="*/ 1507938 h 2053753"/>
              <a:gd name="connsiteX72" fmla="*/ 1485900 w 1886427"/>
              <a:gd name="connsiteY72" fmla="*/ 1653639 h 2053753"/>
              <a:gd name="connsiteX73" fmla="*/ 1465803 w 1886427"/>
              <a:gd name="connsiteY73" fmla="*/ 1739050 h 2053753"/>
              <a:gd name="connsiteX74" fmla="*/ 1490924 w 1886427"/>
              <a:gd name="connsiteY74" fmla="*/ 1814413 h 2053753"/>
              <a:gd name="connsiteX75" fmla="*/ 1526094 w 1886427"/>
              <a:gd name="connsiteY75" fmla="*/ 1839534 h 2053753"/>
              <a:gd name="connsiteX76" fmla="*/ 1571311 w 1886427"/>
              <a:gd name="connsiteY76" fmla="*/ 1839534 h 2053753"/>
              <a:gd name="connsiteX77" fmla="*/ 1626577 w 1886427"/>
              <a:gd name="connsiteY77" fmla="*/ 1819437 h 2053753"/>
              <a:gd name="connsiteX78" fmla="*/ 1676819 w 1886427"/>
              <a:gd name="connsiteY78" fmla="*/ 1764171 h 2053753"/>
              <a:gd name="connsiteX79" fmla="*/ 1696916 w 1886427"/>
              <a:gd name="connsiteY79" fmla="*/ 1638567 h 2053753"/>
              <a:gd name="connsiteX80" fmla="*/ 1732085 w 1886427"/>
              <a:gd name="connsiteY80" fmla="*/ 1563204 h 2053753"/>
              <a:gd name="connsiteX81" fmla="*/ 1807447 w 1886427"/>
              <a:gd name="connsiteY81" fmla="*/ 1497890 h 2053753"/>
              <a:gd name="connsiteX82" fmla="*/ 1867738 w 1886427"/>
              <a:gd name="connsiteY82" fmla="*/ 1322044 h 2053753"/>
              <a:gd name="connsiteX83" fmla="*/ 1882810 w 1886427"/>
              <a:gd name="connsiteY83" fmla="*/ 1246681 h 2053753"/>
              <a:gd name="connsiteX84" fmla="*/ 1882810 w 1886427"/>
              <a:gd name="connsiteY84" fmla="*/ 1141173 h 2053753"/>
              <a:gd name="connsiteX85" fmla="*/ 1842617 w 1886427"/>
              <a:gd name="connsiteY85" fmla="*/ 1040690 h 2053753"/>
              <a:gd name="connsiteX86" fmla="*/ 1832568 w 1886427"/>
              <a:gd name="connsiteY86" fmla="*/ 955279 h 2053753"/>
              <a:gd name="connsiteX0" fmla="*/ 79131 w 1886427"/>
              <a:gd name="connsiteY0" fmla="*/ 1502914 h 2053753"/>
              <a:gd name="connsiteX1" fmla="*/ 84155 w 1886427"/>
              <a:gd name="connsiteY1" fmla="*/ 1367261 h 2053753"/>
              <a:gd name="connsiteX2" fmla="*/ 79131 w 1886427"/>
              <a:gd name="connsiteY2" fmla="*/ 1281850 h 2053753"/>
              <a:gd name="connsiteX3" fmla="*/ 59034 w 1886427"/>
              <a:gd name="connsiteY3" fmla="*/ 1141173 h 2053753"/>
              <a:gd name="connsiteX4" fmla="*/ 94203 w 1886427"/>
              <a:gd name="connsiteY4" fmla="*/ 1070835 h 2053753"/>
              <a:gd name="connsiteX5" fmla="*/ 114300 w 1886427"/>
              <a:gd name="connsiteY5" fmla="*/ 920110 h 2053753"/>
              <a:gd name="connsiteX6" fmla="*/ 74107 w 1886427"/>
              <a:gd name="connsiteY6" fmla="*/ 749288 h 2053753"/>
              <a:gd name="connsiteX7" fmla="*/ 33913 w 1886427"/>
              <a:gd name="connsiteY7" fmla="*/ 663877 h 2053753"/>
              <a:gd name="connsiteX8" fmla="*/ 3768 w 1886427"/>
              <a:gd name="connsiteY8" fmla="*/ 508127 h 2053753"/>
              <a:gd name="connsiteX9" fmla="*/ 3768 w 1886427"/>
              <a:gd name="connsiteY9" fmla="*/ 397595 h 2053753"/>
              <a:gd name="connsiteX10" fmla="*/ 33913 w 1886427"/>
              <a:gd name="connsiteY10" fmla="*/ 266967 h 2053753"/>
              <a:gd name="connsiteX11" fmla="*/ 104252 w 1886427"/>
              <a:gd name="connsiteY11" fmla="*/ 176531 h 2053753"/>
              <a:gd name="connsiteX12" fmla="*/ 169566 w 1886427"/>
              <a:gd name="connsiteY12" fmla="*/ 146386 h 2053753"/>
              <a:gd name="connsiteX13" fmla="*/ 254977 w 1886427"/>
              <a:gd name="connsiteY13" fmla="*/ 111217 h 2053753"/>
              <a:gd name="connsiteX14" fmla="*/ 330340 w 1886427"/>
              <a:gd name="connsiteY14" fmla="*/ 101169 h 2053753"/>
              <a:gd name="connsiteX15" fmla="*/ 385606 w 1886427"/>
              <a:gd name="connsiteY15" fmla="*/ 161459 h 2053753"/>
              <a:gd name="connsiteX16" fmla="*/ 380581 w 1886427"/>
              <a:gd name="connsiteY16" fmla="*/ 261942 h 2053753"/>
              <a:gd name="connsiteX17" fmla="*/ 400678 w 1886427"/>
              <a:gd name="connsiteY17" fmla="*/ 407644 h 2053753"/>
              <a:gd name="connsiteX18" fmla="*/ 430823 w 1886427"/>
              <a:gd name="connsiteY18" fmla="*/ 513151 h 2053753"/>
              <a:gd name="connsiteX19" fmla="*/ 445896 w 1886427"/>
              <a:gd name="connsiteY19" fmla="*/ 588514 h 2053753"/>
              <a:gd name="connsiteX20" fmla="*/ 460968 w 1886427"/>
              <a:gd name="connsiteY20" fmla="*/ 678949 h 2053753"/>
              <a:gd name="connsiteX21" fmla="*/ 491113 w 1886427"/>
              <a:gd name="connsiteY21" fmla="*/ 759336 h 2053753"/>
              <a:gd name="connsiteX22" fmla="*/ 842806 w 1886427"/>
              <a:gd name="connsiteY22" fmla="*/ 1111028 h 2053753"/>
              <a:gd name="connsiteX23" fmla="*/ 817685 w 1886427"/>
              <a:gd name="connsiteY23" fmla="*/ 1055762 h 2053753"/>
              <a:gd name="connsiteX24" fmla="*/ 787540 w 1886427"/>
              <a:gd name="connsiteY24" fmla="*/ 935182 h 2053753"/>
              <a:gd name="connsiteX25" fmla="*/ 767443 w 1886427"/>
              <a:gd name="connsiteY25" fmla="*/ 809578 h 2053753"/>
              <a:gd name="connsiteX26" fmla="*/ 762419 w 1886427"/>
              <a:gd name="connsiteY26" fmla="*/ 653828 h 2053753"/>
              <a:gd name="connsiteX27" fmla="*/ 762419 w 1886427"/>
              <a:gd name="connsiteY27" fmla="*/ 543296 h 2053753"/>
              <a:gd name="connsiteX28" fmla="*/ 752370 w 1886427"/>
              <a:gd name="connsiteY28" fmla="*/ 427740 h 2053753"/>
              <a:gd name="connsiteX29" fmla="*/ 737298 w 1886427"/>
              <a:gd name="connsiteY29" fmla="*/ 307160 h 2053753"/>
              <a:gd name="connsiteX30" fmla="*/ 697105 w 1886427"/>
              <a:gd name="connsiteY30" fmla="*/ 226773 h 2053753"/>
              <a:gd name="connsiteX31" fmla="*/ 682032 w 1886427"/>
              <a:gd name="connsiteY31" fmla="*/ 116241 h 2053753"/>
              <a:gd name="connsiteX32" fmla="*/ 702129 w 1886427"/>
              <a:gd name="connsiteY32" fmla="*/ 50927 h 2053753"/>
              <a:gd name="connsiteX33" fmla="*/ 717201 w 1886427"/>
              <a:gd name="connsiteY33" fmla="*/ 40879 h 2053753"/>
              <a:gd name="connsiteX34" fmla="*/ 762419 w 1886427"/>
              <a:gd name="connsiteY34" fmla="*/ 20782 h 2053753"/>
              <a:gd name="connsiteX35" fmla="*/ 832757 w 1886427"/>
              <a:gd name="connsiteY35" fmla="*/ 685 h 2053753"/>
              <a:gd name="connsiteX36" fmla="*/ 903096 w 1886427"/>
              <a:gd name="connsiteY36" fmla="*/ 5710 h 2053753"/>
              <a:gd name="connsiteX37" fmla="*/ 953338 w 1886427"/>
              <a:gd name="connsiteY37" fmla="*/ 15758 h 2053753"/>
              <a:gd name="connsiteX38" fmla="*/ 1008603 w 1886427"/>
              <a:gd name="connsiteY38" fmla="*/ 76048 h 2053753"/>
              <a:gd name="connsiteX39" fmla="*/ 1068894 w 1886427"/>
              <a:gd name="connsiteY39" fmla="*/ 146386 h 2053753"/>
              <a:gd name="connsiteX40" fmla="*/ 1099039 w 1886427"/>
              <a:gd name="connsiteY40" fmla="*/ 392571 h 2053753"/>
              <a:gd name="connsiteX41" fmla="*/ 1099039 w 1886427"/>
              <a:gd name="connsiteY41" fmla="*/ 417692 h 2053753"/>
              <a:gd name="connsiteX42" fmla="*/ 1099039 w 1886427"/>
              <a:gd name="connsiteY42" fmla="*/ 553345 h 2053753"/>
              <a:gd name="connsiteX43" fmla="*/ 1099039 w 1886427"/>
              <a:gd name="connsiteY43" fmla="*/ 653828 h 2053753"/>
              <a:gd name="connsiteX44" fmla="*/ 1058845 w 1886427"/>
              <a:gd name="connsiteY44" fmla="*/ 749288 h 2053753"/>
              <a:gd name="connsiteX45" fmla="*/ 1028700 w 1886427"/>
              <a:gd name="connsiteY45" fmla="*/ 824650 h 2053753"/>
              <a:gd name="connsiteX46" fmla="*/ 1023676 w 1886427"/>
              <a:gd name="connsiteY46" fmla="*/ 884940 h 2053753"/>
              <a:gd name="connsiteX47" fmla="*/ 1063869 w 1886427"/>
              <a:gd name="connsiteY47" fmla="*/ 985424 h 2053753"/>
              <a:gd name="connsiteX48" fmla="*/ 1104063 w 1886427"/>
              <a:gd name="connsiteY48" fmla="*/ 1065811 h 2053753"/>
              <a:gd name="connsiteX49" fmla="*/ 1179425 w 1886427"/>
              <a:gd name="connsiteY49" fmla="*/ 1221560 h 2053753"/>
              <a:gd name="connsiteX50" fmla="*/ 1184450 w 1886427"/>
              <a:gd name="connsiteY50" fmla="*/ 1296923 h 2053753"/>
              <a:gd name="connsiteX51" fmla="*/ 1184450 w 1886427"/>
              <a:gd name="connsiteY51" fmla="*/ 1377310 h 2053753"/>
              <a:gd name="connsiteX52" fmla="*/ 1149280 w 1886427"/>
              <a:gd name="connsiteY52" fmla="*/ 1457696 h 2053753"/>
              <a:gd name="connsiteX53" fmla="*/ 817685 w 1886427"/>
              <a:gd name="connsiteY53" fmla="*/ 1919921 h 2053753"/>
              <a:gd name="connsiteX54" fmla="*/ 888023 w 1886427"/>
              <a:gd name="connsiteY54" fmla="*/ 2045525 h 2053753"/>
              <a:gd name="connsiteX55" fmla="*/ 963386 w 1886427"/>
              <a:gd name="connsiteY55" fmla="*/ 2035477 h 2053753"/>
              <a:gd name="connsiteX56" fmla="*/ 1033724 w 1886427"/>
              <a:gd name="connsiteY56" fmla="*/ 1985235 h 2053753"/>
              <a:gd name="connsiteX57" fmla="*/ 1109087 w 1886427"/>
              <a:gd name="connsiteY57" fmla="*/ 1904848 h 2053753"/>
              <a:gd name="connsiteX58" fmla="*/ 1219619 w 1886427"/>
              <a:gd name="connsiteY58" fmla="*/ 1744074 h 2053753"/>
              <a:gd name="connsiteX59" fmla="*/ 1294981 w 1886427"/>
              <a:gd name="connsiteY59" fmla="*/ 1563204 h 2053753"/>
              <a:gd name="connsiteX60" fmla="*/ 1505997 w 1886427"/>
              <a:gd name="connsiteY60" fmla="*/ 241846 h 2053753"/>
              <a:gd name="connsiteX61" fmla="*/ 1505997 w 1886427"/>
              <a:gd name="connsiteY61" fmla="*/ 503103 h 2053753"/>
              <a:gd name="connsiteX62" fmla="*/ 1511021 w 1886427"/>
              <a:gd name="connsiteY62" fmla="*/ 628707 h 2053753"/>
              <a:gd name="connsiteX63" fmla="*/ 1551214 w 1886427"/>
              <a:gd name="connsiteY63" fmla="*/ 699046 h 2053753"/>
              <a:gd name="connsiteX64" fmla="*/ 1581359 w 1886427"/>
              <a:gd name="connsiteY64" fmla="*/ 804553 h 2053753"/>
              <a:gd name="connsiteX65" fmla="*/ 1596432 w 1886427"/>
              <a:gd name="connsiteY65" fmla="*/ 905037 h 2053753"/>
              <a:gd name="connsiteX66" fmla="*/ 1566287 w 1886427"/>
              <a:gd name="connsiteY66" fmla="*/ 1065811 h 2053753"/>
              <a:gd name="connsiteX67" fmla="*/ 1571311 w 1886427"/>
              <a:gd name="connsiteY67" fmla="*/ 1156246 h 2053753"/>
              <a:gd name="connsiteX68" fmla="*/ 1571311 w 1886427"/>
              <a:gd name="connsiteY68" fmla="*/ 1306971 h 2053753"/>
              <a:gd name="connsiteX69" fmla="*/ 1556239 w 1886427"/>
              <a:gd name="connsiteY69" fmla="*/ 1367261 h 2053753"/>
              <a:gd name="connsiteX70" fmla="*/ 1511021 w 1886427"/>
              <a:gd name="connsiteY70" fmla="*/ 1507938 h 2053753"/>
              <a:gd name="connsiteX71" fmla="*/ 1485900 w 1886427"/>
              <a:gd name="connsiteY71" fmla="*/ 1653639 h 2053753"/>
              <a:gd name="connsiteX72" fmla="*/ 1465803 w 1886427"/>
              <a:gd name="connsiteY72" fmla="*/ 1739050 h 2053753"/>
              <a:gd name="connsiteX73" fmla="*/ 1490924 w 1886427"/>
              <a:gd name="connsiteY73" fmla="*/ 1814413 h 2053753"/>
              <a:gd name="connsiteX74" fmla="*/ 1526094 w 1886427"/>
              <a:gd name="connsiteY74" fmla="*/ 1839534 h 2053753"/>
              <a:gd name="connsiteX75" fmla="*/ 1571311 w 1886427"/>
              <a:gd name="connsiteY75" fmla="*/ 1839534 h 2053753"/>
              <a:gd name="connsiteX76" fmla="*/ 1626577 w 1886427"/>
              <a:gd name="connsiteY76" fmla="*/ 1819437 h 2053753"/>
              <a:gd name="connsiteX77" fmla="*/ 1676819 w 1886427"/>
              <a:gd name="connsiteY77" fmla="*/ 1764171 h 2053753"/>
              <a:gd name="connsiteX78" fmla="*/ 1696916 w 1886427"/>
              <a:gd name="connsiteY78" fmla="*/ 1638567 h 2053753"/>
              <a:gd name="connsiteX79" fmla="*/ 1732085 w 1886427"/>
              <a:gd name="connsiteY79" fmla="*/ 1563204 h 2053753"/>
              <a:gd name="connsiteX80" fmla="*/ 1807447 w 1886427"/>
              <a:gd name="connsiteY80" fmla="*/ 1497890 h 2053753"/>
              <a:gd name="connsiteX81" fmla="*/ 1867738 w 1886427"/>
              <a:gd name="connsiteY81" fmla="*/ 1322044 h 2053753"/>
              <a:gd name="connsiteX82" fmla="*/ 1882810 w 1886427"/>
              <a:gd name="connsiteY82" fmla="*/ 1246681 h 2053753"/>
              <a:gd name="connsiteX83" fmla="*/ 1882810 w 1886427"/>
              <a:gd name="connsiteY83" fmla="*/ 1141173 h 2053753"/>
              <a:gd name="connsiteX84" fmla="*/ 1842617 w 1886427"/>
              <a:gd name="connsiteY84" fmla="*/ 1040690 h 2053753"/>
              <a:gd name="connsiteX85" fmla="*/ 1832568 w 1886427"/>
              <a:gd name="connsiteY85" fmla="*/ 955279 h 2053753"/>
              <a:gd name="connsiteX0" fmla="*/ 84155 w 1886427"/>
              <a:gd name="connsiteY0" fmla="*/ 1367261 h 2053753"/>
              <a:gd name="connsiteX1" fmla="*/ 79131 w 1886427"/>
              <a:gd name="connsiteY1" fmla="*/ 1281850 h 2053753"/>
              <a:gd name="connsiteX2" fmla="*/ 59034 w 1886427"/>
              <a:gd name="connsiteY2" fmla="*/ 1141173 h 2053753"/>
              <a:gd name="connsiteX3" fmla="*/ 94203 w 1886427"/>
              <a:gd name="connsiteY3" fmla="*/ 1070835 h 2053753"/>
              <a:gd name="connsiteX4" fmla="*/ 114300 w 1886427"/>
              <a:gd name="connsiteY4" fmla="*/ 920110 h 2053753"/>
              <a:gd name="connsiteX5" fmla="*/ 74107 w 1886427"/>
              <a:gd name="connsiteY5" fmla="*/ 749288 h 2053753"/>
              <a:gd name="connsiteX6" fmla="*/ 33913 w 1886427"/>
              <a:gd name="connsiteY6" fmla="*/ 663877 h 2053753"/>
              <a:gd name="connsiteX7" fmla="*/ 3768 w 1886427"/>
              <a:gd name="connsiteY7" fmla="*/ 508127 h 2053753"/>
              <a:gd name="connsiteX8" fmla="*/ 3768 w 1886427"/>
              <a:gd name="connsiteY8" fmla="*/ 397595 h 2053753"/>
              <a:gd name="connsiteX9" fmla="*/ 33913 w 1886427"/>
              <a:gd name="connsiteY9" fmla="*/ 266967 h 2053753"/>
              <a:gd name="connsiteX10" fmla="*/ 104252 w 1886427"/>
              <a:gd name="connsiteY10" fmla="*/ 176531 h 2053753"/>
              <a:gd name="connsiteX11" fmla="*/ 169566 w 1886427"/>
              <a:gd name="connsiteY11" fmla="*/ 146386 h 2053753"/>
              <a:gd name="connsiteX12" fmla="*/ 254977 w 1886427"/>
              <a:gd name="connsiteY12" fmla="*/ 111217 h 2053753"/>
              <a:gd name="connsiteX13" fmla="*/ 330340 w 1886427"/>
              <a:gd name="connsiteY13" fmla="*/ 101169 h 2053753"/>
              <a:gd name="connsiteX14" fmla="*/ 385606 w 1886427"/>
              <a:gd name="connsiteY14" fmla="*/ 161459 h 2053753"/>
              <a:gd name="connsiteX15" fmla="*/ 380581 w 1886427"/>
              <a:gd name="connsiteY15" fmla="*/ 261942 h 2053753"/>
              <a:gd name="connsiteX16" fmla="*/ 400678 w 1886427"/>
              <a:gd name="connsiteY16" fmla="*/ 407644 h 2053753"/>
              <a:gd name="connsiteX17" fmla="*/ 430823 w 1886427"/>
              <a:gd name="connsiteY17" fmla="*/ 513151 h 2053753"/>
              <a:gd name="connsiteX18" fmla="*/ 445896 w 1886427"/>
              <a:gd name="connsiteY18" fmla="*/ 588514 h 2053753"/>
              <a:gd name="connsiteX19" fmla="*/ 460968 w 1886427"/>
              <a:gd name="connsiteY19" fmla="*/ 678949 h 2053753"/>
              <a:gd name="connsiteX20" fmla="*/ 491113 w 1886427"/>
              <a:gd name="connsiteY20" fmla="*/ 759336 h 2053753"/>
              <a:gd name="connsiteX21" fmla="*/ 842806 w 1886427"/>
              <a:gd name="connsiteY21" fmla="*/ 1111028 h 2053753"/>
              <a:gd name="connsiteX22" fmla="*/ 817685 w 1886427"/>
              <a:gd name="connsiteY22" fmla="*/ 1055762 h 2053753"/>
              <a:gd name="connsiteX23" fmla="*/ 787540 w 1886427"/>
              <a:gd name="connsiteY23" fmla="*/ 935182 h 2053753"/>
              <a:gd name="connsiteX24" fmla="*/ 767443 w 1886427"/>
              <a:gd name="connsiteY24" fmla="*/ 809578 h 2053753"/>
              <a:gd name="connsiteX25" fmla="*/ 762419 w 1886427"/>
              <a:gd name="connsiteY25" fmla="*/ 653828 h 2053753"/>
              <a:gd name="connsiteX26" fmla="*/ 762419 w 1886427"/>
              <a:gd name="connsiteY26" fmla="*/ 543296 h 2053753"/>
              <a:gd name="connsiteX27" fmla="*/ 752370 w 1886427"/>
              <a:gd name="connsiteY27" fmla="*/ 427740 h 2053753"/>
              <a:gd name="connsiteX28" fmla="*/ 737298 w 1886427"/>
              <a:gd name="connsiteY28" fmla="*/ 307160 h 2053753"/>
              <a:gd name="connsiteX29" fmla="*/ 697105 w 1886427"/>
              <a:gd name="connsiteY29" fmla="*/ 226773 h 2053753"/>
              <a:gd name="connsiteX30" fmla="*/ 682032 w 1886427"/>
              <a:gd name="connsiteY30" fmla="*/ 116241 h 2053753"/>
              <a:gd name="connsiteX31" fmla="*/ 702129 w 1886427"/>
              <a:gd name="connsiteY31" fmla="*/ 50927 h 2053753"/>
              <a:gd name="connsiteX32" fmla="*/ 717201 w 1886427"/>
              <a:gd name="connsiteY32" fmla="*/ 40879 h 2053753"/>
              <a:gd name="connsiteX33" fmla="*/ 762419 w 1886427"/>
              <a:gd name="connsiteY33" fmla="*/ 20782 h 2053753"/>
              <a:gd name="connsiteX34" fmla="*/ 832757 w 1886427"/>
              <a:gd name="connsiteY34" fmla="*/ 685 h 2053753"/>
              <a:gd name="connsiteX35" fmla="*/ 903096 w 1886427"/>
              <a:gd name="connsiteY35" fmla="*/ 5710 h 2053753"/>
              <a:gd name="connsiteX36" fmla="*/ 953338 w 1886427"/>
              <a:gd name="connsiteY36" fmla="*/ 15758 h 2053753"/>
              <a:gd name="connsiteX37" fmla="*/ 1008603 w 1886427"/>
              <a:gd name="connsiteY37" fmla="*/ 76048 h 2053753"/>
              <a:gd name="connsiteX38" fmla="*/ 1068894 w 1886427"/>
              <a:gd name="connsiteY38" fmla="*/ 146386 h 2053753"/>
              <a:gd name="connsiteX39" fmla="*/ 1099039 w 1886427"/>
              <a:gd name="connsiteY39" fmla="*/ 392571 h 2053753"/>
              <a:gd name="connsiteX40" fmla="*/ 1099039 w 1886427"/>
              <a:gd name="connsiteY40" fmla="*/ 417692 h 2053753"/>
              <a:gd name="connsiteX41" fmla="*/ 1099039 w 1886427"/>
              <a:gd name="connsiteY41" fmla="*/ 553345 h 2053753"/>
              <a:gd name="connsiteX42" fmla="*/ 1099039 w 1886427"/>
              <a:gd name="connsiteY42" fmla="*/ 653828 h 2053753"/>
              <a:gd name="connsiteX43" fmla="*/ 1058845 w 1886427"/>
              <a:gd name="connsiteY43" fmla="*/ 749288 h 2053753"/>
              <a:gd name="connsiteX44" fmla="*/ 1028700 w 1886427"/>
              <a:gd name="connsiteY44" fmla="*/ 824650 h 2053753"/>
              <a:gd name="connsiteX45" fmla="*/ 1023676 w 1886427"/>
              <a:gd name="connsiteY45" fmla="*/ 884940 h 2053753"/>
              <a:gd name="connsiteX46" fmla="*/ 1063869 w 1886427"/>
              <a:gd name="connsiteY46" fmla="*/ 985424 h 2053753"/>
              <a:gd name="connsiteX47" fmla="*/ 1104063 w 1886427"/>
              <a:gd name="connsiteY47" fmla="*/ 1065811 h 2053753"/>
              <a:gd name="connsiteX48" fmla="*/ 1179425 w 1886427"/>
              <a:gd name="connsiteY48" fmla="*/ 1221560 h 2053753"/>
              <a:gd name="connsiteX49" fmla="*/ 1184450 w 1886427"/>
              <a:gd name="connsiteY49" fmla="*/ 1296923 h 2053753"/>
              <a:gd name="connsiteX50" fmla="*/ 1184450 w 1886427"/>
              <a:gd name="connsiteY50" fmla="*/ 1377310 h 2053753"/>
              <a:gd name="connsiteX51" fmla="*/ 1149280 w 1886427"/>
              <a:gd name="connsiteY51" fmla="*/ 1457696 h 2053753"/>
              <a:gd name="connsiteX52" fmla="*/ 817685 w 1886427"/>
              <a:gd name="connsiteY52" fmla="*/ 1919921 h 2053753"/>
              <a:gd name="connsiteX53" fmla="*/ 888023 w 1886427"/>
              <a:gd name="connsiteY53" fmla="*/ 2045525 h 2053753"/>
              <a:gd name="connsiteX54" fmla="*/ 963386 w 1886427"/>
              <a:gd name="connsiteY54" fmla="*/ 2035477 h 2053753"/>
              <a:gd name="connsiteX55" fmla="*/ 1033724 w 1886427"/>
              <a:gd name="connsiteY55" fmla="*/ 1985235 h 2053753"/>
              <a:gd name="connsiteX56" fmla="*/ 1109087 w 1886427"/>
              <a:gd name="connsiteY56" fmla="*/ 1904848 h 2053753"/>
              <a:gd name="connsiteX57" fmla="*/ 1219619 w 1886427"/>
              <a:gd name="connsiteY57" fmla="*/ 1744074 h 2053753"/>
              <a:gd name="connsiteX58" fmla="*/ 1294981 w 1886427"/>
              <a:gd name="connsiteY58" fmla="*/ 1563204 h 2053753"/>
              <a:gd name="connsiteX59" fmla="*/ 1505997 w 1886427"/>
              <a:gd name="connsiteY59" fmla="*/ 241846 h 2053753"/>
              <a:gd name="connsiteX60" fmla="*/ 1505997 w 1886427"/>
              <a:gd name="connsiteY60" fmla="*/ 503103 h 2053753"/>
              <a:gd name="connsiteX61" fmla="*/ 1511021 w 1886427"/>
              <a:gd name="connsiteY61" fmla="*/ 628707 h 2053753"/>
              <a:gd name="connsiteX62" fmla="*/ 1551214 w 1886427"/>
              <a:gd name="connsiteY62" fmla="*/ 699046 h 2053753"/>
              <a:gd name="connsiteX63" fmla="*/ 1581359 w 1886427"/>
              <a:gd name="connsiteY63" fmla="*/ 804553 h 2053753"/>
              <a:gd name="connsiteX64" fmla="*/ 1596432 w 1886427"/>
              <a:gd name="connsiteY64" fmla="*/ 905037 h 2053753"/>
              <a:gd name="connsiteX65" fmla="*/ 1566287 w 1886427"/>
              <a:gd name="connsiteY65" fmla="*/ 1065811 h 2053753"/>
              <a:gd name="connsiteX66" fmla="*/ 1571311 w 1886427"/>
              <a:gd name="connsiteY66" fmla="*/ 1156246 h 2053753"/>
              <a:gd name="connsiteX67" fmla="*/ 1571311 w 1886427"/>
              <a:gd name="connsiteY67" fmla="*/ 1306971 h 2053753"/>
              <a:gd name="connsiteX68" fmla="*/ 1556239 w 1886427"/>
              <a:gd name="connsiteY68" fmla="*/ 1367261 h 2053753"/>
              <a:gd name="connsiteX69" fmla="*/ 1511021 w 1886427"/>
              <a:gd name="connsiteY69" fmla="*/ 1507938 h 2053753"/>
              <a:gd name="connsiteX70" fmla="*/ 1485900 w 1886427"/>
              <a:gd name="connsiteY70" fmla="*/ 1653639 h 2053753"/>
              <a:gd name="connsiteX71" fmla="*/ 1465803 w 1886427"/>
              <a:gd name="connsiteY71" fmla="*/ 1739050 h 2053753"/>
              <a:gd name="connsiteX72" fmla="*/ 1490924 w 1886427"/>
              <a:gd name="connsiteY72" fmla="*/ 1814413 h 2053753"/>
              <a:gd name="connsiteX73" fmla="*/ 1526094 w 1886427"/>
              <a:gd name="connsiteY73" fmla="*/ 1839534 h 2053753"/>
              <a:gd name="connsiteX74" fmla="*/ 1571311 w 1886427"/>
              <a:gd name="connsiteY74" fmla="*/ 1839534 h 2053753"/>
              <a:gd name="connsiteX75" fmla="*/ 1626577 w 1886427"/>
              <a:gd name="connsiteY75" fmla="*/ 1819437 h 2053753"/>
              <a:gd name="connsiteX76" fmla="*/ 1676819 w 1886427"/>
              <a:gd name="connsiteY76" fmla="*/ 1764171 h 2053753"/>
              <a:gd name="connsiteX77" fmla="*/ 1696916 w 1886427"/>
              <a:gd name="connsiteY77" fmla="*/ 1638567 h 2053753"/>
              <a:gd name="connsiteX78" fmla="*/ 1732085 w 1886427"/>
              <a:gd name="connsiteY78" fmla="*/ 1563204 h 2053753"/>
              <a:gd name="connsiteX79" fmla="*/ 1807447 w 1886427"/>
              <a:gd name="connsiteY79" fmla="*/ 1497890 h 2053753"/>
              <a:gd name="connsiteX80" fmla="*/ 1867738 w 1886427"/>
              <a:gd name="connsiteY80" fmla="*/ 1322044 h 2053753"/>
              <a:gd name="connsiteX81" fmla="*/ 1882810 w 1886427"/>
              <a:gd name="connsiteY81" fmla="*/ 1246681 h 2053753"/>
              <a:gd name="connsiteX82" fmla="*/ 1882810 w 1886427"/>
              <a:gd name="connsiteY82" fmla="*/ 1141173 h 2053753"/>
              <a:gd name="connsiteX83" fmla="*/ 1842617 w 1886427"/>
              <a:gd name="connsiteY83" fmla="*/ 1040690 h 2053753"/>
              <a:gd name="connsiteX84" fmla="*/ 1832568 w 1886427"/>
              <a:gd name="connsiteY84" fmla="*/ 955279 h 2053753"/>
              <a:gd name="connsiteX0" fmla="*/ 79131 w 1886427"/>
              <a:gd name="connsiteY0" fmla="*/ 1281850 h 2053753"/>
              <a:gd name="connsiteX1" fmla="*/ 59034 w 1886427"/>
              <a:gd name="connsiteY1" fmla="*/ 1141173 h 2053753"/>
              <a:gd name="connsiteX2" fmla="*/ 94203 w 1886427"/>
              <a:gd name="connsiteY2" fmla="*/ 1070835 h 2053753"/>
              <a:gd name="connsiteX3" fmla="*/ 114300 w 1886427"/>
              <a:gd name="connsiteY3" fmla="*/ 920110 h 2053753"/>
              <a:gd name="connsiteX4" fmla="*/ 74107 w 1886427"/>
              <a:gd name="connsiteY4" fmla="*/ 749288 h 2053753"/>
              <a:gd name="connsiteX5" fmla="*/ 33913 w 1886427"/>
              <a:gd name="connsiteY5" fmla="*/ 663877 h 2053753"/>
              <a:gd name="connsiteX6" fmla="*/ 3768 w 1886427"/>
              <a:gd name="connsiteY6" fmla="*/ 508127 h 2053753"/>
              <a:gd name="connsiteX7" fmla="*/ 3768 w 1886427"/>
              <a:gd name="connsiteY7" fmla="*/ 397595 h 2053753"/>
              <a:gd name="connsiteX8" fmla="*/ 33913 w 1886427"/>
              <a:gd name="connsiteY8" fmla="*/ 266967 h 2053753"/>
              <a:gd name="connsiteX9" fmla="*/ 104252 w 1886427"/>
              <a:gd name="connsiteY9" fmla="*/ 176531 h 2053753"/>
              <a:gd name="connsiteX10" fmla="*/ 169566 w 1886427"/>
              <a:gd name="connsiteY10" fmla="*/ 146386 h 2053753"/>
              <a:gd name="connsiteX11" fmla="*/ 254977 w 1886427"/>
              <a:gd name="connsiteY11" fmla="*/ 111217 h 2053753"/>
              <a:gd name="connsiteX12" fmla="*/ 330340 w 1886427"/>
              <a:gd name="connsiteY12" fmla="*/ 101169 h 2053753"/>
              <a:gd name="connsiteX13" fmla="*/ 385606 w 1886427"/>
              <a:gd name="connsiteY13" fmla="*/ 161459 h 2053753"/>
              <a:gd name="connsiteX14" fmla="*/ 380581 w 1886427"/>
              <a:gd name="connsiteY14" fmla="*/ 261942 h 2053753"/>
              <a:gd name="connsiteX15" fmla="*/ 400678 w 1886427"/>
              <a:gd name="connsiteY15" fmla="*/ 407644 h 2053753"/>
              <a:gd name="connsiteX16" fmla="*/ 430823 w 1886427"/>
              <a:gd name="connsiteY16" fmla="*/ 513151 h 2053753"/>
              <a:gd name="connsiteX17" fmla="*/ 445896 w 1886427"/>
              <a:gd name="connsiteY17" fmla="*/ 588514 h 2053753"/>
              <a:gd name="connsiteX18" fmla="*/ 460968 w 1886427"/>
              <a:gd name="connsiteY18" fmla="*/ 678949 h 2053753"/>
              <a:gd name="connsiteX19" fmla="*/ 491113 w 1886427"/>
              <a:gd name="connsiteY19" fmla="*/ 759336 h 2053753"/>
              <a:gd name="connsiteX20" fmla="*/ 842806 w 1886427"/>
              <a:gd name="connsiteY20" fmla="*/ 1111028 h 2053753"/>
              <a:gd name="connsiteX21" fmla="*/ 817685 w 1886427"/>
              <a:gd name="connsiteY21" fmla="*/ 1055762 h 2053753"/>
              <a:gd name="connsiteX22" fmla="*/ 787540 w 1886427"/>
              <a:gd name="connsiteY22" fmla="*/ 935182 h 2053753"/>
              <a:gd name="connsiteX23" fmla="*/ 767443 w 1886427"/>
              <a:gd name="connsiteY23" fmla="*/ 809578 h 2053753"/>
              <a:gd name="connsiteX24" fmla="*/ 762419 w 1886427"/>
              <a:gd name="connsiteY24" fmla="*/ 653828 h 2053753"/>
              <a:gd name="connsiteX25" fmla="*/ 762419 w 1886427"/>
              <a:gd name="connsiteY25" fmla="*/ 543296 h 2053753"/>
              <a:gd name="connsiteX26" fmla="*/ 752370 w 1886427"/>
              <a:gd name="connsiteY26" fmla="*/ 427740 h 2053753"/>
              <a:gd name="connsiteX27" fmla="*/ 737298 w 1886427"/>
              <a:gd name="connsiteY27" fmla="*/ 307160 h 2053753"/>
              <a:gd name="connsiteX28" fmla="*/ 697105 w 1886427"/>
              <a:gd name="connsiteY28" fmla="*/ 226773 h 2053753"/>
              <a:gd name="connsiteX29" fmla="*/ 682032 w 1886427"/>
              <a:gd name="connsiteY29" fmla="*/ 116241 h 2053753"/>
              <a:gd name="connsiteX30" fmla="*/ 702129 w 1886427"/>
              <a:gd name="connsiteY30" fmla="*/ 50927 h 2053753"/>
              <a:gd name="connsiteX31" fmla="*/ 717201 w 1886427"/>
              <a:gd name="connsiteY31" fmla="*/ 40879 h 2053753"/>
              <a:gd name="connsiteX32" fmla="*/ 762419 w 1886427"/>
              <a:gd name="connsiteY32" fmla="*/ 20782 h 2053753"/>
              <a:gd name="connsiteX33" fmla="*/ 832757 w 1886427"/>
              <a:gd name="connsiteY33" fmla="*/ 685 h 2053753"/>
              <a:gd name="connsiteX34" fmla="*/ 903096 w 1886427"/>
              <a:gd name="connsiteY34" fmla="*/ 5710 h 2053753"/>
              <a:gd name="connsiteX35" fmla="*/ 953338 w 1886427"/>
              <a:gd name="connsiteY35" fmla="*/ 15758 h 2053753"/>
              <a:gd name="connsiteX36" fmla="*/ 1008603 w 1886427"/>
              <a:gd name="connsiteY36" fmla="*/ 76048 h 2053753"/>
              <a:gd name="connsiteX37" fmla="*/ 1068894 w 1886427"/>
              <a:gd name="connsiteY37" fmla="*/ 146386 h 2053753"/>
              <a:gd name="connsiteX38" fmla="*/ 1099039 w 1886427"/>
              <a:gd name="connsiteY38" fmla="*/ 392571 h 2053753"/>
              <a:gd name="connsiteX39" fmla="*/ 1099039 w 1886427"/>
              <a:gd name="connsiteY39" fmla="*/ 417692 h 2053753"/>
              <a:gd name="connsiteX40" fmla="*/ 1099039 w 1886427"/>
              <a:gd name="connsiteY40" fmla="*/ 553345 h 2053753"/>
              <a:gd name="connsiteX41" fmla="*/ 1099039 w 1886427"/>
              <a:gd name="connsiteY41" fmla="*/ 653828 h 2053753"/>
              <a:gd name="connsiteX42" fmla="*/ 1058845 w 1886427"/>
              <a:gd name="connsiteY42" fmla="*/ 749288 h 2053753"/>
              <a:gd name="connsiteX43" fmla="*/ 1028700 w 1886427"/>
              <a:gd name="connsiteY43" fmla="*/ 824650 h 2053753"/>
              <a:gd name="connsiteX44" fmla="*/ 1023676 w 1886427"/>
              <a:gd name="connsiteY44" fmla="*/ 884940 h 2053753"/>
              <a:gd name="connsiteX45" fmla="*/ 1063869 w 1886427"/>
              <a:gd name="connsiteY45" fmla="*/ 985424 h 2053753"/>
              <a:gd name="connsiteX46" fmla="*/ 1104063 w 1886427"/>
              <a:gd name="connsiteY46" fmla="*/ 1065811 h 2053753"/>
              <a:gd name="connsiteX47" fmla="*/ 1179425 w 1886427"/>
              <a:gd name="connsiteY47" fmla="*/ 1221560 h 2053753"/>
              <a:gd name="connsiteX48" fmla="*/ 1184450 w 1886427"/>
              <a:gd name="connsiteY48" fmla="*/ 1296923 h 2053753"/>
              <a:gd name="connsiteX49" fmla="*/ 1184450 w 1886427"/>
              <a:gd name="connsiteY49" fmla="*/ 1377310 h 2053753"/>
              <a:gd name="connsiteX50" fmla="*/ 1149280 w 1886427"/>
              <a:gd name="connsiteY50" fmla="*/ 1457696 h 2053753"/>
              <a:gd name="connsiteX51" fmla="*/ 817685 w 1886427"/>
              <a:gd name="connsiteY51" fmla="*/ 1919921 h 2053753"/>
              <a:gd name="connsiteX52" fmla="*/ 888023 w 1886427"/>
              <a:gd name="connsiteY52" fmla="*/ 2045525 h 2053753"/>
              <a:gd name="connsiteX53" fmla="*/ 963386 w 1886427"/>
              <a:gd name="connsiteY53" fmla="*/ 2035477 h 2053753"/>
              <a:gd name="connsiteX54" fmla="*/ 1033724 w 1886427"/>
              <a:gd name="connsiteY54" fmla="*/ 1985235 h 2053753"/>
              <a:gd name="connsiteX55" fmla="*/ 1109087 w 1886427"/>
              <a:gd name="connsiteY55" fmla="*/ 1904848 h 2053753"/>
              <a:gd name="connsiteX56" fmla="*/ 1219619 w 1886427"/>
              <a:gd name="connsiteY56" fmla="*/ 1744074 h 2053753"/>
              <a:gd name="connsiteX57" fmla="*/ 1294981 w 1886427"/>
              <a:gd name="connsiteY57" fmla="*/ 1563204 h 2053753"/>
              <a:gd name="connsiteX58" fmla="*/ 1505997 w 1886427"/>
              <a:gd name="connsiteY58" fmla="*/ 241846 h 2053753"/>
              <a:gd name="connsiteX59" fmla="*/ 1505997 w 1886427"/>
              <a:gd name="connsiteY59" fmla="*/ 503103 h 2053753"/>
              <a:gd name="connsiteX60" fmla="*/ 1511021 w 1886427"/>
              <a:gd name="connsiteY60" fmla="*/ 628707 h 2053753"/>
              <a:gd name="connsiteX61" fmla="*/ 1551214 w 1886427"/>
              <a:gd name="connsiteY61" fmla="*/ 699046 h 2053753"/>
              <a:gd name="connsiteX62" fmla="*/ 1581359 w 1886427"/>
              <a:gd name="connsiteY62" fmla="*/ 804553 h 2053753"/>
              <a:gd name="connsiteX63" fmla="*/ 1596432 w 1886427"/>
              <a:gd name="connsiteY63" fmla="*/ 905037 h 2053753"/>
              <a:gd name="connsiteX64" fmla="*/ 1566287 w 1886427"/>
              <a:gd name="connsiteY64" fmla="*/ 1065811 h 2053753"/>
              <a:gd name="connsiteX65" fmla="*/ 1571311 w 1886427"/>
              <a:gd name="connsiteY65" fmla="*/ 1156246 h 2053753"/>
              <a:gd name="connsiteX66" fmla="*/ 1571311 w 1886427"/>
              <a:gd name="connsiteY66" fmla="*/ 1306971 h 2053753"/>
              <a:gd name="connsiteX67" fmla="*/ 1556239 w 1886427"/>
              <a:gd name="connsiteY67" fmla="*/ 1367261 h 2053753"/>
              <a:gd name="connsiteX68" fmla="*/ 1511021 w 1886427"/>
              <a:gd name="connsiteY68" fmla="*/ 1507938 h 2053753"/>
              <a:gd name="connsiteX69" fmla="*/ 1485900 w 1886427"/>
              <a:gd name="connsiteY69" fmla="*/ 1653639 h 2053753"/>
              <a:gd name="connsiteX70" fmla="*/ 1465803 w 1886427"/>
              <a:gd name="connsiteY70" fmla="*/ 1739050 h 2053753"/>
              <a:gd name="connsiteX71" fmla="*/ 1490924 w 1886427"/>
              <a:gd name="connsiteY71" fmla="*/ 1814413 h 2053753"/>
              <a:gd name="connsiteX72" fmla="*/ 1526094 w 1886427"/>
              <a:gd name="connsiteY72" fmla="*/ 1839534 h 2053753"/>
              <a:gd name="connsiteX73" fmla="*/ 1571311 w 1886427"/>
              <a:gd name="connsiteY73" fmla="*/ 1839534 h 2053753"/>
              <a:gd name="connsiteX74" fmla="*/ 1626577 w 1886427"/>
              <a:gd name="connsiteY74" fmla="*/ 1819437 h 2053753"/>
              <a:gd name="connsiteX75" fmla="*/ 1676819 w 1886427"/>
              <a:gd name="connsiteY75" fmla="*/ 1764171 h 2053753"/>
              <a:gd name="connsiteX76" fmla="*/ 1696916 w 1886427"/>
              <a:gd name="connsiteY76" fmla="*/ 1638567 h 2053753"/>
              <a:gd name="connsiteX77" fmla="*/ 1732085 w 1886427"/>
              <a:gd name="connsiteY77" fmla="*/ 1563204 h 2053753"/>
              <a:gd name="connsiteX78" fmla="*/ 1807447 w 1886427"/>
              <a:gd name="connsiteY78" fmla="*/ 1497890 h 2053753"/>
              <a:gd name="connsiteX79" fmla="*/ 1867738 w 1886427"/>
              <a:gd name="connsiteY79" fmla="*/ 1322044 h 2053753"/>
              <a:gd name="connsiteX80" fmla="*/ 1882810 w 1886427"/>
              <a:gd name="connsiteY80" fmla="*/ 1246681 h 2053753"/>
              <a:gd name="connsiteX81" fmla="*/ 1882810 w 1886427"/>
              <a:gd name="connsiteY81" fmla="*/ 1141173 h 2053753"/>
              <a:gd name="connsiteX82" fmla="*/ 1842617 w 1886427"/>
              <a:gd name="connsiteY82" fmla="*/ 1040690 h 2053753"/>
              <a:gd name="connsiteX83" fmla="*/ 1832568 w 1886427"/>
              <a:gd name="connsiteY83" fmla="*/ 955279 h 2053753"/>
              <a:gd name="connsiteX0" fmla="*/ 59034 w 1886427"/>
              <a:gd name="connsiteY0" fmla="*/ 1141173 h 2053753"/>
              <a:gd name="connsiteX1" fmla="*/ 94203 w 1886427"/>
              <a:gd name="connsiteY1" fmla="*/ 1070835 h 2053753"/>
              <a:gd name="connsiteX2" fmla="*/ 114300 w 1886427"/>
              <a:gd name="connsiteY2" fmla="*/ 920110 h 2053753"/>
              <a:gd name="connsiteX3" fmla="*/ 74107 w 1886427"/>
              <a:gd name="connsiteY3" fmla="*/ 749288 h 2053753"/>
              <a:gd name="connsiteX4" fmla="*/ 33913 w 1886427"/>
              <a:gd name="connsiteY4" fmla="*/ 663877 h 2053753"/>
              <a:gd name="connsiteX5" fmla="*/ 3768 w 1886427"/>
              <a:gd name="connsiteY5" fmla="*/ 508127 h 2053753"/>
              <a:gd name="connsiteX6" fmla="*/ 3768 w 1886427"/>
              <a:gd name="connsiteY6" fmla="*/ 397595 h 2053753"/>
              <a:gd name="connsiteX7" fmla="*/ 33913 w 1886427"/>
              <a:gd name="connsiteY7" fmla="*/ 266967 h 2053753"/>
              <a:gd name="connsiteX8" fmla="*/ 104252 w 1886427"/>
              <a:gd name="connsiteY8" fmla="*/ 176531 h 2053753"/>
              <a:gd name="connsiteX9" fmla="*/ 169566 w 1886427"/>
              <a:gd name="connsiteY9" fmla="*/ 146386 h 2053753"/>
              <a:gd name="connsiteX10" fmla="*/ 254977 w 1886427"/>
              <a:gd name="connsiteY10" fmla="*/ 111217 h 2053753"/>
              <a:gd name="connsiteX11" fmla="*/ 330340 w 1886427"/>
              <a:gd name="connsiteY11" fmla="*/ 101169 h 2053753"/>
              <a:gd name="connsiteX12" fmla="*/ 385606 w 1886427"/>
              <a:gd name="connsiteY12" fmla="*/ 161459 h 2053753"/>
              <a:gd name="connsiteX13" fmla="*/ 380581 w 1886427"/>
              <a:gd name="connsiteY13" fmla="*/ 261942 h 2053753"/>
              <a:gd name="connsiteX14" fmla="*/ 400678 w 1886427"/>
              <a:gd name="connsiteY14" fmla="*/ 407644 h 2053753"/>
              <a:gd name="connsiteX15" fmla="*/ 430823 w 1886427"/>
              <a:gd name="connsiteY15" fmla="*/ 513151 h 2053753"/>
              <a:gd name="connsiteX16" fmla="*/ 445896 w 1886427"/>
              <a:gd name="connsiteY16" fmla="*/ 588514 h 2053753"/>
              <a:gd name="connsiteX17" fmla="*/ 460968 w 1886427"/>
              <a:gd name="connsiteY17" fmla="*/ 678949 h 2053753"/>
              <a:gd name="connsiteX18" fmla="*/ 491113 w 1886427"/>
              <a:gd name="connsiteY18" fmla="*/ 759336 h 2053753"/>
              <a:gd name="connsiteX19" fmla="*/ 842806 w 1886427"/>
              <a:gd name="connsiteY19" fmla="*/ 1111028 h 2053753"/>
              <a:gd name="connsiteX20" fmla="*/ 817685 w 1886427"/>
              <a:gd name="connsiteY20" fmla="*/ 1055762 h 2053753"/>
              <a:gd name="connsiteX21" fmla="*/ 787540 w 1886427"/>
              <a:gd name="connsiteY21" fmla="*/ 935182 h 2053753"/>
              <a:gd name="connsiteX22" fmla="*/ 767443 w 1886427"/>
              <a:gd name="connsiteY22" fmla="*/ 809578 h 2053753"/>
              <a:gd name="connsiteX23" fmla="*/ 762419 w 1886427"/>
              <a:gd name="connsiteY23" fmla="*/ 653828 h 2053753"/>
              <a:gd name="connsiteX24" fmla="*/ 762419 w 1886427"/>
              <a:gd name="connsiteY24" fmla="*/ 543296 h 2053753"/>
              <a:gd name="connsiteX25" fmla="*/ 752370 w 1886427"/>
              <a:gd name="connsiteY25" fmla="*/ 427740 h 2053753"/>
              <a:gd name="connsiteX26" fmla="*/ 737298 w 1886427"/>
              <a:gd name="connsiteY26" fmla="*/ 307160 h 2053753"/>
              <a:gd name="connsiteX27" fmla="*/ 697105 w 1886427"/>
              <a:gd name="connsiteY27" fmla="*/ 226773 h 2053753"/>
              <a:gd name="connsiteX28" fmla="*/ 682032 w 1886427"/>
              <a:gd name="connsiteY28" fmla="*/ 116241 h 2053753"/>
              <a:gd name="connsiteX29" fmla="*/ 702129 w 1886427"/>
              <a:gd name="connsiteY29" fmla="*/ 50927 h 2053753"/>
              <a:gd name="connsiteX30" fmla="*/ 717201 w 1886427"/>
              <a:gd name="connsiteY30" fmla="*/ 40879 h 2053753"/>
              <a:gd name="connsiteX31" fmla="*/ 762419 w 1886427"/>
              <a:gd name="connsiteY31" fmla="*/ 20782 h 2053753"/>
              <a:gd name="connsiteX32" fmla="*/ 832757 w 1886427"/>
              <a:gd name="connsiteY32" fmla="*/ 685 h 2053753"/>
              <a:gd name="connsiteX33" fmla="*/ 903096 w 1886427"/>
              <a:gd name="connsiteY33" fmla="*/ 5710 h 2053753"/>
              <a:gd name="connsiteX34" fmla="*/ 953338 w 1886427"/>
              <a:gd name="connsiteY34" fmla="*/ 15758 h 2053753"/>
              <a:gd name="connsiteX35" fmla="*/ 1008603 w 1886427"/>
              <a:gd name="connsiteY35" fmla="*/ 76048 h 2053753"/>
              <a:gd name="connsiteX36" fmla="*/ 1068894 w 1886427"/>
              <a:gd name="connsiteY36" fmla="*/ 146386 h 2053753"/>
              <a:gd name="connsiteX37" fmla="*/ 1099039 w 1886427"/>
              <a:gd name="connsiteY37" fmla="*/ 392571 h 2053753"/>
              <a:gd name="connsiteX38" fmla="*/ 1099039 w 1886427"/>
              <a:gd name="connsiteY38" fmla="*/ 417692 h 2053753"/>
              <a:gd name="connsiteX39" fmla="*/ 1099039 w 1886427"/>
              <a:gd name="connsiteY39" fmla="*/ 553345 h 2053753"/>
              <a:gd name="connsiteX40" fmla="*/ 1099039 w 1886427"/>
              <a:gd name="connsiteY40" fmla="*/ 653828 h 2053753"/>
              <a:gd name="connsiteX41" fmla="*/ 1058845 w 1886427"/>
              <a:gd name="connsiteY41" fmla="*/ 749288 h 2053753"/>
              <a:gd name="connsiteX42" fmla="*/ 1028700 w 1886427"/>
              <a:gd name="connsiteY42" fmla="*/ 824650 h 2053753"/>
              <a:gd name="connsiteX43" fmla="*/ 1023676 w 1886427"/>
              <a:gd name="connsiteY43" fmla="*/ 884940 h 2053753"/>
              <a:gd name="connsiteX44" fmla="*/ 1063869 w 1886427"/>
              <a:gd name="connsiteY44" fmla="*/ 985424 h 2053753"/>
              <a:gd name="connsiteX45" fmla="*/ 1104063 w 1886427"/>
              <a:gd name="connsiteY45" fmla="*/ 1065811 h 2053753"/>
              <a:gd name="connsiteX46" fmla="*/ 1179425 w 1886427"/>
              <a:gd name="connsiteY46" fmla="*/ 1221560 h 2053753"/>
              <a:gd name="connsiteX47" fmla="*/ 1184450 w 1886427"/>
              <a:gd name="connsiteY47" fmla="*/ 1296923 h 2053753"/>
              <a:gd name="connsiteX48" fmla="*/ 1184450 w 1886427"/>
              <a:gd name="connsiteY48" fmla="*/ 1377310 h 2053753"/>
              <a:gd name="connsiteX49" fmla="*/ 1149280 w 1886427"/>
              <a:gd name="connsiteY49" fmla="*/ 1457696 h 2053753"/>
              <a:gd name="connsiteX50" fmla="*/ 817685 w 1886427"/>
              <a:gd name="connsiteY50" fmla="*/ 1919921 h 2053753"/>
              <a:gd name="connsiteX51" fmla="*/ 888023 w 1886427"/>
              <a:gd name="connsiteY51" fmla="*/ 2045525 h 2053753"/>
              <a:gd name="connsiteX52" fmla="*/ 963386 w 1886427"/>
              <a:gd name="connsiteY52" fmla="*/ 2035477 h 2053753"/>
              <a:gd name="connsiteX53" fmla="*/ 1033724 w 1886427"/>
              <a:gd name="connsiteY53" fmla="*/ 1985235 h 2053753"/>
              <a:gd name="connsiteX54" fmla="*/ 1109087 w 1886427"/>
              <a:gd name="connsiteY54" fmla="*/ 1904848 h 2053753"/>
              <a:gd name="connsiteX55" fmla="*/ 1219619 w 1886427"/>
              <a:gd name="connsiteY55" fmla="*/ 1744074 h 2053753"/>
              <a:gd name="connsiteX56" fmla="*/ 1294981 w 1886427"/>
              <a:gd name="connsiteY56" fmla="*/ 1563204 h 2053753"/>
              <a:gd name="connsiteX57" fmla="*/ 1505997 w 1886427"/>
              <a:gd name="connsiteY57" fmla="*/ 241846 h 2053753"/>
              <a:gd name="connsiteX58" fmla="*/ 1505997 w 1886427"/>
              <a:gd name="connsiteY58" fmla="*/ 503103 h 2053753"/>
              <a:gd name="connsiteX59" fmla="*/ 1511021 w 1886427"/>
              <a:gd name="connsiteY59" fmla="*/ 628707 h 2053753"/>
              <a:gd name="connsiteX60" fmla="*/ 1551214 w 1886427"/>
              <a:gd name="connsiteY60" fmla="*/ 699046 h 2053753"/>
              <a:gd name="connsiteX61" fmla="*/ 1581359 w 1886427"/>
              <a:gd name="connsiteY61" fmla="*/ 804553 h 2053753"/>
              <a:gd name="connsiteX62" fmla="*/ 1596432 w 1886427"/>
              <a:gd name="connsiteY62" fmla="*/ 905037 h 2053753"/>
              <a:gd name="connsiteX63" fmla="*/ 1566287 w 1886427"/>
              <a:gd name="connsiteY63" fmla="*/ 1065811 h 2053753"/>
              <a:gd name="connsiteX64" fmla="*/ 1571311 w 1886427"/>
              <a:gd name="connsiteY64" fmla="*/ 1156246 h 2053753"/>
              <a:gd name="connsiteX65" fmla="*/ 1571311 w 1886427"/>
              <a:gd name="connsiteY65" fmla="*/ 1306971 h 2053753"/>
              <a:gd name="connsiteX66" fmla="*/ 1556239 w 1886427"/>
              <a:gd name="connsiteY66" fmla="*/ 1367261 h 2053753"/>
              <a:gd name="connsiteX67" fmla="*/ 1511021 w 1886427"/>
              <a:gd name="connsiteY67" fmla="*/ 1507938 h 2053753"/>
              <a:gd name="connsiteX68" fmla="*/ 1485900 w 1886427"/>
              <a:gd name="connsiteY68" fmla="*/ 1653639 h 2053753"/>
              <a:gd name="connsiteX69" fmla="*/ 1465803 w 1886427"/>
              <a:gd name="connsiteY69" fmla="*/ 1739050 h 2053753"/>
              <a:gd name="connsiteX70" fmla="*/ 1490924 w 1886427"/>
              <a:gd name="connsiteY70" fmla="*/ 1814413 h 2053753"/>
              <a:gd name="connsiteX71" fmla="*/ 1526094 w 1886427"/>
              <a:gd name="connsiteY71" fmla="*/ 1839534 h 2053753"/>
              <a:gd name="connsiteX72" fmla="*/ 1571311 w 1886427"/>
              <a:gd name="connsiteY72" fmla="*/ 1839534 h 2053753"/>
              <a:gd name="connsiteX73" fmla="*/ 1626577 w 1886427"/>
              <a:gd name="connsiteY73" fmla="*/ 1819437 h 2053753"/>
              <a:gd name="connsiteX74" fmla="*/ 1676819 w 1886427"/>
              <a:gd name="connsiteY74" fmla="*/ 1764171 h 2053753"/>
              <a:gd name="connsiteX75" fmla="*/ 1696916 w 1886427"/>
              <a:gd name="connsiteY75" fmla="*/ 1638567 h 2053753"/>
              <a:gd name="connsiteX76" fmla="*/ 1732085 w 1886427"/>
              <a:gd name="connsiteY76" fmla="*/ 1563204 h 2053753"/>
              <a:gd name="connsiteX77" fmla="*/ 1807447 w 1886427"/>
              <a:gd name="connsiteY77" fmla="*/ 1497890 h 2053753"/>
              <a:gd name="connsiteX78" fmla="*/ 1867738 w 1886427"/>
              <a:gd name="connsiteY78" fmla="*/ 1322044 h 2053753"/>
              <a:gd name="connsiteX79" fmla="*/ 1882810 w 1886427"/>
              <a:gd name="connsiteY79" fmla="*/ 1246681 h 2053753"/>
              <a:gd name="connsiteX80" fmla="*/ 1882810 w 1886427"/>
              <a:gd name="connsiteY80" fmla="*/ 1141173 h 2053753"/>
              <a:gd name="connsiteX81" fmla="*/ 1842617 w 1886427"/>
              <a:gd name="connsiteY81" fmla="*/ 1040690 h 2053753"/>
              <a:gd name="connsiteX82" fmla="*/ 1832568 w 1886427"/>
              <a:gd name="connsiteY82" fmla="*/ 955279 h 2053753"/>
              <a:gd name="connsiteX0" fmla="*/ 94203 w 1886427"/>
              <a:gd name="connsiteY0" fmla="*/ 1070835 h 2053753"/>
              <a:gd name="connsiteX1" fmla="*/ 114300 w 1886427"/>
              <a:gd name="connsiteY1" fmla="*/ 920110 h 2053753"/>
              <a:gd name="connsiteX2" fmla="*/ 74107 w 1886427"/>
              <a:gd name="connsiteY2" fmla="*/ 749288 h 2053753"/>
              <a:gd name="connsiteX3" fmla="*/ 33913 w 1886427"/>
              <a:gd name="connsiteY3" fmla="*/ 663877 h 2053753"/>
              <a:gd name="connsiteX4" fmla="*/ 3768 w 1886427"/>
              <a:gd name="connsiteY4" fmla="*/ 508127 h 2053753"/>
              <a:gd name="connsiteX5" fmla="*/ 3768 w 1886427"/>
              <a:gd name="connsiteY5" fmla="*/ 397595 h 2053753"/>
              <a:gd name="connsiteX6" fmla="*/ 33913 w 1886427"/>
              <a:gd name="connsiteY6" fmla="*/ 266967 h 2053753"/>
              <a:gd name="connsiteX7" fmla="*/ 104252 w 1886427"/>
              <a:gd name="connsiteY7" fmla="*/ 176531 h 2053753"/>
              <a:gd name="connsiteX8" fmla="*/ 169566 w 1886427"/>
              <a:gd name="connsiteY8" fmla="*/ 146386 h 2053753"/>
              <a:gd name="connsiteX9" fmla="*/ 254977 w 1886427"/>
              <a:gd name="connsiteY9" fmla="*/ 111217 h 2053753"/>
              <a:gd name="connsiteX10" fmla="*/ 330340 w 1886427"/>
              <a:gd name="connsiteY10" fmla="*/ 101169 h 2053753"/>
              <a:gd name="connsiteX11" fmla="*/ 385606 w 1886427"/>
              <a:gd name="connsiteY11" fmla="*/ 161459 h 2053753"/>
              <a:gd name="connsiteX12" fmla="*/ 380581 w 1886427"/>
              <a:gd name="connsiteY12" fmla="*/ 261942 h 2053753"/>
              <a:gd name="connsiteX13" fmla="*/ 400678 w 1886427"/>
              <a:gd name="connsiteY13" fmla="*/ 407644 h 2053753"/>
              <a:gd name="connsiteX14" fmla="*/ 430823 w 1886427"/>
              <a:gd name="connsiteY14" fmla="*/ 513151 h 2053753"/>
              <a:gd name="connsiteX15" fmla="*/ 445896 w 1886427"/>
              <a:gd name="connsiteY15" fmla="*/ 588514 h 2053753"/>
              <a:gd name="connsiteX16" fmla="*/ 460968 w 1886427"/>
              <a:gd name="connsiteY16" fmla="*/ 678949 h 2053753"/>
              <a:gd name="connsiteX17" fmla="*/ 491113 w 1886427"/>
              <a:gd name="connsiteY17" fmla="*/ 759336 h 2053753"/>
              <a:gd name="connsiteX18" fmla="*/ 842806 w 1886427"/>
              <a:gd name="connsiteY18" fmla="*/ 1111028 h 2053753"/>
              <a:gd name="connsiteX19" fmla="*/ 817685 w 1886427"/>
              <a:gd name="connsiteY19" fmla="*/ 1055762 h 2053753"/>
              <a:gd name="connsiteX20" fmla="*/ 787540 w 1886427"/>
              <a:gd name="connsiteY20" fmla="*/ 935182 h 2053753"/>
              <a:gd name="connsiteX21" fmla="*/ 767443 w 1886427"/>
              <a:gd name="connsiteY21" fmla="*/ 809578 h 2053753"/>
              <a:gd name="connsiteX22" fmla="*/ 762419 w 1886427"/>
              <a:gd name="connsiteY22" fmla="*/ 653828 h 2053753"/>
              <a:gd name="connsiteX23" fmla="*/ 762419 w 1886427"/>
              <a:gd name="connsiteY23" fmla="*/ 543296 h 2053753"/>
              <a:gd name="connsiteX24" fmla="*/ 752370 w 1886427"/>
              <a:gd name="connsiteY24" fmla="*/ 427740 h 2053753"/>
              <a:gd name="connsiteX25" fmla="*/ 737298 w 1886427"/>
              <a:gd name="connsiteY25" fmla="*/ 307160 h 2053753"/>
              <a:gd name="connsiteX26" fmla="*/ 697105 w 1886427"/>
              <a:gd name="connsiteY26" fmla="*/ 226773 h 2053753"/>
              <a:gd name="connsiteX27" fmla="*/ 682032 w 1886427"/>
              <a:gd name="connsiteY27" fmla="*/ 116241 h 2053753"/>
              <a:gd name="connsiteX28" fmla="*/ 702129 w 1886427"/>
              <a:gd name="connsiteY28" fmla="*/ 50927 h 2053753"/>
              <a:gd name="connsiteX29" fmla="*/ 717201 w 1886427"/>
              <a:gd name="connsiteY29" fmla="*/ 40879 h 2053753"/>
              <a:gd name="connsiteX30" fmla="*/ 762419 w 1886427"/>
              <a:gd name="connsiteY30" fmla="*/ 20782 h 2053753"/>
              <a:gd name="connsiteX31" fmla="*/ 832757 w 1886427"/>
              <a:gd name="connsiteY31" fmla="*/ 685 h 2053753"/>
              <a:gd name="connsiteX32" fmla="*/ 903096 w 1886427"/>
              <a:gd name="connsiteY32" fmla="*/ 5710 h 2053753"/>
              <a:gd name="connsiteX33" fmla="*/ 953338 w 1886427"/>
              <a:gd name="connsiteY33" fmla="*/ 15758 h 2053753"/>
              <a:gd name="connsiteX34" fmla="*/ 1008603 w 1886427"/>
              <a:gd name="connsiteY34" fmla="*/ 76048 h 2053753"/>
              <a:gd name="connsiteX35" fmla="*/ 1068894 w 1886427"/>
              <a:gd name="connsiteY35" fmla="*/ 146386 h 2053753"/>
              <a:gd name="connsiteX36" fmla="*/ 1099039 w 1886427"/>
              <a:gd name="connsiteY36" fmla="*/ 392571 h 2053753"/>
              <a:gd name="connsiteX37" fmla="*/ 1099039 w 1886427"/>
              <a:gd name="connsiteY37" fmla="*/ 417692 h 2053753"/>
              <a:gd name="connsiteX38" fmla="*/ 1099039 w 1886427"/>
              <a:gd name="connsiteY38" fmla="*/ 553345 h 2053753"/>
              <a:gd name="connsiteX39" fmla="*/ 1099039 w 1886427"/>
              <a:gd name="connsiteY39" fmla="*/ 653828 h 2053753"/>
              <a:gd name="connsiteX40" fmla="*/ 1058845 w 1886427"/>
              <a:gd name="connsiteY40" fmla="*/ 749288 h 2053753"/>
              <a:gd name="connsiteX41" fmla="*/ 1028700 w 1886427"/>
              <a:gd name="connsiteY41" fmla="*/ 824650 h 2053753"/>
              <a:gd name="connsiteX42" fmla="*/ 1023676 w 1886427"/>
              <a:gd name="connsiteY42" fmla="*/ 884940 h 2053753"/>
              <a:gd name="connsiteX43" fmla="*/ 1063869 w 1886427"/>
              <a:gd name="connsiteY43" fmla="*/ 985424 h 2053753"/>
              <a:gd name="connsiteX44" fmla="*/ 1104063 w 1886427"/>
              <a:gd name="connsiteY44" fmla="*/ 1065811 h 2053753"/>
              <a:gd name="connsiteX45" fmla="*/ 1179425 w 1886427"/>
              <a:gd name="connsiteY45" fmla="*/ 1221560 h 2053753"/>
              <a:gd name="connsiteX46" fmla="*/ 1184450 w 1886427"/>
              <a:gd name="connsiteY46" fmla="*/ 1296923 h 2053753"/>
              <a:gd name="connsiteX47" fmla="*/ 1184450 w 1886427"/>
              <a:gd name="connsiteY47" fmla="*/ 1377310 h 2053753"/>
              <a:gd name="connsiteX48" fmla="*/ 1149280 w 1886427"/>
              <a:gd name="connsiteY48" fmla="*/ 1457696 h 2053753"/>
              <a:gd name="connsiteX49" fmla="*/ 817685 w 1886427"/>
              <a:gd name="connsiteY49" fmla="*/ 1919921 h 2053753"/>
              <a:gd name="connsiteX50" fmla="*/ 888023 w 1886427"/>
              <a:gd name="connsiteY50" fmla="*/ 2045525 h 2053753"/>
              <a:gd name="connsiteX51" fmla="*/ 963386 w 1886427"/>
              <a:gd name="connsiteY51" fmla="*/ 2035477 h 2053753"/>
              <a:gd name="connsiteX52" fmla="*/ 1033724 w 1886427"/>
              <a:gd name="connsiteY52" fmla="*/ 1985235 h 2053753"/>
              <a:gd name="connsiteX53" fmla="*/ 1109087 w 1886427"/>
              <a:gd name="connsiteY53" fmla="*/ 1904848 h 2053753"/>
              <a:gd name="connsiteX54" fmla="*/ 1219619 w 1886427"/>
              <a:gd name="connsiteY54" fmla="*/ 1744074 h 2053753"/>
              <a:gd name="connsiteX55" fmla="*/ 1294981 w 1886427"/>
              <a:gd name="connsiteY55" fmla="*/ 1563204 h 2053753"/>
              <a:gd name="connsiteX56" fmla="*/ 1505997 w 1886427"/>
              <a:gd name="connsiteY56" fmla="*/ 241846 h 2053753"/>
              <a:gd name="connsiteX57" fmla="*/ 1505997 w 1886427"/>
              <a:gd name="connsiteY57" fmla="*/ 503103 h 2053753"/>
              <a:gd name="connsiteX58" fmla="*/ 1511021 w 1886427"/>
              <a:gd name="connsiteY58" fmla="*/ 628707 h 2053753"/>
              <a:gd name="connsiteX59" fmla="*/ 1551214 w 1886427"/>
              <a:gd name="connsiteY59" fmla="*/ 699046 h 2053753"/>
              <a:gd name="connsiteX60" fmla="*/ 1581359 w 1886427"/>
              <a:gd name="connsiteY60" fmla="*/ 804553 h 2053753"/>
              <a:gd name="connsiteX61" fmla="*/ 1596432 w 1886427"/>
              <a:gd name="connsiteY61" fmla="*/ 905037 h 2053753"/>
              <a:gd name="connsiteX62" fmla="*/ 1566287 w 1886427"/>
              <a:gd name="connsiteY62" fmla="*/ 1065811 h 2053753"/>
              <a:gd name="connsiteX63" fmla="*/ 1571311 w 1886427"/>
              <a:gd name="connsiteY63" fmla="*/ 1156246 h 2053753"/>
              <a:gd name="connsiteX64" fmla="*/ 1571311 w 1886427"/>
              <a:gd name="connsiteY64" fmla="*/ 1306971 h 2053753"/>
              <a:gd name="connsiteX65" fmla="*/ 1556239 w 1886427"/>
              <a:gd name="connsiteY65" fmla="*/ 1367261 h 2053753"/>
              <a:gd name="connsiteX66" fmla="*/ 1511021 w 1886427"/>
              <a:gd name="connsiteY66" fmla="*/ 1507938 h 2053753"/>
              <a:gd name="connsiteX67" fmla="*/ 1485900 w 1886427"/>
              <a:gd name="connsiteY67" fmla="*/ 1653639 h 2053753"/>
              <a:gd name="connsiteX68" fmla="*/ 1465803 w 1886427"/>
              <a:gd name="connsiteY68" fmla="*/ 1739050 h 2053753"/>
              <a:gd name="connsiteX69" fmla="*/ 1490924 w 1886427"/>
              <a:gd name="connsiteY69" fmla="*/ 1814413 h 2053753"/>
              <a:gd name="connsiteX70" fmla="*/ 1526094 w 1886427"/>
              <a:gd name="connsiteY70" fmla="*/ 1839534 h 2053753"/>
              <a:gd name="connsiteX71" fmla="*/ 1571311 w 1886427"/>
              <a:gd name="connsiteY71" fmla="*/ 1839534 h 2053753"/>
              <a:gd name="connsiteX72" fmla="*/ 1626577 w 1886427"/>
              <a:gd name="connsiteY72" fmla="*/ 1819437 h 2053753"/>
              <a:gd name="connsiteX73" fmla="*/ 1676819 w 1886427"/>
              <a:gd name="connsiteY73" fmla="*/ 1764171 h 2053753"/>
              <a:gd name="connsiteX74" fmla="*/ 1696916 w 1886427"/>
              <a:gd name="connsiteY74" fmla="*/ 1638567 h 2053753"/>
              <a:gd name="connsiteX75" fmla="*/ 1732085 w 1886427"/>
              <a:gd name="connsiteY75" fmla="*/ 1563204 h 2053753"/>
              <a:gd name="connsiteX76" fmla="*/ 1807447 w 1886427"/>
              <a:gd name="connsiteY76" fmla="*/ 1497890 h 2053753"/>
              <a:gd name="connsiteX77" fmla="*/ 1867738 w 1886427"/>
              <a:gd name="connsiteY77" fmla="*/ 1322044 h 2053753"/>
              <a:gd name="connsiteX78" fmla="*/ 1882810 w 1886427"/>
              <a:gd name="connsiteY78" fmla="*/ 1246681 h 2053753"/>
              <a:gd name="connsiteX79" fmla="*/ 1882810 w 1886427"/>
              <a:gd name="connsiteY79" fmla="*/ 1141173 h 2053753"/>
              <a:gd name="connsiteX80" fmla="*/ 1842617 w 1886427"/>
              <a:gd name="connsiteY80" fmla="*/ 1040690 h 2053753"/>
              <a:gd name="connsiteX81" fmla="*/ 1832568 w 1886427"/>
              <a:gd name="connsiteY81" fmla="*/ 955279 h 2053753"/>
              <a:gd name="connsiteX0" fmla="*/ 114300 w 1886427"/>
              <a:gd name="connsiteY0" fmla="*/ 920110 h 2053753"/>
              <a:gd name="connsiteX1" fmla="*/ 74107 w 1886427"/>
              <a:gd name="connsiteY1" fmla="*/ 749288 h 2053753"/>
              <a:gd name="connsiteX2" fmla="*/ 33913 w 1886427"/>
              <a:gd name="connsiteY2" fmla="*/ 663877 h 2053753"/>
              <a:gd name="connsiteX3" fmla="*/ 3768 w 1886427"/>
              <a:gd name="connsiteY3" fmla="*/ 508127 h 2053753"/>
              <a:gd name="connsiteX4" fmla="*/ 3768 w 1886427"/>
              <a:gd name="connsiteY4" fmla="*/ 397595 h 2053753"/>
              <a:gd name="connsiteX5" fmla="*/ 33913 w 1886427"/>
              <a:gd name="connsiteY5" fmla="*/ 266967 h 2053753"/>
              <a:gd name="connsiteX6" fmla="*/ 104252 w 1886427"/>
              <a:gd name="connsiteY6" fmla="*/ 176531 h 2053753"/>
              <a:gd name="connsiteX7" fmla="*/ 169566 w 1886427"/>
              <a:gd name="connsiteY7" fmla="*/ 146386 h 2053753"/>
              <a:gd name="connsiteX8" fmla="*/ 254977 w 1886427"/>
              <a:gd name="connsiteY8" fmla="*/ 111217 h 2053753"/>
              <a:gd name="connsiteX9" fmla="*/ 330340 w 1886427"/>
              <a:gd name="connsiteY9" fmla="*/ 101169 h 2053753"/>
              <a:gd name="connsiteX10" fmla="*/ 385606 w 1886427"/>
              <a:gd name="connsiteY10" fmla="*/ 161459 h 2053753"/>
              <a:gd name="connsiteX11" fmla="*/ 380581 w 1886427"/>
              <a:gd name="connsiteY11" fmla="*/ 261942 h 2053753"/>
              <a:gd name="connsiteX12" fmla="*/ 400678 w 1886427"/>
              <a:gd name="connsiteY12" fmla="*/ 407644 h 2053753"/>
              <a:gd name="connsiteX13" fmla="*/ 430823 w 1886427"/>
              <a:gd name="connsiteY13" fmla="*/ 513151 h 2053753"/>
              <a:gd name="connsiteX14" fmla="*/ 445896 w 1886427"/>
              <a:gd name="connsiteY14" fmla="*/ 588514 h 2053753"/>
              <a:gd name="connsiteX15" fmla="*/ 460968 w 1886427"/>
              <a:gd name="connsiteY15" fmla="*/ 678949 h 2053753"/>
              <a:gd name="connsiteX16" fmla="*/ 491113 w 1886427"/>
              <a:gd name="connsiteY16" fmla="*/ 759336 h 2053753"/>
              <a:gd name="connsiteX17" fmla="*/ 842806 w 1886427"/>
              <a:gd name="connsiteY17" fmla="*/ 1111028 h 2053753"/>
              <a:gd name="connsiteX18" fmla="*/ 817685 w 1886427"/>
              <a:gd name="connsiteY18" fmla="*/ 1055762 h 2053753"/>
              <a:gd name="connsiteX19" fmla="*/ 787540 w 1886427"/>
              <a:gd name="connsiteY19" fmla="*/ 935182 h 2053753"/>
              <a:gd name="connsiteX20" fmla="*/ 767443 w 1886427"/>
              <a:gd name="connsiteY20" fmla="*/ 809578 h 2053753"/>
              <a:gd name="connsiteX21" fmla="*/ 762419 w 1886427"/>
              <a:gd name="connsiteY21" fmla="*/ 653828 h 2053753"/>
              <a:gd name="connsiteX22" fmla="*/ 762419 w 1886427"/>
              <a:gd name="connsiteY22" fmla="*/ 543296 h 2053753"/>
              <a:gd name="connsiteX23" fmla="*/ 752370 w 1886427"/>
              <a:gd name="connsiteY23" fmla="*/ 427740 h 2053753"/>
              <a:gd name="connsiteX24" fmla="*/ 737298 w 1886427"/>
              <a:gd name="connsiteY24" fmla="*/ 307160 h 2053753"/>
              <a:gd name="connsiteX25" fmla="*/ 697105 w 1886427"/>
              <a:gd name="connsiteY25" fmla="*/ 226773 h 2053753"/>
              <a:gd name="connsiteX26" fmla="*/ 682032 w 1886427"/>
              <a:gd name="connsiteY26" fmla="*/ 116241 h 2053753"/>
              <a:gd name="connsiteX27" fmla="*/ 702129 w 1886427"/>
              <a:gd name="connsiteY27" fmla="*/ 50927 h 2053753"/>
              <a:gd name="connsiteX28" fmla="*/ 717201 w 1886427"/>
              <a:gd name="connsiteY28" fmla="*/ 40879 h 2053753"/>
              <a:gd name="connsiteX29" fmla="*/ 762419 w 1886427"/>
              <a:gd name="connsiteY29" fmla="*/ 20782 h 2053753"/>
              <a:gd name="connsiteX30" fmla="*/ 832757 w 1886427"/>
              <a:gd name="connsiteY30" fmla="*/ 685 h 2053753"/>
              <a:gd name="connsiteX31" fmla="*/ 903096 w 1886427"/>
              <a:gd name="connsiteY31" fmla="*/ 5710 h 2053753"/>
              <a:gd name="connsiteX32" fmla="*/ 953338 w 1886427"/>
              <a:gd name="connsiteY32" fmla="*/ 15758 h 2053753"/>
              <a:gd name="connsiteX33" fmla="*/ 1008603 w 1886427"/>
              <a:gd name="connsiteY33" fmla="*/ 76048 h 2053753"/>
              <a:gd name="connsiteX34" fmla="*/ 1068894 w 1886427"/>
              <a:gd name="connsiteY34" fmla="*/ 146386 h 2053753"/>
              <a:gd name="connsiteX35" fmla="*/ 1099039 w 1886427"/>
              <a:gd name="connsiteY35" fmla="*/ 392571 h 2053753"/>
              <a:gd name="connsiteX36" fmla="*/ 1099039 w 1886427"/>
              <a:gd name="connsiteY36" fmla="*/ 417692 h 2053753"/>
              <a:gd name="connsiteX37" fmla="*/ 1099039 w 1886427"/>
              <a:gd name="connsiteY37" fmla="*/ 553345 h 2053753"/>
              <a:gd name="connsiteX38" fmla="*/ 1099039 w 1886427"/>
              <a:gd name="connsiteY38" fmla="*/ 653828 h 2053753"/>
              <a:gd name="connsiteX39" fmla="*/ 1058845 w 1886427"/>
              <a:gd name="connsiteY39" fmla="*/ 749288 h 2053753"/>
              <a:gd name="connsiteX40" fmla="*/ 1028700 w 1886427"/>
              <a:gd name="connsiteY40" fmla="*/ 824650 h 2053753"/>
              <a:gd name="connsiteX41" fmla="*/ 1023676 w 1886427"/>
              <a:gd name="connsiteY41" fmla="*/ 884940 h 2053753"/>
              <a:gd name="connsiteX42" fmla="*/ 1063869 w 1886427"/>
              <a:gd name="connsiteY42" fmla="*/ 985424 h 2053753"/>
              <a:gd name="connsiteX43" fmla="*/ 1104063 w 1886427"/>
              <a:gd name="connsiteY43" fmla="*/ 1065811 h 2053753"/>
              <a:gd name="connsiteX44" fmla="*/ 1179425 w 1886427"/>
              <a:gd name="connsiteY44" fmla="*/ 1221560 h 2053753"/>
              <a:gd name="connsiteX45" fmla="*/ 1184450 w 1886427"/>
              <a:gd name="connsiteY45" fmla="*/ 1296923 h 2053753"/>
              <a:gd name="connsiteX46" fmla="*/ 1184450 w 1886427"/>
              <a:gd name="connsiteY46" fmla="*/ 1377310 h 2053753"/>
              <a:gd name="connsiteX47" fmla="*/ 1149280 w 1886427"/>
              <a:gd name="connsiteY47" fmla="*/ 1457696 h 2053753"/>
              <a:gd name="connsiteX48" fmla="*/ 817685 w 1886427"/>
              <a:gd name="connsiteY48" fmla="*/ 1919921 h 2053753"/>
              <a:gd name="connsiteX49" fmla="*/ 888023 w 1886427"/>
              <a:gd name="connsiteY49" fmla="*/ 2045525 h 2053753"/>
              <a:gd name="connsiteX50" fmla="*/ 963386 w 1886427"/>
              <a:gd name="connsiteY50" fmla="*/ 2035477 h 2053753"/>
              <a:gd name="connsiteX51" fmla="*/ 1033724 w 1886427"/>
              <a:gd name="connsiteY51" fmla="*/ 1985235 h 2053753"/>
              <a:gd name="connsiteX52" fmla="*/ 1109087 w 1886427"/>
              <a:gd name="connsiteY52" fmla="*/ 1904848 h 2053753"/>
              <a:gd name="connsiteX53" fmla="*/ 1219619 w 1886427"/>
              <a:gd name="connsiteY53" fmla="*/ 1744074 h 2053753"/>
              <a:gd name="connsiteX54" fmla="*/ 1294981 w 1886427"/>
              <a:gd name="connsiteY54" fmla="*/ 1563204 h 2053753"/>
              <a:gd name="connsiteX55" fmla="*/ 1505997 w 1886427"/>
              <a:gd name="connsiteY55" fmla="*/ 241846 h 2053753"/>
              <a:gd name="connsiteX56" fmla="*/ 1505997 w 1886427"/>
              <a:gd name="connsiteY56" fmla="*/ 503103 h 2053753"/>
              <a:gd name="connsiteX57" fmla="*/ 1511021 w 1886427"/>
              <a:gd name="connsiteY57" fmla="*/ 628707 h 2053753"/>
              <a:gd name="connsiteX58" fmla="*/ 1551214 w 1886427"/>
              <a:gd name="connsiteY58" fmla="*/ 699046 h 2053753"/>
              <a:gd name="connsiteX59" fmla="*/ 1581359 w 1886427"/>
              <a:gd name="connsiteY59" fmla="*/ 804553 h 2053753"/>
              <a:gd name="connsiteX60" fmla="*/ 1596432 w 1886427"/>
              <a:gd name="connsiteY60" fmla="*/ 905037 h 2053753"/>
              <a:gd name="connsiteX61" fmla="*/ 1566287 w 1886427"/>
              <a:gd name="connsiteY61" fmla="*/ 1065811 h 2053753"/>
              <a:gd name="connsiteX62" fmla="*/ 1571311 w 1886427"/>
              <a:gd name="connsiteY62" fmla="*/ 1156246 h 2053753"/>
              <a:gd name="connsiteX63" fmla="*/ 1571311 w 1886427"/>
              <a:gd name="connsiteY63" fmla="*/ 1306971 h 2053753"/>
              <a:gd name="connsiteX64" fmla="*/ 1556239 w 1886427"/>
              <a:gd name="connsiteY64" fmla="*/ 1367261 h 2053753"/>
              <a:gd name="connsiteX65" fmla="*/ 1511021 w 1886427"/>
              <a:gd name="connsiteY65" fmla="*/ 1507938 h 2053753"/>
              <a:gd name="connsiteX66" fmla="*/ 1485900 w 1886427"/>
              <a:gd name="connsiteY66" fmla="*/ 1653639 h 2053753"/>
              <a:gd name="connsiteX67" fmla="*/ 1465803 w 1886427"/>
              <a:gd name="connsiteY67" fmla="*/ 1739050 h 2053753"/>
              <a:gd name="connsiteX68" fmla="*/ 1490924 w 1886427"/>
              <a:gd name="connsiteY68" fmla="*/ 1814413 h 2053753"/>
              <a:gd name="connsiteX69" fmla="*/ 1526094 w 1886427"/>
              <a:gd name="connsiteY69" fmla="*/ 1839534 h 2053753"/>
              <a:gd name="connsiteX70" fmla="*/ 1571311 w 1886427"/>
              <a:gd name="connsiteY70" fmla="*/ 1839534 h 2053753"/>
              <a:gd name="connsiteX71" fmla="*/ 1626577 w 1886427"/>
              <a:gd name="connsiteY71" fmla="*/ 1819437 h 2053753"/>
              <a:gd name="connsiteX72" fmla="*/ 1676819 w 1886427"/>
              <a:gd name="connsiteY72" fmla="*/ 1764171 h 2053753"/>
              <a:gd name="connsiteX73" fmla="*/ 1696916 w 1886427"/>
              <a:gd name="connsiteY73" fmla="*/ 1638567 h 2053753"/>
              <a:gd name="connsiteX74" fmla="*/ 1732085 w 1886427"/>
              <a:gd name="connsiteY74" fmla="*/ 1563204 h 2053753"/>
              <a:gd name="connsiteX75" fmla="*/ 1807447 w 1886427"/>
              <a:gd name="connsiteY75" fmla="*/ 1497890 h 2053753"/>
              <a:gd name="connsiteX76" fmla="*/ 1867738 w 1886427"/>
              <a:gd name="connsiteY76" fmla="*/ 1322044 h 2053753"/>
              <a:gd name="connsiteX77" fmla="*/ 1882810 w 1886427"/>
              <a:gd name="connsiteY77" fmla="*/ 1246681 h 2053753"/>
              <a:gd name="connsiteX78" fmla="*/ 1882810 w 1886427"/>
              <a:gd name="connsiteY78" fmla="*/ 1141173 h 2053753"/>
              <a:gd name="connsiteX79" fmla="*/ 1842617 w 1886427"/>
              <a:gd name="connsiteY79" fmla="*/ 1040690 h 2053753"/>
              <a:gd name="connsiteX80" fmla="*/ 1832568 w 1886427"/>
              <a:gd name="connsiteY80" fmla="*/ 955279 h 2053753"/>
              <a:gd name="connsiteX0" fmla="*/ 74107 w 1886427"/>
              <a:gd name="connsiteY0" fmla="*/ 749288 h 2053753"/>
              <a:gd name="connsiteX1" fmla="*/ 33913 w 1886427"/>
              <a:gd name="connsiteY1" fmla="*/ 663877 h 2053753"/>
              <a:gd name="connsiteX2" fmla="*/ 3768 w 1886427"/>
              <a:gd name="connsiteY2" fmla="*/ 508127 h 2053753"/>
              <a:gd name="connsiteX3" fmla="*/ 3768 w 1886427"/>
              <a:gd name="connsiteY3" fmla="*/ 397595 h 2053753"/>
              <a:gd name="connsiteX4" fmla="*/ 33913 w 1886427"/>
              <a:gd name="connsiteY4" fmla="*/ 266967 h 2053753"/>
              <a:gd name="connsiteX5" fmla="*/ 104252 w 1886427"/>
              <a:gd name="connsiteY5" fmla="*/ 176531 h 2053753"/>
              <a:gd name="connsiteX6" fmla="*/ 169566 w 1886427"/>
              <a:gd name="connsiteY6" fmla="*/ 146386 h 2053753"/>
              <a:gd name="connsiteX7" fmla="*/ 254977 w 1886427"/>
              <a:gd name="connsiteY7" fmla="*/ 111217 h 2053753"/>
              <a:gd name="connsiteX8" fmla="*/ 330340 w 1886427"/>
              <a:gd name="connsiteY8" fmla="*/ 101169 h 2053753"/>
              <a:gd name="connsiteX9" fmla="*/ 385606 w 1886427"/>
              <a:gd name="connsiteY9" fmla="*/ 161459 h 2053753"/>
              <a:gd name="connsiteX10" fmla="*/ 380581 w 1886427"/>
              <a:gd name="connsiteY10" fmla="*/ 261942 h 2053753"/>
              <a:gd name="connsiteX11" fmla="*/ 400678 w 1886427"/>
              <a:gd name="connsiteY11" fmla="*/ 407644 h 2053753"/>
              <a:gd name="connsiteX12" fmla="*/ 430823 w 1886427"/>
              <a:gd name="connsiteY12" fmla="*/ 513151 h 2053753"/>
              <a:gd name="connsiteX13" fmla="*/ 445896 w 1886427"/>
              <a:gd name="connsiteY13" fmla="*/ 588514 h 2053753"/>
              <a:gd name="connsiteX14" fmla="*/ 460968 w 1886427"/>
              <a:gd name="connsiteY14" fmla="*/ 678949 h 2053753"/>
              <a:gd name="connsiteX15" fmla="*/ 491113 w 1886427"/>
              <a:gd name="connsiteY15" fmla="*/ 759336 h 2053753"/>
              <a:gd name="connsiteX16" fmla="*/ 842806 w 1886427"/>
              <a:gd name="connsiteY16" fmla="*/ 1111028 h 2053753"/>
              <a:gd name="connsiteX17" fmla="*/ 817685 w 1886427"/>
              <a:gd name="connsiteY17" fmla="*/ 1055762 h 2053753"/>
              <a:gd name="connsiteX18" fmla="*/ 787540 w 1886427"/>
              <a:gd name="connsiteY18" fmla="*/ 935182 h 2053753"/>
              <a:gd name="connsiteX19" fmla="*/ 767443 w 1886427"/>
              <a:gd name="connsiteY19" fmla="*/ 809578 h 2053753"/>
              <a:gd name="connsiteX20" fmla="*/ 762419 w 1886427"/>
              <a:gd name="connsiteY20" fmla="*/ 653828 h 2053753"/>
              <a:gd name="connsiteX21" fmla="*/ 762419 w 1886427"/>
              <a:gd name="connsiteY21" fmla="*/ 543296 h 2053753"/>
              <a:gd name="connsiteX22" fmla="*/ 752370 w 1886427"/>
              <a:gd name="connsiteY22" fmla="*/ 427740 h 2053753"/>
              <a:gd name="connsiteX23" fmla="*/ 737298 w 1886427"/>
              <a:gd name="connsiteY23" fmla="*/ 307160 h 2053753"/>
              <a:gd name="connsiteX24" fmla="*/ 697105 w 1886427"/>
              <a:gd name="connsiteY24" fmla="*/ 226773 h 2053753"/>
              <a:gd name="connsiteX25" fmla="*/ 682032 w 1886427"/>
              <a:gd name="connsiteY25" fmla="*/ 116241 h 2053753"/>
              <a:gd name="connsiteX26" fmla="*/ 702129 w 1886427"/>
              <a:gd name="connsiteY26" fmla="*/ 50927 h 2053753"/>
              <a:gd name="connsiteX27" fmla="*/ 717201 w 1886427"/>
              <a:gd name="connsiteY27" fmla="*/ 40879 h 2053753"/>
              <a:gd name="connsiteX28" fmla="*/ 762419 w 1886427"/>
              <a:gd name="connsiteY28" fmla="*/ 20782 h 2053753"/>
              <a:gd name="connsiteX29" fmla="*/ 832757 w 1886427"/>
              <a:gd name="connsiteY29" fmla="*/ 685 h 2053753"/>
              <a:gd name="connsiteX30" fmla="*/ 903096 w 1886427"/>
              <a:gd name="connsiteY30" fmla="*/ 5710 h 2053753"/>
              <a:gd name="connsiteX31" fmla="*/ 953338 w 1886427"/>
              <a:gd name="connsiteY31" fmla="*/ 15758 h 2053753"/>
              <a:gd name="connsiteX32" fmla="*/ 1008603 w 1886427"/>
              <a:gd name="connsiteY32" fmla="*/ 76048 h 2053753"/>
              <a:gd name="connsiteX33" fmla="*/ 1068894 w 1886427"/>
              <a:gd name="connsiteY33" fmla="*/ 146386 h 2053753"/>
              <a:gd name="connsiteX34" fmla="*/ 1099039 w 1886427"/>
              <a:gd name="connsiteY34" fmla="*/ 392571 h 2053753"/>
              <a:gd name="connsiteX35" fmla="*/ 1099039 w 1886427"/>
              <a:gd name="connsiteY35" fmla="*/ 417692 h 2053753"/>
              <a:gd name="connsiteX36" fmla="*/ 1099039 w 1886427"/>
              <a:gd name="connsiteY36" fmla="*/ 553345 h 2053753"/>
              <a:gd name="connsiteX37" fmla="*/ 1099039 w 1886427"/>
              <a:gd name="connsiteY37" fmla="*/ 653828 h 2053753"/>
              <a:gd name="connsiteX38" fmla="*/ 1058845 w 1886427"/>
              <a:gd name="connsiteY38" fmla="*/ 749288 h 2053753"/>
              <a:gd name="connsiteX39" fmla="*/ 1028700 w 1886427"/>
              <a:gd name="connsiteY39" fmla="*/ 824650 h 2053753"/>
              <a:gd name="connsiteX40" fmla="*/ 1023676 w 1886427"/>
              <a:gd name="connsiteY40" fmla="*/ 884940 h 2053753"/>
              <a:gd name="connsiteX41" fmla="*/ 1063869 w 1886427"/>
              <a:gd name="connsiteY41" fmla="*/ 985424 h 2053753"/>
              <a:gd name="connsiteX42" fmla="*/ 1104063 w 1886427"/>
              <a:gd name="connsiteY42" fmla="*/ 1065811 h 2053753"/>
              <a:gd name="connsiteX43" fmla="*/ 1179425 w 1886427"/>
              <a:gd name="connsiteY43" fmla="*/ 1221560 h 2053753"/>
              <a:gd name="connsiteX44" fmla="*/ 1184450 w 1886427"/>
              <a:gd name="connsiteY44" fmla="*/ 1296923 h 2053753"/>
              <a:gd name="connsiteX45" fmla="*/ 1184450 w 1886427"/>
              <a:gd name="connsiteY45" fmla="*/ 1377310 h 2053753"/>
              <a:gd name="connsiteX46" fmla="*/ 1149280 w 1886427"/>
              <a:gd name="connsiteY46" fmla="*/ 1457696 h 2053753"/>
              <a:gd name="connsiteX47" fmla="*/ 817685 w 1886427"/>
              <a:gd name="connsiteY47" fmla="*/ 1919921 h 2053753"/>
              <a:gd name="connsiteX48" fmla="*/ 888023 w 1886427"/>
              <a:gd name="connsiteY48" fmla="*/ 2045525 h 2053753"/>
              <a:gd name="connsiteX49" fmla="*/ 963386 w 1886427"/>
              <a:gd name="connsiteY49" fmla="*/ 2035477 h 2053753"/>
              <a:gd name="connsiteX50" fmla="*/ 1033724 w 1886427"/>
              <a:gd name="connsiteY50" fmla="*/ 1985235 h 2053753"/>
              <a:gd name="connsiteX51" fmla="*/ 1109087 w 1886427"/>
              <a:gd name="connsiteY51" fmla="*/ 1904848 h 2053753"/>
              <a:gd name="connsiteX52" fmla="*/ 1219619 w 1886427"/>
              <a:gd name="connsiteY52" fmla="*/ 1744074 h 2053753"/>
              <a:gd name="connsiteX53" fmla="*/ 1294981 w 1886427"/>
              <a:gd name="connsiteY53" fmla="*/ 1563204 h 2053753"/>
              <a:gd name="connsiteX54" fmla="*/ 1505997 w 1886427"/>
              <a:gd name="connsiteY54" fmla="*/ 241846 h 2053753"/>
              <a:gd name="connsiteX55" fmla="*/ 1505997 w 1886427"/>
              <a:gd name="connsiteY55" fmla="*/ 503103 h 2053753"/>
              <a:gd name="connsiteX56" fmla="*/ 1511021 w 1886427"/>
              <a:gd name="connsiteY56" fmla="*/ 628707 h 2053753"/>
              <a:gd name="connsiteX57" fmla="*/ 1551214 w 1886427"/>
              <a:gd name="connsiteY57" fmla="*/ 699046 h 2053753"/>
              <a:gd name="connsiteX58" fmla="*/ 1581359 w 1886427"/>
              <a:gd name="connsiteY58" fmla="*/ 804553 h 2053753"/>
              <a:gd name="connsiteX59" fmla="*/ 1596432 w 1886427"/>
              <a:gd name="connsiteY59" fmla="*/ 905037 h 2053753"/>
              <a:gd name="connsiteX60" fmla="*/ 1566287 w 1886427"/>
              <a:gd name="connsiteY60" fmla="*/ 1065811 h 2053753"/>
              <a:gd name="connsiteX61" fmla="*/ 1571311 w 1886427"/>
              <a:gd name="connsiteY61" fmla="*/ 1156246 h 2053753"/>
              <a:gd name="connsiteX62" fmla="*/ 1571311 w 1886427"/>
              <a:gd name="connsiteY62" fmla="*/ 1306971 h 2053753"/>
              <a:gd name="connsiteX63" fmla="*/ 1556239 w 1886427"/>
              <a:gd name="connsiteY63" fmla="*/ 1367261 h 2053753"/>
              <a:gd name="connsiteX64" fmla="*/ 1511021 w 1886427"/>
              <a:gd name="connsiteY64" fmla="*/ 1507938 h 2053753"/>
              <a:gd name="connsiteX65" fmla="*/ 1485900 w 1886427"/>
              <a:gd name="connsiteY65" fmla="*/ 1653639 h 2053753"/>
              <a:gd name="connsiteX66" fmla="*/ 1465803 w 1886427"/>
              <a:gd name="connsiteY66" fmla="*/ 1739050 h 2053753"/>
              <a:gd name="connsiteX67" fmla="*/ 1490924 w 1886427"/>
              <a:gd name="connsiteY67" fmla="*/ 1814413 h 2053753"/>
              <a:gd name="connsiteX68" fmla="*/ 1526094 w 1886427"/>
              <a:gd name="connsiteY68" fmla="*/ 1839534 h 2053753"/>
              <a:gd name="connsiteX69" fmla="*/ 1571311 w 1886427"/>
              <a:gd name="connsiteY69" fmla="*/ 1839534 h 2053753"/>
              <a:gd name="connsiteX70" fmla="*/ 1626577 w 1886427"/>
              <a:gd name="connsiteY70" fmla="*/ 1819437 h 2053753"/>
              <a:gd name="connsiteX71" fmla="*/ 1676819 w 1886427"/>
              <a:gd name="connsiteY71" fmla="*/ 1764171 h 2053753"/>
              <a:gd name="connsiteX72" fmla="*/ 1696916 w 1886427"/>
              <a:gd name="connsiteY72" fmla="*/ 1638567 h 2053753"/>
              <a:gd name="connsiteX73" fmla="*/ 1732085 w 1886427"/>
              <a:gd name="connsiteY73" fmla="*/ 1563204 h 2053753"/>
              <a:gd name="connsiteX74" fmla="*/ 1807447 w 1886427"/>
              <a:gd name="connsiteY74" fmla="*/ 1497890 h 2053753"/>
              <a:gd name="connsiteX75" fmla="*/ 1867738 w 1886427"/>
              <a:gd name="connsiteY75" fmla="*/ 1322044 h 2053753"/>
              <a:gd name="connsiteX76" fmla="*/ 1882810 w 1886427"/>
              <a:gd name="connsiteY76" fmla="*/ 1246681 h 2053753"/>
              <a:gd name="connsiteX77" fmla="*/ 1882810 w 1886427"/>
              <a:gd name="connsiteY77" fmla="*/ 1141173 h 2053753"/>
              <a:gd name="connsiteX78" fmla="*/ 1842617 w 1886427"/>
              <a:gd name="connsiteY78" fmla="*/ 1040690 h 2053753"/>
              <a:gd name="connsiteX79" fmla="*/ 1832568 w 1886427"/>
              <a:gd name="connsiteY79" fmla="*/ 955279 h 2053753"/>
              <a:gd name="connsiteX0" fmla="*/ 33913 w 1886427"/>
              <a:gd name="connsiteY0" fmla="*/ 663877 h 2053753"/>
              <a:gd name="connsiteX1" fmla="*/ 3768 w 1886427"/>
              <a:gd name="connsiteY1" fmla="*/ 508127 h 2053753"/>
              <a:gd name="connsiteX2" fmla="*/ 3768 w 1886427"/>
              <a:gd name="connsiteY2" fmla="*/ 397595 h 2053753"/>
              <a:gd name="connsiteX3" fmla="*/ 33913 w 1886427"/>
              <a:gd name="connsiteY3" fmla="*/ 266967 h 2053753"/>
              <a:gd name="connsiteX4" fmla="*/ 104252 w 1886427"/>
              <a:gd name="connsiteY4" fmla="*/ 176531 h 2053753"/>
              <a:gd name="connsiteX5" fmla="*/ 169566 w 1886427"/>
              <a:gd name="connsiteY5" fmla="*/ 146386 h 2053753"/>
              <a:gd name="connsiteX6" fmla="*/ 254977 w 1886427"/>
              <a:gd name="connsiteY6" fmla="*/ 111217 h 2053753"/>
              <a:gd name="connsiteX7" fmla="*/ 330340 w 1886427"/>
              <a:gd name="connsiteY7" fmla="*/ 101169 h 2053753"/>
              <a:gd name="connsiteX8" fmla="*/ 385606 w 1886427"/>
              <a:gd name="connsiteY8" fmla="*/ 161459 h 2053753"/>
              <a:gd name="connsiteX9" fmla="*/ 380581 w 1886427"/>
              <a:gd name="connsiteY9" fmla="*/ 261942 h 2053753"/>
              <a:gd name="connsiteX10" fmla="*/ 400678 w 1886427"/>
              <a:gd name="connsiteY10" fmla="*/ 407644 h 2053753"/>
              <a:gd name="connsiteX11" fmla="*/ 430823 w 1886427"/>
              <a:gd name="connsiteY11" fmla="*/ 513151 h 2053753"/>
              <a:gd name="connsiteX12" fmla="*/ 445896 w 1886427"/>
              <a:gd name="connsiteY12" fmla="*/ 588514 h 2053753"/>
              <a:gd name="connsiteX13" fmla="*/ 460968 w 1886427"/>
              <a:gd name="connsiteY13" fmla="*/ 678949 h 2053753"/>
              <a:gd name="connsiteX14" fmla="*/ 491113 w 1886427"/>
              <a:gd name="connsiteY14" fmla="*/ 759336 h 2053753"/>
              <a:gd name="connsiteX15" fmla="*/ 842806 w 1886427"/>
              <a:gd name="connsiteY15" fmla="*/ 1111028 h 2053753"/>
              <a:gd name="connsiteX16" fmla="*/ 817685 w 1886427"/>
              <a:gd name="connsiteY16" fmla="*/ 1055762 h 2053753"/>
              <a:gd name="connsiteX17" fmla="*/ 787540 w 1886427"/>
              <a:gd name="connsiteY17" fmla="*/ 935182 h 2053753"/>
              <a:gd name="connsiteX18" fmla="*/ 767443 w 1886427"/>
              <a:gd name="connsiteY18" fmla="*/ 809578 h 2053753"/>
              <a:gd name="connsiteX19" fmla="*/ 762419 w 1886427"/>
              <a:gd name="connsiteY19" fmla="*/ 653828 h 2053753"/>
              <a:gd name="connsiteX20" fmla="*/ 762419 w 1886427"/>
              <a:gd name="connsiteY20" fmla="*/ 543296 h 2053753"/>
              <a:gd name="connsiteX21" fmla="*/ 752370 w 1886427"/>
              <a:gd name="connsiteY21" fmla="*/ 427740 h 2053753"/>
              <a:gd name="connsiteX22" fmla="*/ 737298 w 1886427"/>
              <a:gd name="connsiteY22" fmla="*/ 307160 h 2053753"/>
              <a:gd name="connsiteX23" fmla="*/ 697105 w 1886427"/>
              <a:gd name="connsiteY23" fmla="*/ 226773 h 2053753"/>
              <a:gd name="connsiteX24" fmla="*/ 682032 w 1886427"/>
              <a:gd name="connsiteY24" fmla="*/ 116241 h 2053753"/>
              <a:gd name="connsiteX25" fmla="*/ 702129 w 1886427"/>
              <a:gd name="connsiteY25" fmla="*/ 50927 h 2053753"/>
              <a:gd name="connsiteX26" fmla="*/ 717201 w 1886427"/>
              <a:gd name="connsiteY26" fmla="*/ 40879 h 2053753"/>
              <a:gd name="connsiteX27" fmla="*/ 762419 w 1886427"/>
              <a:gd name="connsiteY27" fmla="*/ 20782 h 2053753"/>
              <a:gd name="connsiteX28" fmla="*/ 832757 w 1886427"/>
              <a:gd name="connsiteY28" fmla="*/ 685 h 2053753"/>
              <a:gd name="connsiteX29" fmla="*/ 903096 w 1886427"/>
              <a:gd name="connsiteY29" fmla="*/ 5710 h 2053753"/>
              <a:gd name="connsiteX30" fmla="*/ 953338 w 1886427"/>
              <a:gd name="connsiteY30" fmla="*/ 15758 h 2053753"/>
              <a:gd name="connsiteX31" fmla="*/ 1008603 w 1886427"/>
              <a:gd name="connsiteY31" fmla="*/ 76048 h 2053753"/>
              <a:gd name="connsiteX32" fmla="*/ 1068894 w 1886427"/>
              <a:gd name="connsiteY32" fmla="*/ 146386 h 2053753"/>
              <a:gd name="connsiteX33" fmla="*/ 1099039 w 1886427"/>
              <a:gd name="connsiteY33" fmla="*/ 392571 h 2053753"/>
              <a:gd name="connsiteX34" fmla="*/ 1099039 w 1886427"/>
              <a:gd name="connsiteY34" fmla="*/ 417692 h 2053753"/>
              <a:gd name="connsiteX35" fmla="*/ 1099039 w 1886427"/>
              <a:gd name="connsiteY35" fmla="*/ 553345 h 2053753"/>
              <a:gd name="connsiteX36" fmla="*/ 1099039 w 1886427"/>
              <a:gd name="connsiteY36" fmla="*/ 653828 h 2053753"/>
              <a:gd name="connsiteX37" fmla="*/ 1058845 w 1886427"/>
              <a:gd name="connsiteY37" fmla="*/ 749288 h 2053753"/>
              <a:gd name="connsiteX38" fmla="*/ 1028700 w 1886427"/>
              <a:gd name="connsiteY38" fmla="*/ 824650 h 2053753"/>
              <a:gd name="connsiteX39" fmla="*/ 1023676 w 1886427"/>
              <a:gd name="connsiteY39" fmla="*/ 884940 h 2053753"/>
              <a:gd name="connsiteX40" fmla="*/ 1063869 w 1886427"/>
              <a:gd name="connsiteY40" fmla="*/ 985424 h 2053753"/>
              <a:gd name="connsiteX41" fmla="*/ 1104063 w 1886427"/>
              <a:gd name="connsiteY41" fmla="*/ 1065811 h 2053753"/>
              <a:gd name="connsiteX42" fmla="*/ 1179425 w 1886427"/>
              <a:gd name="connsiteY42" fmla="*/ 1221560 h 2053753"/>
              <a:gd name="connsiteX43" fmla="*/ 1184450 w 1886427"/>
              <a:gd name="connsiteY43" fmla="*/ 1296923 h 2053753"/>
              <a:gd name="connsiteX44" fmla="*/ 1184450 w 1886427"/>
              <a:gd name="connsiteY44" fmla="*/ 1377310 h 2053753"/>
              <a:gd name="connsiteX45" fmla="*/ 1149280 w 1886427"/>
              <a:gd name="connsiteY45" fmla="*/ 1457696 h 2053753"/>
              <a:gd name="connsiteX46" fmla="*/ 817685 w 1886427"/>
              <a:gd name="connsiteY46" fmla="*/ 1919921 h 2053753"/>
              <a:gd name="connsiteX47" fmla="*/ 888023 w 1886427"/>
              <a:gd name="connsiteY47" fmla="*/ 2045525 h 2053753"/>
              <a:gd name="connsiteX48" fmla="*/ 963386 w 1886427"/>
              <a:gd name="connsiteY48" fmla="*/ 2035477 h 2053753"/>
              <a:gd name="connsiteX49" fmla="*/ 1033724 w 1886427"/>
              <a:gd name="connsiteY49" fmla="*/ 1985235 h 2053753"/>
              <a:gd name="connsiteX50" fmla="*/ 1109087 w 1886427"/>
              <a:gd name="connsiteY50" fmla="*/ 1904848 h 2053753"/>
              <a:gd name="connsiteX51" fmla="*/ 1219619 w 1886427"/>
              <a:gd name="connsiteY51" fmla="*/ 1744074 h 2053753"/>
              <a:gd name="connsiteX52" fmla="*/ 1294981 w 1886427"/>
              <a:gd name="connsiteY52" fmla="*/ 1563204 h 2053753"/>
              <a:gd name="connsiteX53" fmla="*/ 1505997 w 1886427"/>
              <a:gd name="connsiteY53" fmla="*/ 241846 h 2053753"/>
              <a:gd name="connsiteX54" fmla="*/ 1505997 w 1886427"/>
              <a:gd name="connsiteY54" fmla="*/ 503103 h 2053753"/>
              <a:gd name="connsiteX55" fmla="*/ 1511021 w 1886427"/>
              <a:gd name="connsiteY55" fmla="*/ 628707 h 2053753"/>
              <a:gd name="connsiteX56" fmla="*/ 1551214 w 1886427"/>
              <a:gd name="connsiteY56" fmla="*/ 699046 h 2053753"/>
              <a:gd name="connsiteX57" fmla="*/ 1581359 w 1886427"/>
              <a:gd name="connsiteY57" fmla="*/ 804553 h 2053753"/>
              <a:gd name="connsiteX58" fmla="*/ 1596432 w 1886427"/>
              <a:gd name="connsiteY58" fmla="*/ 905037 h 2053753"/>
              <a:gd name="connsiteX59" fmla="*/ 1566287 w 1886427"/>
              <a:gd name="connsiteY59" fmla="*/ 1065811 h 2053753"/>
              <a:gd name="connsiteX60" fmla="*/ 1571311 w 1886427"/>
              <a:gd name="connsiteY60" fmla="*/ 1156246 h 2053753"/>
              <a:gd name="connsiteX61" fmla="*/ 1571311 w 1886427"/>
              <a:gd name="connsiteY61" fmla="*/ 1306971 h 2053753"/>
              <a:gd name="connsiteX62" fmla="*/ 1556239 w 1886427"/>
              <a:gd name="connsiteY62" fmla="*/ 1367261 h 2053753"/>
              <a:gd name="connsiteX63" fmla="*/ 1511021 w 1886427"/>
              <a:gd name="connsiteY63" fmla="*/ 1507938 h 2053753"/>
              <a:gd name="connsiteX64" fmla="*/ 1485900 w 1886427"/>
              <a:gd name="connsiteY64" fmla="*/ 1653639 h 2053753"/>
              <a:gd name="connsiteX65" fmla="*/ 1465803 w 1886427"/>
              <a:gd name="connsiteY65" fmla="*/ 1739050 h 2053753"/>
              <a:gd name="connsiteX66" fmla="*/ 1490924 w 1886427"/>
              <a:gd name="connsiteY66" fmla="*/ 1814413 h 2053753"/>
              <a:gd name="connsiteX67" fmla="*/ 1526094 w 1886427"/>
              <a:gd name="connsiteY67" fmla="*/ 1839534 h 2053753"/>
              <a:gd name="connsiteX68" fmla="*/ 1571311 w 1886427"/>
              <a:gd name="connsiteY68" fmla="*/ 1839534 h 2053753"/>
              <a:gd name="connsiteX69" fmla="*/ 1626577 w 1886427"/>
              <a:gd name="connsiteY69" fmla="*/ 1819437 h 2053753"/>
              <a:gd name="connsiteX70" fmla="*/ 1676819 w 1886427"/>
              <a:gd name="connsiteY70" fmla="*/ 1764171 h 2053753"/>
              <a:gd name="connsiteX71" fmla="*/ 1696916 w 1886427"/>
              <a:gd name="connsiteY71" fmla="*/ 1638567 h 2053753"/>
              <a:gd name="connsiteX72" fmla="*/ 1732085 w 1886427"/>
              <a:gd name="connsiteY72" fmla="*/ 1563204 h 2053753"/>
              <a:gd name="connsiteX73" fmla="*/ 1807447 w 1886427"/>
              <a:gd name="connsiteY73" fmla="*/ 1497890 h 2053753"/>
              <a:gd name="connsiteX74" fmla="*/ 1867738 w 1886427"/>
              <a:gd name="connsiteY74" fmla="*/ 1322044 h 2053753"/>
              <a:gd name="connsiteX75" fmla="*/ 1882810 w 1886427"/>
              <a:gd name="connsiteY75" fmla="*/ 1246681 h 2053753"/>
              <a:gd name="connsiteX76" fmla="*/ 1882810 w 1886427"/>
              <a:gd name="connsiteY76" fmla="*/ 1141173 h 2053753"/>
              <a:gd name="connsiteX77" fmla="*/ 1842617 w 1886427"/>
              <a:gd name="connsiteY77" fmla="*/ 1040690 h 2053753"/>
              <a:gd name="connsiteX78" fmla="*/ 1832568 w 1886427"/>
              <a:gd name="connsiteY78" fmla="*/ 955279 h 2053753"/>
              <a:gd name="connsiteX0" fmla="*/ 3768 w 1886427"/>
              <a:gd name="connsiteY0" fmla="*/ 508127 h 2053753"/>
              <a:gd name="connsiteX1" fmla="*/ 3768 w 1886427"/>
              <a:gd name="connsiteY1" fmla="*/ 397595 h 2053753"/>
              <a:gd name="connsiteX2" fmla="*/ 33913 w 1886427"/>
              <a:gd name="connsiteY2" fmla="*/ 266967 h 2053753"/>
              <a:gd name="connsiteX3" fmla="*/ 104252 w 1886427"/>
              <a:gd name="connsiteY3" fmla="*/ 176531 h 2053753"/>
              <a:gd name="connsiteX4" fmla="*/ 169566 w 1886427"/>
              <a:gd name="connsiteY4" fmla="*/ 146386 h 2053753"/>
              <a:gd name="connsiteX5" fmla="*/ 254977 w 1886427"/>
              <a:gd name="connsiteY5" fmla="*/ 111217 h 2053753"/>
              <a:gd name="connsiteX6" fmla="*/ 330340 w 1886427"/>
              <a:gd name="connsiteY6" fmla="*/ 101169 h 2053753"/>
              <a:gd name="connsiteX7" fmla="*/ 385606 w 1886427"/>
              <a:gd name="connsiteY7" fmla="*/ 161459 h 2053753"/>
              <a:gd name="connsiteX8" fmla="*/ 380581 w 1886427"/>
              <a:gd name="connsiteY8" fmla="*/ 261942 h 2053753"/>
              <a:gd name="connsiteX9" fmla="*/ 400678 w 1886427"/>
              <a:gd name="connsiteY9" fmla="*/ 407644 h 2053753"/>
              <a:gd name="connsiteX10" fmla="*/ 430823 w 1886427"/>
              <a:gd name="connsiteY10" fmla="*/ 513151 h 2053753"/>
              <a:gd name="connsiteX11" fmla="*/ 445896 w 1886427"/>
              <a:gd name="connsiteY11" fmla="*/ 588514 h 2053753"/>
              <a:gd name="connsiteX12" fmla="*/ 460968 w 1886427"/>
              <a:gd name="connsiteY12" fmla="*/ 678949 h 2053753"/>
              <a:gd name="connsiteX13" fmla="*/ 491113 w 1886427"/>
              <a:gd name="connsiteY13" fmla="*/ 759336 h 2053753"/>
              <a:gd name="connsiteX14" fmla="*/ 842806 w 1886427"/>
              <a:gd name="connsiteY14" fmla="*/ 1111028 h 2053753"/>
              <a:gd name="connsiteX15" fmla="*/ 817685 w 1886427"/>
              <a:gd name="connsiteY15" fmla="*/ 1055762 h 2053753"/>
              <a:gd name="connsiteX16" fmla="*/ 787540 w 1886427"/>
              <a:gd name="connsiteY16" fmla="*/ 935182 h 2053753"/>
              <a:gd name="connsiteX17" fmla="*/ 767443 w 1886427"/>
              <a:gd name="connsiteY17" fmla="*/ 809578 h 2053753"/>
              <a:gd name="connsiteX18" fmla="*/ 762419 w 1886427"/>
              <a:gd name="connsiteY18" fmla="*/ 653828 h 2053753"/>
              <a:gd name="connsiteX19" fmla="*/ 762419 w 1886427"/>
              <a:gd name="connsiteY19" fmla="*/ 543296 h 2053753"/>
              <a:gd name="connsiteX20" fmla="*/ 752370 w 1886427"/>
              <a:gd name="connsiteY20" fmla="*/ 427740 h 2053753"/>
              <a:gd name="connsiteX21" fmla="*/ 737298 w 1886427"/>
              <a:gd name="connsiteY21" fmla="*/ 307160 h 2053753"/>
              <a:gd name="connsiteX22" fmla="*/ 697105 w 1886427"/>
              <a:gd name="connsiteY22" fmla="*/ 226773 h 2053753"/>
              <a:gd name="connsiteX23" fmla="*/ 682032 w 1886427"/>
              <a:gd name="connsiteY23" fmla="*/ 116241 h 2053753"/>
              <a:gd name="connsiteX24" fmla="*/ 702129 w 1886427"/>
              <a:gd name="connsiteY24" fmla="*/ 50927 h 2053753"/>
              <a:gd name="connsiteX25" fmla="*/ 717201 w 1886427"/>
              <a:gd name="connsiteY25" fmla="*/ 40879 h 2053753"/>
              <a:gd name="connsiteX26" fmla="*/ 762419 w 1886427"/>
              <a:gd name="connsiteY26" fmla="*/ 20782 h 2053753"/>
              <a:gd name="connsiteX27" fmla="*/ 832757 w 1886427"/>
              <a:gd name="connsiteY27" fmla="*/ 685 h 2053753"/>
              <a:gd name="connsiteX28" fmla="*/ 903096 w 1886427"/>
              <a:gd name="connsiteY28" fmla="*/ 5710 h 2053753"/>
              <a:gd name="connsiteX29" fmla="*/ 953338 w 1886427"/>
              <a:gd name="connsiteY29" fmla="*/ 15758 h 2053753"/>
              <a:gd name="connsiteX30" fmla="*/ 1008603 w 1886427"/>
              <a:gd name="connsiteY30" fmla="*/ 76048 h 2053753"/>
              <a:gd name="connsiteX31" fmla="*/ 1068894 w 1886427"/>
              <a:gd name="connsiteY31" fmla="*/ 146386 h 2053753"/>
              <a:gd name="connsiteX32" fmla="*/ 1099039 w 1886427"/>
              <a:gd name="connsiteY32" fmla="*/ 392571 h 2053753"/>
              <a:gd name="connsiteX33" fmla="*/ 1099039 w 1886427"/>
              <a:gd name="connsiteY33" fmla="*/ 417692 h 2053753"/>
              <a:gd name="connsiteX34" fmla="*/ 1099039 w 1886427"/>
              <a:gd name="connsiteY34" fmla="*/ 553345 h 2053753"/>
              <a:gd name="connsiteX35" fmla="*/ 1099039 w 1886427"/>
              <a:gd name="connsiteY35" fmla="*/ 653828 h 2053753"/>
              <a:gd name="connsiteX36" fmla="*/ 1058845 w 1886427"/>
              <a:gd name="connsiteY36" fmla="*/ 749288 h 2053753"/>
              <a:gd name="connsiteX37" fmla="*/ 1028700 w 1886427"/>
              <a:gd name="connsiteY37" fmla="*/ 824650 h 2053753"/>
              <a:gd name="connsiteX38" fmla="*/ 1023676 w 1886427"/>
              <a:gd name="connsiteY38" fmla="*/ 884940 h 2053753"/>
              <a:gd name="connsiteX39" fmla="*/ 1063869 w 1886427"/>
              <a:gd name="connsiteY39" fmla="*/ 985424 h 2053753"/>
              <a:gd name="connsiteX40" fmla="*/ 1104063 w 1886427"/>
              <a:gd name="connsiteY40" fmla="*/ 1065811 h 2053753"/>
              <a:gd name="connsiteX41" fmla="*/ 1179425 w 1886427"/>
              <a:gd name="connsiteY41" fmla="*/ 1221560 h 2053753"/>
              <a:gd name="connsiteX42" fmla="*/ 1184450 w 1886427"/>
              <a:gd name="connsiteY42" fmla="*/ 1296923 h 2053753"/>
              <a:gd name="connsiteX43" fmla="*/ 1184450 w 1886427"/>
              <a:gd name="connsiteY43" fmla="*/ 1377310 h 2053753"/>
              <a:gd name="connsiteX44" fmla="*/ 1149280 w 1886427"/>
              <a:gd name="connsiteY44" fmla="*/ 1457696 h 2053753"/>
              <a:gd name="connsiteX45" fmla="*/ 817685 w 1886427"/>
              <a:gd name="connsiteY45" fmla="*/ 1919921 h 2053753"/>
              <a:gd name="connsiteX46" fmla="*/ 888023 w 1886427"/>
              <a:gd name="connsiteY46" fmla="*/ 2045525 h 2053753"/>
              <a:gd name="connsiteX47" fmla="*/ 963386 w 1886427"/>
              <a:gd name="connsiteY47" fmla="*/ 2035477 h 2053753"/>
              <a:gd name="connsiteX48" fmla="*/ 1033724 w 1886427"/>
              <a:gd name="connsiteY48" fmla="*/ 1985235 h 2053753"/>
              <a:gd name="connsiteX49" fmla="*/ 1109087 w 1886427"/>
              <a:gd name="connsiteY49" fmla="*/ 1904848 h 2053753"/>
              <a:gd name="connsiteX50" fmla="*/ 1219619 w 1886427"/>
              <a:gd name="connsiteY50" fmla="*/ 1744074 h 2053753"/>
              <a:gd name="connsiteX51" fmla="*/ 1294981 w 1886427"/>
              <a:gd name="connsiteY51" fmla="*/ 1563204 h 2053753"/>
              <a:gd name="connsiteX52" fmla="*/ 1505997 w 1886427"/>
              <a:gd name="connsiteY52" fmla="*/ 241846 h 2053753"/>
              <a:gd name="connsiteX53" fmla="*/ 1505997 w 1886427"/>
              <a:gd name="connsiteY53" fmla="*/ 503103 h 2053753"/>
              <a:gd name="connsiteX54" fmla="*/ 1511021 w 1886427"/>
              <a:gd name="connsiteY54" fmla="*/ 628707 h 2053753"/>
              <a:gd name="connsiteX55" fmla="*/ 1551214 w 1886427"/>
              <a:gd name="connsiteY55" fmla="*/ 699046 h 2053753"/>
              <a:gd name="connsiteX56" fmla="*/ 1581359 w 1886427"/>
              <a:gd name="connsiteY56" fmla="*/ 804553 h 2053753"/>
              <a:gd name="connsiteX57" fmla="*/ 1596432 w 1886427"/>
              <a:gd name="connsiteY57" fmla="*/ 905037 h 2053753"/>
              <a:gd name="connsiteX58" fmla="*/ 1566287 w 1886427"/>
              <a:gd name="connsiteY58" fmla="*/ 1065811 h 2053753"/>
              <a:gd name="connsiteX59" fmla="*/ 1571311 w 1886427"/>
              <a:gd name="connsiteY59" fmla="*/ 1156246 h 2053753"/>
              <a:gd name="connsiteX60" fmla="*/ 1571311 w 1886427"/>
              <a:gd name="connsiteY60" fmla="*/ 1306971 h 2053753"/>
              <a:gd name="connsiteX61" fmla="*/ 1556239 w 1886427"/>
              <a:gd name="connsiteY61" fmla="*/ 1367261 h 2053753"/>
              <a:gd name="connsiteX62" fmla="*/ 1511021 w 1886427"/>
              <a:gd name="connsiteY62" fmla="*/ 1507938 h 2053753"/>
              <a:gd name="connsiteX63" fmla="*/ 1485900 w 1886427"/>
              <a:gd name="connsiteY63" fmla="*/ 1653639 h 2053753"/>
              <a:gd name="connsiteX64" fmla="*/ 1465803 w 1886427"/>
              <a:gd name="connsiteY64" fmla="*/ 1739050 h 2053753"/>
              <a:gd name="connsiteX65" fmla="*/ 1490924 w 1886427"/>
              <a:gd name="connsiteY65" fmla="*/ 1814413 h 2053753"/>
              <a:gd name="connsiteX66" fmla="*/ 1526094 w 1886427"/>
              <a:gd name="connsiteY66" fmla="*/ 1839534 h 2053753"/>
              <a:gd name="connsiteX67" fmla="*/ 1571311 w 1886427"/>
              <a:gd name="connsiteY67" fmla="*/ 1839534 h 2053753"/>
              <a:gd name="connsiteX68" fmla="*/ 1626577 w 1886427"/>
              <a:gd name="connsiteY68" fmla="*/ 1819437 h 2053753"/>
              <a:gd name="connsiteX69" fmla="*/ 1676819 w 1886427"/>
              <a:gd name="connsiteY69" fmla="*/ 1764171 h 2053753"/>
              <a:gd name="connsiteX70" fmla="*/ 1696916 w 1886427"/>
              <a:gd name="connsiteY70" fmla="*/ 1638567 h 2053753"/>
              <a:gd name="connsiteX71" fmla="*/ 1732085 w 1886427"/>
              <a:gd name="connsiteY71" fmla="*/ 1563204 h 2053753"/>
              <a:gd name="connsiteX72" fmla="*/ 1807447 w 1886427"/>
              <a:gd name="connsiteY72" fmla="*/ 1497890 h 2053753"/>
              <a:gd name="connsiteX73" fmla="*/ 1867738 w 1886427"/>
              <a:gd name="connsiteY73" fmla="*/ 1322044 h 2053753"/>
              <a:gd name="connsiteX74" fmla="*/ 1882810 w 1886427"/>
              <a:gd name="connsiteY74" fmla="*/ 1246681 h 2053753"/>
              <a:gd name="connsiteX75" fmla="*/ 1882810 w 1886427"/>
              <a:gd name="connsiteY75" fmla="*/ 1141173 h 2053753"/>
              <a:gd name="connsiteX76" fmla="*/ 1842617 w 1886427"/>
              <a:gd name="connsiteY76" fmla="*/ 1040690 h 2053753"/>
              <a:gd name="connsiteX77" fmla="*/ 1832568 w 1886427"/>
              <a:gd name="connsiteY77" fmla="*/ 955279 h 2053753"/>
              <a:gd name="connsiteX0" fmla="*/ 0 w 1882659"/>
              <a:gd name="connsiteY0" fmla="*/ 397595 h 2053753"/>
              <a:gd name="connsiteX1" fmla="*/ 30145 w 1882659"/>
              <a:gd name="connsiteY1" fmla="*/ 266967 h 2053753"/>
              <a:gd name="connsiteX2" fmla="*/ 100484 w 1882659"/>
              <a:gd name="connsiteY2" fmla="*/ 176531 h 2053753"/>
              <a:gd name="connsiteX3" fmla="*/ 165798 w 1882659"/>
              <a:gd name="connsiteY3" fmla="*/ 146386 h 2053753"/>
              <a:gd name="connsiteX4" fmla="*/ 251209 w 1882659"/>
              <a:gd name="connsiteY4" fmla="*/ 111217 h 2053753"/>
              <a:gd name="connsiteX5" fmla="*/ 326572 w 1882659"/>
              <a:gd name="connsiteY5" fmla="*/ 101169 h 2053753"/>
              <a:gd name="connsiteX6" fmla="*/ 381838 w 1882659"/>
              <a:gd name="connsiteY6" fmla="*/ 161459 h 2053753"/>
              <a:gd name="connsiteX7" fmla="*/ 376813 w 1882659"/>
              <a:gd name="connsiteY7" fmla="*/ 261942 h 2053753"/>
              <a:gd name="connsiteX8" fmla="*/ 396910 w 1882659"/>
              <a:gd name="connsiteY8" fmla="*/ 407644 h 2053753"/>
              <a:gd name="connsiteX9" fmla="*/ 427055 w 1882659"/>
              <a:gd name="connsiteY9" fmla="*/ 513151 h 2053753"/>
              <a:gd name="connsiteX10" fmla="*/ 442128 w 1882659"/>
              <a:gd name="connsiteY10" fmla="*/ 588514 h 2053753"/>
              <a:gd name="connsiteX11" fmla="*/ 457200 w 1882659"/>
              <a:gd name="connsiteY11" fmla="*/ 678949 h 2053753"/>
              <a:gd name="connsiteX12" fmla="*/ 487345 w 1882659"/>
              <a:gd name="connsiteY12" fmla="*/ 759336 h 2053753"/>
              <a:gd name="connsiteX13" fmla="*/ 839038 w 1882659"/>
              <a:gd name="connsiteY13" fmla="*/ 1111028 h 2053753"/>
              <a:gd name="connsiteX14" fmla="*/ 813917 w 1882659"/>
              <a:gd name="connsiteY14" fmla="*/ 1055762 h 2053753"/>
              <a:gd name="connsiteX15" fmla="*/ 783772 w 1882659"/>
              <a:gd name="connsiteY15" fmla="*/ 935182 h 2053753"/>
              <a:gd name="connsiteX16" fmla="*/ 763675 w 1882659"/>
              <a:gd name="connsiteY16" fmla="*/ 809578 h 2053753"/>
              <a:gd name="connsiteX17" fmla="*/ 758651 w 1882659"/>
              <a:gd name="connsiteY17" fmla="*/ 653828 h 2053753"/>
              <a:gd name="connsiteX18" fmla="*/ 758651 w 1882659"/>
              <a:gd name="connsiteY18" fmla="*/ 543296 h 2053753"/>
              <a:gd name="connsiteX19" fmla="*/ 748602 w 1882659"/>
              <a:gd name="connsiteY19" fmla="*/ 427740 h 2053753"/>
              <a:gd name="connsiteX20" fmla="*/ 733530 w 1882659"/>
              <a:gd name="connsiteY20" fmla="*/ 307160 h 2053753"/>
              <a:gd name="connsiteX21" fmla="*/ 693337 w 1882659"/>
              <a:gd name="connsiteY21" fmla="*/ 226773 h 2053753"/>
              <a:gd name="connsiteX22" fmla="*/ 678264 w 1882659"/>
              <a:gd name="connsiteY22" fmla="*/ 116241 h 2053753"/>
              <a:gd name="connsiteX23" fmla="*/ 698361 w 1882659"/>
              <a:gd name="connsiteY23" fmla="*/ 50927 h 2053753"/>
              <a:gd name="connsiteX24" fmla="*/ 713433 w 1882659"/>
              <a:gd name="connsiteY24" fmla="*/ 40879 h 2053753"/>
              <a:gd name="connsiteX25" fmla="*/ 758651 w 1882659"/>
              <a:gd name="connsiteY25" fmla="*/ 20782 h 2053753"/>
              <a:gd name="connsiteX26" fmla="*/ 828989 w 1882659"/>
              <a:gd name="connsiteY26" fmla="*/ 685 h 2053753"/>
              <a:gd name="connsiteX27" fmla="*/ 899328 w 1882659"/>
              <a:gd name="connsiteY27" fmla="*/ 5710 h 2053753"/>
              <a:gd name="connsiteX28" fmla="*/ 949570 w 1882659"/>
              <a:gd name="connsiteY28" fmla="*/ 15758 h 2053753"/>
              <a:gd name="connsiteX29" fmla="*/ 1004835 w 1882659"/>
              <a:gd name="connsiteY29" fmla="*/ 76048 h 2053753"/>
              <a:gd name="connsiteX30" fmla="*/ 1065126 w 1882659"/>
              <a:gd name="connsiteY30" fmla="*/ 146386 h 2053753"/>
              <a:gd name="connsiteX31" fmla="*/ 1095271 w 1882659"/>
              <a:gd name="connsiteY31" fmla="*/ 392571 h 2053753"/>
              <a:gd name="connsiteX32" fmla="*/ 1095271 w 1882659"/>
              <a:gd name="connsiteY32" fmla="*/ 417692 h 2053753"/>
              <a:gd name="connsiteX33" fmla="*/ 1095271 w 1882659"/>
              <a:gd name="connsiteY33" fmla="*/ 553345 h 2053753"/>
              <a:gd name="connsiteX34" fmla="*/ 1095271 w 1882659"/>
              <a:gd name="connsiteY34" fmla="*/ 653828 h 2053753"/>
              <a:gd name="connsiteX35" fmla="*/ 1055077 w 1882659"/>
              <a:gd name="connsiteY35" fmla="*/ 749288 h 2053753"/>
              <a:gd name="connsiteX36" fmla="*/ 1024932 w 1882659"/>
              <a:gd name="connsiteY36" fmla="*/ 824650 h 2053753"/>
              <a:gd name="connsiteX37" fmla="*/ 1019908 w 1882659"/>
              <a:gd name="connsiteY37" fmla="*/ 884940 h 2053753"/>
              <a:gd name="connsiteX38" fmla="*/ 1060101 w 1882659"/>
              <a:gd name="connsiteY38" fmla="*/ 985424 h 2053753"/>
              <a:gd name="connsiteX39" fmla="*/ 1100295 w 1882659"/>
              <a:gd name="connsiteY39" fmla="*/ 1065811 h 2053753"/>
              <a:gd name="connsiteX40" fmla="*/ 1175657 w 1882659"/>
              <a:gd name="connsiteY40" fmla="*/ 1221560 h 2053753"/>
              <a:gd name="connsiteX41" fmla="*/ 1180682 w 1882659"/>
              <a:gd name="connsiteY41" fmla="*/ 1296923 h 2053753"/>
              <a:gd name="connsiteX42" fmla="*/ 1180682 w 1882659"/>
              <a:gd name="connsiteY42" fmla="*/ 1377310 h 2053753"/>
              <a:gd name="connsiteX43" fmla="*/ 1145512 w 1882659"/>
              <a:gd name="connsiteY43" fmla="*/ 1457696 h 2053753"/>
              <a:gd name="connsiteX44" fmla="*/ 813917 w 1882659"/>
              <a:gd name="connsiteY44" fmla="*/ 1919921 h 2053753"/>
              <a:gd name="connsiteX45" fmla="*/ 884255 w 1882659"/>
              <a:gd name="connsiteY45" fmla="*/ 2045525 h 2053753"/>
              <a:gd name="connsiteX46" fmla="*/ 959618 w 1882659"/>
              <a:gd name="connsiteY46" fmla="*/ 2035477 h 2053753"/>
              <a:gd name="connsiteX47" fmla="*/ 1029956 w 1882659"/>
              <a:gd name="connsiteY47" fmla="*/ 1985235 h 2053753"/>
              <a:gd name="connsiteX48" fmla="*/ 1105319 w 1882659"/>
              <a:gd name="connsiteY48" fmla="*/ 1904848 h 2053753"/>
              <a:gd name="connsiteX49" fmla="*/ 1215851 w 1882659"/>
              <a:gd name="connsiteY49" fmla="*/ 1744074 h 2053753"/>
              <a:gd name="connsiteX50" fmla="*/ 1291213 w 1882659"/>
              <a:gd name="connsiteY50" fmla="*/ 1563204 h 2053753"/>
              <a:gd name="connsiteX51" fmla="*/ 1502229 w 1882659"/>
              <a:gd name="connsiteY51" fmla="*/ 241846 h 2053753"/>
              <a:gd name="connsiteX52" fmla="*/ 1502229 w 1882659"/>
              <a:gd name="connsiteY52" fmla="*/ 503103 h 2053753"/>
              <a:gd name="connsiteX53" fmla="*/ 1507253 w 1882659"/>
              <a:gd name="connsiteY53" fmla="*/ 628707 h 2053753"/>
              <a:gd name="connsiteX54" fmla="*/ 1547446 w 1882659"/>
              <a:gd name="connsiteY54" fmla="*/ 699046 h 2053753"/>
              <a:gd name="connsiteX55" fmla="*/ 1577591 w 1882659"/>
              <a:gd name="connsiteY55" fmla="*/ 804553 h 2053753"/>
              <a:gd name="connsiteX56" fmla="*/ 1592664 w 1882659"/>
              <a:gd name="connsiteY56" fmla="*/ 905037 h 2053753"/>
              <a:gd name="connsiteX57" fmla="*/ 1562519 w 1882659"/>
              <a:gd name="connsiteY57" fmla="*/ 1065811 h 2053753"/>
              <a:gd name="connsiteX58" fmla="*/ 1567543 w 1882659"/>
              <a:gd name="connsiteY58" fmla="*/ 1156246 h 2053753"/>
              <a:gd name="connsiteX59" fmla="*/ 1567543 w 1882659"/>
              <a:gd name="connsiteY59" fmla="*/ 1306971 h 2053753"/>
              <a:gd name="connsiteX60" fmla="*/ 1552471 w 1882659"/>
              <a:gd name="connsiteY60" fmla="*/ 1367261 h 2053753"/>
              <a:gd name="connsiteX61" fmla="*/ 1507253 w 1882659"/>
              <a:gd name="connsiteY61" fmla="*/ 1507938 h 2053753"/>
              <a:gd name="connsiteX62" fmla="*/ 1482132 w 1882659"/>
              <a:gd name="connsiteY62" fmla="*/ 1653639 h 2053753"/>
              <a:gd name="connsiteX63" fmla="*/ 1462035 w 1882659"/>
              <a:gd name="connsiteY63" fmla="*/ 1739050 h 2053753"/>
              <a:gd name="connsiteX64" fmla="*/ 1487156 w 1882659"/>
              <a:gd name="connsiteY64" fmla="*/ 1814413 h 2053753"/>
              <a:gd name="connsiteX65" fmla="*/ 1522326 w 1882659"/>
              <a:gd name="connsiteY65" fmla="*/ 1839534 h 2053753"/>
              <a:gd name="connsiteX66" fmla="*/ 1567543 w 1882659"/>
              <a:gd name="connsiteY66" fmla="*/ 1839534 h 2053753"/>
              <a:gd name="connsiteX67" fmla="*/ 1622809 w 1882659"/>
              <a:gd name="connsiteY67" fmla="*/ 1819437 h 2053753"/>
              <a:gd name="connsiteX68" fmla="*/ 1673051 w 1882659"/>
              <a:gd name="connsiteY68" fmla="*/ 1764171 h 2053753"/>
              <a:gd name="connsiteX69" fmla="*/ 1693148 w 1882659"/>
              <a:gd name="connsiteY69" fmla="*/ 1638567 h 2053753"/>
              <a:gd name="connsiteX70" fmla="*/ 1728317 w 1882659"/>
              <a:gd name="connsiteY70" fmla="*/ 1563204 h 2053753"/>
              <a:gd name="connsiteX71" fmla="*/ 1803679 w 1882659"/>
              <a:gd name="connsiteY71" fmla="*/ 1497890 h 2053753"/>
              <a:gd name="connsiteX72" fmla="*/ 1863970 w 1882659"/>
              <a:gd name="connsiteY72" fmla="*/ 1322044 h 2053753"/>
              <a:gd name="connsiteX73" fmla="*/ 1879042 w 1882659"/>
              <a:gd name="connsiteY73" fmla="*/ 1246681 h 2053753"/>
              <a:gd name="connsiteX74" fmla="*/ 1879042 w 1882659"/>
              <a:gd name="connsiteY74" fmla="*/ 1141173 h 2053753"/>
              <a:gd name="connsiteX75" fmla="*/ 1838849 w 1882659"/>
              <a:gd name="connsiteY75" fmla="*/ 1040690 h 2053753"/>
              <a:gd name="connsiteX76" fmla="*/ 1828800 w 1882659"/>
              <a:gd name="connsiteY76" fmla="*/ 955279 h 2053753"/>
              <a:gd name="connsiteX0" fmla="*/ 0 w 1852514"/>
              <a:gd name="connsiteY0" fmla="*/ 266967 h 2053753"/>
              <a:gd name="connsiteX1" fmla="*/ 70339 w 1852514"/>
              <a:gd name="connsiteY1" fmla="*/ 176531 h 2053753"/>
              <a:gd name="connsiteX2" fmla="*/ 135653 w 1852514"/>
              <a:gd name="connsiteY2" fmla="*/ 146386 h 2053753"/>
              <a:gd name="connsiteX3" fmla="*/ 221064 w 1852514"/>
              <a:gd name="connsiteY3" fmla="*/ 111217 h 2053753"/>
              <a:gd name="connsiteX4" fmla="*/ 296427 w 1852514"/>
              <a:gd name="connsiteY4" fmla="*/ 101169 h 2053753"/>
              <a:gd name="connsiteX5" fmla="*/ 351693 w 1852514"/>
              <a:gd name="connsiteY5" fmla="*/ 161459 h 2053753"/>
              <a:gd name="connsiteX6" fmla="*/ 346668 w 1852514"/>
              <a:gd name="connsiteY6" fmla="*/ 261942 h 2053753"/>
              <a:gd name="connsiteX7" fmla="*/ 366765 w 1852514"/>
              <a:gd name="connsiteY7" fmla="*/ 407644 h 2053753"/>
              <a:gd name="connsiteX8" fmla="*/ 396910 w 1852514"/>
              <a:gd name="connsiteY8" fmla="*/ 513151 h 2053753"/>
              <a:gd name="connsiteX9" fmla="*/ 411983 w 1852514"/>
              <a:gd name="connsiteY9" fmla="*/ 588514 h 2053753"/>
              <a:gd name="connsiteX10" fmla="*/ 427055 w 1852514"/>
              <a:gd name="connsiteY10" fmla="*/ 678949 h 2053753"/>
              <a:gd name="connsiteX11" fmla="*/ 457200 w 1852514"/>
              <a:gd name="connsiteY11" fmla="*/ 759336 h 2053753"/>
              <a:gd name="connsiteX12" fmla="*/ 808893 w 1852514"/>
              <a:gd name="connsiteY12" fmla="*/ 1111028 h 2053753"/>
              <a:gd name="connsiteX13" fmla="*/ 783772 w 1852514"/>
              <a:gd name="connsiteY13" fmla="*/ 1055762 h 2053753"/>
              <a:gd name="connsiteX14" fmla="*/ 753627 w 1852514"/>
              <a:gd name="connsiteY14" fmla="*/ 935182 h 2053753"/>
              <a:gd name="connsiteX15" fmla="*/ 733530 w 1852514"/>
              <a:gd name="connsiteY15" fmla="*/ 809578 h 2053753"/>
              <a:gd name="connsiteX16" fmla="*/ 728506 w 1852514"/>
              <a:gd name="connsiteY16" fmla="*/ 653828 h 2053753"/>
              <a:gd name="connsiteX17" fmla="*/ 728506 w 1852514"/>
              <a:gd name="connsiteY17" fmla="*/ 543296 h 2053753"/>
              <a:gd name="connsiteX18" fmla="*/ 718457 w 1852514"/>
              <a:gd name="connsiteY18" fmla="*/ 427740 h 2053753"/>
              <a:gd name="connsiteX19" fmla="*/ 703385 w 1852514"/>
              <a:gd name="connsiteY19" fmla="*/ 307160 h 2053753"/>
              <a:gd name="connsiteX20" fmla="*/ 663192 w 1852514"/>
              <a:gd name="connsiteY20" fmla="*/ 226773 h 2053753"/>
              <a:gd name="connsiteX21" fmla="*/ 648119 w 1852514"/>
              <a:gd name="connsiteY21" fmla="*/ 116241 h 2053753"/>
              <a:gd name="connsiteX22" fmla="*/ 668216 w 1852514"/>
              <a:gd name="connsiteY22" fmla="*/ 50927 h 2053753"/>
              <a:gd name="connsiteX23" fmla="*/ 683288 w 1852514"/>
              <a:gd name="connsiteY23" fmla="*/ 40879 h 2053753"/>
              <a:gd name="connsiteX24" fmla="*/ 728506 w 1852514"/>
              <a:gd name="connsiteY24" fmla="*/ 20782 h 2053753"/>
              <a:gd name="connsiteX25" fmla="*/ 798844 w 1852514"/>
              <a:gd name="connsiteY25" fmla="*/ 685 h 2053753"/>
              <a:gd name="connsiteX26" fmla="*/ 869183 w 1852514"/>
              <a:gd name="connsiteY26" fmla="*/ 5710 h 2053753"/>
              <a:gd name="connsiteX27" fmla="*/ 919425 w 1852514"/>
              <a:gd name="connsiteY27" fmla="*/ 15758 h 2053753"/>
              <a:gd name="connsiteX28" fmla="*/ 974690 w 1852514"/>
              <a:gd name="connsiteY28" fmla="*/ 76048 h 2053753"/>
              <a:gd name="connsiteX29" fmla="*/ 1034981 w 1852514"/>
              <a:gd name="connsiteY29" fmla="*/ 146386 h 2053753"/>
              <a:gd name="connsiteX30" fmla="*/ 1065126 w 1852514"/>
              <a:gd name="connsiteY30" fmla="*/ 392571 h 2053753"/>
              <a:gd name="connsiteX31" fmla="*/ 1065126 w 1852514"/>
              <a:gd name="connsiteY31" fmla="*/ 417692 h 2053753"/>
              <a:gd name="connsiteX32" fmla="*/ 1065126 w 1852514"/>
              <a:gd name="connsiteY32" fmla="*/ 553345 h 2053753"/>
              <a:gd name="connsiteX33" fmla="*/ 1065126 w 1852514"/>
              <a:gd name="connsiteY33" fmla="*/ 653828 h 2053753"/>
              <a:gd name="connsiteX34" fmla="*/ 1024932 w 1852514"/>
              <a:gd name="connsiteY34" fmla="*/ 749288 h 2053753"/>
              <a:gd name="connsiteX35" fmla="*/ 994787 w 1852514"/>
              <a:gd name="connsiteY35" fmla="*/ 824650 h 2053753"/>
              <a:gd name="connsiteX36" fmla="*/ 989763 w 1852514"/>
              <a:gd name="connsiteY36" fmla="*/ 884940 h 2053753"/>
              <a:gd name="connsiteX37" fmla="*/ 1029956 w 1852514"/>
              <a:gd name="connsiteY37" fmla="*/ 985424 h 2053753"/>
              <a:gd name="connsiteX38" fmla="*/ 1070150 w 1852514"/>
              <a:gd name="connsiteY38" fmla="*/ 1065811 h 2053753"/>
              <a:gd name="connsiteX39" fmla="*/ 1145512 w 1852514"/>
              <a:gd name="connsiteY39" fmla="*/ 1221560 h 2053753"/>
              <a:gd name="connsiteX40" fmla="*/ 1150537 w 1852514"/>
              <a:gd name="connsiteY40" fmla="*/ 1296923 h 2053753"/>
              <a:gd name="connsiteX41" fmla="*/ 1150537 w 1852514"/>
              <a:gd name="connsiteY41" fmla="*/ 1377310 h 2053753"/>
              <a:gd name="connsiteX42" fmla="*/ 1115367 w 1852514"/>
              <a:gd name="connsiteY42" fmla="*/ 1457696 h 2053753"/>
              <a:gd name="connsiteX43" fmla="*/ 783772 w 1852514"/>
              <a:gd name="connsiteY43" fmla="*/ 1919921 h 2053753"/>
              <a:gd name="connsiteX44" fmla="*/ 854110 w 1852514"/>
              <a:gd name="connsiteY44" fmla="*/ 2045525 h 2053753"/>
              <a:gd name="connsiteX45" fmla="*/ 929473 w 1852514"/>
              <a:gd name="connsiteY45" fmla="*/ 2035477 h 2053753"/>
              <a:gd name="connsiteX46" fmla="*/ 999811 w 1852514"/>
              <a:gd name="connsiteY46" fmla="*/ 1985235 h 2053753"/>
              <a:gd name="connsiteX47" fmla="*/ 1075174 w 1852514"/>
              <a:gd name="connsiteY47" fmla="*/ 1904848 h 2053753"/>
              <a:gd name="connsiteX48" fmla="*/ 1185706 w 1852514"/>
              <a:gd name="connsiteY48" fmla="*/ 1744074 h 2053753"/>
              <a:gd name="connsiteX49" fmla="*/ 1261068 w 1852514"/>
              <a:gd name="connsiteY49" fmla="*/ 1563204 h 2053753"/>
              <a:gd name="connsiteX50" fmla="*/ 1472084 w 1852514"/>
              <a:gd name="connsiteY50" fmla="*/ 241846 h 2053753"/>
              <a:gd name="connsiteX51" fmla="*/ 1472084 w 1852514"/>
              <a:gd name="connsiteY51" fmla="*/ 503103 h 2053753"/>
              <a:gd name="connsiteX52" fmla="*/ 1477108 w 1852514"/>
              <a:gd name="connsiteY52" fmla="*/ 628707 h 2053753"/>
              <a:gd name="connsiteX53" fmla="*/ 1517301 w 1852514"/>
              <a:gd name="connsiteY53" fmla="*/ 699046 h 2053753"/>
              <a:gd name="connsiteX54" fmla="*/ 1547446 w 1852514"/>
              <a:gd name="connsiteY54" fmla="*/ 804553 h 2053753"/>
              <a:gd name="connsiteX55" fmla="*/ 1562519 w 1852514"/>
              <a:gd name="connsiteY55" fmla="*/ 905037 h 2053753"/>
              <a:gd name="connsiteX56" fmla="*/ 1532374 w 1852514"/>
              <a:gd name="connsiteY56" fmla="*/ 1065811 h 2053753"/>
              <a:gd name="connsiteX57" fmla="*/ 1537398 w 1852514"/>
              <a:gd name="connsiteY57" fmla="*/ 1156246 h 2053753"/>
              <a:gd name="connsiteX58" fmla="*/ 1537398 w 1852514"/>
              <a:gd name="connsiteY58" fmla="*/ 1306971 h 2053753"/>
              <a:gd name="connsiteX59" fmla="*/ 1522326 w 1852514"/>
              <a:gd name="connsiteY59" fmla="*/ 1367261 h 2053753"/>
              <a:gd name="connsiteX60" fmla="*/ 1477108 w 1852514"/>
              <a:gd name="connsiteY60" fmla="*/ 1507938 h 2053753"/>
              <a:gd name="connsiteX61" fmla="*/ 1451987 w 1852514"/>
              <a:gd name="connsiteY61" fmla="*/ 1653639 h 2053753"/>
              <a:gd name="connsiteX62" fmla="*/ 1431890 w 1852514"/>
              <a:gd name="connsiteY62" fmla="*/ 1739050 h 2053753"/>
              <a:gd name="connsiteX63" fmla="*/ 1457011 w 1852514"/>
              <a:gd name="connsiteY63" fmla="*/ 1814413 h 2053753"/>
              <a:gd name="connsiteX64" fmla="*/ 1492181 w 1852514"/>
              <a:gd name="connsiteY64" fmla="*/ 1839534 h 2053753"/>
              <a:gd name="connsiteX65" fmla="*/ 1537398 w 1852514"/>
              <a:gd name="connsiteY65" fmla="*/ 1839534 h 2053753"/>
              <a:gd name="connsiteX66" fmla="*/ 1592664 w 1852514"/>
              <a:gd name="connsiteY66" fmla="*/ 1819437 h 2053753"/>
              <a:gd name="connsiteX67" fmla="*/ 1642906 w 1852514"/>
              <a:gd name="connsiteY67" fmla="*/ 1764171 h 2053753"/>
              <a:gd name="connsiteX68" fmla="*/ 1663003 w 1852514"/>
              <a:gd name="connsiteY68" fmla="*/ 1638567 h 2053753"/>
              <a:gd name="connsiteX69" fmla="*/ 1698172 w 1852514"/>
              <a:gd name="connsiteY69" fmla="*/ 1563204 h 2053753"/>
              <a:gd name="connsiteX70" fmla="*/ 1773534 w 1852514"/>
              <a:gd name="connsiteY70" fmla="*/ 1497890 h 2053753"/>
              <a:gd name="connsiteX71" fmla="*/ 1833825 w 1852514"/>
              <a:gd name="connsiteY71" fmla="*/ 1322044 h 2053753"/>
              <a:gd name="connsiteX72" fmla="*/ 1848897 w 1852514"/>
              <a:gd name="connsiteY72" fmla="*/ 1246681 h 2053753"/>
              <a:gd name="connsiteX73" fmla="*/ 1848897 w 1852514"/>
              <a:gd name="connsiteY73" fmla="*/ 1141173 h 2053753"/>
              <a:gd name="connsiteX74" fmla="*/ 1808704 w 1852514"/>
              <a:gd name="connsiteY74" fmla="*/ 1040690 h 2053753"/>
              <a:gd name="connsiteX75" fmla="*/ 1798655 w 1852514"/>
              <a:gd name="connsiteY75" fmla="*/ 955279 h 2053753"/>
              <a:gd name="connsiteX0" fmla="*/ 0 w 1782175"/>
              <a:gd name="connsiteY0" fmla="*/ 176531 h 2053753"/>
              <a:gd name="connsiteX1" fmla="*/ 65314 w 1782175"/>
              <a:gd name="connsiteY1" fmla="*/ 146386 h 2053753"/>
              <a:gd name="connsiteX2" fmla="*/ 150725 w 1782175"/>
              <a:gd name="connsiteY2" fmla="*/ 111217 h 2053753"/>
              <a:gd name="connsiteX3" fmla="*/ 226088 w 1782175"/>
              <a:gd name="connsiteY3" fmla="*/ 101169 h 2053753"/>
              <a:gd name="connsiteX4" fmla="*/ 281354 w 1782175"/>
              <a:gd name="connsiteY4" fmla="*/ 161459 h 2053753"/>
              <a:gd name="connsiteX5" fmla="*/ 276329 w 1782175"/>
              <a:gd name="connsiteY5" fmla="*/ 261942 h 2053753"/>
              <a:gd name="connsiteX6" fmla="*/ 296426 w 1782175"/>
              <a:gd name="connsiteY6" fmla="*/ 407644 h 2053753"/>
              <a:gd name="connsiteX7" fmla="*/ 326571 w 1782175"/>
              <a:gd name="connsiteY7" fmla="*/ 513151 h 2053753"/>
              <a:gd name="connsiteX8" fmla="*/ 341644 w 1782175"/>
              <a:gd name="connsiteY8" fmla="*/ 588514 h 2053753"/>
              <a:gd name="connsiteX9" fmla="*/ 356716 w 1782175"/>
              <a:gd name="connsiteY9" fmla="*/ 678949 h 2053753"/>
              <a:gd name="connsiteX10" fmla="*/ 386861 w 1782175"/>
              <a:gd name="connsiteY10" fmla="*/ 759336 h 2053753"/>
              <a:gd name="connsiteX11" fmla="*/ 738554 w 1782175"/>
              <a:gd name="connsiteY11" fmla="*/ 1111028 h 2053753"/>
              <a:gd name="connsiteX12" fmla="*/ 713433 w 1782175"/>
              <a:gd name="connsiteY12" fmla="*/ 1055762 h 2053753"/>
              <a:gd name="connsiteX13" fmla="*/ 683288 w 1782175"/>
              <a:gd name="connsiteY13" fmla="*/ 935182 h 2053753"/>
              <a:gd name="connsiteX14" fmla="*/ 663191 w 1782175"/>
              <a:gd name="connsiteY14" fmla="*/ 809578 h 2053753"/>
              <a:gd name="connsiteX15" fmla="*/ 658167 w 1782175"/>
              <a:gd name="connsiteY15" fmla="*/ 653828 h 2053753"/>
              <a:gd name="connsiteX16" fmla="*/ 658167 w 1782175"/>
              <a:gd name="connsiteY16" fmla="*/ 543296 h 2053753"/>
              <a:gd name="connsiteX17" fmla="*/ 648118 w 1782175"/>
              <a:gd name="connsiteY17" fmla="*/ 427740 h 2053753"/>
              <a:gd name="connsiteX18" fmla="*/ 633046 w 1782175"/>
              <a:gd name="connsiteY18" fmla="*/ 307160 h 2053753"/>
              <a:gd name="connsiteX19" fmla="*/ 592853 w 1782175"/>
              <a:gd name="connsiteY19" fmla="*/ 226773 h 2053753"/>
              <a:gd name="connsiteX20" fmla="*/ 577780 w 1782175"/>
              <a:gd name="connsiteY20" fmla="*/ 116241 h 2053753"/>
              <a:gd name="connsiteX21" fmla="*/ 597877 w 1782175"/>
              <a:gd name="connsiteY21" fmla="*/ 50927 h 2053753"/>
              <a:gd name="connsiteX22" fmla="*/ 612949 w 1782175"/>
              <a:gd name="connsiteY22" fmla="*/ 40879 h 2053753"/>
              <a:gd name="connsiteX23" fmla="*/ 658167 w 1782175"/>
              <a:gd name="connsiteY23" fmla="*/ 20782 h 2053753"/>
              <a:gd name="connsiteX24" fmla="*/ 728505 w 1782175"/>
              <a:gd name="connsiteY24" fmla="*/ 685 h 2053753"/>
              <a:gd name="connsiteX25" fmla="*/ 798844 w 1782175"/>
              <a:gd name="connsiteY25" fmla="*/ 5710 h 2053753"/>
              <a:gd name="connsiteX26" fmla="*/ 849086 w 1782175"/>
              <a:gd name="connsiteY26" fmla="*/ 15758 h 2053753"/>
              <a:gd name="connsiteX27" fmla="*/ 904351 w 1782175"/>
              <a:gd name="connsiteY27" fmla="*/ 76048 h 2053753"/>
              <a:gd name="connsiteX28" fmla="*/ 964642 w 1782175"/>
              <a:gd name="connsiteY28" fmla="*/ 146386 h 2053753"/>
              <a:gd name="connsiteX29" fmla="*/ 994787 w 1782175"/>
              <a:gd name="connsiteY29" fmla="*/ 392571 h 2053753"/>
              <a:gd name="connsiteX30" fmla="*/ 994787 w 1782175"/>
              <a:gd name="connsiteY30" fmla="*/ 417692 h 2053753"/>
              <a:gd name="connsiteX31" fmla="*/ 994787 w 1782175"/>
              <a:gd name="connsiteY31" fmla="*/ 553345 h 2053753"/>
              <a:gd name="connsiteX32" fmla="*/ 994787 w 1782175"/>
              <a:gd name="connsiteY32" fmla="*/ 653828 h 2053753"/>
              <a:gd name="connsiteX33" fmla="*/ 954593 w 1782175"/>
              <a:gd name="connsiteY33" fmla="*/ 749288 h 2053753"/>
              <a:gd name="connsiteX34" fmla="*/ 924448 w 1782175"/>
              <a:gd name="connsiteY34" fmla="*/ 824650 h 2053753"/>
              <a:gd name="connsiteX35" fmla="*/ 919424 w 1782175"/>
              <a:gd name="connsiteY35" fmla="*/ 884940 h 2053753"/>
              <a:gd name="connsiteX36" fmla="*/ 959617 w 1782175"/>
              <a:gd name="connsiteY36" fmla="*/ 985424 h 2053753"/>
              <a:gd name="connsiteX37" fmla="*/ 999811 w 1782175"/>
              <a:gd name="connsiteY37" fmla="*/ 1065811 h 2053753"/>
              <a:gd name="connsiteX38" fmla="*/ 1075173 w 1782175"/>
              <a:gd name="connsiteY38" fmla="*/ 1221560 h 2053753"/>
              <a:gd name="connsiteX39" fmla="*/ 1080198 w 1782175"/>
              <a:gd name="connsiteY39" fmla="*/ 1296923 h 2053753"/>
              <a:gd name="connsiteX40" fmla="*/ 1080198 w 1782175"/>
              <a:gd name="connsiteY40" fmla="*/ 1377310 h 2053753"/>
              <a:gd name="connsiteX41" fmla="*/ 1045028 w 1782175"/>
              <a:gd name="connsiteY41" fmla="*/ 1457696 h 2053753"/>
              <a:gd name="connsiteX42" fmla="*/ 713433 w 1782175"/>
              <a:gd name="connsiteY42" fmla="*/ 1919921 h 2053753"/>
              <a:gd name="connsiteX43" fmla="*/ 783771 w 1782175"/>
              <a:gd name="connsiteY43" fmla="*/ 2045525 h 2053753"/>
              <a:gd name="connsiteX44" fmla="*/ 859134 w 1782175"/>
              <a:gd name="connsiteY44" fmla="*/ 2035477 h 2053753"/>
              <a:gd name="connsiteX45" fmla="*/ 929472 w 1782175"/>
              <a:gd name="connsiteY45" fmla="*/ 1985235 h 2053753"/>
              <a:gd name="connsiteX46" fmla="*/ 1004835 w 1782175"/>
              <a:gd name="connsiteY46" fmla="*/ 1904848 h 2053753"/>
              <a:gd name="connsiteX47" fmla="*/ 1115367 w 1782175"/>
              <a:gd name="connsiteY47" fmla="*/ 1744074 h 2053753"/>
              <a:gd name="connsiteX48" fmla="*/ 1190729 w 1782175"/>
              <a:gd name="connsiteY48" fmla="*/ 1563204 h 2053753"/>
              <a:gd name="connsiteX49" fmla="*/ 1401745 w 1782175"/>
              <a:gd name="connsiteY49" fmla="*/ 241846 h 2053753"/>
              <a:gd name="connsiteX50" fmla="*/ 1401745 w 1782175"/>
              <a:gd name="connsiteY50" fmla="*/ 503103 h 2053753"/>
              <a:gd name="connsiteX51" fmla="*/ 1406769 w 1782175"/>
              <a:gd name="connsiteY51" fmla="*/ 628707 h 2053753"/>
              <a:gd name="connsiteX52" fmla="*/ 1446962 w 1782175"/>
              <a:gd name="connsiteY52" fmla="*/ 699046 h 2053753"/>
              <a:gd name="connsiteX53" fmla="*/ 1477107 w 1782175"/>
              <a:gd name="connsiteY53" fmla="*/ 804553 h 2053753"/>
              <a:gd name="connsiteX54" fmla="*/ 1492180 w 1782175"/>
              <a:gd name="connsiteY54" fmla="*/ 905037 h 2053753"/>
              <a:gd name="connsiteX55" fmla="*/ 1462035 w 1782175"/>
              <a:gd name="connsiteY55" fmla="*/ 1065811 h 2053753"/>
              <a:gd name="connsiteX56" fmla="*/ 1467059 w 1782175"/>
              <a:gd name="connsiteY56" fmla="*/ 1156246 h 2053753"/>
              <a:gd name="connsiteX57" fmla="*/ 1467059 w 1782175"/>
              <a:gd name="connsiteY57" fmla="*/ 1306971 h 2053753"/>
              <a:gd name="connsiteX58" fmla="*/ 1451987 w 1782175"/>
              <a:gd name="connsiteY58" fmla="*/ 1367261 h 2053753"/>
              <a:gd name="connsiteX59" fmla="*/ 1406769 w 1782175"/>
              <a:gd name="connsiteY59" fmla="*/ 1507938 h 2053753"/>
              <a:gd name="connsiteX60" fmla="*/ 1381648 w 1782175"/>
              <a:gd name="connsiteY60" fmla="*/ 1653639 h 2053753"/>
              <a:gd name="connsiteX61" fmla="*/ 1361551 w 1782175"/>
              <a:gd name="connsiteY61" fmla="*/ 1739050 h 2053753"/>
              <a:gd name="connsiteX62" fmla="*/ 1386672 w 1782175"/>
              <a:gd name="connsiteY62" fmla="*/ 1814413 h 2053753"/>
              <a:gd name="connsiteX63" fmla="*/ 1421842 w 1782175"/>
              <a:gd name="connsiteY63" fmla="*/ 1839534 h 2053753"/>
              <a:gd name="connsiteX64" fmla="*/ 1467059 w 1782175"/>
              <a:gd name="connsiteY64" fmla="*/ 1839534 h 2053753"/>
              <a:gd name="connsiteX65" fmla="*/ 1522325 w 1782175"/>
              <a:gd name="connsiteY65" fmla="*/ 1819437 h 2053753"/>
              <a:gd name="connsiteX66" fmla="*/ 1572567 w 1782175"/>
              <a:gd name="connsiteY66" fmla="*/ 1764171 h 2053753"/>
              <a:gd name="connsiteX67" fmla="*/ 1592664 w 1782175"/>
              <a:gd name="connsiteY67" fmla="*/ 1638567 h 2053753"/>
              <a:gd name="connsiteX68" fmla="*/ 1627833 w 1782175"/>
              <a:gd name="connsiteY68" fmla="*/ 1563204 h 2053753"/>
              <a:gd name="connsiteX69" fmla="*/ 1703195 w 1782175"/>
              <a:gd name="connsiteY69" fmla="*/ 1497890 h 2053753"/>
              <a:gd name="connsiteX70" fmla="*/ 1763486 w 1782175"/>
              <a:gd name="connsiteY70" fmla="*/ 1322044 h 2053753"/>
              <a:gd name="connsiteX71" fmla="*/ 1778558 w 1782175"/>
              <a:gd name="connsiteY71" fmla="*/ 1246681 h 2053753"/>
              <a:gd name="connsiteX72" fmla="*/ 1778558 w 1782175"/>
              <a:gd name="connsiteY72" fmla="*/ 1141173 h 2053753"/>
              <a:gd name="connsiteX73" fmla="*/ 1738365 w 1782175"/>
              <a:gd name="connsiteY73" fmla="*/ 1040690 h 2053753"/>
              <a:gd name="connsiteX74" fmla="*/ 1728316 w 1782175"/>
              <a:gd name="connsiteY74" fmla="*/ 955279 h 2053753"/>
              <a:gd name="connsiteX0" fmla="*/ 0 w 1716861"/>
              <a:gd name="connsiteY0" fmla="*/ 146386 h 2053753"/>
              <a:gd name="connsiteX1" fmla="*/ 85411 w 1716861"/>
              <a:gd name="connsiteY1" fmla="*/ 111217 h 2053753"/>
              <a:gd name="connsiteX2" fmla="*/ 160774 w 1716861"/>
              <a:gd name="connsiteY2" fmla="*/ 101169 h 2053753"/>
              <a:gd name="connsiteX3" fmla="*/ 216040 w 1716861"/>
              <a:gd name="connsiteY3" fmla="*/ 161459 h 2053753"/>
              <a:gd name="connsiteX4" fmla="*/ 211015 w 1716861"/>
              <a:gd name="connsiteY4" fmla="*/ 261942 h 2053753"/>
              <a:gd name="connsiteX5" fmla="*/ 231112 w 1716861"/>
              <a:gd name="connsiteY5" fmla="*/ 407644 h 2053753"/>
              <a:gd name="connsiteX6" fmla="*/ 261257 w 1716861"/>
              <a:gd name="connsiteY6" fmla="*/ 513151 h 2053753"/>
              <a:gd name="connsiteX7" fmla="*/ 276330 w 1716861"/>
              <a:gd name="connsiteY7" fmla="*/ 588514 h 2053753"/>
              <a:gd name="connsiteX8" fmla="*/ 291402 w 1716861"/>
              <a:gd name="connsiteY8" fmla="*/ 678949 h 2053753"/>
              <a:gd name="connsiteX9" fmla="*/ 321547 w 1716861"/>
              <a:gd name="connsiteY9" fmla="*/ 759336 h 2053753"/>
              <a:gd name="connsiteX10" fmla="*/ 673240 w 1716861"/>
              <a:gd name="connsiteY10" fmla="*/ 1111028 h 2053753"/>
              <a:gd name="connsiteX11" fmla="*/ 648119 w 1716861"/>
              <a:gd name="connsiteY11" fmla="*/ 1055762 h 2053753"/>
              <a:gd name="connsiteX12" fmla="*/ 617974 w 1716861"/>
              <a:gd name="connsiteY12" fmla="*/ 935182 h 2053753"/>
              <a:gd name="connsiteX13" fmla="*/ 597877 w 1716861"/>
              <a:gd name="connsiteY13" fmla="*/ 809578 h 2053753"/>
              <a:gd name="connsiteX14" fmla="*/ 592853 w 1716861"/>
              <a:gd name="connsiteY14" fmla="*/ 653828 h 2053753"/>
              <a:gd name="connsiteX15" fmla="*/ 592853 w 1716861"/>
              <a:gd name="connsiteY15" fmla="*/ 543296 h 2053753"/>
              <a:gd name="connsiteX16" fmla="*/ 582804 w 1716861"/>
              <a:gd name="connsiteY16" fmla="*/ 427740 h 2053753"/>
              <a:gd name="connsiteX17" fmla="*/ 567732 w 1716861"/>
              <a:gd name="connsiteY17" fmla="*/ 307160 h 2053753"/>
              <a:gd name="connsiteX18" fmla="*/ 527539 w 1716861"/>
              <a:gd name="connsiteY18" fmla="*/ 226773 h 2053753"/>
              <a:gd name="connsiteX19" fmla="*/ 512466 w 1716861"/>
              <a:gd name="connsiteY19" fmla="*/ 116241 h 2053753"/>
              <a:gd name="connsiteX20" fmla="*/ 532563 w 1716861"/>
              <a:gd name="connsiteY20" fmla="*/ 50927 h 2053753"/>
              <a:gd name="connsiteX21" fmla="*/ 547635 w 1716861"/>
              <a:gd name="connsiteY21" fmla="*/ 40879 h 2053753"/>
              <a:gd name="connsiteX22" fmla="*/ 592853 w 1716861"/>
              <a:gd name="connsiteY22" fmla="*/ 20782 h 2053753"/>
              <a:gd name="connsiteX23" fmla="*/ 663191 w 1716861"/>
              <a:gd name="connsiteY23" fmla="*/ 685 h 2053753"/>
              <a:gd name="connsiteX24" fmla="*/ 733530 w 1716861"/>
              <a:gd name="connsiteY24" fmla="*/ 5710 h 2053753"/>
              <a:gd name="connsiteX25" fmla="*/ 783772 w 1716861"/>
              <a:gd name="connsiteY25" fmla="*/ 15758 h 2053753"/>
              <a:gd name="connsiteX26" fmla="*/ 839037 w 1716861"/>
              <a:gd name="connsiteY26" fmla="*/ 76048 h 2053753"/>
              <a:gd name="connsiteX27" fmla="*/ 899328 w 1716861"/>
              <a:gd name="connsiteY27" fmla="*/ 146386 h 2053753"/>
              <a:gd name="connsiteX28" fmla="*/ 929473 w 1716861"/>
              <a:gd name="connsiteY28" fmla="*/ 392571 h 2053753"/>
              <a:gd name="connsiteX29" fmla="*/ 929473 w 1716861"/>
              <a:gd name="connsiteY29" fmla="*/ 417692 h 2053753"/>
              <a:gd name="connsiteX30" fmla="*/ 929473 w 1716861"/>
              <a:gd name="connsiteY30" fmla="*/ 553345 h 2053753"/>
              <a:gd name="connsiteX31" fmla="*/ 929473 w 1716861"/>
              <a:gd name="connsiteY31" fmla="*/ 653828 h 2053753"/>
              <a:gd name="connsiteX32" fmla="*/ 889279 w 1716861"/>
              <a:gd name="connsiteY32" fmla="*/ 749288 h 2053753"/>
              <a:gd name="connsiteX33" fmla="*/ 859134 w 1716861"/>
              <a:gd name="connsiteY33" fmla="*/ 824650 h 2053753"/>
              <a:gd name="connsiteX34" fmla="*/ 854110 w 1716861"/>
              <a:gd name="connsiteY34" fmla="*/ 884940 h 2053753"/>
              <a:gd name="connsiteX35" fmla="*/ 894303 w 1716861"/>
              <a:gd name="connsiteY35" fmla="*/ 985424 h 2053753"/>
              <a:gd name="connsiteX36" fmla="*/ 934497 w 1716861"/>
              <a:gd name="connsiteY36" fmla="*/ 1065811 h 2053753"/>
              <a:gd name="connsiteX37" fmla="*/ 1009859 w 1716861"/>
              <a:gd name="connsiteY37" fmla="*/ 1221560 h 2053753"/>
              <a:gd name="connsiteX38" fmla="*/ 1014884 w 1716861"/>
              <a:gd name="connsiteY38" fmla="*/ 1296923 h 2053753"/>
              <a:gd name="connsiteX39" fmla="*/ 1014884 w 1716861"/>
              <a:gd name="connsiteY39" fmla="*/ 1377310 h 2053753"/>
              <a:gd name="connsiteX40" fmla="*/ 979714 w 1716861"/>
              <a:gd name="connsiteY40" fmla="*/ 1457696 h 2053753"/>
              <a:gd name="connsiteX41" fmla="*/ 648119 w 1716861"/>
              <a:gd name="connsiteY41" fmla="*/ 1919921 h 2053753"/>
              <a:gd name="connsiteX42" fmla="*/ 718457 w 1716861"/>
              <a:gd name="connsiteY42" fmla="*/ 2045525 h 2053753"/>
              <a:gd name="connsiteX43" fmla="*/ 793820 w 1716861"/>
              <a:gd name="connsiteY43" fmla="*/ 2035477 h 2053753"/>
              <a:gd name="connsiteX44" fmla="*/ 864158 w 1716861"/>
              <a:gd name="connsiteY44" fmla="*/ 1985235 h 2053753"/>
              <a:gd name="connsiteX45" fmla="*/ 939521 w 1716861"/>
              <a:gd name="connsiteY45" fmla="*/ 1904848 h 2053753"/>
              <a:gd name="connsiteX46" fmla="*/ 1050053 w 1716861"/>
              <a:gd name="connsiteY46" fmla="*/ 1744074 h 2053753"/>
              <a:gd name="connsiteX47" fmla="*/ 1125415 w 1716861"/>
              <a:gd name="connsiteY47" fmla="*/ 1563204 h 2053753"/>
              <a:gd name="connsiteX48" fmla="*/ 1336431 w 1716861"/>
              <a:gd name="connsiteY48" fmla="*/ 241846 h 2053753"/>
              <a:gd name="connsiteX49" fmla="*/ 1336431 w 1716861"/>
              <a:gd name="connsiteY49" fmla="*/ 503103 h 2053753"/>
              <a:gd name="connsiteX50" fmla="*/ 1341455 w 1716861"/>
              <a:gd name="connsiteY50" fmla="*/ 628707 h 2053753"/>
              <a:gd name="connsiteX51" fmla="*/ 1381648 w 1716861"/>
              <a:gd name="connsiteY51" fmla="*/ 699046 h 2053753"/>
              <a:gd name="connsiteX52" fmla="*/ 1411793 w 1716861"/>
              <a:gd name="connsiteY52" fmla="*/ 804553 h 2053753"/>
              <a:gd name="connsiteX53" fmla="*/ 1426866 w 1716861"/>
              <a:gd name="connsiteY53" fmla="*/ 905037 h 2053753"/>
              <a:gd name="connsiteX54" fmla="*/ 1396721 w 1716861"/>
              <a:gd name="connsiteY54" fmla="*/ 1065811 h 2053753"/>
              <a:gd name="connsiteX55" fmla="*/ 1401745 w 1716861"/>
              <a:gd name="connsiteY55" fmla="*/ 1156246 h 2053753"/>
              <a:gd name="connsiteX56" fmla="*/ 1401745 w 1716861"/>
              <a:gd name="connsiteY56" fmla="*/ 1306971 h 2053753"/>
              <a:gd name="connsiteX57" fmla="*/ 1386673 w 1716861"/>
              <a:gd name="connsiteY57" fmla="*/ 1367261 h 2053753"/>
              <a:gd name="connsiteX58" fmla="*/ 1341455 w 1716861"/>
              <a:gd name="connsiteY58" fmla="*/ 1507938 h 2053753"/>
              <a:gd name="connsiteX59" fmla="*/ 1316334 w 1716861"/>
              <a:gd name="connsiteY59" fmla="*/ 1653639 h 2053753"/>
              <a:gd name="connsiteX60" fmla="*/ 1296237 w 1716861"/>
              <a:gd name="connsiteY60" fmla="*/ 1739050 h 2053753"/>
              <a:gd name="connsiteX61" fmla="*/ 1321358 w 1716861"/>
              <a:gd name="connsiteY61" fmla="*/ 1814413 h 2053753"/>
              <a:gd name="connsiteX62" fmla="*/ 1356528 w 1716861"/>
              <a:gd name="connsiteY62" fmla="*/ 1839534 h 2053753"/>
              <a:gd name="connsiteX63" fmla="*/ 1401745 w 1716861"/>
              <a:gd name="connsiteY63" fmla="*/ 1839534 h 2053753"/>
              <a:gd name="connsiteX64" fmla="*/ 1457011 w 1716861"/>
              <a:gd name="connsiteY64" fmla="*/ 1819437 h 2053753"/>
              <a:gd name="connsiteX65" fmla="*/ 1507253 w 1716861"/>
              <a:gd name="connsiteY65" fmla="*/ 1764171 h 2053753"/>
              <a:gd name="connsiteX66" fmla="*/ 1527350 w 1716861"/>
              <a:gd name="connsiteY66" fmla="*/ 1638567 h 2053753"/>
              <a:gd name="connsiteX67" fmla="*/ 1562519 w 1716861"/>
              <a:gd name="connsiteY67" fmla="*/ 1563204 h 2053753"/>
              <a:gd name="connsiteX68" fmla="*/ 1637881 w 1716861"/>
              <a:gd name="connsiteY68" fmla="*/ 1497890 h 2053753"/>
              <a:gd name="connsiteX69" fmla="*/ 1698172 w 1716861"/>
              <a:gd name="connsiteY69" fmla="*/ 1322044 h 2053753"/>
              <a:gd name="connsiteX70" fmla="*/ 1713244 w 1716861"/>
              <a:gd name="connsiteY70" fmla="*/ 1246681 h 2053753"/>
              <a:gd name="connsiteX71" fmla="*/ 1713244 w 1716861"/>
              <a:gd name="connsiteY71" fmla="*/ 1141173 h 2053753"/>
              <a:gd name="connsiteX72" fmla="*/ 1673051 w 1716861"/>
              <a:gd name="connsiteY72" fmla="*/ 1040690 h 2053753"/>
              <a:gd name="connsiteX73" fmla="*/ 1663002 w 1716861"/>
              <a:gd name="connsiteY73" fmla="*/ 955279 h 2053753"/>
              <a:gd name="connsiteX0" fmla="*/ 0 w 1631450"/>
              <a:gd name="connsiteY0" fmla="*/ 111217 h 2053753"/>
              <a:gd name="connsiteX1" fmla="*/ 75363 w 1631450"/>
              <a:gd name="connsiteY1" fmla="*/ 101169 h 2053753"/>
              <a:gd name="connsiteX2" fmla="*/ 130629 w 1631450"/>
              <a:gd name="connsiteY2" fmla="*/ 161459 h 2053753"/>
              <a:gd name="connsiteX3" fmla="*/ 125604 w 1631450"/>
              <a:gd name="connsiteY3" fmla="*/ 261942 h 2053753"/>
              <a:gd name="connsiteX4" fmla="*/ 145701 w 1631450"/>
              <a:gd name="connsiteY4" fmla="*/ 407644 h 2053753"/>
              <a:gd name="connsiteX5" fmla="*/ 175846 w 1631450"/>
              <a:gd name="connsiteY5" fmla="*/ 513151 h 2053753"/>
              <a:gd name="connsiteX6" fmla="*/ 190919 w 1631450"/>
              <a:gd name="connsiteY6" fmla="*/ 588514 h 2053753"/>
              <a:gd name="connsiteX7" fmla="*/ 205991 w 1631450"/>
              <a:gd name="connsiteY7" fmla="*/ 678949 h 2053753"/>
              <a:gd name="connsiteX8" fmla="*/ 236136 w 1631450"/>
              <a:gd name="connsiteY8" fmla="*/ 759336 h 2053753"/>
              <a:gd name="connsiteX9" fmla="*/ 587829 w 1631450"/>
              <a:gd name="connsiteY9" fmla="*/ 1111028 h 2053753"/>
              <a:gd name="connsiteX10" fmla="*/ 562708 w 1631450"/>
              <a:gd name="connsiteY10" fmla="*/ 1055762 h 2053753"/>
              <a:gd name="connsiteX11" fmla="*/ 532563 w 1631450"/>
              <a:gd name="connsiteY11" fmla="*/ 935182 h 2053753"/>
              <a:gd name="connsiteX12" fmla="*/ 512466 w 1631450"/>
              <a:gd name="connsiteY12" fmla="*/ 809578 h 2053753"/>
              <a:gd name="connsiteX13" fmla="*/ 507442 w 1631450"/>
              <a:gd name="connsiteY13" fmla="*/ 653828 h 2053753"/>
              <a:gd name="connsiteX14" fmla="*/ 507442 w 1631450"/>
              <a:gd name="connsiteY14" fmla="*/ 543296 h 2053753"/>
              <a:gd name="connsiteX15" fmla="*/ 497393 w 1631450"/>
              <a:gd name="connsiteY15" fmla="*/ 427740 h 2053753"/>
              <a:gd name="connsiteX16" fmla="*/ 482321 w 1631450"/>
              <a:gd name="connsiteY16" fmla="*/ 307160 h 2053753"/>
              <a:gd name="connsiteX17" fmla="*/ 442128 w 1631450"/>
              <a:gd name="connsiteY17" fmla="*/ 226773 h 2053753"/>
              <a:gd name="connsiteX18" fmla="*/ 427055 w 1631450"/>
              <a:gd name="connsiteY18" fmla="*/ 116241 h 2053753"/>
              <a:gd name="connsiteX19" fmla="*/ 447152 w 1631450"/>
              <a:gd name="connsiteY19" fmla="*/ 50927 h 2053753"/>
              <a:gd name="connsiteX20" fmla="*/ 462224 w 1631450"/>
              <a:gd name="connsiteY20" fmla="*/ 40879 h 2053753"/>
              <a:gd name="connsiteX21" fmla="*/ 507442 w 1631450"/>
              <a:gd name="connsiteY21" fmla="*/ 20782 h 2053753"/>
              <a:gd name="connsiteX22" fmla="*/ 577780 w 1631450"/>
              <a:gd name="connsiteY22" fmla="*/ 685 h 2053753"/>
              <a:gd name="connsiteX23" fmla="*/ 648119 w 1631450"/>
              <a:gd name="connsiteY23" fmla="*/ 5710 h 2053753"/>
              <a:gd name="connsiteX24" fmla="*/ 698361 w 1631450"/>
              <a:gd name="connsiteY24" fmla="*/ 15758 h 2053753"/>
              <a:gd name="connsiteX25" fmla="*/ 753626 w 1631450"/>
              <a:gd name="connsiteY25" fmla="*/ 76048 h 2053753"/>
              <a:gd name="connsiteX26" fmla="*/ 813917 w 1631450"/>
              <a:gd name="connsiteY26" fmla="*/ 146386 h 2053753"/>
              <a:gd name="connsiteX27" fmla="*/ 844062 w 1631450"/>
              <a:gd name="connsiteY27" fmla="*/ 392571 h 2053753"/>
              <a:gd name="connsiteX28" fmla="*/ 844062 w 1631450"/>
              <a:gd name="connsiteY28" fmla="*/ 417692 h 2053753"/>
              <a:gd name="connsiteX29" fmla="*/ 844062 w 1631450"/>
              <a:gd name="connsiteY29" fmla="*/ 553345 h 2053753"/>
              <a:gd name="connsiteX30" fmla="*/ 844062 w 1631450"/>
              <a:gd name="connsiteY30" fmla="*/ 653828 h 2053753"/>
              <a:gd name="connsiteX31" fmla="*/ 803868 w 1631450"/>
              <a:gd name="connsiteY31" fmla="*/ 749288 h 2053753"/>
              <a:gd name="connsiteX32" fmla="*/ 773723 w 1631450"/>
              <a:gd name="connsiteY32" fmla="*/ 824650 h 2053753"/>
              <a:gd name="connsiteX33" fmla="*/ 768699 w 1631450"/>
              <a:gd name="connsiteY33" fmla="*/ 884940 h 2053753"/>
              <a:gd name="connsiteX34" fmla="*/ 808892 w 1631450"/>
              <a:gd name="connsiteY34" fmla="*/ 985424 h 2053753"/>
              <a:gd name="connsiteX35" fmla="*/ 849086 w 1631450"/>
              <a:gd name="connsiteY35" fmla="*/ 1065811 h 2053753"/>
              <a:gd name="connsiteX36" fmla="*/ 924448 w 1631450"/>
              <a:gd name="connsiteY36" fmla="*/ 1221560 h 2053753"/>
              <a:gd name="connsiteX37" fmla="*/ 929473 w 1631450"/>
              <a:gd name="connsiteY37" fmla="*/ 1296923 h 2053753"/>
              <a:gd name="connsiteX38" fmla="*/ 929473 w 1631450"/>
              <a:gd name="connsiteY38" fmla="*/ 1377310 h 2053753"/>
              <a:gd name="connsiteX39" fmla="*/ 894303 w 1631450"/>
              <a:gd name="connsiteY39" fmla="*/ 1457696 h 2053753"/>
              <a:gd name="connsiteX40" fmla="*/ 562708 w 1631450"/>
              <a:gd name="connsiteY40" fmla="*/ 1919921 h 2053753"/>
              <a:gd name="connsiteX41" fmla="*/ 633046 w 1631450"/>
              <a:gd name="connsiteY41" fmla="*/ 2045525 h 2053753"/>
              <a:gd name="connsiteX42" fmla="*/ 708409 w 1631450"/>
              <a:gd name="connsiteY42" fmla="*/ 2035477 h 2053753"/>
              <a:gd name="connsiteX43" fmla="*/ 778747 w 1631450"/>
              <a:gd name="connsiteY43" fmla="*/ 1985235 h 2053753"/>
              <a:gd name="connsiteX44" fmla="*/ 854110 w 1631450"/>
              <a:gd name="connsiteY44" fmla="*/ 1904848 h 2053753"/>
              <a:gd name="connsiteX45" fmla="*/ 964642 w 1631450"/>
              <a:gd name="connsiteY45" fmla="*/ 1744074 h 2053753"/>
              <a:gd name="connsiteX46" fmla="*/ 1040004 w 1631450"/>
              <a:gd name="connsiteY46" fmla="*/ 1563204 h 2053753"/>
              <a:gd name="connsiteX47" fmla="*/ 1251020 w 1631450"/>
              <a:gd name="connsiteY47" fmla="*/ 241846 h 2053753"/>
              <a:gd name="connsiteX48" fmla="*/ 1251020 w 1631450"/>
              <a:gd name="connsiteY48" fmla="*/ 503103 h 2053753"/>
              <a:gd name="connsiteX49" fmla="*/ 1256044 w 1631450"/>
              <a:gd name="connsiteY49" fmla="*/ 628707 h 2053753"/>
              <a:gd name="connsiteX50" fmla="*/ 1296237 w 1631450"/>
              <a:gd name="connsiteY50" fmla="*/ 699046 h 2053753"/>
              <a:gd name="connsiteX51" fmla="*/ 1326382 w 1631450"/>
              <a:gd name="connsiteY51" fmla="*/ 804553 h 2053753"/>
              <a:gd name="connsiteX52" fmla="*/ 1341455 w 1631450"/>
              <a:gd name="connsiteY52" fmla="*/ 905037 h 2053753"/>
              <a:gd name="connsiteX53" fmla="*/ 1311310 w 1631450"/>
              <a:gd name="connsiteY53" fmla="*/ 1065811 h 2053753"/>
              <a:gd name="connsiteX54" fmla="*/ 1316334 w 1631450"/>
              <a:gd name="connsiteY54" fmla="*/ 1156246 h 2053753"/>
              <a:gd name="connsiteX55" fmla="*/ 1316334 w 1631450"/>
              <a:gd name="connsiteY55" fmla="*/ 1306971 h 2053753"/>
              <a:gd name="connsiteX56" fmla="*/ 1301262 w 1631450"/>
              <a:gd name="connsiteY56" fmla="*/ 1367261 h 2053753"/>
              <a:gd name="connsiteX57" fmla="*/ 1256044 w 1631450"/>
              <a:gd name="connsiteY57" fmla="*/ 1507938 h 2053753"/>
              <a:gd name="connsiteX58" fmla="*/ 1230923 w 1631450"/>
              <a:gd name="connsiteY58" fmla="*/ 1653639 h 2053753"/>
              <a:gd name="connsiteX59" fmla="*/ 1210826 w 1631450"/>
              <a:gd name="connsiteY59" fmla="*/ 1739050 h 2053753"/>
              <a:gd name="connsiteX60" fmla="*/ 1235947 w 1631450"/>
              <a:gd name="connsiteY60" fmla="*/ 1814413 h 2053753"/>
              <a:gd name="connsiteX61" fmla="*/ 1271117 w 1631450"/>
              <a:gd name="connsiteY61" fmla="*/ 1839534 h 2053753"/>
              <a:gd name="connsiteX62" fmla="*/ 1316334 w 1631450"/>
              <a:gd name="connsiteY62" fmla="*/ 1839534 h 2053753"/>
              <a:gd name="connsiteX63" fmla="*/ 1371600 w 1631450"/>
              <a:gd name="connsiteY63" fmla="*/ 1819437 h 2053753"/>
              <a:gd name="connsiteX64" fmla="*/ 1421842 w 1631450"/>
              <a:gd name="connsiteY64" fmla="*/ 1764171 h 2053753"/>
              <a:gd name="connsiteX65" fmla="*/ 1441939 w 1631450"/>
              <a:gd name="connsiteY65" fmla="*/ 1638567 h 2053753"/>
              <a:gd name="connsiteX66" fmla="*/ 1477108 w 1631450"/>
              <a:gd name="connsiteY66" fmla="*/ 1563204 h 2053753"/>
              <a:gd name="connsiteX67" fmla="*/ 1552470 w 1631450"/>
              <a:gd name="connsiteY67" fmla="*/ 1497890 h 2053753"/>
              <a:gd name="connsiteX68" fmla="*/ 1612761 w 1631450"/>
              <a:gd name="connsiteY68" fmla="*/ 1322044 h 2053753"/>
              <a:gd name="connsiteX69" fmla="*/ 1627833 w 1631450"/>
              <a:gd name="connsiteY69" fmla="*/ 1246681 h 2053753"/>
              <a:gd name="connsiteX70" fmla="*/ 1627833 w 1631450"/>
              <a:gd name="connsiteY70" fmla="*/ 1141173 h 2053753"/>
              <a:gd name="connsiteX71" fmla="*/ 1587640 w 1631450"/>
              <a:gd name="connsiteY71" fmla="*/ 1040690 h 2053753"/>
              <a:gd name="connsiteX72" fmla="*/ 1577591 w 1631450"/>
              <a:gd name="connsiteY72" fmla="*/ 955279 h 2053753"/>
              <a:gd name="connsiteX0" fmla="*/ 0 w 1556087"/>
              <a:gd name="connsiteY0" fmla="*/ 101169 h 2053753"/>
              <a:gd name="connsiteX1" fmla="*/ 55266 w 1556087"/>
              <a:gd name="connsiteY1" fmla="*/ 161459 h 2053753"/>
              <a:gd name="connsiteX2" fmla="*/ 50241 w 1556087"/>
              <a:gd name="connsiteY2" fmla="*/ 261942 h 2053753"/>
              <a:gd name="connsiteX3" fmla="*/ 70338 w 1556087"/>
              <a:gd name="connsiteY3" fmla="*/ 407644 h 2053753"/>
              <a:gd name="connsiteX4" fmla="*/ 100483 w 1556087"/>
              <a:gd name="connsiteY4" fmla="*/ 513151 h 2053753"/>
              <a:gd name="connsiteX5" fmla="*/ 115556 w 1556087"/>
              <a:gd name="connsiteY5" fmla="*/ 588514 h 2053753"/>
              <a:gd name="connsiteX6" fmla="*/ 130628 w 1556087"/>
              <a:gd name="connsiteY6" fmla="*/ 678949 h 2053753"/>
              <a:gd name="connsiteX7" fmla="*/ 160773 w 1556087"/>
              <a:gd name="connsiteY7" fmla="*/ 759336 h 2053753"/>
              <a:gd name="connsiteX8" fmla="*/ 512466 w 1556087"/>
              <a:gd name="connsiteY8" fmla="*/ 1111028 h 2053753"/>
              <a:gd name="connsiteX9" fmla="*/ 487345 w 1556087"/>
              <a:gd name="connsiteY9" fmla="*/ 1055762 h 2053753"/>
              <a:gd name="connsiteX10" fmla="*/ 457200 w 1556087"/>
              <a:gd name="connsiteY10" fmla="*/ 935182 h 2053753"/>
              <a:gd name="connsiteX11" fmla="*/ 437103 w 1556087"/>
              <a:gd name="connsiteY11" fmla="*/ 809578 h 2053753"/>
              <a:gd name="connsiteX12" fmla="*/ 432079 w 1556087"/>
              <a:gd name="connsiteY12" fmla="*/ 653828 h 2053753"/>
              <a:gd name="connsiteX13" fmla="*/ 432079 w 1556087"/>
              <a:gd name="connsiteY13" fmla="*/ 543296 h 2053753"/>
              <a:gd name="connsiteX14" fmla="*/ 422030 w 1556087"/>
              <a:gd name="connsiteY14" fmla="*/ 427740 h 2053753"/>
              <a:gd name="connsiteX15" fmla="*/ 406958 w 1556087"/>
              <a:gd name="connsiteY15" fmla="*/ 307160 h 2053753"/>
              <a:gd name="connsiteX16" fmla="*/ 366765 w 1556087"/>
              <a:gd name="connsiteY16" fmla="*/ 226773 h 2053753"/>
              <a:gd name="connsiteX17" fmla="*/ 351692 w 1556087"/>
              <a:gd name="connsiteY17" fmla="*/ 116241 h 2053753"/>
              <a:gd name="connsiteX18" fmla="*/ 371789 w 1556087"/>
              <a:gd name="connsiteY18" fmla="*/ 50927 h 2053753"/>
              <a:gd name="connsiteX19" fmla="*/ 386861 w 1556087"/>
              <a:gd name="connsiteY19" fmla="*/ 40879 h 2053753"/>
              <a:gd name="connsiteX20" fmla="*/ 432079 w 1556087"/>
              <a:gd name="connsiteY20" fmla="*/ 20782 h 2053753"/>
              <a:gd name="connsiteX21" fmla="*/ 502417 w 1556087"/>
              <a:gd name="connsiteY21" fmla="*/ 685 h 2053753"/>
              <a:gd name="connsiteX22" fmla="*/ 572756 w 1556087"/>
              <a:gd name="connsiteY22" fmla="*/ 5710 h 2053753"/>
              <a:gd name="connsiteX23" fmla="*/ 622998 w 1556087"/>
              <a:gd name="connsiteY23" fmla="*/ 15758 h 2053753"/>
              <a:gd name="connsiteX24" fmla="*/ 678263 w 1556087"/>
              <a:gd name="connsiteY24" fmla="*/ 76048 h 2053753"/>
              <a:gd name="connsiteX25" fmla="*/ 738554 w 1556087"/>
              <a:gd name="connsiteY25" fmla="*/ 146386 h 2053753"/>
              <a:gd name="connsiteX26" fmla="*/ 768699 w 1556087"/>
              <a:gd name="connsiteY26" fmla="*/ 392571 h 2053753"/>
              <a:gd name="connsiteX27" fmla="*/ 768699 w 1556087"/>
              <a:gd name="connsiteY27" fmla="*/ 417692 h 2053753"/>
              <a:gd name="connsiteX28" fmla="*/ 768699 w 1556087"/>
              <a:gd name="connsiteY28" fmla="*/ 553345 h 2053753"/>
              <a:gd name="connsiteX29" fmla="*/ 768699 w 1556087"/>
              <a:gd name="connsiteY29" fmla="*/ 653828 h 2053753"/>
              <a:gd name="connsiteX30" fmla="*/ 728505 w 1556087"/>
              <a:gd name="connsiteY30" fmla="*/ 749288 h 2053753"/>
              <a:gd name="connsiteX31" fmla="*/ 698360 w 1556087"/>
              <a:gd name="connsiteY31" fmla="*/ 824650 h 2053753"/>
              <a:gd name="connsiteX32" fmla="*/ 693336 w 1556087"/>
              <a:gd name="connsiteY32" fmla="*/ 884940 h 2053753"/>
              <a:gd name="connsiteX33" fmla="*/ 733529 w 1556087"/>
              <a:gd name="connsiteY33" fmla="*/ 985424 h 2053753"/>
              <a:gd name="connsiteX34" fmla="*/ 773723 w 1556087"/>
              <a:gd name="connsiteY34" fmla="*/ 1065811 h 2053753"/>
              <a:gd name="connsiteX35" fmla="*/ 849085 w 1556087"/>
              <a:gd name="connsiteY35" fmla="*/ 1221560 h 2053753"/>
              <a:gd name="connsiteX36" fmla="*/ 854110 w 1556087"/>
              <a:gd name="connsiteY36" fmla="*/ 1296923 h 2053753"/>
              <a:gd name="connsiteX37" fmla="*/ 854110 w 1556087"/>
              <a:gd name="connsiteY37" fmla="*/ 1377310 h 2053753"/>
              <a:gd name="connsiteX38" fmla="*/ 818940 w 1556087"/>
              <a:gd name="connsiteY38" fmla="*/ 1457696 h 2053753"/>
              <a:gd name="connsiteX39" fmla="*/ 487345 w 1556087"/>
              <a:gd name="connsiteY39" fmla="*/ 1919921 h 2053753"/>
              <a:gd name="connsiteX40" fmla="*/ 557683 w 1556087"/>
              <a:gd name="connsiteY40" fmla="*/ 2045525 h 2053753"/>
              <a:gd name="connsiteX41" fmla="*/ 633046 w 1556087"/>
              <a:gd name="connsiteY41" fmla="*/ 2035477 h 2053753"/>
              <a:gd name="connsiteX42" fmla="*/ 703384 w 1556087"/>
              <a:gd name="connsiteY42" fmla="*/ 1985235 h 2053753"/>
              <a:gd name="connsiteX43" fmla="*/ 778747 w 1556087"/>
              <a:gd name="connsiteY43" fmla="*/ 1904848 h 2053753"/>
              <a:gd name="connsiteX44" fmla="*/ 889279 w 1556087"/>
              <a:gd name="connsiteY44" fmla="*/ 1744074 h 2053753"/>
              <a:gd name="connsiteX45" fmla="*/ 964641 w 1556087"/>
              <a:gd name="connsiteY45" fmla="*/ 1563204 h 2053753"/>
              <a:gd name="connsiteX46" fmla="*/ 1175657 w 1556087"/>
              <a:gd name="connsiteY46" fmla="*/ 241846 h 2053753"/>
              <a:gd name="connsiteX47" fmla="*/ 1175657 w 1556087"/>
              <a:gd name="connsiteY47" fmla="*/ 503103 h 2053753"/>
              <a:gd name="connsiteX48" fmla="*/ 1180681 w 1556087"/>
              <a:gd name="connsiteY48" fmla="*/ 628707 h 2053753"/>
              <a:gd name="connsiteX49" fmla="*/ 1220874 w 1556087"/>
              <a:gd name="connsiteY49" fmla="*/ 699046 h 2053753"/>
              <a:gd name="connsiteX50" fmla="*/ 1251019 w 1556087"/>
              <a:gd name="connsiteY50" fmla="*/ 804553 h 2053753"/>
              <a:gd name="connsiteX51" fmla="*/ 1266092 w 1556087"/>
              <a:gd name="connsiteY51" fmla="*/ 905037 h 2053753"/>
              <a:gd name="connsiteX52" fmla="*/ 1235947 w 1556087"/>
              <a:gd name="connsiteY52" fmla="*/ 1065811 h 2053753"/>
              <a:gd name="connsiteX53" fmla="*/ 1240971 w 1556087"/>
              <a:gd name="connsiteY53" fmla="*/ 1156246 h 2053753"/>
              <a:gd name="connsiteX54" fmla="*/ 1240971 w 1556087"/>
              <a:gd name="connsiteY54" fmla="*/ 1306971 h 2053753"/>
              <a:gd name="connsiteX55" fmla="*/ 1225899 w 1556087"/>
              <a:gd name="connsiteY55" fmla="*/ 1367261 h 2053753"/>
              <a:gd name="connsiteX56" fmla="*/ 1180681 w 1556087"/>
              <a:gd name="connsiteY56" fmla="*/ 1507938 h 2053753"/>
              <a:gd name="connsiteX57" fmla="*/ 1155560 w 1556087"/>
              <a:gd name="connsiteY57" fmla="*/ 1653639 h 2053753"/>
              <a:gd name="connsiteX58" fmla="*/ 1135463 w 1556087"/>
              <a:gd name="connsiteY58" fmla="*/ 1739050 h 2053753"/>
              <a:gd name="connsiteX59" fmla="*/ 1160584 w 1556087"/>
              <a:gd name="connsiteY59" fmla="*/ 1814413 h 2053753"/>
              <a:gd name="connsiteX60" fmla="*/ 1195754 w 1556087"/>
              <a:gd name="connsiteY60" fmla="*/ 1839534 h 2053753"/>
              <a:gd name="connsiteX61" fmla="*/ 1240971 w 1556087"/>
              <a:gd name="connsiteY61" fmla="*/ 1839534 h 2053753"/>
              <a:gd name="connsiteX62" fmla="*/ 1296237 w 1556087"/>
              <a:gd name="connsiteY62" fmla="*/ 1819437 h 2053753"/>
              <a:gd name="connsiteX63" fmla="*/ 1346479 w 1556087"/>
              <a:gd name="connsiteY63" fmla="*/ 1764171 h 2053753"/>
              <a:gd name="connsiteX64" fmla="*/ 1366576 w 1556087"/>
              <a:gd name="connsiteY64" fmla="*/ 1638567 h 2053753"/>
              <a:gd name="connsiteX65" fmla="*/ 1401745 w 1556087"/>
              <a:gd name="connsiteY65" fmla="*/ 1563204 h 2053753"/>
              <a:gd name="connsiteX66" fmla="*/ 1477107 w 1556087"/>
              <a:gd name="connsiteY66" fmla="*/ 1497890 h 2053753"/>
              <a:gd name="connsiteX67" fmla="*/ 1537398 w 1556087"/>
              <a:gd name="connsiteY67" fmla="*/ 1322044 h 2053753"/>
              <a:gd name="connsiteX68" fmla="*/ 1552470 w 1556087"/>
              <a:gd name="connsiteY68" fmla="*/ 1246681 h 2053753"/>
              <a:gd name="connsiteX69" fmla="*/ 1552470 w 1556087"/>
              <a:gd name="connsiteY69" fmla="*/ 1141173 h 2053753"/>
              <a:gd name="connsiteX70" fmla="*/ 1512277 w 1556087"/>
              <a:gd name="connsiteY70" fmla="*/ 1040690 h 2053753"/>
              <a:gd name="connsiteX71" fmla="*/ 1502228 w 1556087"/>
              <a:gd name="connsiteY71" fmla="*/ 955279 h 2053753"/>
              <a:gd name="connsiteX0" fmla="*/ 5298 w 1506119"/>
              <a:gd name="connsiteY0" fmla="*/ 161459 h 2053753"/>
              <a:gd name="connsiteX1" fmla="*/ 273 w 1506119"/>
              <a:gd name="connsiteY1" fmla="*/ 261942 h 2053753"/>
              <a:gd name="connsiteX2" fmla="*/ 20370 w 1506119"/>
              <a:gd name="connsiteY2" fmla="*/ 407644 h 2053753"/>
              <a:gd name="connsiteX3" fmla="*/ 50515 w 1506119"/>
              <a:gd name="connsiteY3" fmla="*/ 513151 h 2053753"/>
              <a:gd name="connsiteX4" fmla="*/ 65588 w 1506119"/>
              <a:gd name="connsiteY4" fmla="*/ 588514 h 2053753"/>
              <a:gd name="connsiteX5" fmla="*/ 80660 w 1506119"/>
              <a:gd name="connsiteY5" fmla="*/ 678949 h 2053753"/>
              <a:gd name="connsiteX6" fmla="*/ 110805 w 1506119"/>
              <a:gd name="connsiteY6" fmla="*/ 759336 h 2053753"/>
              <a:gd name="connsiteX7" fmla="*/ 462498 w 1506119"/>
              <a:gd name="connsiteY7" fmla="*/ 1111028 h 2053753"/>
              <a:gd name="connsiteX8" fmla="*/ 437377 w 1506119"/>
              <a:gd name="connsiteY8" fmla="*/ 1055762 h 2053753"/>
              <a:gd name="connsiteX9" fmla="*/ 407232 w 1506119"/>
              <a:gd name="connsiteY9" fmla="*/ 935182 h 2053753"/>
              <a:gd name="connsiteX10" fmla="*/ 387135 w 1506119"/>
              <a:gd name="connsiteY10" fmla="*/ 809578 h 2053753"/>
              <a:gd name="connsiteX11" fmla="*/ 382111 w 1506119"/>
              <a:gd name="connsiteY11" fmla="*/ 653828 h 2053753"/>
              <a:gd name="connsiteX12" fmla="*/ 382111 w 1506119"/>
              <a:gd name="connsiteY12" fmla="*/ 543296 h 2053753"/>
              <a:gd name="connsiteX13" fmla="*/ 372062 w 1506119"/>
              <a:gd name="connsiteY13" fmla="*/ 427740 h 2053753"/>
              <a:gd name="connsiteX14" fmla="*/ 356990 w 1506119"/>
              <a:gd name="connsiteY14" fmla="*/ 307160 h 2053753"/>
              <a:gd name="connsiteX15" fmla="*/ 316797 w 1506119"/>
              <a:gd name="connsiteY15" fmla="*/ 226773 h 2053753"/>
              <a:gd name="connsiteX16" fmla="*/ 301724 w 1506119"/>
              <a:gd name="connsiteY16" fmla="*/ 116241 h 2053753"/>
              <a:gd name="connsiteX17" fmla="*/ 321821 w 1506119"/>
              <a:gd name="connsiteY17" fmla="*/ 50927 h 2053753"/>
              <a:gd name="connsiteX18" fmla="*/ 336893 w 1506119"/>
              <a:gd name="connsiteY18" fmla="*/ 40879 h 2053753"/>
              <a:gd name="connsiteX19" fmla="*/ 382111 w 1506119"/>
              <a:gd name="connsiteY19" fmla="*/ 20782 h 2053753"/>
              <a:gd name="connsiteX20" fmla="*/ 452449 w 1506119"/>
              <a:gd name="connsiteY20" fmla="*/ 685 h 2053753"/>
              <a:gd name="connsiteX21" fmla="*/ 522788 w 1506119"/>
              <a:gd name="connsiteY21" fmla="*/ 5710 h 2053753"/>
              <a:gd name="connsiteX22" fmla="*/ 573030 w 1506119"/>
              <a:gd name="connsiteY22" fmla="*/ 15758 h 2053753"/>
              <a:gd name="connsiteX23" fmla="*/ 628295 w 1506119"/>
              <a:gd name="connsiteY23" fmla="*/ 76048 h 2053753"/>
              <a:gd name="connsiteX24" fmla="*/ 688586 w 1506119"/>
              <a:gd name="connsiteY24" fmla="*/ 146386 h 2053753"/>
              <a:gd name="connsiteX25" fmla="*/ 718731 w 1506119"/>
              <a:gd name="connsiteY25" fmla="*/ 392571 h 2053753"/>
              <a:gd name="connsiteX26" fmla="*/ 718731 w 1506119"/>
              <a:gd name="connsiteY26" fmla="*/ 417692 h 2053753"/>
              <a:gd name="connsiteX27" fmla="*/ 718731 w 1506119"/>
              <a:gd name="connsiteY27" fmla="*/ 553345 h 2053753"/>
              <a:gd name="connsiteX28" fmla="*/ 718731 w 1506119"/>
              <a:gd name="connsiteY28" fmla="*/ 653828 h 2053753"/>
              <a:gd name="connsiteX29" fmla="*/ 678537 w 1506119"/>
              <a:gd name="connsiteY29" fmla="*/ 749288 h 2053753"/>
              <a:gd name="connsiteX30" fmla="*/ 648392 w 1506119"/>
              <a:gd name="connsiteY30" fmla="*/ 824650 h 2053753"/>
              <a:gd name="connsiteX31" fmla="*/ 643368 w 1506119"/>
              <a:gd name="connsiteY31" fmla="*/ 884940 h 2053753"/>
              <a:gd name="connsiteX32" fmla="*/ 683561 w 1506119"/>
              <a:gd name="connsiteY32" fmla="*/ 985424 h 2053753"/>
              <a:gd name="connsiteX33" fmla="*/ 723755 w 1506119"/>
              <a:gd name="connsiteY33" fmla="*/ 1065811 h 2053753"/>
              <a:gd name="connsiteX34" fmla="*/ 799117 w 1506119"/>
              <a:gd name="connsiteY34" fmla="*/ 1221560 h 2053753"/>
              <a:gd name="connsiteX35" fmla="*/ 804142 w 1506119"/>
              <a:gd name="connsiteY35" fmla="*/ 1296923 h 2053753"/>
              <a:gd name="connsiteX36" fmla="*/ 804142 w 1506119"/>
              <a:gd name="connsiteY36" fmla="*/ 1377310 h 2053753"/>
              <a:gd name="connsiteX37" fmla="*/ 768972 w 1506119"/>
              <a:gd name="connsiteY37" fmla="*/ 1457696 h 2053753"/>
              <a:gd name="connsiteX38" fmla="*/ 437377 w 1506119"/>
              <a:gd name="connsiteY38" fmla="*/ 1919921 h 2053753"/>
              <a:gd name="connsiteX39" fmla="*/ 507715 w 1506119"/>
              <a:gd name="connsiteY39" fmla="*/ 2045525 h 2053753"/>
              <a:gd name="connsiteX40" fmla="*/ 583078 w 1506119"/>
              <a:gd name="connsiteY40" fmla="*/ 2035477 h 2053753"/>
              <a:gd name="connsiteX41" fmla="*/ 653416 w 1506119"/>
              <a:gd name="connsiteY41" fmla="*/ 1985235 h 2053753"/>
              <a:gd name="connsiteX42" fmla="*/ 728779 w 1506119"/>
              <a:gd name="connsiteY42" fmla="*/ 1904848 h 2053753"/>
              <a:gd name="connsiteX43" fmla="*/ 839311 w 1506119"/>
              <a:gd name="connsiteY43" fmla="*/ 1744074 h 2053753"/>
              <a:gd name="connsiteX44" fmla="*/ 914673 w 1506119"/>
              <a:gd name="connsiteY44" fmla="*/ 1563204 h 2053753"/>
              <a:gd name="connsiteX45" fmla="*/ 1125689 w 1506119"/>
              <a:gd name="connsiteY45" fmla="*/ 241846 h 2053753"/>
              <a:gd name="connsiteX46" fmla="*/ 1125689 w 1506119"/>
              <a:gd name="connsiteY46" fmla="*/ 503103 h 2053753"/>
              <a:gd name="connsiteX47" fmla="*/ 1130713 w 1506119"/>
              <a:gd name="connsiteY47" fmla="*/ 628707 h 2053753"/>
              <a:gd name="connsiteX48" fmla="*/ 1170906 w 1506119"/>
              <a:gd name="connsiteY48" fmla="*/ 699046 h 2053753"/>
              <a:gd name="connsiteX49" fmla="*/ 1201051 w 1506119"/>
              <a:gd name="connsiteY49" fmla="*/ 804553 h 2053753"/>
              <a:gd name="connsiteX50" fmla="*/ 1216124 w 1506119"/>
              <a:gd name="connsiteY50" fmla="*/ 905037 h 2053753"/>
              <a:gd name="connsiteX51" fmla="*/ 1185979 w 1506119"/>
              <a:gd name="connsiteY51" fmla="*/ 1065811 h 2053753"/>
              <a:gd name="connsiteX52" fmla="*/ 1191003 w 1506119"/>
              <a:gd name="connsiteY52" fmla="*/ 1156246 h 2053753"/>
              <a:gd name="connsiteX53" fmla="*/ 1191003 w 1506119"/>
              <a:gd name="connsiteY53" fmla="*/ 1306971 h 2053753"/>
              <a:gd name="connsiteX54" fmla="*/ 1175931 w 1506119"/>
              <a:gd name="connsiteY54" fmla="*/ 1367261 h 2053753"/>
              <a:gd name="connsiteX55" fmla="*/ 1130713 w 1506119"/>
              <a:gd name="connsiteY55" fmla="*/ 1507938 h 2053753"/>
              <a:gd name="connsiteX56" fmla="*/ 1105592 w 1506119"/>
              <a:gd name="connsiteY56" fmla="*/ 1653639 h 2053753"/>
              <a:gd name="connsiteX57" fmla="*/ 1085495 w 1506119"/>
              <a:gd name="connsiteY57" fmla="*/ 1739050 h 2053753"/>
              <a:gd name="connsiteX58" fmla="*/ 1110616 w 1506119"/>
              <a:gd name="connsiteY58" fmla="*/ 1814413 h 2053753"/>
              <a:gd name="connsiteX59" fmla="*/ 1145786 w 1506119"/>
              <a:gd name="connsiteY59" fmla="*/ 1839534 h 2053753"/>
              <a:gd name="connsiteX60" fmla="*/ 1191003 w 1506119"/>
              <a:gd name="connsiteY60" fmla="*/ 1839534 h 2053753"/>
              <a:gd name="connsiteX61" fmla="*/ 1246269 w 1506119"/>
              <a:gd name="connsiteY61" fmla="*/ 1819437 h 2053753"/>
              <a:gd name="connsiteX62" fmla="*/ 1296511 w 1506119"/>
              <a:gd name="connsiteY62" fmla="*/ 1764171 h 2053753"/>
              <a:gd name="connsiteX63" fmla="*/ 1316608 w 1506119"/>
              <a:gd name="connsiteY63" fmla="*/ 1638567 h 2053753"/>
              <a:gd name="connsiteX64" fmla="*/ 1351777 w 1506119"/>
              <a:gd name="connsiteY64" fmla="*/ 1563204 h 2053753"/>
              <a:gd name="connsiteX65" fmla="*/ 1427139 w 1506119"/>
              <a:gd name="connsiteY65" fmla="*/ 1497890 h 2053753"/>
              <a:gd name="connsiteX66" fmla="*/ 1487430 w 1506119"/>
              <a:gd name="connsiteY66" fmla="*/ 1322044 h 2053753"/>
              <a:gd name="connsiteX67" fmla="*/ 1502502 w 1506119"/>
              <a:gd name="connsiteY67" fmla="*/ 1246681 h 2053753"/>
              <a:gd name="connsiteX68" fmla="*/ 1502502 w 1506119"/>
              <a:gd name="connsiteY68" fmla="*/ 1141173 h 2053753"/>
              <a:gd name="connsiteX69" fmla="*/ 1462309 w 1506119"/>
              <a:gd name="connsiteY69" fmla="*/ 1040690 h 2053753"/>
              <a:gd name="connsiteX70" fmla="*/ 1452260 w 1506119"/>
              <a:gd name="connsiteY70" fmla="*/ 955279 h 2053753"/>
              <a:gd name="connsiteX0" fmla="*/ 0 w 1505846"/>
              <a:gd name="connsiteY0" fmla="*/ 261942 h 2053753"/>
              <a:gd name="connsiteX1" fmla="*/ 20097 w 1505846"/>
              <a:gd name="connsiteY1" fmla="*/ 407644 h 2053753"/>
              <a:gd name="connsiteX2" fmla="*/ 50242 w 1505846"/>
              <a:gd name="connsiteY2" fmla="*/ 513151 h 2053753"/>
              <a:gd name="connsiteX3" fmla="*/ 65315 w 1505846"/>
              <a:gd name="connsiteY3" fmla="*/ 588514 h 2053753"/>
              <a:gd name="connsiteX4" fmla="*/ 80387 w 1505846"/>
              <a:gd name="connsiteY4" fmla="*/ 678949 h 2053753"/>
              <a:gd name="connsiteX5" fmla="*/ 110532 w 1505846"/>
              <a:gd name="connsiteY5" fmla="*/ 759336 h 2053753"/>
              <a:gd name="connsiteX6" fmla="*/ 462225 w 1505846"/>
              <a:gd name="connsiteY6" fmla="*/ 1111028 h 2053753"/>
              <a:gd name="connsiteX7" fmla="*/ 437104 w 1505846"/>
              <a:gd name="connsiteY7" fmla="*/ 1055762 h 2053753"/>
              <a:gd name="connsiteX8" fmla="*/ 406959 w 1505846"/>
              <a:gd name="connsiteY8" fmla="*/ 935182 h 2053753"/>
              <a:gd name="connsiteX9" fmla="*/ 386862 w 1505846"/>
              <a:gd name="connsiteY9" fmla="*/ 809578 h 2053753"/>
              <a:gd name="connsiteX10" fmla="*/ 381838 w 1505846"/>
              <a:gd name="connsiteY10" fmla="*/ 653828 h 2053753"/>
              <a:gd name="connsiteX11" fmla="*/ 381838 w 1505846"/>
              <a:gd name="connsiteY11" fmla="*/ 543296 h 2053753"/>
              <a:gd name="connsiteX12" fmla="*/ 371789 w 1505846"/>
              <a:gd name="connsiteY12" fmla="*/ 427740 h 2053753"/>
              <a:gd name="connsiteX13" fmla="*/ 356717 w 1505846"/>
              <a:gd name="connsiteY13" fmla="*/ 307160 h 2053753"/>
              <a:gd name="connsiteX14" fmla="*/ 316524 w 1505846"/>
              <a:gd name="connsiteY14" fmla="*/ 226773 h 2053753"/>
              <a:gd name="connsiteX15" fmla="*/ 301451 w 1505846"/>
              <a:gd name="connsiteY15" fmla="*/ 116241 h 2053753"/>
              <a:gd name="connsiteX16" fmla="*/ 321548 w 1505846"/>
              <a:gd name="connsiteY16" fmla="*/ 50927 h 2053753"/>
              <a:gd name="connsiteX17" fmla="*/ 336620 w 1505846"/>
              <a:gd name="connsiteY17" fmla="*/ 40879 h 2053753"/>
              <a:gd name="connsiteX18" fmla="*/ 381838 w 1505846"/>
              <a:gd name="connsiteY18" fmla="*/ 20782 h 2053753"/>
              <a:gd name="connsiteX19" fmla="*/ 452176 w 1505846"/>
              <a:gd name="connsiteY19" fmla="*/ 685 h 2053753"/>
              <a:gd name="connsiteX20" fmla="*/ 522515 w 1505846"/>
              <a:gd name="connsiteY20" fmla="*/ 5710 h 2053753"/>
              <a:gd name="connsiteX21" fmla="*/ 572757 w 1505846"/>
              <a:gd name="connsiteY21" fmla="*/ 15758 h 2053753"/>
              <a:gd name="connsiteX22" fmla="*/ 628022 w 1505846"/>
              <a:gd name="connsiteY22" fmla="*/ 76048 h 2053753"/>
              <a:gd name="connsiteX23" fmla="*/ 688313 w 1505846"/>
              <a:gd name="connsiteY23" fmla="*/ 146386 h 2053753"/>
              <a:gd name="connsiteX24" fmla="*/ 718458 w 1505846"/>
              <a:gd name="connsiteY24" fmla="*/ 392571 h 2053753"/>
              <a:gd name="connsiteX25" fmla="*/ 718458 w 1505846"/>
              <a:gd name="connsiteY25" fmla="*/ 417692 h 2053753"/>
              <a:gd name="connsiteX26" fmla="*/ 718458 w 1505846"/>
              <a:gd name="connsiteY26" fmla="*/ 553345 h 2053753"/>
              <a:gd name="connsiteX27" fmla="*/ 718458 w 1505846"/>
              <a:gd name="connsiteY27" fmla="*/ 653828 h 2053753"/>
              <a:gd name="connsiteX28" fmla="*/ 678264 w 1505846"/>
              <a:gd name="connsiteY28" fmla="*/ 749288 h 2053753"/>
              <a:gd name="connsiteX29" fmla="*/ 648119 w 1505846"/>
              <a:gd name="connsiteY29" fmla="*/ 824650 h 2053753"/>
              <a:gd name="connsiteX30" fmla="*/ 643095 w 1505846"/>
              <a:gd name="connsiteY30" fmla="*/ 884940 h 2053753"/>
              <a:gd name="connsiteX31" fmla="*/ 683288 w 1505846"/>
              <a:gd name="connsiteY31" fmla="*/ 985424 h 2053753"/>
              <a:gd name="connsiteX32" fmla="*/ 723482 w 1505846"/>
              <a:gd name="connsiteY32" fmla="*/ 1065811 h 2053753"/>
              <a:gd name="connsiteX33" fmla="*/ 798844 w 1505846"/>
              <a:gd name="connsiteY33" fmla="*/ 1221560 h 2053753"/>
              <a:gd name="connsiteX34" fmla="*/ 803869 w 1505846"/>
              <a:gd name="connsiteY34" fmla="*/ 1296923 h 2053753"/>
              <a:gd name="connsiteX35" fmla="*/ 803869 w 1505846"/>
              <a:gd name="connsiteY35" fmla="*/ 1377310 h 2053753"/>
              <a:gd name="connsiteX36" fmla="*/ 768699 w 1505846"/>
              <a:gd name="connsiteY36" fmla="*/ 1457696 h 2053753"/>
              <a:gd name="connsiteX37" fmla="*/ 437104 w 1505846"/>
              <a:gd name="connsiteY37" fmla="*/ 1919921 h 2053753"/>
              <a:gd name="connsiteX38" fmla="*/ 507442 w 1505846"/>
              <a:gd name="connsiteY38" fmla="*/ 2045525 h 2053753"/>
              <a:gd name="connsiteX39" fmla="*/ 582805 w 1505846"/>
              <a:gd name="connsiteY39" fmla="*/ 2035477 h 2053753"/>
              <a:gd name="connsiteX40" fmla="*/ 653143 w 1505846"/>
              <a:gd name="connsiteY40" fmla="*/ 1985235 h 2053753"/>
              <a:gd name="connsiteX41" fmla="*/ 728506 w 1505846"/>
              <a:gd name="connsiteY41" fmla="*/ 1904848 h 2053753"/>
              <a:gd name="connsiteX42" fmla="*/ 839038 w 1505846"/>
              <a:gd name="connsiteY42" fmla="*/ 1744074 h 2053753"/>
              <a:gd name="connsiteX43" fmla="*/ 914400 w 1505846"/>
              <a:gd name="connsiteY43" fmla="*/ 1563204 h 2053753"/>
              <a:gd name="connsiteX44" fmla="*/ 1125416 w 1505846"/>
              <a:gd name="connsiteY44" fmla="*/ 241846 h 2053753"/>
              <a:gd name="connsiteX45" fmla="*/ 1125416 w 1505846"/>
              <a:gd name="connsiteY45" fmla="*/ 503103 h 2053753"/>
              <a:gd name="connsiteX46" fmla="*/ 1130440 w 1505846"/>
              <a:gd name="connsiteY46" fmla="*/ 628707 h 2053753"/>
              <a:gd name="connsiteX47" fmla="*/ 1170633 w 1505846"/>
              <a:gd name="connsiteY47" fmla="*/ 699046 h 2053753"/>
              <a:gd name="connsiteX48" fmla="*/ 1200778 w 1505846"/>
              <a:gd name="connsiteY48" fmla="*/ 804553 h 2053753"/>
              <a:gd name="connsiteX49" fmla="*/ 1215851 w 1505846"/>
              <a:gd name="connsiteY49" fmla="*/ 905037 h 2053753"/>
              <a:gd name="connsiteX50" fmla="*/ 1185706 w 1505846"/>
              <a:gd name="connsiteY50" fmla="*/ 1065811 h 2053753"/>
              <a:gd name="connsiteX51" fmla="*/ 1190730 w 1505846"/>
              <a:gd name="connsiteY51" fmla="*/ 1156246 h 2053753"/>
              <a:gd name="connsiteX52" fmla="*/ 1190730 w 1505846"/>
              <a:gd name="connsiteY52" fmla="*/ 1306971 h 2053753"/>
              <a:gd name="connsiteX53" fmla="*/ 1175658 w 1505846"/>
              <a:gd name="connsiteY53" fmla="*/ 1367261 h 2053753"/>
              <a:gd name="connsiteX54" fmla="*/ 1130440 w 1505846"/>
              <a:gd name="connsiteY54" fmla="*/ 1507938 h 2053753"/>
              <a:gd name="connsiteX55" fmla="*/ 1105319 w 1505846"/>
              <a:gd name="connsiteY55" fmla="*/ 1653639 h 2053753"/>
              <a:gd name="connsiteX56" fmla="*/ 1085222 w 1505846"/>
              <a:gd name="connsiteY56" fmla="*/ 1739050 h 2053753"/>
              <a:gd name="connsiteX57" fmla="*/ 1110343 w 1505846"/>
              <a:gd name="connsiteY57" fmla="*/ 1814413 h 2053753"/>
              <a:gd name="connsiteX58" fmla="*/ 1145513 w 1505846"/>
              <a:gd name="connsiteY58" fmla="*/ 1839534 h 2053753"/>
              <a:gd name="connsiteX59" fmla="*/ 1190730 w 1505846"/>
              <a:gd name="connsiteY59" fmla="*/ 1839534 h 2053753"/>
              <a:gd name="connsiteX60" fmla="*/ 1245996 w 1505846"/>
              <a:gd name="connsiteY60" fmla="*/ 1819437 h 2053753"/>
              <a:gd name="connsiteX61" fmla="*/ 1296238 w 1505846"/>
              <a:gd name="connsiteY61" fmla="*/ 1764171 h 2053753"/>
              <a:gd name="connsiteX62" fmla="*/ 1316335 w 1505846"/>
              <a:gd name="connsiteY62" fmla="*/ 1638567 h 2053753"/>
              <a:gd name="connsiteX63" fmla="*/ 1351504 w 1505846"/>
              <a:gd name="connsiteY63" fmla="*/ 1563204 h 2053753"/>
              <a:gd name="connsiteX64" fmla="*/ 1426866 w 1505846"/>
              <a:gd name="connsiteY64" fmla="*/ 1497890 h 2053753"/>
              <a:gd name="connsiteX65" fmla="*/ 1487157 w 1505846"/>
              <a:gd name="connsiteY65" fmla="*/ 1322044 h 2053753"/>
              <a:gd name="connsiteX66" fmla="*/ 1502229 w 1505846"/>
              <a:gd name="connsiteY66" fmla="*/ 1246681 h 2053753"/>
              <a:gd name="connsiteX67" fmla="*/ 1502229 w 1505846"/>
              <a:gd name="connsiteY67" fmla="*/ 1141173 h 2053753"/>
              <a:gd name="connsiteX68" fmla="*/ 1462036 w 1505846"/>
              <a:gd name="connsiteY68" fmla="*/ 1040690 h 2053753"/>
              <a:gd name="connsiteX69" fmla="*/ 1451987 w 1505846"/>
              <a:gd name="connsiteY69" fmla="*/ 955279 h 2053753"/>
              <a:gd name="connsiteX0" fmla="*/ 0 w 1485749"/>
              <a:gd name="connsiteY0" fmla="*/ 407644 h 2053753"/>
              <a:gd name="connsiteX1" fmla="*/ 30145 w 1485749"/>
              <a:gd name="connsiteY1" fmla="*/ 513151 h 2053753"/>
              <a:gd name="connsiteX2" fmla="*/ 45218 w 1485749"/>
              <a:gd name="connsiteY2" fmla="*/ 588514 h 2053753"/>
              <a:gd name="connsiteX3" fmla="*/ 60290 w 1485749"/>
              <a:gd name="connsiteY3" fmla="*/ 678949 h 2053753"/>
              <a:gd name="connsiteX4" fmla="*/ 90435 w 1485749"/>
              <a:gd name="connsiteY4" fmla="*/ 759336 h 2053753"/>
              <a:gd name="connsiteX5" fmla="*/ 442128 w 1485749"/>
              <a:gd name="connsiteY5" fmla="*/ 1111028 h 2053753"/>
              <a:gd name="connsiteX6" fmla="*/ 417007 w 1485749"/>
              <a:gd name="connsiteY6" fmla="*/ 1055762 h 2053753"/>
              <a:gd name="connsiteX7" fmla="*/ 386862 w 1485749"/>
              <a:gd name="connsiteY7" fmla="*/ 935182 h 2053753"/>
              <a:gd name="connsiteX8" fmla="*/ 366765 w 1485749"/>
              <a:gd name="connsiteY8" fmla="*/ 809578 h 2053753"/>
              <a:gd name="connsiteX9" fmla="*/ 361741 w 1485749"/>
              <a:gd name="connsiteY9" fmla="*/ 653828 h 2053753"/>
              <a:gd name="connsiteX10" fmla="*/ 361741 w 1485749"/>
              <a:gd name="connsiteY10" fmla="*/ 543296 h 2053753"/>
              <a:gd name="connsiteX11" fmla="*/ 351692 w 1485749"/>
              <a:gd name="connsiteY11" fmla="*/ 427740 h 2053753"/>
              <a:gd name="connsiteX12" fmla="*/ 336620 w 1485749"/>
              <a:gd name="connsiteY12" fmla="*/ 307160 h 2053753"/>
              <a:gd name="connsiteX13" fmla="*/ 296427 w 1485749"/>
              <a:gd name="connsiteY13" fmla="*/ 226773 h 2053753"/>
              <a:gd name="connsiteX14" fmla="*/ 281354 w 1485749"/>
              <a:gd name="connsiteY14" fmla="*/ 116241 h 2053753"/>
              <a:gd name="connsiteX15" fmla="*/ 301451 w 1485749"/>
              <a:gd name="connsiteY15" fmla="*/ 50927 h 2053753"/>
              <a:gd name="connsiteX16" fmla="*/ 316523 w 1485749"/>
              <a:gd name="connsiteY16" fmla="*/ 40879 h 2053753"/>
              <a:gd name="connsiteX17" fmla="*/ 361741 w 1485749"/>
              <a:gd name="connsiteY17" fmla="*/ 20782 h 2053753"/>
              <a:gd name="connsiteX18" fmla="*/ 432079 w 1485749"/>
              <a:gd name="connsiteY18" fmla="*/ 685 h 2053753"/>
              <a:gd name="connsiteX19" fmla="*/ 502418 w 1485749"/>
              <a:gd name="connsiteY19" fmla="*/ 5710 h 2053753"/>
              <a:gd name="connsiteX20" fmla="*/ 552660 w 1485749"/>
              <a:gd name="connsiteY20" fmla="*/ 15758 h 2053753"/>
              <a:gd name="connsiteX21" fmla="*/ 607925 w 1485749"/>
              <a:gd name="connsiteY21" fmla="*/ 76048 h 2053753"/>
              <a:gd name="connsiteX22" fmla="*/ 668216 w 1485749"/>
              <a:gd name="connsiteY22" fmla="*/ 146386 h 2053753"/>
              <a:gd name="connsiteX23" fmla="*/ 698361 w 1485749"/>
              <a:gd name="connsiteY23" fmla="*/ 392571 h 2053753"/>
              <a:gd name="connsiteX24" fmla="*/ 698361 w 1485749"/>
              <a:gd name="connsiteY24" fmla="*/ 417692 h 2053753"/>
              <a:gd name="connsiteX25" fmla="*/ 698361 w 1485749"/>
              <a:gd name="connsiteY25" fmla="*/ 553345 h 2053753"/>
              <a:gd name="connsiteX26" fmla="*/ 698361 w 1485749"/>
              <a:gd name="connsiteY26" fmla="*/ 653828 h 2053753"/>
              <a:gd name="connsiteX27" fmla="*/ 658167 w 1485749"/>
              <a:gd name="connsiteY27" fmla="*/ 749288 h 2053753"/>
              <a:gd name="connsiteX28" fmla="*/ 628022 w 1485749"/>
              <a:gd name="connsiteY28" fmla="*/ 824650 h 2053753"/>
              <a:gd name="connsiteX29" fmla="*/ 622998 w 1485749"/>
              <a:gd name="connsiteY29" fmla="*/ 884940 h 2053753"/>
              <a:gd name="connsiteX30" fmla="*/ 663191 w 1485749"/>
              <a:gd name="connsiteY30" fmla="*/ 985424 h 2053753"/>
              <a:gd name="connsiteX31" fmla="*/ 703385 w 1485749"/>
              <a:gd name="connsiteY31" fmla="*/ 1065811 h 2053753"/>
              <a:gd name="connsiteX32" fmla="*/ 778747 w 1485749"/>
              <a:gd name="connsiteY32" fmla="*/ 1221560 h 2053753"/>
              <a:gd name="connsiteX33" fmla="*/ 783772 w 1485749"/>
              <a:gd name="connsiteY33" fmla="*/ 1296923 h 2053753"/>
              <a:gd name="connsiteX34" fmla="*/ 783772 w 1485749"/>
              <a:gd name="connsiteY34" fmla="*/ 1377310 h 2053753"/>
              <a:gd name="connsiteX35" fmla="*/ 748602 w 1485749"/>
              <a:gd name="connsiteY35" fmla="*/ 1457696 h 2053753"/>
              <a:gd name="connsiteX36" fmla="*/ 417007 w 1485749"/>
              <a:gd name="connsiteY36" fmla="*/ 1919921 h 2053753"/>
              <a:gd name="connsiteX37" fmla="*/ 487345 w 1485749"/>
              <a:gd name="connsiteY37" fmla="*/ 2045525 h 2053753"/>
              <a:gd name="connsiteX38" fmla="*/ 562708 w 1485749"/>
              <a:gd name="connsiteY38" fmla="*/ 2035477 h 2053753"/>
              <a:gd name="connsiteX39" fmla="*/ 633046 w 1485749"/>
              <a:gd name="connsiteY39" fmla="*/ 1985235 h 2053753"/>
              <a:gd name="connsiteX40" fmla="*/ 708409 w 1485749"/>
              <a:gd name="connsiteY40" fmla="*/ 1904848 h 2053753"/>
              <a:gd name="connsiteX41" fmla="*/ 818941 w 1485749"/>
              <a:gd name="connsiteY41" fmla="*/ 1744074 h 2053753"/>
              <a:gd name="connsiteX42" fmla="*/ 894303 w 1485749"/>
              <a:gd name="connsiteY42" fmla="*/ 1563204 h 2053753"/>
              <a:gd name="connsiteX43" fmla="*/ 1105319 w 1485749"/>
              <a:gd name="connsiteY43" fmla="*/ 241846 h 2053753"/>
              <a:gd name="connsiteX44" fmla="*/ 1105319 w 1485749"/>
              <a:gd name="connsiteY44" fmla="*/ 503103 h 2053753"/>
              <a:gd name="connsiteX45" fmla="*/ 1110343 w 1485749"/>
              <a:gd name="connsiteY45" fmla="*/ 628707 h 2053753"/>
              <a:gd name="connsiteX46" fmla="*/ 1150536 w 1485749"/>
              <a:gd name="connsiteY46" fmla="*/ 699046 h 2053753"/>
              <a:gd name="connsiteX47" fmla="*/ 1180681 w 1485749"/>
              <a:gd name="connsiteY47" fmla="*/ 804553 h 2053753"/>
              <a:gd name="connsiteX48" fmla="*/ 1195754 w 1485749"/>
              <a:gd name="connsiteY48" fmla="*/ 905037 h 2053753"/>
              <a:gd name="connsiteX49" fmla="*/ 1165609 w 1485749"/>
              <a:gd name="connsiteY49" fmla="*/ 1065811 h 2053753"/>
              <a:gd name="connsiteX50" fmla="*/ 1170633 w 1485749"/>
              <a:gd name="connsiteY50" fmla="*/ 1156246 h 2053753"/>
              <a:gd name="connsiteX51" fmla="*/ 1170633 w 1485749"/>
              <a:gd name="connsiteY51" fmla="*/ 1306971 h 2053753"/>
              <a:gd name="connsiteX52" fmla="*/ 1155561 w 1485749"/>
              <a:gd name="connsiteY52" fmla="*/ 1367261 h 2053753"/>
              <a:gd name="connsiteX53" fmla="*/ 1110343 w 1485749"/>
              <a:gd name="connsiteY53" fmla="*/ 1507938 h 2053753"/>
              <a:gd name="connsiteX54" fmla="*/ 1085222 w 1485749"/>
              <a:gd name="connsiteY54" fmla="*/ 1653639 h 2053753"/>
              <a:gd name="connsiteX55" fmla="*/ 1065125 w 1485749"/>
              <a:gd name="connsiteY55" fmla="*/ 1739050 h 2053753"/>
              <a:gd name="connsiteX56" fmla="*/ 1090246 w 1485749"/>
              <a:gd name="connsiteY56" fmla="*/ 1814413 h 2053753"/>
              <a:gd name="connsiteX57" fmla="*/ 1125416 w 1485749"/>
              <a:gd name="connsiteY57" fmla="*/ 1839534 h 2053753"/>
              <a:gd name="connsiteX58" fmla="*/ 1170633 w 1485749"/>
              <a:gd name="connsiteY58" fmla="*/ 1839534 h 2053753"/>
              <a:gd name="connsiteX59" fmla="*/ 1225899 w 1485749"/>
              <a:gd name="connsiteY59" fmla="*/ 1819437 h 2053753"/>
              <a:gd name="connsiteX60" fmla="*/ 1276141 w 1485749"/>
              <a:gd name="connsiteY60" fmla="*/ 1764171 h 2053753"/>
              <a:gd name="connsiteX61" fmla="*/ 1296238 w 1485749"/>
              <a:gd name="connsiteY61" fmla="*/ 1638567 h 2053753"/>
              <a:gd name="connsiteX62" fmla="*/ 1331407 w 1485749"/>
              <a:gd name="connsiteY62" fmla="*/ 1563204 h 2053753"/>
              <a:gd name="connsiteX63" fmla="*/ 1406769 w 1485749"/>
              <a:gd name="connsiteY63" fmla="*/ 1497890 h 2053753"/>
              <a:gd name="connsiteX64" fmla="*/ 1467060 w 1485749"/>
              <a:gd name="connsiteY64" fmla="*/ 1322044 h 2053753"/>
              <a:gd name="connsiteX65" fmla="*/ 1482132 w 1485749"/>
              <a:gd name="connsiteY65" fmla="*/ 1246681 h 2053753"/>
              <a:gd name="connsiteX66" fmla="*/ 1482132 w 1485749"/>
              <a:gd name="connsiteY66" fmla="*/ 1141173 h 2053753"/>
              <a:gd name="connsiteX67" fmla="*/ 1441939 w 1485749"/>
              <a:gd name="connsiteY67" fmla="*/ 1040690 h 2053753"/>
              <a:gd name="connsiteX68" fmla="*/ 1431890 w 1485749"/>
              <a:gd name="connsiteY68" fmla="*/ 955279 h 2053753"/>
              <a:gd name="connsiteX0" fmla="*/ 0 w 1455604"/>
              <a:gd name="connsiteY0" fmla="*/ 513151 h 2053753"/>
              <a:gd name="connsiteX1" fmla="*/ 15073 w 1455604"/>
              <a:gd name="connsiteY1" fmla="*/ 588514 h 2053753"/>
              <a:gd name="connsiteX2" fmla="*/ 30145 w 1455604"/>
              <a:gd name="connsiteY2" fmla="*/ 678949 h 2053753"/>
              <a:gd name="connsiteX3" fmla="*/ 60290 w 1455604"/>
              <a:gd name="connsiteY3" fmla="*/ 759336 h 2053753"/>
              <a:gd name="connsiteX4" fmla="*/ 411983 w 1455604"/>
              <a:gd name="connsiteY4" fmla="*/ 1111028 h 2053753"/>
              <a:gd name="connsiteX5" fmla="*/ 386862 w 1455604"/>
              <a:gd name="connsiteY5" fmla="*/ 1055762 h 2053753"/>
              <a:gd name="connsiteX6" fmla="*/ 356717 w 1455604"/>
              <a:gd name="connsiteY6" fmla="*/ 935182 h 2053753"/>
              <a:gd name="connsiteX7" fmla="*/ 336620 w 1455604"/>
              <a:gd name="connsiteY7" fmla="*/ 809578 h 2053753"/>
              <a:gd name="connsiteX8" fmla="*/ 331596 w 1455604"/>
              <a:gd name="connsiteY8" fmla="*/ 653828 h 2053753"/>
              <a:gd name="connsiteX9" fmla="*/ 331596 w 1455604"/>
              <a:gd name="connsiteY9" fmla="*/ 543296 h 2053753"/>
              <a:gd name="connsiteX10" fmla="*/ 321547 w 1455604"/>
              <a:gd name="connsiteY10" fmla="*/ 427740 h 2053753"/>
              <a:gd name="connsiteX11" fmla="*/ 306475 w 1455604"/>
              <a:gd name="connsiteY11" fmla="*/ 307160 h 2053753"/>
              <a:gd name="connsiteX12" fmla="*/ 266282 w 1455604"/>
              <a:gd name="connsiteY12" fmla="*/ 226773 h 2053753"/>
              <a:gd name="connsiteX13" fmla="*/ 251209 w 1455604"/>
              <a:gd name="connsiteY13" fmla="*/ 116241 h 2053753"/>
              <a:gd name="connsiteX14" fmla="*/ 271306 w 1455604"/>
              <a:gd name="connsiteY14" fmla="*/ 50927 h 2053753"/>
              <a:gd name="connsiteX15" fmla="*/ 286378 w 1455604"/>
              <a:gd name="connsiteY15" fmla="*/ 40879 h 2053753"/>
              <a:gd name="connsiteX16" fmla="*/ 331596 w 1455604"/>
              <a:gd name="connsiteY16" fmla="*/ 20782 h 2053753"/>
              <a:gd name="connsiteX17" fmla="*/ 401934 w 1455604"/>
              <a:gd name="connsiteY17" fmla="*/ 685 h 2053753"/>
              <a:gd name="connsiteX18" fmla="*/ 472273 w 1455604"/>
              <a:gd name="connsiteY18" fmla="*/ 5710 h 2053753"/>
              <a:gd name="connsiteX19" fmla="*/ 522515 w 1455604"/>
              <a:gd name="connsiteY19" fmla="*/ 15758 h 2053753"/>
              <a:gd name="connsiteX20" fmla="*/ 577780 w 1455604"/>
              <a:gd name="connsiteY20" fmla="*/ 76048 h 2053753"/>
              <a:gd name="connsiteX21" fmla="*/ 638071 w 1455604"/>
              <a:gd name="connsiteY21" fmla="*/ 146386 h 2053753"/>
              <a:gd name="connsiteX22" fmla="*/ 668216 w 1455604"/>
              <a:gd name="connsiteY22" fmla="*/ 392571 h 2053753"/>
              <a:gd name="connsiteX23" fmla="*/ 668216 w 1455604"/>
              <a:gd name="connsiteY23" fmla="*/ 417692 h 2053753"/>
              <a:gd name="connsiteX24" fmla="*/ 668216 w 1455604"/>
              <a:gd name="connsiteY24" fmla="*/ 553345 h 2053753"/>
              <a:gd name="connsiteX25" fmla="*/ 668216 w 1455604"/>
              <a:gd name="connsiteY25" fmla="*/ 653828 h 2053753"/>
              <a:gd name="connsiteX26" fmla="*/ 628022 w 1455604"/>
              <a:gd name="connsiteY26" fmla="*/ 749288 h 2053753"/>
              <a:gd name="connsiteX27" fmla="*/ 597877 w 1455604"/>
              <a:gd name="connsiteY27" fmla="*/ 824650 h 2053753"/>
              <a:gd name="connsiteX28" fmla="*/ 592853 w 1455604"/>
              <a:gd name="connsiteY28" fmla="*/ 884940 h 2053753"/>
              <a:gd name="connsiteX29" fmla="*/ 633046 w 1455604"/>
              <a:gd name="connsiteY29" fmla="*/ 985424 h 2053753"/>
              <a:gd name="connsiteX30" fmla="*/ 673240 w 1455604"/>
              <a:gd name="connsiteY30" fmla="*/ 1065811 h 2053753"/>
              <a:gd name="connsiteX31" fmla="*/ 748602 w 1455604"/>
              <a:gd name="connsiteY31" fmla="*/ 1221560 h 2053753"/>
              <a:gd name="connsiteX32" fmla="*/ 753627 w 1455604"/>
              <a:gd name="connsiteY32" fmla="*/ 1296923 h 2053753"/>
              <a:gd name="connsiteX33" fmla="*/ 753627 w 1455604"/>
              <a:gd name="connsiteY33" fmla="*/ 1377310 h 2053753"/>
              <a:gd name="connsiteX34" fmla="*/ 718457 w 1455604"/>
              <a:gd name="connsiteY34" fmla="*/ 1457696 h 2053753"/>
              <a:gd name="connsiteX35" fmla="*/ 386862 w 1455604"/>
              <a:gd name="connsiteY35" fmla="*/ 1919921 h 2053753"/>
              <a:gd name="connsiteX36" fmla="*/ 457200 w 1455604"/>
              <a:gd name="connsiteY36" fmla="*/ 2045525 h 2053753"/>
              <a:gd name="connsiteX37" fmla="*/ 532563 w 1455604"/>
              <a:gd name="connsiteY37" fmla="*/ 2035477 h 2053753"/>
              <a:gd name="connsiteX38" fmla="*/ 602901 w 1455604"/>
              <a:gd name="connsiteY38" fmla="*/ 1985235 h 2053753"/>
              <a:gd name="connsiteX39" fmla="*/ 678264 w 1455604"/>
              <a:gd name="connsiteY39" fmla="*/ 1904848 h 2053753"/>
              <a:gd name="connsiteX40" fmla="*/ 788796 w 1455604"/>
              <a:gd name="connsiteY40" fmla="*/ 1744074 h 2053753"/>
              <a:gd name="connsiteX41" fmla="*/ 864158 w 1455604"/>
              <a:gd name="connsiteY41" fmla="*/ 1563204 h 2053753"/>
              <a:gd name="connsiteX42" fmla="*/ 1075174 w 1455604"/>
              <a:gd name="connsiteY42" fmla="*/ 241846 h 2053753"/>
              <a:gd name="connsiteX43" fmla="*/ 1075174 w 1455604"/>
              <a:gd name="connsiteY43" fmla="*/ 503103 h 2053753"/>
              <a:gd name="connsiteX44" fmla="*/ 1080198 w 1455604"/>
              <a:gd name="connsiteY44" fmla="*/ 628707 h 2053753"/>
              <a:gd name="connsiteX45" fmla="*/ 1120391 w 1455604"/>
              <a:gd name="connsiteY45" fmla="*/ 699046 h 2053753"/>
              <a:gd name="connsiteX46" fmla="*/ 1150536 w 1455604"/>
              <a:gd name="connsiteY46" fmla="*/ 804553 h 2053753"/>
              <a:gd name="connsiteX47" fmla="*/ 1165609 w 1455604"/>
              <a:gd name="connsiteY47" fmla="*/ 905037 h 2053753"/>
              <a:gd name="connsiteX48" fmla="*/ 1135464 w 1455604"/>
              <a:gd name="connsiteY48" fmla="*/ 1065811 h 2053753"/>
              <a:gd name="connsiteX49" fmla="*/ 1140488 w 1455604"/>
              <a:gd name="connsiteY49" fmla="*/ 1156246 h 2053753"/>
              <a:gd name="connsiteX50" fmla="*/ 1140488 w 1455604"/>
              <a:gd name="connsiteY50" fmla="*/ 1306971 h 2053753"/>
              <a:gd name="connsiteX51" fmla="*/ 1125416 w 1455604"/>
              <a:gd name="connsiteY51" fmla="*/ 1367261 h 2053753"/>
              <a:gd name="connsiteX52" fmla="*/ 1080198 w 1455604"/>
              <a:gd name="connsiteY52" fmla="*/ 1507938 h 2053753"/>
              <a:gd name="connsiteX53" fmla="*/ 1055077 w 1455604"/>
              <a:gd name="connsiteY53" fmla="*/ 1653639 h 2053753"/>
              <a:gd name="connsiteX54" fmla="*/ 1034980 w 1455604"/>
              <a:gd name="connsiteY54" fmla="*/ 1739050 h 2053753"/>
              <a:gd name="connsiteX55" fmla="*/ 1060101 w 1455604"/>
              <a:gd name="connsiteY55" fmla="*/ 1814413 h 2053753"/>
              <a:gd name="connsiteX56" fmla="*/ 1095271 w 1455604"/>
              <a:gd name="connsiteY56" fmla="*/ 1839534 h 2053753"/>
              <a:gd name="connsiteX57" fmla="*/ 1140488 w 1455604"/>
              <a:gd name="connsiteY57" fmla="*/ 1839534 h 2053753"/>
              <a:gd name="connsiteX58" fmla="*/ 1195754 w 1455604"/>
              <a:gd name="connsiteY58" fmla="*/ 1819437 h 2053753"/>
              <a:gd name="connsiteX59" fmla="*/ 1245996 w 1455604"/>
              <a:gd name="connsiteY59" fmla="*/ 1764171 h 2053753"/>
              <a:gd name="connsiteX60" fmla="*/ 1266093 w 1455604"/>
              <a:gd name="connsiteY60" fmla="*/ 1638567 h 2053753"/>
              <a:gd name="connsiteX61" fmla="*/ 1301262 w 1455604"/>
              <a:gd name="connsiteY61" fmla="*/ 1563204 h 2053753"/>
              <a:gd name="connsiteX62" fmla="*/ 1376624 w 1455604"/>
              <a:gd name="connsiteY62" fmla="*/ 1497890 h 2053753"/>
              <a:gd name="connsiteX63" fmla="*/ 1436915 w 1455604"/>
              <a:gd name="connsiteY63" fmla="*/ 1322044 h 2053753"/>
              <a:gd name="connsiteX64" fmla="*/ 1451987 w 1455604"/>
              <a:gd name="connsiteY64" fmla="*/ 1246681 h 2053753"/>
              <a:gd name="connsiteX65" fmla="*/ 1451987 w 1455604"/>
              <a:gd name="connsiteY65" fmla="*/ 1141173 h 2053753"/>
              <a:gd name="connsiteX66" fmla="*/ 1411794 w 1455604"/>
              <a:gd name="connsiteY66" fmla="*/ 1040690 h 2053753"/>
              <a:gd name="connsiteX67" fmla="*/ 1401745 w 1455604"/>
              <a:gd name="connsiteY67" fmla="*/ 955279 h 2053753"/>
              <a:gd name="connsiteX0" fmla="*/ 0 w 1440531"/>
              <a:gd name="connsiteY0" fmla="*/ 588514 h 2053753"/>
              <a:gd name="connsiteX1" fmla="*/ 15072 w 1440531"/>
              <a:gd name="connsiteY1" fmla="*/ 678949 h 2053753"/>
              <a:gd name="connsiteX2" fmla="*/ 45217 w 1440531"/>
              <a:gd name="connsiteY2" fmla="*/ 759336 h 2053753"/>
              <a:gd name="connsiteX3" fmla="*/ 396910 w 1440531"/>
              <a:gd name="connsiteY3" fmla="*/ 1111028 h 2053753"/>
              <a:gd name="connsiteX4" fmla="*/ 371789 w 1440531"/>
              <a:gd name="connsiteY4" fmla="*/ 1055762 h 2053753"/>
              <a:gd name="connsiteX5" fmla="*/ 341644 w 1440531"/>
              <a:gd name="connsiteY5" fmla="*/ 935182 h 2053753"/>
              <a:gd name="connsiteX6" fmla="*/ 321547 w 1440531"/>
              <a:gd name="connsiteY6" fmla="*/ 809578 h 2053753"/>
              <a:gd name="connsiteX7" fmla="*/ 316523 w 1440531"/>
              <a:gd name="connsiteY7" fmla="*/ 653828 h 2053753"/>
              <a:gd name="connsiteX8" fmla="*/ 316523 w 1440531"/>
              <a:gd name="connsiteY8" fmla="*/ 543296 h 2053753"/>
              <a:gd name="connsiteX9" fmla="*/ 306474 w 1440531"/>
              <a:gd name="connsiteY9" fmla="*/ 427740 h 2053753"/>
              <a:gd name="connsiteX10" fmla="*/ 291402 w 1440531"/>
              <a:gd name="connsiteY10" fmla="*/ 307160 h 2053753"/>
              <a:gd name="connsiteX11" fmla="*/ 251209 w 1440531"/>
              <a:gd name="connsiteY11" fmla="*/ 226773 h 2053753"/>
              <a:gd name="connsiteX12" fmla="*/ 236136 w 1440531"/>
              <a:gd name="connsiteY12" fmla="*/ 116241 h 2053753"/>
              <a:gd name="connsiteX13" fmla="*/ 256233 w 1440531"/>
              <a:gd name="connsiteY13" fmla="*/ 50927 h 2053753"/>
              <a:gd name="connsiteX14" fmla="*/ 271305 w 1440531"/>
              <a:gd name="connsiteY14" fmla="*/ 40879 h 2053753"/>
              <a:gd name="connsiteX15" fmla="*/ 316523 w 1440531"/>
              <a:gd name="connsiteY15" fmla="*/ 20782 h 2053753"/>
              <a:gd name="connsiteX16" fmla="*/ 386861 w 1440531"/>
              <a:gd name="connsiteY16" fmla="*/ 685 h 2053753"/>
              <a:gd name="connsiteX17" fmla="*/ 457200 w 1440531"/>
              <a:gd name="connsiteY17" fmla="*/ 5710 h 2053753"/>
              <a:gd name="connsiteX18" fmla="*/ 507442 w 1440531"/>
              <a:gd name="connsiteY18" fmla="*/ 15758 h 2053753"/>
              <a:gd name="connsiteX19" fmla="*/ 562707 w 1440531"/>
              <a:gd name="connsiteY19" fmla="*/ 76048 h 2053753"/>
              <a:gd name="connsiteX20" fmla="*/ 622998 w 1440531"/>
              <a:gd name="connsiteY20" fmla="*/ 146386 h 2053753"/>
              <a:gd name="connsiteX21" fmla="*/ 653143 w 1440531"/>
              <a:gd name="connsiteY21" fmla="*/ 392571 h 2053753"/>
              <a:gd name="connsiteX22" fmla="*/ 653143 w 1440531"/>
              <a:gd name="connsiteY22" fmla="*/ 417692 h 2053753"/>
              <a:gd name="connsiteX23" fmla="*/ 653143 w 1440531"/>
              <a:gd name="connsiteY23" fmla="*/ 553345 h 2053753"/>
              <a:gd name="connsiteX24" fmla="*/ 653143 w 1440531"/>
              <a:gd name="connsiteY24" fmla="*/ 653828 h 2053753"/>
              <a:gd name="connsiteX25" fmla="*/ 612949 w 1440531"/>
              <a:gd name="connsiteY25" fmla="*/ 749288 h 2053753"/>
              <a:gd name="connsiteX26" fmla="*/ 582804 w 1440531"/>
              <a:gd name="connsiteY26" fmla="*/ 824650 h 2053753"/>
              <a:gd name="connsiteX27" fmla="*/ 577780 w 1440531"/>
              <a:gd name="connsiteY27" fmla="*/ 884940 h 2053753"/>
              <a:gd name="connsiteX28" fmla="*/ 617973 w 1440531"/>
              <a:gd name="connsiteY28" fmla="*/ 985424 h 2053753"/>
              <a:gd name="connsiteX29" fmla="*/ 658167 w 1440531"/>
              <a:gd name="connsiteY29" fmla="*/ 1065811 h 2053753"/>
              <a:gd name="connsiteX30" fmla="*/ 733529 w 1440531"/>
              <a:gd name="connsiteY30" fmla="*/ 1221560 h 2053753"/>
              <a:gd name="connsiteX31" fmla="*/ 738554 w 1440531"/>
              <a:gd name="connsiteY31" fmla="*/ 1296923 h 2053753"/>
              <a:gd name="connsiteX32" fmla="*/ 738554 w 1440531"/>
              <a:gd name="connsiteY32" fmla="*/ 1377310 h 2053753"/>
              <a:gd name="connsiteX33" fmla="*/ 703384 w 1440531"/>
              <a:gd name="connsiteY33" fmla="*/ 1457696 h 2053753"/>
              <a:gd name="connsiteX34" fmla="*/ 371789 w 1440531"/>
              <a:gd name="connsiteY34" fmla="*/ 1919921 h 2053753"/>
              <a:gd name="connsiteX35" fmla="*/ 442127 w 1440531"/>
              <a:gd name="connsiteY35" fmla="*/ 2045525 h 2053753"/>
              <a:gd name="connsiteX36" fmla="*/ 517490 w 1440531"/>
              <a:gd name="connsiteY36" fmla="*/ 2035477 h 2053753"/>
              <a:gd name="connsiteX37" fmla="*/ 587828 w 1440531"/>
              <a:gd name="connsiteY37" fmla="*/ 1985235 h 2053753"/>
              <a:gd name="connsiteX38" fmla="*/ 663191 w 1440531"/>
              <a:gd name="connsiteY38" fmla="*/ 1904848 h 2053753"/>
              <a:gd name="connsiteX39" fmla="*/ 773723 w 1440531"/>
              <a:gd name="connsiteY39" fmla="*/ 1744074 h 2053753"/>
              <a:gd name="connsiteX40" fmla="*/ 849085 w 1440531"/>
              <a:gd name="connsiteY40" fmla="*/ 1563204 h 2053753"/>
              <a:gd name="connsiteX41" fmla="*/ 1060101 w 1440531"/>
              <a:gd name="connsiteY41" fmla="*/ 241846 h 2053753"/>
              <a:gd name="connsiteX42" fmla="*/ 1060101 w 1440531"/>
              <a:gd name="connsiteY42" fmla="*/ 503103 h 2053753"/>
              <a:gd name="connsiteX43" fmla="*/ 1065125 w 1440531"/>
              <a:gd name="connsiteY43" fmla="*/ 628707 h 2053753"/>
              <a:gd name="connsiteX44" fmla="*/ 1105318 w 1440531"/>
              <a:gd name="connsiteY44" fmla="*/ 699046 h 2053753"/>
              <a:gd name="connsiteX45" fmla="*/ 1135463 w 1440531"/>
              <a:gd name="connsiteY45" fmla="*/ 804553 h 2053753"/>
              <a:gd name="connsiteX46" fmla="*/ 1150536 w 1440531"/>
              <a:gd name="connsiteY46" fmla="*/ 905037 h 2053753"/>
              <a:gd name="connsiteX47" fmla="*/ 1120391 w 1440531"/>
              <a:gd name="connsiteY47" fmla="*/ 1065811 h 2053753"/>
              <a:gd name="connsiteX48" fmla="*/ 1125415 w 1440531"/>
              <a:gd name="connsiteY48" fmla="*/ 1156246 h 2053753"/>
              <a:gd name="connsiteX49" fmla="*/ 1125415 w 1440531"/>
              <a:gd name="connsiteY49" fmla="*/ 1306971 h 2053753"/>
              <a:gd name="connsiteX50" fmla="*/ 1110343 w 1440531"/>
              <a:gd name="connsiteY50" fmla="*/ 1367261 h 2053753"/>
              <a:gd name="connsiteX51" fmla="*/ 1065125 w 1440531"/>
              <a:gd name="connsiteY51" fmla="*/ 1507938 h 2053753"/>
              <a:gd name="connsiteX52" fmla="*/ 1040004 w 1440531"/>
              <a:gd name="connsiteY52" fmla="*/ 1653639 h 2053753"/>
              <a:gd name="connsiteX53" fmla="*/ 1019907 w 1440531"/>
              <a:gd name="connsiteY53" fmla="*/ 1739050 h 2053753"/>
              <a:gd name="connsiteX54" fmla="*/ 1045028 w 1440531"/>
              <a:gd name="connsiteY54" fmla="*/ 1814413 h 2053753"/>
              <a:gd name="connsiteX55" fmla="*/ 1080198 w 1440531"/>
              <a:gd name="connsiteY55" fmla="*/ 1839534 h 2053753"/>
              <a:gd name="connsiteX56" fmla="*/ 1125415 w 1440531"/>
              <a:gd name="connsiteY56" fmla="*/ 1839534 h 2053753"/>
              <a:gd name="connsiteX57" fmla="*/ 1180681 w 1440531"/>
              <a:gd name="connsiteY57" fmla="*/ 1819437 h 2053753"/>
              <a:gd name="connsiteX58" fmla="*/ 1230923 w 1440531"/>
              <a:gd name="connsiteY58" fmla="*/ 1764171 h 2053753"/>
              <a:gd name="connsiteX59" fmla="*/ 1251020 w 1440531"/>
              <a:gd name="connsiteY59" fmla="*/ 1638567 h 2053753"/>
              <a:gd name="connsiteX60" fmla="*/ 1286189 w 1440531"/>
              <a:gd name="connsiteY60" fmla="*/ 1563204 h 2053753"/>
              <a:gd name="connsiteX61" fmla="*/ 1361551 w 1440531"/>
              <a:gd name="connsiteY61" fmla="*/ 1497890 h 2053753"/>
              <a:gd name="connsiteX62" fmla="*/ 1421842 w 1440531"/>
              <a:gd name="connsiteY62" fmla="*/ 1322044 h 2053753"/>
              <a:gd name="connsiteX63" fmla="*/ 1436914 w 1440531"/>
              <a:gd name="connsiteY63" fmla="*/ 1246681 h 2053753"/>
              <a:gd name="connsiteX64" fmla="*/ 1436914 w 1440531"/>
              <a:gd name="connsiteY64" fmla="*/ 1141173 h 2053753"/>
              <a:gd name="connsiteX65" fmla="*/ 1396721 w 1440531"/>
              <a:gd name="connsiteY65" fmla="*/ 1040690 h 2053753"/>
              <a:gd name="connsiteX66" fmla="*/ 1386672 w 1440531"/>
              <a:gd name="connsiteY66" fmla="*/ 955279 h 2053753"/>
              <a:gd name="connsiteX0" fmla="*/ 6150 w 1431609"/>
              <a:gd name="connsiteY0" fmla="*/ 678949 h 2053753"/>
              <a:gd name="connsiteX1" fmla="*/ 36295 w 1431609"/>
              <a:gd name="connsiteY1" fmla="*/ 759336 h 2053753"/>
              <a:gd name="connsiteX2" fmla="*/ 387988 w 1431609"/>
              <a:gd name="connsiteY2" fmla="*/ 1111028 h 2053753"/>
              <a:gd name="connsiteX3" fmla="*/ 362867 w 1431609"/>
              <a:gd name="connsiteY3" fmla="*/ 1055762 h 2053753"/>
              <a:gd name="connsiteX4" fmla="*/ 332722 w 1431609"/>
              <a:gd name="connsiteY4" fmla="*/ 935182 h 2053753"/>
              <a:gd name="connsiteX5" fmla="*/ 312625 w 1431609"/>
              <a:gd name="connsiteY5" fmla="*/ 809578 h 2053753"/>
              <a:gd name="connsiteX6" fmla="*/ 307601 w 1431609"/>
              <a:gd name="connsiteY6" fmla="*/ 653828 h 2053753"/>
              <a:gd name="connsiteX7" fmla="*/ 307601 w 1431609"/>
              <a:gd name="connsiteY7" fmla="*/ 543296 h 2053753"/>
              <a:gd name="connsiteX8" fmla="*/ 297552 w 1431609"/>
              <a:gd name="connsiteY8" fmla="*/ 427740 h 2053753"/>
              <a:gd name="connsiteX9" fmla="*/ 282480 w 1431609"/>
              <a:gd name="connsiteY9" fmla="*/ 307160 h 2053753"/>
              <a:gd name="connsiteX10" fmla="*/ 242287 w 1431609"/>
              <a:gd name="connsiteY10" fmla="*/ 226773 h 2053753"/>
              <a:gd name="connsiteX11" fmla="*/ 227214 w 1431609"/>
              <a:gd name="connsiteY11" fmla="*/ 116241 h 2053753"/>
              <a:gd name="connsiteX12" fmla="*/ 247311 w 1431609"/>
              <a:gd name="connsiteY12" fmla="*/ 50927 h 2053753"/>
              <a:gd name="connsiteX13" fmla="*/ 262383 w 1431609"/>
              <a:gd name="connsiteY13" fmla="*/ 40879 h 2053753"/>
              <a:gd name="connsiteX14" fmla="*/ 307601 w 1431609"/>
              <a:gd name="connsiteY14" fmla="*/ 20782 h 2053753"/>
              <a:gd name="connsiteX15" fmla="*/ 377939 w 1431609"/>
              <a:gd name="connsiteY15" fmla="*/ 685 h 2053753"/>
              <a:gd name="connsiteX16" fmla="*/ 448278 w 1431609"/>
              <a:gd name="connsiteY16" fmla="*/ 5710 h 2053753"/>
              <a:gd name="connsiteX17" fmla="*/ 498520 w 1431609"/>
              <a:gd name="connsiteY17" fmla="*/ 15758 h 2053753"/>
              <a:gd name="connsiteX18" fmla="*/ 553785 w 1431609"/>
              <a:gd name="connsiteY18" fmla="*/ 76048 h 2053753"/>
              <a:gd name="connsiteX19" fmla="*/ 614076 w 1431609"/>
              <a:gd name="connsiteY19" fmla="*/ 146386 h 2053753"/>
              <a:gd name="connsiteX20" fmla="*/ 644221 w 1431609"/>
              <a:gd name="connsiteY20" fmla="*/ 392571 h 2053753"/>
              <a:gd name="connsiteX21" fmla="*/ 644221 w 1431609"/>
              <a:gd name="connsiteY21" fmla="*/ 417692 h 2053753"/>
              <a:gd name="connsiteX22" fmla="*/ 644221 w 1431609"/>
              <a:gd name="connsiteY22" fmla="*/ 553345 h 2053753"/>
              <a:gd name="connsiteX23" fmla="*/ 644221 w 1431609"/>
              <a:gd name="connsiteY23" fmla="*/ 653828 h 2053753"/>
              <a:gd name="connsiteX24" fmla="*/ 604027 w 1431609"/>
              <a:gd name="connsiteY24" fmla="*/ 749288 h 2053753"/>
              <a:gd name="connsiteX25" fmla="*/ 573882 w 1431609"/>
              <a:gd name="connsiteY25" fmla="*/ 824650 h 2053753"/>
              <a:gd name="connsiteX26" fmla="*/ 568858 w 1431609"/>
              <a:gd name="connsiteY26" fmla="*/ 884940 h 2053753"/>
              <a:gd name="connsiteX27" fmla="*/ 609051 w 1431609"/>
              <a:gd name="connsiteY27" fmla="*/ 985424 h 2053753"/>
              <a:gd name="connsiteX28" fmla="*/ 649245 w 1431609"/>
              <a:gd name="connsiteY28" fmla="*/ 1065811 h 2053753"/>
              <a:gd name="connsiteX29" fmla="*/ 724607 w 1431609"/>
              <a:gd name="connsiteY29" fmla="*/ 1221560 h 2053753"/>
              <a:gd name="connsiteX30" fmla="*/ 729632 w 1431609"/>
              <a:gd name="connsiteY30" fmla="*/ 1296923 h 2053753"/>
              <a:gd name="connsiteX31" fmla="*/ 729632 w 1431609"/>
              <a:gd name="connsiteY31" fmla="*/ 1377310 h 2053753"/>
              <a:gd name="connsiteX32" fmla="*/ 694462 w 1431609"/>
              <a:gd name="connsiteY32" fmla="*/ 1457696 h 2053753"/>
              <a:gd name="connsiteX33" fmla="*/ 362867 w 1431609"/>
              <a:gd name="connsiteY33" fmla="*/ 1919921 h 2053753"/>
              <a:gd name="connsiteX34" fmla="*/ 433205 w 1431609"/>
              <a:gd name="connsiteY34" fmla="*/ 2045525 h 2053753"/>
              <a:gd name="connsiteX35" fmla="*/ 508568 w 1431609"/>
              <a:gd name="connsiteY35" fmla="*/ 2035477 h 2053753"/>
              <a:gd name="connsiteX36" fmla="*/ 578906 w 1431609"/>
              <a:gd name="connsiteY36" fmla="*/ 1985235 h 2053753"/>
              <a:gd name="connsiteX37" fmla="*/ 654269 w 1431609"/>
              <a:gd name="connsiteY37" fmla="*/ 1904848 h 2053753"/>
              <a:gd name="connsiteX38" fmla="*/ 764801 w 1431609"/>
              <a:gd name="connsiteY38" fmla="*/ 1744074 h 2053753"/>
              <a:gd name="connsiteX39" fmla="*/ 840163 w 1431609"/>
              <a:gd name="connsiteY39" fmla="*/ 1563204 h 2053753"/>
              <a:gd name="connsiteX40" fmla="*/ 1051179 w 1431609"/>
              <a:gd name="connsiteY40" fmla="*/ 241846 h 2053753"/>
              <a:gd name="connsiteX41" fmla="*/ 1051179 w 1431609"/>
              <a:gd name="connsiteY41" fmla="*/ 503103 h 2053753"/>
              <a:gd name="connsiteX42" fmla="*/ 1056203 w 1431609"/>
              <a:gd name="connsiteY42" fmla="*/ 628707 h 2053753"/>
              <a:gd name="connsiteX43" fmla="*/ 1096396 w 1431609"/>
              <a:gd name="connsiteY43" fmla="*/ 699046 h 2053753"/>
              <a:gd name="connsiteX44" fmla="*/ 1126541 w 1431609"/>
              <a:gd name="connsiteY44" fmla="*/ 804553 h 2053753"/>
              <a:gd name="connsiteX45" fmla="*/ 1141614 w 1431609"/>
              <a:gd name="connsiteY45" fmla="*/ 905037 h 2053753"/>
              <a:gd name="connsiteX46" fmla="*/ 1111469 w 1431609"/>
              <a:gd name="connsiteY46" fmla="*/ 1065811 h 2053753"/>
              <a:gd name="connsiteX47" fmla="*/ 1116493 w 1431609"/>
              <a:gd name="connsiteY47" fmla="*/ 1156246 h 2053753"/>
              <a:gd name="connsiteX48" fmla="*/ 1116493 w 1431609"/>
              <a:gd name="connsiteY48" fmla="*/ 1306971 h 2053753"/>
              <a:gd name="connsiteX49" fmla="*/ 1101421 w 1431609"/>
              <a:gd name="connsiteY49" fmla="*/ 1367261 h 2053753"/>
              <a:gd name="connsiteX50" fmla="*/ 1056203 w 1431609"/>
              <a:gd name="connsiteY50" fmla="*/ 1507938 h 2053753"/>
              <a:gd name="connsiteX51" fmla="*/ 1031082 w 1431609"/>
              <a:gd name="connsiteY51" fmla="*/ 1653639 h 2053753"/>
              <a:gd name="connsiteX52" fmla="*/ 1010985 w 1431609"/>
              <a:gd name="connsiteY52" fmla="*/ 1739050 h 2053753"/>
              <a:gd name="connsiteX53" fmla="*/ 1036106 w 1431609"/>
              <a:gd name="connsiteY53" fmla="*/ 1814413 h 2053753"/>
              <a:gd name="connsiteX54" fmla="*/ 1071276 w 1431609"/>
              <a:gd name="connsiteY54" fmla="*/ 1839534 h 2053753"/>
              <a:gd name="connsiteX55" fmla="*/ 1116493 w 1431609"/>
              <a:gd name="connsiteY55" fmla="*/ 1839534 h 2053753"/>
              <a:gd name="connsiteX56" fmla="*/ 1171759 w 1431609"/>
              <a:gd name="connsiteY56" fmla="*/ 1819437 h 2053753"/>
              <a:gd name="connsiteX57" fmla="*/ 1222001 w 1431609"/>
              <a:gd name="connsiteY57" fmla="*/ 1764171 h 2053753"/>
              <a:gd name="connsiteX58" fmla="*/ 1242098 w 1431609"/>
              <a:gd name="connsiteY58" fmla="*/ 1638567 h 2053753"/>
              <a:gd name="connsiteX59" fmla="*/ 1277267 w 1431609"/>
              <a:gd name="connsiteY59" fmla="*/ 1563204 h 2053753"/>
              <a:gd name="connsiteX60" fmla="*/ 1352629 w 1431609"/>
              <a:gd name="connsiteY60" fmla="*/ 1497890 h 2053753"/>
              <a:gd name="connsiteX61" fmla="*/ 1412920 w 1431609"/>
              <a:gd name="connsiteY61" fmla="*/ 1322044 h 2053753"/>
              <a:gd name="connsiteX62" fmla="*/ 1427992 w 1431609"/>
              <a:gd name="connsiteY62" fmla="*/ 1246681 h 2053753"/>
              <a:gd name="connsiteX63" fmla="*/ 1427992 w 1431609"/>
              <a:gd name="connsiteY63" fmla="*/ 1141173 h 2053753"/>
              <a:gd name="connsiteX64" fmla="*/ 1387799 w 1431609"/>
              <a:gd name="connsiteY64" fmla="*/ 1040690 h 2053753"/>
              <a:gd name="connsiteX65" fmla="*/ 1377750 w 1431609"/>
              <a:gd name="connsiteY65" fmla="*/ 955279 h 2053753"/>
              <a:gd name="connsiteX0" fmla="*/ 0 w 1395314"/>
              <a:gd name="connsiteY0" fmla="*/ 759336 h 2053753"/>
              <a:gd name="connsiteX1" fmla="*/ 351693 w 1395314"/>
              <a:gd name="connsiteY1" fmla="*/ 1111028 h 2053753"/>
              <a:gd name="connsiteX2" fmla="*/ 326572 w 1395314"/>
              <a:gd name="connsiteY2" fmla="*/ 1055762 h 2053753"/>
              <a:gd name="connsiteX3" fmla="*/ 296427 w 1395314"/>
              <a:gd name="connsiteY3" fmla="*/ 935182 h 2053753"/>
              <a:gd name="connsiteX4" fmla="*/ 276330 w 1395314"/>
              <a:gd name="connsiteY4" fmla="*/ 809578 h 2053753"/>
              <a:gd name="connsiteX5" fmla="*/ 271306 w 1395314"/>
              <a:gd name="connsiteY5" fmla="*/ 653828 h 2053753"/>
              <a:gd name="connsiteX6" fmla="*/ 271306 w 1395314"/>
              <a:gd name="connsiteY6" fmla="*/ 543296 h 2053753"/>
              <a:gd name="connsiteX7" fmla="*/ 261257 w 1395314"/>
              <a:gd name="connsiteY7" fmla="*/ 427740 h 2053753"/>
              <a:gd name="connsiteX8" fmla="*/ 246185 w 1395314"/>
              <a:gd name="connsiteY8" fmla="*/ 307160 h 2053753"/>
              <a:gd name="connsiteX9" fmla="*/ 205992 w 1395314"/>
              <a:gd name="connsiteY9" fmla="*/ 226773 h 2053753"/>
              <a:gd name="connsiteX10" fmla="*/ 190919 w 1395314"/>
              <a:gd name="connsiteY10" fmla="*/ 116241 h 2053753"/>
              <a:gd name="connsiteX11" fmla="*/ 211016 w 1395314"/>
              <a:gd name="connsiteY11" fmla="*/ 50927 h 2053753"/>
              <a:gd name="connsiteX12" fmla="*/ 226088 w 1395314"/>
              <a:gd name="connsiteY12" fmla="*/ 40879 h 2053753"/>
              <a:gd name="connsiteX13" fmla="*/ 271306 w 1395314"/>
              <a:gd name="connsiteY13" fmla="*/ 20782 h 2053753"/>
              <a:gd name="connsiteX14" fmla="*/ 341644 w 1395314"/>
              <a:gd name="connsiteY14" fmla="*/ 685 h 2053753"/>
              <a:gd name="connsiteX15" fmla="*/ 411983 w 1395314"/>
              <a:gd name="connsiteY15" fmla="*/ 5710 h 2053753"/>
              <a:gd name="connsiteX16" fmla="*/ 462225 w 1395314"/>
              <a:gd name="connsiteY16" fmla="*/ 15758 h 2053753"/>
              <a:gd name="connsiteX17" fmla="*/ 517490 w 1395314"/>
              <a:gd name="connsiteY17" fmla="*/ 76048 h 2053753"/>
              <a:gd name="connsiteX18" fmla="*/ 577781 w 1395314"/>
              <a:gd name="connsiteY18" fmla="*/ 146386 h 2053753"/>
              <a:gd name="connsiteX19" fmla="*/ 607926 w 1395314"/>
              <a:gd name="connsiteY19" fmla="*/ 392571 h 2053753"/>
              <a:gd name="connsiteX20" fmla="*/ 607926 w 1395314"/>
              <a:gd name="connsiteY20" fmla="*/ 417692 h 2053753"/>
              <a:gd name="connsiteX21" fmla="*/ 607926 w 1395314"/>
              <a:gd name="connsiteY21" fmla="*/ 553345 h 2053753"/>
              <a:gd name="connsiteX22" fmla="*/ 607926 w 1395314"/>
              <a:gd name="connsiteY22" fmla="*/ 653828 h 2053753"/>
              <a:gd name="connsiteX23" fmla="*/ 567732 w 1395314"/>
              <a:gd name="connsiteY23" fmla="*/ 749288 h 2053753"/>
              <a:gd name="connsiteX24" fmla="*/ 537587 w 1395314"/>
              <a:gd name="connsiteY24" fmla="*/ 824650 h 2053753"/>
              <a:gd name="connsiteX25" fmla="*/ 532563 w 1395314"/>
              <a:gd name="connsiteY25" fmla="*/ 884940 h 2053753"/>
              <a:gd name="connsiteX26" fmla="*/ 572756 w 1395314"/>
              <a:gd name="connsiteY26" fmla="*/ 985424 h 2053753"/>
              <a:gd name="connsiteX27" fmla="*/ 612950 w 1395314"/>
              <a:gd name="connsiteY27" fmla="*/ 1065811 h 2053753"/>
              <a:gd name="connsiteX28" fmla="*/ 688312 w 1395314"/>
              <a:gd name="connsiteY28" fmla="*/ 1221560 h 2053753"/>
              <a:gd name="connsiteX29" fmla="*/ 693337 w 1395314"/>
              <a:gd name="connsiteY29" fmla="*/ 1296923 h 2053753"/>
              <a:gd name="connsiteX30" fmla="*/ 693337 w 1395314"/>
              <a:gd name="connsiteY30" fmla="*/ 1377310 h 2053753"/>
              <a:gd name="connsiteX31" fmla="*/ 658167 w 1395314"/>
              <a:gd name="connsiteY31" fmla="*/ 1457696 h 2053753"/>
              <a:gd name="connsiteX32" fmla="*/ 326572 w 1395314"/>
              <a:gd name="connsiteY32" fmla="*/ 1919921 h 2053753"/>
              <a:gd name="connsiteX33" fmla="*/ 396910 w 1395314"/>
              <a:gd name="connsiteY33" fmla="*/ 2045525 h 2053753"/>
              <a:gd name="connsiteX34" fmla="*/ 472273 w 1395314"/>
              <a:gd name="connsiteY34" fmla="*/ 2035477 h 2053753"/>
              <a:gd name="connsiteX35" fmla="*/ 542611 w 1395314"/>
              <a:gd name="connsiteY35" fmla="*/ 1985235 h 2053753"/>
              <a:gd name="connsiteX36" fmla="*/ 617974 w 1395314"/>
              <a:gd name="connsiteY36" fmla="*/ 1904848 h 2053753"/>
              <a:gd name="connsiteX37" fmla="*/ 728506 w 1395314"/>
              <a:gd name="connsiteY37" fmla="*/ 1744074 h 2053753"/>
              <a:gd name="connsiteX38" fmla="*/ 803868 w 1395314"/>
              <a:gd name="connsiteY38" fmla="*/ 1563204 h 2053753"/>
              <a:gd name="connsiteX39" fmla="*/ 1014884 w 1395314"/>
              <a:gd name="connsiteY39" fmla="*/ 241846 h 2053753"/>
              <a:gd name="connsiteX40" fmla="*/ 1014884 w 1395314"/>
              <a:gd name="connsiteY40" fmla="*/ 503103 h 2053753"/>
              <a:gd name="connsiteX41" fmla="*/ 1019908 w 1395314"/>
              <a:gd name="connsiteY41" fmla="*/ 628707 h 2053753"/>
              <a:gd name="connsiteX42" fmla="*/ 1060101 w 1395314"/>
              <a:gd name="connsiteY42" fmla="*/ 699046 h 2053753"/>
              <a:gd name="connsiteX43" fmla="*/ 1090246 w 1395314"/>
              <a:gd name="connsiteY43" fmla="*/ 804553 h 2053753"/>
              <a:gd name="connsiteX44" fmla="*/ 1105319 w 1395314"/>
              <a:gd name="connsiteY44" fmla="*/ 905037 h 2053753"/>
              <a:gd name="connsiteX45" fmla="*/ 1075174 w 1395314"/>
              <a:gd name="connsiteY45" fmla="*/ 1065811 h 2053753"/>
              <a:gd name="connsiteX46" fmla="*/ 1080198 w 1395314"/>
              <a:gd name="connsiteY46" fmla="*/ 1156246 h 2053753"/>
              <a:gd name="connsiteX47" fmla="*/ 1080198 w 1395314"/>
              <a:gd name="connsiteY47" fmla="*/ 1306971 h 2053753"/>
              <a:gd name="connsiteX48" fmla="*/ 1065126 w 1395314"/>
              <a:gd name="connsiteY48" fmla="*/ 1367261 h 2053753"/>
              <a:gd name="connsiteX49" fmla="*/ 1019908 w 1395314"/>
              <a:gd name="connsiteY49" fmla="*/ 1507938 h 2053753"/>
              <a:gd name="connsiteX50" fmla="*/ 994787 w 1395314"/>
              <a:gd name="connsiteY50" fmla="*/ 1653639 h 2053753"/>
              <a:gd name="connsiteX51" fmla="*/ 974690 w 1395314"/>
              <a:gd name="connsiteY51" fmla="*/ 1739050 h 2053753"/>
              <a:gd name="connsiteX52" fmla="*/ 999811 w 1395314"/>
              <a:gd name="connsiteY52" fmla="*/ 1814413 h 2053753"/>
              <a:gd name="connsiteX53" fmla="*/ 1034981 w 1395314"/>
              <a:gd name="connsiteY53" fmla="*/ 1839534 h 2053753"/>
              <a:gd name="connsiteX54" fmla="*/ 1080198 w 1395314"/>
              <a:gd name="connsiteY54" fmla="*/ 1839534 h 2053753"/>
              <a:gd name="connsiteX55" fmla="*/ 1135464 w 1395314"/>
              <a:gd name="connsiteY55" fmla="*/ 1819437 h 2053753"/>
              <a:gd name="connsiteX56" fmla="*/ 1185706 w 1395314"/>
              <a:gd name="connsiteY56" fmla="*/ 1764171 h 2053753"/>
              <a:gd name="connsiteX57" fmla="*/ 1205803 w 1395314"/>
              <a:gd name="connsiteY57" fmla="*/ 1638567 h 2053753"/>
              <a:gd name="connsiteX58" fmla="*/ 1240972 w 1395314"/>
              <a:gd name="connsiteY58" fmla="*/ 1563204 h 2053753"/>
              <a:gd name="connsiteX59" fmla="*/ 1316334 w 1395314"/>
              <a:gd name="connsiteY59" fmla="*/ 1497890 h 2053753"/>
              <a:gd name="connsiteX60" fmla="*/ 1376625 w 1395314"/>
              <a:gd name="connsiteY60" fmla="*/ 1322044 h 2053753"/>
              <a:gd name="connsiteX61" fmla="*/ 1391697 w 1395314"/>
              <a:gd name="connsiteY61" fmla="*/ 1246681 h 2053753"/>
              <a:gd name="connsiteX62" fmla="*/ 1391697 w 1395314"/>
              <a:gd name="connsiteY62" fmla="*/ 1141173 h 2053753"/>
              <a:gd name="connsiteX63" fmla="*/ 1351504 w 1395314"/>
              <a:gd name="connsiteY63" fmla="*/ 1040690 h 2053753"/>
              <a:gd name="connsiteX64" fmla="*/ 1341455 w 1395314"/>
              <a:gd name="connsiteY64" fmla="*/ 955279 h 2053753"/>
              <a:gd name="connsiteX0" fmla="*/ 160845 w 1204466"/>
              <a:gd name="connsiteY0" fmla="*/ 1111028 h 2053753"/>
              <a:gd name="connsiteX1" fmla="*/ 135724 w 1204466"/>
              <a:gd name="connsiteY1" fmla="*/ 1055762 h 2053753"/>
              <a:gd name="connsiteX2" fmla="*/ 105579 w 1204466"/>
              <a:gd name="connsiteY2" fmla="*/ 935182 h 2053753"/>
              <a:gd name="connsiteX3" fmla="*/ 85482 w 1204466"/>
              <a:gd name="connsiteY3" fmla="*/ 809578 h 2053753"/>
              <a:gd name="connsiteX4" fmla="*/ 80458 w 1204466"/>
              <a:gd name="connsiteY4" fmla="*/ 653828 h 2053753"/>
              <a:gd name="connsiteX5" fmla="*/ 80458 w 1204466"/>
              <a:gd name="connsiteY5" fmla="*/ 543296 h 2053753"/>
              <a:gd name="connsiteX6" fmla="*/ 70409 w 1204466"/>
              <a:gd name="connsiteY6" fmla="*/ 427740 h 2053753"/>
              <a:gd name="connsiteX7" fmla="*/ 55337 w 1204466"/>
              <a:gd name="connsiteY7" fmla="*/ 307160 h 2053753"/>
              <a:gd name="connsiteX8" fmla="*/ 15144 w 1204466"/>
              <a:gd name="connsiteY8" fmla="*/ 226773 h 2053753"/>
              <a:gd name="connsiteX9" fmla="*/ 71 w 1204466"/>
              <a:gd name="connsiteY9" fmla="*/ 116241 h 2053753"/>
              <a:gd name="connsiteX10" fmla="*/ 20168 w 1204466"/>
              <a:gd name="connsiteY10" fmla="*/ 50927 h 2053753"/>
              <a:gd name="connsiteX11" fmla="*/ 35240 w 1204466"/>
              <a:gd name="connsiteY11" fmla="*/ 40879 h 2053753"/>
              <a:gd name="connsiteX12" fmla="*/ 80458 w 1204466"/>
              <a:gd name="connsiteY12" fmla="*/ 20782 h 2053753"/>
              <a:gd name="connsiteX13" fmla="*/ 150796 w 1204466"/>
              <a:gd name="connsiteY13" fmla="*/ 685 h 2053753"/>
              <a:gd name="connsiteX14" fmla="*/ 221135 w 1204466"/>
              <a:gd name="connsiteY14" fmla="*/ 5710 h 2053753"/>
              <a:gd name="connsiteX15" fmla="*/ 271377 w 1204466"/>
              <a:gd name="connsiteY15" fmla="*/ 15758 h 2053753"/>
              <a:gd name="connsiteX16" fmla="*/ 326642 w 1204466"/>
              <a:gd name="connsiteY16" fmla="*/ 76048 h 2053753"/>
              <a:gd name="connsiteX17" fmla="*/ 386933 w 1204466"/>
              <a:gd name="connsiteY17" fmla="*/ 146386 h 2053753"/>
              <a:gd name="connsiteX18" fmla="*/ 417078 w 1204466"/>
              <a:gd name="connsiteY18" fmla="*/ 392571 h 2053753"/>
              <a:gd name="connsiteX19" fmla="*/ 417078 w 1204466"/>
              <a:gd name="connsiteY19" fmla="*/ 417692 h 2053753"/>
              <a:gd name="connsiteX20" fmla="*/ 417078 w 1204466"/>
              <a:gd name="connsiteY20" fmla="*/ 553345 h 2053753"/>
              <a:gd name="connsiteX21" fmla="*/ 417078 w 1204466"/>
              <a:gd name="connsiteY21" fmla="*/ 653828 h 2053753"/>
              <a:gd name="connsiteX22" fmla="*/ 376884 w 1204466"/>
              <a:gd name="connsiteY22" fmla="*/ 749288 h 2053753"/>
              <a:gd name="connsiteX23" fmla="*/ 346739 w 1204466"/>
              <a:gd name="connsiteY23" fmla="*/ 824650 h 2053753"/>
              <a:gd name="connsiteX24" fmla="*/ 341715 w 1204466"/>
              <a:gd name="connsiteY24" fmla="*/ 884940 h 2053753"/>
              <a:gd name="connsiteX25" fmla="*/ 381908 w 1204466"/>
              <a:gd name="connsiteY25" fmla="*/ 985424 h 2053753"/>
              <a:gd name="connsiteX26" fmla="*/ 422102 w 1204466"/>
              <a:gd name="connsiteY26" fmla="*/ 1065811 h 2053753"/>
              <a:gd name="connsiteX27" fmla="*/ 497464 w 1204466"/>
              <a:gd name="connsiteY27" fmla="*/ 1221560 h 2053753"/>
              <a:gd name="connsiteX28" fmla="*/ 502489 w 1204466"/>
              <a:gd name="connsiteY28" fmla="*/ 1296923 h 2053753"/>
              <a:gd name="connsiteX29" fmla="*/ 502489 w 1204466"/>
              <a:gd name="connsiteY29" fmla="*/ 1377310 h 2053753"/>
              <a:gd name="connsiteX30" fmla="*/ 467319 w 1204466"/>
              <a:gd name="connsiteY30" fmla="*/ 1457696 h 2053753"/>
              <a:gd name="connsiteX31" fmla="*/ 135724 w 1204466"/>
              <a:gd name="connsiteY31" fmla="*/ 1919921 h 2053753"/>
              <a:gd name="connsiteX32" fmla="*/ 206062 w 1204466"/>
              <a:gd name="connsiteY32" fmla="*/ 2045525 h 2053753"/>
              <a:gd name="connsiteX33" fmla="*/ 281425 w 1204466"/>
              <a:gd name="connsiteY33" fmla="*/ 2035477 h 2053753"/>
              <a:gd name="connsiteX34" fmla="*/ 351763 w 1204466"/>
              <a:gd name="connsiteY34" fmla="*/ 1985235 h 2053753"/>
              <a:gd name="connsiteX35" fmla="*/ 427126 w 1204466"/>
              <a:gd name="connsiteY35" fmla="*/ 1904848 h 2053753"/>
              <a:gd name="connsiteX36" fmla="*/ 537658 w 1204466"/>
              <a:gd name="connsiteY36" fmla="*/ 1744074 h 2053753"/>
              <a:gd name="connsiteX37" fmla="*/ 613020 w 1204466"/>
              <a:gd name="connsiteY37" fmla="*/ 1563204 h 2053753"/>
              <a:gd name="connsiteX38" fmla="*/ 824036 w 1204466"/>
              <a:gd name="connsiteY38" fmla="*/ 241846 h 2053753"/>
              <a:gd name="connsiteX39" fmla="*/ 824036 w 1204466"/>
              <a:gd name="connsiteY39" fmla="*/ 503103 h 2053753"/>
              <a:gd name="connsiteX40" fmla="*/ 829060 w 1204466"/>
              <a:gd name="connsiteY40" fmla="*/ 628707 h 2053753"/>
              <a:gd name="connsiteX41" fmla="*/ 869253 w 1204466"/>
              <a:gd name="connsiteY41" fmla="*/ 699046 h 2053753"/>
              <a:gd name="connsiteX42" fmla="*/ 899398 w 1204466"/>
              <a:gd name="connsiteY42" fmla="*/ 804553 h 2053753"/>
              <a:gd name="connsiteX43" fmla="*/ 914471 w 1204466"/>
              <a:gd name="connsiteY43" fmla="*/ 905037 h 2053753"/>
              <a:gd name="connsiteX44" fmla="*/ 884326 w 1204466"/>
              <a:gd name="connsiteY44" fmla="*/ 1065811 h 2053753"/>
              <a:gd name="connsiteX45" fmla="*/ 889350 w 1204466"/>
              <a:gd name="connsiteY45" fmla="*/ 1156246 h 2053753"/>
              <a:gd name="connsiteX46" fmla="*/ 889350 w 1204466"/>
              <a:gd name="connsiteY46" fmla="*/ 1306971 h 2053753"/>
              <a:gd name="connsiteX47" fmla="*/ 874278 w 1204466"/>
              <a:gd name="connsiteY47" fmla="*/ 1367261 h 2053753"/>
              <a:gd name="connsiteX48" fmla="*/ 829060 w 1204466"/>
              <a:gd name="connsiteY48" fmla="*/ 1507938 h 2053753"/>
              <a:gd name="connsiteX49" fmla="*/ 803939 w 1204466"/>
              <a:gd name="connsiteY49" fmla="*/ 1653639 h 2053753"/>
              <a:gd name="connsiteX50" fmla="*/ 783842 w 1204466"/>
              <a:gd name="connsiteY50" fmla="*/ 1739050 h 2053753"/>
              <a:gd name="connsiteX51" fmla="*/ 808963 w 1204466"/>
              <a:gd name="connsiteY51" fmla="*/ 1814413 h 2053753"/>
              <a:gd name="connsiteX52" fmla="*/ 844133 w 1204466"/>
              <a:gd name="connsiteY52" fmla="*/ 1839534 h 2053753"/>
              <a:gd name="connsiteX53" fmla="*/ 889350 w 1204466"/>
              <a:gd name="connsiteY53" fmla="*/ 1839534 h 2053753"/>
              <a:gd name="connsiteX54" fmla="*/ 944616 w 1204466"/>
              <a:gd name="connsiteY54" fmla="*/ 1819437 h 2053753"/>
              <a:gd name="connsiteX55" fmla="*/ 994858 w 1204466"/>
              <a:gd name="connsiteY55" fmla="*/ 1764171 h 2053753"/>
              <a:gd name="connsiteX56" fmla="*/ 1014955 w 1204466"/>
              <a:gd name="connsiteY56" fmla="*/ 1638567 h 2053753"/>
              <a:gd name="connsiteX57" fmla="*/ 1050124 w 1204466"/>
              <a:gd name="connsiteY57" fmla="*/ 1563204 h 2053753"/>
              <a:gd name="connsiteX58" fmla="*/ 1125486 w 1204466"/>
              <a:gd name="connsiteY58" fmla="*/ 1497890 h 2053753"/>
              <a:gd name="connsiteX59" fmla="*/ 1185777 w 1204466"/>
              <a:gd name="connsiteY59" fmla="*/ 1322044 h 2053753"/>
              <a:gd name="connsiteX60" fmla="*/ 1200849 w 1204466"/>
              <a:gd name="connsiteY60" fmla="*/ 1246681 h 2053753"/>
              <a:gd name="connsiteX61" fmla="*/ 1200849 w 1204466"/>
              <a:gd name="connsiteY61" fmla="*/ 1141173 h 2053753"/>
              <a:gd name="connsiteX62" fmla="*/ 1160656 w 1204466"/>
              <a:gd name="connsiteY62" fmla="*/ 1040690 h 2053753"/>
              <a:gd name="connsiteX63" fmla="*/ 1150607 w 1204466"/>
              <a:gd name="connsiteY63" fmla="*/ 955279 h 2053753"/>
              <a:gd name="connsiteX0" fmla="*/ 135724 w 1204466"/>
              <a:gd name="connsiteY0" fmla="*/ 1055762 h 2053753"/>
              <a:gd name="connsiteX1" fmla="*/ 105579 w 1204466"/>
              <a:gd name="connsiteY1" fmla="*/ 935182 h 2053753"/>
              <a:gd name="connsiteX2" fmla="*/ 85482 w 1204466"/>
              <a:gd name="connsiteY2" fmla="*/ 809578 h 2053753"/>
              <a:gd name="connsiteX3" fmla="*/ 80458 w 1204466"/>
              <a:gd name="connsiteY3" fmla="*/ 653828 h 2053753"/>
              <a:gd name="connsiteX4" fmla="*/ 80458 w 1204466"/>
              <a:gd name="connsiteY4" fmla="*/ 543296 h 2053753"/>
              <a:gd name="connsiteX5" fmla="*/ 70409 w 1204466"/>
              <a:gd name="connsiteY5" fmla="*/ 427740 h 2053753"/>
              <a:gd name="connsiteX6" fmla="*/ 55337 w 1204466"/>
              <a:gd name="connsiteY6" fmla="*/ 307160 h 2053753"/>
              <a:gd name="connsiteX7" fmla="*/ 15144 w 1204466"/>
              <a:gd name="connsiteY7" fmla="*/ 226773 h 2053753"/>
              <a:gd name="connsiteX8" fmla="*/ 71 w 1204466"/>
              <a:gd name="connsiteY8" fmla="*/ 116241 h 2053753"/>
              <a:gd name="connsiteX9" fmla="*/ 20168 w 1204466"/>
              <a:gd name="connsiteY9" fmla="*/ 50927 h 2053753"/>
              <a:gd name="connsiteX10" fmla="*/ 35240 w 1204466"/>
              <a:gd name="connsiteY10" fmla="*/ 40879 h 2053753"/>
              <a:gd name="connsiteX11" fmla="*/ 80458 w 1204466"/>
              <a:gd name="connsiteY11" fmla="*/ 20782 h 2053753"/>
              <a:gd name="connsiteX12" fmla="*/ 150796 w 1204466"/>
              <a:gd name="connsiteY12" fmla="*/ 685 h 2053753"/>
              <a:gd name="connsiteX13" fmla="*/ 221135 w 1204466"/>
              <a:gd name="connsiteY13" fmla="*/ 5710 h 2053753"/>
              <a:gd name="connsiteX14" fmla="*/ 271377 w 1204466"/>
              <a:gd name="connsiteY14" fmla="*/ 15758 h 2053753"/>
              <a:gd name="connsiteX15" fmla="*/ 326642 w 1204466"/>
              <a:gd name="connsiteY15" fmla="*/ 76048 h 2053753"/>
              <a:gd name="connsiteX16" fmla="*/ 386933 w 1204466"/>
              <a:gd name="connsiteY16" fmla="*/ 146386 h 2053753"/>
              <a:gd name="connsiteX17" fmla="*/ 417078 w 1204466"/>
              <a:gd name="connsiteY17" fmla="*/ 392571 h 2053753"/>
              <a:gd name="connsiteX18" fmla="*/ 417078 w 1204466"/>
              <a:gd name="connsiteY18" fmla="*/ 417692 h 2053753"/>
              <a:gd name="connsiteX19" fmla="*/ 417078 w 1204466"/>
              <a:gd name="connsiteY19" fmla="*/ 553345 h 2053753"/>
              <a:gd name="connsiteX20" fmla="*/ 417078 w 1204466"/>
              <a:gd name="connsiteY20" fmla="*/ 653828 h 2053753"/>
              <a:gd name="connsiteX21" fmla="*/ 376884 w 1204466"/>
              <a:gd name="connsiteY21" fmla="*/ 749288 h 2053753"/>
              <a:gd name="connsiteX22" fmla="*/ 346739 w 1204466"/>
              <a:gd name="connsiteY22" fmla="*/ 824650 h 2053753"/>
              <a:gd name="connsiteX23" fmla="*/ 341715 w 1204466"/>
              <a:gd name="connsiteY23" fmla="*/ 884940 h 2053753"/>
              <a:gd name="connsiteX24" fmla="*/ 381908 w 1204466"/>
              <a:gd name="connsiteY24" fmla="*/ 985424 h 2053753"/>
              <a:gd name="connsiteX25" fmla="*/ 422102 w 1204466"/>
              <a:gd name="connsiteY25" fmla="*/ 1065811 h 2053753"/>
              <a:gd name="connsiteX26" fmla="*/ 497464 w 1204466"/>
              <a:gd name="connsiteY26" fmla="*/ 1221560 h 2053753"/>
              <a:gd name="connsiteX27" fmla="*/ 502489 w 1204466"/>
              <a:gd name="connsiteY27" fmla="*/ 1296923 h 2053753"/>
              <a:gd name="connsiteX28" fmla="*/ 502489 w 1204466"/>
              <a:gd name="connsiteY28" fmla="*/ 1377310 h 2053753"/>
              <a:gd name="connsiteX29" fmla="*/ 467319 w 1204466"/>
              <a:gd name="connsiteY29" fmla="*/ 1457696 h 2053753"/>
              <a:gd name="connsiteX30" fmla="*/ 135724 w 1204466"/>
              <a:gd name="connsiteY30" fmla="*/ 1919921 h 2053753"/>
              <a:gd name="connsiteX31" fmla="*/ 206062 w 1204466"/>
              <a:gd name="connsiteY31" fmla="*/ 2045525 h 2053753"/>
              <a:gd name="connsiteX32" fmla="*/ 281425 w 1204466"/>
              <a:gd name="connsiteY32" fmla="*/ 2035477 h 2053753"/>
              <a:gd name="connsiteX33" fmla="*/ 351763 w 1204466"/>
              <a:gd name="connsiteY33" fmla="*/ 1985235 h 2053753"/>
              <a:gd name="connsiteX34" fmla="*/ 427126 w 1204466"/>
              <a:gd name="connsiteY34" fmla="*/ 1904848 h 2053753"/>
              <a:gd name="connsiteX35" fmla="*/ 537658 w 1204466"/>
              <a:gd name="connsiteY35" fmla="*/ 1744074 h 2053753"/>
              <a:gd name="connsiteX36" fmla="*/ 613020 w 1204466"/>
              <a:gd name="connsiteY36" fmla="*/ 1563204 h 2053753"/>
              <a:gd name="connsiteX37" fmla="*/ 824036 w 1204466"/>
              <a:gd name="connsiteY37" fmla="*/ 241846 h 2053753"/>
              <a:gd name="connsiteX38" fmla="*/ 824036 w 1204466"/>
              <a:gd name="connsiteY38" fmla="*/ 503103 h 2053753"/>
              <a:gd name="connsiteX39" fmla="*/ 829060 w 1204466"/>
              <a:gd name="connsiteY39" fmla="*/ 628707 h 2053753"/>
              <a:gd name="connsiteX40" fmla="*/ 869253 w 1204466"/>
              <a:gd name="connsiteY40" fmla="*/ 699046 h 2053753"/>
              <a:gd name="connsiteX41" fmla="*/ 899398 w 1204466"/>
              <a:gd name="connsiteY41" fmla="*/ 804553 h 2053753"/>
              <a:gd name="connsiteX42" fmla="*/ 914471 w 1204466"/>
              <a:gd name="connsiteY42" fmla="*/ 905037 h 2053753"/>
              <a:gd name="connsiteX43" fmla="*/ 884326 w 1204466"/>
              <a:gd name="connsiteY43" fmla="*/ 1065811 h 2053753"/>
              <a:gd name="connsiteX44" fmla="*/ 889350 w 1204466"/>
              <a:gd name="connsiteY44" fmla="*/ 1156246 h 2053753"/>
              <a:gd name="connsiteX45" fmla="*/ 889350 w 1204466"/>
              <a:gd name="connsiteY45" fmla="*/ 1306971 h 2053753"/>
              <a:gd name="connsiteX46" fmla="*/ 874278 w 1204466"/>
              <a:gd name="connsiteY46" fmla="*/ 1367261 h 2053753"/>
              <a:gd name="connsiteX47" fmla="*/ 829060 w 1204466"/>
              <a:gd name="connsiteY47" fmla="*/ 1507938 h 2053753"/>
              <a:gd name="connsiteX48" fmla="*/ 803939 w 1204466"/>
              <a:gd name="connsiteY48" fmla="*/ 1653639 h 2053753"/>
              <a:gd name="connsiteX49" fmla="*/ 783842 w 1204466"/>
              <a:gd name="connsiteY49" fmla="*/ 1739050 h 2053753"/>
              <a:gd name="connsiteX50" fmla="*/ 808963 w 1204466"/>
              <a:gd name="connsiteY50" fmla="*/ 1814413 h 2053753"/>
              <a:gd name="connsiteX51" fmla="*/ 844133 w 1204466"/>
              <a:gd name="connsiteY51" fmla="*/ 1839534 h 2053753"/>
              <a:gd name="connsiteX52" fmla="*/ 889350 w 1204466"/>
              <a:gd name="connsiteY52" fmla="*/ 1839534 h 2053753"/>
              <a:gd name="connsiteX53" fmla="*/ 944616 w 1204466"/>
              <a:gd name="connsiteY53" fmla="*/ 1819437 h 2053753"/>
              <a:gd name="connsiteX54" fmla="*/ 994858 w 1204466"/>
              <a:gd name="connsiteY54" fmla="*/ 1764171 h 2053753"/>
              <a:gd name="connsiteX55" fmla="*/ 1014955 w 1204466"/>
              <a:gd name="connsiteY55" fmla="*/ 1638567 h 2053753"/>
              <a:gd name="connsiteX56" fmla="*/ 1050124 w 1204466"/>
              <a:gd name="connsiteY56" fmla="*/ 1563204 h 2053753"/>
              <a:gd name="connsiteX57" fmla="*/ 1125486 w 1204466"/>
              <a:gd name="connsiteY57" fmla="*/ 1497890 h 2053753"/>
              <a:gd name="connsiteX58" fmla="*/ 1185777 w 1204466"/>
              <a:gd name="connsiteY58" fmla="*/ 1322044 h 2053753"/>
              <a:gd name="connsiteX59" fmla="*/ 1200849 w 1204466"/>
              <a:gd name="connsiteY59" fmla="*/ 1246681 h 2053753"/>
              <a:gd name="connsiteX60" fmla="*/ 1200849 w 1204466"/>
              <a:gd name="connsiteY60" fmla="*/ 1141173 h 2053753"/>
              <a:gd name="connsiteX61" fmla="*/ 1160656 w 1204466"/>
              <a:gd name="connsiteY61" fmla="*/ 1040690 h 2053753"/>
              <a:gd name="connsiteX62" fmla="*/ 1150607 w 1204466"/>
              <a:gd name="connsiteY62" fmla="*/ 955279 h 2053753"/>
              <a:gd name="connsiteX0" fmla="*/ 105579 w 1204466"/>
              <a:gd name="connsiteY0" fmla="*/ 935182 h 2053753"/>
              <a:gd name="connsiteX1" fmla="*/ 85482 w 1204466"/>
              <a:gd name="connsiteY1" fmla="*/ 809578 h 2053753"/>
              <a:gd name="connsiteX2" fmla="*/ 80458 w 1204466"/>
              <a:gd name="connsiteY2" fmla="*/ 653828 h 2053753"/>
              <a:gd name="connsiteX3" fmla="*/ 80458 w 1204466"/>
              <a:gd name="connsiteY3" fmla="*/ 543296 h 2053753"/>
              <a:gd name="connsiteX4" fmla="*/ 70409 w 1204466"/>
              <a:gd name="connsiteY4" fmla="*/ 427740 h 2053753"/>
              <a:gd name="connsiteX5" fmla="*/ 55337 w 1204466"/>
              <a:gd name="connsiteY5" fmla="*/ 307160 h 2053753"/>
              <a:gd name="connsiteX6" fmla="*/ 15144 w 1204466"/>
              <a:gd name="connsiteY6" fmla="*/ 226773 h 2053753"/>
              <a:gd name="connsiteX7" fmla="*/ 71 w 1204466"/>
              <a:gd name="connsiteY7" fmla="*/ 116241 h 2053753"/>
              <a:gd name="connsiteX8" fmla="*/ 20168 w 1204466"/>
              <a:gd name="connsiteY8" fmla="*/ 50927 h 2053753"/>
              <a:gd name="connsiteX9" fmla="*/ 35240 w 1204466"/>
              <a:gd name="connsiteY9" fmla="*/ 40879 h 2053753"/>
              <a:gd name="connsiteX10" fmla="*/ 80458 w 1204466"/>
              <a:gd name="connsiteY10" fmla="*/ 20782 h 2053753"/>
              <a:gd name="connsiteX11" fmla="*/ 150796 w 1204466"/>
              <a:gd name="connsiteY11" fmla="*/ 685 h 2053753"/>
              <a:gd name="connsiteX12" fmla="*/ 221135 w 1204466"/>
              <a:gd name="connsiteY12" fmla="*/ 5710 h 2053753"/>
              <a:gd name="connsiteX13" fmla="*/ 271377 w 1204466"/>
              <a:gd name="connsiteY13" fmla="*/ 15758 h 2053753"/>
              <a:gd name="connsiteX14" fmla="*/ 326642 w 1204466"/>
              <a:gd name="connsiteY14" fmla="*/ 76048 h 2053753"/>
              <a:gd name="connsiteX15" fmla="*/ 386933 w 1204466"/>
              <a:gd name="connsiteY15" fmla="*/ 146386 h 2053753"/>
              <a:gd name="connsiteX16" fmla="*/ 417078 w 1204466"/>
              <a:gd name="connsiteY16" fmla="*/ 392571 h 2053753"/>
              <a:gd name="connsiteX17" fmla="*/ 417078 w 1204466"/>
              <a:gd name="connsiteY17" fmla="*/ 417692 h 2053753"/>
              <a:gd name="connsiteX18" fmla="*/ 417078 w 1204466"/>
              <a:gd name="connsiteY18" fmla="*/ 553345 h 2053753"/>
              <a:gd name="connsiteX19" fmla="*/ 417078 w 1204466"/>
              <a:gd name="connsiteY19" fmla="*/ 653828 h 2053753"/>
              <a:gd name="connsiteX20" fmla="*/ 376884 w 1204466"/>
              <a:gd name="connsiteY20" fmla="*/ 749288 h 2053753"/>
              <a:gd name="connsiteX21" fmla="*/ 346739 w 1204466"/>
              <a:gd name="connsiteY21" fmla="*/ 824650 h 2053753"/>
              <a:gd name="connsiteX22" fmla="*/ 341715 w 1204466"/>
              <a:gd name="connsiteY22" fmla="*/ 884940 h 2053753"/>
              <a:gd name="connsiteX23" fmla="*/ 381908 w 1204466"/>
              <a:gd name="connsiteY23" fmla="*/ 985424 h 2053753"/>
              <a:gd name="connsiteX24" fmla="*/ 422102 w 1204466"/>
              <a:gd name="connsiteY24" fmla="*/ 1065811 h 2053753"/>
              <a:gd name="connsiteX25" fmla="*/ 497464 w 1204466"/>
              <a:gd name="connsiteY25" fmla="*/ 1221560 h 2053753"/>
              <a:gd name="connsiteX26" fmla="*/ 502489 w 1204466"/>
              <a:gd name="connsiteY26" fmla="*/ 1296923 h 2053753"/>
              <a:gd name="connsiteX27" fmla="*/ 502489 w 1204466"/>
              <a:gd name="connsiteY27" fmla="*/ 1377310 h 2053753"/>
              <a:gd name="connsiteX28" fmla="*/ 467319 w 1204466"/>
              <a:gd name="connsiteY28" fmla="*/ 1457696 h 2053753"/>
              <a:gd name="connsiteX29" fmla="*/ 135724 w 1204466"/>
              <a:gd name="connsiteY29" fmla="*/ 1919921 h 2053753"/>
              <a:gd name="connsiteX30" fmla="*/ 206062 w 1204466"/>
              <a:gd name="connsiteY30" fmla="*/ 2045525 h 2053753"/>
              <a:gd name="connsiteX31" fmla="*/ 281425 w 1204466"/>
              <a:gd name="connsiteY31" fmla="*/ 2035477 h 2053753"/>
              <a:gd name="connsiteX32" fmla="*/ 351763 w 1204466"/>
              <a:gd name="connsiteY32" fmla="*/ 1985235 h 2053753"/>
              <a:gd name="connsiteX33" fmla="*/ 427126 w 1204466"/>
              <a:gd name="connsiteY33" fmla="*/ 1904848 h 2053753"/>
              <a:gd name="connsiteX34" fmla="*/ 537658 w 1204466"/>
              <a:gd name="connsiteY34" fmla="*/ 1744074 h 2053753"/>
              <a:gd name="connsiteX35" fmla="*/ 613020 w 1204466"/>
              <a:gd name="connsiteY35" fmla="*/ 1563204 h 2053753"/>
              <a:gd name="connsiteX36" fmla="*/ 824036 w 1204466"/>
              <a:gd name="connsiteY36" fmla="*/ 241846 h 2053753"/>
              <a:gd name="connsiteX37" fmla="*/ 824036 w 1204466"/>
              <a:gd name="connsiteY37" fmla="*/ 503103 h 2053753"/>
              <a:gd name="connsiteX38" fmla="*/ 829060 w 1204466"/>
              <a:gd name="connsiteY38" fmla="*/ 628707 h 2053753"/>
              <a:gd name="connsiteX39" fmla="*/ 869253 w 1204466"/>
              <a:gd name="connsiteY39" fmla="*/ 699046 h 2053753"/>
              <a:gd name="connsiteX40" fmla="*/ 899398 w 1204466"/>
              <a:gd name="connsiteY40" fmla="*/ 804553 h 2053753"/>
              <a:gd name="connsiteX41" fmla="*/ 914471 w 1204466"/>
              <a:gd name="connsiteY41" fmla="*/ 905037 h 2053753"/>
              <a:gd name="connsiteX42" fmla="*/ 884326 w 1204466"/>
              <a:gd name="connsiteY42" fmla="*/ 1065811 h 2053753"/>
              <a:gd name="connsiteX43" fmla="*/ 889350 w 1204466"/>
              <a:gd name="connsiteY43" fmla="*/ 1156246 h 2053753"/>
              <a:gd name="connsiteX44" fmla="*/ 889350 w 1204466"/>
              <a:gd name="connsiteY44" fmla="*/ 1306971 h 2053753"/>
              <a:gd name="connsiteX45" fmla="*/ 874278 w 1204466"/>
              <a:gd name="connsiteY45" fmla="*/ 1367261 h 2053753"/>
              <a:gd name="connsiteX46" fmla="*/ 829060 w 1204466"/>
              <a:gd name="connsiteY46" fmla="*/ 1507938 h 2053753"/>
              <a:gd name="connsiteX47" fmla="*/ 803939 w 1204466"/>
              <a:gd name="connsiteY47" fmla="*/ 1653639 h 2053753"/>
              <a:gd name="connsiteX48" fmla="*/ 783842 w 1204466"/>
              <a:gd name="connsiteY48" fmla="*/ 1739050 h 2053753"/>
              <a:gd name="connsiteX49" fmla="*/ 808963 w 1204466"/>
              <a:gd name="connsiteY49" fmla="*/ 1814413 h 2053753"/>
              <a:gd name="connsiteX50" fmla="*/ 844133 w 1204466"/>
              <a:gd name="connsiteY50" fmla="*/ 1839534 h 2053753"/>
              <a:gd name="connsiteX51" fmla="*/ 889350 w 1204466"/>
              <a:gd name="connsiteY51" fmla="*/ 1839534 h 2053753"/>
              <a:gd name="connsiteX52" fmla="*/ 944616 w 1204466"/>
              <a:gd name="connsiteY52" fmla="*/ 1819437 h 2053753"/>
              <a:gd name="connsiteX53" fmla="*/ 994858 w 1204466"/>
              <a:gd name="connsiteY53" fmla="*/ 1764171 h 2053753"/>
              <a:gd name="connsiteX54" fmla="*/ 1014955 w 1204466"/>
              <a:gd name="connsiteY54" fmla="*/ 1638567 h 2053753"/>
              <a:gd name="connsiteX55" fmla="*/ 1050124 w 1204466"/>
              <a:gd name="connsiteY55" fmla="*/ 1563204 h 2053753"/>
              <a:gd name="connsiteX56" fmla="*/ 1125486 w 1204466"/>
              <a:gd name="connsiteY56" fmla="*/ 1497890 h 2053753"/>
              <a:gd name="connsiteX57" fmla="*/ 1185777 w 1204466"/>
              <a:gd name="connsiteY57" fmla="*/ 1322044 h 2053753"/>
              <a:gd name="connsiteX58" fmla="*/ 1200849 w 1204466"/>
              <a:gd name="connsiteY58" fmla="*/ 1246681 h 2053753"/>
              <a:gd name="connsiteX59" fmla="*/ 1200849 w 1204466"/>
              <a:gd name="connsiteY59" fmla="*/ 1141173 h 2053753"/>
              <a:gd name="connsiteX60" fmla="*/ 1160656 w 1204466"/>
              <a:gd name="connsiteY60" fmla="*/ 1040690 h 2053753"/>
              <a:gd name="connsiteX61" fmla="*/ 1150607 w 1204466"/>
              <a:gd name="connsiteY61" fmla="*/ 955279 h 2053753"/>
              <a:gd name="connsiteX0" fmla="*/ 85482 w 1204466"/>
              <a:gd name="connsiteY0" fmla="*/ 809578 h 2053753"/>
              <a:gd name="connsiteX1" fmla="*/ 80458 w 1204466"/>
              <a:gd name="connsiteY1" fmla="*/ 653828 h 2053753"/>
              <a:gd name="connsiteX2" fmla="*/ 80458 w 1204466"/>
              <a:gd name="connsiteY2" fmla="*/ 543296 h 2053753"/>
              <a:gd name="connsiteX3" fmla="*/ 70409 w 1204466"/>
              <a:gd name="connsiteY3" fmla="*/ 427740 h 2053753"/>
              <a:gd name="connsiteX4" fmla="*/ 55337 w 1204466"/>
              <a:gd name="connsiteY4" fmla="*/ 307160 h 2053753"/>
              <a:gd name="connsiteX5" fmla="*/ 15144 w 1204466"/>
              <a:gd name="connsiteY5" fmla="*/ 226773 h 2053753"/>
              <a:gd name="connsiteX6" fmla="*/ 71 w 1204466"/>
              <a:gd name="connsiteY6" fmla="*/ 116241 h 2053753"/>
              <a:gd name="connsiteX7" fmla="*/ 20168 w 1204466"/>
              <a:gd name="connsiteY7" fmla="*/ 50927 h 2053753"/>
              <a:gd name="connsiteX8" fmla="*/ 35240 w 1204466"/>
              <a:gd name="connsiteY8" fmla="*/ 40879 h 2053753"/>
              <a:gd name="connsiteX9" fmla="*/ 80458 w 1204466"/>
              <a:gd name="connsiteY9" fmla="*/ 20782 h 2053753"/>
              <a:gd name="connsiteX10" fmla="*/ 150796 w 1204466"/>
              <a:gd name="connsiteY10" fmla="*/ 685 h 2053753"/>
              <a:gd name="connsiteX11" fmla="*/ 221135 w 1204466"/>
              <a:gd name="connsiteY11" fmla="*/ 5710 h 2053753"/>
              <a:gd name="connsiteX12" fmla="*/ 271377 w 1204466"/>
              <a:gd name="connsiteY12" fmla="*/ 15758 h 2053753"/>
              <a:gd name="connsiteX13" fmla="*/ 326642 w 1204466"/>
              <a:gd name="connsiteY13" fmla="*/ 76048 h 2053753"/>
              <a:gd name="connsiteX14" fmla="*/ 386933 w 1204466"/>
              <a:gd name="connsiteY14" fmla="*/ 146386 h 2053753"/>
              <a:gd name="connsiteX15" fmla="*/ 417078 w 1204466"/>
              <a:gd name="connsiteY15" fmla="*/ 392571 h 2053753"/>
              <a:gd name="connsiteX16" fmla="*/ 417078 w 1204466"/>
              <a:gd name="connsiteY16" fmla="*/ 417692 h 2053753"/>
              <a:gd name="connsiteX17" fmla="*/ 417078 w 1204466"/>
              <a:gd name="connsiteY17" fmla="*/ 553345 h 2053753"/>
              <a:gd name="connsiteX18" fmla="*/ 417078 w 1204466"/>
              <a:gd name="connsiteY18" fmla="*/ 653828 h 2053753"/>
              <a:gd name="connsiteX19" fmla="*/ 376884 w 1204466"/>
              <a:gd name="connsiteY19" fmla="*/ 749288 h 2053753"/>
              <a:gd name="connsiteX20" fmla="*/ 346739 w 1204466"/>
              <a:gd name="connsiteY20" fmla="*/ 824650 h 2053753"/>
              <a:gd name="connsiteX21" fmla="*/ 341715 w 1204466"/>
              <a:gd name="connsiteY21" fmla="*/ 884940 h 2053753"/>
              <a:gd name="connsiteX22" fmla="*/ 381908 w 1204466"/>
              <a:gd name="connsiteY22" fmla="*/ 985424 h 2053753"/>
              <a:gd name="connsiteX23" fmla="*/ 422102 w 1204466"/>
              <a:gd name="connsiteY23" fmla="*/ 1065811 h 2053753"/>
              <a:gd name="connsiteX24" fmla="*/ 497464 w 1204466"/>
              <a:gd name="connsiteY24" fmla="*/ 1221560 h 2053753"/>
              <a:gd name="connsiteX25" fmla="*/ 502489 w 1204466"/>
              <a:gd name="connsiteY25" fmla="*/ 1296923 h 2053753"/>
              <a:gd name="connsiteX26" fmla="*/ 502489 w 1204466"/>
              <a:gd name="connsiteY26" fmla="*/ 1377310 h 2053753"/>
              <a:gd name="connsiteX27" fmla="*/ 467319 w 1204466"/>
              <a:gd name="connsiteY27" fmla="*/ 1457696 h 2053753"/>
              <a:gd name="connsiteX28" fmla="*/ 135724 w 1204466"/>
              <a:gd name="connsiteY28" fmla="*/ 1919921 h 2053753"/>
              <a:gd name="connsiteX29" fmla="*/ 206062 w 1204466"/>
              <a:gd name="connsiteY29" fmla="*/ 2045525 h 2053753"/>
              <a:gd name="connsiteX30" fmla="*/ 281425 w 1204466"/>
              <a:gd name="connsiteY30" fmla="*/ 2035477 h 2053753"/>
              <a:gd name="connsiteX31" fmla="*/ 351763 w 1204466"/>
              <a:gd name="connsiteY31" fmla="*/ 1985235 h 2053753"/>
              <a:gd name="connsiteX32" fmla="*/ 427126 w 1204466"/>
              <a:gd name="connsiteY32" fmla="*/ 1904848 h 2053753"/>
              <a:gd name="connsiteX33" fmla="*/ 537658 w 1204466"/>
              <a:gd name="connsiteY33" fmla="*/ 1744074 h 2053753"/>
              <a:gd name="connsiteX34" fmla="*/ 613020 w 1204466"/>
              <a:gd name="connsiteY34" fmla="*/ 1563204 h 2053753"/>
              <a:gd name="connsiteX35" fmla="*/ 824036 w 1204466"/>
              <a:gd name="connsiteY35" fmla="*/ 241846 h 2053753"/>
              <a:gd name="connsiteX36" fmla="*/ 824036 w 1204466"/>
              <a:gd name="connsiteY36" fmla="*/ 503103 h 2053753"/>
              <a:gd name="connsiteX37" fmla="*/ 829060 w 1204466"/>
              <a:gd name="connsiteY37" fmla="*/ 628707 h 2053753"/>
              <a:gd name="connsiteX38" fmla="*/ 869253 w 1204466"/>
              <a:gd name="connsiteY38" fmla="*/ 699046 h 2053753"/>
              <a:gd name="connsiteX39" fmla="*/ 899398 w 1204466"/>
              <a:gd name="connsiteY39" fmla="*/ 804553 h 2053753"/>
              <a:gd name="connsiteX40" fmla="*/ 914471 w 1204466"/>
              <a:gd name="connsiteY40" fmla="*/ 905037 h 2053753"/>
              <a:gd name="connsiteX41" fmla="*/ 884326 w 1204466"/>
              <a:gd name="connsiteY41" fmla="*/ 1065811 h 2053753"/>
              <a:gd name="connsiteX42" fmla="*/ 889350 w 1204466"/>
              <a:gd name="connsiteY42" fmla="*/ 1156246 h 2053753"/>
              <a:gd name="connsiteX43" fmla="*/ 889350 w 1204466"/>
              <a:gd name="connsiteY43" fmla="*/ 1306971 h 2053753"/>
              <a:gd name="connsiteX44" fmla="*/ 874278 w 1204466"/>
              <a:gd name="connsiteY44" fmla="*/ 1367261 h 2053753"/>
              <a:gd name="connsiteX45" fmla="*/ 829060 w 1204466"/>
              <a:gd name="connsiteY45" fmla="*/ 1507938 h 2053753"/>
              <a:gd name="connsiteX46" fmla="*/ 803939 w 1204466"/>
              <a:gd name="connsiteY46" fmla="*/ 1653639 h 2053753"/>
              <a:gd name="connsiteX47" fmla="*/ 783842 w 1204466"/>
              <a:gd name="connsiteY47" fmla="*/ 1739050 h 2053753"/>
              <a:gd name="connsiteX48" fmla="*/ 808963 w 1204466"/>
              <a:gd name="connsiteY48" fmla="*/ 1814413 h 2053753"/>
              <a:gd name="connsiteX49" fmla="*/ 844133 w 1204466"/>
              <a:gd name="connsiteY49" fmla="*/ 1839534 h 2053753"/>
              <a:gd name="connsiteX50" fmla="*/ 889350 w 1204466"/>
              <a:gd name="connsiteY50" fmla="*/ 1839534 h 2053753"/>
              <a:gd name="connsiteX51" fmla="*/ 944616 w 1204466"/>
              <a:gd name="connsiteY51" fmla="*/ 1819437 h 2053753"/>
              <a:gd name="connsiteX52" fmla="*/ 994858 w 1204466"/>
              <a:gd name="connsiteY52" fmla="*/ 1764171 h 2053753"/>
              <a:gd name="connsiteX53" fmla="*/ 1014955 w 1204466"/>
              <a:gd name="connsiteY53" fmla="*/ 1638567 h 2053753"/>
              <a:gd name="connsiteX54" fmla="*/ 1050124 w 1204466"/>
              <a:gd name="connsiteY54" fmla="*/ 1563204 h 2053753"/>
              <a:gd name="connsiteX55" fmla="*/ 1125486 w 1204466"/>
              <a:gd name="connsiteY55" fmla="*/ 1497890 h 2053753"/>
              <a:gd name="connsiteX56" fmla="*/ 1185777 w 1204466"/>
              <a:gd name="connsiteY56" fmla="*/ 1322044 h 2053753"/>
              <a:gd name="connsiteX57" fmla="*/ 1200849 w 1204466"/>
              <a:gd name="connsiteY57" fmla="*/ 1246681 h 2053753"/>
              <a:gd name="connsiteX58" fmla="*/ 1200849 w 1204466"/>
              <a:gd name="connsiteY58" fmla="*/ 1141173 h 2053753"/>
              <a:gd name="connsiteX59" fmla="*/ 1160656 w 1204466"/>
              <a:gd name="connsiteY59" fmla="*/ 1040690 h 2053753"/>
              <a:gd name="connsiteX60" fmla="*/ 1150607 w 1204466"/>
              <a:gd name="connsiteY60" fmla="*/ 955279 h 2053753"/>
              <a:gd name="connsiteX0" fmla="*/ 80458 w 1204466"/>
              <a:gd name="connsiteY0" fmla="*/ 653828 h 2053753"/>
              <a:gd name="connsiteX1" fmla="*/ 80458 w 1204466"/>
              <a:gd name="connsiteY1" fmla="*/ 543296 h 2053753"/>
              <a:gd name="connsiteX2" fmla="*/ 70409 w 1204466"/>
              <a:gd name="connsiteY2" fmla="*/ 427740 h 2053753"/>
              <a:gd name="connsiteX3" fmla="*/ 55337 w 1204466"/>
              <a:gd name="connsiteY3" fmla="*/ 307160 h 2053753"/>
              <a:gd name="connsiteX4" fmla="*/ 15144 w 1204466"/>
              <a:gd name="connsiteY4" fmla="*/ 226773 h 2053753"/>
              <a:gd name="connsiteX5" fmla="*/ 71 w 1204466"/>
              <a:gd name="connsiteY5" fmla="*/ 116241 h 2053753"/>
              <a:gd name="connsiteX6" fmla="*/ 20168 w 1204466"/>
              <a:gd name="connsiteY6" fmla="*/ 50927 h 2053753"/>
              <a:gd name="connsiteX7" fmla="*/ 35240 w 1204466"/>
              <a:gd name="connsiteY7" fmla="*/ 40879 h 2053753"/>
              <a:gd name="connsiteX8" fmla="*/ 80458 w 1204466"/>
              <a:gd name="connsiteY8" fmla="*/ 20782 h 2053753"/>
              <a:gd name="connsiteX9" fmla="*/ 150796 w 1204466"/>
              <a:gd name="connsiteY9" fmla="*/ 685 h 2053753"/>
              <a:gd name="connsiteX10" fmla="*/ 221135 w 1204466"/>
              <a:gd name="connsiteY10" fmla="*/ 5710 h 2053753"/>
              <a:gd name="connsiteX11" fmla="*/ 271377 w 1204466"/>
              <a:gd name="connsiteY11" fmla="*/ 15758 h 2053753"/>
              <a:gd name="connsiteX12" fmla="*/ 326642 w 1204466"/>
              <a:gd name="connsiteY12" fmla="*/ 76048 h 2053753"/>
              <a:gd name="connsiteX13" fmla="*/ 386933 w 1204466"/>
              <a:gd name="connsiteY13" fmla="*/ 146386 h 2053753"/>
              <a:gd name="connsiteX14" fmla="*/ 417078 w 1204466"/>
              <a:gd name="connsiteY14" fmla="*/ 392571 h 2053753"/>
              <a:gd name="connsiteX15" fmla="*/ 417078 w 1204466"/>
              <a:gd name="connsiteY15" fmla="*/ 417692 h 2053753"/>
              <a:gd name="connsiteX16" fmla="*/ 417078 w 1204466"/>
              <a:gd name="connsiteY16" fmla="*/ 553345 h 2053753"/>
              <a:gd name="connsiteX17" fmla="*/ 417078 w 1204466"/>
              <a:gd name="connsiteY17" fmla="*/ 653828 h 2053753"/>
              <a:gd name="connsiteX18" fmla="*/ 376884 w 1204466"/>
              <a:gd name="connsiteY18" fmla="*/ 749288 h 2053753"/>
              <a:gd name="connsiteX19" fmla="*/ 346739 w 1204466"/>
              <a:gd name="connsiteY19" fmla="*/ 824650 h 2053753"/>
              <a:gd name="connsiteX20" fmla="*/ 341715 w 1204466"/>
              <a:gd name="connsiteY20" fmla="*/ 884940 h 2053753"/>
              <a:gd name="connsiteX21" fmla="*/ 381908 w 1204466"/>
              <a:gd name="connsiteY21" fmla="*/ 985424 h 2053753"/>
              <a:gd name="connsiteX22" fmla="*/ 422102 w 1204466"/>
              <a:gd name="connsiteY22" fmla="*/ 1065811 h 2053753"/>
              <a:gd name="connsiteX23" fmla="*/ 497464 w 1204466"/>
              <a:gd name="connsiteY23" fmla="*/ 1221560 h 2053753"/>
              <a:gd name="connsiteX24" fmla="*/ 502489 w 1204466"/>
              <a:gd name="connsiteY24" fmla="*/ 1296923 h 2053753"/>
              <a:gd name="connsiteX25" fmla="*/ 502489 w 1204466"/>
              <a:gd name="connsiteY25" fmla="*/ 1377310 h 2053753"/>
              <a:gd name="connsiteX26" fmla="*/ 467319 w 1204466"/>
              <a:gd name="connsiteY26" fmla="*/ 1457696 h 2053753"/>
              <a:gd name="connsiteX27" fmla="*/ 135724 w 1204466"/>
              <a:gd name="connsiteY27" fmla="*/ 1919921 h 2053753"/>
              <a:gd name="connsiteX28" fmla="*/ 206062 w 1204466"/>
              <a:gd name="connsiteY28" fmla="*/ 2045525 h 2053753"/>
              <a:gd name="connsiteX29" fmla="*/ 281425 w 1204466"/>
              <a:gd name="connsiteY29" fmla="*/ 2035477 h 2053753"/>
              <a:gd name="connsiteX30" fmla="*/ 351763 w 1204466"/>
              <a:gd name="connsiteY30" fmla="*/ 1985235 h 2053753"/>
              <a:gd name="connsiteX31" fmla="*/ 427126 w 1204466"/>
              <a:gd name="connsiteY31" fmla="*/ 1904848 h 2053753"/>
              <a:gd name="connsiteX32" fmla="*/ 537658 w 1204466"/>
              <a:gd name="connsiteY32" fmla="*/ 1744074 h 2053753"/>
              <a:gd name="connsiteX33" fmla="*/ 613020 w 1204466"/>
              <a:gd name="connsiteY33" fmla="*/ 1563204 h 2053753"/>
              <a:gd name="connsiteX34" fmla="*/ 824036 w 1204466"/>
              <a:gd name="connsiteY34" fmla="*/ 241846 h 2053753"/>
              <a:gd name="connsiteX35" fmla="*/ 824036 w 1204466"/>
              <a:gd name="connsiteY35" fmla="*/ 503103 h 2053753"/>
              <a:gd name="connsiteX36" fmla="*/ 829060 w 1204466"/>
              <a:gd name="connsiteY36" fmla="*/ 628707 h 2053753"/>
              <a:gd name="connsiteX37" fmla="*/ 869253 w 1204466"/>
              <a:gd name="connsiteY37" fmla="*/ 699046 h 2053753"/>
              <a:gd name="connsiteX38" fmla="*/ 899398 w 1204466"/>
              <a:gd name="connsiteY38" fmla="*/ 804553 h 2053753"/>
              <a:gd name="connsiteX39" fmla="*/ 914471 w 1204466"/>
              <a:gd name="connsiteY39" fmla="*/ 905037 h 2053753"/>
              <a:gd name="connsiteX40" fmla="*/ 884326 w 1204466"/>
              <a:gd name="connsiteY40" fmla="*/ 1065811 h 2053753"/>
              <a:gd name="connsiteX41" fmla="*/ 889350 w 1204466"/>
              <a:gd name="connsiteY41" fmla="*/ 1156246 h 2053753"/>
              <a:gd name="connsiteX42" fmla="*/ 889350 w 1204466"/>
              <a:gd name="connsiteY42" fmla="*/ 1306971 h 2053753"/>
              <a:gd name="connsiteX43" fmla="*/ 874278 w 1204466"/>
              <a:gd name="connsiteY43" fmla="*/ 1367261 h 2053753"/>
              <a:gd name="connsiteX44" fmla="*/ 829060 w 1204466"/>
              <a:gd name="connsiteY44" fmla="*/ 1507938 h 2053753"/>
              <a:gd name="connsiteX45" fmla="*/ 803939 w 1204466"/>
              <a:gd name="connsiteY45" fmla="*/ 1653639 h 2053753"/>
              <a:gd name="connsiteX46" fmla="*/ 783842 w 1204466"/>
              <a:gd name="connsiteY46" fmla="*/ 1739050 h 2053753"/>
              <a:gd name="connsiteX47" fmla="*/ 808963 w 1204466"/>
              <a:gd name="connsiteY47" fmla="*/ 1814413 h 2053753"/>
              <a:gd name="connsiteX48" fmla="*/ 844133 w 1204466"/>
              <a:gd name="connsiteY48" fmla="*/ 1839534 h 2053753"/>
              <a:gd name="connsiteX49" fmla="*/ 889350 w 1204466"/>
              <a:gd name="connsiteY49" fmla="*/ 1839534 h 2053753"/>
              <a:gd name="connsiteX50" fmla="*/ 944616 w 1204466"/>
              <a:gd name="connsiteY50" fmla="*/ 1819437 h 2053753"/>
              <a:gd name="connsiteX51" fmla="*/ 994858 w 1204466"/>
              <a:gd name="connsiteY51" fmla="*/ 1764171 h 2053753"/>
              <a:gd name="connsiteX52" fmla="*/ 1014955 w 1204466"/>
              <a:gd name="connsiteY52" fmla="*/ 1638567 h 2053753"/>
              <a:gd name="connsiteX53" fmla="*/ 1050124 w 1204466"/>
              <a:gd name="connsiteY53" fmla="*/ 1563204 h 2053753"/>
              <a:gd name="connsiteX54" fmla="*/ 1125486 w 1204466"/>
              <a:gd name="connsiteY54" fmla="*/ 1497890 h 2053753"/>
              <a:gd name="connsiteX55" fmla="*/ 1185777 w 1204466"/>
              <a:gd name="connsiteY55" fmla="*/ 1322044 h 2053753"/>
              <a:gd name="connsiteX56" fmla="*/ 1200849 w 1204466"/>
              <a:gd name="connsiteY56" fmla="*/ 1246681 h 2053753"/>
              <a:gd name="connsiteX57" fmla="*/ 1200849 w 1204466"/>
              <a:gd name="connsiteY57" fmla="*/ 1141173 h 2053753"/>
              <a:gd name="connsiteX58" fmla="*/ 1160656 w 1204466"/>
              <a:gd name="connsiteY58" fmla="*/ 1040690 h 2053753"/>
              <a:gd name="connsiteX59" fmla="*/ 1150607 w 1204466"/>
              <a:gd name="connsiteY59" fmla="*/ 955279 h 2053753"/>
              <a:gd name="connsiteX0" fmla="*/ 80458 w 1204466"/>
              <a:gd name="connsiteY0" fmla="*/ 543296 h 2053753"/>
              <a:gd name="connsiteX1" fmla="*/ 70409 w 1204466"/>
              <a:gd name="connsiteY1" fmla="*/ 427740 h 2053753"/>
              <a:gd name="connsiteX2" fmla="*/ 55337 w 1204466"/>
              <a:gd name="connsiteY2" fmla="*/ 307160 h 2053753"/>
              <a:gd name="connsiteX3" fmla="*/ 15144 w 1204466"/>
              <a:gd name="connsiteY3" fmla="*/ 226773 h 2053753"/>
              <a:gd name="connsiteX4" fmla="*/ 71 w 1204466"/>
              <a:gd name="connsiteY4" fmla="*/ 116241 h 2053753"/>
              <a:gd name="connsiteX5" fmla="*/ 20168 w 1204466"/>
              <a:gd name="connsiteY5" fmla="*/ 50927 h 2053753"/>
              <a:gd name="connsiteX6" fmla="*/ 35240 w 1204466"/>
              <a:gd name="connsiteY6" fmla="*/ 40879 h 2053753"/>
              <a:gd name="connsiteX7" fmla="*/ 80458 w 1204466"/>
              <a:gd name="connsiteY7" fmla="*/ 20782 h 2053753"/>
              <a:gd name="connsiteX8" fmla="*/ 150796 w 1204466"/>
              <a:gd name="connsiteY8" fmla="*/ 685 h 2053753"/>
              <a:gd name="connsiteX9" fmla="*/ 221135 w 1204466"/>
              <a:gd name="connsiteY9" fmla="*/ 5710 h 2053753"/>
              <a:gd name="connsiteX10" fmla="*/ 271377 w 1204466"/>
              <a:gd name="connsiteY10" fmla="*/ 15758 h 2053753"/>
              <a:gd name="connsiteX11" fmla="*/ 326642 w 1204466"/>
              <a:gd name="connsiteY11" fmla="*/ 76048 h 2053753"/>
              <a:gd name="connsiteX12" fmla="*/ 386933 w 1204466"/>
              <a:gd name="connsiteY12" fmla="*/ 146386 h 2053753"/>
              <a:gd name="connsiteX13" fmla="*/ 417078 w 1204466"/>
              <a:gd name="connsiteY13" fmla="*/ 392571 h 2053753"/>
              <a:gd name="connsiteX14" fmla="*/ 417078 w 1204466"/>
              <a:gd name="connsiteY14" fmla="*/ 417692 h 2053753"/>
              <a:gd name="connsiteX15" fmla="*/ 417078 w 1204466"/>
              <a:gd name="connsiteY15" fmla="*/ 553345 h 2053753"/>
              <a:gd name="connsiteX16" fmla="*/ 417078 w 1204466"/>
              <a:gd name="connsiteY16" fmla="*/ 653828 h 2053753"/>
              <a:gd name="connsiteX17" fmla="*/ 376884 w 1204466"/>
              <a:gd name="connsiteY17" fmla="*/ 749288 h 2053753"/>
              <a:gd name="connsiteX18" fmla="*/ 346739 w 1204466"/>
              <a:gd name="connsiteY18" fmla="*/ 824650 h 2053753"/>
              <a:gd name="connsiteX19" fmla="*/ 341715 w 1204466"/>
              <a:gd name="connsiteY19" fmla="*/ 884940 h 2053753"/>
              <a:gd name="connsiteX20" fmla="*/ 381908 w 1204466"/>
              <a:gd name="connsiteY20" fmla="*/ 985424 h 2053753"/>
              <a:gd name="connsiteX21" fmla="*/ 422102 w 1204466"/>
              <a:gd name="connsiteY21" fmla="*/ 1065811 h 2053753"/>
              <a:gd name="connsiteX22" fmla="*/ 497464 w 1204466"/>
              <a:gd name="connsiteY22" fmla="*/ 1221560 h 2053753"/>
              <a:gd name="connsiteX23" fmla="*/ 502489 w 1204466"/>
              <a:gd name="connsiteY23" fmla="*/ 1296923 h 2053753"/>
              <a:gd name="connsiteX24" fmla="*/ 502489 w 1204466"/>
              <a:gd name="connsiteY24" fmla="*/ 1377310 h 2053753"/>
              <a:gd name="connsiteX25" fmla="*/ 467319 w 1204466"/>
              <a:gd name="connsiteY25" fmla="*/ 1457696 h 2053753"/>
              <a:gd name="connsiteX26" fmla="*/ 135724 w 1204466"/>
              <a:gd name="connsiteY26" fmla="*/ 1919921 h 2053753"/>
              <a:gd name="connsiteX27" fmla="*/ 206062 w 1204466"/>
              <a:gd name="connsiteY27" fmla="*/ 2045525 h 2053753"/>
              <a:gd name="connsiteX28" fmla="*/ 281425 w 1204466"/>
              <a:gd name="connsiteY28" fmla="*/ 2035477 h 2053753"/>
              <a:gd name="connsiteX29" fmla="*/ 351763 w 1204466"/>
              <a:gd name="connsiteY29" fmla="*/ 1985235 h 2053753"/>
              <a:gd name="connsiteX30" fmla="*/ 427126 w 1204466"/>
              <a:gd name="connsiteY30" fmla="*/ 1904848 h 2053753"/>
              <a:gd name="connsiteX31" fmla="*/ 537658 w 1204466"/>
              <a:gd name="connsiteY31" fmla="*/ 1744074 h 2053753"/>
              <a:gd name="connsiteX32" fmla="*/ 613020 w 1204466"/>
              <a:gd name="connsiteY32" fmla="*/ 1563204 h 2053753"/>
              <a:gd name="connsiteX33" fmla="*/ 824036 w 1204466"/>
              <a:gd name="connsiteY33" fmla="*/ 241846 h 2053753"/>
              <a:gd name="connsiteX34" fmla="*/ 824036 w 1204466"/>
              <a:gd name="connsiteY34" fmla="*/ 503103 h 2053753"/>
              <a:gd name="connsiteX35" fmla="*/ 829060 w 1204466"/>
              <a:gd name="connsiteY35" fmla="*/ 628707 h 2053753"/>
              <a:gd name="connsiteX36" fmla="*/ 869253 w 1204466"/>
              <a:gd name="connsiteY36" fmla="*/ 699046 h 2053753"/>
              <a:gd name="connsiteX37" fmla="*/ 899398 w 1204466"/>
              <a:gd name="connsiteY37" fmla="*/ 804553 h 2053753"/>
              <a:gd name="connsiteX38" fmla="*/ 914471 w 1204466"/>
              <a:gd name="connsiteY38" fmla="*/ 905037 h 2053753"/>
              <a:gd name="connsiteX39" fmla="*/ 884326 w 1204466"/>
              <a:gd name="connsiteY39" fmla="*/ 1065811 h 2053753"/>
              <a:gd name="connsiteX40" fmla="*/ 889350 w 1204466"/>
              <a:gd name="connsiteY40" fmla="*/ 1156246 h 2053753"/>
              <a:gd name="connsiteX41" fmla="*/ 889350 w 1204466"/>
              <a:gd name="connsiteY41" fmla="*/ 1306971 h 2053753"/>
              <a:gd name="connsiteX42" fmla="*/ 874278 w 1204466"/>
              <a:gd name="connsiteY42" fmla="*/ 1367261 h 2053753"/>
              <a:gd name="connsiteX43" fmla="*/ 829060 w 1204466"/>
              <a:gd name="connsiteY43" fmla="*/ 1507938 h 2053753"/>
              <a:gd name="connsiteX44" fmla="*/ 803939 w 1204466"/>
              <a:gd name="connsiteY44" fmla="*/ 1653639 h 2053753"/>
              <a:gd name="connsiteX45" fmla="*/ 783842 w 1204466"/>
              <a:gd name="connsiteY45" fmla="*/ 1739050 h 2053753"/>
              <a:gd name="connsiteX46" fmla="*/ 808963 w 1204466"/>
              <a:gd name="connsiteY46" fmla="*/ 1814413 h 2053753"/>
              <a:gd name="connsiteX47" fmla="*/ 844133 w 1204466"/>
              <a:gd name="connsiteY47" fmla="*/ 1839534 h 2053753"/>
              <a:gd name="connsiteX48" fmla="*/ 889350 w 1204466"/>
              <a:gd name="connsiteY48" fmla="*/ 1839534 h 2053753"/>
              <a:gd name="connsiteX49" fmla="*/ 944616 w 1204466"/>
              <a:gd name="connsiteY49" fmla="*/ 1819437 h 2053753"/>
              <a:gd name="connsiteX50" fmla="*/ 994858 w 1204466"/>
              <a:gd name="connsiteY50" fmla="*/ 1764171 h 2053753"/>
              <a:gd name="connsiteX51" fmla="*/ 1014955 w 1204466"/>
              <a:gd name="connsiteY51" fmla="*/ 1638567 h 2053753"/>
              <a:gd name="connsiteX52" fmla="*/ 1050124 w 1204466"/>
              <a:gd name="connsiteY52" fmla="*/ 1563204 h 2053753"/>
              <a:gd name="connsiteX53" fmla="*/ 1125486 w 1204466"/>
              <a:gd name="connsiteY53" fmla="*/ 1497890 h 2053753"/>
              <a:gd name="connsiteX54" fmla="*/ 1185777 w 1204466"/>
              <a:gd name="connsiteY54" fmla="*/ 1322044 h 2053753"/>
              <a:gd name="connsiteX55" fmla="*/ 1200849 w 1204466"/>
              <a:gd name="connsiteY55" fmla="*/ 1246681 h 2053753"/>
              <a:gd name="connsiteX56" fmla="*/ 1200849 w 1204466"/>
              <a:gd name="connsiteY56" fmla="*/ 1141173 h 2053753"/>
              <a:gd name="connsiteX57" fmla="*/ 1160656 w 1204466"/>
              <a:gd name="connsiteY57" fmla="*/ 1040690 h 2053753"/>
              <a:gd name="connsiteX58" fmla="*/ 1150607 w 1204466"/>
              <a:gd name="connsiteY58" fmla="*/ 955279 h 2053753"/>
              <a:gd name="connsiteX0" fmla="*/ 70409 w 1204466"/>
              <a:gd name="connsiteY0" fmla="*/ 427740 h 2053753"/>
              <a:gd name="connsiteX1" fmla="*/ 55337 w 1204466"/>
              <a:gd name="connsiteY1" fmla="*/ 307160 h 2053753"/>
              <a:gd name="connsiteX2" fmla="*/ 15144 w 1204466"/>
              <a:gd name="connsiteY2" fmla="*/ 226773 h 2053753"/>
              <a:gd name="connsiteX3" fmla="*/ 71 w 1204466"/>
              <a:gd name="connsiteY3" fmla="*/ 116241 h 2053753"/>
              <a:gd name="connsiteX4" fmla="*/ 20168 w 1204466"/>
              <a:gd name="connsiteY4" fmla="*/ 50927 h 2053753"/>
              <a:gd name="connsiteX5" fmla="*/ 35240 w 1204466"/>
              <a:gd name="connsiteY5" fmla="*/ 40879 h 2053753"/>
              <a:gd name="connsiteX6" fmla="*/ 80458 w 1204466"/>
              <a:gd name="connsiteY6" fmla="*/ 20782 h 2053753"/>
              <a:gd name="connsiteX7" fmla="*/ 150796 w 1204466"/>
              <a:gd name="connsiteY7" fmla="*/ 685 h 2053753"/>
              <a:gd name="connsiteX8" fmla="*/ 221135 w 1204466"/>
              <a:gd name="connsiteY8" fmla="*/ 5710 h 2053753"/>
              <a:gd name="connsiteX9" fmla="*/ 271377 w 1204466"/>
              <a:gd name="connsiteY9" fmla="*/ 15758 h 2053753"/>
              <a:gd name="connsiteX10" fmla="*/ 326642 w 1204466"/>
              <a:gd name="connsiteY10" fmla="*/ 76048 h 2053753"/>
              <a:gd name="connsiteX11" fmla="*/ 386933 w 1204466"/>
              <a:gd name="connsiteY11" fmla="*/ 146386 h 2053753"/>
              <a:gd name="connsiteX12" fmla="*/ 417078 w 1204466"/>
              <a:gd name="connsiteY12" fmla="*/ 392571 h 2053753"/>
              <a:gd name="connsiteX13" fmla="*/ 417078 w 1204466"/>
              <a:gd name="connsiteY13" fmla="*/ 417692 h 2053753"/>
              <a:gd name="connsiteX14" fmla="*/ 417078 w 1204466"/>
              <a:gd name="connsiteY14" fmla="*/ 553345 h 2053753"/>
              <a:gd name="connsiteX15" fmla="*/ 417078 w 1204466"/>
              <a:gd name="connsiteY15" fmla="*/ 653828 h 2053753"/>
              <a:gd name="connsiteX16" fmla="*/ 376884 w 1204466"/>
              <a:gd name="connsiteY16" fmla="*/ 749288 h 2053753"/>
              <a:gd name="connsiteX17" fmla="*/ 346739 w 1204466"/>
              <a:gd name="connsiteY17" fmla="*/ 824650 h 2053753"/>
              <a:gd name="connsiteX18" fmla="*/ 341715 w 1204466"/>
              <a:gd name="connsiteY18" fmla="*/ 884940 h 2053753"/>
              <a:gd name="connsiteX19" fmla="*/ 381908 w 1204466"/>
              <a:gd name="connsiteY19" fmla="*/ 985424 h 2053753"/>
              <a:gd name="connsiteX20" fmla="*/ 422102 w 1204466"/>
              <a:gd name="connsiteY20" fmla="*/ 1065811 h 2053753"/>
              <a:gd name="connsiteX21" fmla="*/ 497464 w 1204466"/>
              <a:gd name="connsiteY21" fmla="*/ 1221560 h 2053753"/>
              <a:gd name="connsiteX22" fmla="*/ 502489 w 1204466"/>
              <a:gd name="connsiteY22" fmla="*/ 1296923 h 2053753"/>
              <a:gd name="connsiteX23" fmla="*/ 502489 w 1204466"/>
              <a:gd name="connsiteY23" fmla="*/ 1377310 h 2053753"/>
              <a:gd name="connsiteX24" fmla="*/ 467319 w 1204466"/>
              <a:gd name="connsiteY24" fmla="*/ 1457696 h 2053753"/>
              <a:gd name="connsiteX25" fmla="*/ 135724 w 1204466"/>
              <a:gd name="connsiteY25" fmla="*/ 1919921 h 2053753"/>
              <a:gd name="connsiteX26" fmla="*/ 206062 w 1204466"/>
              <a:gd name="connsiteY26" fmla="*/ 2045525 h 2053753"/>
              <a:gd name="connsiteX27" fmla="*/ 281425 w 1204466"/>
              <a:gd name="connsiteY27" fmla="*/ 2035477 h 2053753"/>
              <a:gd name="connsiteX28" fmla="*/ 351763 w 1204466"/>
              <a:gd name="connsiteY28" fmla="*/ 1985235 h 2053753"/>
              <a:gd name="connsiteX29" fmla="*/ 427126 w 1204466"/>
              <a:gd name="connsiteY29" fmla="*/ 1904848 h 2053753"/>
              <a:gd name="connsiteX30" fmla="*/ 537658 w 1204466"/>
              <a:gd name="connsiteY30" fmla="*/ 1744074 h 2053753"/>
              <a:gd name="connsiteX31" fmla="*/ 613020 w 1204466"/>
              <a:gd name="connsiteY31" fmla="*/ 1563204 h 2053753"/>
              <a:gd name="connsiteX32" fmla="*/ 824036 w 1204466"/>
              <a:gd name="connsiteY32" fmla="*/ 241846 h 2053753"/>
              <a:gd name="connsiteX33" fmla="*/ 824036 w 1204466"/>
              <a:gd name="connsiteY33" fmla="*/ 503103 h 2053753"/>
              <a:gd name="connsiteX34" fmla="*/ 829060 w 1204466"/>
              <a:gd name="connsiteY34" fmla="*/ 628707 h 2053753"/>
              <a:gd name="connsiteX35" fmla="*/ 869253 w 1204466"/>
              <a:gd name="connsiteY35" fmla="*/ 699046 h 2053753"/>
              <a:gd name="connsiteX36" fmla="*/ 899398 w 1204466"/>
              <a:gd name="connsiteY36" fmla="*/ 804553 h 2053753"/>
              <a:gd name="connsiteX37" fmla="*/ 914471 w 1204466"/>
              <a:gd name="connsiteY37" fmla="*/ 905037 h 2053753"/>
              <a:gd name="connsiteX38" fmla="*/ 884326 w 1204466"/>
              <a:gd name="connsiteY38" fmla="*/ 1065811 h 2053753"/>
              <a:gd name="connsiteX39" fmla="*/ 889350 w 1204466"/>
              <a:gd name="connsiteY39" fmla="*/ 1156246 h 2053753"/>
              <a:gd name="connsiteX40" fmla="*/ 889350 w 1204466"/>
              <a:gd name="connsiteY40" fmla="*/ 1306971 h 2053753"/>
              <a:gd name="connsiteX41" fmla="*/ 874278 w 1204466"/>
              <a:gd name="connsiteY41" fmla="*/ 1367261 h 2053753"/>
              <a:gd name="connsiteX42" fmla="*/ 829060 w 1204466"/>
              <a:gd name="connsiteY42" fmla="*/ 1507938 h 2053753"/>
              <a:gd name="connsiteX43" fmla="*/ 803939 w 1204466"/>
              <a:gd name="connsiteY43" fmla="*/ 1653639 h 2053753"/>
              <a:gd name="connsiteX44" fmla="*/ 783842 w 1204466"/>
              <a:gd name="connsiteY44" fmla="*/ 1739050 h 2053753"/>
              <a:gd name="connsiteX45" fmla="*/ 808963 w 1204466"/>
              <a:gd name="connsiteY45" fmla="*/ 1814413 h 2053753"/>
              <a:gd name="connsiteX46" fmla="*/ 844133 w 1204466"/>
              <a:gd name="connsiteY46" fmla="*/ 1839534 h 2053753"/>
              <a:gd name="connsiteX47" fmla="*/ 889350 w 1204466"/>
              <a:gd name="connsiteY47" fmla="*/ 1839534 h 2053753"/>
              <a:gd name="connsiteX48" fmla="*/ 944616 w 1204466"/>
              <a:gd name="connsiteY48" fmla="*/ 1819437 h 2053753"/>
              <a:gd name="connsiteX49" fmla="*/ 994858 w 1204466"/>
              <a:gd name="connsiteY49" fmla="*/ 1764171 h 2053753"/>
              <a:gd name="connsiteX50" fmla="*/ 1014955 w 1204466"/>
              <a:gd name="connsiteY50" fmla="*/ 1638567 h 2053753"/>
              <a:gd name="connsiteX51" fmla="*/ 1050124 w 1204466"/>
              <a:gd name="connsiteY51" fmla="*/ 1563204 h 2053753"/>
              <a:gd name="connsiteX52" fmla="*/ 1125486 w 1204466"/>
              <a:gd name="connsiteY52" fmla="*/ 1497890 h 2053753"/>
              <a:gd name="connsiteX53" fmla="*/ 1185777 w 1204466"/>
              <a:gd name="connsiteY53" fmla="*/ 1322044 h 2053753"/>
              <a:gd name="connsiteX54" fmla="*/ 1200849 w 1204466"/>
              <a:gd name="connsiteY54" fmla="*/ 1246681 h 2053753"/>
              <a:gd name="connsiteX55" fmla="*/ 1200849 w 1204466"/>
              <a:gd name="connsiteY55" fmla="*/ 1141173 h 2053753"/>
              <a:gd name="connsiteX56" fmla="*/ 1160656 w 1204466"/>
              <a:gd name="connsiteY56" fmla="*/ 1040690 h 2053753"/>
              <a:gd name="connsiteX57" fmla="*/ 1150607 w 1204466"/>
              <a:gd name="connsiteY57" fmla="*/ 955279 h 2053753"/>
              <a:gd name="connsiteX0" fmla="*/ 55337 w 1204466"/>
              <a:gd name="connsiteY0" fmla="*/ 307160 h 2053753"/>
              <a:gd name="connsiteX1" fmla="*/ 15144 w 1204466"/>
              <a:gd name="connsiteY1" fmla="*/ 226773 h 2053753"/>
              <a:gd name="connsiteX2" fmla="*/ 71 w 1204466"/>
              <a:gd name="connsiteY2" fmla="*/ 116241 h 2053753"/>
              <a:gd name="connsiteX3" fmla="*/ 20168 w 1204466"/>
              <a:gd name="connsiteY3" fmla="*/ 50927 h 2053753"/>
              <a:gd name="connsiteX4" fmla="*/ 35240 w 1204466"/>
              <a:gd name="connsiteY4" fmla="*/ 40879 h 2053753"/>
              <a:gd name="connsiteX5" fmla="*/ 80458 w 1204466"/>
              <a:gd name="connsiteY5" fmla="*/ 20782 h 2053753"/>
              <a:gd name="connsiteX6" fmla="*/ 150796 w 1204466"/>
              <a:gd name="connsiteY6" fmla="*/ 685 h 2053753"/>
              <a:gd name="connsiteX7" fmla="*/ 221135 w 1204466"/>
              <a:gd name="connsiteY7" fmla="*/ 5710 h 2053753"/>
              <a:gd name="connsiteX8" fmla="*/ 271377 w 1204466"/>
              <a:gd name="connsiteY8" fmla="*/ 15758 h 2053753"/>
              <a:gd name="connsiteX9" fmla="*/ 326642 w 1204466"/>
              <a:gd name="connsiteY9" fmla="*/ 76048 h 2053753"/>
              <a:gd name="connsiteX10" fmla="*/ 386933 w 1204466"/>
              <a:gd name="connsiteY10" fmla="*/ 146386 h 2053753"/>
              <a:gd name="connsiteX11" fmla="*/ 417078 w 1204466"/>
              <a:gd name="connsiteY11" fmla="*/ 392571 h 2053753"/>
              <a:gd name="connsiteX12" fmla="*/ 417078 w 1204466"/>
              <a:gd name="connsiteY12" fmla="*/ 417692 h 2053753"/>
              <a:gd name="connsiteX13" fmla="*/ 417078 w 1204466"/>
              <a:gd name="connsiteY13" fmla="*/ 553345 h 2053753"/>
              <a:gd name="connsiteX14" fmla="*/ 417078 w 1204466"/>
              <a:gd name="connsiteY14" fmla="*/ 653828 h 2053753"/>
              <a:gd name="connsiteX15" fmla="*/ 376884 w 1204466"/>
              <a:gd name="connsiteY15" fmla="*/ 749288 h 2053753"/>
              <a:gd name="connsiteX16" fmla="*/ 346739 w 1204466"/>
              <a:gd name="connsiteY16" fmla="*/ 824650 h 2053753"/>
              <a:gd name="connsiteX17" fmla="*/ 341715 w 1204466"/>
              <a:gd name="connsiteY17" fmla="*/ 884940 h 2053753"/>
              <a:gd name="connsiteX18" fmla="*/ 381908 w 1204466"/>
              <a:gd name="connsiteY18" fmla="*/ 985424 h 2053753"/>
              <a:gd name="connsiteX19" fmla="*/ 422102 w 1204466"/>
              <a:gd name="connsiteY19" fmla="*/ 1065811 h 2053753"/>
              <a:gd name="connsiteX20" fmla="*/ 497464 w 1204466"/>
              <a:gd name="connsiteY20" fmla="*/ 1221560 h 2053753"/>
              <a:gd name="connsiteX21" fmla="*/ 502489 w 1204466"/>
              <a:gd name="connsiteY21" fmla="*/ 1296923 h 2053753"/>
              <a:gd name="connsiteX22" fmla="*/ 502489 w 1204466"/>
              <a:gd name="connsiteY22" fmla="*/ 1377310 h 2053753"/>
              <a:gd name="connsiteX23" fmla="*/ 467319 w 1204466"/>
              <a:gd name="connsiteY23" fmla="*/ 1457696 h 2053753"/>
              <a:gd name="connsiteX24" fmla="*/ 135724 w 1204466"/>
              <a:gd name="connsiteY24" fmla="*/ 1919921 h 2053753"/>
              <a:gd name="connsiteX25" fmla="*/ 206062 w 1204466"/>
              <a:gd name="connsiteY25" fmla="*/ 2045525 h 2053753"/>
              <a:gd name="connsiteX26" fmla="*/ 281425 w 1204466"/>
              <a:gd name="connsiteY26" fmla="*/ 2035477 h 2053753"/>
              <a:gd name="connsiteX27" fmla="*/ 351763 w 1204466"/>
              <a:gd name="connsiteY27" fmla="*/ 1985235 h 2053753"/>
              <a:gd name="connsiteX28" fmla="*/ 427126 w 1204466"/>
              <a:gd name="connsiteY28" fmla="*/ 1904848 h 2053753"/>
              <a:gd name="connsiteX29" fmla="*/ 537658 w 1204466"/>
              <a:gd name="connsiteY29" fmla="*/ 1744074 h 2053753"/>
              <a:gd name="connsiteX30" fmla="*/ 613020 w 1204466"/>
              <a:gd name="connsiteY30" fmla="*/ 1563204 h 2053753"/>
              <a:gd name="connsiteX31" fmla="*/ 824036 w 1204466"/>
              <a:gd name="connsiteY31" fmla="*/ 241846 h 2053753"/>
              <a:gd name="connsiteX32" fmla="*/ 824036 w 1204466"/>
              <a:gd name="connsiteY32" fmla="*/ 503103 h 2053753"/>
              <a:gd name="connsiteX33" fmla="*/ 829060 w 1204466"/>
              <a:gd name="connsiteY33" fmla="*/ 628707 h 2053753"/>
              <a:gd name="connsiteX34" fmla="*/ 869253 w 1204466"/>
              <a:gd name="connsiteY34" fmla="*/ 699046 h 2053753"/>
              <a:gd name="connsiteX35" fmla="*/ 899398 w 1204466"/>
              <a:gd name="connsiteY35" fmla="*/ 804553 h 2053753"/>
              <a:gd name="connsiteX36" fmla="*/ 914471 w 1204466"/>
              <a:gd name="connsiteY36" fmla="*/ 905037 h 2053753"/>
              <a:gd name="connsiteX37" fmla="*/ 884326 w 1204466"/>
              <a:gd name="connsiteY37" fmla="*/ 1065811 h 2053753"/>
              <a:gd name="connsiteX38" fmla="*/ 889350 w 1204466"/>
              <a:gd name="connsiteY38" fmla="*/ 1156246 h 2053753"/>
              <a:gd name="connsiteX39" fmla="*/ 889350 w 1204466"/>
              <a:gd name="connsiteY39" fmla="*/ 1306971 h 2053753"/>
              <a:gd name="connsiteX40" fmla="*/ 874278 w 1204466"/>
              <a:gd name="connsiteY40" fmla="*/ 1367261 h 2053753"/>
              <a:gd name="connsiteX41" fmla="*/ 829060 w 1204466"/>
              <a:gd name="connsiteY41" fmla="*/ 1507938 h 2053753"/>
              <a:gd name="connsiteX42" fmla="*/ 803939 w 1204466"/>
              <a:gd name="connsiteY42" fmla="*/ 1653639 h 2053753"/>
              <a:gd name="connsiteX43" fmla="*/ 783842 w 1204466"/>
              <a:gd name="connsiteY43" fmla="*/ 1739050 h 2053753"/>
              <a:gd name="connsiteX44" fmla="*/ 808963 w 1204466"/>
              <a:gd name="connsiteY44" fmla="*/ 1814413 h 2053753"/>
              <a:gd name="connsiteX45" fmla="*/ 844133 w 1204466"/>
              <a:gd name="connsiteY45" fmla="*/ 1839534 h 2053753"/>
              <a:gd name="connsiteX46" fmla="*/ 889350 w 1204466"/>
              <a:gd name="connsiteY46" fmla="*/ 1839534 h 2053753"/>
              <a:gd name="connsiteX47" fmla="*/ 944616 w 1204466"/>
              <a:gd name="connsiteY47" fmla="*/ 1819437 h 2053753"/>
              <a:gd name="connsiteX48" fmla="*/ 994858 w 1204466"/>
              <a:gd name="connsiteY48" fmla="*/ 1764171 h 2053753"/>
              <a:gd name="connsiteX49" fmla="*/ 1014955 w 1204466"/>
              <a:gd name="connsiteY49" fmla="*/ 1638567 h 2053753"/>
              <a:gd name="connsiteX50" fmla="*/ 1050124 w 1204466"/>
              <a:gd name="connsiteY50" fmla="*/ 1563204 h 2053753"/>
              <a:gd name="connsiteX51" fmla="*/ 1125486 w 1204466"/>
              <a:gd name="connsiteY51" fmla="*/ 1497890 h 2053753"/>
              <a:gd name="connsiteX52" fmla="*/ 1185777 w 1204466"/>
              <a:gd name="connsiteY52" fmla="*/ 1322044 h 2053753"/>
              <a:gd name="connsiteX53" fmla="*/ 1200849 w 1204466"/>
              <a:gd name="connsiteY53" fmla="*/ 1246681 h 2053753"/>
              <a:gd name="connsiteX54" fmla="*/ 1200849 w 1204466"/>
              <a:gd name="connsiteY54" fmla="*/ 1141173 h 2053753"/>
              <a:gd name="connsiteX55" fmla="*/ 1160656 w 1204466"/>
              <a:gd name="connsiteY55" fmla="*/ 1040690 h 2053753"/>
              <a:gd name="connsiteX56" fmla="*/ 1150607 w 1204466"/>
              <a:gd name="connsiteY56" fmla="*/ 955279 h 2053753"/>
              <a:gd name="connsiteX0" fmla="*/ 15144 w 1204466"/>
              <a:gd name="connsiteY0" fmla="*/ 226773 h 2053753"/>
              <a:gd name="connsiteX1" fmla="*/ 71 w 1204466"/>
              <a:gd name="connsiteY1" fmla="*/ 116241 h 2053753"/>
              <a:gd name="connsiteX2" fmla="*/ 20168 w 1204466"/>
              <a:gd name="connsiteY2" fmla="*/ 50927 h 2053753"/>
              <a:gd name="connsiteX3" fmla="*/ 35240 w 1204466"/>
              <a:gd name="connsiteY3" fmla="*/ 40879 h 2053753"/>
              <a:gd name="connsiteX4" fmla="*/ 80458 w 1204466"/>
              <a:gd name="connsiteY4" fmla="*/ 20782 h 2053753"/>
              <a:gd name="connsiteX5" fmla="*/ 150796 w 1204466"/>
              <a:gd name="connsiteY5" fmla="*/ 685 h 2053753"/>
              <a:gd name="connsiteX6" fmla="*/ 221135 w 1204466"/>
              <a:gd name="connsiteY6" fmla="*/ 5710 h 2053753"/>
              <a:gd name="connsiteX7" fmla="*/ 271377 w 1204466"/>
              <a:gd name="connsiteY7" fmla="*/ 15758 h 2053753"/>
              <a:gd name="connsiteX8" fmla="*/ 326642 w 1204466"/>
              <a:gd name="connsiteY8" fmla="*/ 76048 h 2053753"/>
              <a:gd name="connsiteX9" fmla="*/ 386933 w 1204466"/>
              <a:gd name="connsiteY9" fmla="*/ 146386 h 2053753"/>
              <a:gd name="connsiteX10" fmla="*/ 417078 w 1204466"/>
              <a:gd name="connsiteY10" fmla="*/ 392571 h 2053753"/>
              <a:gd name="connsiteX11" fmla="*/ 417078 w 1204466"/>
              <a:gd name="connsiteY11" fmla="*/ 417692 h 2053753"/>
              <a:gd name="connsiteX12" fmla="*/ 417078 w 1204466"/>
              <a:gd name="connsiteY12" fmla="*/ 553345 h 2053753"/>
              <a:gd name="connsiteX13" fmla="*/ 417078 w 1204466"/>
              <a:gd name="connsiteY13" fmla="*/ 653828 h 2053753"/>
              <a:gd name="connsiteX14" fmla="*/ 376884 w 1204466"/>
              <a:gd name="connsiteY14" fmla="*/ 749288 h 2053753"/>
              <a:gd name="connsiteX15" fmla="*/ 346739 w 1204466"/>
              <a:gd name="connsiteY15" fmla="*/ 824650 h 2053753"/>
              <a:gd name="connsiteX16" fmla="*/ 341715 w 1204466"/>
              <a:gd name="connsiteY16" fmla="*/ 884940 h 2053753"/>
              <a:gd name="connsiteX17" fmla="*/ 381908 w 1204466"/>
              <a:gd name="connsiteY17" fmla="*/ 985424 h 2053753"/>
              <a:gd name="connsiteX18" fmla="*/ 422102 w 1204466"/>
              <a:gd name="connsiteY18" fmla="*/ 1065811 h 2053753"/>
              <a:gd name="connsiteX19" fmla="*/ 497464 w 1204466"/>
              <a:gd name="connsiteY19" fmla="*/ 1221560 h 2053753"/>
              <a:gd name="connsiteX20" fmla="*/ 502489 w 1204466"/>
              <a:gd name="connsiteY20" fmla="*/ 1296923 h 2053753"/>
              <a:gd name="connsiteX21" fmla="*/ 502489 w 1204466"/>
              <a:gd name="connsiteY21" fmla="*/ 1377310 h 2053753"/>
              <a:gd name="connsiteX22" fmla="*/ 467319 w 1204466"/>
              <a:gd name="connsiteY22" fmla="*/ 1457696 h 2053753"/>
              <a:gd name="connsiteX23" fmla="*/ 135724 w 1204466"/>
              <a:gd name="connsiteY23" fmla="*/ 1919921 h 2053753"/>
              <a:gd name="connsiteX24" fmla="*/ 206062 w 1204466"/>
              <a:gd name="connsiteY24" fmla="*/ 2045525 h 2053753"/>
              <a:gd name="connsiteX25" fmla="*/ 281425 w 1204466"/>
              <a:gd name="connsiteY25" fmla="*/ 2035477 h 2053753"/>
              <a:gd name="connsiteX26" fmla="*/ 351763 w 1204466"/>
              <a:gd name="connsiteY26" fmla="*/ 1985235 h 2053753"/>
              <a:gd name="connsiteX27" fmla="*/ 427126 w 1204466"/>
              <a:gd name="connsiteY27" fmla="*/ 1904848 h 2053753"/>
              <a:gd name="connsiteX28" fmla="*/ 537658 w 1204466"/>
              <a:gd name="connsiteY28" fmla="*/ 1744074 h 2053753"/>
              <a:gd name="connsiteX29" fmla="*/ 613020 w 1204466"/>
              <a:gd name="connsiteY29" fmla="*/ 1563204 h 2053753"/>
              <a:gd name="connsiteX30" fmla="*/ 824036 w 1204466"/>
              <a:gd name="connsiteY30" fmla="*/ 241846 h 2053753"/>
              <a:gd name="connsiteX31" fmla="*/ 824036 w 1204466"/>
              <a:gd name="connsiteY31" fmla="*/ 503103 h 2053753"/>
              <a:gd name="connsiteX32" fmla="*/ 829060 w 1204466"/>
              <a:gd name="connsiteY32" fmla="*/ 628707 h 2053753"/>
              <a:gd name="connsiteX33" fmla="*/ 869253 w 1204466"/>
              <a:gd name="connsiteY33" fmla="*/ 699046 h 2053753"/>
              <a:gd name="connsiteX34" fmla="*/ 899398 w 1204466"/>
              <a:gd name="connsiteY34" fmla="*/ 804553 h 2053753"/>
              <a:gd name="connsiteX35" fmla="*/ 914471 w 1204466"/>
              <a:gd name="connsiteY35" fmla="*/ 905037 h 2053753"/>
              <a:gd name="connsiteX36" fmla="*/ 884326 w 1204466"/>
              <a:gd name="connsiteY36" fmla="*/ 1065811 h 2053753"/>
              <a:gd name="connsiteX37" fmla="*/ 889350 w 1204466"/>
              <a:gd name="connsiteY37" fmla="*/ 1156246 h 2053753"/>
              <a:gd name="connsiteX38" fmla="*/ 889350 w 1204466"/>
              <a:gd name="connsiteY38" fmla="*/ 1306971 h 2053753"/>
              <a:gd name="connsiteX39" fmla="*/ 874278 w 1204466"/>
              <a:gd name="connsiteY39" fmla="*/ 1367261 h 2053753"/>
              <a:gd name="connsiteX40" fmla="*/ 829060 w 1204466"/>
              <a:gd name="connsiteY40" fmla="*/ 1507938 h 2053753"/>
              <a:gd name="connsiteX41" fmla="*/ 803939 w 1204466"/>
              <a:gd name="connsiteY41" fmla="*/ 1653639 h 2053753"/>
              <a:gd name="connsiteX42" fmla="*/ 783842 w 1204466"/>
              <a:gd name="connsiteY42" fmla="*/ 1739050 h 2053753"/>
              <a:gd name="connsiteX43" fmla="*/ 808963 w 1204466"/>
              <a:gd name="connsiteY43" fmla="*/ 1814413 h 2053753"/>
              <a:gd name="connsiteX44" fmla="*/ 844133 w 1204466"/>
              <a:gd name="connsiteY44" fmla="*/ 1839534 h 2053753"/>
              <a:gd name="connsiteX45" fmla="*/ 889350 w 1204466"/>
              <a:gd name="connsiteY45" fmla="*/ 1839534 h 2053753"/>
              <a:gd name="connsiteX46" fmla="*/ 944616 w 1204466"/>
              <a:gd name="connsiteY46" fmla="*/ 1819437 h 2053753"/>
              <a:gd name="connsiteX47" fmla="*/ 994858 w 1204466"/>
              <a:gd name="connsiteY47" fmla="*/ 1764171 h 2053753"/>
              <a:gd name="connsiteX48" fmla="*/ 1014955 w 1204466"/>
              <a:gd name="connsiteY48" fmla="*/ 1638567 h 2053753"/>
              <a:gd name="connsiteX49" fmla="*/ 1050124 w 1204466"/>
              <a:gd name="connsiteY49" fmla="*/ 1563204 h 2053753"/>
              <a:gd name="connsiteX50" fmla="*/ 1125486 w 1204466"/>
              <a:gd name="connsiteY50" fmla="*/ 1497890 h 2053753"/>
              <a:gd name="connsiteX51" fmla="*/ 1185777 w 1204466"/>
              <a:gd name="connsiteY51" fmla="*/ 1322044 h 2053753"/>
              <a:gd name="connsiteX52" fmla="*/ 1200849 w 1204466"/>
              <a:gd name="connsiteY52" fmla="*/ 1246681 h 2053753"/>
              <a:gd name="connsiteX53" fmla="*/ 1200849 w 1204466"/>
              <a:gd name="connsiteY53" fmla="*/ 1141173 h 2053753"/>
              <a:gd name="connsiteX54" fmla="*/ 1160656 w 1204466"/>
              <a:gd name="connsiteY54" fmla="*/ 1040690 h 2053753"/>
              <a:gd name="connsiteX55" fmla="*/ 1150607 w 1204466"/>
              <a:gd name="connsiteY55" fmla="*/ 955279 h 2053753"/>
              <a:gd name="connsiteX0" fmla="*/ 0 w 1204395"/>
              <a:gd name="connsiteY0" fmla="*/ 116241 h 2053753"/>
              <a:gd name="connsiteX1" fmla="*/ 20097 w 1204395"/>
              <a:gd name="connsiteY1" fmla="*/ 50927 h 2053753"/>
              <a:gd name="connsiteX2" fmla="*/ 35169 w 1204395"/>
              <a:gd name="connsiteY2" fmla="*/ 40879 h 2053753"/>
              <a:gd name="connsiteX3" fmla="*/ 80387 w 1204395"/>
              <a:gd name="connsiteY3" fmla="*/ 20782 h 2053753"/>
              <a:gd name="connsiteX4" fmla="*/ 150725 w 1204395"/>
              <a:gd name="connsiteY4" fmla="*/ 685 h 2053753"/>
              <a:gd name="connsiteX5" fmla="*/ 221064 w 1204395"/>
              <a:gd name="connsiteY5" fmla="*/ 5710 h 2053753"/>
              <a:gd name="connsiteX6" fmla="*/ 271306 w 1204395"/>
              <a:gd name="connsiteY6" fmla="*/ 15758 h 2053753"/>
              <a:gd name="connsiteX7" fmla="*/ 326571 w 1204395"/>
              <a:gd name="connsiteY7" fmla="*/ 76048 h 2053753"/>
              <a:gd name="connsiteX8" fmla="*/ 386862 w 1204395"/>
              <a:gd name="connsiteY8" fmla="*/ 146386 h 2053753"/>
              <a:gd name="connsiteX9" fmla="*/ 417007 w 1204395"/>
              <a:gd name="connsiteY9" fmla="*/ 392571 h 2053753"/>
              <a:gd name="connsiteX10" fmla="*/ 417007 w 1204395"/>
              <a:gd name="connsiteY10" fmla="*/ 417692 h 2053753"/>
              <a:gd name="connsiteX11" fmla="*/ 417007 w 1204395"/>
              <a:gd name="connsiteY11" fmla="*/ 553345 h 2053753"/>
              <a:gd name="connsiteX12" fmla="*/ 417007 w 1204395"/>
              <a:gd name="connsiteY12" fmla="*/ 653828 h 2053753"/>
              <a:gd name="connsiteX13" fmla="*/ 376813 w 1204395"/>
              <a:gd name="connsiteY13" fmla="*/ 749288 h 2053753"/>
              <a:gd name="connsiteX14" fmla="*/ 346668 w 1204395"/>
              <a:gd name="connsiteY14" fmla="*/ 824650 h 2053753"/>
              <a:gd name="connsiteX15" fmla="*/ 341644 w 1204395"/>
              <a:gd name="connsiteY15" fmla="*/ 884940 h 2053753"/>
              <a:gd name="connsiteX16" fmla="*/ 381837 w 1204395"/>
              <a:gd name="connsiteY16" fmla="*/ 985424 h 2053753"/>
              <a:gd name="connsiteX17" fmla="*/ 422031 w 1204395"/>
              <a:gd name="connsiteY17" fmla="*/ 1065811 h 2053753"/>
              <a:gd name="connsiteX18" fmla="*/ 497393 w 1204395"/>
              <a:gd name="connsiteY18" fmla="*/ 1221560 h 2053753"/>
              <a:gd name="connsiteX19" fmla="*/ 502418 w 1204395"/>
              <a:gd name="connsiteY19" fmla="*/ 1296923 h 2053753"/>
              <a:gd name="connsiteX20" fmla="*/ 502418 w 1204395"/>
              <a:gd name="connsiteY20" fmla="*/ 1377310 h 2053753"/>
              <a:gd name="connsiteX21" fmla="*/ 467248 w 1204395"/>
              <a:gd name="connsiteY21" fmla="*/ 1457696 h 2053753"/>
              <a:gd name="connsiteX22" fmla="*/ 135653 w 1204395"/>
              <a:gd name="connsiteY22" fmla="*/ 1919921 h 2053753"/>
              <a:gd name="connsiteX23" fmla="*/ 205991 w 1204395"/>
              <a:gd name="connsiteY23" fmla="*/ 2045525 h 2053753"/>
              <a:gd name="connsiteX24" fmla="*/ 281354 w 1204395"/>
              <a:gd name="connsiteY24" fmla="*/ 2035477 h 2053753"/>
              <a:gd name="connsiteX25" fmla="*/ 351692 w 1204395"/>
              <a:gd name="connsiteY25" fmla="*/ 1985235 h 2053753"/>
              <a:gd name="connsiteX26" fmla="*/ 427055 w 1204395"/>
              <a:gd name="connsiteY26" fmla="*/ 1904848 h 2053753"/>
              <a:gd name="connsiteX27" fmla="*/ 537587 w 1204395"/>
              <a:gd name="connsiteY27" fmla="*/ 1744074 h 2053753"/>
              <a:gd name="connsiteX28" fmla="*/ 612949 w 1204395"/>
              <a:gd name="connsiteY28" fmla="*/ 1563204 h 2053753"/>
              <a:gd name="connsiteX29" fmla="*/ 823965 w 1204395"/>
              <a:gd name="connsiteY29" fmla="*/ 241846 h 2053753"/>
              <a:gd name="connsiteX30" fmla="*/ 823965 w 1204395"/>
              <a:gd name="connsiteY30" fmla="*/ 503103 h 2053753"/>
              <a:gd name="connsiteX31" fmla="*/ 828989 w 1204395"/>
              <a:gd name="connsiteY31" fmla="*/ 628707 h 2053753"/>
              <a:gd name="connsiteX32" fmla="*/ 869182 w 1204395"/>
              <a:gd name="connsiteY32" fmla="*/ 699046 h 2053753"/>
              <a:gd name="connsiteX33" fmla="*/ 899327 w 1204395"/>
              <a:gd name="connsiteY33" fmla="*/ 804553 h 2053753"/>
              <a:gd name="connsiteX34" fmla="*/ 914400 w 1204395"/>
              <a:gd name="connsiteY34" fmla="*/ 905037 h 2053753"/>
              <a:gd name="connsiteX35" fmla="*/ 884255 w 1204395"/>
              <a:gd name="connsiteY35" fmla="*/ 1065811 h 2053753"/>
              <a:gd name="connsiteX36" fmla="*/ 889279 w 1204395"/>
              <a:gd name="connsiteY36" fmla="*/ 1156246 h 2053753"/>
              <a:gd name="connsiteX37" fmla="*/ 889279 w 1204395"/>
              <a:gd name="connsiteY37" fmla="*/ 1306971 h 2053753"/>
              <a:gd name="connsiteX38" fmla="*/ 874207 w 1204395"/>
              <a:gd name="connsiteY38" fmla="*/ 1367261 h 2053753"/>
              <a:gd name="connsiteX39" fmla="*/ 828989 w 1204395"/>
              <a:gd name="connsiteY39" fmla="*/ 1507938 h 2053753"/>
              <a:gd name="connsiteX40" fmla="*/ 803868 w 1204395"/>
              <a:gd name="connsiteY40" fmla="*/ 1653639 h 2053753"/>
              <a:gd name="connsiteX41" fmla="*/ 783771 w 1204395"/>
              <a:gd name="connsiteY41" fmla="*/ 1739050 h 2053753"/>
              <a:gd name="connsiteX42" fmla="*/ 808892 w 1204395"/>
              <a:gd name="connsiteY42" fmla="*/ 1814413 h 2053753"/>
              <a:gd name="connsiteX43" fmla="*/ 844062 w 1204395"/>
              <a:gd name="connsiteY43" fmla="*/ 1839534 h 2053753"/>
              <a:gd name="connsiteX44" fmla="*/ 889279 w 1204395"/>
              <a:gd name="connsiteY44" fmla="*/ 1839534 h 2053753"/>
              <a:gd name="connsiteX45" fmla="*/ 944545 w 1204395"/>
              <a:gd name="connsiteY45" fmla="*/ 1819437 h 2053753"/>
              <a:gd name="connsiteX46" fmla="*/ 994787 w 1204395"/>
              <a:gd name="connsiteY46" fmla="*/ 1764171 h 2053753"/>
              <a:gd name="connsiteX47" fmla="*/ 1014884 w 1204395"/>
              <a:gd name="connsiteY47" fmla="*/ 1638567 h 2053753"/>
              <a:gd name="connsiteX48" fmla="*/ 1050053 w 1204395"/>
              <a:gd name="connsiteY48" fmla="*/ 1563204 h 2053753"/>
              <a:gd name="connsiteX49" fmla="*/ 1125415 w 1204395"/>
              <a:gd name="connsiteY49" fmla="*/ 1497890 h 2053753"/>
              <a:gd name="connsiteX50" fmla="*/ 1185706 w 1204395"/>
              <a:gd name="connsiteY50" fmla="*/ 1322044 h 2053753"/>
              <a:gd name="connsiteX51" fmla="*/ 1200778 w 1204395"/>
              <a:gd name="connsiteY51" fmla="*/ 1246681 h 2053753"/>
              <a:gd name="connsiteX52" fmla="*/ 1200778 w 1204395"/>
              <a:gd name="connsiteY52" fmla="*/ 1141173 h 2053753"/>
              <a:gd name="connsiteX53" fmla="*/ 1160585 w 1204395"/>
              <a:gd name="connsiteY53" fmla="*/ 1040690 h 2053753"/>
              <a:gd name="connsiteX54" fmla="*/ 1150536 w 1204395"/>
              <a:gd name="connsiteY54" fmla="*/ 955279 h 2053753"/>
              <a:gd name="connsiteX0" fmla="*/ 0 w 1184298"/>
              <a:gd name="connsiteY0" fmla="*/ 50927 h 2053753"/>
              <a:gd name="connsiteX1" fmla="*/ 15072 w 1184298"/>
              <a:gd name="connsiteY1" fmla="*/ 40879 h 2053753"/>
              <a:gd name="connsiteX2" fmla="*/ 60290 w 1184298"/>
              <a:gd name="connsiteY2" fmla="*/ 20782 h 2053753"/>
              <a:gd name="connsiteX3" fmla="*/ 130628 w 1184298"/>
              <a:gd name="connsiteY3" fmla="*/ 685 h 2053753"/>
              <a:gd name="connsiteX4" fmla="*/ 200967 w 1184298"/>
              <a:gd name="connsiteY4" fmla="*/ 5710 h 2053753"/>
              <a:gd name="connsiteX5" fmla="*/ 251209 w 1184298"/>
              <a:gd name="connsiteY5" fmla="*/ 15758 h 2053753"/>
              <a:gd name="connsiteX6" fmla="*/ 306474 w 1184298"/>
              <a:gd name="connsiteY6" fmla="*/ 76048 h 2053753"/>
              <a:gd name="connsiteX7" fmla="*/ 366765 w 1184298"/>
              <a:gd name="connsiteY7" fmla="*/ 146386 h 2053753"/>
              <a:gd name="connsiteX8" fmla="*/ 396910 w 1184298"/>
              <a:gd name="connsiteY8" fmla="*/ 392571 h 2053753"/>
              <a:gd name="connsiteX9" fmla="*/ 396910 w 1184298"/>
              <a:gd name="connsiteY9" fmla="*/ 417692 h 2053753"/>
              <a:gd name="connsiteX10" fmla="*/ 396910 w 1184298"/>
              <a:gd name="connsiteY10" fmla="*/ 553345 h 2053753"/>
              <a:gd name="connsiteX11" fmla="*/ 396910 w 1184298"/>
              <a:gd name="connsiteY11" fmla="*/ 653828 h 2053753"/>
              <a:gd name="connsiteX12" fmla="*/ 356716 w 1184298"/>
              <a:gd name="connsiteY12" fmla="*/ 749288 h 2053753"/>
              <a:gd name="connsiteX13" fmla="*/ 326571 w 1184298"/>
              <a:gd name="connsiteY13" fmla="*/ 824650 h 2053753"/>
              <a:gd name="connsiteX14" fmla="*/ 321547 w 1184298"/>
              <a:gd name="connsiteY14" fmla="*/ 884940 h 2053753"/>
              <a:gd name="connsiteX15" fmla="*/ 361740 w 1184298"/>
              <a:gd name="connsiteY15" fmla="*/ 985424 h 2053753"/>
              <a:gd name="connsiteX16" fmla="*/ 401934 w 1184298"/>
              <a:gd name="connsiteY16" fmla="*/ 1065811 h 2053753"/>
              <a:gd name="connsiteX17" fmla="*/ 477296 w 1184298"/>
              <a:gd name="connsiteY17" fmla="*/ 1221560 h 2053753"/>
              <a:gd name="connsiteX18" fmla="*/ 482321 w 1184298"/>
              <a:gd name="connsiteY18" fmla="*/ 1296923 h 2053753"/>
              <a:gd name="connsiteX19" fmla="*/ 482321 w 1184298"/>
              <a:gd name="connsiteY19" fmla="*/ 1377310 h 2053753"/>
              <a:gd name="connsiteX20" fmla="*/ 447151 w 1184298"/>
              <a:gd name="connsiteY20" fmla="*/ 1457696 h 2053753"/>
              <a:gd name="connsiteX21" fmla="*/ 115556 w 1184298"/>
              <a:gd name="connsiteY21" fmla="*/ 1919921 h 2053753"/>
              <a:gd name="connsiteX22" fmla="*/ 185894 w 1184298"/>
              <a:gd name="connsiteY22" fmla="*/ 2045525 h 2053753"/>
              <a:gd name="connsiteX23" fmla="*/ 261257 w 1184298"/>
              <a:gd name="connsiteY23" fmla="*/ 2035477 h 2053753"/>
              <a:gd name="connsiteX24" fmla="*/ 331595 w 1184298"/>
              <a:gd name="connsiteY24" fmla="*/ 1985235 h 2053753"/>
              <a:gd name="connsiteX25" fmla="*/ 406958 w 1184298"/>
              <a:gd name="connsiteY25" fmla="*/ 1904848 h 2053753"/>
              <a:gd name="connsiteX26" fmla="*/ 517490 w 1184298"/>
              <a:gd name="connsiteY26" fmla="*/ 1744074 h 2053753"/>
              <a:gd name="connsiteX27" fmla="*/ 592852 w 1184298"/>
              <a:gd name="connsiteY27" fmla="*/ 1563204 h 2053753"/>
              <a:gd name="connsiteX28" fmla="*/ 803868 w 1184298"/>
              <a:gd name="connsiteY28" fmla="*/ 241846 h 2053753"/>
              <a:gd name="connsiteX29" fmla="*/ 803868 w 1184298"/>
              <a:gd name="connsiteY29" fmla="*/ 503103 h 2053753"/>
              <a:gd name="connsiteX30" fmla="*/ 808892 w 1184298"/>
              <a:gd name="connsiteY30" fmla="*/ 628707 h 2053753"/>
              <a:gd name="connsiteX31" fmla="*/ 849085 w 1184298"/>
              <a:gd name="connsiteY31" fmla="*/ 699046 h 2053753"/>
              <a:gd name="connsiteX32" fmla="*/ 879230 w 1184298"/>
              <a:gd name="connsiteY32" fmla="*/ 804553 h 2053753"/>
              <a:gd name="connsiteX33" fmla="*/ 894303 w 1184298"/>
              <a:gd name="connsiteY33" fmla="*/ 905037 h 2053753"/>
              <a:gd name="connsiteX34" fmla="*/ 864158 w 1184298"/>
              <a:gd name="connsiteY34" fmla="*/ 1065811 h 2053753"/>
              <a:gd name="connsiteX35" fmla="*/ 869182 w 1184298"/>
              <a:gd name="connsiteY35" fmla="*/ 1156246 h 2053753"/>
              <a:gd name="connsiteX36" fmla="*/ 869182 w 1184298"/>
              <a:gd name="connsiteY36" fmla="*/ 1306971 h 2053753"/>
              <a:gd name="connsiteX37" fmla="*/ 854110 w 1184298"/>
              <a:gd name="connsiteY37" fmla="*/ 1367261 h 2053753"/>
              <a:gd name="connsiteX38" fmla="*/ 808892 w 1184298"/>
              <a:gd name="connsiteY38" fmla="*/ 1507938 h 2053753"/>
              <a:gd name="connsiteX39" fmla="*/ 783771 w 1184298"/>
              <a:gd name="connsiteY39" fmla="*/ 1653639 h 2053753"/>
              <a:gd name="connsiteX40" fmla="*/ 763674 w 1184298"/>
              <a:gd name="connsiteY40" fmla="*/ 1739050 h 2053753"/>
              <a:gd name="connsiteX41" fmla="*/ 788795 w 1184298"/>
              <a:gd name="connsiteY41" fmla="*/ 1814413 h 2053753"/>
              <a:gd name="connsiteX42" fmla="*/ 823965 w 1184298"/>
              <a:gd name="connsiteY42" fmla="*/ 1839534 h 2053753"/>
              <a:gd name="connsiteX43" fmla="*/ 869182 w 1184298"/>
              <a:gd name="connsiteY43" fmla="*/ 1839534 h 2053753"/>
              <a:gd name="connsiteX44" fmla="*/ 924448 w 1184298"/>
              <a:gd name="connsiteY44" fmla="*/ 1819437 h 2053753"/>
              <a:gd name="connsiteX45" fmla="*/ 974690 w 1184298"/>
              <a:gd name="connsiteY45" fmla="*/ 1764171 h 2053753"/>
              <a:gd name="connsiteX46" fmla="*/ 994787 w 1184298"/>
              <a:gd name="connsiteY46" fmla="*/ 1638567 h 2053753"/>
              <a:gd name="connsiteX47" fmla="*/ 1029956 w 1184298"/>
              <a:gd name="connsiteY47" fmla="*/ 1563204 h 2053753"/>
              <a:gd name="connsiteX48" fmla="*/ 1105318 w 1184298"/>
              <a:gd name="connsiteY48" fmla="*/ 1497890 h 2053753"/>
              <a:gd name="connsiteX49" fmla="*/ 1165609 w 1184298"/>
              <a:gd name="connsiteY49" fmla="*/ 1322044 h 2053753"/>
              <a:gd name="connsiteX50" fmla="*/ 1180681 w 1184298"/>
              <a:gd name="connsiteY50" fmla="*/ 1246681 h 2053753"/>
              <a:gd name="connsiteX51" fmla="*/ 1180681 w 1184298"/>
              <a:gd name="connsiteY51" fmla="*/ 1141173 h 2053753"/>
              <a:gd name="connsiteX52" fmla="*/ 1140488 w 1184298"/>
              <a:gd name="connsiteY52" fmla="*/ 1040690 h 2053753"/>
              <a:gd name="connsiteX53" fmla="*/ 1130439 w 1184298"/>
              <a:gd name="connsiteY53" fmla="*/ 955279 h 2053753"/>
              <a:gd name="connsiteX0" fmla="*/ 0 w 1184298"/>
              <a:gd name="connsiteY0" fmla="*/ 50927 h 2053753"/>
              <a:gd name="connsiteX1" fmla="*/ 60290 w 1184298"/>
              <a:gd name="connsiteY1" fmla="*/ 20782 h 2053753"/>
              <a:gd name="connsiteX2" fmla="*/ 130628 w 1184298"/>
              <a:gd name="connsiteY2" fmla="*/ 685 h 2053753"/>
              <a:gd name="connsiteX3" fmla="*/ 200967 w 1184298"/>
              <a:gd name="connsiteY3" fmla="*/ 5710 h 2053753"/>
              <a:gd name="connsiteX4" fmla="*/ 251209 w 1184298"/>
              <a:gd name="connsiteY4" fmla="*/ 15758 h 2053753"/>
              <a:gd name="connsiteX5" fmla="*/ 306474 w 1184298"/>
              <a:gd name="connsiteY5" fmla="*/ 76048 h 2053753"/>
              <a:gd name="connsiteX6" fmla="*/ 366765 w 1184298"/>
              <a:gd name="connsiteY6" fmla="*/ 146386 h 2053753"/>
              <a:gd name="connsiteX7" fmla="*/ 396910 w 1184298"/>
              <a:gd name="connsiteY7" fmla="*/ 392571 h 2053753"/>
              <a:gd name="connsiteX8" fmla="*/ 396910 w 1184298"/>
              <a:gd name="connsiteY8" fmla="*/ 417692 h 2053753"/>
              <a:gd name="connsiteX9" fmla="*/ 396910 w 1184298"/>
              <a:gd name="connsiteY9" fmla="*/ 553345 h 2053753"/>
              <a:gd name="connsiteX10" fmla="*/ 396910 w 1184298"/>
              <a:gd name="connsiteY10" fmla="*/ 653828 h 2053753"/>
              <a:gd name="connsiteX11" fmla="*/ 356716 w 1184298"/>
              <a:gd name="connsiteY11" fmla="*/ 749288 h 2053753"/>
              <a:gd name="connsiteX12" fmla="*/ 326571 w 1184298"/>
              <a:gd name="connsiteY12" fmla="*/ 824650 h 2053753"/>
              <a:gd name="connsiteX13" fmla="*/ 321547 w 1184298"/>
              <a:gd name="connsiteY13" fmla="*/ 884940 h 2053753"/>
              <a:gd name="connsiteX14" fmla="*/ 361740 w 1184298"/>
              <a:gd name="connsiteY14" fmla="*/ 985424 h 2053753"/>
              <a:gd name="connsiteX15" fmla="*/ 401934 w 1184298"/>
              <a:gd name="connsiteY15" fmla="*/ 1065811 h 2053753"/>
              <a:gd name="connsiteX16" fmla="*/ 477296 w 1184298"/>
              <a:gd name="connsiteY16" fmla="*/ 1221560 h 2053753"/>
              <a:gd name="connsiteX17" fmla="*/ 482321 w 1184298"/>
              <a:gd name="connsiteY17" fmla="*/ 1296923 h 2053753"/>
              <a:gd name="connsiteX18" fmla="*/ 482321 w 1184298"/>
              <a:gd name="connsiteY18" fmla="*/ 1377310 h 2053753"/>
              <a:gd name="connsiteX19" fmla="*/ 447151 w 1184298"/>
              <a:gd name="connsiteY19" fmla="*/ 1457696 h 2053753"/>
              <a:gd name="connsiteX20" fmla="*/ 115556 w 1184298"/>
              <a:gd name="connsiteY20" fmla="*/ 1919921 h 2053753"/>
              <a:gd name="connsiteX21" fmla="*/ 185894 w 1184298"/>
              <a:gd name="connsiteY21" fmla="*/ 2045525 h 2053753"/>
              <a:gd name="connsiteX22" fmla="*/ 261257 w 1184298"/>
              <a:gd name="connsiteY22" fmla="*/ 2035477 h 2053753"/>
              <a:gd name="connsiteX23" fmla="*/ 331595 w 1184298"/>
              <a:gd name="connsiteY23" fmla="*/ 1985235 h 2053753"/>
              <a:gd name="connsiteX24" fmla="*/ 406958 w 1184298"/>
              <a:gd name="connsiteY24" fmla="*/ 1904848 h 2053753"/>
              <a:gd name="connsiteX25" fmla="*/ 517490 w 1184298"/>
              <a:gd name="connsiteY25" fmla="*/ 1744074 h 2053753"/>
              <a:gd name="connsiteX26" fmla="*/ 592852 w 1184298"/>
              <a:gd name="connsiteY26" fmla="*/ 1563204 h 2053753"/>
              <a:gd name="connsiteX27" fmla="*/ 803868 w 1184298"/>
              <a:gd name="connsiteY27" fmla="*/ 241846 h 2053753"/>
              <a:gd name="connsiteX28" fmla="*/ 803868 w 1184298"/>
              <a:gd name="connsiteY28" fmla="*/ 503103 h 2053753"/>
              <a:gd name="connsiteX29" fmla="*/ 808892 w 1184298"/>
              <a:gd name="connsiteY29" fmla="*/ 628707 h 2053753"/>
              <a:gd name="connsiteX30" fmla="*/ 849085 w 1184298"/>
              <a:gd name="connsiteY30" fmla="*/ 699046 h 2053753"/>
              <a:gd name="connsiteX31" fmla="*/ 879230 w 1184298"/>
              <a:gd name="connsiteY31" fmla="*/ 804553 h 2053753"/>
              <a:gd name="connsiteX32" fmla="*/ 894303 w 1184298"/>
              <a:gd name="connsiteY32" fmla="*/ 905037 h 2053753"/>
              <a:gd name="connsiteX33" fmla="*/ 864158 w 1184298"/>
              <a:gd name="connsiteY33" fmla="*/ 1065811 h 2053753"/>
              <a:gd name="connsiteX34" fmla="*/ 869182 w 1184298"/>
              <a:gd name="connsiteY34" fmla="*/ 1156246 h 2053753"/>
              <a:gd name="connsiteX35" fmla="*/ 869182 w 1184298"/>
              <a:gd name="connsiteY35" fmla="*/ 1306971 h 2053753"/>
              <a:gd name="connsiteX36" fmla="*/ 854110 w 1184298"/>
              <a:gd name="connsiteY36" fmla="*/ 1367261 h 2053753"/>
              <a:gd name="connsiteX37" fmla="*/ 808892 w 1184298"/>
              <a:gd name="connsiteY37" fmla="*/ 1507938 h 2053753"/>
              <a:gd name="connsiteX38" fmla="*/ 783771 w 1184298"/>
              <a:gd name="connsiteY38" fmla="*/ 1653639 h 2053753"/>
              <a:gd name="connsiteX39" fmla="*/ 763674 w 1184298"/>
              <a:gd name="connsiteY39" fmla="*/ 1739050 h 2053753"/>
              <a:gd name="connsiteX40" fmla="*/ 788795 w 1184298"/>
              <a:gd name="connsiteY40" fmla="*/ 1814413 h 2053753"/>
              <a:gd name="connsiteX41" fmla="*/ 823965 w 1184298"/>
              <a:gd name="connsiteY41" fmla="*/ 1839534 h 2053753"/>
              <a:gd name="connsiteX42" fmla="*/ 869182 w 1184298"/>
              <a:gd name="connsiteY42" fmla="*/ 1839534 h 2053753"/>
              <a:gd name="connsiteX43" fmla="*/ 924448 w 1184298"/>
              <a:gd name="connsiteY43" fmla="*/ 1819437 h 2053753"/>
              <a:gd name="connsiteX44" fmla="*/ 974690 w 1184298"/>
              <a:gd name="connsiteY44" fmla="*/ 1764171 h 2053753"/>
              <a:gd name="connsiteX45" fmla="*/ 994787 w 1184298"/>
              <a:gd name="connsiteY45" fmla="*/ 1638567 h 2053753"/>
              <a:gd name="connsiteX46" fmla="*/ 1029956 w 1184298"/>
              <a:gd name="connsiteY46" fmla="*/ 1563204 h 2053753"/>
              <a:gd name="connsiteX47" fmla="*/ 1105318 w 1184298"/>
              <a:gd name="connsiteY47" fmla="*/ 1497890 h 2053753"/>
              <a:gd name="connsiteX48" fmla="*/ 1165609 w 1184298"/>
              <a:gd name="connsiteY48" fmla="*/ 1322044 h 2053753"/>
              <a:gd name="connsiteX49" fmla="*/ 1180681 w 1184298"/>
              <a:gd name="connsiteY49" fmla="*/ 1246681 h 2053753"/>
              <a:gd name="connsiteX50" fmla="*/ 1180681 w 1184298"/>
              <a:gd name="connsiteY50" fmla="*/ 1141173 h 2053753"/>
              <a:gd name="connsiteX51" fmla="*/ 1140488 w 1184298"/>
              <a:gd name="connsiteY51" fmla="*/ 1040690 h 2053753"/>
              <a:gd name="connsiteX52" fmla="*/ 1130439 w 1184298"/>
              <a:gd name="connsiteY52" fmla="*/ 955279 h 2053753"/>
              <a:gd name="connsiteX0" fmla="*/ 0 w 1184298"/>
              <a:gd name="connsiteY0" fmla="*/ 52995 h 2055821"/>
              <a:gd name="connsiteX1" fmla="*/ 130628 w 1184298"/>
              <a:gd name="connsiteY1" fmla="*/ 2753 h 2055821"/>
              <a:gd name="connsiteX2" fmla="*/ 200967 w 1184298"/>
              <a:gd name="connsiteY2" fmla="*/ 7778 h 2055821"/>
              <a:gd name="connsiteX3" fmla="*/ 251209 w 1184298"/>
              <a:gd name="connsiteY3" fmla="*/ 17826 h 2055821"/>
              <a:gd name="connsiteX4" fmla="*/ 306474 w 1184298"/>
              <a:gd name="connsiteY4" fmla="*/ 78116 h 2055821"/>
              <a:gd name="connsiteX5" fmla="*/ 366765 w 1184298"/>
              <a:gd name="connsiteY5" fmla="*/ 148454 h 2055821"/>
              <a:gd name="connsiteX6" fmla="*/ 396910 w 1184298"/>
              <a:gd name="connsiteY6" fmla="*/ 394639 h 2055821"/>
              <a:gd name="connsiteX7" fmla="*/ 396910 w 1184298"/>
              <a:gd name="connsiteY7" fmla="*/ 419760 h 2055821"/>
              <a:gd name="connsiteX8" fmla="*/ 396910 w 1184298"/>
              <a:gd name="connsiteY8" fmla="*/ 555413 h 2055821"/>
              <a:gd name="connsiteX9" fmla="*/ 396910 w 1184298"/>
              <a:gd name="connsiteY9" fmla="*/ 655896 h 2055821"/>
              <a:gd name="connsiteX10" fmla="*/ 356716 w 1184298"/>
              <a:gd name="connsiteY10" fmla="*/ 751356 h 2055821"/>
              <a:gd name="connsiteX11" fmla="*/ 326571 w 1184298"/>
              <a:gd name="connsiteY11" fmla="*/ 826718 h 2055821"/>
              <a:gd name="connsiteX12" fmla="*/ 321547 w 1184298"/>
              <a:gd name="connsiteY12" fmla="*/ 887008 h 2055821"/>
              <a:gd name="connsiteX13" fmla="*/ 361740 w 1184298"/>
              <a:gd name="connsiteY13" fmla="*/ 987492 h 2055821"/>
              <a:gd name="connsiteX14" fmla="*/ 401934 w 1184298"/>
              <a:gd name="connsiteY14" fmla="*/ 1067879 h 2055821"/>
              <a:gd name="connsiteX15" fmla="*/ 477296 w 1184298"/>
              <a:gd name="connsiteY15" fmla="*/ 1223628 h 2055821"/>
              <a:gd name="connsiteX16" fmla="*/ 482321 w 1184298"/>
              <a:gd name="connsiteY16" fmla="*/ 1298991 h 2055821"/>
              <a:gd name="connsiteX17" fmla="*/ 482321 w 1184298"/>
              <a:gd name="connsiteY17" fmla="*/ 1379378 h 2055821"/>
              <a:gd name="connsiteX18" fmla="*/ 447151 w 1184298"/>
              <a:gd name="connsiteY18" fmla="*/ 1459764 h 2055821"/>
              <a:gd name="connsiteX19" fmla="*/ 115556 w 1184298"/>
              <a:gd name="connsiteY19" fmla="*/ 1921989 h 2055821"/>
              <a:gd name="connsiteX20" fmla="*/ 185894 w 1184298"/>
              <a:gd name="connsiteY20" fmla="*/ 2047593 h 2055821"/>
              <a:gd name="connsiteX21" fmla="*/ 261257 w 1184298"/>
              <a:gd name="connsiteY21" fmla="*/ 2037545 h 2055821"/>
              <a:gd name="connsiteX22" fmla="*/ 331595 w 1184298"/>
              <a:gd name="connsiteY22" fmla="*/ 1987303 h 2055821"/>
              <a:gd name="connsiteX23" fmla="*/ 406958 w 1184298"/>
              <a:gd name="connsiteY23" fmla="*/ 1906916 h 2055821"/>
              <a:gd name="connsiteX24" fmla="*/ 517490 w 1184298"/>
              <a:gd name="connsiteY24" fmla="*/ 1746142 h 2055821"/>
              <a:gd name="connsiteX25" fmla="*/ 592852 w 1184298"/>
              <a:gd name="connsiteY25" fmla="*/ 1565272 h 2055821"/>
              <a:gd name="connsiteX26" fmla="*/ 803868 w 1184298"/>
              <a:gd name="connsiteY26" fmla="*/ 243914 h 2055821"/>
              <a:gd name="connsiteX27" fmla="*/ 803868 w 1184298"/>
              <a:gd name="connsiteY27" fmla="*/ 505171 h 2055821"/>
              <a:gd name="connsiteX28" fmla="*/ 808892 w 1184298"/>
              <a:gd name="connsiteY28" fmla="*/ 630775 h 2055821"/>
              <a:gd name="connsiteX29" fmla="*/ 849085 w 1184298"/>
              <a:gd name="connsiteY29" fmla="*/ 701114 h 2055821"/>
              <a:gd name="connsiteX30" fmla="*/ 879230 w 1184298"/>
              <a:gd name="connsiteY30" fmla="*/ 806621 h 2055821"/>
              <a:gd name="connsiteX31" fmla="*/ 894303 w 1184298"/>
              <a:gd name="connsiteY31" fmla="*/ 907105 h 2055821"/>
              <a:gd name="connsiteX32" fmla="*/ 864158 w 1184298"/>
              <a:gd name="connsiteY32" fmla="*/ 1067879 h 2055821"/>
              <a:gd name="connsiteX33" fmla="*/ 869182 w 1184298"/>
              <a:gd name="connsiteY33" fmla="*/ 1158314 h 2055821"/>
              <a:gd name="connsiteX34" fmla="*/ 869182 w 1184298"/>
              <a:gd name="connsiteY34" fmla="*/ 1309039 h 2055821"/>
              <a:gd name="connsiteX35" fmla="*/ 854110 w 1184298"/>
              <a:gd name="connsiteY35" fmla="*/ 1369329 h 2055821"/>
              <a:gd name="connsiteX36" fmla="*/ 808892 w 1184298"/>
              <a:gd name="connsiteY36" fmla="*/ 1510006 h 2055821"/>
              <a:gd name="connsiteX37" fmla="*/ 783771 w 1184298"/>
              <a:gd name="connsiteY37" fmla="*/ 1655707 h 2055821"/>
              <a:gd name="connsiteX38" fmla="*/ 763674 w 1184298"/>
              <a:gd name="connsiteY38" fmla="*/ 1741118 h 2055821"/>
              <a:gd name="connsiteX39" fmla="*/ 788795 w 1184298"/>
              <a:gd name="connsiteY39" fmla="*/ 1816481 h 2055821"/>
              <a:gd name="connsiteX40" fmla="*/ 823965 w 1184298"/>
              <a:gd name="connsiteY40" fmla="*/ 1841602 h 2055821"/>
              <a:gd name="connsiteX41" fmla="*/ 869182 w 1184298"/>
              <a:gd name="connsiteY41" fmla="*/ 1841602 h 2055821"/>
              <a:gd name="connsiteX42" fmla="*/ 924448 w 1184298"/>
              <a:gd name="connsiteY42" fmla="*/ 1821505 h 2055821"/>
              <a:gd name="connsiteX43" fmla="*/ 974690 w 1184298"/>
              <a:gd name="connsiteY43" fmla="*/ 1766239 h 2055821"/>
              <a:gd name="connsiteX44" fmla="*/ 994787 w 1184298"/>
              <a:gd name="connsiteY44" fmla="*/ 1640635 h 2055821"/>
              <a:gd name="connsiteX45" fmla="*/ 1029956 w 1184298"/>
              <a:gd name="connsiteY45" fmla="*/ 1565272 h 2055821"/>
              <a:gd name="connsiteX46" fmla="*/ 1105318 w 1184298"/>
              <a:gd name="connsiteY46" fmla="*/ 1499958 h 2055821"/>
              <a:gd name="connsiteX47" fmla="*/ 1165609 w 1184298"/>
              <a:gd name="connsiteY47" fmla="*/ 1324112 h 2055821"/>
              <a:gd name="connsiteX48" fmla="*/ 1180681 w 1184298"/>
              <a:gd name="connsiteY48" fmla="*/ 1248749 h 2055821"/>
              <a:gd name="connsiteX49" fmla="*/ 1180681 w 1184298"/>
              <a:gd name="connsiteY49" fmla="*/ 1143241 h 2055821"/>
              <a:gd name="connsiteX50" fmla="*/ 1140488 w 1184298"/>
              <a:gd name="connsiteY50" fmla="*/ 1042758 h 2055821"/>
              <a:gd name="connsiteX51" fmla="*/ 1130439 w 1184298"/>
              <a:gd name="connsiteY51" fmla="*/ 957347 h 2055821"/>
              <a:gd name="connsiteX0" fmla="*/ 26834 w 1080504"/>
              <a:gd name="connsiteY0" fmla="*/ 2753 h 2055821"/>
              <a:gd name="connsiteX1" fmla="*/ 97173 w 1080504"/>
              <a:gd name="connsiteY1" fmla="*/ 7778 h 2055821"/>
              <a:gd name="connsiteX2" fmla="*/ 147415 w 1080504"/>
              <a:gd name="connsiteY2" fmla="*/ 17826 h 2055821"/>
              <a:gd name="connsiteX3" fmla="*/ 202680 w 1080504"/>
              <a:gd name="connsiteY3" fmla="*/ 78116 h 2055821"/>
              <a:gd name="connsiteX4" fmla="*/ 262971 w 1080504"/>
              <a:gd name="connsiteY4" fmla="*/ 148454 h 2055821"/>
              <a:gd name="connsiteX5" fmla="*/ 293116 w 1080504"/>
              <a:gd name="connsiteY5" fmla="*/ 394639 h 2055821"/>
              <a:gd name="connsiteX6" fmla="*/ 293116 w 1080504"/>
              <a:gd name="connsiteY6" fmla="*/ 419760 h 2055821"/>
              <a:gd name="connsiteX7" fmla="*/ 293116 w 1080504"/>
              <a:gd name="connsiteY7" fmla="*/ 555413 h 2055821"/>
              <a:gd name="connsiteX8" fmla="*/ 293116 w 1080504"/>
              <a:gd name="connsiteY8" fmla="*/ 655896 h 2055821"/>
              <a:gd name="connsiteX9" fmla="*/ 252922 w 1080504"/>
              <a:gd name="connsiteY9" fmla="*/ 751356 h 2055821"/>
              <a:gd name="connsiteX10" fmla="*/ 222777 w 1080504"/>
              <a:gd name="connsiteY10" fmla="*/ 826718 h 2055821"/>
              <a:gd name="connsiteX11" fmla="*/ 217753 w 1080504"/>
              <a:gd name="connsiteY11" fmla="*/ 887008 h 2055821"/>
              <a:gd name="connsiteX12" fmla="*/ 257946 w 1080504"/>
              <a:gd name="connsiteY12" fmla="*/ 987492 h 2055821"/>
              <a:gd name="connsiteX13" fmla="*/ 298140 w 1080504"/>
              <a:gd name="connsiteY13" fmla="*/ 1067879 h 2055821"/>
              <a:gd name="connsiteX14" fmla="*/ 373502 w 1080504"/>
              <a:gd name="connsiteY14" fmla="*/ 1223628 h 2055821"/>
              <a:gd name="connsiteX15" fmla="*/ 378527 w 1080504"/>
              <a:gd name="connsiteY15" fmla="*/ 1298991 h 2055821"/>
              <a:gd name="connsiteX16" fmla="*/ 378527 w 1080504"/>
              <a:gd name="connsiteY16" fmla="*/ 1379378 h 2055821"/>
              <a:gd name="connsiteX17" fmla="*/ 343357 w 1080504"/>
              <a:gd name="connsiteY17" fmla="*/ 1459764 h 2055821"/>
              <a:gd name="connsiteX18" fmla="*/ 11762 w 1080504"/>
              <a:gd name="connsiteY18" fmla="*/ 1921989 h 2055821"/>
              <a:gd name="connsiteX19" fmla="*/ 82100 w 1080504"/>
              <a:gd name="connsiteY19" fmla="*/ 2047593 h 2055821"/>
              <a:gd name="connsiteX20" fmla="*/ 157463 w 1080504"/>
              <a:gd name="connsiteY20" fmla="*/ 2037545 h 2055821"/>
              <a:gd name="connsiteX21" fmla="*/ 227801 w 1080504"/>
              <a:gd name="connsiteY21" fmla="*/ 1987303 h 2055821"/>
              <a:gd name="connsiteX22" fmla="*/ 303164 w 1080504"/>
              <a:gd name="connsiteY22" fmla="*/ 1906916 h 2055821"/>
              <a:gd name="connsiteX23" fmla="*/ 413696 w 1080504"/>
              <a:gd name="connsiteY23" fmla="*/ 1746142 h 2055821"/>
              <a:gd name="connsiteX24" fmla="*/ 489058 w 1080504"/>
              <a:gd name="connsiteY24" fmla="*/ 1565272 h 2055821"/>
              <a:gd name="connsiteX25" fmla="*/ 700074 w 1080504"/>
              <a:gd name="connsiteY25" fmla="*/ 243914 h 2055821"/>
              <a:gd name="connsiteX26" fmla="*/ 700074 w 1080504"/>
              <a:gd name="connsiteY26" fmla="*/ 505171 h 2055821"/>
              <a:gd name="connsiteX27" fmla="*/ 705098 w 1080504"/>
              <a:gd name="connsiteY27" fmla="*/ 630775 h 2055821"/>
              <a:gd name="connsiteX28" fmla="*/ 745291 w 1080504"/>
              <a:gd name="connsiteY28" fmla="*/ 701114 h 2055821"/>
              <a:gd name="connsiteX29" fmla="*/ 775436 w 1080504"/>
              <a:gd name="connsiteY29" fmla="*/ 806621 h 2055821"/>
              <a:gd name="connsiteX30" fmla="*/ 790509 w 1080504"/>
              <a:gd name="connsiteY30" fmla="*/ 907105 h 2055821"/>
              <a:gd name="connsiteX31" fmla="*/ 760364 w 1080504"/>
              <a:gd name="connsiteY31" fmla="*/ 1067879 h 2055821"/>
              <a:gd name="connsiteX32" fmla="*/ 765388 w 1080504"/>
              <a:gd name="connsiteY32" fmla="*/ 1158314 h 2055821"/>
              <a:gd name="connsiteX33" fmla="*/ 765388 w 1080504"/>
              <a:gd name="connsiteY33" fmla="*/ 1309039 h 2055821"/>
              <a:gd name="connsiteX34" fmla="*/ 750316 w 1080504"/>
              <a:gd name="connsiteY34" fmla="*/ 1369329 h 2055821"/>
              <a:gd name="connsiteX35" fmla="*/ 705098 w 1080504"/>
              <a:gd name="connsiteY35" fmla="*/ 1510006 h 2055821"/>
              <a:gd name="connsiteX36" fmla="*/ 679977 w 1080504"/>
              <a:gd name="connsiteY36" fmla="*/ 1655707 h 2055821"/>
              <a:gd name="connsiteX37" fmla="*/ 659880 w 1080504"/>
              <a:gd name="connsiteY37" fmla="*/ 1741118 h 2055821"/>
              <a:gd name="connsiteX38" fmla="*/ 685001 w 1080504"/>
              <a:gd name="connsiteY38" fmla="*/ 1816481 h 2055821"/>
              <a:gd name="connsiteX39" fmla="*/ 720171 w 1080504"/>
              <a:gd name="connsiteY39" fmla="*/ 1841602 h 2055821"/>
              <a:gd name="connsiteX40" fmla="*/ 765388 w 1080504"/>
              <a:gd name="connsiteY40" fmla="*/ 1841602 h 2055821"/>
              <a:gd name="connsiteX41" fmla="*/ 820654 w 1080504"/>
              <a:gd name="connsiteY41" fmla="*/ 1821505 h 2055821"/>
              <a:gd name="connsiteX42" fmla="*/ 870896 w 1080504"/>
              <a:gd name="connsiteY42" fmla="*/ 1766239 h 2055821"/>
              <a:gd name="connsiteX43" fmla="*/ 890993 w 1080504"/>
              <a:gd name="connsiteY43" fmla="*/ 1640635 h 2055821"/>
              <a:gd name="connsiteX44" fmla="*/ 926162 w 1080504"/>
              <a:gd name="connsiteY44" fmla="*/ 1565272 h 2055821"/>
              <a:gd name="connsiteX45" fmla="*/ 1001524 w 1080504"/>
              <a:gd name="connsiteY45" fmla="*/ 1499958 h 2055821"/>
              <a:gd name="connsiteX46" fmla="*/ 1061815 w 1080504"/>
              <a:gd name="connsiteY46" fmla="*/ 1324112 h 2055821"/>
              <a:gd name="connsiteX47" fmla="*/ 1076887 w 1080504"/>
              <a:gd name="connsiteY47" fmla="*/ 1248749 h 2055821"/>
              <a:gd name="connsiteX48" fmla="*/ 1076887 w 1080504"/>
              <a:gd name="connsiteY48" fmla="*/ 1143241 h 2055821"/>
              <a:gd name="connsiteX49" fmla="*/ 1036694 w 1080504"/>
              <a:gd name="connsiteY49" fmla="*/ 1042758 h 2055821"/>
              <a:gd name="connsiteX50" fmla="*/ 1026645 w 1080504"/>
              <a:gd name="connsiteY50" fmla="*/ 957347 h 2055821"/>
              <a:gd name="connsiteX0" fmla="*/ 97173 w 1080504"/>
              <a:gd name="connsiteY0" fmla="*/ 0 h 2048043"/>
              <a:gd name="connsiteX1" fmla="*/ 147415 w 1080504"/>
              <a:gd name="connsiteY1" fmla="*/ 10048 h 2048043"/>
              <a:gd name="connsiteX2" fmla="*/ 202680 w 1080504"/>
              <a:gd name="connsiteY2" fmla="*/ 70338 h 2048043"/>
              <a:gd name="connsiteX3" fmla="*/ 262971 w 1080504"/>
              <a:gd name="connsiteY3" fmla="*/ 140676 h 2048043"/>
              <a:gd name="connsiteX4" fmla="*/ 293116 w 1080504"/>
              <a:gd name="connsiteY4" fmla="*/ 386861 h 2048043"/>
              <a:gd name="connsiteX5" fmla="*/ 293116 w 1080504"/>
              <a:gd name="connsiteY5" fmla="*/ 411982 h 2048043"/>
              <a:gd name="connsiteX6" fmla="*/ 293116 w 1080504"/>
              <a:gd name="connsiteY6" fmla="*/ 547635 h 2048043"/>
              <a:gd name="connsiteX7" fmla="*/ 293116 w 1080504"/>
              <a:gd name="connsiteY7" fmla="*/ 648118 h 2048043"/>
              <a:gd name="connsiteX8" fmla="*/ 252922 w 1080504"/>
              <a:gd name="connsiteY8" fmla="*/ 743578 h 2048043"/>
              <a:gd name="connsiteX9" fmla="*/ 222777 w 1080504"/>
              <a:gd name="connsiteY9" fmla="*/ 818940 h 2048043"/>
              <a:gd name="connsiteX10" fmla="*/ 217753 w 1080504"/>
              <a:gd name="connsiteY10" fmla="*/ 879230 h 2048043"/>
              <a:gd name="connsiteX11" fmla="*/ 257946 w 1080504"/>
              <a:gd name="connsiteY11" fmla="*/ 979714 h 2048043"/>
              <a:gd name="connsiteX12" fmla="*/ 298140 w 1080504"/>
              <a:gd name="connsiteY12" fmla="*/ 1060101 h 2048043"/>
              <a:gd name="connsiteX13" fmla="*/ 373502 w 1080504"/>
              <a:gd name="connsiteY13" fmla="*/ 1215850 h 2048043"/>
              <a:gd name="connsiteX14" fmla="*/ 378527 w 1080504"/>
              <a:gd name="connsiteY14" fmla="*/ 1291213 h 2048043"/>
              <a:gd name="connsiteX15" fmla="*/ 378527 w 1080504"/>
              <a:gd name="connsiteY15" fmla="*/ 1371600 h 2048043"/>
              <a:gd name="connsiteX16" fmla="*/ 343357 w 1080504"/>
              <a:gd name="connsiteY16" fmla="*/ 1451986 h 2048043"/>
              <a:gd name="connsiteX17" fmla="*/ 11762 w 1080504"/>
              <a:gd name="connsiteY17" fmla="*/ 1914211 h 2048043"/>
              <a:gd name="connsiteX18" fmla="*/ 82100 w 1080504"/>
              <a:gd name="connsiteY18" fmla="*/ 2039815 h 2048043"/>
              <a:gd name="connsiteX19" fmla="*/ 157463 w 1080504"/>
              <a:gd name="connsiteY19" fmla="*/ 2029767 h 2048043"/>
              <a:gd name="connsiteX20" fmla="*/ 227801 w 1080504"/>
              <a:gd name="connsiteY20" fmla="*/ 1979525 h 2048043"/>
              <a:gd name="connsiteX21" fmla="*/ 303164 w 1080504"/>
              <a:gd name="connsiteY21" fmla="*/ 1899138 h 2048043"/>
              <a:gd name="connsiteX22" fmla="*/ 413696 w 1080504"/>
              <a:gd name="connsiteY22" fmla="*/ 1738364 h 2048043"/>
              <a:gd name="connsiteX23" fmla="*/ 489058 w 1080504"/>
              <a:gd name="connsiteY23" fmla="*/ 1557494 h 2048043"/>
              <a:gd name="connsiteX24" fmla="*/ 700074 w 1080504"/>
              <a:gd name="connsiteY24" fmla="*/ 236136 h 2048043"/>
              <a:gd name="connsiteX25" fmla="*/ 700074 w 1080504"/>
              <a:gd name="connsiteY25" fmla="*/ 497393 h 2048043"/>
              <a:gd name="connsiteX26" fmla="*/ 705098 w 1080504"/>
              <a:gd name="connsiteY26" fmla="*/ 622997 h 2048043"/>
              <a:gd name="connsiteX27" fmla="*/ 745291 w 1080504"/>
              <a:gd name="connsiteY27" fmla="*/ 693336 h 2048043"/>
              <a:gd name="connsiteX28" fmla="*/ 775436 w 1080504"/>
              <a:gd name="connsiteY28" fmla="*/ 798843 h 2048043"/>
              <a:gd name="connsiteX29" fmla="*/ 790509 w 1080504"/>
              <a:gd name="connsiteY29" fmla="*/ 899327 h 2048043"/>
              <a:gd name="connsiteX30" fmla="*/ 760364 w 1080504"/>
              <a:gd name="connsiteY30" fmla="*/ 1060101 h 2048043"/>
              <a:gd name="connsiteX31" fmla="*/ 765388 w 1080504"/>
              <a:gd name="connsiteY31" fmla="*/ 1150536 h 2048043"/>
              <a:gd name="connsiteX32" fmla="*/ 765388 w 1080504"/>
              <a:gd name="connsiteY32" fmla="*/ 1301261 h 2048043"/>
              <a:gd name="connsiteX33" fmla="*/ 750316 w 1080504"/>
              <a:gd name="connsiteY33" fmla="*/ 1361551 h 2048043"/>
              <a:gd name="connsiteX34" fmla="*/ 705098 w 1080504"/>
              <a:gd name="connsiteY34" fmla="*/ 1502228 h 2048043"/>
              <a:gd name="connsiteX35" fmla="*/ 679977 w 1080504"/>
              <a:gd name="connsiteY35" fmla="*/ 1647929 h 2048043"/>
              <a:gd name="connsiteX36" fmla="*/ 659880 w 1080504"/>
              <a:gd name="connsiteY36" fmla="*/ 1733340 h 2048043"/>
              <a:gd name="connsiteX37" fmla="*/ 685001 w 1080504"/>
              <a:gd name="connsiteY37" fmla="*/ 1808703 h 2048043"/>
              <a:gd name="connsiteX38" fmla="*/ 720171 w 1080504"/>
              <a:gd name="connsiteY38" fmla="*/ 1833824 h 2048043"/>
              <a:gd name="connsiteX39" fmla="*/ 765388 w 1080504"/>
              <a:gd name="connsiteY39" fmla="*/ 1833824 h 2048043"/>
              <a:gd name="connsiteX40" fmla="*/ 820654 w 1080504"/>
              <a:gd name="connsiteY40" fmla="*/ 1813727 h 2048043"/>
              <a:gd name="connsiteX41" fmla="*/ 870896 w 1080504"/>
              <a:gd name="connsiteY41" fmla="*/ 1758461 h 2048043"/>
              <a:gd name="connsiteX42" fmla="*/ 890993 w 1080504"/>
              <a:gd name="connsiteY42" fmla="*/ 1632857 h 2048043"/>
              <a:gd name="connsiteX43" fmla="*/ 926162 w 1080504"/>
              <a:gd name="connsiteY43" fmla="*/ 1557494 h 2048043"/>
              <a:gd name="connsiteX44" fmla="*/ 1001524 w 1080504"/>
              <a:gd name="connsiteY44" fmla="*/ 1492180 h 2048043"/>
              <a:gd name="connsiteX45" fmla="*/ 1061815 w 1080504"/>
              <a:gd name="connsiteY45" fmla="*/ 1316334 h 2048043"/>
              <a:gd name="connsiteX46" fmla="*/ 1076887 w 1080504"/>
              <a:gd name="connsiteY46" fmla="*/ 1240971 h 2048043"/>
              <a:gd name="connsiteX47" fmla="*/ 1076887 w 1080504"/>
              <a:gd name="connsiteY47" fmla="*/ 1135463 h 2048043"/>
              <a:gd name="connsiteX48" fmla="*/ 1036694 w 1080504"/>
              <a:gd name="connsiteY48" fmla="*/ 1034980 h 2048043"/>
              <a:gd name="connsiteX49" fmla="*/ 1026645 w 1080504"/>
              <a:gd name="connsiteY49" fmla="*/ 949569 h 2048043"/>
              <a:gd name="connsiteX0" fmla="*/ 147415 w 1080504"/>
              <a:gd name="connsiteY0" fmla="*/ 0 h 2037995"/>
              <a:gd name="connsiteX1" fmla="*/ 202680 w 1080504"/>
              <a:gd name="connsiteY1" fmla="*/ 60290 h 2037995"/>
              <a:gd name="connsiteX2" fmla="*/ 262971 w 1080504"/>
              <a:gd name="connsiteY2" fmla="*/ 130628 h 2037995"/>
              <a:gd name="connsiteX3" fmla="*/ 293116 w 1080504"/>
              <a:gd name="connsiteY3" fmla="*/ 376813 h 2037995"/>
              <a:gd name="connsiteX4" fmla="*/ 293116 w 1080504"/>
              <a:gd name="connsiteY4" fmla="*/ 401934 h 2037995"/>
              <a:gd name="connsiteX5" fmla="*/ 293116 w 1080504"/>
              <a:gd name="connsiteY5" fmla="*/ 537587 h 2037995"/>
              <a:gd name="connsiteX6" fmla="*/ 293116 w 1080504"/>
              <a:gd name="connsiteY6" fmla="*/ 638070 h 2037995"/>
              <a:gd name="connsiteX7" fmla="*/ 252922 w 1080504"/>
              <a:gd name="connsiteY7" fmla="*/ 733530 h 2037995"/>
              <a:gd name="connsiteX8" fmla="*/ 222777 w 1080504"/>
              <a:gd name="connsiteY8" fmla="*/ 808892 h 2037995"/>
              <a:gd name="connsiteX9" fmla="*/ 217753 w 1080504"/>
              <a:gd name="connsiteY9" fmla="*/ 869182 h 2037995"/>
              <a:gd name="connsiteX10" fmla="*/ 257946 w 1080504"/>
              <a:gd name="connsiteY10" fmla="*/ 969666 h 2037995"/>
              <a:gd name="connsiteX11" fmla="*/ 298140 w 1080504"/>
              <a:gd name="connsiteY11" fmla="*/ 1050053 h 2037995"/>
              <a:gd name="connsiteX12" fmla="*/ 373502 w 1080504"/>
              <a:gd name="connsiteY12" fmla="*/ 1205802 h 2037995"/>
              <a:gd name="connsiteX13" fmla="*/ 378527 w 1080504"/>
              <a:gd name="connsiteY13" fmla="*/ 1281165 h 2037995"/>
              <a:gd name="connsiteX14" fmla="*/ 378527 w 1080504"/>
              <a:gd name="connsiteY14" fmla="*/ 1361552 h 2037995"/>
              <a:gd name="connsiteX15" fmla="*/ 343357 w 1080504"/>
              <a:gd name="connsiteY15" fmla="*/ 1441938 h 2037995"/>
              <a:gd name="connsiteX16" fmla="*/ 11762 w 1080504"/>
              <a:gd name="connsiteY16" fmla="*/ 1904163 h 2037995"/>
              <a:gd name="connsiteX17" fmla="*/ 82100 w 1080504"/>
              <a:gd name="connsiteY17" fmla="*/ 2029767 h 2037995"/>
              <a:gd name="connsiteX18" fmla="*/ 157463 w 1080504"/>
              <a:gd name="connsiteY18" fmla="*/ 2019719 h 2037995"/>
              <a:gd name="connsiteX19" fmla="*/ 227801 w 1080504"/>
              <a:gd name="connsiteY19" fmla="*/ 1969477 h 2037995"/>
              <a:gd name="connsiteX20" fmla="*/ 303164 w 1080504"/>
              <a:gd name="connsiteY20" fmla="*/ 1889090 h 2037995"/>
              <a:gd name="connsiteX21" fmla="*/ 413696 w 1080504"/>
              <a:gd name="connsiteY21" fmla="*/ 1728316 h 2037995"/>
              <a:gd name="connsiteX22" fmla="*/ 489058 w 1080504"/>
              <a:gd name="connsiteY22" fmla="*/ 1547446 h 2037995"/>
              <a:gd name="connsiteX23" fmla="*/ 700074 w 1080504"/>
              <a:gd name="connsiteY23" fmla="*/ 226088 h 2037995"/>
              <a:gd name="connsiteX24" fmla="*/ 700074 w 1080504"/>
              <a:gd name="connsiteY24" fmla="*/ 487345 h 2037995"/>
              <a:gd name="connsiteX25" fmla="*/ 705098 w 1080504"/>
              <a:gd name="connsiteY25" fmla="*/ 612949 h 2037995"/>
              <a:gd name="connsiteX26" fmla="*/ 745291 w 1080504"/>
              <a:gd name="connsiteY26" fmla="*/ 683288 h 2037995"/>
              <a:gd name="connsiteX27" fmla="*/ 775436 w 1080504"/>
              <a:gd name="connsiteY27" fmla="*/ 788795 h 2037995"/>
              <a:gd name="connsiteX28" fmla="*/ 790509 w 1080504"/>
              <a:gd name="connsiteY28" fmla="*/ 889279 h 2037995"/>
              <a:gd name="connsiteX29" fmla="*/ 760364 w 1080504"/>
              <a:gd name="connsiteY29" fmla="*/ 1050053 h 2037995"/>
              <a:gd name="connsiteX30" fmla="*/ 765388 w 1080504"/>
              <a:gd name="connsiteY30" fmla="*/ 1140488 h 2037995"/>
              <a:gd name="connsiteX31" fmla="*/ 765388 w 1080504"/>
              <a:gd name="connsiteY31" fmla="*/ 1291213 h 2037995"/>
              <a:gd name="connsiteX32" fmla="*/ 750316 w 1080504"/>
              <a:gd name="connsiteY32" fmla="*/ 1351503 h 2037995"/>
              <a:gd name="connsiteX33" fmla="*/ 705098 w 1080504"/>
              <a:gd name="connsiteY33" fmla="*/ 1492180 h 2037995"/>
              <a:gd name="connsiteX34" fmla="*/ 679977 w 1080504"/>
              <a:gd name="connsiteY34" fmla="*/ 1637881 h 2037995"/>
              <a:gd name="connsiteX35" fmla="*/ 659880 w 1080504"/>
              <a:gd name="connsiteY35" fmla="*/ 1723292 h 2037995"/>
              <a:gd name="connsiteX36" fmla="*/ 685001 w 1080504"/>
              <a:gd name="connsiteY36" fmla="*/ 1798655 h 2037995"/>
              <a:gd name="connsiteX37" fmla="*/ 720171 w 1080504"/>
              <a:gd name="connsiteY37" fmla="*/ 1823776 h 2037995"/>
              <a:gd name="connsiteX38" fmla="*/ 765388 w 1080504"/>
              <a:gd name="connsiteY38" fmla="*/ 1823776 h 2037995"/>
              <a:gd name="connsiteX39" fmla="*/ 820654 w 1080504"/>
              <a:gd name="connsiteY39" fmla="*/ 1803679 h 2037995"/>
              <a:gd name="connsiteX40" fmla="*/ 870896 w 1080504"/>
              <a:gd name="connsiteY40" fmla="*/ 1748413 h 2037995"/>
              <a:gd name="connsiteX41" fmla="*/ 890993 w 1080504"/>
              <a:gd name="connsiteY41" fmla="*/ 1622809 h 2037995"/>
              <a:gd name="connsiteX42" fmla="*/ 926162 w 1080504"/>
              <a:gd name="connsiteY42" fmla="*/ 1547446 h 2037995"/>
              <a:gd name="connsiteX43" fmla="*/ 1001524 w 1080504"/>
              <a:gd name="connsiteY43" fmla="*/ 1482132 h 2037995"/>
              <a:gd name="connsiteX44" fmla="*/ 1061815 w 1080504"/>
              <a:gd name="connsiteY44" fmla="*/ 1306286 h 2037995"/>
              <a:gd name="connsiteX45" fmla="*/ 1076887 w 1080504"/>
              <a:gd name="connsiteY45" fmla="*/ 1230923 h 2037995"/>
              <a:gd name="connsiteX46" fmla="*/ 1076887 w 1080504"/>
              <a:gd name="connsiteY46" fmla="*/ 1125415 h 2037995"/>
              <a:gd name="connsiteX47" fmla="*/ 1036694 w 1080504"/>
              <a:gd name="connsiteY47" fmla="*/ 1024932 h 2037995"/>
              <a:gd name="connsiteX48" fmla="*/ 1026645 w 1080504"/>
              <a:gd name="connsiteY48" fmla="*/ 939521 h 2037995"/>
              <a:gd name="connsiteX0" fmla="*/ 202680 w 1080504"/>
              <a:gd name="connsiteY0" fmla="*/ 0 h 1977705"/>
              <a:gd name="connsiteX1" fmla="*/ 262971 w 1080504"/>
              <a:gd name="connsiteY1" fmla="*/ 70338 h 1977705"/>
              <a:gd name="connsiteX2" fmla="*/ 293116 w 1080504"/>
              <a:gd name="connsiteY2" fmla="*/ 316523 h 1977705"/>
              <a:gd name="connsiteX3" fmla="*/ 293116 w 1080504"/>
              <a:gd name="connsiteY3" fmla="*/ 341644 h 1977705"/>
              <a:gd name="connsiteX4" fmla="*/ 293116 w 1080504"/>
              <a:gd name="connsiteY4" fmla="*/ 477297 h 1977705"/>
              <a:gd name="connsiteX5" fmla="*/ 293116 w 1080504"/>
              <a:gd name="connsiteY5" fmla="*/ 577780 h 1977705"/>
              <a:gd name="connsiteX6" fmla="*/ 252922 w 1080504"/>
              <a:gd name="connsiteY6" fmla="*/ 673240 h 1977705"/>
              <a:gd name="connsiteX7" fmla="*/ 222777 w 1080504"/>
              <a:gd name="connsiteY7" fmla="*/ 748602 h 1977705"/>
              <a:gd name="connsiteX8" fmla="*/ 217753 w 1080504"/>
              <a:gd name="connsiteY8" fmla="*/ 808892 h 1977705"/>
              <a:gd name="connsiteX9" fmla="*/ 257946 w 1080504"/>
              <a:gd name="connsiteY9" fmla="*/ 909376 h 1977705"/>
              <a:gd name="connsiteX10" fmla="*/ 298140 w 1080504"/>
              <a:gd name="connsiteY10" fmla="*/ 989763 h 1977705"/>
              <a:gd name="connsiteX11" fmla="*/ 373502 w 1080504"/>
              <a:gd name="connsiteY11" fmla="*/ 1145512 h 1977705"/>
              <a:gd name="connsiteX12" fmla="*/ 378527 w 1080504"/>
              <a:gd name="connsiteY12" fmla="*/ 1220875 h 1977705"/>
              <a:gd name="connsiteX13" fmla="*/ 378527 w 1080504"/>
              <a:gd name="connsiteY13" fmla="*/ 1301262 h 1977705"/>
              <a:gd name="connsiteX14" fmla="*/ 343357 w 1080504"/>
              <a:gd name="connsiteY14" fmla="*/ 1381648 h 1977705"/>
              <a:gd name="connsiteX15" fmla="*/ 11762 w 1080504"/>
              <a:gd name="connsiteY15" fmla="*/ 1843873 h 1977705"/>
              <a:gd name="connsiteX16" fmla="*/ 82100 w 1080504"/>
              <a:gd name="connsiteY16" fmla="*/ 1969477 h 1977705"/>
              <a:gd name="connsiteX17" fmla="*/ 157463 w 1080504"/>
              <a:gd name="connsiteY17" fmla="*/ 1959429 h 1977705"/>
              <a:gd name="connsiteX18" fmla="*/ 227801 w 1080504"/>
              <a:gd name="connsiteY18" fmla="*/ 1909187 h 1977705"/>
              <a:gd name="connsiteX19" fmla="*/ 303164 w 1080504"/>
              <a:gd name="connsiteY19" fmla="*/ 1828800 h 1977705"/>
              <a:gd name="connsiteX20" fmla="*/ 413696 w 1080504"/>
              <a:gd name="connsiteY20" fmla="*/ 1668026 h 1977705"/>
              <a:gd name="connsiteX21" fmla="*/ 489058 w 1080504"/>
              <a:gd name="connsiteY21" fmla="*/ 1487156 h 1977705"/>
              <a:gd name="connsiteX22" fmla="*/ 700074 w 1080504"/>
              <a:gd name="connsiteY22" fmla="*/ 165798 h 1977705"/>
              <a:gd name="connsiteX23" fmla="*/ 700074 w 1080504"/>
              <a:gd name="connsiteY23" fmla="*/ 427055 h 1977705"/>
              <a:gd name="connsiteX24" fmla="*/ 705098 w 1080504"/>
              <a:gd name="connsiteY24" fmla="*/ 552659 h 1977705"/>
              <a:gd name="connsiteX25" fmla="*/ 745291 w 1080504"/>
              <a:gd name="connsiteY25" fmla="*/ 622998 h 1977705"/>
              <a:gd name="connsiteX26" fmla="*/ 775436 w 1080504"/>
              <a:gd name="connsiteY26" fmla="*/ 728505 h 1977705"/>
              <a:gd name="connsiteX27" fmla="*/ 790509 w 1080504"/>
              <a:gd name="connsiteY27" fmla="*/ 828989 h 1977705"/>
              <a:gd name="connsiteX28" fmla="*/ 760364 w 1080504"/>
              <a:gd name="connsiteY28" fmla="*/ 989763 h 1977705"/>
              <a:gd name="connsiteX29" fmla="*/ 765388 w 1080504"/>
              <a:gd name="connsiteY29" fmla="*/ 1080198 h 1977705"/>
              <a:gd name="connsiteX30" fmla="*/ 765388 w 1080504"/>
              <a:gd name="connsiteY30" fmla="*/ 1230923 h 1977705"/>
              <a:gd name="connsiteX31" fmla="*/ 750316 w 1080504"/>
              <a:gd name="connsiteY31" fmla="*/ 1291213 h 1977705"/>
              <a:gd name="connsiteX32" fmla="*/ 705098 w 1080504"/>
              <a:gd name="connsiteY32" fmla="*/ 1431890 h 1977705"/>
              <a:gd name="connsiteX33" fmla="*/ 679977 w 1080504"/>
              <a:gd name="connsiteY33" fmla="*/ 1577591 h 1977705"/>
              <a:gd name="connsiteX34" fmla="*/ 659880 w 1080504"/>
              <a:gd name="connsiteY34" fmla="*/ 1663002 h 1977705"/>
              <a:gd name="connsiteX35" fmla="*/ 685001 w 1080504"/>
              <a:gd name="connsiteY35" fmla="*/ 1738365 h 1977705"/>
              <a:gd name="connsiteX36" fmla="*/ 720171 w 1080504"/>
              <a:gd name="connsiteY36" fmla="*/ 1763486 h 1977705"/>
              <a:gd name="connsiteX37" fmla="*/ 765388 w 1080504"/>
              <a:gd name="connsiteY37" fmla="*/ 1763486 h 1977705"/>
              <a:gd name="connsiteX38" fmla="*/ 820654 w 1080504"/>
              <a:gd name="connsiteY38" fmla="*/ 1743389 h 1977705"/>
              <a:gd name="connsiteX39" fmla="*/ 870896 w 1080504"/>
              <a:gd name="connsiteY39" fmla="*/ 1688123 h 1977705"/>
              <a:gd name="connsiteX40" fmla="*/ 890993 w 1080504"/>
              <a:gd name="connsiteY40" fmla="*/ 1562519 h 1977705"/>
              <a:gd name="connsiteX41" fmla="*/ 926162 w 1080504"/>
              <a:gd name="connsiteY41" fmla="*/ 1487156 h 1977705"/>
              <a:gd name="connsiteX42" fmla="*/ 1001524 w 1080504"/>
              <a:gd name="connsiteY42" fmla="*/ 1421842 h 1977705"/>
              <a:gd name="connsiteX43" fmla="*/ 1061815 w 1080504"/>
              <a:gd name="connsiteY43" fmla="*/ 1245996 h 1977705"/>
              <a:gd name="connsiteX44" fmla="*/ 1076887 w 1080504"/>
              <a:gd name="connsiteY44" fmla="*/ 1170633 h 1977705"/>
              <a:gd name="connsiteX45" fmla="*/ 1076887 w 1080504"/>
              <a:gd name="connsiteY45" fmla="*/ 1065125 h 1977705"/>
              <a:gd name="connsiteX46" fmla="*/ 1036694 w 1080504"/>
              <a:gd name="connsiteY46" fmla="*/ 964642 h 1977705"/>
              <a:gd name="connsiteX47" fmla="*/ 1026645 w 1080504"/>
              <a:gd name="connsiteY47" fmla="*/ 879231 h 1977705"/>
              <a:gd name="connsiteX0" fmla="*/ 262971 w 1080504"/>
              <a:gd name="connsiteY0" fmla="*/ 0 h 1907367"/>
              <a:gd name="connsiteX1" fmla="*/ 293116 w 1080504"/>
              <a:gd name="connsiteY1" fmla="*/ 246185 h 1907367"/>
              <a:gd name="connsiteX2" fmla="*/ 293116 w 1080504"/>
              <a:gd name="connsiteY2" fmla="*/ 271306 h 1907367"/>
              <a:gd name="connsiteX3" fmla="*/ 293116 w 1080504"/>
              <a:gd name="connsiteY3" fmla="*/ 406959 h 1907367"/>
              <a:gd name="connsiteX4" fmla="*/ 293116 w 1080504"/>
              <a:gd name="connsiteY4" fmla="*/ 507442 h 1907367"/>
              <a:gd name="connsiteX5" fmla="*/ 252922 w 1080504"/>
              <a:gd name="connsiteY5" fmla="*/ 602902 h 1907367"/>
              <a:gd name="connsiteX6" fmla="*/ 222777 w 1080504"/>
              <a:gd name="connsiteY6" fmla="*/ 678264 h 1907367"/>
              <a:gd name="connsiteX7" fmla="*/ 217753 w 1080504"/>
              <a:gd name="connsiteY7" fmla="*/ 738554 h 1907367"/>
              <a:gd name="connsiteX8" fmla="*/ 257946 w 1080504"/>
              <a:gd name="connsiteY8" fmla="*/ 839038 h 1907367"/>
              <a:gd name="connsiteX9" fmla="*/ 298140 w 1080504"/>
              <a:gd name="connsiteY9" fmla="*/ 919425 h 1907367"/>
              <a:gd name="connsiteX10" fmla="*/ 373502 w 1080504"/>
              <a:gd name="connsiteY10" fmla="*/ 1075174 h 1907367"/>
              <a:gd name="connsiteX11" fmla="*/ 378527 w 1080504"/>
              <a:gd name="connsiteY11" fmla="*/ 1150537 h 1907367"/>
              <a:gd name="connsiteX12" fmla="*/ 378527 w 1080504"/>
              <a:gd name="connsiteY12" fmla="*/ 1230924 h 1907367"/>
              <a:gd name="connsiteX13" fmla="*/ 343357 w 1080504"/>
              <a:gd name="connsiteY13" fmla="*/ 1311310 h 1907367"/>
              <a:gd name="connsiteX14" fmla="*/ 11762 w 1080504"/>
              <a:gd name="connsiteY14" fmla="*/ 1773535 h 1907367"/>
              <a:gd name="connsiteX15" fmla="*/ 82100 w 1080504"/>
              <a:gd name="connsiteY15" fmla="*/ 1899139 h 1907367"/>
              <a:gd name="connsiteX16" fmla="*/ 157463 w 1080504"/>
              <a:gd name="connsiteY16" fmla="*/ 1889091 h 1907367"/>
              <a:gd name="connsiteX17" fmla="*/ 227801 w 1080504"/>
              <a:gd name="connsiteY17" fmla="*/ 1838849 h 1907367"/>
              <a:gd name="connsiteX18" fmla="*/ 303164 w 1080504"/>
              <a:gd name="connsiteY18" fmla="*/ 1758462 h 1907367"/>
              <a:gd name="connsiteX19" fmla="*/ 413696 w 1080504"/>
              <a:gd name="connsiteY19" fmla="*/ 1597688 h 1907367"/>
              <a:gd name="connsiteX20" fmla="*/ 489058 w 1080504"/>
              <a:gd name="connsiteY20" fmla="*/ 1416818 h 1907367"/>
              <a:gd name="connsiteX21" fmla="*/ 700074 w 1080504"/>
              <a:gd name="connsiteY21" fmla="*/ 95460 h 1907367"/>
              <a:gd name="connsiteX22" fmla="*/ 700074 w 1080504"/>
              <a:gd name="connsiteY22" fmla="*/ 356717 h 1907367"/>
              <a:gd name="connsiteX23" fmla="*/ 705098 w 1080504"/>
              <a:gd name="connsiteY23" fmla="*/ 482321 h 1907367"/>
              <a:gd name="connsiteX24" fmla="*/ 745291 w 1080504"/>
              <a:gd name="connsiteY24" fmla="*/ 552660 h 1907367"/>
              <a:gd name="connsiteX25" fmla="*/ 775436 w 1080504"/>
              <a:gd name="connsiteY25" fmla="*/ 658167 h 1907367"/>
              <a:gd name="connsiteX26" fmla="*/ 790509 w 1080504"/>
              <a:gd name="connsiteY26" fmla="*/ 758651 h 1907367"/>
              <a:gd name="connsiteX27" fmla="*/ 760364 w 1080504"/>
              <a:gd name="connsiteY27" fmla="*/ 919425 h 1907367"/>
              <a:gd name="connsiteX28" fmla="*/ 765388 w 1080504"/>
              <a:gd name="connsiteY28" fmla="*/ 1009860 h 1907367"/>
              <a:gd name="connsiteX29" fmla="*/ 765388 w 1080504"/>
              <a:gd name="connsiteY29" fmla="*/ 1160585 h 1907367"/>
              <a:gd name="connsiteX30" fmla="*/ 750316 w 1080504"/>
              <a:gd name="connsiteY30" fmla="*/ 1220875 h 1907367"/>
              <a:gd name="connsiteX31" fmla="*/ 705098 w 1080504"/>
              <a:gd name="connsiteY31" fmla="*/ 1361552 h 1907367"/>
              <a:gd name="connsiteX32" fmla="*/ 679977 w 1080504"/>
              <a:gd name="connsiteY32" fmla="*/ 1507253 h 1907367"/>
              <a:gd name="connsiteX33" fmla="*/ 659880 w 1080504"/>
              <a:gd name="connsiteY33" fmla="*/ 1592664 h 1907367"/>
              <a:gd name="connsiteX34" fmla="*/ 685001 w 1080504"/>
              <a:gd name="connsiteY34" fmla="*/ 1668027 h 1907367"/>
              <a:gd name="connsiteX35" fmla="*/ 720171 w 1080504"/>
              <a:gd name="connsiteY35" fmla="*/ 1693148 h 1907367"/>
              <a:gd name="connsiteX36" fmla="*/ 765388 w 1080504"/>
              <a:gd name="connsiteY36" fmla="*/ 1693148 h 1907367"/>
              <a:gd name="connsiteX37" fmla="*/ 820654 w 1080504"/>
              <a:gd name="connsiteY37" fmla="*/ 1673051 h 1907367"/>
              <a:gd name="connsiteX38" fmla="*/ 870896 w 1080504"/>
              <a:gd name="connsiteY38" fmla="*/ 1617785 h 1907367"/>
              <a:gd name="connsiteX39" fmla="*/ 890993 w 1080504"/>
              <a:gd name="connsiteY39" fmla="*/ 1492181 h 1907367"/>
              <a:gd name="connsiteX40" fmla="*/ 926162 w 1080504"/>
              <a:gd name="connsiteY40" fmla="*/ 1416818 h 1907367"/>
              <a:gd name="connsiteX41" fmla="*/ 1001524 w 1080504"/>
              <a:gd name="connsiteY41" fmla="*/ 1351504 h 1907367"/>
              <a:gd name="connsiteX42" fmla="*/ 1061815 w 1080504"/>
              <a:gd name="connsiteY42" fmla="*/ 1175658 h 1907367"/>
              <a:gd name="connsiteX43" fmla="*/ 1076887 w 1080504"/>
              <a:gd name="connsiteY43" fmla="*/ 1100295 h 1907367"/>
              <a:gd name="connsiteX44" fmla="*/ 1076887 w 1080504"/>
              <a:gd name="connsiteY44" fmla="*/ 994787 h 1907367"/>
              <a:gd name="connsiteX45" fmla="*/ 1036694 w 1080504"/>
              <a:gd name="connsiteY45" fmla="*/ 894304 h 1907367"/>
              <a:gd name="connsiteX46" fmla="*/ 1026645 w 1080504"/>
              <a:gd name="connsiteY46" fmla="*/ 808893 h 1907367"/>
              <a:gd name="connsiteX0" fmla="*/ 293116 w 1080504"/>
              <a:gd name="connsiteY0" fmla="*/ 197750 h 1858932"/>
              <a:gd name="connsiteX1" fmla="*/ 293116 w 1080504"/>
              <a:gd name="connsiteY1" fmla="*/ 222871 h 1858932"/>
              <a:gd name="connsiteX2" fmla="*/ 293116 w 1080504"/>
              <a:gd name="connsiteY2" fmla="*/ 358524 h 1858932"/>
              <a:gd name="connsiteX3" fmla="*/ 293116 w 1080504"/>
              <a:gd name="connsiteY3" fmla="*/ 459007 h 1858932"/>
              <a:gd name="connsiteX4" fmla="*/ 252922 w 1080504"/>
              <a:gd name="connsiteY4" fmla="*/ 554467 h 1858932"/>
              <a:gd name="connsiteX5" fmla="*/ 222777 w 1080504"/>
              <a:gd name="connsiteY5" fmla="*/ 629829 h 1858932"/>
              <a:gd name="connsiteX6" fmla="*/ 217753 w 1080504"/>
              <a:gd name="connsiteY6" fmla="*/ 690119 h 1858932"/>
              <a:gd name="connsiteX7" fmla="*/ 257946 w 1080504"/>
              <a:gd name="connsiteY7" fmla="*/ 790603 h 1858932"/>
              <a:gd name="connsiteX8" fmla="*/ 298140 w 1080504"/>
              <a:gd name="connsiteY8" fmla="*/ 870990 h 1858932"/>
              <a:gd name="connsiteX9" fmla="*/ 373502 w 1080504"/>
              <a:gd name="connsiteY9" fmla="*/ 1026739 h 1858932"/>
              <a:gd name="connsiteX10" fmla="*/ 378527 w 1080504"/>
              <a:gd name="connsiteY10" fmla="*/ 1102102 h 1858932"/>
              <a:gd name="connsiteX11" fmla="*/ 378527 w 1080504"/>
              <a:gd name="connsiteY11" fmla="*/ 1182489 h 1858932"/>
              <a:gd name="connsiteX12" fmla="*/ 343357 w 1080504"/>
              <a:gd name="connsiteY12" fmla="*/ 1262875 h 1858932"/>
              <a:gd name="connsiteX13" fmla="*/ 11762 w 1080504"/>
              <a:gd name="connsiteY13" fmla="*/ 1725100 h 1858932"/>
              <a:gd name="connsiteX14" fmla="*/ 82100 w 1080504"/>
              <a:gd name="connsiteY14" fmla="*/ 1850704 h 1858932"/>
              <a:gd name="connsiteX15" fmla="*/ 157463 w 1080504"/>
              <a:gd name="connsiteY15" fmla="*/ 1840656 h 1858932"/>
              <a:gd name="connsiteX16" fmla="*/ 227801 w 1080504"/>
              <a:gd name="connsiteY16" fmla="*/ 1790414 h 1858932"/>
              <a:gd name="connsiteX17" fmla="*/ 303164 w 1080504"/>
              <a:gd name="connsiteY17" fmla="*/ 1710027 h 1858932"/>
              <a:gd name="connsiteX18" fmla="*/ 413696 w 1080504"/>
              <a:gd name="connsiteY18" fmla="*/ 1549253 h 1858932"/>
              <a:gd name="connsiteX19" fmla="*/ 489058 w 1080504"/>
              <a:gd name="connsiteY19" fmla="*/ 1368383 h 1858932"/>
              <a:gd name="connsiteX20" fmla="*/ 700074 w 1080504"/>
              <a:gd name="connsiteY20" fmla="*/ 47025 h 1858932"/>
              <a:gd name="connsiteX21" fmla="*/ 700074 w 1080504"/>
              <a:gd name="connsiteY21" fmla="*/ 308282 h 1858932"/>
              <a:gd name="connsiteX22" fmla="*/ 705098 w 1080504"/>
              <a:gd name="connsiteY22" fmla="*/ 433886 h 1858932"/>
              <a:gd name="connsiteX23" fmla="*/ 745291 w 1080504"/>
              <a:gd name="connsiteY23" fmla="*/ 504225 h 1858932"/>
              <a:gd name="connsiteX24" fmla="*/ 775436 w 1080504"/>
              <a:gd name="connsiteY24" fmla="*/ 609732 h 1858932"/>
              <a:gd name="connsiteX25" fmla="*/ 790509 w 1080504"/>
              <a:gd name="connsiteY25" fmla="*/ 710216 h 1858932"/>
              <a:gd name="connsiteX26" fmla="*/ 760364 w 1080504"/>
              <a:gd name="connsiteY26" fmla="*/ 870990 h 1858932"/>
              <a:gd name="connsiteX27" fmla="*/ 765388 w 1080504"/>
              <a:gd name="connsiteY27" fmla="*/ 961425 h 1858932"/>
              <a:gd name="connsiteX28" fmla="*/ 765388 w 1080504"/>
              <a:gd name="connsiteY28" fmla="*/ 1112150 h 1858932"/>
              <a:gd name="connsiteX29" fmla="*/ 750316 w 1080504"/>
              <a:gd name="connsiteY29" fmla="*/ 1172440 h 1858932"/>
              <a:gd name="connsiteX30" fmla="*/ 705098 w 1080504"/>
              <a:gd name="connsiteY30" fmla="*/ 1313117 h 1858932"/>
              <a:gd name="connsiteX31" fmla="*/ 679977 w 1080504"/>
              <a:gd name="connsiteY31" fmla="*/ 1458818 h 1858932"/>
              <a:gd name="connsiteX32" fmla="*/ 659880 w 1080504"/>
              <a:gd name="connsiteY32" fmla="*/ 1544229 h 1858932"/>
              <a:gd name="connsiteX33" fmla="*/ 685001 w 1080504"/>
              <a:gd name="connsiteY33" fmla="*/ 1619592 h 1858932"/>
              <a:gd name="connsiteX34" fmla="*/ 720171 w 1080504"/>
              <a:gd name="connsiteY34" fmla="*/ 1644713 h 1858932"/>
              <a:gd name="connsiteX35" fmla="*/ 765388 w 1080504"/>
              <a:gd name="connsiteY35" fmla="*/ 1644713 h 1858932"/>
              <a:gd name="connsiteX36" fmla="*/ 820654 w 1080504"/>
              <a:gd name="connsiteY36" fmla="*/ 1624616 h 1858932"/>
              <a:gd name="connsiteX37" fmla="*/ 870896 w 1080504"/>
              <a:gd name="connsiteY37" fmla="*/ 1569350 h 1858932"/>
              <a:gd name="connsiteX38" fmla="*/ 890993 w 1080504"/>
              <a:gd name="connsiteY38" fmla="*/ 1443746 h 1858932"/>
              <a:gd name="connsiteX39" fmla="*/ 926162 w 1080504"/>
              <a:gd name="connsiteY39" fmla="*/ 1368383 h 1858932"/>
              <a:gd name="connsiteX40" fmla="*/ 1001524 w 1080504"/>
              <a:gd name="connsiteY40" fmla="*/ 1303069 h 1858932"/>
              <a:gd name="connsiteX41" fmla="*/ 1061815 w 1080504"/>
              <a:gd name="connsiteY41" fmla="*/ 1127223 h 1858932"/>
              <a:gd name="connsiteX42" fmla="*/ 1076887 w 1080504"/>
              <a:gd name="connsiteY42" fmla="*/ 1051860 h 1858932"/>
              <a:gd name="connsiteX43" fmla="*/ 1076887 w 1080504"/>
              <a:gd name="connsiteY43" fmla="*/ 946352 h 1858932"/>
              <a:gd name="connsiteX44" fmla="*/ 1036694 w 1080504"/>
              <a:gd name="connsiteY44" fmla="*/ 845869 h 1858932"/>
              <a:gd name="connsiteX45" fmla="*/ 1026645 w 1080504"/>
              <a:gd name="connsiteY45" fmla="*/ 760458 h 1858932"/>
              <a:gd name="connsiteX0" fmla="*/ 293116 w 1080504"/>
              <a:gd name="connsiteY0" fmla="*/ 222871 h 1858932"/>
              <a:gd name="connsiteX1" fmla="*/ 293116 w 1080504"/>
              <a:gd name="connsiteY1" fmla="*/ 358524 h 1858932"/>
              <a:gd name="connsiteX2" fmla="*/ 293116 w 1080504"/>
              <a:gd name="connsiteY2" fmla="*/ 459007 h 1858932"/>
              <a:gd name="connsiteX3" fmla="*/ 252922 w 1080504"/>
              <a:gd name="connsiteY3" fmla="*/ 554467 h 1858932"/>
              <a:gd name="connsiteX4" fmla="*/ 222777 w 1080504"/>
              <a:gd name="connsiteY4" fmla="*/ 629829 h 1858932"/>
              <a:gd name="connsiteX5" fmla="*/ 217753 w 1080504"/>
              <a:gd name="connsiteY5" fmla="*/ 690119 h 1858932"/>
              <a:gd name="connsiteX6" fmla="*/ 257946 w 1080504"/>
              <a:gd name="connsiteY6" fmla="*/ 790603 h 1858932"/>
              <a:gd name="connsiteX7" fmla="*/ 298140 w 1080504"/>
              <a:gd name="connsiteY7" fmla="*/ 870990 h 1858932"/>
              <a:gd name="connsiteX8" fmla="*/ 373502 w 1080504"/>
              <a:gd name="connsiteY8" fmla="*/ 1026739 h 1858932"/>
              <a:gd name="connsiteX9" fmla="*/ 378527 w 1080504"/>
              <a:gd name="connsiteY9" fmla="*/ 1102102 h 1858932"/>
              <a:gd name="connsiteX10" fmla="*/ 378527 w 1080504"/>
              <a:gd name="connsiteY10" fmla="*/ 1182489 h 1858932"/>
              <a:gd name="connsiteX11" fmla="*/ 343357 w 1080504"/>
              <a:gd name="connsiteY11" fmla="*/ 1262875 h 1858932"/>
              <a:gd name="connsiteX12" fmla="*/ 11762 w 1080504"/>
              <a:gd name="connsiteY12" fmla="*/ 1725100 h 1858932"/>
              <a:gd name="connsiteX13" fmla="*/ 82100 w 1080504"/>
              <a:gd name="connsiteY13" fmla="*/ 1850704 h 1858932"/>
              <a:gd name="connsiteX14" fmla="*/ 157463 w 1080504"/>
              <a:gd name="connsiteY14" fmla="*/ 1840656 h 1858932"/>
              <a:gd name="connsiteX15" fmla="*/ 227801 w 1080504"/>
              <a:gd name="connsiteY15" fmla="*/ 1790414 h 1858932"/>
              <a:gd name="connsiteX16" fmla="*/ 303164 w 1080504"/>
              <a:gd name="connsiteY16" fmla="*/ 1710027 h 1858932"/>
              <a:gd name="connsiteX17" fmla="*/ 413696 w 1080504"/>
              <a:gd name="connsiteY17" fmla="*/ 1549253 h 1858932"/>
              <a:gd name="connsiteX18" fmla="*/ 489058 w 1080504"/>
              <a:gd name="connsiteY18" fmla="*/ 1368383 h 1858932"/>
              <a:gd name="connsiteX19" fmla="*/ 700074 w 1080504"/>
              <a:gd name="connsiteY19" fmla="*/ 47025 h 1858932"/>
              <a:gd name="connsiteX20" fmla="*/ 700074 w 1080504"/>
              <a:gd name="connsiteY20" fmla="*/ 308282 h 1858932"/>
              <a:gd name="connsiteX21" fmla="*/ 705098 w 1080504"/>
              <a:gd name="connsiteY21" fmla="*/ 433886 h 1858932"/>
              <a:gd name="connsiteX22" fmla="*/ 745291 w 1080504"/>
              <a:gd name="connsiteY22" fmla="*/ 504225 h 1858932"/>
              <a:gd name="connsiteX23" fmla="*/ 775436 w 1080504"/>
              <a:gd name="connsiteY23" fmla="*/ 609732 h 1858932"/>
              <a:gd name="connsiteX24" fmla="*/ 790509 w 1080504"/>
              <a:gd name="connsiteY24" fmla="*/ 710216 h 1858932"/>
              <a:gd name="connsiteX25" fmla="*/ 760364 w 1080504"/>
              <a:gd name="connsiteY25" fmla="*/ 870990 h 1858932"/>
              <a:gd name="connsiteX26" fmla="*/ 765388 w 1080504"/>
              <a:gd name="connsiteY26" fmla="*/ 961425 h 1858932"/>
              <a:gd name="connsiteX27" fmla="*/ 765388 w 1080504"/>
              <a:gd name="connsiteY27" fmla="*/ 1112150 h 1858932"/>
              <a:gd name="connsiteX28" fmla="*/ 750316 w 1080504"/>
              <a:gd name="connsiteY28" fmla="*/ 1172440 h 1858932"/>
              <a:gd name="connsiteX29" fmla="*/ 705098 w 1080504"/>
              <a:gd name="connsiteY29" fmla="*/ 1313117 h 1858932"/>
              <a:gd name="connsiteX30" fmla="*/ 679977 w 1080504"/>
              <a:gd name="connsiteY30" fmla="*/ 1458818 h 1858932"/>
              <a:gd name="connsiteX31" fmla="*/ 659880 w 1080504"/>
              <a:gd name="connsiteY31" fmla="*/ 1544229 h 1858932"/>
              <a:gd name="connsiteX32" fmla="*/ 685001 w 1080504"/>
              <a:gd name="connsiteY32" fmla="*/ 1619592 h 1858932"/>
              <a:gd name="connsiteX33" fmla="*/ 720171 w 1080504"/>
              <a:gd name="connsiteY33" fmla="*/ 1644713 h 1858932"/>
              <a:gd name="connsiteX34" fmla="*/ 765388 w 1080504"/>
              <a:gd name="connsiteY34" fmla="*/ 1644713 h 1858932"/>
              <a:gd name="connsiteX35" fmla="*/ 820654 w 1080504"/>
              <a:gd name="connsiteY35" fmla="*/ 1624616 h 1858932"/>
              <a:gd name="connsiteX36" fmla="*/ 870896 w 1080504"/>
              <a:gd name="connsiteY36" fmla="*/ 1569350 h 1858932"/>
              <a:gd name="connsiteX37" fmla="*/ 890993 w 1080504"/>
              <a:gd name="connsiteY37" fmla="*/ 1443746 h 1858932"/>
              <a:gd name="connsiteX38" fmla="*/ 926162 w 1080504"/>
              <a:gd name="connsiteY38" fmla="*/ 1368383 h 1858932"/>
              <a:gd name="connsiteX39" fmla="*/ 1001524 w 1080504"/>
              <a:gd name="connsiteY39" fmla="*/ 1303069 h 1858932"/>
              <a:gd name="connsiteX40" fmla="*/ 1061815 w 1080504"/>
              <a:gd name="connsiteY40" fmla="*/ 1127223 h 1858932"/>
              <a:gd name="connsiteX41" fmla="*/ 1076887 w 1080504"/>
              <a:gd name="connsiteY41" fmla="*/ 1051860 h 1858932"/>
              <a:gd name="connsiteX42" fmla="*/ 1076887 w 1080504"/>
              <a:gd name="connsiteY42" fmla="*/ 946352 h 1858932"/>
              <a:gd name="connsiteX43" fmla="*/ 1036694 w 1080504"/>
              <a:gd name="connsiteY43" fmla="*/ 845869 h 1858932"/>
              <a:gd name="connsiteX44" fmla="*/ 1026645 w 1080504"/>
              <a:gd name="connsiteY44" fmla="*/ 760458 h 1858932"/>
              <a:gd name="connsiteX0" fmla="*/ 293116 w 1080504"/>
              <a:gd name="connsiteY0" fmla="*/ 358524 h 1858932"/>
              <a:gd name="connsiteX1" fmla="*/ 293116 w 1080504"/>
              <a:gd name="connsiteY1" fmla="*/ 459007 h 1858932"/>
              <a:gd name="connsiteX2" fmla="*/ 252922 w 1080504"/>
              <a:gd name="connsiteY2" fmla="*/ 554467 h 1858932"/>
              <a:gd name="connsiteX3" fmla="*/ 222777 w 1080504"/>
              <a:gd name="connsiteY3" fmla="*/ 629829 h 1858932"/>
              <a:gd name="connsiteX4" fmla="*/ 217753 w 1080504"/>
              <a:gd name="connsiteY4" fmla="*/ 690119 h 1858932"/>
              <a:gd name="connsiteX5" fmla="*/ 257946 w 1080504"/>
              <a:gd name="connsiteY5" fmla="*/ 790603 h 1858932"/>
              <a:gd name="connsiteX6" fmla="*/ 298140 w 1080504"/>
              <a:gd name="connsiteY6" fmla="*/ 870990 h 1858932"/>
              <a:gd name="connsiteX7" fmla="*/ 373502 w 1080504"/>
              <a:gd name="connsiteY7" fmla="*/ 1026739 h 1858932"/>
              <a:gd name="connsiteX8" fmla="*/ 378527 w 1080504"/>
              <a:gd name="connsiteY8" fmla="*/ 1102102 h 1858932"/>
              <a:gd name="connsiteX9" fmla="*/ 378527 w 1080504"/>
              <a:gd name="connsiteY9" fmla="*/ 1182489 h 1858932"/>
              <a:gd name="connsiteX10" fmla="*/ 343357 w 1080504"/>
              <a:gd name="connsiteY10" fmla="*/ 1262875 h 1858932"/>
              <a:gd name="connsiteX11" fmla="*/ 11762 w 1080504"/>
              <a:gd name="connsiteY11" fmla="*/ 1725100 h 1858932"/>
              <a:gd name="connsiteX12" fmla="*/ 82100 w 1080504"/>
              <a:gd name="connsiteY12" fmla="*/ 1850704 h 1858932"/>
              <a:gd name="connsiteX13" fmla="*/ 157463 w 1080504"/>
              <a:gd name="connsiteY13" fmla="*/ 1840656 h 1858932"/>
              <a:gd name="connsiteX14" fmla="*/ 227801 w 1080504"/>
              <a:gd name="connsiteY14" fmla="*/ 1790414 h 1858932"/>
              <a:gd name="connsiteX15" fmla="*/ 303164 w 1080504"/>
              <a:gd name="connsiteY15" fmla="*/ 1710027 h 1858932"/>
              <a:gd name="connsiteX16" fmla="*/ 413696 w 1080504"/>
              <a:gd name="connsiteY16" fmla="*/ 1549253 h 1858932"/>
              <a:gd name="connsiteX17" fmla="*/ 489058 w 1080504"/>
              <a:gd name="connsiteY17" fmla="*/ 1368383 h 1858932"/>
              <a:gd name="connsiteX18" fmla="*/ 700074 w 1080504"/>
              <a:gd name="connsiteY18" fmla="*/ 47025 h 1858932"/>
              <a:gd name="connsiteX19" fmla="*/ 700074 w 1080504"/>
              <a:gd name="connsiteY19" fmla="*/ 308282 h 1858932"/>
              <a:gd name="connsiteX20" fmla="*/ 705098 w 1080504"/>
              <a:gd name="connsiteY20" fmla="*/ 433886 h 1858932"/>
              <a:gd name="connsiteX21" fmla="*/ 745291 w 1080504"/>
              <a:gd name="connsiteY21" fmla="*/ 504225 h 1858932"/>
              <a:gd name="connsiteX22" fmla="*/ 775436 w 1080504"/>
              <a:gd name="connsiteY22" fmla="*/ 609732 h 1858932"/>
              <a:gd name="connsiteX23" fmla="*/ 790509 w 1080504"/>
              <a:gd name="connsiteY23" fmla="*/ 710216 h 1858932"/>
              <a:gd name="connsiteX24" fmla="*/ 760364 w 1080504"/>
              <a:gd name="connsiteY24" fmla="*/ 870990 h 1858932"/>
              <a:gd name="connsiteX25" fmla="*/ 765388 w 1080504"/>
              <a:gd name="connsiteY25" fmla="*/ 961425 h 1858932"/>
              <a:gd name="connsiteX26" fmla="*/ 765388 w 1080504"/>
              <a:gd name="connsiteY26" fmla="*/ 1112150 h 1858932"/>
              <a:gd name="connsiteX27" fmla="*/ 750316 w 1080504"/>
              <a:gd name="connsiteY27" fmla="*/ 1172440 h 1858932"/>
              <a:gd name="connsiteX28" fmla="*/ 705098 w 1080504"/>
              <a:gd name="connsiteY28" fmla="*/ 1313117 h 1858932"/>
              <a:gd name="connsiteX29" fmla="*/ 679977 w 1080504"/>
              <a:gd name="connsiteY29" fmla="*/ 1458818 h 1858932"/>
              <a:gd name="connsiteX30" fmla="*/ 659880 w 1080504"/>
              <a:gd name="connsiteY30" fmla="*/ 1544229 h 1858932"/>
              <a:gd name="connsiteX31" fmla="*/ 685001 w 1080504"/>
              <a:gd name="connsiteY31" fmla="*/ 1619592 h 1858932"/>
              <a:gd name="connsiteX32" fmla="*/ 720171 w 1080504"/>
              <a:gd name="connsiteY32" fmla="*/ 1644713 h 1858932"/>
              <a:gd name="connsiteX33" fmla="*/ 765388 w 1080504"/>
              <a:gd name="connsiteY33" fmla="*/ 1644713 h 1858932"/>
              <a:gd name="connsiteX34" fmla="*/ 820654 w 1080504"/>
              <a:gd name="connsiteY34" fmla="*/ 1624616 h 1858932"/>
              <a:gd name="connsiteX35" fmla="*/ 870896 w 1080504"/>
              <a:gd name="connsiteY35" fmla="*/ 1569350 h 1858932"/>
              <a:gd name="connsiteX36" fmla="*/ 890993 w 1080504"/>
              <a:gd name="connsiteY36" fmla="*/ 1443746 h 1858932"/>
              <a:gd name="connsiteX37" fmla="*/ 926162 w 1080504"/>
              <a:gd name="connsiteY37" fmla="*/ 1368383 h 1858932"/>
              <a:gd name="connsiteX38" fmla="*/ 1001524 w 1080504"/>
              <a:gd name="connsiteY38" fmla="*/ 1303069 h 1858932"/>
              <a:gd name="connsiteX39" fmla="*/ 1061815 w 1080504"/>
              <a:gd name="connsiteY39" fmla="*/ 1127223 h 1858932"/>
              <a:gd name="connsiteX40" fmla="*/ 1076887 w 1080504"/>
              <a:gd name="connsiteY40" fmla="*/ 1051860 h 1858932"/>
              <a:gd name="connsiteX41" fmla="*/ 1076887 w 1080504"/>
              <a:gd name="connsiteY41" fmla="*/ 946352 h 1858932"/>
              <a:gd name="connsiteX42" fmla="*/ 1036694 w 1080504"/>
              <a:gd name="connsiteY42" fmla="*/ 845869 h 1858932"/>
              <a:gd name="connsiteX43" fmla="*/ 1026645 w 1080504"/>
              <a:gd name="connsiteY43" fmla="*/ 760458 h 1858932"/>
              <a:gd name="connsiteX0" fmla="*/ 293116 w 1080504"/>
              <a:gd name="connsiteY0" fmla="*/ 459007 h 1858932"/>
              <a:gd name="connsiteX1" fmla="*/ 252922 w 1080504"/>
              <a:gd name="connsiteY1" fmla="*/ 554467 h 1858932"/>
              <a:gd name="connsiteX2" fmla="*/ 222777 w 1080504"/>
              <a:gd name="connsiteY2" fmla="*/ 629829 h 1858932"/>
              <a:gd name="connsiteX3" fmla="*/ 217753 w 1080504"/>
              <a:gd name="connsiteY3" fmla="*/ 690119 h 1858932"/>
              <a:gd name="connsiteX4" fmla="*/ 257946 w 1080504"/>
              <a:gd name="connsiteY4" fmla="*/ 790603 h 1858932"/>
              <a:gd name="connsiteX5" fmla="*/ 298140 w 1080504"/>
              <a:gd name="connsiteY5" fmla="*/ 870990 h 1858932"/>
              <a:gd name="connsiteX6" fmla="*/ 373502 w 1080504"/>
              <a:gd name="connsiteY6" fmla="*/ 1026739 h 1858932"/>
              <a:gd name="connsiteX7" fmla="*/ 378527 w 1080504"/>
              <a:gd name="connsiteY7" fmla="*/ 1102102 h 1858932"/>
              <a:gd name="connsiteX8" fmla="*/ 378527 w 1080504"/>
              <a:gd name="connsiteY8" fmla="*/ 1182489 h 1858932"/>
              <a:gd name="connsiteX9" fmla="*/ 343357 w 1080504"/>
              <a:gd name="connsiteY9" fmla="*/ 1262875 h 1858932"/>
              <a:gd name="connsiteX10" fmla="*/ 11762 w 1080504"/>
              <a:gd name="connsiteY10" fmla="*/ 1725100 h 1858932"/>
              <a:gd name="connsiteX11" fmla="*/ 82100 w 1080504"/>
              <a:gd name="connsiteY11" fmla="*/ 1850704 h 1858932"/>
              <a:gd name="connsiteX12" fmla="*/ 157463 w 1080504"/>
              <a:gd name="connsiteY12" fmla="*/ 1840656 h 1858932"/>
              <a:gd name="connsiteX13" fmla="*/ 227801 w 1080504"/>
              <a:gd name="connsiteY13" fmla="*/ 1790414 h 1858932"/>
              <a:gd name="connsiteX14" fmla="*/ 303164 w 1080504"/>
              <a:gd name="connsiteY14" fmla="*/ 1710027 h 1858932"/>
              <a:gd name="connsiteX15" fmla="*/ 413696 w 1080504"/>
              <a:gd name="connsiteY15" fmla="*/ 1549253 h 1858932"/>
              <a:gd name="connsiteX16" fmla="*/ 489058 w 1080504"/>
              <a:gd name="connsiteY16" fmla="*/ 1368383 h 1858932"/>
              <a:gd name="connsiteX17" fmla="*/ 700074 w 1080504"/>
              <a:gd name="connsiteY17" fmla="*/ 47025 h 1858932"/>
              <a:gd name="connsiteX18" fmla="*/ 700074 w 1080504"/>
              <a:gd name="connsiteY18" fmla="*/ 308282 h 1858932"/>
              <a:gd name="connsiteX19" fmla="*/ 705098 w 1080504"/>
              <a:gd name="connsiteY19" fmla="*/ 433886 h 1858932"/>
              <a:gd name="connsiteX20" fmla="*/ 745291 w 1080504"/>
              <a:gd name="connsiteY20" fmla="*/ 504225 h 1858932"/>
              <a:gd name="connsiteX21" fmla="*/ 775436 w 1080504"/>
              <a:gd name="connsiteY21" fmla="*/ 609732 h 1858932"/>
              <a:gd name="connsiteX22" fmla="*/ 790509 w 1080504"/>
              <a:gd name="connsiteY22" fmla="*/ 710216 h 1858932"/>
              <a:gd name="connsiteX23" fmla="*/ 760364 w 1080504"/>
              <a:gd name="connsiteY23" fmla="*/ 870990 h 1858932"/>
              <a:gd name="connsiteX24" fmla="*/ 765388 w 1080504"/>
              <a:gd name="connsiteY24" fmla="*/ 961425 h 1858932"/>
              <a:gd name="connsiteX25" fmla="*/ 765388 w 1080504"/>
              <a:gd name="connsiteY25" fmla="*/ 1112150 h 1858932"/>
              <a:gd name="connsiteX26" fmla="*/ 750316 w 1080504"/>
              <a:gd name="connsiteY26" fmla="*/ 1172440 h 1858932"/>
              <a:gd name="connsiteX27" fmla="*/ 705098 w 1080504"/>
              <a:gd name="connsiteY27" fmla="*/ 1313117 h 1858932"/>
              <a:gd name="connsiteX28" fmla="*/ 679977 w 1080504"/>
              <a:gd name="connsiteY28" fmla="*/ 1458818 h 1858932"/>
              <a:gd name="connsiteX29" fmla="*/ 659880 w 1080504"/>
              <a:gd name="connsiteY29" fmla="*/ 1544229 h 1858932"/>
              <a:gd name="connsiteX30" fmla="*/ 685001 w 1080504"/>
              <a:gd name="connsiteY30" fmla="*/ 1619592 h 1858932"/>
              <a:gd name="connsiteX31" fmla="*/ 720171 w 1080504"/>
              <a:gd name="connsiteY31" fmla="*/ 1644713 h 1858932"/>
              <a:gd name="connsiteX32" fmla="*/ 765388 w 1080504"/>
              <a:gd name="connsiteY32" fmla="*/ 1644713 h 1858932"/>
              <a:gd name="connsiteX33" fmla="*/ 820654 w 1080504"/>
              <a:gd name="connsiteY33" fmla="*/ 1624616 h 1858932"/>
              <a:gd name="connsiteX34" fmla="*/ 870896 w 1080504"/>
              <a:gd name="connsiteY34" fmla="*/ 1569350 h 1858932"/>
              <a:gd name="connsiteX35" fmla="*/ 890993 w 1080504"/>
              <a:gd name="connsiteY35" fmla="*/ 1443746 h 1858932"/>
              <a:gd name="connsiteX36" fmla="*/ 926162 w 1080504"/>
              <a:gd name="connsiteY36" fmla="*/ 1368383 h 1858932"/>
              <a:gd name="connsiteX37" fmla="*/ 1001524 w 1080504"/>
              <a:gd name="connsiteY37" fmla="*/ 1303069 h 1858932"/>
              <a:gd name="connsiteX38" fmla="*/ 1061815 w 1080504"/>
              <a:gd name="connsiteY38" fmla="*/ 1127223 h 1858932"/>
              <a:gd name="connsiteX39" fmla="*/ 1076887 w 1080504"/>
              <a:gd name="connsiteY39" fmla="*/ 1051860 h 1858932"/>
              <a:gd name="connsiteX40" fmla="*/ 1076887 w 1080504"/>
              <a:gd name="connsiteY40" fmla="*/ 946352 h 1858932"/>
              <a:gd name="connsiteX41" fmla="*/ 1036694 w 1080504"/>
              <a:gd name="connsiteY41" fmla="*/ 845869 h 1858932"/>
              <a:gd name="connsiteX42" fmla="*/ 1026645 w 1080504"/>
              <a:gd name="connsiteY42" fmla="*/ 760458 h 1858932"/>
              <a:gd name="connsiteX0" fmla="*/ 252922 w 1080504"/>
              <a:gd name="connsiteY0" fmla="*/ 554467 h 1858932"/>
              <a:gd name="connsiteX1" fmla="*/ 222777 w 1080504"/>
              <a:gd name="connsiteY1" fmla="*/ 629829 h 1858932"/>
              <a:gd name="connsiteX2" fmla="*/ 217753 w 1080504"/>
              <a:gd name="connsiteY2" fmla="*/ 690119 h 1858932"/>
              <a:gd name="connsiteX3" fmla="*/ 257946 w 1080504"/>
              <a:gd name="connsiteY3" fmla="*/ 790603 h 1858932"/>
              <a:gd name="connsiteX4" fmla="*/ 298140 w 1080504"/>
              <a:gd name="connsiteY4" fmla="*/ 870990 h 1858932"/>
              <a:gd name="connsiteX5" fmla="*/ 373502 w 1080504"/>
              <a:gd name="connsiteY5" fmla="*/ 1026739 h 1858932"/>
              <a:gd name="connsiteX6" fmla="*/ 378527 w 1080504"/>
              <a:gd name="connsiteY6" fmla="*/ 1102102 h 1858932"/>
              <a:gd name="connsiteX7" fmla="*/ 378527 w 1080504"/>
              <a:gd name="connsiteY7" fmla="*/ 1182489 h 1858932"/>
              <a:gd name="connsiteX8" fmla="*/ 343357 w 1080504"/>
              <a:gd name="connsiteY8" fmla="*/ 1262875 h 1858932"/>
              <a:gd name="connsiteX9" fmla="*/ 11762 w 1080504"/>
              <a:gd name="connsiteY9" fmla="*/ 1725100 h 1858932"/>
              <a:gd name="connsiteX10" fmla="*/ 82100 w 1080504"/>
              <a:gd name="connsiteY10" fmla="*/ 1850704 h 1858932"/>
              <a:gd name="connsiteX11" fmla="*/ 157463 w 1080504"/>
              <a:gd name="connsiteY11" fmla="*/ 1840656 h 1858932"/>
              <a:gd name="connsiteX12" fmla="*/ 227801 w 1080504"/>
              <a:gd name="connsiteY12" fmla="*/ 1790414 h 1858932"/>
              <a:gd name="connsiteX13" fmla="*/ 303164 w 1080504"/>
              <a:gd name="connsiteY13" fmla="*/ 1710027 h 1858932"/>
              <a:gd name="connsiteX14" fmla="*/ 413696 w 1080504"/>
              <a:gd name="connsiteY14" fmla="*/ 1549253 h 1858932"/>
              <a:gd name="connsiteX15" fmla="*/ 489058 w 1080504"/>
              <a:gd name="connsiteY15" fmla="*/ 1368383 h 1858932"/>
              <a:gd name="connsiteX16" fmla="*/ 700074 w 1080504"/>
              <a:gd name="connsiteY16" fmla="*/ 47025 h 1858932"/>
              <a:gd name="connsiteX17" fmla="*/ 700074 w 1080504"/>
              <a:gd name="connsiteY17" fmla="*/ 308282 h 1858932"/>
              <a:gd name="connsiteX18" fmla="*/ 705098 w 1080504"/>
              <a:gd name="connsiteY18" fmla="*/ 433886 h 1858932"/>
              <a:gd name="connsiteX19" fmla="*/ 745291 w 1080504"/>
              <a:gd name="connsiteY19" fmla="*/ 504225 h 1858932"/>
              <a:gd name="connsiteX20" fmla="*/ 775436 w 1080504"/>
              <a:gd name="connsiteY20" fmla="*/ 609732 h 1858932"/>
              <a:gd name="connsiteX21" fmla="*/ 790509 w 1080504"/>
              <a:gd name="connsiteY21" fmla="*/ 710216 h 1858932"/>
              <a:gd name="connsiteX22" fmla="*/ 760364 w 1080504"/>
              <a:gd name="connsiteY22" fmla="*/ 870990 h 1858932"/>
              <a:gd name="connsiteX23" fmla="*/ 765388 w 1080504"/>
              <a:gd name="connsiteY23" fmla="*/ 961425 h 1858932"/>
              <a:gd name="connsiteX24" fmla="*/ 765388 w 1080504"/>
              <a:gd name="connsiteY24" fmla="*/ 1112150 h 1858932"/>
              <a:gd name="connsiteX25" fmla="*/ 750316 w 1080504"/>
              <a:gd name="connsiteY25" fmla="*/ 1172440 h 1858932"/>
              <a:gd name="connsiteX26" fmla="*/ 705098 w 1080504"/>
              <a:gd name="connsiteY26" fmla="*/ 1313117 h 1858932"/>
              <a:gd name="connsiteX27" fmla="*/ 679977 w 1080504"/>
              <a:gd name="connsiteY27" fmla="*/ 1458818 h 1858932"/>
              <a:gd name="connsiteX28" fmla="*/ 659880 w 1080504"/>
              <a:gd name="connsiteY28" fmla="*/ 1544229 h 1858932"/>
              <a:gd name="connsiteX29" fmla="*/ 685001 w 1080504"/>
              <a:gd name="connsiteY29" fmla="*/ 1619592 h 1858932"/>
              <a:gd name="connsiteX30" fmla="*/ 720171 w 1080504"/>
              <a:gd name="connsiteY30" fmla="*/ 1644713 h 1858932"/>
              <a:gd name="connsiteX31" fmla="*/ 765388 w 1080504"/>
              <a:gd name="connsiteY31" fmla="*/ 1644713 h 1858932"/>
              <a:gd name="connsiteX32" fmla="*/ 820654 w 1080504"/>
              <a:gd name="connsiteY32" fmla="*/ 1624616 h 1858932"/>
              <a:gd name="connsiteX33" fmla="*/ 870896 w 1080504"/>
              <a:gd name="connsiteY33" fmla="*/ 1569350 h 1858932"/>
              <a:gd name="connsiteX34" fmla="*/ 890993 w 1080504"/>
              <a:gd name="connsiteY34" fmla="*/ 1443746 h 1858932"/>
              <a:gd name="connsiteX35" fmla="*/ 926162 w 1080504"/>
              <a:gd name="connsiteY35" fmla="*/ 1368383 h 1858932"/>
              <a:gd name="connsiteX36" fmla="*/ 1001524 w 1080504"/>
              <a:gd name="connsiteY36" fmla="*/ 1303069 h 1858932"/>
              <a:gd name="connsiteX37" fmla="*/ 1061815 w 1080504"/>
              <a:gd name="connsiteY37" fmla="*/ 1127223 h 1858932"/>
              <a:gd name="connsiteX38" fmla="*/ 1076887 w 1080504"/>
              <a:gd name="connsiteY38" fmla="*/ 1051860 h 1858932"/>
              <a:gd name="connsiteX39" fmla="*/ 1076887 w 1080504"/>
              <a:gd name="connsiteY39" fmla="*/ 946352 h 1858932"/>
              <a:gd name="connsiteX40" fmla="*/ 1036694 w 1080504"/>
              <a:gd name="connsiteY40" fmla="*/ 845869 h 1858932"/>
              <a:gd name="connsiteX41" fmla="*/ 1026645 w 1080504"/>
              <a:gd name="connsiteY41" fmla="*/ 760458 h 1858932"/>
              <a:gd name="connsiteX0" fmla="*/ 222777 w 1080504"/>
              <a:gd name="connsiteY0" fmla="*/ 629829 h 1858932"/>
              <a:gd name="connsiteX1" fmla="*/ 217753 w 1080504"/>
              <a:gd name="connsiteY1" fmla="*/ 690119 h 1858932"/>
              <a:gd name="connsiteX2" fmla="*/ 257946 w 1080504"/>
              <a:gd name="connsiteY2" fmla="*/ 790603 h 1858932"/>
              <a:gd name="connsiteX3" fmla="*/ 298140 w 1080504"/>
              <a:gd name="connsiteY3" fmla="*/ 870990 h 1858932"/>
              <a:gd name="connsiteX4" fmla="*/ 373502 w 1080504"/>
              <a:gd name="connsiteY4" fmla="*/ 1026739 h 1858932"/>
              <a:gd name="connsiteX5" fmla="*/ 378527 w 1080504"/>
              <a:gd name="connsiteY5" fmla="*/ 1102102 h 1858932"/>
              <a:gd name="connsiteX6" fmla="*/ 378527 w 1080504"/>
              <a:gd name="connsiteY6" fmla="*/ 1182489 h 1858932"/>
              <a:gd name="connsiteX7" fmla="*/ 343357 w 1080504"/>
              <a:gd name="connsiteY7" fmla="*/ 1262875 h 1858932"/>
              <a:gd name="connsiteX8" fmla="*/ 11762 w 1080504"/>
              <a:gd name="connsiteY8" fmla="*/ 1725100 h 1858932"/>
              <a:gd name="connsiteX9" fmla="*/ 82100 w 1080504"/>
              <a:gd name="connsiteY9" fmla="*/ 1850704 h 1858932"/>
              <a:gd name="connsiteX10" fmla="*/ 157463 w 1080504"/>
              <a:gd name="connsiteY10" fmla="*/ 1840656 h 1858932"/>
              <a:gd name="connsiteX11" fmla="*/ 227801 w 1080504"/>
              <a:gd name="connsiteY11" fmla="*/ 1790414 h 1858932"/>
              <a:gd name="connsiteX12" fmla="*/ 303164 w 1080504"/>
              <a:gd name="connsiteY12" fmla="*/ 1710027 h 1858932"/>
              <a:gd name="connsiteX13" fmla="*/ 413696 w 1080504"/>
              <a:gd name="connsiteY13" fmla="*/ 1549253 h 1858932"/>
              <a:gd name="connsiteX14" fmla="*/ 489058 w 1080504"/>
              <a:gd name="connsiteY14" fmla="*/ 1368383 h 1858932"/>
              <a:gd name="connsiteX15" fmla="*/ 700074 w 1080504"/>
              <a:gd name="connsiteY15" fmla="*/ 47025 h 1858932"/>
              <a:gd name="connsiteX16" fmla="*/ 700074 w 1080504"/>
              <a:gd name="connsiteY16" fmla="*/ 308282 h 1858932"/>
              <a:gd name="connsiteX17" fmla="*/ 705098 w 1080504"/>
              <a:gd name="connsiteY17" fmla="*/ 433886 h 1858932"/>
              <a:gd name="connsiteX18" fmla="*/ 745291 w 1080504"/>
              <a:gd name="connsiteY18" fmla="*/ 504225 h 1858932"/>
              <a:gd name="connsiteX19" fmla="*/ 775436 w 1080504"/>
              <a:gd name="connsiteY19" fmla="*/ 609732 h 1858932"/>
              <a:gd name="connsiteX20" fmla="*/ 790509 w 1080504"/>
              <a:gd name="connsiteY20" fmla="*/ 710216 h 1858932"/>
              <a:gd name="connsiteX21" fmla="*/ 760364 w 1080504"/>
              <a:gd name="connsiteY21" fmla="*/ 870990 h 1858932"/>
              <a:gd name="connsiteX22" fmla="*/ 765388 w 1080504"/>
              <a:gd name="connsiteY22" fmla="*/ 961425 h 1858932"/>
              <a:gd name="connsiteX23" fmla="*/ 765388 w 1080504"/>
              <a:gd name="connsiteY23" fmla="*/ 1112150 h 1858932"/>
              <a:gd name="connsiteX24" fmla="*/ 750316 w 1080504"/>
              <a:gd name="connsiteY24" fmla="*/ 1172440 h 1858932"/>
              <a:gd name="connsiteX25" fmla="*/ 705098 w 1080504"/>
              <a:gd name="connsiteY25" fmla="*/ 1313117 h 1858932"/>
              <a:gd name="connsiteX26" fmla="*/ 679977 w 1080504"/>
              <a:gd name="connsiteY26" fmla="*/ 1458818 h 1858932"/>
              <a:gd name="connsiteX27" fmla="*/ 659880 w 1080504"/>
              <a:gd name="connsiteY27" fmla="*/ 1544229 h 1858932"/>
              <a:gd name="connsiteX28" fmla="*/ 685001 w 1080504"/>
              <a:gd name="connsiteY28" fmla="*/ 1619592 h 1858932"/>
              <a:gd name="connsiteX29" fmla="*/ 720171 w 1080504"/>
              <a:gd name="connsiteY29" fmla="*/ 1644713 h 1858932"/>
              <a:gd name="connsiteX30" fmla="*/ 765388 w 1080504"/>
              <a:gd name="connsiteY30" fmla="*/ 1644713 h 1858932"/>
              <a:gd name="connsiteX31" fmla="*/ 820654 w 1080504"/>
              <a:gd name="connsiteY31" fmla="*/ 1624616 h 1858932"/>
              <a:gd name="connsiteX32" fmla="*/ 870896 w 1080504"/>
              <a:gd name="connsiteY32" fmla="*/ 1569350 h 1858932"/>
              <a:gd name="connsiteX33" fmla="*/ 890993 w 1080504"/>
              <a:gd name="connsiteY33" fmla="*/ 1443746 h 1858932"/>
              <a:gd name="connsiteX34" fmla="*/ 926162 w 1080504"/>
              <a:gd name="connsiteY34" fmla="*/ 1368383 h 1858932"/>
              <a:gd name="connsiteX35" fmla="*/ 1001524 w 1080504"/>
              <a:gd name="connsiteY35" fmla="*/ 1303069 h 1858932"/>
              <a:gd name="connsiteX36" fmla="*/ 1061815 w 1080504"/>
              <a:gd name="connsiteY36" fmla="*/ 1127223 h 1858932"/>
              <a:gd name="connsiteX37" fmla="*/ 1076887 w 1080504"/>
              <a:gd name="connsiteY37" fmla="*/ 1051860 h 1858932"/>
              <a:gd name="connsiteX38" fmla="*/ 1076887 w 1080504"/>
              <a:gd name="connsiteY38" fmla="*/ 946352 h 1858932"/>
              <a:gd name="connsiteX39" fmla="*/ 1036694 w 1080504"/>
              <a:gd name="connsiteY39" fmla="*/ 845869 h 1858932"/>
              <a:gd name="connsiteX40" fmla="*/ 1026645 w 1080504"/>
              <a:gd name="connsiteY40" fmla="*/ 760458 h 1858932"/>
              <a:gd name="connsiteX0" fmla="*/ 217753 w 1080504"/>
              <a:gd name="connsiteY0" fmla="*/ 690119 h 1858932"/>
              <a:gd name="connsiteX1" fmla="*/ 257946 w 1080504"/>
              <a:gd name="connsiteY1" fmla="*/ 790603 h 1858932"/>
              <a:gd name="connsiteX2" fmla="*/ 298140 w 1080504"/>
              <a:gd name="connsiteY2" fmla="*/ 870990 h 1858932"/>
              <a:gd name="connsiteX3" fmla="*/ 373502 w 1080504"/>
              <a:gd name="connsiteY3" fmla="*/ 1026739 h 1858932"/>
              <a:gd name="connsiteX4" fmla="*/ 378527 w 1080504"/>
              <a:gd name="connsiteY4" fmla="*/ 1102102 h 1858932"/>
              <a:gd name="connsiteX5" fmla="*/ 378527 w 1080504"/>
              <a:gd name="connsiteY5" fmla="*/ 1182489 h 1858932"/>
              <a:gd name="connsiteX6" fmla="*/ 343357 w 1080504"/>
              <a:gd name="connsiteY6" fmla="*/ 1262875 h 1858932"/>
              <a:gd name="connsiteX7" fmla="*/ 11762 w 1080504"/>
              <a:gd name="connsiteY7" fmla="*/ 1725100 h 1858932"/>
              <a:gd name="connsiteX8" fmla="*/ 82100 w 1080504"/>
              <a:gd name="connsiteY8" fmla="*/ 1850704 h 1858932"/>
              <a:gd name="connsiteX9" fmla="*/ 157463 w 1080504"/>
              <a:gd name="connsiteY9" fmla="*/ 1840656 h 1858932"/>
              <a:gd name="connsiteX10" fmla="*/ 227801 w 1080504"/>
              <a:gd name="connsiteY10" fmla="*/ 1790414 h 1858932"/>
              <a:gd name="connsiteX11" fmla="*/ 303164 w 1080504"/>
              <a:gd name="connsiteY11" fmla="*/ 1710027 h 1858932"/>
              <a:gd name="connsiteX12" fmla="*/ 413696 w 1080504"/>
              <a:gd name="connsiteY12" fmla="*/ 1549253 h 1858932"/>
              <a:gd name="connsiteX13" fmla="*/ 489058 w 1080504"/>
              <a:gd name="connsiteY13" fmla="*/ 1368383 h 1858932"/>
              <a:gd name="connsiteX14" fmla="*/ 700074 w 1080504"/>
              <a:gd name="connsiteY14" fmla="*/ 47025 h 1858932"/>
              <a:gd name="connsiteX15" fmla="*/ 700074 w 1080504"/>
              <a:gd name="connsiteY15" fmla="*/ 308282 h 1858932"/>
              <a:gd name="connsiteX16" fmla="*/ 705098 w 1080504"/>
              <a:gd name="connsiteY16" fmla="*/ 433886 h 1858932"/>
              <a:gd name="connsiteX17" fmla="*/ 745291 w 1080504"/>
              <a:gd name="connsiteY17" fmla="*/ 504225 h 1858932"/>
              <a:gd name="connsiteX18" fmla="*/ 775436 w 1080504"/>
              <a:gd name="connsiteY18" fmla="*/ 609732 h 1858932"/>
              <a:gd name="connsiteX19" fmla="*/ 790509 w 1080504"/>
              <a:gd name="connsiteY19" fmla="*/ 710216 h 1858932"/>
              <a:gd name="connsiteX20" fmla="*/ 760364 w 1080504"/>
              <a:gd name="connsiteY20" fmla="*/ 870990 h 1858932"/>
              <a:gd name="connsiteX21" fmla="*/ 765388 w 1080504"/>
              <a:gd name="connsiteY21" fmla="*/ 961425 h 1858932"/>
              <a:gd name="connsiteX22" fmla="*/ 765388 w 1080504"/>
              <a:gd name="connsiteY22" fmla="*/ 1112150 h 1858932"/>
              <a:gd name="connsiteX23" fmla="*/ 750316 w 1080504"/>
              <a:gd name="connsiteY23" fmla="*/ 1172440 h 1858932"/>
              <a:gd name="connsiteX24" fmla="*/ 705098 w 1080504"/>
              <a:gd name="connsiteY24" fmla="*/ 1313117 h 1858932"/>
              <a:gd name="connsiteX25" fmla="*/ 679977 w 1080504"/>
              <a:gd name="connsiteY25" fmla="*/ 1458818 h 1858932"/>
              <a:gd name="connsiteX26" fmla="*/ 659880 w 1080504"/>
              <a:gd name="connsiteY26" fmla="*/ 1544229 h 1858932"/>
              <a:gd name="connsiteX27" fmla="*/ 685001 w 1080504"/>
              <a:gd name="connsiteY27" fmla="*/ 1619592 h 1858932"/>
              <a:gd name="connsiteX28" fmla="*/ 720171 w 1080504"/>
              <a:gd name="connsiteY28" fmla="*/ 1644713 h 1858932"/>
              <a:gd name="connsiteX29" fmla="*/ 765388 w 1080504"/>
              <a:gd name="connsiteY29" fmla="*/ 1644713 h 1858932"/>
              <a:gd name="connsiteX30" fmla="*/ 820654 w 1080504"/>
              <a:gd name="connsiteY30" fmla="*/ 1624616 h 1858932"/>
              <a:gd name="connsiteX31" fmla="*/ 870896 w 1080504"/>
              <a:gd name="connsiteY31" fmla="*/ 1569350 h 1858932"/>
              <a:gd name="connsiteX32" fmla="*/ 890993 w 1080504"/>
              <a:gd name="connsiteY32" fmla="*/ 1443746 h 1858932"/>
              <a:gd name="connsiteX33" fmla="*/ 926162 w 1080504"/>
              <a:gd name="connsiteY33" fmla="*/ 1368383 h 1858932"/>
              <a:gd name="connsiteX34" fmla="*/ 1001524 w 1080504"/>
              <a:gd name="connsiteY34" fmla="*/ 1303069 h 1858932"/>
              <a:gd name="connsiteX35" fmla="*/ 1061815 w 1080504"/>
              <a:gd name="connsiteY35" fmla="*/ 1127223 h 1858932"/>
              <a:gd name="connsiteX36" fmla="*/ 1076887 w 1080504"/>
              <a:gd name="connsiteY36" fmla="*/ 1051860 h 1858932"/>
              <a:gd name="connsiteX37" fmla="*/ 1076887 w 1080504"/>
              <a:gd name="connsiteY37" fmla="*/ 946352 h 1858932"/>
              <a:gd name="connsiteX38" fmla="*/ 1036694 w 1080504"/>
              <a:gd name="connsiteY38" fmla="*/ 845869 h 1858932"/>
              <a:gd name="connsiteX39" fmla="*/ 1026645 w 1080504"/>
              <a:gd name="connsiteY39" fmla="*/ 760458 h 1858932"/>
              <a:gd name="connsiteX0" fmla="*/ 257946 w 1080504"/>
              <a:gd name="connsiteY0" fmla="*/ 790603 h 1858932"/>
              <a:gd name="connsiteX1" fmla="*/ 298140 w 1080504"/>
              <a:gd name="connsiteY1" fmla="*/ 870990 h 1858932"/>
              <a:gd name="connsiteX2" fmla="*/ 373502 w 1080504"/>
              <a:gd name="connsiteY2" fmla="*/ 1026739 h 1858932"/>
              <a:gd name="connsiteX3" fmla="*/ 378527 w 1080504"/>
              <a:gd name="connsiteY3" fmla="*/ 1102102 h 1858932"/>
              <a:gd name="connsiteX4" fmla="*/ 378527 w 1080504"/>
              <a:gd name="connsiteY4" fmla="*/ 1182489 h 1858932"/>
              <a:gd name="connsiteX5" fmla="*/ 343357 w 1080504"/>
              <a:gd name="connsiteY5" fmla="*/ 1262875 h 1858932"/>
              <a:gd name="connsiteX6" fmla="*/ 11762 w 1080504"/>
              <a:gd name="connsiteY6" fmla="*/ 1725100 h 1858932"/>
              <a:gd name="connsiteX7" fmla="*/ 82100 w 1080504"/>
              <a:gd name="connsiteY7" fmla="*/ 1850704 h 1858932"/>
              <a:gd name="connsiteX8" fmla="*/ 157463 w 1080504"/>
              <a:gd name="connsiteY8" fmla="*/ 1840656 h 1858932"/>
              <a:gd name="connsiteX9" fmla="*/ 227801 w 1080504"/>
              <a:gd name="connsiteY9" fmla="*/ 1790414 h 1858932"/>
              <a:gd name="connsiteX10" fmla="*/ 303164 w 1080504"/>
              <a:gd name="connsiteY10" fmla="*/ 1710027 h 1858932"/>
              <a:gd name="connsiteX11" fmla="*/ 413696 w 1080504"/>
              <a:gd name="connsiteY11" fmla="*/ 1549253 h 1858932"/>
              <a:gd name="connsiteX12" fmla="*/ 489058 w 1080504"/>
              <a:gd name="connsiteY12" fmla="*/ 1368383 h 1858932"/>
              <a:gd name="connsiteX13" fmla="*/ 700074 w 1080504"/>
              <a:gd name="connsiteY13" fmla="*/ 47025 h 1858932"/>
              <a:gd name="connsiteX14" fmla="*/ 700074 w 1080504"/>
              <a:gd name="connsiteY14" fmla="*/ 308282 h 1858932"/>
              <a:gd name="connsiteX15" fmla="*/ 705098 w 1080504"/>
              <a:gd name="connsiteY15" fmla="*/ 433886 h 1858932"/>
              <a:gd name="connsiteX16" fmla="*/ 745291 w 1080504"/>
              <a:gd name="connsiteY16" fmla="*/ 504225 h 1858932"/>
              <a:gd name="connsiteX17" fmla="*/ 775436 w 1080504"/>
              <a:gd name="connsiteY17" fmla="*/ 609732 h 1858932"/>
              <a:gd name="connsiteX18" fmla="*/ 790509 w 1080504"/>
              <a:gd name="connsiteY18" fmla="*/ 710216 h 1858932"/>
              <a:gd name="connsiteX19" fmla="*/ 760364 w 1080504"/>
              <a:gd name="connsiteY19" fmla="*/ 870990 h 1858932"/>
              <a:gd name="connsiteX20" fmla="*/ 765388 w 1080504"/>
              <a:gd name="connsiteY20" fmla="*/ 961425 h 1858932"/>
              <a:gd name="connsiteX21" fmla="*/ 765388 w 1080504"/>
              <a:gd name="connsiteY21" fmla="*/ 1112150 h 1858932"/>
              <a:gd name="connsiteX22" fmla="*/ 750316 w 1080504"/>
              <a:gd name="connsiteY22" fmla="*/ 1172440 h 1858932"/>
              <a:gd name="connsiteX23" fmla="*/ 705098 w 1080504"/>
              <a:gd name="connsiteY23" fmla="*/ 1313117 h 1858932"/>
              <a:gd name="connsiteX24" fmla="*/ 679977 w 1080504"/>
              <a:gd name="connsiteY24" fmla="*/ 1458818 h 1858932"/>
              <a:gd name="connsiteX25" fmla="*/ 659880 w 1080504"/>
              <a:gd name="connsiteY25" fmla="*/ 1544229 h 1858932"/>
              <a:gd name="connsiteX26" fmla="*/ 685001 w 1080504"/>
              <a:gd name="connsiteY26" fmla="*/ 1619592 h 1858932"/>
              <a:gd name="connsiteX27" fmla="*/ 720171 w 1080504"/>
              <a:gd name="connsiteY27" fmla="*/ 1644713 h 1858932"/>
              <a:gd name="connsiteX28" fmla="*/ 765388 w 1080504"/>
              <a:gd name="connsiteY28" fmla="*/ 1644713 h 1858932"/>
              <a:gd name="connsiteX29" fmla="*/ 820654 w 1080504"/>
              <a:gd name="connsiteY29" fmla="*/ 1624616 h 1858932"/>
              <a:gd name="connsiteX30" fmla="*/ 870896 w 1080504"/>
              <a:gd name="connsiteY30" fmla="*/ 1569350 h 1858932"/>
              <a:gd name="connsiteX31" fmla="*/ 890993 w 1080504"/>
              <a:gd name="connsiteY31" fmla="*/ 1443746 h 1858932"/>
              <a:gd name="connsiteX32" fmla="*/ 926162 w 1080504"/>
              <a:gd name="connsiteY32" fmla="*/ 1368383 h 1858932"/>
              <a:gd name="connsiteX33" fmla="*/ 1001524 w 1080504"/>
              <a:gd name="connsiteY33" fmla="*/ 1303069 h 1858932"/>
              <a:gd name="connsiteX34" fmla="*/ 1061815 w 1080504"/>
              <a:gd name="connsiteY34" fmla="*/ 1127223 h 1858932"/>
              <a:gd name="connsiteX35" fmla="*/ 1076887 w 1080504"/>
              <a:gd name="connsiteY35" fmla="*/ 1051860 h 1858932"/>
              <a:gd name="connsiteX36" fmla="*/ 1076887 w 1080504"/>
              <a:gd name="connsiteY36" fmla="*/ 946352 h 1858932"/>
              <a:gd name="connsiteX37" fmla="*/ 1036694 w 1080504"/>
              <a:gd name="connsiteY37" fmla="*/ 845869 h 1858932"/>
              <a:gd name="connsiteX38" fmla="*/ 1026645 w 1080504"/>
              <a:gd name="connsiteY38" fmla="*/ 760458 h 1858932"/>
              <a:gd name="connsiteX0" fmla="*/ 298140 w 1080504"/>
              <a:gd name="connsiteY0" fmla="*/ 870990 h 1858932"/>
              <a:gd name="connsiteX1" fmla="*/ 373502 w 1080504"/>
              <a:gd name="connsiteY1" fmla="*/ 1026739 h 1858932"/>
              <a:gd name="connsiteX2" fmla="*/ 378527 w 1080504"/>
              <a:gd name="connsiteY2" fmla="*/ 1102102 h 1858932"/>
              <a:gd name="connsiteX3" fmla="*/ 378527 w 1080504"/>
              <a:gd name="connsiteY3" fmla="*/ 1182489 h 1858932"/>
              <a:gd name="connsiteX4" fmla="*/ 343357 w 1080504"/>
              <a:gd name="connsiteY4" fmla="*/ 1262875 h 1858932"/>
              <a:gd name="connsiteX5" fmla="*/ 11762 w 1080504"/>
              <a:gd name="connsiteY5" fmla="*/ 1725100 h 1858932"/>
              <a:gd name="connsiteX6" fmla="*/ 82100 w 1080504"/>
              <a:gd name="connsiteY6" fmla="*/ 1850704 h 1858932"/>
              <a:gd name="connsiteX7" fmla="*/ 157463 w 1080504"/>
              <a:gd name="connsiteY7" fmla="*/ 1840656 h 1858932"/>
              <a:gd name="connsiteX8" fmla="*/ 227801 w 1080504"/>
              <a:gd name="connsiteY8" fmla="*/ 1790414 h 1858932"/>
              <a:gd name="connsiteX9" fmla="*/ 303164 w 1080504"/>
              <a:gd name="connsiteY9" fmla="*/ 1710027 h 1858932"/>
              <a:gd name="connsiteX10" fmla="*/ 413696 w 1080504"/>
              <a:gd name="connsiteY10" fmla="*/ 1549253 h 1858932"/>
              <a:gd name="connsiteX11" fmla="*/ 489058 w 1080504"/>
              <a:gd name="connsiteY11" fmla="*/ 1368383 h 1858932"/>
              <a:gd name="connsiteX12" fmla="*/ 700074 w 1080504"/>
              <a:gd name="connsiteY12" fmla="*/ 47025 h 1858932"/>
              <a:gd name="connsiteX13" fmla="*/ 700074 w 1080504"/>
              <a:gd name="connsiteY13" fmla="*/ 308282 h 1858932"/>
              <a:gd name="connsiteX14" fmla="*/ 705098 w 1080504"/>
              <a:gd name="connsiteY14" fmla="*/ 433886 h 1858932"/>
              <a:gd name="connsiteX15" fmla="*/ 745291 w 1080504"/>
              <a:gd name="connsiteY15" fmla="*/ 504225 h 1858932"/>
              <a:gd name="connsiteX16" fmla="*/ 775436 w 1080504"/>
              <a:gd name="connsiteY16" fmla="*/ 609732 h 1858932"/>
              <a:gd name="connsiteX17" fmla="*/ 790509 w 1080504"/>
              <a:gd name="connsiteY17" fmla="*/ 710216 h 1858932"/>
              <a:gd name="connsiteX18" fmla="*/ 760364 w 1080504"/>
              <a:gd name="connsiteY18" fmla="*/ 870990 h 1858932"/>
              <a:gd name="connsiteX19" fmla="*/ 765388 w 1080504"/>
              <a:gd name="connsiteY19" fmla="*/ 961425 h 1858932"/>
              <a:gd name="connsiteX20" fmla="*/ 765388 w 1080504"/>
              <a:gd name="connsiteY20" fmla="*/ 1112150 h 1858932"/>
              <a:gd name="connsiteX21" fmla="*/ 750316 w 1080504"/>
              <a:gd name="connsiteY21" fmla="*/ 1172440 h 1858932"/>
              <a:gd name="connsiteX22" fmla="*/ 705098 w 1080504"/>
              <a:gd name="connsiteY22" fmla="*/ 1313117 h 1858932"/>
              <a:gd name="connsiteX23" fmla="*/ 679977 w 1080504"/>
              <a:gd name="connsiteY23" fmla="*/ 1458818 h 1858932"/>
              <a:gd name="connsiteX24" fmla="*/ 659880 w 1080504"/>
              <a:gd name="connsiteY24" fmla="*/ 1544229 h 1858932"/>
              <a:gd name="connsiteX25" fmla="*/ 685001 w 1080504"/>
              <a:gd name="connsiteY25" fmla="*/ 1619592 h 1858932"/>
              <a:gd name="connsiteX26" fmla="*/ 720171 w 1080504"/>
              <a:gd name="connsiteY26" fmla="*/ 1644713 h 1858932"/>
              <a:gd name="connsiteX27" fmla="*/ 765388 w 1080504"/>
              <a:gd name="connsiteY27" fmla="*/ 1644713 h 1858932"/>
              <a:gd name="connsiteX28" fmla="*/ 820654 w 1080504"/>
              <a:gd name="connsiteY28" fmla="*/ 1624616 h 1858932"/>
              <a:gd name="connsiteX29" fmla="*/ 870896 w 1080504"/>
              <a:gd name="connsiteY29" fmla="*/ 1569350 h 1858932"/>
              <a:gd name="connsiteX30" fmla="*/ 890993 w 1080504"/>
              <a:gd name="connsiteY30" fmla="*/ 1443746 h 1858932"/>
              <a:gd name="connsiteX31" fmla="*/ 926162 w 1080504"/>
              <a:gd name="connsiteY31" fmla="*/ 1368383 h 1858932"/>
              <a:gd name="connsiteX32" fmla="*/ 1001524 w 1080504"/>
              <a:gd name="connsiteY32" fmla="*/ 1303069 h 1858932"/>
              <a:gd name="connsiteX33" fmla="*/ 1061815 w 1080504"/>
              <a:gd name="connsiteY33" fmla="*/ 1127223 h 1858932"/>
              <a:gd name="connsiteX34" fmla="*/ 1076887 w 1080504"/>
              <a:gd name="connsiteY34" fmla="*/ 1051860 h 1858932"/>
              <a:gd name="connsiteX35" fmla="*/ 1076887 w 1080504"/>
              <a:gd name="connsiteY35" fmla="*/ 946352 h 1858932"/>
              <a:gd name="connsiteX36" fmla="*/ 1036694 w 1080504"/>
              <a:gd name="connsiteY36" fmla="*/ 845869 h 1858932"/>
              <a:gd name="connsiteX37" fmla="*/ 1026645 w 1080504"/>
              <a:gd name="connsiteY37" fmla="*/ 760458 h 1858932"/>
              <a:gd name="connsiteX0" fmla="*/ 373502 w 1080504"/>
              <a:gd name="connsiteY0" fmla="*/ 1026739 h 1858932"/>
              <a:gd name="connsiteX1" fmla="*/ 378527 w 1080504"/>
              <a:gd name="connsiteY1" fmla="*/ 1102102 h 1858932"/>
              <a:gd name="connsiteX2" fmla="*/ 378527 w 1080504"/>
              <a:gd name="connsiteY2" fmla="*/ 1182489 h 1858932"/>
              <a:gd name="connsiteX3" fmla="*/ 343357 w 1080504"/>
              <a:gd name="connsiteY3" fmla="*/ 1262875 h 1858932"/>
              <a:gd name="connsiteX4" fmla="*/ 11762 w 1080504"/>
              <a:gd name="connsiteY4" fmla="*/ 1725100 h 1858932"/>
              <a:gd name="connsiteX5" fmla="*/ 82100 w 1080504"/>
              <a:gd name="connsiteY5" fmla="*/ 1850704 h 1858932"/>
              <a:gd name="connsiteX6" fmla="*/ 157463 w 1080504"/>
              <a:gd name="connsiteY6" fmla="*/ 1840656 h 1858932"/>
              <a:gd name="connsiteX7" fmla="*/ 227801 w 1080504"/>
              <a:gd name="connsiteY7" fmla="*/ 1790414 h 1858932"/>
              <a:gd name="connsiteX8" fmla="*/ 303164 w 1080504"/>
              <a:gd name="connsiteY8" fmla="*/ 1710027 h 1858932"/>
              <a:gd name="connsiteX9" fmla="*/ 413696 w 1080504"/>
              <a:gd name="connsiteY9" fmla="*/ 1549253 h 1858932"/>
              <a:gd name="connsiteX10" fmla="*/ 489058 w 1080504"/>
              <a:gd name="connsiteY10" fmla="*/ 1368383 h 1858932"/>
              <a:gd name="connsiteX11" fmla="*/ 700074 w 1080504"/>
              <a:gd name="connsiteY11" fmla="*/ 47025 h 1858932"/>
              <a:gd name="connsiteX12" fmla="*/ 700074 w 1080504"/>
              <a:gd name="connsiteY12" fmla="*/ 308282 h 1858932"/>
              <a:gd name="connsiteX13" fmla="*/ 705098 w 1080504"/>
              <a:gd name="connsiteY13" fmla="*/ 433886 h 1858932"/>
              <a:gd name="connsiteX14" fmla="*/ 745291 w 1080504"/>
              <a:gd name="connsiteY14" fmla="*/ 504225 h 1858932"/>
              <a:gd name="connsiteX15" fmla="*/ 775436 w 1080504"/>
              <a:gd name="connsiteY15" fmla="*/ 609732 h 1858932"/>
              <a:gd name="connsiteX16" fmla="*/ 790509 w 1080504"/>
              <a:gd name="connsiteY16" fmla="*/ 710216 h 1858932"/>
              <a:gd name="connsiteX17" fmla="*/ 760364 w 1080504"/>
              <a:gd name="connsiteY17" fmla="*/ 870990 h 1858932"/>
              <a:gd name="connsiteX18" fmla="*/ 765388 w 1080504"/>
              <a:gd name="connsiteY18" fmla="*/ 961425 h 1858932"/>
              <a:gd name="connsiteX19" fmla="*/ 765388 w 1080504"/>
              <a:gd name="connsiteY19" fmla="*/ 1112150 h 1858932"/>
              <a:gd name="connsiteX20" fmla="*/ 750316 w 1080504"/>
              <a:gd name="connsiteY20" fmla="*/ 1172440 h 1858932"/>
              <a:gd name="connsiteX21" fmla="*/ 705098 w 1080504"/>
              <a:gd name="connsiteY21" fmla="*/ 1313117 h 1858932"/>
              <a:gd name="connsiteX22" fmla="*/ 679977 w 1080504"/>
              <a:gd name="connsiteY22" fmla="*/ 1458818 h 1858932"/>
              <a:gd name="connsiteX23" fmla="*/ 659880 w 1080504"/>
              <a:gd name="connsiteY23" fmla="*/ 1544229 h 1858932"/>
              <a:gd name="connsiteX24" fmla="*/ 685001 w 1080504"/>
              <a:gd name="connsiteY24" fmla="*/ 1619592 h 1858932"/>
              <a:gd name="connsiteX25" fmla="*/ 720171 w 1080504"/>
              <a:gd name="connsiteY25" fmla="*/ 1644713 h 1858932"/>
              <a:gd name="connsiteX26" fmla="*/ 765388 w 1080504"/>
              <a:gd name="connsiteY26" fmla="*/ 1644713 h 1858932"/>
              <a:gd name="connsiteX27" fmla="*/ 820654 w 1080504"/>
              <a:gd name="connsiteY27" fmla="*/ 1624616 h 1858932"/>
              <a:gd name="connsiteX28" fmla="*/ 870896 w 1080504"/>
              <a:gd name="connsiteY28" fmla="*/ 1569350 h 1858932"/>
              <a:gd name="connsiteX29" fmla="*/ 890993 w 1080504"/>
              <a:gd name="connsiteY29" fmla="*/ 1443746 h 1858932"/>
              <a:gd name="connsiteX30" fmla="*/ 926162 w 1080504"/>
              <a:gd name="connsiteY30" fmla="*/ 1368383 h 1858932"/>
              <a:gd name="connsiteX31" fmla="*/ 1001524 w 1080504"/>
              <a:gd name="connsiteY31" fmla="*/ 1303069 h 1858932"/>
              <a:gd name="connsiteX32" fmla="*/ 1061815 w 1080504"/>
              <a:gd name="connsiteY32" fmla="*/ 1127223 h 1858932"/>
              <a:gd name="connsiteX33" fmla="*/ 1076887 w 1080504"/>
              <a:gd name="connsiteY33" fmla="*/ 1051860 h 1858932"/>
              <a:gd name="connsiteX34" fmla="*/ 1076887 w 1080504"/>
              <a:gd name="connsiteY34" fmla="*/ 946352 h 1858932"/>
              <a:gd name="connsiteX35" fmla="*/ 1036694 w 1080504"/>
              <a:gd name="connsiteY35" fmla="*/ 845869 h 1858932"/>
              <a:gd name="connsiteX36" fmla="*/ 1026645 w 1080504"/>
              <a:gd name="connsiteY36" fmla="*/ 760458 h 1858932"/>
              <a:gd name="connsiteX0" fmla="*/ 378527 w 1080504"/>
              <a:gd name="connsiteY0" fmla="*/ 1102102 h 1858932"/>
              <a:gd name="connsiteX1" fmla="*/ 378527 w 1080504"/>
              <a:gd name="connsiteY1" fmla="*/ 1182489 h 1858932"/>
              <a:gd name="connsiteX2" fmla="*/ 343357 w 1080504"/>
              <a:gd name="connsiteY2" fmla="*/ 1262875 h 1858932"/>
              <a:gd name="connsiteX3" fmla="*/ 11762 w 1080504"/>
              <a:gd name="connsiteY3" fmla="*/ 1725100 h 1858932"/>
              <a:gd name="connsiteX4" fmla="*/ 82100 w 1080504"/>
              <a:gd name="connsiteY4" fmla="*/ 1850704 h 1858932"/>
              <a:gd name="connsiteX5" fmla="*/ 157463 w 1080504"/>
              <a:gd name="connsiteY5" fmla="*/ 1840656 h 1858932"/>
              <a:gd name="connsiteX6" fmla="*/ 227801 w 1080504"/>
              <a:gd name="connsiteY6" fmla="*/ 1790414 h 1858932"/>
              <a:gd name="connsiteX7" fmla="*/ 303164 w 1080504"/>
              <a:gd name="connsiteY7" fmla="*/ 1710027 h 1858932"/>
              <a:gd name="connsiteX8" fmla="*/ 413696 w 1080504"/>
              <a:gd name="connsiteY8" fmla="*/ 1549253 h 1858932"/>
              <a:gd name="connsiteX9" fmla="*/ 489058 w 1080504"/>
              <a:gd name="connsiteY9" fmla="*/ 1368383 h 1858932"/>
              <a:gd name="connsiteX10" fmla="*/ 700074 w 1080504"/>
              <a:gd name="connsiteY10" fmla="*/ 47025 h 1858932"/>
              <a:gd name="connsiteX11" fmla="*/ 700074 w 1080504"/>
              <a:gd name="connsiteY11" fmla="*/ 308282 h 1858932"/>
              <a:gd name="connsiteX12" fmla="*/ 705098 w 1080504"/>
              <a:gd name="connsiteY12" fmla="*/ 433886 h 1858932"/>
              <a:gd name="connsiteX13" fmla="*/ 745291 w 1080504"/>
              <a:gd name="connsiteY13" fmla="*/ 504225 h 1858932"/>
              <a:gd name="connsiteX14" fmla="*/ 775436 w 1080504"/>
              <a:gd name="connsiteY14" fmla="*/ 609732 h 1858932"/>
              <a:gd name="connsiteX15" fmla="*/ 790509 w 1080504"/>
              <a:gd name="connsiteY15" fmla="*/ 710216 h 1858932"/>
              <a:gd name="connsiteX16" fmla="*/ 760364 w 1080504"/>
              <a:gd name="connsiteY16" fmla="*/ 870990 h 1858932"/>
              <a:gd name="connsiteX17" fmla="*/ 765388 w 1080504"/>
              <a:gd name="connsiteY17" fmla="*/ 961425 h 1858932"/>
              <a:gd name="connsiteX18" fmla="*/ 765388 w 1080504"/>
              <a:gd name="connsiteY18" fmla="*/ 1112150 h 1858932"/>
              <a:gd name="connsiteX19" fmla="*/ 750316 w 1080504"/>
              <a:gd name="connsiteY19" fmla="*/ 1172440 h 1858932"/>
              <a:gd name="connsiteX20" fmla="*/ 705098 w 1080504"/>
              <a:gd name="connsiteY20" fmla="*/ 1313117 h 1858932"/>
              <a:gd name="connsiteX21" fmla="*/ 679977 w 1080504"/>
              <a:gd name="connsiteY21" fmla="*/ 1458818 h 1858932"/>
              <a:gd name="connsiteX22" fmla="*/ 659880 w 1080504"/>
              <a:gd name="connsiteY22" fmla="*/ 1544229 h 1858932"/>
              <a:gd name="connsiteX23" fmla="*/ 685001 w 1080504"/>
              <a:gd name="connsiteY23" fmla="*/ 1619592 h 1858932"/>
              <a:gd name="connsiteX24" fmla="*/ 720171 w 1080504"/>
              <a:gd name="connsiteY24" fmla="*/ 1644713 h 1858932"/>
              <a:gd name="connsiteX25" fmla="*/ 765388 w 1080504"/>
              <a:gd name="connsiteY25" fmla="*/ 1644713 h 1858932"/>
              <a:gd name="connsiteX26" fmla="*/ 820654 w 1080504"/>
              <a:gd name="connsiteY26" fmla="*/ 1624616 h 1858932"/>
              <a:gd name="connsiteX27" fmla="*/ 870896 w 1080504"/>
              <a:gd name="connsiteY27" fmla="*/ 1569350 h 1858932"/>
              <a:gd name="connsiteX28" fmla="*/ 890993 w 1080504"/>
              <a:gd name="connsiteY28" fmla="*/ 1443746 h 1858932"/>
              <a:gd name="connsiteX29" fmla="*/ 926162 w 1080504"/>
              <a:gd name="connsiteY29" fmla="*/ 1368383 h 1858932"/>
              <a:gd name="connsiteX30" fmla="*/ 1001524 w 1080504"/>
              <a:gd name="connsiteY30" fmla="*/ 1303069 h 1858932"/>
              <a:gd name="connsiteX31" fmla="*/ 1061815 w 1080504"/>
              <a:gd name="connsiteY31" fmla="*/ 1127223 h 1858932"/>
              <a:gd name="connsiteX32" fmla="*/ 1076887 w 1080504"/>
              <a:gd name="connsiteY32" fmla="*/ 1051860 h 1858932"/>
              <a:gd name="connsiteX33" fmla="*/ 1076887 w 1080504"/>
              <a:gd name="connsiteY33" fmla="*/ 946352 h 1858932"/>
              <a:gd name="connsiteX34" fmla="*/ 1036694 w 1080504"/>
              <a:gd name="connsiteY34" fmla="*/ 845869 h 1858932"/>
              <a:gd name="connsiteX35" fmla="*/ 1026645 w 1080504"/>
              <a:gd name="connsiteY35" fmla="*/ 760458 h 1858932"/>
              <a:gd name="connsiteX0" fmla="*/ 378527 w 1080504"/>
              <a:gd name="connsiteY0" fmla="*/ 1182489 h 1858932"/>
              <a:gd name="connsiteX1" fmla="*/ 343357 w 1080504"/>
              <a:gd name="connsiteY1" fmla="*/ 1262875 h 1858932"/>
              <a:gd name="connsiteX2" fmla="*/ 11762 w 1080504"/>
              <a:gd name="connsiteY2" fmla="*/ 1725100 h 1858932"/>
              <a:gd name="connsiteX3" fmla="*/ 82100 w 1080504"/>
              <a:gd name="connsiteY3" fmla="*/ 1850704 h 1858932"/>
              <a:gd name="connsiteX4" fmla="*/ 157463 w 1080504"/>
              <a:gd name="connsiteY4" fmla="*/ 1840656 h 1858932"/>
              <a:gd name="connsiteX5" fmla="*/ 227801 w 1080504"/>
              <a:gd name="connsiteY5" fmla="*/ 1790414 h 1858932"/>
              <a:gd name="connsiteX6" fmla="*/ 303164 w 1080504"/>
              <a:gd name="connsiteY6" fmla="*/ 1710027 h 1858932"/>
              <a:gd name="connsiteX7" fmla="*/ 413696 w 1080504"/>
              <a:gd name="connsiteY7" fmla="*/ 1549253 h 1858932"/>
              <a:gd name="connsiteX8" fmla="*/ 489058 w 1080504"/>
              <a:gd name="connsiteY8" fmla="*/ 1368383 h 1858932"/>
              <a:gd name="connsiteX9" fmla="*/ 700074 w 1080504"/>
              <a:gd name="connsiteY9" fmla="*/ 47025 h 1858932"/>
              <a:gd name="connsiteX10" fmla="*/ 700074 w 1080504"/>
              <a:gd name="connsiteY10" fmla="*/ 308282 h 1858932"/>
              <a:gd name="connsiteX11" fmla="*/ 705098 w 1080504"/>
              <a:gd name="connsiteY11" fmla="*/ 433886 h 1858932"/>
              <a:gd name="connsiteX12" fmla="*/ 745291 w 1080504"/>
              <a:gd name="connsiteY12" fmla="*/ 504225 h 1858932"/>
              <a:gd name="connsiteX13" fmla="*/ 775436 w 1080504"/>
              <a:gd name="connsiteY13" fmla="*/ 609732 h 1858932"/>
              <a:gd name="connsiteX14" fmla="*/ 790509 w 1080504"/>
              <a:gd name="connsiteY14" fmla="*/ 710216 h 1858932"/>
              <a:gd name="connsiteX15" fmla="*/ 760364 w 1080504"/>
              <a:gd name="connsiteY15" fmla="*/ 870990 h 1858932"/>
              <a:gd name="connsiteX16" fmla="*/ 765388 w 1080504"/>
              <a:gd name="connsiteY16" fmla="*/ 961425 h 1858932"/>
              <a:gd name="connsiteX17" fmla="*/ 765388 w 1080504"/>
              <a:gd name="connsiteY17" fmla="*/ 1112150 h 1858932"/>
              <a:gd name="connsiteX18" fmla="*/ 750316 w 1080504"/>
              <a:gd name="connsiteY18" fmla="*/ 1172440 h 1858932"/>
              <a:gd name="connsiteX19" fmla="*/ 705098 w 1080504"/>
              <a:gd name="connsiteY19" fmla="*/ 1313117 h 1858932"/>
              <a:gd name="connsiteX20" fmla="*/ 679977 w 1080504"/>
              <a:gd name="connsiteY20" fmla="*/ 1458818 h 1858932"/>
              <a:gd name="connsiteX21" fmla="*/ 659880 w 1080504"/>
              <a:gd name="connsiteY21" fmla="*/ 1544229 h 1858932"/>
              <a:gd name="connsiteX22" fmla="*/ 685001 w 1080504"/>
              <a:gd name="connsiteY22" fmla="*/ 1619592 h 1858932"/>
              <a:gd name="connsiteX23" fmla="*/ 720171 w 1080504"/>
              <a:gd name="connsiteY23" fmla="*/ 1644713 h 1858932"/>
              <a:gd name="connsiteX24" fmla="*/ 765388 w 1080504"/>
              <a:gd name="connsiteY24" fmla="*/ 1644713 h 1858932"/>
              <a:gd name="connsiteX25" fmla="*/ 820654 w 1080504"/>
              <a:gd name="connsiteY25" fmla="*/ 1624616 h 1858932"/>
              <a:gd name="connsiteX26" fmla="*/ 870896 w 1080504"/>
              <a:gd name="connsiteY26" fmla="*/ 1569350 h 1858932"/>
              <a:gd name="connsiteX27" fmla="*/ 890993 w 1080504"/>
              <a:gd name="connsiteY27" fmla="*/ 1443746 h 1858932"/>
              <a:gd name="connsiteX28" fmla="*/ 926162 w 1080504"/>
              <a:gd name="connsiteY28" fmla="*/ 1368383 h 1858932"/>
              <a:gd name="connsiteX29" fmla="*/ 1001524 w 1080504"/>
              <a:gd name="connsiteY29" fmla="*/ 1303069 h 1858932"/>
              <a:gd name="connsiteX30" fmla="*/ 1061815 w 1080504"/>
              <a:gd name="connsiteY30" fmla="*/ 1127223 h 1858932"/>
              <a:gd name="connsiteX31" fmla="*/ 1076887 w 1080504"/>
              <a:gd name="connsiteY31" fmla="*/ 1051860 h 1858932"/>
              <a:gd name="connsiteX32" fmla="*/ 1076887 w 1080504"/>
              <a:gd name="connsiteY32" fmla="*/ 946352 h 1858932"/>
              <a:gd name="connsiteX33" fmla="*/ 1036694 w 1080504"/>
              <a:gd name="connsiteY33" fmla="*/ 845869 h 1858932"/>
              <a:gd name="connsiteX34" fmla="*/ 1026645 w 1080504"/>
              <a:gd name="connsiteY34" fmla="*/ 760458 h 1858932"/>
              <a:gd name="connsiteX0" fmla="*/ 343357 w 1080504"/>
              <a:gd name="connsiteY0" fmla="*/ 1262875 h 1858932"/>
              <a:gd name="connsiteX1" fmla="*/ 11762 w 1080504"/>
              <a:gd name="connsiteY1" fmla="*/ 1725100 h 1858932"/>
              <a:gd name="connsiteX2" fmla="*/ 82100 w 1080504"/>
              <a:gd name="connsiteY2" fmla="*/ 1850704 h 1858932"/>
              <a:gd name="connsiteX3" fmla="*/ 157463 w 1080504"/>
              <a:gd name="connsiteY3" fmla="*/ 1840656 h 1858932"/>
              <a:gd name="connsiteX4" fmla="*/ 227801 w 1080504"/>
              <a:gd name="connsiteY4" fmla="*/ 1790414 h 1858932"/>
              <a:gd name="connsiteX5" fmla="*/ 303164 w 1080504"/>
              <a:gd name="connsiteY5" fmla="*/ 1710027 h 1858932"/>
              <a:gd name="connsiteX6" fmla="*/ 413696 w 1080504"/>
              <a:gd name="connsiteY6" fmla="*/ 1549253 h 1858932"/>
              <a:gd name="connsiteX7" fmla="*/ 489058 w 1080504"/>
              <a:gd name="connsiteY7" fmla="*/ 1368383 h 1858932"/>
              <a:gd name="connsiteX8" fmla="*/ 700074 w 1080504"/>
              <a:gd name="connsiteY8" fmla="*/ 47025 h 1858932"/>
              <a:gd name="connsiteX9" fmla="*/ 700074 w 1080504"/>
              <a:gd name="connsiteY9" fmla="*/ 308282 h 1858932"/>
              <a:gd name="connsiteX10" fmla="*/ 705098 w 1080504"/>
              <a:gd name="connsiteY10" fmla="*/ 433886 h 1858932"/>
              <a:gd name="connsiteX11" fmla="*/ 745291 w 1080504"/>
              <a:gd name="connsiteY11" fmla="*/ 504225 h 1858932"/>
              <a:gd name="connsiteX12" fmla="*/ 775436 w 1080504"/>
              <a:gd name="connsiteY12" fmla="*/ 609732 h 1858932"/>
              <a:gd name="connsiteX13" fmla="*/ 790509 w 1080504"/>
              <a:gd name="connsiteY13" fmla="*/ 710216 h 1858932"/>
              <a:gd name="connsiteX14" fmla="*/ 760364 w 1080504"/>
              <a:gd name="connsiteY14" fmla="*/ 870990 h 1858932"/>
              <a:gd name="connsiteX15" fmla="*/ 765388 w 1080504"/>
              <a:gd name="connsiteY15" fmla="*/ 961425 h 1858932"/>
              <a:gd name="connsiteX16" fmla="*/ 765388 w 1080504"/>
              <a:gd name="connsiteY16" fmla="*/ 1112150 h 1858932"/>
              <a:gd name="connsiteX17" fmla="*/ 750316 w 1080504"/>
              <a:gd name="connsiteY17" fmla="*/ 1172440 h 1858932"/>
              <a:gd name="connsiteX18" fmla="*/ 705098 w 1080504"/>
              <a:gd name="connsiteY18" fmla="*/ 1313117 h 1858932"/>
              <a:gd name="connsiteX19" fmla="*/ 679977 w 1080504"/>
              <a:gd name="connsiteY19" fmla="*/ 1458818 h 1858932"/>
              <a:gd name="connsiteX20" fmla="*/ 659880 w 1080504"/>
              <a:gd name="connsiteY20" fmla="*/ 1544229 h 1858932"/>
              <a:gd name="connsiteX21" fmla="*/ 685001 w 1080504"/>
              <a:gd name="connsiteY21" fmla="*/ 1619592 h 1858932"/>
              <a:gd name="connsiteX22" fmla="*/ 720171 w 1080504"/>
              <a:gd name="connsiteY22" fmla="*/ 1644713 h 1858932"/>
              <a:gd name="connsiteX23" fmla="*/ 765388 w 1080504"/>
              <a:gd name="connsiteY23" fmla="*/ 1644713 h 1858932"/>
              <a:gd name="connsiteX24" fmla="*/ 820654 w 1080504"/>
              <a:gd name="connsiteY24" fmla="*/ 1624616 h 1858932"/>
              <a:gd name="connsiteX25" fmla="*/ 870896 w 1080504"/>
              <a:gd name="connsiteY25" fmla="*/ 1569350 h 1858932"/>
              <a:gd name="connsiteX26" fmla="*/ 890993 w 1080504"/>
              <a:gd name="connsiteY26" fmla="*/ 1443746 h 1858932"/>
              <a:gd name="connsiteX27" fmla="*/ 926162 w 1080504"/>
              <a:gd name="connsiteY27" fmla="*/ 1368383 h 1858932"/>
              <a:gd name="connsiteX28" fmla="*/ 1001524 w 1080504"/>
              <a:gd name="connsiteY28" fmla="*/ 1303069 h 1858932"/>
              <a:gd name="connsiteX29" fmla="*/ 1061815 w 1080504"/>
              <a:gd name="connsiteY29" fmla="*/ 1127223 h 1858932"/>
              <a:gd name="connsiteX30" fmla="*/ 1076887 w 1080504"/>
              <a:gd name="connsiteY30" fmla="*/ 1051860 h 1858932"/>
              <a:gd name="connsiteX31" fmla="*/ 1076887 w 1080504"/>
              <a:gd name="connsiteY31" fmla="*/ 946352 h 1858932"/>
              <a:gd name="connsiteX32" fmla="*/ 1036694 w 1080504"/>
              <a:gd name="connsiteY32" fmla="*/ 845869 h 1858932"/>
              <a:gd name="connsiteX33" fmla="*/ 1026645 w 1080504"/>
              <a:gd name="connsiteY33" fmla="*/ 760458 h 1858932"/>
              <a:gd name="connsiteX0" fmla="*/ 11762 w 1080504"/>
              <a:gd name="connsiteY0" fmla="*/ 1725100 h 1858932"/>
              <a:gd name="connsiteX1" fmla="*/ 82100 w 1080504"/>
              <a:gd name="connsiteY1" fmla="*/ 1850704 h 1858932"/>
              <a:gd name="connsiteX2" fmla="*/ 157463 w 1080504"/>
              <a:gd name="connsiteY2" fmla="*/ 1840656 h 1858932"/>
              <a:gd name="connsiteX3" fmla="*/ 227801 w 1080504"/>
              <a:gd name="connsiteY3" fmla="*/ 1790414 h 1858932"/>
              <a:gd name="connsiteX4" fmla="*/ 303164 w 1080504"/>
              <a:gd name="connsiteY4" fmla="*/ 1710027 h 1858932"/>
              <a:gd name="connsiteX5" fmla="*/ 413696 w 1080504"/>
              <a:gd name="connsiteY5" fmla="*/ 1549253 h 1858932"/>
              <a:gd name="connsiteX6" fmla="*/ 489058 w 1080504"/>
              <a:gd name="connsiteY6" fmla="*/ 1368383 h 1858932"/>
              <a:gd name="connsiteX7" fmla="*/ 700074 w 1080504"/>
              <a:gd name="connsiteY7" fmla="*/ 47025 h 1858932"/>
              <a:gd name="connsiteX8" fmla="*/ 700074 w 1080504"/>
              <a:gd name="connsiteY8" fmla="*/ 308282 h 1858932"/>
              <a:gd name="connsiteX9" fmla="*/ 705098 w 1080504"/>
              <a:gd name="connsiteY9" fmla="*/ 433886 h 1858932"/>
              <a:gd name="connsiteX10" fmla="*/ 745291 w 1080504"/>
              <a:gd name="connsiteY10" fmla="*/ 504225 h 1858932"/>
              <a:gd name="connsiteX11" fmla="*/ 775436 w 1080504"/>
              <a:gd name="connsiteY11" fmla="*/ 609732 h 1858932"/>
              <a:gd name="connsiteX12" fmla="*/ 790509 w 1080504"/>
              <a:gd name="connsiteY12" fmla="*/ 710216 h 1858932"/>
              <a:gd name="connsiteX13" fmla="*/ 760364 w 1080504"/>
              <a:gd name="connsiteY13" fmla="*/ 870990 h 1858932"/>
              <a:gd name="connsiteX14" fmla="*/ 765388 w 1080504"/>
              <a:gd name="connsiteY14" fmla="*/ 961425 h 1858932"/>
              <a:gd name="connsiteX15" fmla="*/ 765388 w 1080504"/>
              <a:gd name="connsiteY15" fmla="*/ 1112150 h 1858932"/>
              <a:gd name="connsiteX16" fmla="*/ 750316 w 1080504"/>
              <a:gd name="connsiteY16" fmla="*/ 1172440 h 1858932"/>
              <a:gd name="connsiteX17" fmla="*/ 705098 w 1080504"/>
              <a:gd name="connsiteY17" fmla="*/ 1313117 h 1858932"/>
              <a:gd name="connsiteX18" fmla="*/ 679977 w 1080504"/>
              <a:gd name="connsiteY18" fmla="*/ 1458818 h 1858932"/>
              <a:gd name="connsiteX19" fmla="*/ 659880 w 1080504"/>
              <a:gd name="connsiteY19" fmla="*/ 1544229 h 1858932"/>
              <a:gd name="connsiteX20" fmla="*/ 685001 w 1080504"/>
              <a:gd name="connsiteY20" fmla="*/ 1619592 h 1858932"/>
              <a:gd name="connsiteX21" fmla="*/ 720171 w 1080504"/>
              <a:gd name="connsiteY21" fmla="*/ 1644713 h 1858932"/>
              <a:gd name="connsiteX22" fmla="*/ 765388 w 1080504"/>
              <a:gd name="connsiteY22" fmla="*/ 1644713 h 1858932"/>
              <a:gd name="connsiteX23" fmla="*/ 820654 w 1080504"/>
              <a:gd name="connsiteY23" fmla="*/ 1624616 h 1858932"/>
              <a:gd name="connsiteX24" fmla="*/ 870896 w 1080504"/>
              <a:gd name="connsiteY24" fmla="*/ 1569350 h 1858932"/>
              <a:gd name="connsiteX25" fmla="*/ 890993 w 1080504"/>
              <a:gd name="connsiteY25" fmla="*/ 1443746 h 1858932"/>
              <a:gd name="connsiteX26" fmla="*/ 926162 w 1080504"/>
              <a:gd name="connsiteY26" fmla="*/ 1368383 h 1858932"/>
              <a:gd name="connsiteX27" fmla="*/ 1001524 w 1080504"/>
              <a:gd name="connsiteY27" fmla="*/ 1303069 h 1858932"/>
              <a:gd name="connsiteX28" fmla="*/ 1061815 w 1080504"/>
              <a:gd name="connsiteY28" fmla="*/ 1127223 h 1858932"/>
              <a:gd name="connsiteX29" fmla="*/ 1076887 w 1080504"/>
              <a:gd name="connsiteY29" fmla="*/ 1051860 h 1858932"/>
              <a:gd name="connsiteX30" fmla="*/ 1076887 w 1080504"/>
              <a:gd name="connsiteY30" fmla="*/ 946352 h 1858932"/>
              <a:gd name="connsiteX31" fmla="*/ 1036694 w 1080504"/>
              <a:gd name="connsiteY31" fmla="*/ 845869 h 1858932"/>
              <a:gd name="connsiteX32" fmla="*/ 1026645 w 1080504"/>
              <a:gd name="connsiteY32" fmla="*/ 760458 h 1858932"/>
              <a:gd name="connsiteX0" fmla="*/ 0 w 998404"/>
              <a:gd name="connsiteY0" fmla="*/ 1850704 h 1858932"/>
              <a:gd name="connsiteX1" fmla="*/ 75363 w 998404"/>
              <a:gd name="connsiteY1" fmla="*/ 1840656 h 1858932"/>
              <a:gd name="connsiteX2" fmla="*/ 145701 w 998404"/>
              <a:gd name="connsiteY2" fmla="*/ 1790414 h 1858932"/>
              <a:gd name="connsiteX3" fmla="*/ 221064 w 998404"/>
              <a:gd name="connsiteY3" fmla="*/ 1710027 h 1858932"/>
              <a:gd name="connsiteX4" fmla="*/ 331596 w 998404"/>
              <a:gd name="connsiteY4" fmla="*/ 1549253 h 1858932"/>
              <a:gd name="connsiteX5" fmla="*/ 406958 w 998404"/>
              <a:gd name="connsiteY5" fmla="*/ 1368383 h 1858932"/>
              <a:gd name="connsiteX6" fmla="*/ 617974 w 998404"/>
              <a:gd name="connsiteY6" fmla="*/ 47025 h 1858932"/>
              <a:gd name="connsiteX7" fmla="*/ 617974 w 998404"/>
              <a:gd name="connsiteY7" fmla="*/ 308282 h 1858932"/>
              <a:gd name="connsiteX8" fmla="*/ 622998 w 998404"/>
              <a:gd name="connsiteY8" fmla="*/ 433886 h 1858932"/>
              <a:gd name="connsiteX9" fmla="*/ 663191 w 998404"/>
              <a:gd name="connsiteY9" fmla="*/ 504225 h 1858932"/>
              <a:gd name="connsiteX10" fmla="*/ 693336 w 998404"/>
              <a:gd name="connsiteY10" fmla="*/ 609732 h 1858932"/>
              <a:gd name="connsiteX11" fmla="*/ 708409 w 998404"/>
              <a:gd name="connsiteY11" fmla="*/ 710216 h 1858932"/>
              <a:gd name="connsiteX12" fmla="*/ 678264 w 998404"/>
              <a:gd name="connsiteY12" fmla="*/ 870990 h 1858932"/>
              <a:gd name="connsiteX13" fmla="*/ 683288 w 998404"/>
              <a:gd name="connsiteY13" fmla="*/ 961425 h 1858932"/>
              <a:gd name="connsiteX14" fmla="*/ 683288 w 998404"/>
              <a:gd name="connsiteY14" fmla="*/ 1112150 h 1858932"/>
              <a:gd name="connsiteX15" fmla="*/ 668216 w 998404"/>
              <a:gd name="connsiteY15" fmla="*/ 1172440 h 1858932"/>
              <a:gd name="connsiteX16" fmla="*/ 622998 w 998404"/>
              <a:gd name="connsiteY16" fmla="*/ 1313117 h 1858932"/>
              <a:gd name="connsiteX17" fmla="*/ 597877 w 998404"/>
              <a:gd name="connsiteY17" fmla="*/ 1458818 h 1858932"/>
              <a:gd name="connsiteX18" fmla="*/ 577780 w 998404"/>
              <a:gd name="connsiteY18" fmla="*/ 1544229 h 1858932"/>
              <a:gd name="connsiteX19" fmla="*/ 602901 w 998404"/>
              <a:gd name="connsiteY19" fmla="*/ 1619592 h 1858932"/>
              <a:gd name="connsiteX20" fmla="*/ 638071 w 998404"/>
              <a:gd name="connsiteY20" fmla="*/ 1644713 h 1858932"/>
              <a:gd name="connsiteX21" fmla="*/ 683288 w 998404"/>
              <a:gd name="connsiteY21" fmla="*/ 1644713 h 1858932"/>
              <a:gd name="connsiteX22" fmla="*/ 738554 w 998404"/>
              <a:gd name="connsiteY22" fmla="*/ 1624616 h 1858932"/>
              <a:gd name="connsiteX23" fmla="*/ 788796 w 998404"/>
              <a:gd name="connsiteY23" fmla="*/ 1569350 h 1858932"/>
              <a:gd name="connsiteX24" fmla="*/ 808893 w 998404"/>
              <a:gd name="connsiteY24" fmla="*/ 1443746 h 1858932"/>
              <a:gd name="connsiteX25" fmla="*/ 844062 w 998404"/>
              <a:gd name="connsiteY25" fmla="*/ 1368383 h 1858932"/>
              <a:gd name="connsiteX26" fmla="*/ 919424 w 998404"/>
              <a:gd name="connsiteY26" fmla="*/ 1303069 h 1858932"/>
              <a:gd name="connsiteX27" fmla="*/ 979715 w 998404"/>
              <a:gd name="connsiteY27" fmla="*/ 1127223 h 1858932"/>
              <a:gd name="connsiteX28" fmla="*/ 994787 w 998404"/>
              <a:gd name="connsiteY28" fmla="*/ 1051860 h 1858932"/>
              <a:gd name="connsiteX29" fmla="*/ 994787 w 998404"/>
              <a:gd name="connsiteY29" fmla="*/ 946352 h 1858932"/>
              <a:gd name="connsiteX30" fmla="*/ 954594 w 998404"/>
              <a:gd name="connsiteY30" fmla="*/ 845869 h 1858932"/>
              <a:gd name="connsiteX31" fmla="*/ 944545 w 998404"/>
              <a:gd name="connsiteY31" fmla="*/ 760458 h 1858932"/>
              <a:gd name="connsiteX0" fmla="*/ 0 w 923041"/>
              <a:gd name="connsiteY0" fmla="*/ 1840656 h 1840656"/>
              <a:gd name="connsiteX1" fmla="*/ 70338 w 923041"/>
              <a:gd name="connsiteY1" fmla="*/ 1790414 h 1840656"/>
              <a:gd name="connsiteX2" fmla="*/ 145701 w 923041"/>
              <a:gd name="connsiteY2" fmla="*/ 1710027 h 1840656"/>
              <a:gd name="connsiteX3" fmla="*/ 256233 w 923041"/>
              <a:gd name="connsiteY3" fmla="*/ 1549253 h 1840656"/>
              <a:gd name="connsiteX4" fmla="*/ 331595 w 923041"/>
              <a:gd name="connsiteY4" fmla="*/ 1368383 h 1840656"/>
              <a:gd name="connsiteX5" fmla="*/ 542611 w 923041"/>
              <a:gd name="connsiteY5" fmla="*/ 47025 h 1840656"/>
              <a:gd name="connsiteX6" fmla="*/ 542611 w 923041"/>
              <a:gd name="connsiteY6" fmla="*/ 308282 h 1840656"/>
              <a:gd name="connsiteX7" fmla="*/ 547635 w 923041"/>
              <a:gd name="connsiteY7" fmla="*/ 433886 h 1840656"/>
              <a:gd name="connsiteX8" fmla="*/ 587828 w 923041"/>
              <a:gd name="connsiteY8" fmla="*/ 504225 h 1840656"/>
              <a:gd name="connsiteX9" fmla="*/ 617973 w 923041"/>
              <a:gd name="connsiteY9" fmla="*/ 609732 h 1840656"/>
              <a:gd name="connsiteX10" fmla="*/ 633046 w 923041"/>
              <a:gd name="connsiteY10" fmla="*/ 710216 h 1840656"/>
              <a:gd name="connsiteX11" fmla="*/ 602901 w 923041"/>
              <a:gd name="connsiteY11" fmla="*/ 870990 h 1840656"/>
              <a:gd name="connsiteX12" fmla="*/ 607925 w 923041"/>
              <a:gd name="connsiteY12" fmla="*/ 961425 h 1840656"/>
              <a:gd name="connsiteX13" fmla="*/ 607925 w 923041"/>
              <a:gd name="connsiteY13" fmla="*/ 1112150 h 1840656"/>
              <a:gd name="connsiteX14" fmla="*/ 592853 w 923041"/>
              <a:gd name="connsiteY14" fmla="*/ 1172440 h 1840656"/>
              <a:gd name="connsiteX15" fmla="*/ 547635 w 923041"/>
              <a:gd name="connsiteY15" fmla="*/ 1313117 h 1840656"/>
              <a:gd name="connsiteX16" fmla="*/ 522514 w 923041"/>
              <a:gd name="connsiteY16" fmla="*/ 1458818 h 1840656"/>
              <a:gd name="connsiteX17" fmla="*/ 502417 w 923041"/>
              <a:gd name="connsiteY17" fmla="*/ 1544229 h 1840656"/>
              <a:gd name="connsiteX18" fmla="*/ 527538 w 923041"/>
              <a:gd name="connsiteY18" fmla="*/ 1619592 h 1840656"/>
              <a:gd name="connsiteX19" fmla="*/ 562708 w 923041"/>
              <a:gd name="connsiteY19" fmla="*/ 1644713 h 1840656"/>
              <a:gd name="connsiteX20" fmla="*/ 607925 w 923041"/>
              <a:gd name="connsiteY20" fmla="*/ 1644713 h 1840656"/>
              <a:gd name="connsiteX21" fmla="*/ 663191 w 923041"/>
              <a:gd name="connsiteY21" fmla="*/ 1624616 h 1840656"/>
              <a:gd name="connsiteX22" fmla="*/ 713433 w 923041"/>
              <a:gd name="connsiteY22" fmla="*/ 1569350 h 1840656"/>
              <a:gd name="connsiteX23" fmla="*/ 733530 w 923041"/>
              <a:gd name="connsiteY23" fmla="*/ 1443746 h 1840656"/>
              <a:gd name="connsiteX24" fmla="*/ 768699 w 923041"/>
              <a:gd name="connsiteY24" fmla="*/ 1368383 h 1840656"/>
              <a:gd name="connsiteX25" fmla="*/ 844061 w 923041"/>
              <a:gd name="connsiteY25" fmla="*/ 1303069 h 1840656"/>
              <a:gd name="connsiteX26" fmla="*/ 904352 w 923041"/>
              <a:gd name="connsiteY26" fmla="*/ 1127223 h 1840656"/>
              <a:gd name="connsiteX27" fmla="*/ 919424 w 923041"/>
              <a:gd name="connsiteY27" fmla="*/ 1051860 h 1840656"/>
              <a:gd name="connsiteX28" fmla="*/ 919424 w 923041"/>
              <a:gd name="connsiteY28" fmla="*/ 946352 h 1840656"/>
              <a:gd name="connsiteX29" fmla="*/ 879231 w 923041"/>
              <a:gd name="connsiteY29" fmla="*/ 845869 h 1840656"/>
              <a:gd name="connsiteX30" fmla="*/ 869182 w 923041"/>
              <a:gd name="connsiteY30" fmla="*/ 760458 h 1840656"/>
              <a:gd name="connsiteX0" fmla="*/ 0 w 852703"/>
              <a:gd name="connsiteY0" fmla="*/ 1790414 h 1790414"/>
              <a:gd name="connsiteX1" fmla="*/ 75363 w 852703"/>
              <a:gd name="connsiteY1" fmla="*/ 1710027 h 1790414"/>
              <a:gd name="connsiteX2" fmla="*/ 185895 w 852703"/>
              <a:gd name="connsiteY2" fmla="*/ 1549253 h 1790414"/>
              <a:gd name="connsiteX3" fmla="*/ 261257 w 852703"/>
              <a:gd name="connsiteY3" fmla="*/ 1368383 h 1790414"/>
              <a:gd name="connsiteX4" fmla="*/ 472273 w 852703"/>
              <a:gd name="connsiteY4" fmla="*/ 47025 h 1790414"/>
              <a:gd name="connsiteX5" fmla="*/ 472273 w 852703"/>
              <a:gd name="connsiteY5" fmla="*/ 308282 h 1790414"/>
              <a:gd name="connsiteX6" fmla="*/ 477297 w 852703"/>
              <a:gd name="connsiteY6" fmla="*/ 433886 h 1790414"/>
              <a:gd name="connsiteX7" fmla="*/ 517490 w 852703"/>
              <a:gd name="connsiteY7" fmla="*/ 504225 h 1790414"/>
              <a:gd name="connsiteX8" fmla="*/ 547635 w 852703"/>
              <a:gd name="connsiteY8" fmla="*/ 609732 h 1790414"/>
              <a:gd name="connsiteX9" fmla="*/ 562708 w 852703"/>
              <a:gd name="connsiteY9" fmla="*/ 710216 h 1790414"/>
              <a:gd name="connsiteX10" fmla="*/ 532563 w 852703"/>
              <a:gd name="connsiteY10" fmla="*/ 870990 h 1790414"/>
              <a:gd name="connsiteX11" fmla="*/ 537587 w 852703"/>
              <a:gd name="connsiteY11" fmla="*/ 961425 h 1790414"/>
              <a:gd name="connsiteX12" fmla="*/ 537587 w 852703"/>
              <a:gd name="connsiteY12" fmla="*/ 1112150 h 1790414"/>
              <a:gd name="connsiteX13" fmla="*/ 522515 w 852703"/>
              <a:gd name="connsiteY13" fmla="*/ 1172440 h 1790414"/>
              <a:gd name="connsiteX14" fmla="*/ 477297 w 852703"/>
              <a:gd name="connsiteY14" fmla="*/ 1313117 h 1790414"/>
              <a:gd name="connsiteX15" fmla="*/ 452176 w 852703"/>
              <a:gd name="connsiteY15" fmla="*/ 1458818 h 1790414"/>
              <a:gd name="connsiteX16" fmla="*/ 432079 w 852703"/>
              <a:gd name="connsiteY16" fmla="*/ 1544229 h 1790414"/>
              <a:gd name="connsiteX17" fmla="*/ 457200 w 852703"/>
              <a:gd name="connsiteY17" fmla="*/ 1619592 h 1790414"/>
              <a:gd name="connsiteX18" fmla="*/ 492370 w 852703"/>
              <a:gd name="connsiteY18" fmla="*/ 1644713 h 1790414"/>
              <a:gd name="connsiteX19" fmla="*/ 537587 w 852703"/>
              <a:gd name="connsiteY19" fmla="*/ 1644713 h 1790414"/>
              <a:gd name="connsiteX20" fmla="*/ 592853 w 852703"/>
              <a:gd name="connsiteY20" fmla="*/ 1624616 h 1790414"/>
              <a:gd name="connsiteX21" fmla="*/ 643095 w 852703"/>
              <a:gd name="connsiteY21" fmla="*/ 1569350 h 1790414"/>
              <a:gd name="connsiteX22" fmla="*/ 663192 w 852703"/>
              <a:gd name="connsiteY22" fmla="*/ 1443746 h 1790414"/>
              <a:gd name="connsiteX23" fmla="*/ 698361 w 852703"/>
              <a:gd name="connsiteY23" fmla="*/ 1368383 h 1790414"/>
              <a:gd name="connsiteX24" fmla="*/ 773723 w 852703"/>
              <a:gd name="connsiteY24" fmla="*/ 1303069 h 1790414"/>
              <a:gd name="connsiteX25" fmla="*/ 834014 w 852703"/>
              <a:gd name="connsiteY25" fmla="*/ 1127223 h 1790414"/>
              <a:gd name="connsiteX26" fmla="*/ 849086 w 852703"/>
              <a:gd name="connsiteY26" fmla="*/ 1051860 h 1790414"/>
              <a:gd name="connsiteX27" fmla="*/ 849086 w 852703"/>
              <a:gd name="connsiteY27" fmla="*/ 946352 h 1790414"/>
              <a:gd name="connsiteX28" fmla="*/ 808893 w 852703"/>
              <a:gd name="connsiteY28" fmla="*/ 845869 h 1790414"/>
              <a:gd name="connsiteX29" fmla="*/ 798844 w 852703"/>
              <a:gd name="connsiteY29" fmla="*/ 760458 h 1790414"/>
              <a:gd name="connsiteX0" fmla="*/ 0 w 777340"/>
              <a:gd name="connsiteY0" fmla="*/ 1710027 h 1710027"/>
              <a:gd name="connsiteX1" fmla="*/ 110532 w 777340"/>
              <a:gd name="connsiteY1" fmla="*/ 1549253 h 1710027"/>
              <a:gd name="connsiteX2" fmla="*/ 185894 w 777340"/>
              <a:gd name="connsiteY2" fmla="*/ 1368383 h 1710027"/>
              <a:gd name="connsiteX3" fmla="*/ 396910 w 777340"/>
              <a:gd name="connsiteY3" fmla="*/ 47025 h 1710027"/>
              <a:gd name="connsiteX4" fmla="*/ 396910 w 777340"/>
              <a:gd name="connsiteY4" fmla="*/ 308282 h 1710027"/>
              <a:gd name="connsiteX5" fmla="*/ 401934 w 777340"/>
              <a:gd name="connsiteY5" fmla="*/ 433886 h 1710027"/>
              <a:gd name="connsiteX6" fmla="*/ 442127 w 777340"/>
              <a:gd name="connsiteY6" fmla="*/ 504225 h 1710027"/>
              <a:gd name="connsiteX7" fmla="*/ 472272 w 777340"/>
              <a:gd name="connsiteY7" fmla="*/ 609732 h 1710027"/>
              <a:gd name="connsiteX8" fmla="*/ 487345 w 777340"/>
              <a:gd name="connsiteY8" fmla="*/ 710216 h 1710027"/>
              <a:gd name="connsiteX9" fmla="*/ 457200 w 777340"/>
              <a:gd name="connsiteY9" fmla="*/ 870990 h 1710027"/>
              <a:gd name="connsiteX10" fmla="*/ 462224 w 777340"/>
              <a:gd name="connsiteY10" fmla="*/ 961425 h 1710027"/>
              <a:gd name="connsiteX11" fmla="*/ 462224 w 777340"/>
              <a:gd name="connsiteY11" fmla="*/ 1112150 h 1710027"/>
              <a:gd name="connsiteX12" fmla="*/ 447152 w 777340"/>
              <a:gd name="connsiteY12" fmla="*/ 1172440 h 1710027"/>
              <a:gd name="connsiteX13" fmla="*/ 401934 w 777340"/>
              <a:gd name="connsiteY13" fmla="*/ 1313117 h 1710027"/>
              <a:gd name="connsiteX14" fmla="*/ 376813 w 777340"/>
              <a:gd name="connsiteY14" fmla="*/ 1458818 h 1710027"/>
              <a:gd name="connsiteX15" fmla="*/ 356716 w 777340"/>
              <a:gd name="connsiteY15" fmla="*/ 1544229 h 1710027"/>
              <a:gd name="connsiteX16" fmla="*/ 381837 w 777340"/>
              <a:gd name="connsiteY16" fmla="*/ 1619592 h 1710027"/>
              <a:gd name="connsiteX17" fmla="*/ 417007 w 777340"/>
              <a:gd name="connsiteY17" fmla="*/ 1644713 h 1710027"/>
              <a:gd name="connsiteX18" fmla="*/ 462224 w 777340"/>
              <a:gd name="connsiteY18" fmla="*/ 1644713 h 1710027"/>
              <a:gd name="connsiteX19" fmla="*/ 517490 w 777340"/>
              <a:gd name="connsiteY19" fmla="*/ 1624616 h 1710027"/>
              <a:gd name="connsiteX20" fmla="*/ 567732 w 777340"/>
              <a:gd name="connsiteY20" fmla="*/ 1569350 h 1710027"/>
              <a:gd name="connsiteX21" fmla="*/ 587829 w 777340"/>
              <a:gd name="connsiteY21" fmla="*/ 1443746 h 1710027"/>
              <a:gd name="connsiteX22" fmla="*/ 622998 w 777340"/>
              <a:gd name="connsiteY22" fmla="*/ 1368383 h 1710027"/>
              <a:gd name="connsiteX23" fmla="*/ 698360 w 777340"/>
              <a:gd name="connsiteY23" fmla="*/ 1303069 h 1710027"/>
              <a:gd name="connsiteX24" fmla="*/ 758651 w 777340"/>
              <a:gd name="connsiteY24" fmla="*/ 1127223 h 1710027"/>
              <a:gd name="connsiteX25" fmla="*/ 773723 w 777340"/>
              <a:gd name="connsiteY25" fmla="*/ 1051860 h 1710027"/>
              <a:gd name="connsiteX26" fmla="*/ 773723 w 777340"/>
              <a:gd name="connsiteY26" fmla="*/ 946352 h 1710027"/>
              <a:gd name="connsiteX27" fmla="*/ 733530 w 777340"/>
              <a:gd name="connsiteY27" fmla="*/ 845869 h 1710027"/>
              <a:gd name="connsiteX28" fmla="*/ 723481 w 777340"/>
              <a:gd name="connsiteY28" fmla="*/ 760458 h 1710027"/>
              <a:gd name="connsiteX0" fmla="*/ 0 w 666808"/>
              <a:gd name="connsiteY0" fmla="*/ 1549253 h 1647547"/>
              <a:gd name="connsiteX1" fmla="*/ 75362 w 666808"/>
              <a:gd name="connsiteY1" fmla="*/ 1368383 h 1647547"/>
              <a:gd name="connsiteX2" fmla="*/ 286378 w 666808"/>
              <a:gd name="connsiteY2" fmla="*/ 47025 h 1647547"/>
              <a:gd name="connsiteX3" fmla="*/ 286378 w 666808"/>
              <a:gd name="connsiteY3" fmla="*/ 308282 h 1647547"/>
              <a:gd name="connsiteX4" fmla="*/ 291402 w 666808"/>
              <a:gd name="connsiteY4" fmla="*/ 433886 h 1647547"/>
              <a:gd name="connsiteX5" fmla="*/ 331595 w 666808"/>
              <a:gd name="connsiteY5" fmla="*/ 504225 h 1647547"/>
              <a:gd name="connsiteX6" fmla="*/ 361740 w 666808"/>
              <a:gd name="connsiteY6" fmla="*/ 609732 h 1647547"/>
              <a:gd name="connsiteX7" fmla="*/ 376813 w 666808"/>
              <a:gd name="connsiteY7" fmla="*/ 710216 h 1647547"/>
              <a:gd name="connsiteX8" fmla="*/ 346668 w 666808"/>
              <a:gd name="connsiteY8" fmla="*/ 870990 h 1647547"/>
              <a:gd name="connsiteX9" fmla="*/ 351692 w 666808"/>
              <a:gd name="connsiteY9" fmla="*/ 961425 h 1647547"/>
              <a:gd name="connsiteX10" fmla="*/ 351692 w 666808"/>
              <a:gd name="connsiteY10" fmla="*/ 1112150 h 1647547"/>
              <a:gd name="connsiteX11" fmla="*/ 336620 w 666808"/>
              <a:gd name="connsiteY11" fmla="*/ 1172440 h 1647547"/>
              <a:gd name="connsiteX12" fmla="*/ 291402 w 666808"/>
              <a:gd name="connsiteY12" fmla="*/ 1313117 h 1647547"/>
              <a:gd name="connsiteX13" fmla="*/ 266281 w 666808"/>
              <a:gd name="connsiteY13" fmla="*/ 1458818 h 1647547"/>
              <a:gd name="connsiteX14" fmla="*/ 246184 w 666808"/>
              <a:gd name="connsiteY14" fmla="*/ 1544229 h 1647547"/>
              <a:gd name="connsiteX15" fmla="*/ 271305 w 666808"/>
              <a:gd name="connsiteY15" fmla="*/ 1619592 h 1647547"/>
              <a:gd name="connsiteX16" fmla="*/ 306475 w 666808"/>
              <a:gd name="connsiteY16" fmla="*/ 1644713 h 1647547"/>
              <a:gd name="connsiteX17" fmla="*/ 351692 w 666808"/>
              <a:gd name="connsiteY17" fmla="*/ 1644713 h 1647547"/>
              <a:gd name="connsiteX18" fmla="*/ 406958 w 666808"/>
              <a:gd name="connsiteY18" fmla="*/ 1624616 h 1647547"/>
              <a:gd name="connsiteX19" fmla="*/ 457200 w 666808"/>
              <a:gd name="connsiteY19" fmla="*/ 1569350 h 1647547"/>
              <a:gd name="connsiteX20" fmla="*/ 477297 w 666808"/>
              <a:gd name="connsiteY20" fmla="*/ 1443746 h 1647547"/>
              <a:gd name="connsiteX21" fmla="*/ 512466 w 666808"/>
              <a:gd name="connsiteY21" fmla="*/ 1368383 h 1647547"/>
              <a:gd name="connsiteX22" fmla="*/ 587828 w 666808"/>
              <a:gd name="connsiteY22" fmla="*/ 1303069 h 1647547"/>
              <a:gd name="connsiteX23" fmla="*/ 648119 w 666808"/>
              <a:gd name="connsiteY23" fmla="*/ 1127223 h 1647547"/>
              <a:gd name="connsiteX24" fmla="*/ 663191 w 666808"/>
              <a:gd name="connsiteY24" fmla="*/ 1051860 h 1647547"/>
              <a:gd name="connsiteX25" fmla="*/ 663191 w 666808"/>
              <a:gd name="connsiteY25" fmla="*/ 946352 h 1647547"/>
              <a:gd name="connsiteX26" fmla="*/ 622998 w 666808"/>
              <a:gd name="connsiteY26" fmla="*/ 845869 h 1647547"/>
              <a:gd name="connsiteX27" fmla="*/ 612949 w 666808"/>
              <a:gd name="connsiteY27" fmla="*/ 760458 h 1647547"/>
              <a:gd name="connsiteX0" fmla="*/ 0 w 591446"/>
              <a:gd name="connsiteY0" fmla="*/ 1368383 h 1647547"/>
              <a:gd name="connsiteX1" fmla="*/ 211016 w 591446"/>
              <a:gd name="connsiteY1" fmla="*/ 47025 h 1647547"/>
              <a:gd name="connsiteX2" fmla="*/ 211016 w 591446"/>
              <a:gd name="connsiteY2" fmla="*/ 308282 h 1647547"/>
              <a:gd name="connsiteX3" fmla="*/ 216040 w 591446"/>
              <a:gd name="connsiteY3" fmla="*/ 433886 h 1647547"/>
              <a:gd name="connsiteX4" fmla="*/ 256233 w 591446"/>
              <a:gd name="connsiteY4" fmla="*/ 504225 h 1647547"/>
              <a:gd name="connsiteX5" fmla="*/ 286378 w 591446"/>
              <a:gd name="connsiteY5" fmla="*/ 609732 h 1647547"/>
              <a:gd name="connsiteX6" fmla="*/ 301451 w 591446"/>
              <a:gd name="connsiteY6" fmla="*/ 710216 h 1647547"/>
              <a:gd name="connsiteX7" fmla="*/ 271306 w 591446"/>
              <a:gd name="connsiteY7" fmla="*/ 870990 h 1647547"/>
              <a:gd name="connsiteX8" fmla="*/ 276330 w 591446"/>
              <a:gd name="connsiteY8" fmla="*/ 961425 h 1647547"/>
              <a:gd name="connsiteX9" fmla="*/ 276330 w 591446"/>
              <a:gd name="connsiteY9" fmla="*/ 1112150 h 1647547"/>
              <a:gd name="connsiteX10" fmla="*/ 261258 w 591446"/>
              <a:gd name="connsiteY10" fmla="*/ 1172440 h 1647547"/>
              <a:gd name="connsiteX11" fmla="*/ 216040 w 591446"/>
              <a:gd name="connsiteY11" fmla="*/ 1313117 h 1647547"/>
              <a:gd name="connsiteX12" fmla="*/ 190919 w 591446"/>
              <a:gd name="connsiteY12" fmla="*/ 1458818 h 1647547"/>
              <a:gd name="connsiteX13" fmla="*/ 170822 w 591446"/>
              <a:gd name="connsiteY13" fmla="*/ 1544229 h 1647547"/>
              <a:gd name="connsiteX14" fmla="*/ 195943 w 591446"/>
              <a:gd name="connsiteY14" fmla="*/ 1619592 h 1647547"/>
              <a:gd name="connsiteX15" fmla="*/ 231113 w 591446"/>
              <a:gd name="connsiteY15" fmla="*/ 1644713 h 1647547"/>
              <a:gd name="connsiteX16" fmla="*/ 276330 w 591446"/>
              <a:gd name="connsiteY16" fmla="*/ 1644713 h 1647547"/>
              <a:gd name="connsiteX17" fmla="*/ 331596 w 591446"/>
              <a:gd name="connsiteY17" fmla="*/ 1624616 h 1647547"/>
              <a:gd name="connsiteX18" fmla="*/ 381838 w 591446"/>
              <a:gd name="connsiteY18" fmla="*/ 1569350 h 1647547"/>
              <a:gd name="connsiteX19" fmla="*/ 401935 w 591446"/>
              <a:gd name="connsiteY19" fmla="*/ 1443746 h 1647547"/>
              <a:gd name="connsiteX20" fmla="*/ 437104 w 591446"/>
              <a:gd name="connsiteY20" fmla="*/ 1368383 h 1647547"/>
              <a:gd name="connsiteX21" fmla="*/ 512466 w 591446"/>
              <a:gd name="connsiteY21" fmla="*/ 1303069 h 1647547"/>
              <a:gd name="connsiteX22" fmla="*/ 572757 w 591446"/>
              <a:gd name="connsiteY22" fmla="*/ 1127223 h 1647547"/>
              <a:gd name="connsiteX23" fmla="*/ 587829 w 591446"/>
              <a:gd name="connsiteY23" fmla="*/ 1051860 h 1647547"/>
              <a:gd name="connsiteX24" fmla="*/ 587829 w 591446"/>
              <a:gd name="connsiteY24" fmla="*/ 946352 h 1647547"/>
              <a:gd name="connsiteX25" fmla="*/ 547636 w 591446"/>
              <a:gd name="connsiteY25" fmla="*/ 845869 h 1647547"/>
              <a:gd name="connsiteX26" fmla="*/ 537587 w 591446"/>
              <a:gd name="connsiteY26" fmla="*/ 760458 h 1647547"/>
              <a:gd name="connsiteX0" fmla="*/ 40232 w 420662"/>
              <a:gd name="connsiteY0" fmla="*/ 47025 h 1647547"/>
              <a:gd name="connsiteX1" fmla="*/ 40232 w 420662"/>
              <a:gd name="connsiteY1" fmla="*/ 308282 h 1647547"/>
              <a:gd name="connsiteX2" fmla="*/ 45256 w 420662"/>
              <a:gd name="connsiteY2" fmla="*/ 433886 h 1647547"/>
              <a:gd name="connsiteX3" fmla="*/ 85449 w 420662"/>
              <a:gd name="connsiteY3" fmla="*/ 504225 h 1647547"/>
              <a:gd name="connsiteX4" fmla="*/ 115594 w 420662"/>
              <a:gd name="connsiteY4" fmla="*/ 609732 h 1647547"/>
              <a:gd name="connsiteX5" fmla="*/ 130667 w 420662"/>
              <a:gd name="connsiteY5" fmla="*/ 710216 h 1647547"/>
              <a:gd name="connsiteX6" fmla="*/ 100522 w 420662"/>
              <a:gd name="connsiteY6" fmla="*/ 870990 h 1647547"/>
              <a:gd name="connsiteX7" fmla="*/ 105546 w 420662"/>
              <a:gd name="connsiteY7" fmla="*/ 961425 h 1647547"/>
              <a:gd name="connsiteX8" fmla="*/ 105546 w 420662"/>
              <a:gd name="connsiteY8" fmla="*/ 1112150 h 1647547"/>
              <a:gd name="connsiteX9" fmla="*/ 90474 w 420662"/>
              <a:gd name="connsiteY9" fmla="*/ 1172440 h 1647547"/>
              <a:gd name="connsiteX10" fmla="*/ 45256 w 420662"/>
              <a:gd name="connsiteY10" fmla="*/ 1313117 h 1647547"/>
              <a:gd name="connsiteX11" fmla="*/ 20135 w 420662"/>
              <a:gd name="connsiteY11" fmla="*/ 1458818 h 1647547"/>
              <a:gd name="connsiteX12" fmla="*/ 38 w 420662"/>
              <a:gd name="connsiteY12" fmla="*/ 1544229 h 1647547"/>
              <a:gd name="connsiteX13" fmla="*/ 25159 w 420662"/>
              <a:gd name="connsiteY13" fmla="*/ 1619592 h 1647547"/>
              <a:gd name="connsiteX14" fmla="*/ 60329 w 420662"/>
              <a:gd name="connsiteY14" fmla="*/ 1644713 h 1647547"/>
              <a:gd name="connsiteX15" fmla="*/ 105546 w 420662"/>
              <a:gd name="connsiteY15" fmla="*/ 1644713 h 1647547"/>
              <a:gd name="connsiteX16" fmla="*/ 160812 w 420662"/>
              <a:gd name="connsiteY16" fmla="*/ 1624616 h 1647547"/>
              <a:gd name="connsiteX17" fmla="*/ 211054 w 420662"/>
              <a:gd name="connsiteY17" fmla="*/ 1569350 h 1647547"/>
              <a:gd name="connsiteX18" fmla="*/ 231151 w 420662"/>
              <a:gd name="connsiteY18" fmla="*/ 1443746 h 1647547"/>
              <a:gd name="connsiteX19" fmla="*/ 266320 w 420662"/>
              <a:gd name="connsiteY19" fmla="*/ 1368383 h 1647547"/>
              <a:gd name="connsiteX20" fmla="*/ 341682 w 420662"/>
              <a:gd name="connsiteY20" fmla="*/ 1303069 h 1647547"/>
              <a:gd name="connsiteX21" fmla="*/ 401973 w 420662"/>
              <a:gd name="connsiteY21" fmla="*/ 1127223 h 1647547"/>
              <a:gd name="connsiteX22" fmla="*/ 417045 w 420662"/>
              <a:gd name="connsiteY22" fmla="*/ 1051860 h 1647547"/>
              <a:gd name="connsiteX23" fmla="*/ 417045 w 420662"/>
              <a:gd name="connsiteY23" fmla="*/ 946352 h 1647547"/>
              <a:gd name="connsiteX24" fmla="*/ 376852 w 420662"/>
              <a:gd name="connsiteY24" fmla="*/ 845869 h 1647547"/>
              <a:gd name="connsiteX25" fmla="*/ 366803 w 420662"/>
              <a:gd name="connsiteY25" fmla="*/ 760458 h 1647547"/>
              <a:gd name="connsiteX0" fmla="*/ 40232 w 420662"/>
              <a:gd name="connsiteY0" fmla="*/ 0 h 1339265"/>
              <a:gd name="connsiteX1" fmla="*/ 45256 w 420662"/>
              <a:gd name="connsiteY1" fmla="*/ 125604 h 1339265"/>
              <a:gd name="connsiteX2" fmla="*/ 85449 w 420662"/>
              <a:gd name="connsiteY2" fmla="*/ 195943 h 1339265"/>
              <a:gd name="connsiteX3" fmla="*/ 115594 w 420662"/>
              <a:gd name="connsiteY3" fmla="*/ 301450 h 1339265"/>
              <a:gd name="connsiteX4" fmla="*/ 130667 w 420662"/>
              <a:gd name="connsiteY4" fmla="*/ 401934 h 1339265"/>
              <a:gd name="connsiteX5" fmla="*/ 100522 w 420662"/>
              <a:gd name="connsiteY5" fmla="*/ 562708 h 1339265"/>
              <a:gd name="connsiteX6" fmla="*/ 105546 w 420662"/>
              <a:gd name="connsiteY6" fmla="*/ 653143 h 1339265"/>
              <a:gd name="connsiteX7" fmla="*/ 105546 w 420662"/>
              <a:gd name="connsiteY7" fmla="*/ 803868 h 1339265"/>
              <a:gd name="connsiteX8" fmla="*/ 90474 w 420662"/>
              <a:gd name="connsiteY8" fmla="*/ 864158 h 1339265"/>
              <a:gd name="connsiteX9" fmla="*/ 45256 w 420662"/>
              <a:gd name="connsiteY9" fmla="*/ 1004835 h 1339265"/>
              <a:gd name="connsiteX10" fmla="*/ 20135 w 420662"/>
              <a:gd name="connsiteY10" fmla="*/ 1150536 h 1339265"/>
              <a:gd name="connsiteX11" fmla="*/ 38 w 420662"/>
              <a:gd name="connsiteY11" fmla="*/ 1235947 h 1339265"/>
              <a:gd name="connsiteX12" fmla="*/ 25159 w 420662"/>
              <a:gd name="connsiteY12" fmla="*/ 1311310 h 1339265"/>
              <a:gd name="connsiteX13" fmla="*/ 60329 w 420662"/>
              <a:gd name="connsiteY13" fmla="*/ 1336431 h 1339265"/>
              <a:gd name="connsiteX14" fmla="*/ 105546 w 420662"/>
              <a:gd name="connsiteY14" fmla="*/ 1336431 h 1339265"/>
              <a:gd name="connsiteX15" fmla="*/ 160812 w 420662"/>
              <a:gd name="connsiteY15" fmla="*/ 1316334 h 1339265"/>
              <a:gd name="connsiteX16" fmla="*/ 211054 w 420662"/>
              <a:gd name="connsiteY16" fmla="*/ 1261068 h 1339265"/>
              <a:gd name="connsiteX17" fmla="*/ 231151 w 420662"/>
              <a:gd name="connsiteY17" fmla="*/ 1135464 h 1339265"/>
              <a:gd name="connsiteX18" fmla="*/ 266320 w 420662"/>
              <a:gd name="connsiteY18" fmla="*/ 1060101 h 1339265"/>
              <a:gd name="connsiteX19" fmla="*/ 341682 w 420662"/>
              <a:gd name="connsiteY19" fmla="*/ 994787 h 1339265"/>
              <a:gd name="connsiteX20" fmla="*/ 401973 w 420662"/>
              <a:gd name="connsiteY20" fmla="*/ 818941 h 1339265"/>
              <a:gd name="connsiteX21" fmla="*/ 417045 w 420662"/>
              <a:gd name="connsiteY21" fmla="*/ 743578 h 1339265"/>
              <a:gd name="connsiteX22" fmla="*/ 417045 w 420662"/>
              <a:gd name="connsiteY22" fmla="*/ 638070 h 1339265"/>
              <a:gd name="connsiteX23" fmla="*/ 376852 w 420662"/>
              <a:gd name="connsiteY23" fmla="*/ 537587 h 1339265"/>
              <a:gd name="connsiteX24" fmla="*/ 366803 w 420662"/>
              <a:gd name="connsiteY24" fmla="*/ 452176 h 1339265"/>
              <a:gd name="connsiteX0" fmla="*/ 45256 w 420662"/>
              <a:gd name="connsiteY0" fmla="*/ 0 h 1213661"/>
              <a:gd name="connsiteX1" fmla="*/ 85449 w 420662"/>
              <a:gd name="connsiteY1" fmla="*/ 70339 h 1213661"/>
              <a:gd name="connsiteX2" fmla="*/ 115594 w 420662"/>
              <a:gd name="connsiteY2" fmla="*/ 175846 h 1213661"/>
              <a:gd name="connsiteX3" fmla="*/ 130667 w 420662"/>
              <a:gd name="connsiteY3" fmla="*/ 276330 h 1213661"/>
              <a:gd name="connsiteX4" fmla="*/ 100522 w 420662"/>
              <a:gd name="connsiteY4" fmla="*/ 437104 h 1213661"/>
              <a:gd name="connsiteX5" fmla="*/ 105546 w 420662"/>
              <a:gd name="connsiteY5" fmla="*/ 527539 h 1213661"/>
              <a:gd name="connsiteX6" fmla="*/ 105546 w 420662"/>
              <a:gd name="connsiteY6" fmla="*/ 678264 h 1213661"/>
              <a:gd name="connsiteX7" fmla="*/ 90474 w 420662"/>
              <a:gd name="connsiteY7" fmla="*/ 738554 h 1213661"/>
              <a:gd name="connsiteX8" fmla="*/ 45256 w 420662"/>
              <a:gd name="connsiteY8" fmla="*/ 879231 h 1213661"/>
              <a:gd name="connsiteX9" fmla="*/ 20135 w 420662"/>
              <a:gd name="connsiteY9" fmla="*/ 1024932 h 1213661"/>
              <a:gd name="connsiteX10" fmla="*/ 38 w 420662"/>
              <a:gd name="connsiteY10" fmla="*/ 1110343 h 1213661"/>
              <a:gd name="connsiteX11" fmla="*/ 25159 w 420662"/>
              <a:gd name="connsiteY11" fmla="*/ 1185706 h 1213661"/>
              <a:gd name="connsiteX12" fmla="*/ 60329 w 420662"/>
              <a:gd name="connsiteY12" fmla="*/ 1210827 h 1213661"/>
              <a:gd name="connsiteX13" fmla="*/ 105546 w 420662"/>
              <a:gd name="connsiteY13" fmla="*/ 1210827 h 1213661"/>
              <a:gd name="connsiteX14" fmla="*/ 160812 w 420662"/>
              <a:gd name="connsiteY14" fmla="*/ 1190730 h 1213661"/>
              <a:gd name="connsiteX15" fmla="*/ 211054 w 420662"/>
              <a:gd name="connsiteY15" fmla="*/ 1135464 h 1213661"/>
              <a:gd name="connsiteX16" fmla="*/ 231151 w 420662"/>
              <a:gd name="connsiteY16" fmla="*/ 1009860 h 1213661"/>
              <a:gd name="connsiteX17" fmla="*/ 266320 w 420662"/>
              <a:gd name="connsiteY17" fmla="*/ 934497 h 1213661"/>
              <a:gd name="connsiteX18" fmla="*/ 341682 w 420662"/>
              <a:gd name="connsiteY18" fmla="*/ 869183 h 1213661"/>
              <a:gd name="connsiteX19" fmla="*/ 401973 w 420662"/>
              <a:gd name="connsiteY19" fmla="*/ 693337 h 1213661"/>
              <a:gd name="connsiteX20" fmla="*/ 417045 w 420662"/>
              <a:gd name="connsiteY20" fmla="*/ 617974 h 1213661"/>
              <a:gd name="connsiteX21" fmla="*/ 417045 w 420662"/>
              <a:gd name="connsiteY21" fmla="*/ 512466 h 1213661"/>
              <a:gd name="connsiteX22" fmla="*/ 376852 w 420662"/>
              <a:gd name="connsiteY22" fmla="*/ 411983 h 1213661"/>
              <a:gd name="connsiteX23" fmla="*/ 366803 w 420662"/>
              <a:gd name="connsiteY23" fmla="*/ 326572 h 1213661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22" fmla="*/ 366803 w 420662"/>
              <a:gd name="connsiteY22" fmla="*/ 256233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0" fmla="*/ 85449 w 417045"/>
              <a:gd name="connsiteY0" fmla="*/ 0 h 1143322"/>
              <a:gd name="connsiteX1" fmla="*/ 115594 w 417045"/>
              <a:gd name="connsiteY1" fmla="*/ 105507 h 1143322"/>
              <a:gd name="connsiteX2" fmla="*/ 130667 w 417045"/>
              <a:gd name="connsiteY2" fmla="*/ 205991 h 1143322"/>
              <a:gd name="connsiteX3" fmla="*/ 100522 w 417045"/>
              <a:gd name="connsiteY3" fmla="*/ 366765 h 1143322"/>
              <a:gd name="connsiteX4" fmla="*/ 105546 w 417045"/>
              <a:gd name="connsiteY4" fmla="*/ 457200 h 1143322"/>
              <a:gd name="connsiteX5" fmla="*/ 105546 w 417045"/>
              <a:gd name="connsiteY5" fmla="*/ 607925 h 1143322"/>
              <a:gd name="connsiteX6" fmla="*/ 90474 w 417045"/>
              <a:gd name="connsiteY6" fmla="*/ 668215 h 1143322"/>
              <a:gd name="connsiteX7" fmla="*/ 45256 w 417045"/>
              <a:gd name="connsiteY7" fmla="*/ 808892 h 1143322"/>
              <a:gd name="connsiteX8" fmla="*/ 20135 w 417045"/>
              <a:gd name="connsiteY8" fmla="*/ 954593 h 1143322"/>
              <a:gd name="connsiteX9" fmla="*/ 38 w 417045"/>
              <a:gd name="connsiteY9" fmla="*/ 1040004 h 1143322"/>
              <a:gd name="connsiteX10" fmla="*/ 25159 w 417045"/>
              <a:gd name="connsiteY10" fmla="*/ 1115367 h 1143322"/>
              <a:gd name="connsiteX11" fmla="*/ 60329 w 417045"/>
              <a:gd name="connsiteY11" fmla="*/ 1140488 h 1143322"/>
              <a:gd name="connsiteX12" fmla="*/ 105546 w 417045"/>
              <a:gd name="connsiteY12" fmla="*/ 1140488 h 1143322"/>
              <a:gd name="connsiteX13" fmla="*/ 160812 w 417045"/>
              <a:gd name="connsiteY13" fmla="*/ 1120391 h 1143322"/>
              <a:gd name="connsiteX14" fmla="*/ 211054 w 417045"/>
              <a:gd name="connsiteY14" fmla="*/ 1065125 h 1143322"/>
              <a:gd name="connsiteX15" fmla="*/ 231151 w 417045"/>
              <a:gd name="connsiteY15" fmla="*/ 939521 h 1143322"/>
              <a:gd name="connsiteX16" fmla="*/ 266320 w 417045"/>
              <a:gd name="connsiteY16" fmla="*/ 864158 h 1143322"/>
              <a:gd name="connsiteX17" fmla="*/ 341682 w 417045"/>
              <a:gd name="connsiteY17" fmla="*/ 798844 h 1143322"/>
              <a:gd name="connsiteX18" fmla="*/ 401973 w 417045"/>
              <a:gd name="connsiteY18" fmla="*/ 622998 h 1143322"/>
              <a:gd name="connsiteX19" fmla="*/ 417045 w 417045"/>
              <a:gd name="connsiteY19" fmla="*/ 547635 h 1143322"/>
              <a:gd name="connsiteX0" fmla="*/ 85449 w 401973"/>
              <a:gd name="connsiteY0" fmla="*/ 0 h 1143322"/>
              <a:gd name="connsiteX1" fmla="*/ 115594 w 401973"/>
              <a:gd name="connsiteY1" fmla="*/ 105507 h 1143322"/>
              <a:gd name="connsiteX2" fmla="*/ 130667 w 401973"/>
              <a:gd name="connsiteY2" fmla="*/ 205991 h 1143322"/>
              <a:gd name="connsiteX3" fmla="*/ 100522 w 401973"/>
              <a:gd name="connsiteY3" fmla="*/ 366765 h 1143322"/>
              <a:gd name="connsiteX4" fmla="*/ 105546 w 401973"/>
              <a:gd name="connsiteY4" fmla="*/ 457200 h 1143322"/>
              <a:gd name="connsiteX5" fmla="*/ 105546 w 401973"/>
              <a:gd name="connsiteY5" fmla="*/ 607925 h 1143322"/>
              <a:gd name="connsiteX6" fmla="*/ 90474 w 401973"/>
              <a:gd name="connsiteY6" fmla="*/ 668215 h 1143322"/>
              <a:gd name="connsiteX7" fmla="*/ 45256 w 401973"/>
              <a:gd name="connsiteY7" fmla="*/ 808892 h 1143322"/>
              <a:gd name="connsiteX8" fmla="*/ 20135 w 401973"/>
              <a:gd name="connsiteY8" fmla="*/ 954593 h 1143322"/>
              <a:gd name="connsiteX9" fmla="*/ 38 w 401973"/>
              <a:gd name="connsiteY9" fmla="*/ 1040004 h 1143322"/>
              <a:gd name="connsiteX10" fmla="*/ 25159 w 401973"/>
              <a:gd name="connsiteY10" fmla="*/ 1115367 h 1143322"/>
              <a:gd name="connsiteX11" fmla="*/ 60329 w 401973"/>
              <a:gd name="connsiteY11" fmla="*/ 1140488 h 1143322"/>
              <a:gd name="connsiteX12" fmla="*/ 105546 w 401973"/>
              <a:gd name="connsiteY12" fmla="*/ 1140488 h 1143322"/>
              <a:gd name="connsiteX13" fmla="*/ 160812 w 401973"/>
              <a:gd name="connsiteY13" fmla="*/ 1120391 h 1143322"/>
              <a:gd name="connsiteX14" fmla="*/ 211054 w 401973"/>
              <a:gd name="connsiteY14" fmla="*/ 1065125 h 1143322"/>
              <a:gd name="connsiteX15" fmla="*/ 231151 w 401973"/>
              <a:gd name="connsiteY15" fmla="*/ 939521 h 1143322"/>
              <a:gd name="connsiteX16" fmla="*/ 266320 w 401973"/>
              <a:gd name="connsiteY16" fmla="*/ 864158 h 1143322"/>
              <a:gd name="connsiteX17" fmla="*/ 341682 w 401973"/>
              <a:gd name="connsiteY17" fmla="*/ 798844 h 1143322"/>
              <a:gd name="connsiteX18" fmla="*/ 401973 w 401973"/>
              <a:gd name="connsiteY18" fmla="*/ 622998 h 1143322"/>
              <a:gd name="connsiteX0" fmla="*/ 115594 w 401973"/>
              <a:gd name="connsiteY0" fmla="*/ 0 h 1037815"/>
              <a:gd name="connsiteX1" fmla="*/ 130667 w 401973"/>
              <a:gd name="connsiteY1" fmla="*/ 100484 h 1037815"/>
              <a:gd name="connsiteX2" fmla="*/ 100522 w 401973"/>
              <a:gd name="connsiteY2" fmla="*/ 261258 h 1037815"/>
              <a:gd name="connsiteX3" fmla="*/ 105546 w 401973"/>
              <a:gd name="connsiteY3" fmla="*/ 351693 h 1037815"/>
              <a:gd name="connsiteX4" fmla="*/ 105546 w 401973"/>
              <a:gd name="connsiteY4" fmla="*/ 502418 h 1037815"/>
              <a:gd name="connsiteX5" fmla="*/ 90474 w 401973"/>
              <a:gd name="connsiteY5" fmla="*/ 562708 h 1037815"/>
              <a:gd name="connsiteX6" fmla="*/ 45256 w 401973"/>
              <a:gd name="connsiteY6" fmla="*/ 703385 h 1037815"/>
              <a:gd name="connsiteX7" fmla="*/ 20135 w 401973"/>
              <a:gd name="connsiteY7" fmla="*/ 849086 h 1037815"/>
              <a:gd name="connsiteX8" fmla="*/ 38 w 401973"/>
              <a:gd name="connsiteY8" fmla="*/ 934497 h 1037815"/>
              <a:gd name="connsiteX9" fmla="*/ 25159 w 401973"/>
              <a:gd name="connsiteY9" fmla="*/ 1009860 h 1037815"/>
              <a:gd name="connsiteX10" fmla="*/ 60329 w 401973"/>
              <a:gd name="connsiteY10" fmla="*/ 1034981 h 1037815"/>
              <a:gd name="connsiteX11" fmla="*/ 105546 w 401973"/>
              <a:gd name="connsiteY11" fmla="*/ 1034981 h 1037815"/>
              <a:gd name="connsiteX12" fmla="*/ 160812 w 401973"/>
              <a:gd name="connsiteY12" fmla="*/ 1014884 h 1037815"/>
              <a:gd name="connsiteX13" fmla="*/ 211054 w 401973"/>
              <a:gd name="connsiteY13" fmla="*/ 959618 h 1037815"/>
              <a:gd name="connsiteX14" fmla="*/ 231151 w 401973"/>
              <a:gd name="connsiteY14" fmla="*/ 834014 h 1037815"/>
              <a:gd name="connsiteX15" fmla="*/ 266320 w 401973"/>
              <a:gd name="connsiteY15" fmla="*/ 758651 h 1037815"/>
              <a:gd name="connsiteX16" fmla="*/ 341682 w 401973"/>
              <a:gd name="connsiteY16" fmla="*/ 693337 h 1037815"/>
              <a:gd name="connsiteX17" fmla="*/ 401973 w 401973"/>
              <a:gd name="connsiteY17" fmla="*/ 517491 h 1037815"/>
              <a:gd name="connsiteX0" fmla="*/ 130667 w 401973"/>
              <a:gd name="connsiteY0" fmla="*/ 0 h 937331"/>
              <a:gd name="connsiteX1" fmla="*/ 100522 w 401973"/>
              <a:gd name="connsiteY1" fmla="*/ 160774 h 937331"/>
              <a:gd name="connsiteX2" fmla="*/ 105546 w 401973"/>
              <a:gd name="connsiteY2" fmla="*/ 251209 h 937331"/>
              <a:gd name="connsiteX3" fmla="*/ 105546 w 401973"/>
              <a:gd name="connsiteY3" fmla="*/ 401934 h 937331"/>
              <a:gd name="connsiteX4" fmla="*/ 90474 w 401973"/>
              <a:gd name="connsiteY4" fmla="*/ 462224 h 937331"/>
              <a:gd name="connsiteX5" fmla="*/ 45256 w 401973"/>
              <a:gd name="connsiteY5" fmla="*/ 602901 h 937331"/>
              <a:gd name="connsiteX6" fmla="*/ 20135 w 401973"/>
              <a:gd name="connsiteY6" fmla="*/ 748602 h 937331"/>
              <a:gd name="connsiteX7" fmla="*/ 38 w 401973"/>
              <a:gd name="connsiteY7" fmla="*/ 834013 h 937331"/>
              <a:gd name="connsiteX8" fmla="*/ 25159 w 401973"/>
              <a:gd name="connsiteY8" fmla="*/ 909376 h 937331"/>
              <a:gd name="connsiteX9" fmla="*/ 60329 w 401973"/>
              <a:gd name="connsiteY9" fmla="*/ 934497 h 937331"/>
              <a:gd name="connsiteX10" fmla="*/ 105546 w 401973"/>
              <a:gd name="connsiteY10" fmla="*/ 934497 h 937331"/>
              <a:gd name="connsiteX11" fmla="*/ 160812 w 401973"/>
              <a:gd name="connsiteY11" fmla="*/ 914400 h 937331"/>
              <a:gd name="connsiteX12" fmla="*/ 211054 w 401973"/>
              <a:gd name="connsiteY12" fmla="*/ 859134 h 937331"/>
              <a:gd name="connsiteX13" fmla="*/ 231151 w 401973"/>
              <a:gd name="connsiteY13" fmla="*/ 733530 h 937331"/>
              <a:gd name="connsiteX14" fmla="*/ 266320 w 401973"/>
              <a:gd name="connsiteY14" fmla="*/ 658167 h 937331"/>
              <a:gd name="connsiteX15" fmla="*/ 341682 w 401973"/>
              <a:gd name="connsiteY15" fmla="*/ 592853 h 937331"/>
              <a:gd name="connsiteX16" fmla="*/ 401973 w 401973"/>
              <a:gd name="connsiteY16" fmla="*/ 417007 h 9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973" h="937331">
                <a:moveTo>
                  <a:pt x="130667" y="0"/>
                </a:moveTo>
                <a:cubicBezTo>
                  <a:pt x="128155" y="43543"/>
                  <a:pt x="104709" y="118906"/>
                  <a:pt x="100522" y="160774"/>
                </a:cubicBezTo>
                <a:cubicBezTo>
                  <a:pt x="96335" y="202642"/>
                  <a:pt x="104709" y="211016"/>
                  <a:pt x="105546" y="251209"/>
                </a:cubicBezTo>
                <a:cubicBezTo>
                  <a:pt x="106383" y="291402"/>
                  <a:pt x="108058" y="366765"/>
                  <a:pt x="105546" y="401934"/>
                </a:cubicBezTo>
                <a:cubicBezTo>
                  <a:pt x="103034" y="437103"/>
                  <a:pt x="100522" y="428730"/>
                  <a:pt x="90474" y="462224"/>
                </a:cubicBezTo>
                <a:cubicBezTo>
                  <a:pt x="80426" y="495718"/>
                  <a:pt x="56979" y="555171"/>
                  <a:pt x="45256" y="602901"/>
                </a:cubicBezTo>
                <a:cubicBezTo>
                  <a:pt x="33533" y="650631"/>
                  <a:pt x="27671" y="710083"/>
                  <a:pt x="20135" y="748602"/>
                </a:cubicBezTo>
                <a:cubicBezTo>
                  <a:pt x="12599" y="787121"/>
                  <a:pt x="-799" y="807217"/>
                  <a:pt x="38" y="834013"/>
                </a:cubicBezTo>
                <a:cubicBezTo>
                  <a:pt x="875" y="860809"/>
                  <a:pt x="15111" y="892629"/>
                  <a:pt x="25159" y="909376"/>
                </a:cubicBezTo>
                <a:cubicBezTo>
                  <a:pt x="35208" y="926123"/>
                  <a:pt x="46931" y="930310"/>
                  <a:pt x="60329" y="934497"/>
                </a:cubicBezTo>
                <a:cubicBezTo>
                  <a:pt x="73727" y="938684"/>
                  <a:pt x="88799" y="937846"/>
                  <a:pt x="105546" y="934497"/>
                </a:cubicBezTo>
                <a:cubicBezTo>
                  <a:pt x="122293" y="931148"/>
                  <a:pt x="143227" y="926960"/>
                  <a:pt x="160812" y="914400"/>
                </a:cubicBezTo>
                <a:cubicBezTo>
                  <a:pt x="178397" y="901840"/>
                  <a:pt x="199331" y="889279"/>
                  <a:pt x="211054" y="859134"/>
                </a:cubicBezTo>
                <a:cubicBezTo>
                  <a:pt x="222777" y="828989"/>
                  <a:pt x="221940" y="767024"/>
                  <a:pt x="231151" y="733530"/>
                </a:cubicBezTo>
                <a:cubicBezTo>
                  <a:pt x="240362" y="700036"/>
                  <a:pt x="247898" y="681613"/>
                  <a:pt x="266320" y="658167"/>
                </a:cubicBezTo>
                <a:cubicBezTo>
                  <a:pt x="284742" y="634721"/>
                  <a:pt x="319073" y="633046"/>
                  <a:pt x="341682" y="592853"/>
                </a:cubicBezTo>
                <a:cubicBezTo>
                  <a:pt x="364291" y="552660"/>
                  <a:pt x="389412" y="458875"/>
                  <a:pt x="401973" y="41700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4963862" y="4912525"/>
            <a:ext cx="426565" cy="58887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0" fmla="*/ 1130546 w 2446880"/>
              <a:gd name="connsiteY0" fmla="*/ 271631 h 2291704"/>
              <a:gd name="connsiteX1" fmla="*/ 1080304 w 2446880"/>
              <a:gd name="connsiteY1" fmla="*/ 120905 h 2291704"/>
              <a:gd name="connsiteX2" fmla="*/ 803975 w 2446880"/>
              <a:gd name="connsiteY2" fmla="*/ 5349 h 2291704"/>
              <a:gd name="connsiteX3" fmla="*/ 678370 w 2446880"/>
              <a:gd name="connsiteY3" fmla="*/ 25446 h 2291704"/>
              <a:gd name="connsiteX4" fmla="*/ 572862 w 2446880"/>
              <a:gd name="connsiteY4" fmla="*/ 80712 h 2291704"/>
              <a:gd name="connsiteX5" fmla="*/ 407065 w 2446880"/>
              <a:gd name="connsiteY5" fmla="*/ 171147 h 2291704"/>
              <a:gd name="connsiteX6" fmla="*/ 296533 w 2446880"/>
              <a:gd name="connsiteY6" fmla="*/ 236461 h 2291704"/>
              <a:gd name="connsiteX7" fmla="*/ 276436 w 2446880"/>
              <a:gd name="connsiteY7" fmla="*/ 372114 h 2291704"/>
              <a:gd name="connsiteX8" fmla="*/ 201073 w 2446880"/>
              <a:gd name="connsiteY8" fmla="*/ 477622 h 2291704"/>
              <a:gd name="connsiteX9" fmla="*/ 175953 w 2446880"/>
              <a:gd name="connsiteY9" fmla="*/ 618299 h 2291704"/>
              <a:gd name="connsiteX10" fmla="*/ 196049 w 2446880"/>
              <a:gd name="connsiteY10" fmla="*/ 764000 h 2291704"/>
              <a:gd name="connsiteX11" fmla="*/ 186001 w 2446880"/>
              <a:gd name="connsiteY11" fmla="*/ 919749 h 2291704"/>
              <a:gd name="connsiteX12" fmla="*/ 115662 w 2446880"/>
              <a:gd name="connsiteY12" fmla="*/ 1050378 h 2291704"/>
              <a:gd name="connsiteX13" fmla="*/ 60397 w 2446880"/>
              <a:gd name="connsiteY13" fmla="*/ 1226224 h 2291704"/>
              <a:gd name="connsiteX14" fmla="*/ 106 w 2446880"/>
              <a:gd name="connsiteY14" fmla="*/ 1392022 h 2291704"/>
              <a:gd name="connsiteX15" fmla="*/ 45324 w 2446880"/>
              <a:gd name="connsiteY15" fmla="*/ 1447288 h 2291704"/>
              <a:gd name="connsiteX16" fmla="*/ 30251 w 2446880"/>
              <a:gd name="connsiteY16" fmla="*/ 1608061 h 2291704"/>
              <a:gd name="connsiteX17" fmla="*/ 125711 w 2446880"/>
              <a:gd name="connsiteY17" fmla="*/ 1713569 h 2291704"/>
              <a:gd name="connsiteX18" fmla="*/ 165904 w 2446880"/>
              <a:gd name="connsiteY18" fmla="*/ 1889415 h 2291704"/>
              <a:gd name="connsiteX19" fmla="*/ 296533 w 2446880"/>
              <a:gd name="connsiteY19" fmla="*/ 1994923 h 2291704"/>
              <a:gd name="connsiteX20" fmla="*/ 351799 w 2446880"/>
              <a:gd name="connsiteY20" fmla="*/ 2065261 h 2291704"/>
              <a:gd name="connsiteX21" fmla="*/ 422137 w 2446880"/>
              <a:gd name="connsiteY21" fmla="*/ 2170769 h 2291704"/>
              <a:gd name="connsiteX22" fmla="*/ 462331 w 2446880"/>
              <a:gd name="connsiteY22" fmla="*/ 2251156 h 2291704"/>
              <a:gd name="connsiteX23" fmla="*/ 547742 w 2446880"/>
              <a:gd name="connsiteY23" fmla="*/ 2286325 h 2291704"/>
              <a:gd name="connsiteX24" fmla="*/ 663298 w 2446880"/>
              <a:gd name="connsiteY24" fmla="*/ 2286325 h 2291704"/>
              <a:gd name="connsiteX25" fmla="*/ 743684 w 2446880"/>
              <a:gd name="connsiteY25" fmla="*/ 2236083 h 2291704"/>
              <a:gd name="connsiteX26" fmla="*/ 773829 w 2446880"/>
              <a:gd name="connsiteY26" fmla="*/ 2195890 h 2291704"/>
              <a:gd name="connsiteX27" fmla="*/ 783878 w 2446880"/>
              <a:gd name="connsiteY27" fmla="*/ 2155697 h 2291704"/>
              <a:gd name="connsiteX28" fmla="*/ 753733 w 2446880"/>
              <a:gd name="connsiteY28" fmla="*/ 2065261 h 2291704"/>
              <a:gd name="connsiteX29" fmla="*/ 693443 w 2446880"/>
              <a:gd name="connsiteY29" fmla="*/ 1989899 h 2291704"/>
              <a:gd name="connsiteX30" fmla="*/ 643201 w 2446880"/>
              <a:gd name="connsiteY30" fmla="*/ 1884391 h 2291704"/>
              <a:gd name="connsiteX31" fmla="*/ 643201 w 2446880"/>
              <a:gd name="connsiteY31" fmla="*/ 1809028 h 2291704"/>
              <a:gd name="connsiteX32" fmla="*/ 643201 w 2446880"/>
              <a:gd name="connsiteY32" fmla="*/ 1678400 h 2291704"/>
              <a:gd name="connsiteX33" fmla="*/ 648225 w 2446880"/>
              <a:gd name="connsiteY33" fmla="*/ 1542747 h 2291704"/>
              <a:gd name="connsiteX34" fmla="*/ 643201 w 2446880"/>
              <a:gd name="connsiteY34" fmla="*/ 1457336 h 2291704"/>
              <a:gd name="connsiteX35" fmla="*/ 623104 w 2446880"/>
              <a:gd name="connsiteY35" fmla="*/ 1316659 h 2291704"/>
              <a:gd name="connsiteX36" fmla="*/ 658273 w 2446880"/>
              <a:gd name="connsiteY36" fmla="*/ 1246321 h 2291704"/>
              <a:gd name="connsiteX37" fmla="*/ 678370 w 2446880"/>
              <a:gd name="connsiteY37" fmla="*/ 1095596 h 2291704"/>
              <a:gd name="connsiteX38" fmla="*/ 638177 w 2446880"/>
              <a:gd name="connsiteY38" fmla="*/ 924774 h 2291704"/>
              <a:gd name="connsiteX39" fmla="*/ 597983 w 2446880"/>
              <a:gd name="connsiteY39" fmla="*/ 839363 h 2291704"/>
              <a:gd name="connsiteX40" fmla="*/ 567838 w 2446880"/>
              <a:gd name="connsiteY40" fmla="*/ 683613 h 2291704"/>
              <a:gd name="connsiteX41" fmla="*/ 567838 w 2446880"/>
              <a:gd name="connsiteY41" fmla="*/ 573081 h 2291704"/>
              <a:gd name="connsiteX42" fmla="*/ 597983 w 2446880"/>
              <a:gd name="connsiteY42" fmla="*/ 442453 h 2291704"/>
              <a:gd name="connsiteX43" fmla="*/ 668322 w 2446880"/>
              <a:gd name="connsiteY43" fmla="*/ 352017 h 2291704"/>
              <a:gd name="connsiteX44" fmla="*/ 733636 w 2446880"/>
              <a:gd name="connsiteY44" fmla="*/ 321872 h 2291704"/>
              <a:gd name="connsiteX45" fmla="*/ 819047 w 2446880"/>
              <a:gd name="connsiteY45" fmla="*/ 286703 h 2291704"/>
              <a:gd name="connsiteX46" fmla="*/ 894410 w 2446880"/>
              <a:gd name="connsiteY46" fmla="*/ 276655 h 2291704"/>
              <a:gd name="connsiteX47" fmla="*/ 949676 w 2446880"/>
              <a:gd name="connsiteY47" fmla="*/ 336945 h 2291704"/>
              <a:gd name="connsiteX48" fmla="*/ 944651 w 2446880"/>
              <a:gd name="connsiteY48" fmla="*/ 437428 h 2291704"/>
              <a:gd name="connsiteX49" fmla="*/ 964748 w 2446880"/>
              <a:gd name="connsiteY49" fmla="*/ 583130 h 2291704"/>
              <a:gd name="connsiteX50" fmla="*/ 994893 w 2446880"/>
              <a:gd name="connsiteY50" fmla="*/ 688637 h 2291704"/>
              <a:gd name="connsiteX51" fmla="*/ 1009966 w 2446880"/>
              <a:gd name="connsiteY51" fmla="*/ 764000 h 2291704"/>
              <a:gd name="connsiteX52" fmla="*/ 1025038 w 2446880"/>
              <a:gd name="connsiteY52" fmla="*/ 854435 h 2291704"/>
              <a:gd name="connsiteX53" fmla="*/ 1055183 w 2446880"/>
              <a:gd name="connsiteY53" fmla="*/ 934822 h 2291704"/>
              <a:gd name="connsiteX54" fmla="*/ 1070256 w 2446880"/>
              <a:gd name="connsiteY54" fmla="*/ 969991 h 2291704"/>
              <a:gd name="connsiteX55" fmla="*/ 1095377 w 2446880"/>
              <a:gd name="connsiteY55" fmla="*/ 1005160 h 2291704"/>
              <a:gd name="connsiteX56" fmla="*/ 1140594 w 2446880"/>
              <a:gd name="connsiteY56" fmla="*/ 1145837 h 2291704"/>
              <a:gd name="connsiteX57" fmla="*/ 1195860 w 2446880"/>
              <a:gd name="connsiteY57" fmla="*/ 1281490 h 2291704"/>
              <a:gd name="connsiteX58" fmla="*/ 1251126 w 2446880"/>
              <a:gd name="connsiteY58" fmla="*/ 1397046 h 2291704"/>
              <a:gd name="connsiteX59" fmla="*/ 1351610 w 2446880"/>
              <a:gd name="connsiteY59" fmla="*/ 1472409 h 2291704"/>
              <a:gd name="connsiteX60" fmla="*/ 1442045 w 2446880"/>
              <a:gd name="connsiteY60" fmla="*/ 1472409 h 2291704"/>
              <a:gd name="connsiteX61" fmla="*/ 1477214 w 2446880"/>
              <a:gd name="connsiteY61" fmla="*/ 1432215 h 2291704"/>
              <a:gd name="connsiteX62" fmla="*/ 1437021 w 2446880"/>
              <a:gd name="connsiteY62" fmla="*/ 1361877 h 2291704"/>
              <a:gd name="connsiteX63" fmla="*/ 1406876 w 2446880"/>
              <a:gd name="connsiteY63" fmla="*/ 1286514 h 2291704"/>
              <a:gd name="connsiteX64" fmla="*/ 1381755 w 2446880"/>
              <a:gd name="connsiteY64" fmla="*/ 1231248 h 2291704"/>
              <a:gd name="connsiteX65" fmla="*/ 1351610 w 2446880"/>
              <a:gd name="connsiteY65" fmla="*/ 1110668 h 2291704"/>
              <a:gd name="connsiteX66" fmla="*/ 1331513 w 2446880"/>
              <a:gd name="connsiteY66" fmla="*/ 985064 h 2291704"/>
              <a:gd name="connsiteX67" fmla="*/ 1326489 w 2446880"/>
              <a:gd name="connsiteY67" fmla="*/ 829314 h 2291704"/>
              <a:gd name="connsiteX68" fmla="*/ 1326489 w 2446880"/>
              <a:gd name="connsiteY68" fmla="*/ 718782 h 2291704"/>
              <a:gd name="connsiteX69" fmla="*/ 1316440 w 2446880"/>
              <a:gd name="connsiteY69" fmla="*/ 603226 h 2291704"/>
              <a:gd name="connsiteX70" fmla="*/ 1301368 w 2446880"/>
              <a:gd name="connsiteY70" fmla="*/ 482646 h 2291704"/>
              <a:gd name="connsiteX71" fmla="*/ 1261175 w 2446880"/>
              <a:gd name="connsiteY71" fmla="*/ 402259 h 2291704"/>
              <a:gd name="connsiteX72" fmla="*/ 1246102 w 2446880"/>
              <a:gd name="connsiteY72" fmla="*/ 291727 h 2291704"/>
              <a:gd name="connsiteX73" fmla="*/ 1266199 w 2446880"/>
              <a:gd name="connsiteY73" fmla="*/ 226413 h 2291704"/>
              <a:gd name="connsiteX74" fmla="*/ 1281271 w 2446880"/>
              <a:gd name="connsiteY74" fmla="*/ 216365 h 2291704"/>
              <a:gd name="connsiteX75" fmla="*/ 1326489 w 2446880"/>
              <a:gd name="connsiteY75" fmla="*/ 196268 h 2291704"/>
              <a:gd name="connsiteX76" fmla="*/ 1396827 w 2446880"/>
              <a:gd name="connsiteY76" fmla="*/ 176171 h 2291704"/>
              <a:gd name="connsiteX77" fmla="*/ 1467166 w 2446880"/>
              <a:gd name="connsiteY77" fmla="*/ 181196 h 2291704"/>
              <a:gd name="connsiteX78" fmla="*/ 1517408 w 2446880"/>
              <a:gd name="connsiteY78" fmla="*/ 191244 h 2291704"/>
              <a:gd name="connsiteX79" fmla="*/ 1572673 w 2446880"/>
              <a:gd name="connsiteY79" fmla="*/ 251534 h 2291704"/>
              <a:gd name="connsiteX80" fmla="*/ 1632964 w 2446880"/>
              <a:gd name="connsiteY80" fmla="*/ 321872 h 2291704"/>
              <a:gd name="connsiteX81" fmla="*/ 1663109 w 2446880"/>
              <a:gd name="connsiteY81" fmla="*/ 568057 h 2291704"/>
              <a:gd name="connsiteX82" fmla="*/ 1663109 w 2446880"/>
              <a:gd name="connsiteY82" fmla="*/ 593178 h 2291704"/>
              <a:gd name="connsiteX83" fmla="*/ 1663109 w 2446880"/>
              <a:gd name="connsiteY83" fmla="*/ 728831 h 2291704"/>
              <a:gd name="connsiteX84" fmla="*/ 1663109 w 2446880"/>
              <a:gd name="connsiteY84" fmla="*/ 829314 h 2291704"/>
              <a:gd name="connsiteX85" fmla="*/ 1622915 w 2446880"/>
              <a:gd name="connsiteY85" fmla="*/ 924774 h 2291704"/>
              <a:gd name="connsiteX86" fmla="*/ 1592770 w 2446880"/>
              <a:gd name="connsiteY86" fmla="*/ 1000136 h 2291704"/>
              <a:gd name="connsiteX87" fmla="*/ 1587746 w 2446880"/>
              <a:gd name="connsiteY87" fmla="*/ 1060426 h 2291704"/>
              <a:gd name="connsiteX88" fmla="*/ 1627939 w 2446880"/>
              <a:gd name="connsiteY88" fmla="*/ 1160910 h 2291704"/>
              <a:gd name="connsiteX89" fmla="*/ 1668133 w 2446880"/>
              <a:gd name="connsiteY89" fmla="*/ 1241297 h 2291704"/>
              <a:gd name="connsiteX90" fmla="*/ 1743495 w 2446880"/>
              <a:gd name="connsiteY90" fmla="*/ 1397046 h 2291704"/>
              <a:gd name="connsiteX91" fmla="*/ 1748520 w 2446880"/>
              <a:gd name="connsiteY91" fmla="*/ 1472409 h 2291704"/>
              <a:gd name="connsiteX92" fmla="*/ 1748520 w 2446880"/>
              <a:gd name="connsiteY92" fmla="*/ 1552796 h 2291704"/>
              <a:gd name="connsiteX93" fmla="*/ 1713350 w 2446880"/>
              <a:gd name="connsiteY93" fmla="*/ 1633182 h 2291704"/>
              <a:gd name="connsiteX94" fmla="*/ 1381755 w 2446880"/>
              <a:gd name="connsiteY94" fmla="*/ 2095407 h 2291704"/>
              <a:gd name="connsiteX95" fmla="*/ 1452093 w 2446880"/>
              <a:gd name="connsiteY95" fmla="*/ 2221011 h 2291704"/>
              <a:gd name="connsiteX96" fmla="*/ 1527456 w 2446880"/>
              <a:gd name="connsiteY96" fmla="*/ 2210963 h 2291704"/>
              <a:gd name="connsiteX97" fmla="*/ 1597794 w 2446880"/>
              <a:gd name="connsiteY97" fmla="*/ 2160721 h 2291704"/>
              <a:gd name="connsiteX98" fmla="*/ 1673157 w 2446880"/>
              <a:gd name="connsiteY98" fmla="*/ 2080334 h 2291704"/>
              <a:gd name="connsiteX99" fmla="*/ 1783689 w 2446880"/>
              <a:gd name="connsiteY99" fmla="*/ 1919560 h 2291704"/>
              <a:gd name="connsiteX100" fmla="*/ 1859051 w 2446880"/>
              <a:gd name="connsiteY100" fmla="*/ 1738690 h 2291704"/>
              <a:gd name="connsiteX101" fmla="*/ 1889197 w 2446880"/>
              <a:gd name="connsiteY101" fmla="*/ 1658303 h 2291704"/>
              <a:gd name="connsiteX102" fmla="*/ 1954511 w 2446880"/>
              <a:gd name="connsiteY102" fmla="*/ 1492505 h 2291704"/>
              <a:gd name="connsiteX103" fmla="*/ 1964559 w 2446880"/>
              <a:gd name="connsiteY103" fmla="*/ 1351828 h 2291704"/>
              <a:gd name="connsiteX104" fmla="*/ 1904269 w 2446880"/>
              <a:gd name="connsiteY104" fmla="*/ 1181007 h 2291704"/>
              <a:gd name="connsiteX105" fmla="*/ 1833931 w 2446880"/>
              <a:gd name="connsiteY105" fmla="*/ 949894 h 2291704"/>
              <a:gd name="connsiteX106" fmla="*/ 1823882 w 2446880"/>
              <a:gd name="connsiteY106" fmla="*/ 723807 h 2291704"/>
              <a:gd name="connsiteX107" fmla="*/ 1843979 w 2446880"/>
              <a:gd name="connsiteY107" fmla="*/ 507767 h 2291704"/>
              <a:gd name="connsiteX108" fmla="*/ 1924366 w 2446880"/>
              <a:gd name="connsiteY108" fmla="*/ 392211 h 2291704"/>
              <a:gd name="connsiteX109" fmla="*/ 1974608 w 2446880"/>
              <a:gd name="connsiteY109" fmla="*/ 357042 h 2291704"/>
              <a:gd name="connsiteX110" fmla="*/ 2014801 w 2446880"/>
              <a:gd name="connsiteY110" fmla="*/ 367090 h 2291704"/>
              <a:gd name="connsiteX111" fmla="*/ 2070067 w 2446880"/>
              <a:gd name="connsiteY111" fmla="*/ 417332 h 2291704"/>
              <a:gd name="connsiteX112" fmla="*/ 2070067 w 2446880"/>
              <a:gd name="connsiteY112" fmla="*/ 678589 h 2291704"/>
              <a:gd name="connsiteX113" fmla="*/ 2075091 w 2446880"/>
              <a:gd name="connsiteY113" fmla="*/ 804193 h 2291704"/>
              <a:gd name="connsiteX114" fmla="*/ 2115284 w 2446880"/>
              <a:gd name="connsiteY114" fmla="*/ 874532 h 2291704"/>
              <a:gd name="connsiteX115" fmla="*/ 2145429 w 2446880"/>
              <a:gd name="connsiteY115" fmla="*/ 980039 h 2291704"/>
              <a:gd name="connsiteX116" fmla="*/ 2160502 w 2446880"/>
              <a:gd name="connsiteY116" fmla="*/ 1080523 h 2291704"/>
              <a:gd name="connsiteX117" fmla="*/ 2130357 w 2446880"/>
              <a:gd name="connsiteY117" fmla="*/ 1241297 h 2291704"/>
              <a:gd name="connsiteX118" fmla="*/ 2135381 w 2446880"/>
              <a:gd name="connsiteY118" fmla="*/ 1331732 h 2291704"/>
              <a:gd name="connsiteX119" fmla="*/ 2135381 w 2446880"/>
              <a:gd name="connsiteY119" fmla="*/ 1482457 h 2291704"/>
              <a:gd name="connsiteX120" fmla="*/ 2120309 w 2446880"/>
              <a:gd name="connsiteY120" fmla="*/ 1542747 h 2291704"/>
              <a:gd name="connsiteX121" fmla="*/ 2075091 w 2446880"/>
              <a:gd name="connsiteY121" fmla="*/ 1683424 h 2291704"/>
              <a:gd name="connsiteX122" fmla="*/ 2049970 w 2446880"/>
              <a:gd name="connsiteY122" fmla="*/ 1829125 h 2291704"/>
              <a:gd name="connsiteX123" fmla="*/ 2029873 w 2446880"/>
              <a:gd name="connsiteY123" fmla="*/ 1914536 h 2291704"/>
              <a:gd name="connsiteX124" fmla="*/ 2054994 w 2446880"/>
              <a:gd name="connsiteY124" fmla="*/ 1989899 h 2291704"/>
              <a:gd name="connsiteX125" fmla="*/ 2090164 w 2446880"/>
              <a:gd name="connsiteY125" fmla="*/ 2015020 h 2291704"/>
              <a:gd name="connsiteX126" fmla="*/ 2135381 w 2446880"/>
              <a:gd name="connsiteY126" fmla="*/ 2015020 h 2291704"/>
              <a:gd name="connsiteX127" fmla="*/ 2190647 w 2446880"/>
              <a:gd name="connsiteY127" fmla="*/ 1994923 h 2291704"/>
              <a:gd name="connsiteX128" fmla="*/ 2240889 w 2446880"/>
              <a:gd name="connsiteY128" fmla="*/ 1939657 h 2291704"/>
              <a:gd name="connsiteX129" fmla="*/ 2260986 w 2446880"/>
              <a:gd name="connsiteY129" fmla="*/ 1814053 h 2291704"/>
              <a:gd name="connsiteX130" fmla="*/ 2296155 w 2446880"/>
              <a:gd name="connsiteY130" fmla="*/ 1738690 h 2291704"/>
              <a:gd name="connsiteX131" fmla="*/ 2371517 w 2446880"/>
              <a:gd name="connsiteY131" fmla="*/ 1673376 h 2291704"/>
              <a:gd name="connsiteX132" fmla="*/ 2431808 w 2446880"/>
              <a:gd name="connsiteY132" fmla="*/ 1497530 h 2291704"/>
              <a:gd name="connsiteX133" fmla="*/ 2446880 w 2446880"/>
              <a:gd name="connsiteY133" fmla="*/ 1422167 h 2291704"/>
              <a:gd name="connsiteX0" fmla="*/ 1130546 w 2431808"/>
              <a:gd name="connsiteY0" fmla="*/ 271631 h 2291704"/>
              <a:gd name="connsiteX1" fmla="*/ 1080304 w 2431808"/>
              <a:gd name="connsiteY1" fmla="*/ 120905 h 2291704"/>
              <a:gd name="connsiteX2" fmla="*/ 803975 w 2431808"/>
              <a:gd name="connsiteY2" fmla="*/ 5349 h 2291704"/>
              <a:gd name="connsiteX3" fmla="*/ 678370 w 2431808"/>
              <a:gd name="connsiteY3" fmla="*/ 25446 h 2291704"/>
              <a:gd name="connsiteX4" fmla="*/ 572862 w 2431808"/>
              <a:gd name="connsiteY4" fmla="*/ 80712 h 2291704"/>
              <a:gd name="connsiteX5" fmla="*/ 407065 w 2431808"/>
              <a:gd name="connsiteY5" fmla="*/ 171147 h 2291704"/>
              <a:gd name="connsiteX6" fmla="*/ 296533 w 2431808"/>
              <a:gd name="connsiteY6" fmla="*/ 236461 h 2291704"/>
              <a:gd name="connsiteX7" fmla="*/ 276436 w 2431808"/>
              <a:gd name="connsiteY7" fmla="*/ 372114 h 2291704"/>
              <a:gd name="connsiteX8" fmla="*/ 201073 w 2431808"/>
              <a:gd name="connsiteY8" fmla="*/ 477622 h 2291704"/>
              <a:gd name="connsiteX9" fmla="*/ 175953 w 2431808"/>
              <a:gd name="connsiteY9" fmla="*/ 618299 h 2291704"/>
              <a:gd name="connsiteX10" fmla="*/ 196049 w 2431808"/>
              <a:gd name="connsiteY10" fmla="*/ 764000 h 2291704"/>
              <a:gd name="connsiteX11" fmla="*/ 186001 w 2431808"/>
              <a:gd name="connsiteY11" fmla="*/ 919749 h 2291704"/>
              <a:gd name="connsiteX12" fmla="*/ 115662 w 2431808"/>
              <a:gd name="connsiteY12" fmla="*/ 1050378 h 2291704"/>
              <a:gd name="connsiteX13" fmla="*/ 60397 w 2431808"/>
              <a:gd name="connsiteY13" fmla="*/ 1226224 h 2291704"/>
              <a:gd name="connsiteX14" fmla="*/ 106 w 2431808"/>
              <a:gd name="connsiteY14" fmla="*/ 1392022 h 2291704"/>
              <a:gd name="connsiteX15" fmla="*/ 45324 w 2431808"/>
              <a:gd name="connsiteY15" fmla="*/ 1447288 h 2291704"/>
              <a:gd name="connsiteX16" fmla="*/ 30251 w 2431808"/>
              <a:gd name="connsiteY16" fmla="*/ 1608061 h 2291704"/>
              <a:gd name="connsiteX17" fmla="*/ 125711 w 2431808"/>
              <a:gd name="connsiteY17" fmla="*/ 1713569 h 2291704"/>
              <a:gd name="connsiteX18" fmla="*/ 165904 w 2431808"/>
              <a:gd name="connsiteY18" fmla="*/ 1889415 h 2291704"/>
              <a:gd name="connsiteX19" fmla="*/ 296533 w 2431808"/>
              <a:gd name="connsiteY19" fmla="*/ 1994923 h 2291704"/>
              <a:gd name="connsiteX20" fmla="*/ 351799 w 2431808"/>
              <a:gd name="connsiteY20" fmla="*/ 2065261 h 2291704"/>
              <a:gd name="connsiteX21" fmla="*/ 422137 w 2431808"/>
              <a:gd name="connsiteY21" fmla="*/ 2170769 h 2291704"/>
              <a:gd name="connsiteX22" fmla="*/ 462331 w 2431808"/>
              <a:gd name="connsiteY22" fmla="*/ 2251156 h 2291704"/>
              <a:gd name="connsiteX23" fmla="*/ 547742 w 2431808"/>
              <a:gd name="connsiteY23" fmla="*/ 2286325 h 2291704"/>
              <a:gd name="connsiteX24" fmla="*/ 663298 w 2431808"/>
              <a:gd name="connsiteY24" fmla="*/ 2286325 h 2291704"/>
              <a:gd name="connsiteX25" fmla="*/ 743684 w 2431808"/>
              <a:gd name="connsiteY25" fmla="*/ 2236083 h 2291704"/>
              <a:gd name="connsiteX26" fmla="*/ 773829 w 2431808"/>
              <a:gd name="connsiteY26" fmla="*/ 2195890 h 2291704"/>
              <a:gd name="connsiteX27" fmla="*/ 783878 w 2431808"/>
              <a:gd name="connsiteY27" fmla="*/ 2155697 h 2291704"/>
              <a:gd name="connsiteX28" fmla="*/ 753733 w 2431808"/>
              <a:gd name="connsiteY28" fmla="*/ 2065261 h 2291704"/>
              <a:gd name="connsiteX29" fmla="*/ 693443 w 2431808"/>
              <a:gd name="connsiteY29" fmla="*/ 1989899 h 2291704"/>
              <a:gd name="connsiteX30" fmla="*/ 643201 w 2431808"/>
              <a:gd name="connsiteY30" fmla="*/ 1884391 h 2291704"/>
              <a:gd name="connsiteX31" fmla="*/ 643201 w 2431808"/>
              <a:gd name="connsiteY31" fmla="*/ 1809028 h 2291704"/>
              <a:gd name="connsiteX32" fmla="*/ 643201 w 2431808"/>
              <a:gd name="connsiteY32" fmla="*/ 1678400 h 2291704"/>
              <a:gd name="connsiteX33" fmla="*/ 648225 w 2431808"/>
              <a:gd name="connsiteY33" fmla="*/ 1542747 h 2291704"/>
              <a:gd name="connsiteX34" fmla="*/ 643201 w 2431808"/>
              <a:gd name="connsiteY34" fmla="*/ 1457336 h 2291704"/>
              <a:gd name="connsiteX35" fmla="*/ 623104 w 2431808"/>
              <a:gd name="connsiteY35" fmla="*/ 1316659 h 2291704"/>
              <a:gd name="connsiteX36" fmla="*/ 658273 w 2431808"/>
              <a:gd name="connsiteY36" fmla="*/ 1246321 h 2291704"/>
              <a:gd name="connsiteX37" fmla="*/ 678370 w 2431808"/>
              <a:gd name="connsiteY37" fmla="*/ 1095596 h 2291704"/>
              <a:gd name="connsiteX38" fmla="*/ 638177 w 2431808"/>
              <a:gd name="connsiteY38" fmla="*/ 924774 h 2291704"/>
              <a:gd name="connsiteX39" fmla="*/ 597983 w 2431808"/>
              <a:gd name="connsiteY39" fmla="*/ 839363 h 2291704"/>
              <a:gd name="connsiteX40" fmla="*/ 567838 w 2431808"/>
              <a:gd name="connsiteY40" fmla="*/ 683613 h 2291704"/>
              <a:gd name="connsiteX41" fmla="*/ 567838 w 2431808"/>
              <a:gd name="connsiteY41" fmla="*/ 573081 h 2291704"/>
              <a:gd name="connsiteX42" fmla="*/ 597983 w 2431808"/>
              <a:gd name="connsiteY42" fmla="*/ 442453 h 2291704"/>
              <a:gd name="connsiteX43" fmla="*/ 668322 w 2431808"/>
              <a:gd name="connsiteY43" fmla="*/ 352017 h 2291704"/>
              <a:gd name="connsiteX44" fmla="*/ 733636 w 2431808"/>
              <a:gd name="connsiteY44" fmla="*/ 321872 h 2291704"/>
              <a:gd name="connsiteX45" fmla="*/ 819047 w 2431808"/>
              <a:gd name="connsiteY45" fmla="*/ 286703 h 2291704"/>
              <a:gd name="connsiteX46" fmla="*/ 894410 w 2431808"/>
              <a:gd name="connsiteY46" fmla="*/ 276655 h 2291704"/>
              <a:gd name="connsiteX47" fmla="*/ 949676 w 2431808"/>
              <a:gd name="connsiteY47" fmla="*/ 336945 h 2291704"/>
              <a:gd name="connsiteX48" fmla="*/ 944651 w 2431808"/>
              <a:gd name="connsiteY48" fmla="*/ 437428 h 2291704"/>
              <a:gd name="connsiteX49" fmla="*/ 964748 w 2431808"/>
              <a:gd name="connsiteY49" fmla="*/ 583130 h 2291704"/>
              <a:gd name="connsiteX50" fmla="*/ 994893 w 2431808"/>
              <a:gd name="connsiteY50" fmla="*/ 688637 h 2291704"/>
              <a:gd name="connsiteX51" fmla="*/ 1009966 w 2431808"/>
              <a:gd name="connsiteY51" fmla="*/ 764000 h 2291704"/>
              <a:gd name="connsiteX52" fmla="*/ 1025038 w 2431808"/>
              <a:gd name="connsiteY52" fmla="*/ 854435 h 2291704"/>
              <a:gd name="connsiteX53" fmla="*/ 1055183 w 2431808"/>
              <a:gd name="connsiteY53" fmla="*/ 934822 h 2291704"/>
              <a:gd name="connsiteX54" fmla="*/ 1070256 w 2431808"/>
              <a:gd name="connsiteY54" fmla="*/ 969991 h 2291704"/>
              <a:gd name="connsiteX55" fmla="*/ 1095377 w 2431808"/>
              <a:gd name="connsiteY55" fmla="*/ 1005160 h 2291704"/>
              <a:gd name="connsiteX56" fmla="*/ 1140594 w 2431808"/>
              <a:gd name="connsiteY56" fmla="*/ 1145837 h 2291704"/>
              <a:gd name="connsiteX57" fmla="*/ 1195860 w 2431808"/>
              <a:gd name="connsiteY57" fmla="*/ 1281490 h 2291704"/>
              <a:gd name="connsiteX58" fmla="*/ 1251126 w 2431808"/>
              <a:gd name="connsiteY58" fmla="*/ 1397046 h 2291704"/>
              <a:gd name="connsiteX59" fmla="*/ 1351610 w 2431808"/>
              <a:gd name="connsiteY59" fmla="*/ 1472409 h 2291704"/>
              <a:gd name="connsiteX60" fmla="*/ 1442045 w 2431808"/>
              <a:gd name="connsiteY60" fmla="*/ 1472409 h 2291704"/>
              <a:gd name="connsiteX61" fmla="*/ 1477214 w 2431808"/>
              <a:gd name="connsiteY61" fmla="*/ 1432215 h 2291704"/>
              <a:gd name="connsiteX62" fmla="*/ 1437021 w 2431808"/>
              <a:gd name="connsiteY62" fmla="*/ 1361877 h 2291704"/>
              <a:gd name="connsiteX63" fmla="*/ 1406876 w 2431808"/>
              <a:gd name="connsiteY63" fmla="*/ 1286514 h 2291704"/>
              <a:gd name="connsiteX64" fmla="*/ 1381755 w 2431808"/>
              <a:gd name="connsiteY64" fmla="*/ 1231248 h 2291704"/>
              <a:gd name="connsiteX65" fmla="*/ 1351610 w 2431808"/>
              <a:gd name="connsiteY65" fmla="*/ 1110668 h 2291704"/>
              <a:gd name="connsiteX66" fmla="*/ 1331513 w 2431808"/>
              <a:gd name="connsiteY66" fmla="*/ 985064 h 2291704"/>
              <a:gd name="connsiteX67" fmla="*/ 1326489 w 2431808"/>
              <a:gd name="connsiteY67" fmla="*/ 829314 h 2291704"/>
              <a:gd name="connsiteX68" fmla="*/ 1326489 w 2431808"/>
              <a:gd name="connsiteY68" fmla="*/ 718782 h 2291704"/>
              <a:gd name="connsiteX69" fmla="*/ 1316440 w 2431808"/>
              <a:gd name="connsiteY69" fmla="*/ 603226 h 2291704"/>
              <a:gd name="connsiteX70" fmla="*/ 1301368 w 2431808"/>
              <a:gd name="connsiteY70" fmla="*/ 482646 h 2291704"/>
              <a:gd name="connsiteX71" fmla="*/ 1261175 w 2431808"/>
              <a:gd name="connsiteY71" fmla="*/ 402259 h 2291704"/>
              <a:gd name="connsiteX72" fmla="*/ 1246102 w 2431808"/>
              <a:gd name="connsiteY72" fmla="*/ 291727 h 2291704"/>
              <a:gd name="connsiteX73" fmla="*/ 1266199 w 2431808"/>
              <a:gd name="connsiteY73" fmla="*/ 226413 h 2291704"/>
              <a:gd name="connsiteX74" fmla="*/ 1281271 w 2431808"/>
              <a:gd name="connsiteY74" fmla="*/ 216365 h 2291704"/>
              <a:gd name="connsiteX75" fmla="*/ 1326489 w 2431808"/>
              <a:gd name="connsiteY75" fmla="*/ 196268 h 2291704"/>
              <a:gd name="connsiteX76" fmla="*/ 1396827 w 2431808"/>
              <a:gd name="connsiteY76" fmla="*/ 176171 h 2291704"/>
              <a:gd name="connsiteX77" fmla="*/ 1467166 w 2431808"/>
              <a:gd name="connsiteY77" fmla="*/ 181196 h 2291704"/>
              <a:gd name="connsiteX78" fmla="*/ 1517408 w 2431808"/>
              <a:gd name="connsiteY78" fmla="*/ 191244 h 2291704"/>
              <a:gd name="connsiteX79" fmla="*/ 1572673 w 2431808"/>
              <a:gd name="connsiteY79" fmla="*/ 251534 h 2291704"/>
              <a:gd name="connsiteX80" fmla="*/ 1632964 w 2431808"/>
              <a:gd name="connsiteY80" fmla="*/ 321872 h 2291704"/>
              <a:gd name="connsiteX81" fmla="*/ 1663109 w 2431808"/>
              <a:gd name="connsiteY81" fmla="*/ 568057 h 2291704"/>
              <a:gd name="connsiteX82" fmla="*/ 1663109 w 2431808"/>
              <a:gd name="connsiteY82" fmla="*/ 593178 h 2291704"/>
              <a:gd name="connsiteX83" fmla="*/ 1663109 w 2431808"/>
              <a:gd name="connsiteY83" fmla="*/ 728831 h 2291704"/>
              <a:gd name="connsiteX84" fmla="*/ 1663109 w 2431808"/>
              <a:gd name="connsiteY84" fmla="*/ 829314 h 2291704"/>
              <a:gd name="connsiteX85" fmla="*/ 1622915 w 2431808"/>
              <a:gd name="connsiteY85" fmla="*/ 924774 h 2291704"/>
              <a:gd name="connsiteX86" fmla="*/ 1592770 w 2431808"/>
              <a:gd name="connsiteY86" fmla="*/ 1000136 h 2291704"/>
              <a:gd name="connsiteX87" fmla="*/ 1587746 w 2431808"/>
              <a:gd name="connsiteY87" fmla="*/ 1060426 h 2291704"/>
              <a:gd name="connsiteX88" fmla="*/ 1627939 w 2431808"/>
              <a:gd name="connsiteY88" fmla="*/ 1160910 h 2291704"/>
              <a:gd name="connsiteX89" fmla="*/ 1668133 w 2431808"/>
              <a:gd name="connsiteY89" fmla="*/ 1241297 h 2291704"/>
              <a:gd name="connsiteX90" fmla="*/ 1743495 w 2431808"/>
              <a:gd name="connsiteY90" fmla="*/ 1397046 h 2291704"/>
              <a:gd name="connsiteX91" fmla="*/ 1748520 w 2431808"/>
              <a:gd name="connsiteY91" fmla="*/ 1472409 h 2291704"/>
              <a:gd name="connsiteX92" fmla="*/ 1748520 w 2431808"/>
              <a:gd name="connsiteY92" fmla="*/ 1552796 h 2291704"/>
              <a:gd name="connsiteX93" fmla="*/ 1713350 w 2431808"/>
              <a:gd name="connsiteY93" fmla="*/ 1633182 h 2291704"/>
              <a:gd name="connsiteX94" fmla="*/ 1381755 w 2431808"/>
              <a:gd name="connsiteY94" fmla="*/ 2095407 h 2291704"/>
              <a:gd name="connsiteX95" fmla="*/ 1452093 w 2431808"/>
              <a:gd name="connsiteY95" fmla="*/ 2221011 h 2291704"/>
              <a:gd name="connsiteX96" fmla="*/ 1527456 w 2431808"/>
              <a:gd name="connsiteY96" fmla="*/ 2210963 h 2291704"/>
              <a:gd name="connsiteX97" fmla="*/ 1597794 w 2431808"/>
              <a:gd name="connsiteY97" fmla="*/ 2160721 h 2291704"/>
              <a:gd name="connsiteX98" fmla="*/ 1673157 w 2431808"/>
              <a:gd name="connsiteY98" fmla="*/ 2080334 h 2291704"/>
              <a:gd name="connsiteX99" fmla="*/ 1783689 w 2431808"/>
              <a:gd name="connsiteY99" fmla="*/ 1919560 h 2291704"/>
              <a:gd name="connsiteX100" fmla="*/ 1859051 w 2431808"/>
              <a:gd name="connsiteY100" fmla="*/ 1738690 h 2291704"/>
              <a:gd name="connsiteX101" fmla="*/ 1889197 w 2431808"/>
              <a:gd name="connsiteY101" fmla="*/ 1658303 h 2291704"/>
              <a:gd name="connsiteX102" fmla="*/ 1954511 w 2431808"/>
              <a:gd name="connsiteY102" fmla="*/ 1492505 h 2291704"/>
              <a:gd name="connsiteX103" fmla="*/ 1964559 w 2431808"/>
              <a:gd name="connsiteY103" fmla="*/ 1351828 h 2291704"/>
              <a:gd name="connsiteX104" fmla="*/ 1904269 w 2431808"/>
              <a:gd name="connsiteY104" fmla="*/ 1181007 h 2291704"/>
              <a:gd name="connsiteX105" fmla="*/ 1833931 w 2431808"/>
              <a:gd name="connsiteY105" fmla="*/ 949894 h 2291704"/>
              <a:gd name="connsiteX106" fmla="*/ 1823882 w 2431808"/>
              <a:gd name="connsiteY106" fmla="*/ 723807 h 2291704"/>
              <a:gd name="connsiteX107" fmla="*/ 1843979 w 2431808"/>
              <a:gd name="connsiteY107" fmla="*/ 507767 h 2291704"/>
              <a:gd name="connsiteX108" fmla="*/ 1924366 w 2431808"/>
              <a:gd name="connsiteY108" fmla="*/ 392211 h 2291704"/>
              <a:gd name="connsiteX109" fmla="*/ 1974608 w 2431808"/>
              <a:gd name="connsiteY109" fmla="*/ 357042 h 2291704"/>
              <a:gd name="connsiteX110" fmla="*/ 2014801 w 2431808"/>
              <a:gd name="connsiteY110" fmla="*/ 367090 h 2291704"/>
              <a:gd name="connsiteX111" fmla="*/ 2070067 w 2431808"/>
              <a:gd name="connsiteY111" fmla="*/ 417332 h 2291704"/>
              <a:gd name="connsiteX112" fmla="*/ 2070067 w 2431808"/>
              <a:gd name="connsiteY112" fmla="*/ 678589 h 2291704"/>
              <a:gd name="connsiteX113" fmla="*/ 2075091 w 2431808"/>
              <a:gd name="connsiteY113" fmla="*/ 804193 h 2291704"/>
              <a:gd name="connsiteX114" fmla="*/ 2115284 w 2431808"/>
              <a:gd name="connsiteY114" fmla="*/ 874532 h 2291704"/>
              <a:gd name="connsiteX115" fmla="*/ 2145429 w 2431808"/>
              <a:gd name="connsiteY115" fmla="*/ 980039 h 2291704"/>
              <a:gd name="connsiteX116" fmla="*/ 2160502 w 2431808"/>
              <a:gd name="connsiteY116" fmla="*/ 1080523 h 2291704"/>
              <a:gd name="connsiteX117" fmla="*/ 2130357 w 2431808"/>
              <a:gd name="connsiteY117" fmla="*/ 1241297 h 2291704"/>
              <a:gd name="connsiteX118" fmla="*/ 2135381 w 2431808"/>
              <a:gd name="connsiteY118" fmla="*/ 1331732 h 2291704"/>
              <a:gd name="connsiteX119" fmla="*/ 2135381 w 2431808"/>
              <a:gd name="connsiteY119" fmla="*/ 1482457 h 2291704"/>
              <a:gd name="connsiteX120" fmla="*/ 2120309 w 2431808"/>
              <a:gd name="connsiteY120" fmla="*/ 1542747 h 2291704"/>
              <a:gd name="connsiteX121" fmla="*/ 2075091 w 2431808"/>
              <a:gd name="connsiteY121" fmla="*/ 1683424 h 2291704"/>
              <a:gd name="connsiteX122" fmla="*/ 2049970 w 2431808"/>
              <a:gd name="connsiteY122" fmla="*/ 1829125 h 2291704"/>
              <a:gd name="connsiteX123" fmla="*/ 2029873 w 2431808"/>
              <a:gd name="connsiteY123" fmla="*/ 1914536 h 2291704"/>
              <a:gd name="connsiteX124" fmla="*/ 2054994 w 2431808"/>
              <a:gd name="connsiteY124" fmla="*/ 1989899 h 2291704"/>
              <a:gd name="connsiteX125" fmla="*/ 2090164 w 2431808"/>
              <a:gd name="connsiteY125" fmla="*/ 2015020 h 2291704"/>
              <a:gd name="connsiteX126" fmla="*/ 2135381 w 2431808"/>
              <a:gd name="connsiteY126" fmla="*/ 2015020 h 2291704"/>
              <a:gd name="connsiteX127" fmla="*/ 2190647 w 2431808"/>
              <a:gd name="connsiteY127" fmla="*/ 1994923 h 2291704"/>
              <a:gd name="connsiteX128" fmla="*/ 2240889 w 2431808"/>
              <a:gd name="connsiteY128" fmla="*/ 1939657 h 2291704"/>
              <a:gd name="connsiteX129" fmla="*/ 2260986 w 2431808"/>
              <a:gd name="connsiteY129" fmla="*/ 1814053 h 2291704"/>
              <a:gd name="connsiteX130" fmla="*/ 2296155 w 2431808"/>
              <a:gd name="connsiteY130" fmla="*/ 1738690 h 2291704"/>
              <a:gd name="connsiteX131" fmla="*/ 2371517 w 2431808"/>
              <a:gd name="connsiteY131" fmla="*/ 1673376 h 2291704"/>
              <a:gd name="connsiteX132" fmla="*/ 2431808 w 2431808"/>
              <a:gd name="connsiteY132" fmla="*/ 1497530 h 2291704"/>
              <a:gd name="connsiteX0" fmla="*/ 1130546 w 2371517"/>
              <a:gd name="connsiteY0" fmla="*/ 271631 h 2291704"/>
              <a:gd name="connsiteX1" fmla="*/ 1080304 w 2371517"/>
              <a:gd name="connsiteY1" fmla="*/ 120905 h 2291704"/>
              <a:gd name="connsiteX2" fmla="*/ 803975 w 2371517"/>
              <a:gd name="connsiteY2" fmla="*/ 5349 h 2291704"/>
              <a:gd name="connsiteX3" fmla="*/ 678370 w 2371517"/>
              <a:gd name="connsiteY3" fmla="*/ 25446 h 2291704"/>
              <a:gd name="connsiteX4" fmla="*/ 572862 w 2371517"/>
              <a:gd name="connsiteY4" fmla="*/ 80712 h 2291704"/>
              <a:gd name="connsiteX5" fmla="*/ 407065 w 2371517"/>
              <a:gd name="connsiteY5" fmla="*/ 171147 h 2291704"/>
              <a:gd name="connsiteX6" fmla="*/ 296533 w 2371517"/>
              <a:gd name="connsiteY6" fmla="*/ 236461 h 2291704"/>
              <a:gd name="connsiteX7" fmla="*/ 276436 w 2371517"/>
              <a:gd name="connsiteY7" fmla="*/ 372114 h 2291704"/>
              <a:gd name="connsiteX8" fmla="*/ 201073 w 2371517"/>
              <a:gd name="connsiteY8" fmla="*/ 477622 h 2291704"/>
              <a:gd name="connsiteX9" fmla="*/ 175953 w 2371517"/>
              <a:gd name="connsiteY9" fmla="*/ 618299 h 2291704"/>
              <a:gd name="connsiteX10" fmla="*/ 196049 w 2371517"/>
              <a:gd name="connsiteY10" fmla="*/ 764000 h 2291704"/>
              <a:gd name="connsiteX11" fmla="*/ 186001 w 2371517"/>
              <a:gd name="connsiteY11" fmla="*/ 919749 h 2291704"/>
              <a:gd name="connsiteX12" fmla="*/ 115662 w 2371517"/>
              <a:gd name="connsiteY12" fmla="*/ 1050378 h 2291704"/>
              <a:gd name="connsiteX13" fmla="*/ 60397 w 2371517"/>
              <a:gd name="connsiteY13" fmla="*/ 1226224 h 2291704"/>
              <a:gd name="connsiteX14" fmla="*/ 106 w 2371517"/>
              <a:gd name="connsiteY14" fmla="*/ 1392022 h 2291704"/>
              <a:gd name="connsiteX15" fmla="*/ 45324 w 2371517"/>
              <a:gd name="connsiteY15" fmla="*/ 1447288 h 2291704"/>
              <a:gd name="connsiteX16" fmla="*/ 30251 w 2371517"/>
              <a:gd name="connsiteY16" fmla="*/ 1608061 h 2291704"/>
              <a:gd name="connsiteX17" fmla="*/ 125711 w 2371517"/>
              <a:gd name="connsiteY17" fmla="*/ 1713569 h 2291704"/>
              <a:gd name="connsiteX18" fmla="*/ 165904 w 2371517"/>
              <a:gd name="connsiteY18" fmla="*/ 1889415 h 2291704"/>
              <a:gd name="connsiteX19" fmla="*/ 296533 w 2371517"/>
              <a:gd name="connsiteY19" fmla="*/ 1994923 h 2291704"/>
              <a:gd name="connsiteX20" fmla="*/ 351799 w 2371517"/>
              <a:gd name="connsiteY20" fmla="*/ 2065261 h 2291704"/>
              <a:gd name="connsiteX21" fmla="*/ 422137 w 2371517"/>
              <a:gd name="connsiteY21" fmla="*/ 2170769 h 2291704"/>
              <a:gd name="connsiteX22" fmla="*/ 462331 w 2371517"/>
              <a:gd name="connsiteY22" fmla="*/ 2251156 h 2291704"/>
              <a:gd name="connsiteX23" fmla="*/ 547742 w 2371517"/>
              <a:gd name="connsiteY23" fmla="*/ 2286325 h 2291704"/>
              <a:gd name="connsiteX24" fmla="*/ 663298 w 2371517"/>
              <a:gd name="connsiteY24" fmla="*/ 2286325 h 2291704"/>
              <a:gd name="connsiteX25" fmla="*/ 743684 w 2371517"/>
              <a:gd name="connsiteY25" fmla="*/ 2236083 h 2291704"/>
              <a:gd name="connsiteX26" fmla="*/ 773829 w 2371517"/>
              <a:gd name="connsiteY26" fmla="*/ 2195890 h 2291704"/>
              <a:gd name="connsiteX27" fmla="*/ 783878 w 2371517"/>
              <a:gd name="connsiteY27" fmla="*/ 2155697 h 2291704"/>
              <a:gd name="connsiteX28" fmla="*/ 753733 w 2371517"/>
              <a:gd name="connsiteY28" fmla="*/ 2065261 h 2291704"/>
              <a:gd name="connsiteX29" fmla="*/ 693443 w 2371517"/>
              <a:gd name="connsiteY29" fmla="*/ 1989899 h 2291704"/>
              <a:gd name="connsiteX30" fmla="*/ 643201 w 2371517"/>
              <a:gd name="connsiteY30" fmla="*/ 1884391 h 2291704"/>
              <a:gd name="connsiteX31" fmla="*/ 643201 w 2371517"/>
              <a:gd name="connsiteY31" fmla="*/ 1809028 h 2291704"/>
              <a:gd name="connsiteX32" fmla="*/ 643201 w 2371517"/>
              <a:gd name="connsiteY32" fmla="*/ 1678400 h 2291704"/>
              <a:gd name="connsiteX33" fmla="*/ 648225 w 2371517"/>
              <a:gd name="connsiteY33" fmla="*/ 1542747 h 2291704"/>
              <a:gd name="connsiteX34" fmla="*/ 643201 w 2371517"/>
              <a:gd name="connsiteY34" fmla="*/ 1457336 h 2291704"/>
              <a:gd name="connsiteX35" fmla="*/ 623104 w 2371517"/>
              <a:gd name="connsiteY35" fmla="*/ 1316659 h 2291704"/>
              <a:gd name="connsiteX36" fmla="*/ 658273 w 2371517"/>
              <a:gd name="connsiteY36" fmla="*/ 1246321 h 2291704"/>
              <a:gd name="connsiteX37" fmla="*/ 678370 w 2371517"/>
              <a:gd name="connsiteY37" fmla="*/ 1095596 h 2291704"/>
              <a:gd name="connsiteX38" fmla="*/ 638177 w 2371517"/>
              <a:gd name="connsiteY38" fmla="*/ 924774 h 2291704"/>
              <a:gd name="connsiteX39" fmla="*/ 597983 w 2371517"/>
              <a:gd name="connsiteY39" fmla="*/ 839363 h 2291704"/>
              <a:gd name="connsiteX40" fmla="*/ 567838 w 2371517"/>
              <a:gd name="connsiteY40" fmla="*/ 683613 h 2291704"/>
              <a:gd name="connsiteX41" fmla="*/ 567838 w 2371517"/>
              <a:gd name="connsiteY41" fmla="*/ 573081 h 2291704"/>
              <a:gd name="connsiteX42" fmla="*/ 597983 w 2371517"/>
              <a:gd name="connsiteY42" fmla="*/ 442453 h 2291704"/>
              <a:gd name="connsiteX43" fmla="*/ 668322 w 2371517"/>
              <a:gd name="connsiteY43" fmla="*/ 352017 h 2291704"/>
              <a:gd name="connsiteX44" fmla="*/ 733636 w 2371517"/>
              <a:gd name="connsiteY44" fmla="*/ 321872 h 2291704"/>
              <a:gd name="connsiteX45" fmla="*/ 819047 w 2371517"/>
              <a:gd name="connsiteY45" fmla="*/ 286703 h 2291704"/>
              <a:gd name="connsiteX46" fmla="*/ 894410 w 2371517"/>
              <a:gd name="connsiteY46" fmla="*/ 276655 h 2291704"/>
              <a:gd name="connsiteX47" fmla="*/ 949676 w 2371517"/>
              <a:gd name="connsiteY47" fmla="*/ 336945 h 2291704"/>
              <a:gd name="connsiteX48" fmla="*/ 944651 w 2371517"/>
              <a:gd name="connsiteY48" fmla="*/ 437428 h 2291704"/>
              <a:gd name="connsiteX49" fmla="*/ 964748 w 2371517"/>
              <a:gd name="connsiteY49" fmla="*/ 583130 h 2291704"/>
              <a:gd name="connsiteX50" fmla="*/ 994893 w 2371517"/>
              <a:gd name="connsiteY50" fmla="*/ 688637 h 2291704"/>
              <a:gd name="connsiteX51" fmla="*/ 1009966 w 2371517"/>
              <a:gd name="connsiteY51" fmla="*/ 764000 h 2291704"/>
              <a:gd name="connsiteX52" fmla="*/ 1025038 w 2371517"/>
              <a:gd name="connsiteY52" fmla="*/ 854435 h 2291704"/>
              <a:gd name="connsiteX53" fmla="*/ 1055183 w 2371517"/>
              <a:gd name="connsiteY53" fmla="*/ 934822 h 2291704"/>
              <a:gd name="connsiteX54" fmla="*/ 1070256 w 2371517"/>
              <a:gd name="connsiteY54" fmla="*/ 969991 h 2291704"/>
              <a:gd name="connsiteX55" fmla="*/ 1095377 w 2371517"/>
              <a:gd name="connsiteY55" fmla="*/ 1005160 h 2291704"/>
              <a:gd name="connsiteX56" fmla="*/ 1140594 w 2371517"/>
              <a:gd name="connsiteY56" fmla="*/ 1145837 h 2291704"/>
              <a:gd name="connsiteX57" fmla="*/ 1195860 w 2371517"/>
              <a:gd name="connsiteY57" fmla="*/ 1281490 h 2291704"/>
              <a:gd name="connsiteX58" fmla="*/ 1251126 w 2371517"/>
              <a:gd name="connsiteY58" fmla="*/ 1397046 h 2291704"/>
              <a:gd name="connsiteX59" fmla="*/ 1351610 w 2371517"/>
              <a:gd name="connsiteY59" fmla="*/ 1472409 h 2291704"/>
              <a:gd name="connsiteX60" fmla="*/ 1442045 w 2371517"/>
              <a:gd name="connsiteY60" fmla="*/ 1472409 h 2291704"/>
              <a:gd name="connsiteX61" fmla="*/ 1477214 w 2371517"/>
              <a:gd name="connsiteY61" fmla="*/ 1432215 h 2291704"/>
              <a:gd name="connsiteX62" fmla="*/ 1437021 w 2371517"/>
              <a:gd name="connsiteY62" fmla="*/ 1361877 h 2291704"/>
              <a:gd name="connsiteX63" fmla="*/ 1406876 w 2371517"/>
              <a:gd name="connsiteY63" fmla="*/ 1286514 h 2291704"/>
              <a:gd name="connsiteX64" fmla="*/ 1381755 w 2371517"/>
              <a:gd name="connsiteY64" fmla="*/ 1231248 h 2291704"/>
              <a:gd name="connsiteX65" fmla="*/ 1351610 w 2371517"/>
              <a:gd name="connsiteY65" fmla="*/ 1110668 h 2291704"/>
              <a:gd name="connsiteX66" fmla="*/ 1331513 w 2371517"/>
              <a:gd name="connsiteY66" fmla="*/ 985064 h 2291704"/>
              <a:gd name="connsiteX67" fmla="*/ 1326489 w 2371517"/>
              <a:gd name="connsiteY67" fmla="*/ 829314 h 2291704"/>
              <a:gd name="connsiteX68" fmla="*/ 1326489 w 2371517"/>
              <a:gd name="connsiteY68" fmla="*/ 718782 h 2291704"/>
              <a:gd name="connsiteX69" fmla="*/ 1316440 w 2371517"/>
              <a:gd name="connsiteY69" fmla="*/ 603226 h 2291704"/>
              <a:gd name="connsiteX70" fmla="*/ 1301368 w 2371517"/>
              <a:gd name="connsiteY70" fmla="*/ 482646 h 2291704"/>
              <a:gd name="connsiteX71" fmla="*/ 1261175 w 2371517"/>
              <a:gd name="connsiteY71" fmla="*/ 402259 h 2291704"/>
              <a:gd name="connsiteX72" fmla="*/ 1246102 w 2371517"/>
              <a:gd name="connsiteY72" fmla="*/ 291727 h 2291704"/>
              <a:gd name="connsiteX73" fmla="*/ 1266199 w 2371517"/>
              <a:gd name="connsiteY73" fmla="*/ 226413 h 2291704"/>
              <a:gd name="connsiteX74" fmla="*/ 1281271 w 2371517"/>
              <a:gd name="connsiteY74" fmla="*/ 216365 h 2291704"/>
              <a:gd name="connsiteX75" fmla="*/ 1326489 w 2371517"/>
              <a:gd name="connsiteY75" fmla="*/ 196268 h 2291704"/>
              <a:gd name="connsiteX76" fmla="*/ 1396827 w 2371517"/>
              <a:gd name="connsiteY76" fmla="*/ 176171 h 2291704"/>
              <a:gd name="connsiteX77" fmla="*/ 1467166 w 2371517"/>
              <a:gd name="connsiteY77" fmla="*/ 181196 h 2291704"/>
              <a:gd name="connsiteX78" fmla="*/ 1517408 w 2371517"/>
              <a:gd name="connsiteY78" fmla="*/ 191244 h 2291704"/>
              <a:gd name="connsiteX79" fmla="*/ 1572673 w 2371517"/>
              <a:gd name="connsiteY79" fmla="*/ 251534 h 2291704"/>
              <a:gd name="connsiteX80" fmla="*/ 1632964 w 2371517"/>
              <a:gd name="connsiteY80" fmla="*/ 321872 h 2291704"/>
              <a:gd name="connsiteX81" fmla="*/ 1663109 w 2371517"/>
              <a:gd name="connsiteY81" fmla="*/ 568057 h 2291704"/>
              <a:gd name="connsiteX82" fmla="*/ 1663109 w 2371517"/>
              <a:gd name="connsiteY82" fmla="*/ 593178 h 2291704"/>
              <a:gd name="connsiteX83" fmla="*/ 1663109 w 2371517"/>
              <a:gd name="connsiteY83" fmla="*/ 728831 h 2291704"/>
              <a:gd name="connsiteX84" fmla="*/ 1663109 w 2371517"/>
              <a:gd name="connsiteY84" fmla="*/ 829314 h 2291704"/>
              <a:gd name="connsiteX85" fmla="*/ 1622915 w 2371517"/>
              <a:gd name="connsiteY85" fmla="*/ 924774 h 2291704"/>
              <a:gd name="connsiteX86" fmla="*/ 1592770 w 2371517"/>
              <a:gd name="connsiteY86" fmla="*/ 1000136 h 2291704"/>
              <a:gd name="connsiteX87" fmla="*/ 1587746 w 2371517"/>
              <a:gd name="connsiteY87" fmla="*/ 1060426 h 2291704"/>
              <a:gd name="connsiteX88" fmla="*/ 1627939 w 2371517"/>
              <a:gd name="connsiteY88" fmla="*/ 1160910 h 2291704"/>
              <a:gd name="connsiteX89" fmla="*/ 1668133 w 2371517"/>
              <a:gd name="connsiteY89" fmla="*/ 1241297 h 2291704"/>
              <a:gd name="connsiteX90" fmla="*/ 1743495 w 2371517"/>
              <a:gd name="connsiteY90" fmla="*/ 1397046 h 2291704"/>
              <a:gd name="connsiteX91" fmla="*/ 1748520 w 2371517"/>
              <a:gd name="connsiteY91" fmla="*/ 1472409 h 2291704"/>
              <a:gd name="connsiteX92" fmla="*/ 1748520 w 2371517"/>
              <a:gd name="connsiteY92" fmla="*/ 1552796 h 2291704"/>
              <a:gd name="connsiteX93" fmla="*/ 1713350 w 2371517"/>
              <a:gd name="connsiteY93" fmla="*/ 1633182 h 2291704"/>
              <a:gd name="connsiteX94" fmla="*/ 1381755 w 2371517"/>
              <a:gd name="connsiteY94" fmla="*/ 2095407 h 2291704"/>
              <a:gd name="connsiteX95" fmla="*/ 1452093 w 2371517"/>
              <a:gd name="connsiteY95" fmla="*/ 2221011 h 2291704"/>
              <a:gd name="connsiteX96" fmla="*/ 1527456 w 2371517"/>
              <a:gd name="connsiteY96" fmla="*/ 2210963 h 2291704"/>
              <a:gd name="connsiteX97" fmla="*/ 1597794 w 2371517"/>
              <a:gd name="connsiteY97" fmla="*/ 2160721 h 2291704"/>
              <a:gd name="connsiteX98" fmla="*/ 1673157 w 2371517"/>
              <a:gd name="connsiteY98" fmla="*/ 2080334 h 2291704"/>
              <a:gd name="connsiteX99" fmla="*/ 1783689 w 2371517"/>
              <a:gd name="connsiteY99" fmla="*/ 1919560 h 2291704"/>
              <a:gd name="connsiteX100" fmla="*/ 1859051 w 2371517"/>
              <a:gd name="connsiteY100" fmla="*/ 1738690 h 2291704"/>
              <a:gd name="connsiteX101" fmla="*/ 1889197 w 2371517"/>
              <a:gd name="connsiteY101" fmla="*/ 1658303 h 2291704"/>
              <a:gd name="connsiteX102" fmla="*/ 1954511 w 2371517"/>
              <a:gd name="connsiteY102" fmla="*/ 1492505 h 2291704"/>
              <a:gd name="connsiteX103" fmla="*/ 1964559 w 2371517"/>
              <a:gd name="connsiteY103" fmla="*/ 1351828 h 2291704"/>
              <a:gd name="connsiteX104" fmla="*/ 1904269 w 2371517"/>
              <a:gd name="connsiteY104" fmla="*/ 1181007 h 2291704"/>
              <a:gd name="connsiteX105" fmla="*/ 1833931 w 2371517"/>
              <a:gd name="connsiteY105" fmla="*/ 949894 h 2291704"/>
              <a:gd name="connsiteX106" fmla="*/ 1823882 w 2371517"/>
              <a:gd name="connsiteY106" fmla="*/ 723807 h 2291704"/>
              <a:gd name="connsiteX107" fmla="*/ 1843979 w 2371517"/>
              <a:gd name="connsiteY107" fmla="*/ 507767 h 2291704"/>
              <a:gd name="connsiteX108" fmla="*/ 1924366 w 2371517"/>
              <a:gd name="connsiteY108" fmla="*/ 392211 h 2291704"/>
              <a:gd name="connsiteX109" fmla="*/ 1974608 w 2371517"/>
              <a:gd name="connsiteY109" fmla="*/ 357042 h 2291704"/>
              <a:gd name="connsiteX110" fmla="*/ 2014801 w 2371517"/>
              <a:gd name="connsiteY110" fmla="*/ 367090 h 2291704"/>
              <a:gd name="connsiteX111" fmla="*/ 2070067 w 2371517"/>
              <a:gd name="connsiteY111" fmla="*/ 417332 h 2291704"/>
              <a:gd name="connsiteX112" fmla="*/ 2070067 w 2371517"/>
              <a:gd name="connsiteY112" fmla="*/ 678589 h 2291704"/>
              <a:gd name="connsiteX113" fmla="*/ 2075091 w 2371517"/>
              <a:gd name="connsiteY113" fmla="*/ 804193 h 2291704"/>
              <a:gd name="connsiteX114" fmla="*/ 2115284 w 2371517"/>
              <a:gd name="connsiteY114" fmla="*/ 874532 h 2291704"/>
              <a:gd name="connsiteX115" fmla="*/ 2145429 w 2371517"/>
              <a:gd name="connsiteY115" fmla="*/ 980039 h 2291704"/>
              <a:gd name="connsiteX116" fmla="*/ 2160502 w 2371517"/>
              <a:gd name="connsiteY116" fmla="*/ 1080523 h 2291704"/>
              <a:gd name="connsiteX117" fmla="*/ 2130357 w 2371517"/>
              <a:gd name="connsiteY117" fmla="*/ 1241297 h 2291704"/>
              <a:gd name="connsiteX118" fmla="*/ 2135381 w 2371517"/>
              <a:gd name="connsiteY118" fmla="*/ 1331732 h 2291704"/>
              <a:gd name="connsiteX119" fmla="*/ 2135381 w 2371517"/>
              <a:gd name="connsiteY119" fmla="*/ 1482457 h 2291704"/>
              <a:gd name="connsiteX120" fmla="*/ 2120309 w 2371517"/>
              <a:gd name="connsiteY120" fmla="*/ 1542747 h 2291704"/>
              <a:gd name="connsiteX121" fmla="*/ 2075091 w 2371517"/>
              <a:gd name="connsiteY121" fmla="*/ 1683424 h 2291704"/>
              <a:gd name="connsiteX122" fmla="*/ 2049970 w 2371517"/>
              <a:gd name="connsiteY122" fmla="*/ 1829125 h 2291704"/>
              <a:gd name="connsiteX123" fmla="*/ 2029873 w 2371517"/>
              <a:gd name="connsiteY123" fmla="*/ 1914536 h 2291704"/>
              <a:gd name="connsiteX124" fmla="*/ 2054994 w 2371517"/>
              <a:gd name="connsiteY124" fmla="*/ 1989899 h 2291704"/>
              <a:gd name="connsiteX125" fmla="*/ 2090164 w 2371517"/>
              <a:gd name="connsiteY125" fmla="*/ 2015020 h 2291704"/>
              <a:gd name="connsiteX126" fmla="*/ 2135381 w 2371517"/>
              <a:gd name="connsiteY126" fmla="*/ 2015020 h 2291704"/>
              <a:gd name="connsiteX127" fmla="*/ 2190647 w 2371517"/>
              <a:gd name="connsiteY127" fmla="*/ 1994923 h 2291704"/>
              <a:gd name="connsiteX128" fmla="*/ 2240889 w 2371517"/>
              <a:gd name="connsiteY128" fmla="*/ 1939657 h 2291704"/>
              <a:gd name="connsiteX129" fmla="*/ 2260986 w 2371517"/>
              <a:gd name="connsiteY129" fmla="*/ 1814053 h 2291704"/>
              <a:gd name="connsiteX130" fmla="*/ 2296155 w 2371517"/>
              <a:gd name="connsiteY130" fmla="*/ 1738690 h 2291704"/>
              <a:gd name="connsiteX131" fmla="*/ 2371517 w 2371517"/>
              <a:gd name="connsiteY131" fmla="*/ 1673376 h 2291704"/>
              <a:gd name="connsiteX0" fmla="*/ 1130546 w 2296155"/>
              <a:gd name="connsiteY0" fmla="*/ 271631 h 2291704"/>
              <a:gd name="connsiteX1" fmla="*/ 1080304 w 2296155"/>
              <a:gd name="connsiteY1" fmla="*/ 120905 h 2291704"/>
              <a:gd name="connsiteX2" fmla="*/ 803975 w 2296155"/>
              <a:gd name="connsiteY2" fmla="*/ 5349 h 2291704"/>
              <a:gd name="connsiteX3" fmla="*/ 678370 w 2296155"/>
              <a:gd name="connsiteY3" fmla="*/ 25446 h 2291704"/>
              <a:gd name="connsiteX4" fmla="*/ 572862 w 2296155"/>
              <a:gd name="connsiteY4" fmla="*/ 80712 h 2291704"/>
              <a:gd name="connsiteX5" fmla="*/ 407065 w 2296155"/>
              <a:gd name="connsiteY5" fmla="*/ 171147 h 2291704"/>
              <a:gd name="connsiteX6" fmla="*/ 296533 w 2296155"/>
              <a:gd name="connsiteY6" fmla="*/ 236461 h 2291704"/>
              <a:gd name="connsiteX7" fmla="*/ 276436 w 2296155"/>
              <a:gd name="connsiteY7" fmla="*/ 372114 h 2291704"/>
              <a:gd name="connsiteX8" fmla="*/ 201073 w 2296155"/>
              <a:gd name="connsiteY8" fmla="*/ 477622 h 2291704"/>
              <a:gd name="connsiteX9" fmla="*/ 175953 w 2296155"/>
              <a:gd name="connsiteY9" fmla="*/ 618299 h 2291704"/>
              <a:gd name="connsiteX10" fmla="*/ 196049 w 2296155"/>
              <a:gd name="connsiteY10" fmla="*/ 764000 h 2291704"/>
              <a:gd name="connsiteX11" fmla="*/ 186001 w 2296155"/>
              <a:gd name="connsiteY11" fmla="*/ 919749 h 2291704"/>
              <a:gd name="connsiteX12" fmla="*/ 115662 w 2296155"/>
              <a:gd name="connsiteY12" fmla="*/ 1050378 h 2291704"/>
              <a:gd name="connsiteX13" fmla="*/ 60397 w 2296155"/>
              <a:gd name="connsiteY13" fmla="*/ 1226224 h 2291704"/>
              <a:gd name="connsiteX14" fmla="*/ 106 w 2296155"/>
              <a:gd name="connsiteY14" fmla="*/ 1392022 h 2291704"/>
              <a:gd name="connsiteX15" fmla="*/ 45324 w 2296155"/>
              <a:gd name="connsiteY15" fmla="*/ 1447288 h 2291704"/>
              <a:gd name="connsiteX16" fmla="*/ 30251 w 2296155"/>
              <a:gd name="connsiteY16" fmla="*/ 1608061 h 2291704"/>
              <a:gd name="connsiteX17" fmla="*/ 125711 w 2296155"/>
              <a:gd name="connsiteY17" fmla="*/ 1713569 h 2291704"/>
              <a:gd name="connsiteX18" fmla="*/ 165904 w 2296155"/>
              <a:gd name="connsiteY18" fmla="*/ 1889415 h 2291704"/>
              <a:gd name="connsiteX19" fmla="*/ 296533 w 2296155"/>
              <a:gd name="connsiteY19" fmla="*/ 1994923 h 2291704"/>
              <a:gd name="connsiteX20" fmla="*/ 351799 w 2296155"/>
              <a:gd name="connsiteY20" fmla="*/ 2065261 h 2291704"/>
              <a:gd name="connsiteX21" fmla="*/ 422137 w 2296155"/>
              <a:gd name="connsiteY21" fmla="*/ 2170769 h 2291704"/>
              <a:gd name="connsiteX22" fmla="*/ 462331 w 2296155"/>
              <a:gd name="connsiteY22" fmla="*/ 2251156 h 2291704"/>
              <a:gd name="connsiteX23" fmla="*/ 547742 w 2296155"/>
              <a:gd name="connsiteY23" fmla="*/ 2286325 h 2291704"/>
              <a:gd name="connsiteX24" fmla="*/ 663298 w 2296155"/>
              <a:gd name="connsiteY24" fmla="*/ 2286325 h 2291704"/>
              <a:gd name="connsiteX25" fmla="*/ 743684 w 2296155"/>
              <a:gd name="connsiteY25" fmla="*/ 2236083 h 2291704"/>
              <a:gd name="connsiteX26" fmla="*/ 773829 w 2296155"/>
              <a:gd name="connsiteY26" fmla="*/ 2195890 h 2291704"/>
              <a:gd name="connsiteX27" fmla="*/ 783878 w 2296155"/>
              <a:gd name="connsiteY27" fmla="*/ 2155697 h 2291704"/>
              <a:gd name="connsiteX28" fmla="*/ 753733 w 2296155"/>
              <a:gd name="connsiteY28" fmla="*/ 2065261 h 2291704"/>
              <a:gd name="connsiteX29" fmla="*/ 693443 w 2296155"/>
              <a:gd name="connsiteY29" fmla="*/ 1989899 h 2291704"/>
              <a:gd name="connsiteX30" fmla="*/ 643201 w 2296155"/>
              <a:gd name="connsiteY30" fmla="*/ 1884391 h 2291704"/>
              <a:gd name="connsiteX31" fmla="*/ 643201 w 2296155"/>
              <a:gd name="connsiteY31" fmla="*/ 1809028 h 2291704"/>
              <a:gd name="connsiteX32" fmla="*/ 643201 w 2296155"/>
              <a:gd name="connsiteY32" fmla="*/ 1678400 h 2291704"/>
              <a:gd name="connsiteX33" fmla="*/ 648225 w 2296155"/>
              <a:gd name="connsiteY33" fmla="*/ 1542747 h 2291704"/>
              <a:gd name="connsiteX34" fmla="*/ 643201 w 2296155"/>
              <a:gd name="connsiteY34" fmla="*/ 1457336 h 2291704"/>
              <a:gd name="connsiteX35" fmla="*/ 623104 w 2296155"/>
              <a:gd name="connsiteY35" fmla="*/ 1316659 h 2291704"/>
              <a:gd name="connsiteX36" fmla="*/ 658273 w 2296155"/>
              <a:gd name="connsiteY36" fmla="*/ 1246321 h 2291704"/>
              <a:gd name="connsiteX37" fmla="*/ 678370 w 2296155"/>
              <a:gd name="connsiteY37" fmla="*/ 1095596 h 2291704"/>
              <a:gd name="connsiteX38" fmla="*/ 638177 w 2296155"/>
              <a:gd name="connsiteY38" fmla="*/ 924774 h 2291704"/>
              <a:gd name="connsiteX39" fmla="*/ 597983 w 2296155"/>
              <a:gd name="connsiteY39" fmla="*/ 839363 h 2291704"/>
              <a:gd name="connsiteX40" fmla="*/ 567838 w 2296155"/>
              <a:gd name="connsiteY40" fmla="*/ 683613 h 2291704"/>
              <a:gd name="connsiteX41" fmla="*/ 567838 w 2296155"/>
              <a:gd name="connsiteY41" fmla="*/ 573081 h 2291704"/>
              <a:gd name="connsiteX42" fmla="*/ 597983 w 2296155"/>
              <a:gd name="connsiteY42" fmla="*/ 442453 h 2291704"/>
              <a:gd name="connsiteX43" fmla="*/ 668322 w 2296155"/>
              <a:gd name="connsiteY43" fmla="*/ 352017 h 2291704"/>
              <a:gd name="connsiteX44" fmla="*/ 733636 w 2296155"/>
              <a:gd name="connsiteY44" fmla="*/ 321872 h 2291704"/>
              <a:gd name="connsiteX45" fmla="*/ 819047 w 2296155"/>
              <a:gd name="connsiteY45" fmla="*/ 286703 h 2291704"/>
              <a:gd name="connsiteX46" fmla="*/ 894410 w 2296155"/>
              <a:gd name="connsiteY46" fmla="*/ 276655 h 2291704"/>
              <a:gd name="connsiteX47" fmla="*/ 949676 w 2296155"/>
              <a:gd name="connsiteY47" fmla="*/ 336945 h 2291704"/>
              <a:gd name="connsiteX48" fmla="*/ 944651 w 2296155"/>
              <a:gd name="connsiteY48" fmla="*/ 437428 h 2291704"/>
              <a:gd name="connsiteX49" fmla="*/ 964748 w 2296155"/>
              <a:gd name="connsiteY49" fmla="*/ 583130 h 2291704"/>
              <a:gd name="connsiteX50" fmla="*/ 994893 w 2296155"/>
              <a:gd name="connsiteY50" fmla="*/ 688637 h 2291704"/>
              <a:gd name="connsiteX51" fmla="*/ 1009966 w 2296155"/>
              <a:gd name="connsiteY51" fmla="*/ 764000 h 2291704"/>
              <a:gd name="connsiteX52" fmla="*/ 1025038 w 2296155"/>
              <a:gd name="connsiteY52" fmla="*/ 854435 h 2291704"/>
              <a:gd name="connsiteX53" fmla="*/ 1055183 w 2296155"/>
              <a:gd name="connsiteY53" fmla="*/ 934822 h 2291704"/>
              <a:gd name="connsiteX54" fmla="*/ 1070256 w 2296155"/>
              <a:gd name="connsiteY54" fmla="*/ 969991 h 2291704"/>
              <a:gd name="connsiteX55" fmla="*/ 1095377 w 2296155"/>
              <a:gd name="connsiteY55" fmla="*/ 1005160 h 2291704"/>
              <a:gd name="connsiteX56" fmla="*/ 1140594 w 2296155"/>
              <a:gd name="connsiteY56" fmla="*/ 1145837 h 2291704"/>
              <a:gd name="connsiteX57" fmla="*/ 1195860 w 2296155"/>
              <a:gd name="connsiteY57" fmla="*/ 1281490 h 2291704"/>
              <a:gd name="connsiteX58" fmla="*/ 1251126 w 2296155"/>
              <a:gd name="connsiteY58" fmla="*/ 1397046 h 2291704"/>
              <a:gd name="connsiteX59" fmla="*/ 1351610 w 2296155"/>
              <a:gd name="connsiteY59" fmla="*/ 1472409 h 2291704"/>
              <a:gd name="connsiteX60" fmla="*/ 1442045 w 2296155"/>
              <a:gd name="connsiteY60" fmla="*/ 1472409 h 2291704"/>
              <a:gd name="connsiteX61" fmla="*/ 1477214 w 2296155"/>
              <a:gd name="connsiteY61" fmla="*/ 1432215 h 2291704"/>
              <a:gd name="connsiteX62" fmla="*/ 1437021 w 2296155"/>
              <a:gd name="connsiteY62" fmla="*/ 1361877 h 2291704"/>
              <a:gd name="connsiteX63" fmla="*/ 1406876 w 2296155"/>
              <a:gd name="connsiteY63" fmla="*/ 1286514 h 2291704"/>
              <a:gd name="connsiteX64" fmla="*/ 1381755 w 2296155"/>
              <a:gd name="connsiteY64" fmla="*/ 1231248 h 2291704"/>
              <a:gd name="connsiteX65" fmla="*/ 1351610 w 2296155"/>
              <a:gd name="connsiteY65" fmla="*/ 1110668 h 2291704"/>
              <a:gd name="connsiteX66" fmla="*/ 1331513 w 2296155"/>
              <a:gd name="connsiteY66" fmla="*/ 985064 h 2291704"/>
              <a:gd name="connsiteX67" fmla="*/ 1326489 w 2296155"/>
              <a:gd name="connsiteY67" fmla="*/ 829314 h 2291704"/>
              <a:gd name="connsiteX68" fmla="*/ 1326489 w 2296155"/>
              <a:gd name="connsiteY68" fmla="*/ 718782 h 2291704"/>
              <a:gd name="connsiteX69" fmla="*/ 1316440 w 2296155"/>
              <a:gd name="connsiteY69" fmla="*/ 603226 h 2291704"/>
              <a:gd name="connsiteX70" fmla="*/ 1301368 w 2296155"/>
              <a:gd name="connsiteY70" fmla="*/ 482646 h 2291704"/>
              <a:gd name="connsiteX71" fmla="*/ 1261175 w 2296155"/>
              <a:gd name="connsiteY71" fmla="*/ 402259 h 2291704"/>
              <a:gd name="connsiteX72" fmla="*/ 1246102 w 2296155"/>
              <a:gd name="connsiteY72" fmla="*/ 291727 h 2291704"/>
              <a:gd name="connsiteX73" fmla="*/ 1266199 w 2296155"/>
              <a:gd name="connsiteY73" fmla="*/ 226413 h 2291704"/>
              <a:gd name="connsiteX74" fmla="*/ 1281271 w 2296155"/>
              <a:gd name="connsiteY74" fmla="*/ 216365 h 2291704"/>
              <a:gd name="connsiteX75" fmla="*/ 1326489 w 2296155"/>
              <a:gd name="connsiteY75" fmla="*/ 196268 h 2291704"/>
              <a:gd name="connsiteX76" fmla="*/ 1396827 w 2296155"/>
              <a:gd name="connsiteY76" fmla="*/ 176171 h 2291704"/>
              <a:gd name="connsiteX77" fmla="*/ 1467166 w 2296155"/>
              <a:gd name="connsiteY77" fmla="*/ 181196 h 2291704"/>
              <a:gd name="connsiteX78" fmla="*/ 1517408 w 2296155"/>
              <a:gd name="connsiteY78" fmla="*/ 191244 h 2291704"/>
              <a:gd name="connsiteX79" fmla="*/ 1572673 w 2296155"/>
              <a:gd name="connsiteY79" fmla="*/ 251534 h 2291704"/>
              <a:gd name="connsiteX80" fmla="*/ 1632964 w 2296155"/>
              <a:gd name="connsiteY80" fmla="*/ 321872 h 2291704"/>
              <a:gd name="connsiteX81" fmla="*/ 1663109 w 2296155"/>
              <a:gd name="connsiteY81" fmla="*/ 568057 h 2291704"/>
              <a:gd name="connsiteX82" fmla="*/ 1663109 w 2296155"/>
              <a:gd name="connsiteY82" fmla="*/ 593178 h 2291704"/>
              <a:gd name="connsiteX83" fmla="*/ 1663109 w 2296155"/>
              <a:gd name="connsiteY83" fmla="*/ 728831 h 2291704"/>
              <a:gd name="connsiteX84" fmla="*/ 1663109 w 2296155"/>
              <a:gd name="connsiteY84" fmla="*/ 829314 h 2291704"/>
              <a:gd name="connsiteX85" fmla="*/ 1622915 w 2296155"/>
              <a:gd name="connsiteY85" fmla="*/ 924774 h 2291704"/>
              <a:gd name="connsiteX86" fmla="*/ 1592770 w 2296155"/>
              <a:gd name="connsiteY86" fmla="*/ 1000136 h 2291704"/>
              <a:gd name="connsiteX87" fmla="*/ 1587746 w 2296155"/>
              <a:gd name="connsiteY87" fmla="*/ 1060426 h 2291704"/>
              <a:gd name="connsiteX88" fmla="*/ 1627939 w 2296155"/>
              <a:gd name="connsiteY88" fmla="*/ 1160910 h 2291704"/>
              <a:gd name="connsiteX89" fmla="*/ 1668133 w 2296155"/>
              <a:gd name="connsiteY89" fmla="*/ 1241297 h 2291704"/>
              <a:gd name="connsiteX90" fmla="*/ 1743495 w 2296155"/>
              <a:gd name="connsiteY90" fmla="*/ 1397046 h 2291704"/>
              <a:gd name="connsiteX91" fmla="*/ 1748520 w 2296155"/>
              <a:gd name="connsiteY91" fmla="*/ 1472409 h 2291704"/>
              <a:gd name="connsiteX92" fmla="*/ 1748520 w 2296155"/>
              <a:gd name="connsiteY92" fmla="*/ 1552796 h 2291704"/>
              <a:gd name="connsiteX93" fmla="*/ 1713350 w 2296155"/>
              <a:gd name="connsiteY93" fmla="*/ 1633182 h 2291704"/>
              <a:gd name="connsiteX94" fmla="*/ 1381755 w 2296155"/>
              <a:gd name="connsiteY94" fmla="*/ 2095407 h 2291704"/>
              <a:gd name="connsiteX95" fmla="*/ 1452093 w 2296155"/>
              <a:gd name="connsiteY95" fmla="*/ 2221011 h 2291704"/>
              <a:gd name="connsiteX96" fmla="*/ 1527456 w 2296155"/>
              <a:gd name="connsiteY96" fmla="*/ 2210963 h 2291704"/>
              <a:gd name="connsiteX97" fmla="*/ 1597794 w 2296155"/>
              <a:gd name="connsiteY97" fmla="*/ 2160721 h 2291704"/>
              <a:gd name="connsiteX98" fmla="*/ 1673157 w 2296155"/>
              <a:gd name="connsiteY98" fmla="*/ 2080334 h 2291704"/>
              <a:gd name="connsiteX99" fmla="*/ 1783689 w 2296155"/>
              <a:gd name="connsiteY99" fmla="*/ 1919560 h 2291704"/>
              <a:gd name="connsiteX100" fmla="*/ 1859051 w 2296155"/>
              <a:gd name="connsiteY100" fmla="*/ 1738690 h 2291704"/>
              <a:gd name="connsiteX101" fmla="*/ 1889197 w 2296155"/>
              <a:gd name="connsiteY101" fmla="*/ 1658303 h 2291704"/>
              <a:gd name="connsiteX102" fmla="*/ 1954511 w 2296155"/>
              <a:gd name="connsiteY102" fmla="*/ 1492505 h 2291704"/>
              <a:gd name="connsiteX103" fmla="*/ 1964559 w 2296155"/>
              <a:gd name="connsiteY103" fmla="*/ 1351828 h 2291704"/>
              <a:gd name="connsiteX104" fmla="*/ 1904269 w 2296155"/>
              <a:gd name="connsiteY104" fmla="*/ 1181007 h 2291704"/>
              <a:gd name="connsiteX105" fmla="*/ 1833931 w 2296155"/>
              <a:gd name="connsiteY105" fmla="*/ 949894 h 2291704"/>
              <a:gd name="connsiteX106" fmla="*/ 1823882 w 2296155"/>
              <a:gd name="connsiteY106" fmla="*/ 723807 h 2291704"/>
              <a:gd name="connsiteX107" fmla="*/ 1843979 w 2296155"/>
              <a:gd name="connsiteY107" fmla="*/ 507767 h 2291704"/>
              <a:gd name="connsiteX108" fmla="*/ 1924366 w 2296155"/>
              <a:gd name="connsiteY108" fmla="*/ 392211 h 2291704"/>
              <a:gd name="connsiteX109" fmla="*/ 1974608 w 2296155"/>
              <a:gd name="connsiteY109" fmla="*/ 357042 h 2291704"/>
              <a:gd name="connsiteX110" fmla="*/ 2014801 w 2296155"/>
              <a:gd name="connsiteY110" fmla="*/ 367090 h 2291704"/>
              <a:gd name="connsiteX111" fmla="*/ 2070067 w 2296155"/>
              <a:gd name="connsiteY111" fmla="*/ 417332 h 2291704"/>
              <a:gd name="connsiteX112" fmla="*/ 2070067 w 2296155"/>
              <a:gd name="connsiteY112" fmla="*/ 678589 h 2291704"/>
              <a:gd name="connsiteX113" fmla="*/ 2075091 w 2296155"/>
              <a:gd name="connsiteY113" fmla="*/ 804193 h 2291704"/>
              <a:gd name="connsiteX114" fmla="*/ 2115284 w 2296155"/>
              <a:gd name="connsiteY114" fmla="*/ 874532 h 2291704"/>
              <a:gd name="connsiteX115" fmla="*/ 2145429 w 2296155"/>
              <a:gd name="connsiteY115" fmla="*/ 980039 h 2291704"/>
              <a:gd name="connsiteX116" fmla="*/ 2160502 w 2296155"/>
              <a:gd name="connsiteY116" fmla="*/ 1080523 h 2291704"/>
              <a:gd name="connsiteX117" fmla="*/ 2130357 w 2296155"/>
              <a:gd name="connsiteY117" fmla="*/ 1241297 h 2291704"/>
              <a:gd name="connsiteX118" fmla="*/ 2135381 w 2296155"/>
              <a:gd name="connsiteY118" fmla="*/ 1331732 h 2291704"/>
              <a:gd name="connsiteX119" fmla="*/ 2135381 w 2296155"/>
              <a:gd name="connsiteY119" fmla="*/ 1482457 h 2291704"/>
              <a:gd name="connsiteX120" fmla="*/ 2120309 w 2296155"/>
              <a:gd name="connsiteY120" fmla="*/ 1542747 h 2291704"/>
              <a:gd name="connsiteX121" fmla="*/ 2075091 w 2296155"/>
              <a:gd name="connsiteY121" fmla="*/ 1683424 h 2291704"/>
              <a:gd name="connsiteX122" fmla="*/ 2049970 w 2296155"/>
              <a:gd name="connsiteY122" fmla="*/ 1829125 h 2291704"/>
              <a:gd name="connsiteX123" fmla="*/ 2029873 w 2296155"/>
              <a:gd name="connsiteY123" fmla="*/ 1914536 h 2291704"/>
              <a:gd name="connsiteX124" fmla="*/ 2054994 w 2296155"/>
              <a:gd name="connsiteY124" fmla="*/ 1989899 h 2291704"/>
              <a:gd name="connsiteX125" fmla="*/ 2090164 w 2296155"/>
              <a:gd name="connsiteY125" fmla="*/ 2015020 h 2291704"/>
              <a:gd name="connsiteX126" fmla="*/ 2135381 w 2296155"/>
              <a:gd name="connsiteY126" fmla="*/ 2015020 h 2291704"/>
              <a:gd name="connsiteX127" fmla="*/ 2190647 w 2296155"/>
              <a:gd name="connsiteY127" fmla="*/ 1994923 h 2291704"/>
              <a:gd name="connsiteX128" fmla="*/ 2240889 w 2296155"/>
              <a:gd name="connsiteY128" fmla="*/ 1939657 h 2291704"/>
              <a:gd name="connsiteX129" fmla="*/ 2260986 w 2296155"/>
              <a:gd name="connsiteY129" fmla="*/ 1814053 h 2291704"/>
              <a:gd name="connsiteX130" fmla="*/ 2296155 w 2296155"/>
              <a:gd name="connsiteY130" fmla="*/ 1738690 h 2291704"/>
              <a:gd name="connsiteX0" fmla="*/ 1130546 w 2260986"/>
              <a:gd name="connsiteY0" fmla="*/ 271631 h 2291704"/>
              <a:gd name="connsiteX1" fmla="*/ 1080304 w 2260986"/>
              <a:gd name="connsiteY1" fmla="*/ 120905 h 2291704"/>
              <a:gd name="connsiteX2" fmla="*/ 803975 w 2260986"/>
              <a:gd name="connsiteY2" fmla="*/ 5349 h 2291704"/>
              <a:gd name="connsiteX3" fmla="*/ 678370 w 2260986"/>
              <a:gd name="connsiteY3" fmla="*/ 25446 h 2291704"/>
              <a:gd name="connsiteX4" fmla="*/ 572862 w 2260986"/>
              <a:gd name="connsiteY4" fmla="*/ 80712 h 2291704"/>
              <a:gd name="connsiteX5" fmla="*/ 407065 w 2260986"/>
              <a:gd name="connsiteY5" fmla="*/ 171147 h 2291704"/>
              <a:gd name="connsiteX6" fmla="*/ 296533 w 2260986"/>
              <a:gd name="connsiteY6" fmla="*/ 236461 h 2291704"/>
              <a:gd name="connsiteX7" fmla="*/ 276436 w 2260986"/>
              <a:gd name="connsiteY7" fmla="*/ 372114 h 2291704"/>
              <a:gd name="connsiteX8" fmla="*/ 201073 w 2260986"/>
              <a:gd name="connsiteY8" fmla="*/ 477622 h 2291704"/>
              <a:gd name="connsiteX9" fmla="*/ 175953 w 2260986"/>
              <a:gd name="connsiteY9" fmla="*/ 618299 h 2291704"/>
              <a:gd name="connsiteX10" fmla="*/ 196049 w 2260986"/>
              <a:gd name="connsiteY10" fmla="*/ 764000 h 2291704"/>
              <a:gd name="connsiteX11" fmla="*/ 186001 w 2260986"/>
              <a:gd name="connsiteY11" fmla="*/ 919749 h 2291704"/>
              <a:gd name="connsiteX12" fmla="*/ 115662 w 2260986"/>
              <a:gd name="connsiteY12" fmla="*/ 1050378 h 2291704"/>
              <a:gd name="connsiteX13" fmla="*/ 60397 w 2260986"/>
              <a:gd name="connsiteY13" fmla="*/ 1226224 h 2291704"/>
              <a:gd name="connsiteX14" fmla="*/ 106 w 2260986"/>
              <a:gd name="connsiteY14" fmla="*/ 1392022 h 2291704"/>
              <a:gd name="connsiteX15" fmla="*/ 45324 w 2260986"/>
              <a:gd name="connsiteY15" fmla="*/ 1447288 h 2291704"/>
              <a:gd name="connsiteX16" fmla="*/ 30251 w 2260986"/>
              <a:gd name="connsiteY16" fmla="*/ 1608061 h 2291704"/>
              <a:gd name="connsiteX17" fmla="*/ 125711 w 2260986"/>
              <a:gd name="connsiteY17" fmla="*/ 1713569 h 2291704"/>
              <a:gd name="connsiteX18" fmla="*/ 165904 w 2260986"/>
              <a:gd name="connsiteY18" fmla="*/ 1889415 h 2291704"/>
              <a:gd name="connsiteX19" fmla="*/ 296533 w 2260986"/>
              <a:gd name="connsiteY19" fmla="*/ 1994923 h 2291704"/>
              <a:gd name="connsiteX20" fmla="*/ 351799 w 2260986"/>
              <a:gd name="connsiteY20" fmla="*/ 2065261 h 2291704"/>
              <a:gd name="connsiteX21" fmla="*/ 422137 w 2260986"/>
              <a:gd name="connsiteY21" fmla="*/ 2170769 h 2291704"/>
              <a:gd name="connsiteX22" fmla="*/ 462331 w 2260986"/>
              <a:gd name="connsiteY22" fmla="*/ 2251156 h 2291704"/>
              <a:gd name="connsiteX23" fmla="*/ 547742 w 2260986"/>
              <a:gd name="connsiteY23" fmla="*/ 2286325 h 2291704"/>
              <a:gd name="connsiteX24" fmla="*/ 663298 w 2260986"/>
              <a:gd name="connsiteY24" fmla="*/ 2286325 h 2291704"/>
              <a:gd name="connsiteX25" fmla="*/ 743684 w 2260986"/>
              <a:gd name="connsiteY25" fmla="*/ 2236083 h 2291704"/>
              <a:gd name="connsiteX26" fmla="*/ 773829 w 2260986"/>
              <a:gd name="connsiteY26" fmla="*/ 2195890 h 2291704"/>
              <a:gd name="connsiteX27" fmla="*/ 783878 w 2260986"/>
              <a:gd name="connsiteY27" fmla="*/ 2155697 h 2291704"/>
              <a:gd name="connsiteX28" fmla="*/ 753733 w 2260986"/>
              <a:gd name="connsiteY28" fmla="*/ 2065261 h 2291704"/>
              <a:gd name="connsiteX29" fmla="*/ 693443 w 2260986"/>
              <a:gd name="connsiteY29" fmla="*/ 1989899 h 2291704"/>
              <a:gd name="connsiteX30" fmla="*/ 643201 w 2260986"/>
              <a:gd name="connsiteY30" fmla="*/ 1884391 h 2291704"/>
              <a:gd name="connsiteX31" fmla="*/ 643201 w 2260986"/>
              <a:gd name="connsiteY31" fmla="*/ 1809028 h 2291704"/>
              <a:gd name="connsiteX32" fmla="*/ 643201 w 2260986"/>
              <a:gd name="connsiteY32" fmla="*/ 1678400 h 2291704"/>
              <a:gd name="connsiteX33" fmla="*/ 648225 w 2260986"/>
              <a:gd name="connsiteY33" fmla="*/ 1542747 h 2291704"/>
              <a:gd name="connsiteX34" fmla="*/ 643201 w 2260986"/>
              <a:gd name="connsiteY34" fmla="*/ 1457336 h 2291704"/>
              <a:gd name="connsiteX35" fmla="*/ 623104 w 2260986"/>
              <a:gd name="connsiteY35" fmla="*/ 1316659 h 2291704"/>
              <a:gd name="connsiteX36" fmla="*/ 658273 w 2260986"/>
              <a:gd name="connsiteY36" fmla="*/ 1246321 h 2291704"/>
              <a:gd name="connsiteX37" fmla="*/ 678370 w 2260986"/>
              <a:gd name="connsiteY37" fmla="*/ 1095596 h 2291704"/>
              <a:gd name="connsiteX38" fmla="*/ 638177 w 2260986"/>
              <a:gd name="connsiteY38" fmla="*/ 924774 h 2291704"/>
              <a:gd name="connsiteX39" fmla="*/ 597983 w 2260986"/>
              <a:gd name="connsiteY39" fmla="*/ 839363 h 2291704"/>
              <a:gd name="connsiteX40" fmla="*/ 567838 w 2260986"/>
              <a:gd name="connsiteY40" fmla="*/ 683613 h 2291704"/>
              <a:gd name="connsiteX41" fmla="*/ 567838 w 2260986"/>
              <a:gd name="connsiteY41" fmla="*/ 573081 h 2291704"/>
              <a:gd name="connsiteX42" fmla="*/ 597983 w 2260986"/>
              <a:gd name="connsiteY42" fmla="*/ 442453 h 2291704"/>
              <a:gd name="connsiteX43" fmla="*/ 668322 w 2260986"/>
              <a:gd name="connsiteY43" fmla="*/ 352017 h 2291704"/>
              <a:gd name="connsiteX44" fmla="*/ 733636 w 2260986"/>
              <a:gd name="connsiteY44" fmla="*/ 321872 h 2291704"/>
              <a:gd name="connsiteX45" fmla="*/ 819047 w 2260986"/>
              <a:gd name="connsiteY45" fmla="*/ 286703 h 2291704"/>
              <a:gd name="connsiteX46" fmla="*/ 894410 w 2260986"/>
              <a:gd name="connsiteY46" fmla="*/ 276655 h 2291704"/>
              <a:gd name="connsiteX47" fmla="*/ 949676 w 2260986"/>
              <a:gd name="connsiteY47" fmla="*/ 336945 h 2291704"/>
              <a:gd name="connsiteX48" fmla="*/ 944651 w 2260986"/>
              <a:gd name="connsiteY48" fmla="*/ 437428 h 2291704"/>
              <a:gd name="connsiteX49" fmla="*/ 964748 w 2260986"/>
              <a:gd name="connsiteY49" fmla="*/ 583130 h 2291704"/>
              <a:gd name="connsiteX50" fmla="*/ 994893 w 2260986"/>
              <a:gd name="connsiteY50" fmla="*/ 688637 h 2291704"/>
              <a:gd name="connsiteX51" fmla="*/ 1009966 w 2260986"/>
              <a:gd name="connsiteY51" fmla="*/ 764000 h 2291704"/>
              <a:gd name="connsiteX52" fmla="*/ 1025038 w 2260986"/>
              <a:gd name="connsiteY52" fmla="*/ 854435 h 2291704"/>
              <a:gd name="connsiteX53" fmla="*/ 1055183 w 2260986"/>
              <a:gd name="connsiteY53" fmla="*/ 934822 h 2291704"/>
              <a:gd name="connsiteX54" fmla="*/ 1070256 w 2260986"/>
              <a:gd name="connsiteY54" fmla="*/ 969991 h 2291704"/>
              <a:gd name="connsiteX55" fmla="*/ 1095377 w 2260986"/>
              <a:gd name="connsiteY55" fmla="*/ 1005160 h 2291704"/>
              <a:gd name="connsiteX56" fmla="*/ 1140594 w 2260986"/>
              <a:gd name="connsiteY56" fmla="*/ 1145837 h 2291704"/>
              <a:gd name="connsiteX57" fmla="*/ 1195860 w 2260986"/>
              <a:gd name="connsiteY57" fmla="*/ 1281490 h 2291704"/>
              <a:gd name="connsiteX58" fmla="*/ 1251126 w 2260986"/>
              <a:gd name="connsiteY58" fmla="*/ 1397046 h 2291704"/>
              <a:gd name="connsiteX59" fmla="*/ 1351610 w 2260986"/>
              <a:gd name="connsiteY59" fmla="*/ 1472409 h 2291704"/>
              <a:gd name="connsiteX60" fmla="*/ 1442045 w 2260986"/>
              <a:gd name="connsiteY60" fmla="*/ 1472409 h 2291704"/>
              <a:gd name="connsiteX61" fmla="*/ 1477214 w 2260986"/>
              <a:gd name="connsiteY61" fmla="*/ 1432215 h 2291704"/>
              <a:gd name="connsiteX62" fmla="*/ 1437021 w 2260986"/>
              <a:gd name="connsiteY62" fmla="*/ 1361877 h 2291704"/>
              <a:gd name="connsiteX63" fmla="*/ 1406876 w 2260986"/>
              <a:gd name="connsiteY63" fmla="*/ 1286514 h 2291704"/>
              <a:gd name="connsiteX64" fmla="*/ 1381755 w 2260986"/>
              <a:gd name="connsiteY64" fmla="*/ 1231248 h 2291704"/>
              <a:gd name="connsiteX65" fmla="*/ 1351610 w 2260986"/>
              <a:gd name="connsiteY65" fmla="*/ 1110668 h 2291704"/>
              <a:gd name="connsiteX66" fmla="*/ 1331513 w 2260986"/>
              <a:gd name="connsiteY66" fmla="*/ 985064 h 2291704"/>
              <a:gd name="connsiteX67" fmla="*/ 1326489 w 2260986"/>
              <a:gd name="connsiteY67" fmla="*/ 829314 h 2291704"/>
              <a:gd name="connsiteX68" fmla="*/ 1326489 w 2260986"/>
              <a:gd name="connsiteY68" fmla="*/ 718782 h 2291704"/>
              <a:gd name="connsiteX69" fmla="*/ 1316440 w 2260986"/>
              <a:gd name="connsiteY69" fmla="*/ 603226 h 2291704"/>
              <a:gd name="connsiteX70" fmla="*/ 1301368 w 2260986"/>
              <a:gd name="connsiteY70" fmla="*/ 482646 h 2291704"/>
              <a:gd name="connsiteX71" fmla="*/ 1261175 w 2260986"/>
              <a:gd name="connsiteY71" fmla="*/ 402259 h 2291704"/>
              <a:gd name="connsiteX72" fmla="*/ 1246102 w 2260986"/>
              <a:gd name="connsiteY72" fmla="*/ 291727 h 2291704"/>
              <a:gd name="connsiteX73" fmla="*/ 1266199 w 2260986"/>
              <a:gd name="connsiteY73" fmla="*/ 226413 h 2291704"/>
              <a:gd name="connsiteX74" fmla="*/ 1281271 w 2260986"/>
              <a:gd name="connsiteY74" fmla="*/ 216365 h 2291704"/>
              <a:gd name="connsiteX75" fmla="*/ 1326489 w 2260986"/>
              <a:gd name="connsiteY75" fmla="*/ 196268 h 2291704"/>
              <a:gd name="connsiteX76" fmla="*/ 1396827 w 2260986"/>
              <a:gd name="connsiteY76" fmla="*/ 176171 h 2291704"/>
              <a:gd name="connsiteX77" fmla="*/ 1467166 w 2260986"/>
              <a:gd name="connsiteY77" fmla="*/ 181196 h 2291704"/>
              <a:gd name="connsiteX78" fmla="*/ 1517408 w 2260986"/>
              <a:gd name="connsiteY78" fmla="*/ 191244 h 2291704"/>
              <a:gd name="connsiteX79" fmla="*/ 1572673 w 2260986"/>
              <a:gd name="connsiteY79" fmla="*/ 251534 h 2291704"/>
              <a:gd name="connsiteX80" fmla="*/ 1632964 w 2260986"/>
              <a:gd name="connsiteY80" fmla="*/ 321872 h 2291704"/>
              <a:gd name="connsiteX81" fmla="*/ 1663109 w 2260986"/>
              <a:gd name="connsiteY81" fmla="*/ 568057 h 2291704"/>
              <a:gd name="connsiteX82" fmla="*/ 1663109 w 2260986"/>
              <a:gd name="connsiteY82" fmla="*/ 593178 h 2291704"/>
              <a:gd name="connsiteX83" fmla="*/ 1663109 w 2260986"/>
              <a:gd name="connsiteY83" fmla="*/ 728831 h 2291704"/>
              <a:gd name="connsiteX84" fmla="*/ 1663109 w 2260986"/>
              <a:gd name="connsiteY84" fmla="*/ 829314 h 2291704"/>
              <a:gd name="connsiteX85" fmla="*/ 1622915 w 2260986"/>
              <a:gd name="connsiteY85" fmla="*/ 924774 h 2291704"/>
              <a:gd name="connsiteX86" fmla="*/ 1592770 w 2260986"/>
              <a:gd name="connsiteY86" fmla="*/ 1000136 h 2291704"/>
              <a:gd name="connsiteX87" fmla="*/ 1587746 w 2260986"/>
              <a:gd name="connsiteY87" fmla="*/ 1060426 h 2291704"/>
              <a:gd name="connsiteX88" fmla="*/ 1627939 w 2260986"/>
              <a:gd name="connsiteY88" fmla="*/ 1160910 h 2291704"/>
              <a:gd name="connsiteX89" fmla="*/ 1668133 w 2260986"/>
              <a:gd name="connsiteY89" fmla="*/ 1241297 h 2291704"/>
              <a:gd name="connsiteX90" fmla="*/ 1743495 w 2260986"/>
              <a:gd name="connsiteY90" fmla="*/ 1397046 h 2291704"/>
              <a:gd name="connsiteX91" fmla="*/ 1748520 w 2260986"/>
              <a:gd name="connsiteY91" fmla="*/ 1472409 h 2291704"/>
              <a:gd name="connsiteX92" fmla="*/ 1748520 w 2260986"/>
              <a:gd name="connsiteY92" fmla="*/ 1552796 h 2291704"/>
              <a:gd name="connsiteX93" fmla="*/ 1713350 w 2260986"/>
              <a:gd name="connsiteY93" fmla="*/ 1633182 h 2291704"/>
              <a:gd name="connsiteX94" fmla="*/ 1381755 w 2260986"/>
              <a:gd name="connsiteY94" fmla="*/ 2095407 h 2291704"/>
              <a:gd name="connsiteX95" fmla="*/ 1452093 w 2260986"/>
              <a:gd name="connsiteY95" fmla="*/ 2221011 h 2291704"/>
              <a:gd name="connsiteX96" fmla="*/ 1527456 w 2260986"/>
              <a:gd name="connsiteY96" fmla="*/ 2210963 h 2291704"/>
              <a:gd name="connsiteX97" fmla="*/ 1597794 w 2260986"/>
              <a:gd name="connsiteY97" fmla="*/ 2160721 h 2291704"/>
              <a:gd name="connsiteX98" fmla="*/ 1673157 w 2260986"/>
              <a:gd name="connsiteY98" fmla="*/ 2080334 h 2291704"/>
              <a:gd name="connsiteX99" fmla="*/ 1783689 w 2260986"/>
              <a:gd name="connsiteY99" fmla="*/ 1919560 h 2291704"/>
              <a:gd name="connsiteX100" fmla="*/ 1859051 w 2260986"/>
              <a:gd name="connsiteY100" fmla="*/ 1738690 h 2291704"/>
              <a:gd name="connsiteX101" fmla="*/ 1889197 w 2260986"/>
              <a:gd name="connsiteY101" fmla="*/ 1658303 h 2291704"/>
              <a:gd name="connsiteX102" fmla="*/ 1954511 w 2260986"/>
              <a:gd name="connsiteY102" fmla="*/ 1492505 h 2291704"/>
              <a:gd name="connsiteX103" fmla="*/ 1964559 w 2260986"/>
              <a:gd name="connsiteY103" fmla="*/ 1351828 h 2291704"/>
              <a:gd name="connsiteX104" fmla="*/ 1904269 w 2260986"/>
              <a:gd name="connsiteY104" fmla="*/ 1181007 h 2291704"/>
              <a:gd name="connsiteX105" fmla="*/ 1833931 w 2260986"/>
              <a:gd name="connsiteY105" fmla="*/ 949894 h 2291704"/>
              <a:gd name="connsiteX106" fmla="*/ 1823882 w 2260986"/>
              <a:gd name="connsiteY106" fmla="*/ 723807 h 2291704"/>
              <a:gd name="connsiteX107" fmla="*/ 1843979 w 2260986"/>
              <a:gd name="connsiteY107" fmla="*/ 507767 h 2291704"/>
              <a:gd name="connsiteX108" fmla="*/ 1924366 w 2260986"/>
              <a:gd name="connsiteY108" fmla="*/ 392211 h 2291704"/>
              <a:gd name="connsiteX109" fmla="*/ 1974608 w 2260986"/>
              <a:gd name="connsiteY109" fmla="*/ 357042 h 2291704"/>
              <a:gd name="connsiteX110" fmla="*/ 2014801 w 2260986"/>
              <a:gd name="connsiteY110" fmla="*/ 367090 h 2291704"/>
              <a:gd name="connsiteX111" fmla="*/ 2070067 w 2260986"/>
              <a:gd name="connsiteY111" fmla="*/ 417332 h 2291704"/>
              <a:gd name="connsiteX112" fmla="*/ 2070067 w 2260986"/>
              <a:gd name="connsiteY112" fmla="*/ 678589 h 2291704"/>
              <a:gd name="connsiteX113" fmla="*/ 2075091 w 2260986"/>
              <a:gd name="connsiteY113" fmla="*/ 804193 h 2291704"/>
              <a:gd name="connsiteX114" fmla="*/ 2115284 w 2260986"/>
              <a:gd name="connsiteY114" fmla="*/ 874532 h 2291704"/>
              <a:gd name="connsiteX115" fmla="*/ 2145429 w 2260986"/>
              <a:gd name="connsiteY115" fmla="*/ 980039 h 2291704"/>
              <a:gd name="connsiteX116" fmla="*/ 2160502 w 2260986"/>
              <a:gd name="connsiteY116" fmla="*/ 1080523 h 2291704"/>
              <a:gd name="connsiteX117" fmla="*/ 2130357 w 2260986"/>
              <a:gd name="connsiteY117" fmla="*/ 1241297 h 2291704"/>
              <a:gd name="connsiteX118" fmla="*/ 2135381 w 2260986"/>
              <a:gd name="connsiteY118" fmla="*/ 1331732 h 2291704"/>
              <a:gd name="connsiteX119" fmla="*/ 2135381 w 2260986"/>
              <a:gd name="connsiteY119" fmla="*/ 1482457 h 2291704"/>
              <a:gd name="connsiteX120" fmla="*/ 2120309 w 2260986"/>
              <a:gd name="connsiteY120" fmla="*/ 1542747 h 2291704"/>
              <a:gd name="connsiteX121" fmla="*/ 2075091 w 2260986"/>
              <a:gd name="connsiteY121" fmla="*/ 1683424 h 2291704"/>
              <a:gd name="connsiteX122" fmla="*/ 2049970 w 2260986"/>
              <a:gd name="connsiteY122" fmla="*/ 1829125 h 2291704"/>
              <a:gd name="connsiteX123" fmla="*/ 2029873 w 2260986"/>
              <a:gd name="connsiteY123" fmla="*/ 1914536 h 2291704"/>
              <a:gd name="connsiteX124" fmla="*/ 2054994 w 2260986"/>
              <a:gd name="connsiteY124" fmla="*/ 1989899 h 2291704"/>
              <a:gd name="connsiteX125" fmla="*/ 2090164 w 2260986"/>
              <a:gd name="connsiteY125" fmla="*/ 2015020 h 2291704"/>
              <a:gd name="connsiteX126" fmla="*/ 2135381 w 2260986"/>
              <a:gd name="connsiteY126" fmla="*/ 2015020 h 2291704"/>
              <a:gd name="connsiteX127" fmla="*/ 2190647 w 2260986"/>
              <a:gd name="connsiteY127" fmla="*/ 1994923 h 2291704"/>
              <a:gd name="connsiteX128" fmla="*/ 2240889 w 2260986"/>
              <a:gd name="connsiteY128" fmla="*/ 1939657 h 2291704"/>
              <a:gd name="connsiteX129" fmla="*/ 2260986 w 2260986"/>
              <a:gd name="connsiteY129" fmla="*/ 1814053 h 2291704"/>
              <a:gd name="connsiteX0" fmla="*/ 1130546 w 2240889"/>
              <a:gd name="connsiteY0" fmla="*/ 271631 h 2291704"/>
              <a:gd name="connsiteX1" fmla="*/ 1080304 w 2240889"/>
              <a:gd name="connsiteY1" fmla="*/ 120905 h 2291704"/>
              <a:gd name="connsiteX2" fmla="*/ 803975 w 2240889"/>
              <a:gd name="connsiteY2" fmla="*/ 5349 h 2291704"/>
              <a:gd name="connsiteX3" fmla="*/ 678370 w 2240889"/>
              <a:gd name="connsiteY3" fmla="*/ 25446 h 2291704"/>
              <a:gd name="connsiteX4" fmla="*/ 572862 w 2240889"/>
              <a:gd name="connsiteY4" fmla="*/ 80712 h 2291704"/>
              <a:gd name="connsiteX5" fmla="*/ 407065 w 2240889"/>
              <a:gd name="connsiteY5" fmla="*/ 171147 h 2291704"/>
              <a:gd name="connsiteX6" fmla="*/ 296533 w 2240889"/>
              <a:gd name="connsiteY6" fmla="*/ 236461 h 2291704"/>
              <a:gd name="connsiteX7" fmla="*/ 276436 w 2240889"/>
              <a:gd name="connsiteY7" fmla="*/ 372114 h 2291704"/>
              <a:gd name="connsiteX8" fmla="*/ 201073 w 2240889"/>
              <a:gd name="connsiteY8" fmla="*/ 477622 h 2291704"/>
              <a:gd name="connsiteX9" fmla="*/ 175953 w 2240889"/>
              <a:gd name="connsiteY9" fmla="*/ 618299 h 2291704"/>
              <a:gd name="connsiteX10" fmla="*/ 196049 w 2240889"/>
              <a:gd name="connsiteY10" fmla="*/ 764000 h 2291704"/>
              <a:gd name="connsiteX11" fmla="*/ 186001 w 2240889"/>
              <a:gd name="connsiteY11" fmla="*/ 919749 h 2291704"/>
              <a:gd name="connsiteX12" fmla="*/ 115662 w 2240889"/>
              <a:gd name="connsiteY12" fmla="*/ 1050378 h 2291704"/>
              <a:gd name="connsiteX13" fmla="*/ 60397 w 2240889"/>
              <a:gd name="connsiteY13" fmla="*/ 1226224 h 2291704"/>
              <a:gd name="connsiteX14" fmla="*/ 106 w 2240889"/>
              <a:gd name="connsiteY14" fmla="*/ 1392022 h 2291704"/>
              <a:gd name="connsiteX15" fmla="*/ 45324 w 2240889"/>
              <a:gd name="connsiteY15" fmla="*/ 1447288 h 2291704"/>
              <a:gd name="connsiteX16" fmla="*/ 30251 w 2240889"/>
              <a:gd name="connsiteY16" fmla="*/ 1608061 h 2291704"/>
              <a:gd name="connsiteX17" fmla="*/ 125711 w 2240889"/>
              <a:gd name="connsiteY17" fmla="*/ 1713569 h 2291704"/>
              <a:gd name="connsiteX18" fmla="*/ 165904 w 2240889"/>
              <a:gd name="connsiteY18" fmla="*/ 1889415 h 2291704"/>
              <a:gd name="connsiteX19" fmla="*/ 296533 w 2240889"/>
              <a:gd name="connsiteY19" fmla="*/ 1994923 h 2291704"/>
              <a:gd name="connsiteX20" fmla="*/ 351799 w 2240889"/>
              <a:gd name="connsiteY20" fmla="*/ 2065261 h 2291704"/>
              <a:gd name="connsiteX21" fmla="*/ 422137 w 2240889"/>
              <a:gd name="connsiteY21" fmla="*/ 2170769 h 2291704"/>
              <a:gd name="connsiteX22" fmla="*/ 462331 w 2240889"/>
              <a:gd name="connsiteY22" fmla="*/ 2251156 h 2291704"/>
              <a:gd name="connsiteX23" fmla="*/ 547742 w 2240889"/>
              <a:gd name="connsiteY23" fmla="*/ 2286325 h 2291704"/>
              <a:gd name="connsiteX24" fmla="*/ 663298 w 2240889"/>
              <a:gd name="connsiteY24" fmla="*/ 2286325 h 2291704"/>
              <a:gd name="connsiteX25" fmla="*/ 743684 w 2240889"/>
              <a:gd name="connsiteY25" fmla="*/ 2236083 h 2291704"/>
              <a:gd name="connsiteX26" fmla="*/ 773829 w 2240889"/>
              <a:gd name="connsiteY26" fmla="*/ 2195890 h 2291704"/>
              <a:gd name="connsiteX27" fmla="*/ 783878 w 2240889"/>
              <a:gd name="connsiteY27" fmla="*/ 2155697 h 2291704"/>
              <a:gd name="connsiteX28" fmla="*/ 753733 w 2240889"/>
              <a:gd name="connsiteY28" fmla="*/ 2065261 h 2291704"/>
              <a:gd name="connsiteX29" fmla="*/ 693443 w 2240889"/>
              <a:gd name="connsiteY29" fmla="*/ 1989899 h 2291704"/>
              <a:gd name="connsiteX30" fmla="*/ 643201 w 2240889"/>
              <a:gd name="connsiteY30" fmla="*/ 1884391 h 2291704"/>
              <a:gd name="connsiteX31" fmla="*/ 643201 w 2240889"/>
              <a:gd name="connsiteY31" fmla="*/ 1809028 h 2291704"/>
              <a:gd name="connsiteX32" fmla="*/ 643201 w 2240889"/>
              <a:gd name="connsiteY32" fmla="*/ 1678400 h 2291704"/>
              <a:gd name="connsiteX33" fmla="*/ 648225 w 2240889"/>
              <a:gd name="connsiteY33" fmla="*/ 1542747 h 2291704"/>
              <a:gd name="connsiteX34" fmla="*/ 643201 w 2240889"/>
              <a:gd name="connsiteY34" fmla="*/ 1457336 h 2291704"/>
              <a:gd name="connsiteX35" fmla="*/ 623104 w 2240889"/>
              <a:gd name="connsiteY35" fmla="*/ 1316659 h 2291704"/>
              <a:gd name="connsiteX36" fmla="*/ 658273 w 2240889"/>
              <a:gd name="connsiteY36" fmla="*/ 1246321 h 2291704"/>
              <a:gd name="connsiteX37" fmla="*/ 678370 w 2240889"/>
              <a:gd name="connsiteY37" fmla="*/ 1095596 h 2291704"/>
              <a:gd name="connsiteX38" fmla="*/ 638177 w 2240889"/>
              <a:gd name="connsiteY38" fmla="*/ 924774 h 2291704"/>
              <a:gd name="connsiteX39" fmla="*/ 597983 w 2240889"/>
              <a:gd name="connsiteY39" fmla="*/ 839363 h 2291704"/>
              <a:gd name="connsiteX40" fmla="*/ 567838 w 2240889"/>
              <a:gd name="connsiteY40" fmla="*/ 683613 h 2291704"/>
              <a:gd name="connsiteX41" fmla="*/ 567838 w 2240889"/>
              <a:gd name="connsiteY41" fmla="*/ 573081 h 2291704"/>
              <a:gd name="connsiteX42" fmla="*/ 597983 w 2240889"/>
              <a:gd name="connsiteY42" fmla="*/ 442453 h 2291704"/>
              <a:gd name="connsiteX43" fmla="*/ 668322 w 2240889"/>
              <a:gd name="connsiteY43" fmla="*/ 352017 h 2291704"/>
              <a:gd name="connsiteX44" fmla="*/ 733636 w 2240889"/>
              <a:gd name="connsiteY44" fmla="*/ 321872 h 2291704"/>
              <a:gd name="connsiteX45" fmla="*/ 819047 w 2240889"/>
              <a:gd name="connsiteY45" fmla="*/ 286703 h 2291704"/>
              <a:gd name="connsiteX46" fmla="*/ 894410 w 2240889"/>
              <a:gd name="connsiteY46" fmla="*/ 276655 h 2291704"/>
              <a:gd name="connsiteX47" fmla="*/ 949676 w 2240889"/>
              <a:gd name="connsiteY47" fmla="*/ 336945 h 2291704"/>
              <a:gd name="connsiteX48" fmla="*/ 944651 w 2240889"/>
              <a:gd name="connsiteY48" fmla="*/ 437428 h 2291704"/>
              <a:gd name="connsiteX49" fmla="*/ 964748 w 2240889"/>
              <a:gd name="connsiteY49" fmla="*/ 583130 h 2291704"/>
              <a:gd name="connsiteX50" fmla="*/ 994893 w 2240889"/>
              <a:gd name="connsiteY50" fmla="*/ 688637 h 2291704"/>
              <a:gd name="connsiteX51" fmla="*/ 1009966 w 2240889"/>
              <a:gd name="connsiteY51" fmla="*/ 764000 h 2291704"/>
              <a:gd name="connsiteX52" fmla="*/ 1025038 w 2240889"/>
              <a:gd name="connsiteY52" fmla="*/ 854435 h 2291704"/>
              <a:gd name="connsiteX53" fmla="*/ 1055183 w 2240889"/>
              <a:gd name="connsiteY53" fmla="*/ 934822 h 2291704"/>
              <a:gd name="connsiteX54" fmla="*/ 1070256 w 2240889"/>
              <a:gd name="connsiteY54" fmla="*/ 969991 h 2291704"/>
              <a:gd name="connsiteX55" fmla="*/ 1095377 w 2240889"/>
              <a:gd name="connsiteY55" fmla="*/ 1005160 h 2291704"/>
              <a:gd name="connsiteX56" fmla="*/ 1140594 w 2240889"/>
              <a:gd name="connsiteY56" fmla="*/ 1145837 h 2291704"/>
              <a:gd name="connsiteX57" fmla="*/ 1195860 w 2240889"/>
              <a:gd name="connsiteY57" fmla="*/ 1281490 h 2291704"/>
              <a:gd name="connsiteX58" fmla="*/ 1251126 w 2240889"/>
              <a:gd name="connsiteY58" fmla="*/ 1397046 h 2291704"/>
              <a:gd name="connsiteX59" fmla="*/ 1351610 w 2240889"/>
              <a:gd name="connsiteY59" fmla="*/ 1472409 h 2291704"/>
              <a:gd name="connsiteX60" fmla="*/ 1442045 w 2240889"/>
              <a:gd name="connsiteY60" fmla="*/ 1472409 h 2291704"/>
              <a:gd name="connsiteX61" fmla="*/ 1477214 w 2240889"/>
              <a:gd name="connsiteY61" fmla="*/ 1432215 h 2291704"/>
              <a:gd name="connsiteX62" fmla="*/ 1437021 w 2240889"/>
              <a:gd name="connsiteY62" fmla="*/ 1361877 h 2291704"/>
              <a:gd name="connsiteX63" fmla="*/ 1406876 w 2240889"/>
              <a:gd name="connsiteY63" fmla="*/ 1286514 h 2291704"/>
              <a:gd name="connsiteX64" fmla="*/ 1381755 w 2240889"/>
              <a:gd name="connsiteY64" fmla="*/ 1231248 h 2291704"/>
              <a:gd name="connsiteX65" fmla="*/ 1351610 w 2240889"/>
              <a:gd name="connsiteY65" fmla="*/ 1110668 h 2291704"/>
              <a:gd name="connsiteX66" fmla="*/ 1331513 w 2240889"/>
              <a:gd name="connsiteY66" fmla="*/ 985064 h 2291704"/>
              <a:gd name="connsiteX67" fmla="*/ 1326489 w 2240889"/>
              <a:gd name="connsiteY67" fmla="*/ 829314 h 2291704"/>
              <a:gd name="connsiteX68" fmla="*/ 1326489 w 2240889"/>
              <a:gd name="connsiteY68" fmla="*/ 718782 h 2291704"/>
              <a:gd name="connsiteX69" fmla="*/ 1316440 w 2240889"/>
              <a:gd name="connsiteY69" fmla="*/ 603226 h 2291704"/>
              <a:gd name="connsiteX70" fmla="*/ 1301368 w 2240889"/>
              <a:gd name="connsiteY70" fmla="*/ 482646 h 2291704"/>
              <a:gd name="connsiteX71" fmla="*/ 1261175 w 2240889"/>
              <a:gd name="connsiteY71" fmla="*/ 402259 h 2291704"/>
              <a:gd name="connsiteX72" fmla="*/ 1246102 w 2240889"/>
              <a:gd name="connsiteY72" fmla="*/ 291727 h 2291704"/>
              <a:gd name="connsiteX73" fmla="*/ 1266199 w 2240889"/>
              <a:gd name="connsiteY73" fmla="*/ 226413 h 2291704"/>
              <a:gd name="connsiteX74" fmla="*/ 1281271 w 2240889"/>
              <a:gd name="connsiteY74" fmla="*/ 216365 h 2291704"/>
              <a:gd name="connsiteX75" fmla="*/ 1326489 w 2240889"/>
              <a:gd name="connsiteY75" fmla="*/ 196268 h 2291704"/>
              <a:gd name="connsiteX76" fmla="*/ 1396827 w 2240889"/>
              <a:gd name="connsiteY76" fmla="*/ 176171 h 2291704"/>
              <a:gd name="connsiteX77" fmla="*/ 1467166 w 2240889"/>
              <a:gd name="connsiteY77" fmla="*/ 181196 h 2291704"/>
              <a:gd name="connsiteX78" fmla="*/ 1517408 w 2240889"/>
              <a:gd name="connsiteY78" fmla="*/ 191244 h 2291704"/>
              <a:gd name="connsiteX79" fmla="*/ 1572673 w 2240889"/>
              <a:gd name="connsiteY79" fmla="*/ 251534 h 2291704"/>
              <a:gd name="connsiteX80" fmla="*/ 1632964 w 2240889"/>
              <a:gd name="connsiteY80" fmla="*/ 321872 h 2291704"/>
              <a:gd name="connsiteX81" fmla="*/ 1663109 w 2240889"/>
              <a:gd name="connsiteY81" fmla="*/ 568057 h 2291704"/>
              <a:gd name="connsiteX82" fmla="*/ 1663109 w 2240889"/>
              <a:gd name="connsiteY82" fmla="*/ 593178 h 2291704"/>
              <a:gd name="connsiteX83" fmla="*/ 1663109 w 2240889"/>
              <a:gd name="connsiteY83" fmla="*/ 728831 h 2291704"/>
              <a:gd name="connsiteX84" fmla="*/ 1663109 w 2240889"/>
              <a:gd name="connsiteY84" fmla="*/ 829314 h 2291704"/>
              <a:gd name="connsiteX85" fmla="*/ 1622915 w 2240889"/>
              <a:gd name="connsiteY85" fmla="*/ 924774 h 2291704"/>
              <a:gd name="connsiteX86" fmla="*/ 1592770 w 2240889"/>
              <a:gd name="connsiteY86" fmla="*/ 1000136 h 2291704"/>
              <a:gd name="connsiteX87" fmla="*/ 1587746 w 2240889"/>
              <a:gd name="connsiteY87" fmla="*/ 1060426 h 2291704"/>
              <a:gd name="connsiteX88" fmla="*/ 1627939 w 2240889"/>
              <a:gd name="connsiteY88" fmla="*/ 1160910 h 2291704"/>
              <a:gd name="connsiteX89" fmla="*/ 1668133 w 2240889"/>
              <a:gd name="connsiteY89" fmla="*/ 1241297 h 2291704"/>
              <a:gd name="connsiteX90" fmla="*/ 1743495 w 2240889"/>
              <a:gd name="connsiteY90" fmla="*/ 1397046 h 2291704"/>
              <a:gd name="connsiteX91" fmla="*/ 1748520 w 2240889"/>
              <a:gd name="connsiteY91" fmla="*/ 1472409 h 2291704"/>
              <a:gd name="connsiteX92" fmla="*/ 1748520 w 2240889"/>
              <a:gd name="connsiteY92" fmla="*/ 1552796 h 2291704"/>
              <a:gd name="connsiteX93" fmla="*/ 1713350 w 2240889"/>
              <a:gd name="connsiteY93" fmla="*/ 1633182 h 2291704"/>
              <a:gd name="connsiteX94" fmla="*/ 1381755 w 2240889"/>
              <a:gd name="connsiteY94" fmla="*/ 2095407 h 2291704"/>
              <a:gd name="connsiteX95" fmla="*/ 1452093 w 2240889"/>
              <a:gd name="connsiteY95" fmla="*/ 2221011 h 2291704"/>
              <a:gd name="connsiteX96" fmla="*/ 1527456 w 2240889"/>
              <a:gd name="connsiteY96" fmla="*/ 2210963 h 2291704"/>
              <a:gd name="connsiteX97" fmla="*/ 1597794 w 2240889"/>
              <a:gd name="connsiteY97" fmla="*/ 2160721 h 2291704"/>
              <a:gd name="connsiteX98" fmla="*/ 1673157 w 2240889"/>
              <a:gd name="connsiteY98" fmla="*/ 2080334 h 2291704"/>
              <a:gd name="connsiteX99" fmla="*/ 1783689 w 2240889"/>
              <a:gd name="connsiteY99" fmla="*/ 1919560 h 2291704"/>
              <a:gd name="connsiteX100" fmla="*/ 1859051 w 2240889"/>
              <a:gd name="connsiteY100" fmla="*/ 1738690 h 2291704"/>
              <a:gd name="connsiteX101" fmla="*/ 1889197 w 2240889"/>
              <a:gd name="connsiteY101" fmla="*/ 1658303 h 2291704"/>
              <a:gd name="connsiteX102" fmla="*/ 1954511 w 2240889"/>
              <a:gd name="connsiteY102" fmla="*/ 1492505 h 2291704"/>
              <a:gd name="connsiteX103" fmla="*/ 1964559 w 2240889"/>
              <a:gd name="connsiteY103" fmla="*/ 1351828 h 2291704"/>
              <a:gd name="connsiteX104" fmla="*/ 1904269 w 2240889"/>
              <a:gd name="connsiteY104" fmla="*/ 1181007 h 2291704"/>
              <a:gd name="connsiteX105" fmla="*/ 1833931 w 2240889"/>
              <a:gd name="connsiteY105" fmla="*/ 949894 h 2291704"/>
              <a:gd name="connsiteX106" fmla="*/ 1823882 w 2240889"/>
              <a:gd name="connsiteY106" fmla="*/ 723807 h 2291704"/>
              <a:gd name="connsiteX107" fmla="*/ 1843979 w 2240889"/>
              <a:gd name="connsiteY107" fmla="*/ 507767 h 2291704"/>
              <a:gd name="connsiteX108" fmla="*/ 1924366 w 2240889"/>
              <a:gd name="connsiteY108" fmla="*/ 392211 h 2291704"/>
              <a:gd name="connsiteX109" fmla="*/ 1974608 w 2240889"/>
              <a:gd name="connsiteY109" fmla="*/ 357042 h 2291704"/>
              <a:gd name="connsiteX110" fmla="*/ 2014801 w 2240889"/>
              <a:gd name="connsiteY110" fmla="*/ 367090 h 2291704"/>
              <a:gd name="connsiteX111" fmla="*/ 2070067 w 2240889"/>
              <a:gd name="connsiteY111" fmla="*/ 417332 h 2291704"/>
              <a:gd name="connsiteX112" fmla="*/ 2070067 w 2240889"/>
              <a:gd name="connsiteY112" fmla="*/ 678589 h 2291704"/>
              <a:gd name="connsiteX113" fmla="*/ 2075091 w 2240889"/>
              <a:gd name="connsiteY113" fmla="*/ 804193 h 2291704"/>
              <a:gd name="connsiteX114" fmla="*/ 2115284 w 2240889"/>
              <a:gd name="connsiteY114" fmla="*/ 874532 h 2291704"/>
              <a:gd name="connsiteX115" fmla="*/ 2145429 w 2240889"/>
              <a:gd name="connsiteY115" fmla="*/ 980039 h 2291704"/>
              <a:gd name="connsiteX116" fmla="*/ 2160502 w 2240889"/>
              <a:gd name="connsiteY116" fmla="*/ 1080523 h 2291704"/>
              <a:gd name="connsiteX117" fmla="*/ 2130357 w 2240889"/>
              <a:gd name="connsiteY117" fmla="*/ 1241297 h 2291704"/>
              <a:gd name="connsiteX118" fmla="*/ 2135381 w 2240889"/>
              <a:gd name="connsiteY118" fmla="*/ 1331732 h 2291704"/>
              <a:gd name="connsiteX119" fmla="*/ 2135381 w 2240889"/>
              <a:gd name="connsiteY119" fmla="*/ 1482457 h 2291704"/>
              <a:gd name="connsiteX120" fmla="*/ 2120309 w 2240889"/>
              <a:gd name="connsiteY120" fmla="*/ 1542747 h 2291704"/>
              <a:gd name="connsiteX121" fmla="*/ 2075091 w 2240889"/>
              <a:gd name="connsiteY121" fmla="*/ 1683424 h 2291704"/>
              <a:gd name="connsiteX122" fmla="*/ 2049970 w 2240889"/>
              <a:gd name="connsiteY122" fmla="*/ 1829125 h 2291704"/>
              <a:gd name="connsiteX123" fmla="*/ 2029873 w 2240889"/>
              <a:gd name="connsiteY123" fmla="*/ 1914536 h 2291704"/>
              <a:gd name="connsiteX124" fmla="*/ 2054994 w 2240889"/>
              <a:gd name="connsiteY124" fmla="*/ 1989899 h 2291704"/>
              <a:gd name="connsiteX125" fmla="*/ 2090164 w 2240889"/>
              <a:gd name="connsiteY125" fmla="*/ 2015020 h 2291704"/>
              <a:gd name="connsiteX126" fmla="*/ 2135381 w 2240889"/>
              <a:gd name="connsiteY126" fmla="*/ 2015020 h 2291704"/>
              <a:gd name="connsiteX127" fmla="*/ 2190647 w 2240889"/>
              <a:gd name="connsiteY127" fmla="*/ 1994923 h 2291704"/>
              <a:gd name="connsiteX128" fmla="*/ 2240889 w 2240889"/>
              <a:gd name="connsiteY128" fmla="*/ 1939657 h 2291704"/>
              <a:gd name="connsiteX0" fmla="*/ 1130546 w 2190647"/>
              <a:gd name="connsiteY0" fmla="*/ 271631 h 2291704"/>
              <a:gd name="connsiteX1" fmla="*/ 1080304 w 2190647"/>
              <a:gd name="connsiteY1" fmla="*/ 120905 h 2291704"/>
              <a:gd name="connsiteX2" fmla="*/ 803975 w 2190647"/>
              <a:gd name="connsiteY2" fmla="*/ 5349 h 2291704"/>
              <a:gd name="connsiteX3" fmla="*/ 678370 w 2190647"/>
              <a:gd name="connsiteY3" fmla="*/ 25446 h 2291704"/>
              <a:gd name="connsiteX4" fmla="*/ 572862 w 2190647"/>
              <a:gd name="connsiteY4" fmla="*/ 80712 h 2291704"/>
              <a:gd name="connsiteX5" fmla="*/ 407065 w 2190647"/>
              <a:gd name="connsiteY5" fmla="*/ 171147 h 2291704"/>
              <a:gd name="connsiteX6" fmla="*/ 296533 w 2190647"/>
              <a:gd name="connsiteY6" fmla="*/ 236461 h 2291704"/>
              <a:gd name="connsiteX7" fmla="*/ 276436 w 2190647"/>
              <a:gd name="connsiteY7" fmla="*/ 372114 h 2291704"/>
              <a:gd name="connsiteX8" fmla="*/ 201073 w 2190647"/>
              <a:gd name="connsiteY8" fmla="*/ 477622 h 2291704"/>
              <a:gd name="connsiteX9" fmla="*/ 175953 w 2190647"/>
              <a:gd name="connsiteY9" fmla="*/ 618299 h 2291704"/>
              <a:gd name="connsiteX10" fmla="*/ 196049 w 2190647"/>
              <a:gd name="connsiteY10" fmla="*/ 764000 h 2291704"/>
              <a:gd name="connsiteX11" fmla="*/ 186001 w 2190647"/>
              <a:gd name="connsiteY11" fmla="*/ 919749 h 2291704"/>
              <a:gd name="connsiteX12" fmla="*/ 115662 w 2190647"/>
              <a:gd name="connsiteY12" fmla="*/ 1050378 h 2291704"/>
              <a:gd name="connsiteX13" fmla="*/ 60397 w 2190647"/>
              <a:gd name="connsiteY13" fmla="*/ 1226224 h 2291704"/>
              <a:gd name="connsiteX14" fmla="*/ 106 w 2190647"/>
              <a:gd name="connsiteY14" fmla="*/ 1392022 h 2291704"/>
              <a:gd name="connsiteX15" fmla="*/ 45324 w 2190647"/>
              <a:gd name="connsiteY15" fmla="*/ 1447288 h 2291704"/>
              <a:gd name="connsiteX16" fmla="*/ 30251 w 2190647"/>
              <a:gd name="connsiteY16" fmla="*/ 1608061 h 2291704"/>
              <a:gd name="connsiteX17" fmla="*/ 125711 w 2190647"/>
              <a:gd name="connsiteY17" fmla="*/ 1713569 h 2291704"/>
              <a:gd name="connsiteX18" fmla="*/ 165904 w 2190647"/>
              <a:gd name="connsiteY18" fmla="*/ 1889415 h 2291704"/>
              <a:gd name="connsiteX19" fmla="*/ 296533 w 2190647"/>
              <a:gd name="connsiteY19" fmla="*/ 1994923 h 2291704"/>
              <a:gd name="connsiteX20" fmla="*/ 351799 w 2190647"/>
              <a:gd name="connsiteY20" fmla="*/ 2065261 h 2291704"/>
              <a:gd name="connsiteX21" fmla="*/ 422137 w 2190647"/>
              <a:gd name="connsiteY21" fmla="*/ 2170769 h 2291704"/>
              <a:gd name="connsiteX22" fmla="*/ 462331 w 2190647"/>
              <a:gd name="connsiteY22" fmla="*/ 2251156 h 2291704"/>
              <a:gd name="connsiteX23" fmla="*/ 547742 w 2190647"/>
              <a:gd name="connsiteY23" fmla="*/ 2286325 h 2291704"/>
              <a:gd name="connsiteX24" fmla="*/ 663298 w 2190647"/>
              <a:gd name="connsiteY24" fmla="*/ 2286325 h 2291704"/>
              <a:gd name="connsiteX25" fmla="*/ 743684 w 2190647"/>
              <a:gd name="connsiteY25" fmla="*/ 2236083 h 2291704"/>
              <a:gd name="connsiteX26" fmla="*/ 773829 w 2190647"/>
              <a:gd name="connsiteY26" fmla="*/ 2195890 h 2291704"/>
              <a:gd name="connsiteX27" fmla="*/ 783878 w 2190647"/>
              <a:gd name="connsiteY27" fmla="*/ 2155697 h 2291704"/>
              <a:gd name="connsiteX28" fmla="*/ 753733 w 2190647"/>
              <a:gd name="connsiteY28" fmla="*/ 2065261 h 2291704"/>
              <a:gd name="connsiteX29" fmla="*/ 693443 w 2190647"/>
              <a:gd name="connsiteY29" fmla="*/ 1989899 h 2291704"/>
              <a:gd name="connsiteX30" fmla="*/ 643201 w 2190647"/>
              <a:gd name="connsiteY30" fmla="*/ 1884391 h 2291704"/>
              <a:gd name="connsiteX31" fmla="*/ 643201 w 2190647"/>
              <a:gd name="connsiteY31" fmla="*/ 1809028 h 2291704"/>
              <a:gd name="connsiteX32" fmla="*/ 643201 w 2190647"/>
              <a:gd name="connsiteY32" fmla="*/ 1678400 h 2291704"/>
              <a:gd name="connsiteX33" fmla="*/ 648225 w 2190647"/>
              <a:gd name="connsiteY33" fmla="*/ 1542747 h 2291704"/>
              <a:gd name="connsiteX34" fmla="*/ 643201 w 2190647"/>
              <a:gd name="connsiteY34" fmla="*/ 1457336 h 2291704"/>
              <a:gd name="connsiteX35" fmla="*/ 623104 w 2190647"/>
              <a:gd name="connsiteY35" fmla="*/ 1316659 h 2291704"/>
              <a:gd name="connsiteX36" fmla="*/ 658273 w 2190647"/>
              <a:gd name="connsiteY36" fmla="*/ 1246321 h 2291704"/>
              <a:gd name="connsiteX37" fmla="*/ 678370 w 2190647"/>
              <a:gd name="connsiteY37" fmla="*/ 1095596 h 2291704"/>
              <a:gd name="connsiteX38" fmla="*/ 638177 w 2190647"/>
              <a:gd name="connsiteY38" fmla="*/ 924774 h 2291704"/>
              <a:gd name="connsiteX39" fmla="*/ 597983 w 2190647"/>
              <a:gd name="connsiteY39" fmla="*/ 839363 h 2291704"/>
              <a:gd name="connsiteX40" fmla="*/ 567838 w 2190647"/>
              <a:gd name="connsiteY40" fmla="*/ 683613 h 2291704"/>
              <a:gd name="connsiteX41" fmla="*/ 567838 w 2190647"/>
              <a:gd name="connsiteY41" fmla="*/ 573081 h 2291704"/>
              <a:gd name="connsiteX42" fmla="*/ 597983 w 2190647"/>
              <a:gd name="connsiteY42" fmla="*/ 442453 h 2291704"/>
              <a:gd name="connsiteX43" fmla="*/ 668322 w 2190647"/>
              <a:gd name="connsiteY43" fmla="*/ 352017 h 2291704"/>
              <a:gd name="connsiteX44" fmla="*/ 733636 w 2190647"/>
              <a:gd name="connsiteY44" fmla="*/ 321872 h 2291704"/>
              <a:gd name="connsiteX45" fmla="*/ 819047 w 2190647"/>
              <a:gd name="connsiteY45" fmla="*/ 286703 h 2291704"/>
              <a:gd name="connsiteX46" fmla="*/ 894410 w 2190647"/>
              <a:gd name="connsiteY46" fmla="*/ 276655 h 2291704"/>
              <a:gd name="connsiteX47" fmla="*/ 949676 w 2190647"/>
              <a:gd name="connsiteY47" fmla="*/ 336945 h 2291704"/>
              <a:gd name="connsiteX48" fmla="*/ 944651 w 2190647"/>
              <a:gd name="connsiteY48" fmla="*/ 437428 h 2291704"/>
              <a:gd name="connsiteX49" fmla="*/ 964748 w 2190647"/>
              <a:gd name="connsiteY49" fmla="*/ 583130 h 2291704"/>
              <a:gd name="connsiteX50" fmla="*/ 994893 w 2190647"/>
              <a:gd name="connsiteY50" fmla="*/ 688637 h 2291704"/>
              <a:gd name="connsiteX51" fmla="*/ 1009966 w 2190647"/>
              <a:gd name="connsiteY51" fmla="*/ 764000 h 2291704"/>
              <a:gd name="connsiteX52" fmla="*/ 1025038 w 2190647"/>
              <a:gd name="connsiteY52" fmla="*/ 854435 h 2291704"/>
              <a:gd name="connsiteX53" fmla="*/ 1055183 w 2190647"/>
              <a:gd name="connsiteY53" fmla="*/ 934822 h 2291704"/>
              <a:gd name="connsiteX54" fmla="*/ 1070256 w 2190647"/>
              <a:gd name="connsiteY54" fmla="*/ 969991 h 2291704"/>
              <a:gd name="connsiteX55" fmla="*/ 1095377 w 2190647"/>
              <a:gd name="connsiteY55" fmla="*/ 1005160 h 2291704"/>
              <a:gd name="connsiteX56" fmla="*/ 1140594 w 2190647"/>
              <a:gd name="connsiteY56" fmla="*/ 1145837 h 2291704"/>
              <a:gd name="connsiteX57" fmla="*/ 1195860 w 2190647"/>
              <a:gd name="connsiteY57" fmla="*/ 1281490 h 2291704"/>
              <a:gd name="connsiteX58" fmla="*/ 1251126 w 2190647"/>
              <a:gd name="connsiteY58" fmla="*/ 1397046 h 2291704"/>
              <a:gd name="connsiteX59" fmla="*/ 1351610 w 2190647"/>
              <a:gd name="connsiteY59" fmla="*/ 1472409 h 2291704"/>
              <a:gd name="connsiteX60" fmla="*/ 1442045 w 2190647"/>
              <a:gd name="connsiteY60" fmla="*/ 1472409 h 2291704"/>
              <a:gd name="connsiteX61" fmla="*/ 1477214 w 2190647"/>
              <a:gd name="connsiteY61" fmla="*/ 1432215 h 2291704"/>
              <a:gd name="connsiteX62" fmla="*/ 1437021 w 2190647"/>
              <a:gd name="connsiteY62" fmla="*/ 1361877 h 2291704"/>
              <a:gd name="connsiteX63" fmla="*/ 1406876 w 2190647"/>
              <a:gd name="connsiteY63" fmla="*/ 1286514 h 2291704"/>
              <a:gd name="connsiteX64" fmla="*/ 1381755 w 2190647"/>
              <a:gd name="connsiteY64" fmla="*/ 1231248 h 2291704"/>
              <a:gd name="connsiteX65" fmla="*/ 1351610 w 2190647"/>
              <a:gd name="connsiteY65" fmla="*/ 1110668 h 2291704"/>
              <a:gd name="connsiteX66" fmla="*/ 1331513 w 2190647"/>
              <a:gd name="connsiteY66" fmla="*/ 985064 h 2291704"/>
              <a:gd name="connsiteX67" fmla="*/ 1326489 w 2190647"/>
              <a:gd name="connsiteY67" fmla="*/ 829314 h 2291704"/>
              <a:gd name="connsiteX68" fmla="*/ 1326489 w 2190647"/>
              <a:gd name="connsiteY68" fmla="*/ 718782 h 2291704"/>
              <a:gd name="connsiteX69" fmla="*/ 1316440 w 2190647"/>
              <a:gd name="connsiteY69" fmla="*/ 603226 h 2291704"/>
              <a:gd name="connsiteX70" fmla="*/ 1301368 w 2190647"/>
              <a:gd name="connsiteY70" fmla="*/ 482646 h 2291704"/>
              <a:gd name="connsiteX71" fmla="*/ 1261175 w 2190647"/>
              <a:gd name="connsiteY71" fmla="*/ 402259 h 2291704"/>
              <a:gd name="connsiteX72" fmla="*/ 1246102 w 2190647"/>
              <a:gd name="connsiteY72" fmla="*/ 291727 h 2291704"/>
              <a:gd name="connsiteX73" fmla="*/ 1266199 w 2190647"/>
              <a:gd name="connsiteY73" fmla="*/ 226413 h 2291704"/>
              <a:gd name="connsiteX74" fmla="*/ 1281271 w 2190647"/>
              <a:gd name="connsiteY74" fmla="*/ 216365 h 2291704"/>
              <a:gd name="connsiteX75" fmla="*/ 1326489 w 2190647"/>
              <a:gd name="connsiteY75" fmla="*/ 196268 h 2291704"/>
              <a:gd name="connsiteX76" fmla="*/ 1396827 w 2190647"/>
              <a:gd name="connsiteY76" fmla="*/ 176171 h 2291704"/>
              <a:gd name="connsiteX77" fmla="*/ 1467166 w 2190647"/>
              <a:gd name="connsiteY77" fmla="*/ 181196 h 2291704"/>
              <a:gd name="connsiteX78" fmla="*/ 1517408 w 2190647"/>
              <a:gd name="connsiteY78" fmla="*/ 191244 h 2291704"/>
              <a:gd name="connsiteX79" fmla="*/ 1572673 w 2190647"/>
              <a:gd name="connsiteY79" fmla="*/ 251534 h 2291704"/>
              <a:gd name="connsiteX80" fmla="*/ 1632964 w 2190647"/>
              <a:gd name="connsiteY80" fmla="*/ 321872 h 2291704"/>
              <a:gd name="connsiteX81" fmla="*/ 1663109 w 2190647"/>
              <a:gd name="connsiteY81" fmla="*/ 568057 h 2291704"/>
              <a:gd name="connsiteX82" fmla="*/ 1663109 w 2190647"/>
              <a:gd name="connsiteY82" fmla="*/ 593178 h 2291704"/>
              <a:gd name="connsiteX83" fmla="*/ 1663109 w 2190647"/>
              <a:gd name="connsiteY83" fmla="*/ 728831 h 2291704"/>
              <a:gd name="connsiteX84" fmla="*/ 1663109 w 2190647"/>
              <a:gd name="connsiteY84" fmla="*/ 829314 h 2291704"/>
              <a:gd name="connsiteX85" fmla="*/ 1622915 w 2190647"/>
              <a:gd name="connsiteY85" fmla="*/ 924774 h 2291704"/>
              <a:gd name="connsiteX86" fmla="*/ 1592770 w 2190647"/>
              <a:gd name="connsiteY86" fmla="*/ 1000136 h 2291704"/>
              <a:gd name="connsiteX87" fmla="*/ 1587746 w 2190647"/>
              <a:gd name="connsiteY87" fmla="*/ 1060426 h 2291704"/>
              <a:gd name="connsiteX88" fmla="*/ 1627939 w 2190647"/>
              <a:gd name="connsiteY88" fmla="*/ 1160910 h 2291704"/>
              <a:gd name="connsiteX89" fmla="*/ 1668133 w 2190647"/>
              <a:gd name="connsiteY89" fmla="*/ 1241297 h 2291704"/>
              <a:gd name="connsiteX90" fmla="*/ 1743495 w 2190647"/>
              <a:gd name="connsiteY90" fmla="*/ 1397046 h 2291704"/>
              <a:gd name="connsiteX91" fmla="*/ 1748520 w 2190647"/>
              <a:gd name="connsiteY91" fmla="*/ 1472409 h 2291704"/>
              <a:gd name="connsiteX92" fmla="*/ 1748520 w 2190647"/>
              <a:gd name="connsiteY92" fmla="*/ 1552796 h 2291704"/>
              <a:gd name="connsiteX93" fmla="*/ 1713350 w 2190647"/>
              <a:gd name="connsiteY93" fmla="*/ 1633182 h 2291704"/>
              <a:gd name="connsiteX94" fmla="*/ 1381755 w 2190647"/>
              <a:gd name="connsiteY94" fmla="*/ 2095407 h 2291704"/>
              <a:gd name="connsiteX95" fmla="*/ 1452093 w 2190647"/>
              <a:gd name="connsiteY95" fmla="*/ 2221011 h 2291704"/>
              <a:gd name="connsiteX96" fmla="*/ 1527456 w 2190647"/>
              <a:gd name="connsiteY96" fmla="*/ 2210963 h 2291704"/>
              <a:gd name="connsiteX97" fmla="*/ 1597794 w 2190647"/>
              <a:gd name="connsiteY97" fmla="*/ 2160721 h 2291704"/>
              <a:gd name="connsiteX98" fmla="*/ 1673157 w 2190647"/>
              <a:gd name="connsiteY98" fmla="*/ 2080334 h 2291704"/>
              <a:gd name="connsiteX99" fmla="*/ 1783689 w 2190647"/>
              <a:gd name="connsiteY99" fmla="*/ 1919560 h 2291704"/>
              <a:gd name="connsiteX100" fmla="*/ 1859051 w 2190647"/>
              <a:gd name="connsiteY100" fmla="*/ 1738690 h 2291704"/>
              <a:gd name="connsiteX101" fmla="*/ 1889197 w 2190647"/>
              <a:gd name="connsiteY101" fmla="*/ 1658303 h 2291704"/>
              <a:gd name="connsiteX102" fmla="*/ 1954511 w 2190647"/>
              <a:gd name="connsiteY102" fmla="*/ 1492505 h 2291704"/>
              <a:gd name="connsiteX103" fmla="*/ 1964559 w 2190647"/>
              <a:gd name="connsiteY103" fmla="*/ 1351828 h 2291704"/>
              <a:gd name="connsiteX104" fmla="*/ 1904269 w 2190647"/>
              <a:gd name="connsiteY104" fmla="*/ 1181007 h 2291704"/>
              <a:gd name="connsiteX105" fmla="*/ 1833931 w 2190647"/>
              <a:gd name="connsiteY105" fmla="*/ 949894 h 2291704"/>
              <a:gd name="connsiteX106" fmla="*/ 1823882 w 2190647"/>
              <a:gd name="connsiteY106" fmla="*/ 723807 h 2291704"/>
              <a:gd name="connsiteX107" fmla="*/ 1843979 w 2190647"/>
              <a:gd name="connsiteY107" fmla="*/ 507767 h 2291704"/>
              <a:gd name="connsiteX108" fmla="*/ 1924366 w 2190647"/>
              <a:gd name="connsiteY108" fmla="*/ 392211 h 2291704"/>
              <a:gd name="connsiteX109" fmla="*/ 1974608 w 2190647"/>
              <a:gd name="connsiteY109" fmla="*/ 357042 h 2291704"/>
              <a:gd name="connsiteX110" fmla="*/ 2014801 w 2190647"/>
              <a:gd name="connsiteY110" fmla="*/ 367090 h 2291704"/>
              <a:gd name="connsiteX111" fmla="*/ 2070067 w 2190647"/>
              <a:gd name="connsiteY111" fmla="*/ 417332 h 2291704"/>
              <a:gd name="connsiteX112" fmla="*/ 2070067 w 2190647"/>
              <a:gd name="connsiteY112" fmla="*/ 678589 h 2291704"/>
              <a:gd name="connsiteX113" fmla="*/ 2075091 w 2190647"/>
              <a:gd name="connsiteY113" fmla="*/ 804193 h 2291704"/>
              <a:gd name="connsiteX114" fmla="*/ 2115284 w 2190647"/>
              <a:gd name="connsiteY114" fmla="*/ 874532 h 2291704"/>
              <a:gd name="connsiteX115" fmla="*/ 2145429 w 2190647"/>
              <a:gd name="connsiteY115" fmla="*/ 980039 h 2291704"/>
              <a:gd name="connsiteX116" fmla="*/ 2160502 w 2190647"/>
              <a:gd name="connsiteY116" fmla="*/ 1080523 h 2291704"/>
              <a:gd name="connsiteX117" fmla="*/ 2130357 w 2190647"/>
              <a:gd name="connsiteY117" fmla="*/ 1241297 h 2291704"/>
              <a:gd name="connsiteX118" fmla="*/ 2135381 w 2190647"/>
              <a:gd name="connsiteY118" fmla="*/ 1331732 h 2291704"/>
              <a:gd name="connsiteX119" fmla="*/ 2135381 w 2190647"/>
              <a:gd name="connsiteY119" fmla="*/ 1482457 h 2291704"/>
              <a:gd name="connsiteX120" fmla="*/ 2120309 w 2190647"/>
              <a:gd name="connsiteY120" fmla="*/ 1542747 h 2291704"/>
              <a:gd name="connsiteX121" fmla="*/ 2075091 w 2190647"/>
              <a:gd name="connsiteY121" fmla="*/ 1683424 h 2291704"/>
              <a:gd name="connsiteX122" fmla="*/ 2049970 w 2190647"/>
              <a:gd name="connsiteY122" fmla="*/ 1829125 h 2291704"/>
              <a:gd name="connsiteX123" fmla="*/ 2029873 w 2190647"/>
              <a:gd name="connsiteY123" fmla="*/ 1914536 h 2291704"/>
              <a:gd name="connsiteX124" fmla="*/ 2054994 w 2190647"/>
              <a:gd name="connsiteY124" fmla="*/ 1989899 h 2291704"/>
              <a:gd name="connsiteX125" fmla="*/ 2090164 w 2190647"/>
              <a:gd name="connsiteY125" fmla="*/ 2015020 h 2291704"/>
              <a:gd name="connsiteX126" fmla="*/ 2135381 w 2190647"/>
              <a:gd name="connsiteY126" fmla="*/ 2015020 h 2291704"/>
              <a:gd name="connsiteX127" fmla="*/ 2190647 w 2190647"/>
              <a:gd name="connsiteY127" fmla="*/ 1994923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126" fmla="*/ 2135381 w 2160895"/>
              <a:gd name="connsiteY126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125" fmla="*/ 2090164 w 2160895"/>
              <a:gd name="connsiteY125" fmla="*/ 2015020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124" fmla="*/ 2054994 w 2160895"/>
              <a:gd name="connsiteY124" fmla="*/ 1989899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123" fmla="*/ 2029873 w 2160895"/>
              <a:gd name="connsiteY123" fmla="*/ 1914536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122" fmla="*/ 2049970 w 2160895"/>
              <a:gd name="connsiteY122" fmla="*/ 1829125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121" fmla="*/ 2075091 w 2160895"/>
              <a:gd name="connsiteY121" fmla="*/ 1683424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120" fmla="*/ 2120309 w 2160895"/>
              <a:gd name="connsiteY120" fmla="*/ 154274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119" fmla="*/ 2135381 w 2160895"/>
              <a:gd name="connsiteY119" fmla="*/ 148245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118" fmla="*/ 2135381 w 2160895"/>
              <a:gd name="connsiteY118" fmla="*/ 1331732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117" fmla="*/ 2130357 w 2160895"/>
              <a:gd name="connsiteY117" fmla="*/ 1241297 h 2291704"/>
              <a:gd name="connsiteX0" fmla="*/ 1130546 w 2160895"/>
              <a:gd name="connsiteY0" fmla="*/ 271631 h 2291704"/>
              <a:gd name="connsiteX1" fmla="*/ 1080304 w 2160895"/>
              <a:gd name="connsiteY1" fmla="*/ 120905 h 2291704"/>
              <a:gd name="connsiteX2" fmla="*/ 803975 w 2160895"/>
              <a:gd name="connsiteY2" fmla="*/ 5349 h 2291704"/>
              <a:gd name="connsiteX3" fmla="*/ 678370 w 2160895"/>
              <a:gd name="connsiteY3" fmla="*/ 25446 h 2291704"/>
              <a:gd name="connsiteX4" fmla="*/ 572862 w 2160895"/>
              <a:gd name="connsiteY4" fmla="*/ 80712 h 2291704"/>
              <a:gd name="connsiteX5" fmla="*/ 407065 w 2160895"/>
              <a:gd name="connsiteY5" fmla="*/ 171147 h 2291704"/>
              <a:gd name="connsiteX6" fmla="*/ 296533 w 2160895"/>
              <a:gd name="connsiteY6" fmla="*/ 236461 h 2291704"/>
              <a:gd name="connsiteX7" fmla="*/ 276436 w 2160895"/>
              <a:gd name="connsiteY7" fmla="*/ 372114 h 2291704"/>
              <a:gd name="connsiteX8" fmla="*/ 201073 w 2160895"/>
              <a:gd name="connsiteY8" fmla="*/ 477622 h 2291704"/>
              <a:gd name="connsiteX9" fmla="*/ 175953 w 2160895"/>
              <a:gd name="connsiteY9" fmla="*/ 618299 h 2291704"/>
              <a:gd name="connsiteX10" fmla="*/ 196049 w 2160895"/>
              <a:gd name="connsiteY10" fmla="*/ 764000 h 2291704"/>
              <a:gd name="connsiteX11" fmla="*/ 186001 w 2160895"/>
              <a:gd name="connsiteY11" fmla="*/ 919749 h 2291704"/>
              <a:gd name="connsiteX12" fmla="*/ 115662 w 2160895"/>
              <a:gd name="connsiteY12" fmla="*/ 1050378 h 2291704"/>
              <a:gd name="connsiteX13" fmla="*/ 60397 w 2160895"/>
              <a:gd name="connsiteY13" fmla="*/ 1226224 h 2291704"/>
              <a:gd name="connsiteX14" fmla="*/ 106 w 2160895"/>
              <a:gd name="connsiteY14" fmla="*/ 1392022 h 2291704"/>
              <a:gd name="connsiteX15" fmla="*/ 45324 w 2160895"/>
              <a:gd name="connsiteY15" fmla="*/ 1447288 h 2291704"/>
              <a:gd name="connsiteX16" fmla="*/ 30251 w 2160895"/>
              <a:gd name="connsiteY16" fmla="*/ 1608061 h 2291704"/>
              <a:gd name="connsiteX17" fmla="*/ 125711 w 2160895"/>
              <a:gd name="connsiteY17" fmla="*/ 1713569 h 2291704"/>
              <a:gd name="connsiteX18" fmla="*/ 165904 w 2160895"/>
              <a:gd name="connsiteY18" fmla="*/ 1889415 h 2291704"/>
              <a:gd name="connsiteX19" fmla="*/ 296533 w 2160895"/>
              <a:gd name="connsiteY19" fmla="*/ 1994923 h 2291704"/>
              <a:gd name="connsiteX20" fmla="*/ 351799 w 2160895"/>
              <a:gd name="connsiteY20" fmla="*/ 2065261 h 2291704"/>
              <a:gd name="connsiteX21" fmla="*/ 422137 w 2160895"/>
              <a:gd name="connsiteY21" fmla="*/ 2170769 h 2291704"/>
              <a:gd name="connsiteX22" fmla="*/ 462331 w 2160895"/>
              <a:gd name="connsiteY22" fmla="*/ 2251156 h 2291704"/>
              <a:gd name="connsiteX23" fmla="*/ 547742 w 2160895"/>
              <a:gd name="connsiteY23" fmla="*/ 2286325 h 2291704"/>
              <a:gd name="connsiteX24" fmla="*/ 663298 w 2160895"/>
              <a:gd name="connsiteY24" fmla="*/ 2286325 h 2291704"/>
              <a:gd name="connsiteX25" fmla="*/ 743684 w 2160895"/>
              <a:gd name="connsiteY25" fmla="*/ 2236083 h 2291704"/>
              <a:gd name="connsiteX26" fmla="*/ 773829 w 2160895"/>
              <a:gd name="connsiteY26" fmla="*/ 2195890 h 2291704"/>
              <a:gd name="connsiteX27" fmla="*/ 783878 w 2160895"/>
              <a:gd name="connsiteY27" fmla="*/ 2155697 h 2291704"/>
              <a:gd name="connsiteX28" fmla="*/ 753733 w 2160895"/>
              <a:gd name="connsiteY28" fmla="*/ 2065261 h 2291704"/>
              <a:gd name="connsiteX29" fmla="*/ 693443 w 2160895"/>
              <a:gd name="connsiteY29" fmla="*/ 1989899 h 2291704"/>
              <a:gd name="connsiteX30" fmla="*/ 643201 w 2160895"/>
              <a:gd name="connsiteY30" fmla="*/ 1884391 h 2291704"/>
              <a:gd name="connsiteX31" fmla="*/ 643201 w 2160895"/>
              <a:gd name="connsiteY31" fmla="*/ 1809028 h 2291704"/>
              <a:gd name="connsiteX32" fmla="*/ 643201 w 2160895"/>
              <a:gd name="connsiteY32" fmla="*/ 1678400 h 2291704"/>
              <a:gd name="connsiteX33" fmla="*/ 648225 w 2160895"/>
              <a:gd name="connsiteY33" fmla="*/ 1542747 h 2291704"/>
              <a:gd name="connsiteX34" fmla="*/ 643201 w 2160895"/>
              <a:gd name="connsiteY34" fmla="*/ 1457336 h 2291704"/>
              <a:gd name="connsiteX35" fmla="*/ 623104 w 2160895"/>
              <a:gd name="connsiteY35" fmla="*/ 1316659 h 2291704"/>
              <a:gd name="connsiteX36" fmla="*/ 658273 w 2160895"/>
              <a:gd name="connsiteY36" fmla="*/ 1246321 h 2291704"/>
              <a:gd name="connsiteX37" fmla="*/ 678370 w 2160895"/>
              <a:gd name="connsiteY37" fmla="*/ 1095596 h 2291704"/>
              <a:gd name="connsiteX38" fmla="*/ 638177 w 2160895"/>
              <a:gd name="connsiteY38" fmla="*/ 924774 h 2291704"/>
              <a:gd name="connsiteX39" fmla="*/ 597983 w 2160895"/>
              <a:gd name="connsiteY39" fmla="*/ 839363 h 2291704"/>
              <a:gd name="connsiteX40" fmla="*/ 567838 w 2160895"/>
              <a:gd name="connsiteY40" fmla="*/ 683613 h 2291704"/>
              <a:gd name="connsiteX41" fmla="*/ 567838 w 2160895"/>
              <a:gd name="connsiteY41" fmla="*/ 573081 h 2291704"/>
              <a:gd name="connsiteX42" fmla="*/ 597983 w 2160895"/>
              <a:gd name="connsiteY42" fmla="*/ 442453 h 2291704"/>
              <a:gd name="connsiteX43" fmla="*/ 668322 w 2160895"/>
              <a:gd name="connsiteY43" fmla="*/ 352017 h 2291704"/>
              <a:gd name="connsiteX44" fmla="*/ 733636 w 2160895"/>
              <a:gd name="connsiteY44" fmla="*/ 321872 h 2291704"/>
              <a:gd name="connsiteX45" fmla="*/ 819047 w 2160895"/>
              <a:gd name="connsiteY45" fmla="*/ 286703 h 2291704"/>
              <a:gd name="connsiteX46" fmla="*/ 894410 w 2160895"/>
              <a:gd name="connsiteY46" fmla="*/ 276655 h 2291704"/>
              <a:gd name="connsiteX47" fmla="*/ 949676 w 2160895"/>
              <a:gd name="connsiteY47" fmla="*/ 336945 h 2291704"/>
              <a:gd name="connsiteX48" fmla="*/ 944651 w 2160895"/>
              <a:gd name="connsiteY48" fmla="*/ 437428 h 2291704"/>
              <a:gd name="connsiteX49" fmla="*/ 964748 w 2160895"/>
              <a:gd name="connsiteY49" fmla="*/ 583130 h 2291704"/>
              <a:gd name="connsiteX50" fmla="*/ 994893 w 2160895"/>
              <a:gd name="connsiteY50" fmla="*/ 688637 h 2291704"/>
              <a:gd name="connsiteX51" fmla="*/ 1009966 w 2160895"/>
              <a:gd name="connsiteY51" fmla="*/ 764000 h 2291704"/>
              <a:gd name="connsiteX52" fmla="*/ 1025038 w 2160895"/>
              <a:gd name="connsiteY52" fmla="*/ 854435 h 2291704"/>
              <a:gd name="connsiteX53" fmla="*/ 1055183 w 2160895"/>
              <a:gd name="connsiteY53" fmla="*/ 934822 h 2291704"/>
              <a:gd name="connsiteX54" fmla="*/ 1070256 w 2160895"/>
              <a:gd name="connsiteY54" fmla="*/ 969991 h 2291704"/>
              <a:gd name="connsiteX55" fmla="*/ 1095377 w 2160895"/>
              <a:gd name="connsiteY55" fmla="*/ 1005160 h 2291704"/>
              <a:gd name="connsiteX56" fmla="*/ 1140594 w 2160895"/>
              <a:gd name="connsiteY56" fmla="*/ 1145837 h 2291704"/>
              <a:gd name="connsiteX57" fmla="*/ 1195860 w 2160895"/>
              <a:gd name="connsiteY57" fmla="*/ 1281490 h 2291704"/>
              <a:gd name="connsiteX58" fmla="*/ 1251126 w 2160895"/>
              <a:gd name="connsiteY58" fmla="*/ 1397046 h 2291704"/>
              <a:gd name="connsiteX59" fmla="*/ 1351610 w 2160895"/>
              <a:gd name="connsiteY59" fmla="*/ 1472409 h 2291704"/>
              <a:gd name="connsiteX60" fmla="*/ 1442045 w 2160895"/>
              <a:gd name="connsiteY60" fmla="*/ 1472409 h 2291704"/>
              <a:gd name="connsiteX61" fmla="*/ 1477214 w 2160895"/>
              <a:gd name="connsiteY61" fmla="*/ 1432215 h 2291704"/>
              <a:gd name="connsiteX62" fmla="*/ 1437021 w 2160895"/>
              <a:gd name="connsiteY62" fmla="*/ 1361877 h 2291704"/>
              <a:gd name="connsiteX63" fmla="*/ 1406876 w 2160895"/>
              <a:gd name="connsiteY63" fmla="*/ 1286514 h 2291704"/>
              <a:gd name="connsiteX64" fmla="*/ 1381755 w 2160895"/>
              <a:gd name="connsiteY64" fmla="*/ 1231248 h 2291704"/>
              <a:gd name="connsiteX65" fmla="*/ 1351610 w 2160895"/>
              <a:gd name="connsiteY65" fmla="*/ 1110668 h 2291704"/>
              <a:gd name="connsiteX66" fmla="*/ 1331513 w 2160895"/>
              <a:gd name="connsiteY66" fmla="*/ 985064 h 2291704"/>
              <a:gd name="connsiteX67" fmla="*/ 1326489 w 2160895"/>
              <a:gd name="connsiteY67" fmla="*/ 829314 h 2291704"/>
              <a:gd name="connsiteX68" fmla="*/ 1326489 w 2160895"/>
              <a:gd name="connsiteY68" fmla="*/ 718782 h 2291704"/>
              <a:gd name="connsiteX69" fmla="*/ 1316440 w 2160895"/>
              <a:gd name="connsiteY69" fmla="*/ 603226 h 2291704"/>
              <a:gd name="connsiteX70" fmla="*/ 1301368 w 2160895"/>
              <a:gd name="connsiteY70" fmla="*/ 482646 h 2291704"/>
              <a:gd name="connsiteX71" fmla="*/ 1261175 w 2160895"/>
              <a:gd name="connsiteY71" fmla="*/ 402259 h 2291704"/>
              <a:gd name="connsiteX72" fmla="*/ 1246102 w 2160895"/>
              <a:gd name="connsiteY72" fmla="*/ 291727 h 2291704"/>
              <a:gd name="connsiteX73" fmla="*/ 1266199 w 2160895"/>
              <a:gd name="connsiteY73" fmla="*/ 226413 h 2291704"/>
              <a:gd name="connsiteX74" fmla="*/ 1281271 w 2160895"/>
              <a:gd name="connsiteY74" fmla="*/ 216365 h 2291704"/>
              <a:gd name="connsiteX75" fmla="*/ 1326489 w 2160895"/>
              <a:gd name="connsiteY75" fmla="*/ 196268 h 2291704"/>
              <a:gd name="connsiteX76" fmla="*/ 1396827 w 2160895"/>
              <a:gd name="connsiteY76" fmla="*/ 176171 h 2291704"/>
              <a:gd name="connsiteX77" fmla="*/ 1467166 w 2160895"/>
              <a:gd name="connsiteY77" fmla="*/ 181196 h 2291704"/>
              <a:gd name="connsiteX78" fmla="*/ 1517408 w 2160895"/>
              <a:gd name="connsiteY78" fmla="*/ 191244 h 2291704"/>
              <a:gd name="connsiteX79" fmla="*/ 1572673 w 2160895"/>
              <a:gd name="connsiteY79" fmla="*/ 251534 h 2291704"/>
              <a:gd name="connsiteX80" fmla="*/ 1632964 w 2160895"/>
              <a:gd name="connsiteY80" fmla="*/ 321872 h 2291704"/>
              <a:gd name="connsiteX81" fmla="*/ 1663109 w 2160895"/>
              <a:gd name="connsiteY81" fmla="*/ 568057 h 2291704"/>
              <a:gd name="connsiteX82" fmla="*/ 1663109 w 2160895"/>
              <a:gd name="connsiteY82" fmla="*/ 593178 h 2291704"/>
              <a:gd name="connsiteX83" fmla="*/ 1663109 w 2160895"/>
              <a:gd name="connsiteY83" fmla="*/ 728831 h 2291704"/>
              <a:gd name="connsiteX84" fmla="*/ 1663109 w 2160895"/>
              <a:gd name="connsiteY84" fmla="*/ 829314 h 2291704"/>
              <a:gd name="connsiteX85" fmla="*/ 1622915 w 2160895"/>
              <a:gd name="connsiteY85" fmla="*/ 924774 h 2291704"/>
              <a:gd name="connsiteX86" fmla="*/ 1592770 w 2160895"/>
              <a:gd name="connsiteY86" fmla="*/ 1000136 h 2291704"/>
              <a:gd name="connsiteX87" fmla="*/ 1587746 w 2160895"/>
              <a:gd name="connsiteY87" fmla="*/ 1060426 h 2291704"/>
              <a:gd name="connsiteX88" fmla="*/ 1627939 w 2160895"/>
              <a:gd name="connsiteY88" fmla="*/ 1160910 h 2291704"/>
              <a:gd name="connsiteX89" fmla="*/ 1668133 w 2160895"/>
              <a:gd name="connsiteY89" fmla="*/ 1241297 h 2291704"/>
              <a:gd name="connsiteX90" fmla="*/ 1743495 w 2160895"/>
              <a:gd name="connsiteY90" fmla="*/ 1397046 h 2291704"/>
              <a:gd name="connsiteX91" fmla="*/ 1748520 w 2160895"/>
              <a:gd name="connsiteY91" fmla="*/ 1472409 h 2291704"/>
              <a:gd name="connsiteX92" fmla="*/ 1748520 w 2160895"/>
              <a:gd name="connsiteY92" fmla="*/ 1552796 h 2291704"/>
              <a:gd name="connsiteX93" fmla="*/ 1713350 w 2160895"/>
              <a:gd name="connsiteY93" fmla="*/ 1633182 h 2291704"/>
              <a:gd name="connsiteX94" fmla="*/ 1381755 w 2160895"/>
              <a:gd name="connsiteY94" fmla="*/ 2095407 h 2291704"/>
              <a:gd name="connsiteX95" fmla="*/ 1452093 w 2160895"/>
              <a:gd name="connsiteY95" fmla="*/ 2221011 h 2291704"/>
              <a:gd name="connsiteX96" fmla="*/ 1527456 w 2160895"/>
              <a:gd name="connsiteY96" fmla="*/ 2210963 h 2291704"/>
              <a:gd name="connsiteX97" fmla="*/ 1597794 w 2160895"/>
              <a:gd name="connsiteY97" fmla="*/ 2160721 h 2291704"/>
              <a:gd name="connsiteX98" fmla="*/ 1673157 w 2160895"/>
              <a:gd name="connsiteY98" fmla="*/ 2080334 h 2291704"/>
              <a:gd name="connsiteX99" fmla="*/ 1783689 w 2160895"/>
              <a:gd name="connsiteY99" fmla="*/ 1919560 h 2291704"/>
              <a:gd name="connsiteX100" fmla="*/ 1859051 w 2160895"/>
              <a:gd name="connsiteY100" fmla="*/ 1738690 h 2291704"/>
              <a:gd name="connsiteX101" fmla="*/ 1889197 w 2160895"/>
              <a:gd name="connsiteY101" fmla="*/ 1658303 h 2291704"/>
              <a:gd name="connsiteX102" fmla="*/ 1954511 w 2160895"/>
              <a:gd name="connsiteY102" fmla="*/ 1492505 h 2291704"/>
              <a:gd name="connsiteX103" fmla="*/ 1964559 w 2160895"/>
              <a:gd name="connsiteY103" fmla="*/ 1351828 h 2291704"/>
              <a:gd name="connsiteX104" fmla="*/ 1904269 w 2160895"/>
              <a:gd name="connsiteY104" fmla="*/ 1181007 h 2291704"/>
              <a:gd name="connsiteX105" fmla="*/ 1833931 w 2160895"/>
              <a:gd name="connsiteY105" fmla="*/ 949894 h 2291704"/>
              <a:gd name="connsiteX106" fmla="*/ 1823882 w 2160895"/>
              <a:gd name="connsiteY106" fmla="*/ 723807 h 2291704"/>
              <a:gd name="connsiteX107" fmla="*/ 1843979 w 2160895"/>
              <a:gd name="connsiteY107" fmla="*/ 507767 h 2291704"/>
              <a:gd name="connsiteX108" fmla="*/ 1924366 w 2160895"/>
              <a:gd name="connsiteY108" fmla="*/ 392211 h 2291704"/>
              <a:gd name="connsiteX109" fmla="*/ 1974608 w 2160895"/>
              <a:gd name="connsiteY109" fmla="*/ 357042 h 2291704"/>
              <a:gd name="connsiteX110" fmla="*/ 2014801 w 2160895"/>
              <a:gd name="connsiteY110" fmla="*/ 367090 h 2291704"/>
              <a:gd name="connsiteX111" fmla="*/ 2070067 w 2160895"/>
              <a:gd name="connsiteY111" fmla="*/ 417332 h 2291704"/>
              <a:gd name="connsiteX112" fmla="*/ 2070067 w 2160895"/>
              <a:gd name="connsiteY112" fmla="*/ 678589 h 2291704"/>
              <a:gd name="connsiteX113" fmla="*/ 2075091 w 2160895"/>
              <a:gd name="connsiteY113" fmla="*/ 804193 h 2291704"/>
              <a:gd name="connsiteX114" fmla="*/ 2115284 w 2160895"/>
              <a:gd name="connsiteY114" fmla="*/ 874532 h 2291704"/>
              <a:gd name="connsiteX115" fmla="*/ 2145429 w 2160895"/>
              <a:gd name="connsiteY115" fmla="*/ 980039 h 2291704"/>
              <a:gd name="connsiteX116" fmla="*/ 2160502 w 2160895"/>
              <a:gd name="connsiteY116" fmla="*/ 1080523 h 2291704"/>
              <a:gd name="connsiteX0" fmla="*/ 1130546 w 2145429"/>
              <a:gd name="connsiteY0" fmla="*/ 271631 h 2291704"/>
              <a:gd name="connsiteX1" fmla="*/ 1080304 w 2145429"/>
              <a:gd name="connsiteY1" fmla="*/ 120905 h 2291704"/>
              <a:gd name="connsiteX2" fmla="*/ 803975 w 2145429"/>
              <a:gd name="connsiteY2" fmla="*/ 5349 h 2291704"/>
              <a:gd name="connsiteX3" fmla="*/ 678370 w 2145429"/>
              <a:gd name="connsiteY3" fmla="*/ 25446 h 2291704"/>
              <a:gd name="connsiteX4" fmla="*/ 572862 w 2145429"/>
              <a:gd name="connsiteY4" fmla="*/ 80712 h 2291704"/>
              <a:gd name="connsiteX5" fmla="*/ 407065 w 2145429"/>
              <a:gd name="connsiteY5" fmla="*/ 171147 h 2291704"/>
              <a:gd name="connsiteX6" fmla="*/ 296533 w 2145429"/>
              <a:gd name="connsiteY6" fmla="*/ 236461 h 2291704"/>
              <a:gd name="connsiteX7" fmla="*/ 276436 w 2145429"/>
              <a:gd name="connsiteY7" fmla="*/ 372114 h 2291704"/>
              <a:gd name="connsiteX8" fmla="*/ 201073 w 2145429"/>
              <a:gd name="connsiteY8" fmla="*/ 477622 h 2291704"/>
              <a:gd name="connsiteX9" fmla="*/ 175953 w 2145429"/>
              <a:gd name="connsiteY9" fmla="*/ 618299 h 2291704"/>
              <a:gd name="connsiteX10" fmla="*/ 196049 w 2145429"/>
              <a:gd name="connsiteY10" fmla="*/ 764000 h 2291704"/>
              <a:gd name="connsiteX11" fmla="*/ 186001 w 2145429"/>
              <a:gd name="connsiteY11" fmla="*/ 919749 h 2291704"/>
              <a:gd name="connsiteX12" fmla="*/ 115662 w 2145429"/>
              <a:gd name="connsiteY12" fmla="*/ 1050378 h 2291704"/>
              <a:gd name="connsiteX13" fmla="*/ 60397 w 2145429"/>
              <a:gd name="connsiteY13" fmla="*/ 1226224 h 2291704"/>
              <a:gd name="connsiteX14" fmla="*/ 106 w 2145429"/>
              <a:gd name="connsiteY14" fmla="*/ 1392022 h 2291704"/>
              <a:gd name="connsiteX15" fmla="*/ 45324 w 2145429"/>
              <a:gd name="connsiteY15" fmla="*/ 1447288 h 2291704"/>
              <a:gd name="connsiteX16" fmla="*/ 30251 w 2145429"/>
              <a:gd name="connsiteY16" fmla="*/ 1608061 h 2291704"/>
              <a:gd name="connsiteX17" fmla="*/ 125711 w 2145429"/>
              <a:gd name="connsiteY17" fmla="*/ 1713569 h 2291704"/>
              <a:gd name="connsiteX18" fmla="*/ 165904 w 2145429"/>
              <a:gd name="connsiteY18" fmla="*/ 1889415 h 2291704"/>
              <a:gd name="connsiteX19" fmla="*/ 296533 w 2145429"/>
              <a:gd name="connsiteY19" fmla="*/ 1994923 h 2291704"/>
              <a:gd name="connsiteX20" fmla="*/ 351799 w 2145429"/>
              <a:gd name="connsiteY20" fmla="*/ 2065261 h 2291704"/>
              <a:gd name="connsiteX21" fmla="*/ 422137 w 2145429"/>
              <a:gd name="connsiteY21" fmla="*/ 2170769 h 2291704"/>
              <a:gd name="connsiteX22" fmla="*/ 462331 w 2145429"/>
              <a:gd name="connsiteY22" fmla="*/ 2251156 h 2291704"/>
              <a:gd name="connsiteX23" fmla="*/ 547742 w 2145429"/>
              <a:gd name="connsiteY23" fmla="*/ 2286325 h 2291704"/>
              <a:gd name="connsiteX24" fmla="*/ 663298 w 2145429"/>
              <a:gd name="connsiteY24" fmla="*/ 2286325 h 2291704"/>
              <a:gd name="connsiteX25" fmla="*/ 743684 w 2145429"/>
              <a:gd name="connsiteY25" fmla="*/ 2236083 h 2291704"/>
              <a:gd name="connsiteX26" fmla="*/ 773829 w 2145429"/>
              <a:gd name="connsiteY26" fmla="*/ 2195890 h 2291704"/>
              <a:gd name="connsiteX27" fmla="*/ 783878 w 2145429"/>
              <a:gd name="connsiteY27" fmla="*/ 2155697 h 2291704"/>
              <a:gd name="connsiteX28" fmla="*/ 753733 w 2145429"/>
              <a:gd name="connsiteY28" fmla="*/ 2065261 h 2291704"/>
              <a:gd name="connsiteX29" fmla="*/ 693443 w 2145429"/>
              <a:gd name="connsiteY29" fmla="*/ 1989899 h 2291704"/>
              <a:gd name="connsiteX30" fmla="*/ 643201 w 2145429"/>
              <a:gd name="connsiteY30" fmla="*/ 1884391 h 2291704"/>
              <a:gd name="connsiteX31" fmla="*/ 643201 w 2145429"/>
              <a:gd name="connsiteY31" fmla="*/ 1809028 h 2291704"/>
              <a:gd name="connsiteX32" fmla="*/ 643201 w 2145429"/>
              <a:gd name="connsiteY32" fmla="*/ 1678400 h 2291704"/>
              <a:gd name="connsiteX33" fmla="*/ 648225 w 2145429"/>
              <a:gd name="connsiteY33" fmla="*/ 1542747 h 2291704"/>
              <a:gd name="connsiteX34" fmla="*/ 643201 w 2145429"/>
              <a:gd name="connsiteY34" fmla="*/ 1457336 h 2291704"/>
              <a:gd name="connsiteX35" fmla="*/ 623104 w 2145429"/>
              <a:gd name="connsiteY35" fmla="*/ 1316659 h 2291704"/>
              <a:gd name="connsiteX36" fmla="*/ 658273 w 2145429"/>
              <a:gd name="connsiteY36" fmla="*/ 1246321 h 2291704"/>
              <a:gd name="connsiteX37" fmla="*/ 678370 w 2145429"/>
              <a:gd name="connsiteY37" fmla="*/ 1095596 h 2291704"/>
              <a:gd name="connsiteX38" fmla="*/ 638177 w 2145429"/>
              <a:gd name="connsiteY38" fmla="*/ 924774 h 2291704"/>
              <a:gd name="connsiteX39" fmla="*/ 597983 w 2145429"/>
              <a:gd name="connsiteY39" fmla="*/ 839363 h 2291704"/>
              <a:gd name="connsiteX40" fmla="*/ 567838 w 2145429"/>
              <a:gd name="connsiteY40" fmla="*/ 683613 h 2291704"/>
              <a:gd name="connsiteX41" fmla="*/ 567838 w 2145429"/>
              <a:gd name="connsiteY41" fmla="*/ 573081 h 2291704"/>
              <a:gd name="connsiteX42" fmla="*/ 597983 w 2145429"/>
              <a:gd name="connsiteY42" fmla="*/ 442453 h 2291704"/>
              <a:gd name="connsiteX43" fmla="*/ 668322 w 2145429"/>
              <a:gd name="connsiteY43" fmla="*/ 352017 h 2291704"/>
              <a:gd name="connsiteX44" fmla="*/ 733636 w 2145429"/>
              <a:gd name="connsiteY44" fmla="*/ 321872 h 2291704"/>
              <a:gd name="connsiteX45" fmla="*/ 819047 w 2145429"/>
              <a:gd name="connsiteY45" fmla="*/ 286703 h 2291704"/>
              <a:gd name="connsiteX46" fmla="*/ 894410 w 2145429"/>
              <a:gd name="connsiteY46" fmla="*/ 276655 h 2291704"/>
              <a:gd name="connsiteX47" fmla="*/ 949676 w 2145429"/>
              <a:gd name="connsiteY47" fmla="*/ 336945 h 2291704"/>
              <a:gd name="connsiteX48" fmla="*/ 944651 w 2145429"/>
              <a:gd name="connsiteY48" fmla="*/ 437428 h 2291704"/>
              <a:gd name="connsiteX49" fmla="*/ 964748 w 2145429"/>
              <a:gd name="connsiteY49" fmla="*/ 583130 h 2291704"/>
              <a:gd name="connsiteX50" fmla="*/ 994893 w 2145429"/>
              <a:gd name="connsiteY50" fmla="*/ 688637 h 2291704"/>
              <a:gd name="connsiteX51" fmla="*/ 1009966 w 2145429"/>
              <a:gd name="connsiteY51" fmla="*/ 764000 h 2291704"/>
              <a:gd name="connsiteX52" fmla="*/ 1025038 w 2145429"/>
              <a:gd name="connsiteY52" fmla="*/ 854435 h 2291704"/>
              <a:gd name="connsiteX53" fmla="*/ 1055183 w 2145429"/>
              <a:gd name="connsiteY53" fmla="*/ 934822 h 2291704"/>
              <a:gd name="connsiteX54" fmla="*/ 1070256 w 2145429"/>
              <a:gd name="connsiteY54" fmla="*/ 969991 h 2291704"/>
              <a:gd name="connsiteX55" fmla="*/ 1095377 w 2145429"/>
              <a:gd name="connsiteY55" fmla="*/ 1005160 h 2291704"/>
              <a:gd name="connsiteX56" fmla="*/ 1140594 w 2145429"/>
              <a:gd name="connsiteY56" fmla="*/ 1145837 h 2291704"/>
              <a:gd name="connsiteX57" fmla="*/ 1195860 w 2145429"/>
              <a:gd name="connsiteY57" fmla="*/ 1281490 h 2291704"/>
              <a:gd name="connsiteX58" fmla="*/ 1251126 w 2145429"/>
              <a:gd name="connsiteY58" fmla="*/ 1397046 h 2291704"/>
              <a:gd name="connsiteX59" fmla="*/ 1351610 w 2145429"/>
              <a:gd name="connsiteY59" fmla="*/ 1472409 h 2291704"/>
              <a:gd name="connsiteX60" fmla="*/ 1442045 w 2145429"/>
              <a:gd name="connsiteY60" fmla="*/ 1472409 h 2291704"/>
              <a:gd name="connsiteX61" fmla="*/ 1477214 w 2145429"/>
              <a:gd name="connsiteY61" fmla="*/ 1432215 h 2291704"/>
              <a:gd name="connsiteX62" fmla="*/ 1437021 w 2145429"/>
              <a:gd name="connsiteY62" fmla="*/ 1361877 h 2291704"/>
              <a:gd name="connsiteX63" fmla="*/ 1406876 w 2145429"/>
              <a:gd name="connsiteY63" fmla="*/ 1286514 h 2291704"/>
              <a:gd name="connsiteX64" fmla="*/ 1381755 w 2145429"/>
              <a:gd name="connsiteY64" fmla="*/ 1231248 h 2291704"/>
              <a:gd name="connsiteX65" fmla="*/ 1351610 w 2145429"/>
              <a:gd name="connsiteY65" fmla="*/ 1110668 h 2291704"/>
              <a:gd name="connsiteX66" fmla="*/ 1331513 w 2145429"/>
              <a:gd name="connsiteY66" fmla="*/ 985064 h 2291704"/>
              <a:gd name="connsiteX67" fmla="*/ 1326489 w 2145429"/>
              <a:gd name="connsiteY67" fmla="*/ 829314 h 2291704"/>
              <a:gd name="connsiteX68" fmla="*/ 1326489 w 2145429"/>
              <a:gd name="connsiteY68" fmla="*/ 718782 h 2291704"/>
              <a:gd name="connsiteX69" fmla="*/ 1316440 w 2145429"/>
              <a:gd name="connsiteY69" fmla="*/ 603226 h 2291704"/>
              <a:gd name="connsiteX70" fmla="*/ 1301368 w 2145429"/>
              <a:gd name="connsiteY70" fmla="*/ 482646 h 2291704"/>
              <a:gd name="connsiteX71" fmla="*/ 1261175 w 2145429"/>
              <a:gd name="connsiteY71" fmla="*/ 402259 h 2291704"/>
              <a:gd name="connsiteX72" fmla="*/ 1246102 w 2145429"/>
              <a:gd name="connsiteY72" fmla="*/ 291727 h 2291704"/>
              <a:gd name="connsiteX73" fmla="*/ 1266199 w 2145429"/>
              <a:gd name="connsiteY73" fmla="*/ 226413 h 2291704"/>
              <a:gd name="connsiteX74" fmla="*/ 1281271 w 2145429"/>
              <a:gd name="connsiteY74" fmla="*/ 216365 h 2291704"/>
              <a:gd name="connsiteX75" fmla="*/ 1326489 w 2145429"/>
              <a:gd name="connsiteY75" fmla="*/ 196268 h 2291704"/>
              <a:gd name="connsiteX76" fmla="*/ 1396827 w 2145429"/>
              <a:gd name="connsiteY76" fmla="*/ 176171 h 2291704"/>
              <a:gd name="connsiteX77" fmla="*/ 1467166 w 2145429"/>
              <a:gd name="connsiteY77" fmla="*/ 181196 h 2291704"/>
              <a:gd name="connsiteX78" fmla="*/ 1517408 w 2145429"/>
              <a:gd name="connsiteY78" fmla="*/ 191244 h 2291704"/>
              <a:gd name="connsiteX79" fmla="*/ 1572673 w 2145429"/>
              <a:gd name="connsiteY79" fmla="*/ 251534 h 2291704"/>
              <a:gd name="connsiteX80" fmla="*/ 1632964 w 2145429"/>
              <a:gd name="connsiteY80" fmla="*/ 321872 h 2291704"/>
              <a:gd name="connsiteX81" fmla="*/ 1663109 w 2145429"/>
              <a:gd name="connsiteY81" fmla="*/ 568057 h 2291704"/>
              <a:gd name="connsiteX82" fmla="*/ 1663109 w 2145429"/>
              <a:gd name="connsiteY82" fmla="*/ 593178 h 2291704"/>
              <a:gd name="connsiteX83" fmla="*/ 1663109 w 2145429"/>
              <a:gd name="connsiteY83" fmla="*/ 728831 h 2291704"/>
              <a:gd name="connsiteX84" fmla="*/ 1663109 w 2145429"/>
              <a:gd name="connsiteY84" fmla="*/ 829314 h 2291704"/>
              <a:gd name="connsiteX85" fmla="*/ 1622915 w 2145429"/>
              <a:gd name="connsiteY85" fmla="*/ 924774 h 2291704"/>
              <a:gd name="connsiteX86" fmla="*/ 1592770 w 2145429"/>
              <a:gd name="connsiteY86" fmla="*/ 1000136 h 2291704"/>
              <a:gd name="connsiteX87" fmla="*/ 1587746 w 2145429"/>
              <a:gd name="connsiteY87" fmla="*/ 1060426 h 2291704"/>
              <a:gd name="connsiteX88" fmla="*/ 1627939 w 2145429"/>
              <a:gd name="connsiteY88" fmla="*/ 1160910 h 2291704"/>
              <a:gd name="connsiteX89" fmla="*/ 1668133 w 2145429"/>
              <a:gd name="connsiteY89" fmla="*/ 1241297 h 2291704"/>
              <a:gd name="connsiteX90" fmla="*/ 1743495 w 2145429"/>
              <a:gd name="connsiteY90" fmla="*/ 1397046 h 2291704"/>
              <a:gd name="connsiteX91" fmla="*/ 1748520 w 2145429"/>
              <a:gd name="connsiteY91" fmla="*/ 1472409 h 2291704"/>
              <a:gd name="connsiteX92" fmla="*/ 1748520 w 2145429"/>
              <a:gd name="connsiteY92" fmla="*/ 1552796 h 2291704"/>
              <a:gd name="connsiteX93" fmla="*/ 1713350 w 2145429"/>
              <a:gd name="connsiteY93" fmla="*/ 1633182 h 2291704"/>
              <a:gd name="connsiteX94" fmla="*/ 1381755 w 2145429"/>
              <a:gd name="connsiteY94" fmla="*/ 2095407 h 2291704"/>
              <a:gd name="connsiteX95" fmla="*/ 1452093 w 2145429"/>
              <a:gd name="connsiteY95" fmla="*/ 2221011 h 2291704"/>
              <a:gd name="connsiteX96" fmla="*/ 1527456 w 2145429"/>
              <a:gd name="connsiteY96" fmla="*/ 2210963 h 2291704"/>
              <a:gd name="connsiteX97" fmla="*/ 1597794 w 2145429"/>
              <a:gd name="connsiteY97" fmla="*/ 2160721 h 2291704"/>
              <a:gd name="connsiteX98" fmla="*/ 1673157 w 2145429"/>
              <a:gd name="connsiteY98" fmla="*/ 2080334 h 2291704"/>
              <a:gd name="connsiteX99" fmla="*/ 1783689 w 2145429"/>
              <a:gd name="connsiteY99" fmla="*/ 1919560 h 2291704"/>
              <a:gd name="connsiteX100" fmla="*/ 1859051 w 2145429"/>
              <a:gd name="connsiteY100" fmla="*/ 1738690 h 2291704"/>
              <a:gd name="connsiteX101" fmla="*/ 1889197 w 2145429"/>
              <a:gd name="connsiteY101" fmla="*/ 1658303 h 2291704"/>
              <a:gd name="connsiteX102" fmla="*/ 1954511 w 2145429"/>
              <a:gd name="connsiteY102" fmla="*/ 1492505 h 2291704"/>
              <a:gd name="connsiteX103" fmla="*/ 1964559 w 2145429"/>
              <a:gd name="connsiteY103" fmla="*/ 1351828 h 2291704"/>
              <a:gd name="connsiteX104" fmla="*/ 1904269 w 2145429"/>
              <a:gd name="connsiteY104" fmla="*/ 1181007 h 2291704"/>
              <a:gd name="connsiteX105" fmla="*/ 1833931 w 2145429"/>
              <a:gd name="connsiteY105" fmla="*/ 949894 h 2291704"/>
              <a:gd name="connsiteX106" fmla="*/ 1823882 w 2145429"/>
              <a:gd name="connsiteY106" fmla="*/ 723807 h 2291704"/>
              <a:gd name="connsiteX107" fmla="*/ 1843979 w 2145429"/>
              <a:gd name="connsiteY107" fmla="*/ 507767 h 2291704"/>
              <a:gd name="connsiteX108" fmla="*/ 1924366 w 2145429"/>
              <a:gd name="connsiteY108" fmla="*/ 392211 h 2291704"/>
              <a:gd name="connsiteX109" fmla="*/ 1974608 w 2145429"/>
              <a:gd name="connsiteY109" fmla="*/ 357042 h 2291704"/>
              <a:gd name="connsiteX110" fmla="*/ 2014801 w 2145429"/>
              <a:gd name="connsiteY110" fmla="*/ 367090 h 2291704"/>
              <a:gd name="connsiteX111" fmla="*/ 2070067 w 2145429"/>
              <a:gd name="connsiteY111" fmla="*/ 417332 h 2291704"/>
              <a:gd name="connsiteX112" fmla="*/ 2070067 w 2145429"/>
              <a:gd name="connsiteY112" fmla="*/ 678589 h 2291704"/>
              <a:gd name="connsiteX113" fmla="*/ 2075091 w 2145429"/>
              <a:gd name="connsiteY113" fmla="*/ 804193 h 2291704"/>
              <a:gd name="connsiteX114" fmla="*/ 2115284 w 2145429"/>
              <a:gd name="connsiteY114" fmla="*/ 874532 h 2291704"/>
              <a:gd name="connsiteX115" fmla="*/ 2145429 w 2145429"/>
              <a:gd name="connsiteY115" fmla="*/ 980039 h 2291704"/>
              <a:gd name="connsiteX0" fmla="*/ 1130546 w 2115284"/>
              <a:gd name="connsiteY0" fmla="*/ 271631 h 2291704"/>
              <a:gd name="connsiteX1" fmla="*/ 1080304 w 2115284"/>
              <a:gd name="connsiteY1" fmla="*/ 120905 h 2291704"/>
              <a:gd name="connsiteX2" fmla="*/ 803975 w 2115284"/>
              <a:gd name="connsiteY2" fmla="*/ 5349 h 2291704"/>
              <a:gd name="connsiteX3" fmla="*/ 678370 w 2115284"/>
              <a:gd name="connsiteY3" fmla="*/ 25446 h 2291704"/>
              <a:gd name="connsiteX4" fmla="*/ 572862 w 2115284"/>
              <a:gd name="connsiteY4" fmla="*/ 80712 h 2291704"/>
              <a:gd name="connsiteX5" fmla="*/ 407065 w 2115284"/>
              <a:gd name="connsiteY5" fmla="*/ 171147 h 2291704"/>
              <a:gd name="connsiteX6" fmla="*/ 296533 w 2115284"/>
              <a:gd name="connsiteY6" fmla="*/ 236461 h 2291704"/>
              <a:gd name="connsiteX7" fmla="*/ 276436 w 2115284"/>
              <a:gd name="connsiteY7" fmla="*/ 372114 h 2291704"/>
              <a:gd name="connsiteX8" fmla="*/ 201073 w 2115284"/>
              <a:gd name="connsiteY8" fmla="*/ 477622 h 2291704"/>
              <a:gd name="connsiteX9" fmla="*/ 175953 w 2115284"/>
              <a:gd name="connsiteY9" fmla="*/ 618299 h 2291704"/>
              <a:gd name="connsiteX10" fmla="*/ 196049 w 2115284"/>
              <a:gd name="connsiteY10" fmla="*/ 764000 h 2291704"/>
              <a:gd name="connsiteX11" fmla="*/ 186001 w 2115284"/>
              <a:gd name="connsiteY11" fmla="*/ 919749 h 2291704"/>
              <a:gd name="connsiteX12" fmla="*/ 115662 w 2115284"/>
              <a:gd name="connsiteY12" fmla="*/ 1050378 h 2291704"/>
              <a:gd name="connsiteX13" fmla="*/ 60397 w 2115284"/>
              <a:gd name="connsiteY13" fmla="*/ 1226224 h 2291704"/>
              <a:gd name="connsiteX14" fmla="*/ 106 w 2115284"/>
              <a:gd name="connsiteY14" fmla="*/ 1392022 h 2291704"/>
              <a:gd name="connsiteX15" fmla="*/ 45324 w 2115284"/>
              <a:gd name="connsiteY15" fmla="*/ 1447288 h 2291704"/>
              <a:gd name="connsiteX16" fmla="*/ 30251 w 2115284"/>
              <a:gd name="connsiteY16" fmla="*/ 1608061 h 2291704"/>
              <a:gd name="connsiteX17" fmla="*/ 125711 w 2115284"/>
              <a:gd name="connsiteY17" fmla="*/ 1713569 h 2291704"/>
              <a:gd name="connsiteX18" fmla="*/ 165904 w 2115284"/>
              <a:gd name="connsiteY18" fmla="*/ 1889415 h 2291704"/>
              <a:gd name="connsiteX19" fmla="*/ 296533 w 2115284"/>
              <a:gd name="connsiteY19" fmla="*/ 1994923 h 2291704"/>
              <a:gd name="connsiteX20" fmla="*/ 351799 w 2115284"/>
              <a:gd name="connsiteY20" fmla="*/ 2065261 h 2291704"/>
              <a:gd name="connsiteX21" fmla="*/ 422137 w 2115284"/>
              <a:gd name="connsiteY21" fmla="*/ 2170769 h 2291704"/>
              <a:gd name="connsiteX22" fmla="*/ 462331 w 2115284"/>
              <a:gd name="connsiteY22" fmla="*/ 2251156 h 2291704"/>
              <a:gd name="connsiteX23" fmla="*/ 547742 w 2115284"/>
              <a:gd name="connsiteY23" fmla="*/ 2286325 h 2291704"/>
              <a:gd name="connsiteX24" fmla="*/ 663298 w 2115284"/>
              <a:gd name="connsiteY24" fmla="*/ 2286325 h 2291704"/>
              <a:gd name="connsiteX25" fmla="*/ 743684 w 2115284"/>
              <a:gd name="connsiteY25" fmla="*/ 2236083 h 2291704"/>
              <a:gd name="connsiteX26" fmla="*/ 773829 w 2115284"/>
              <a:gd name="connsiteY26" fmla="*/ 2195890 h 2291704"/>
              <a:gd name="connsiteX27" fmla="*/ 783878 w 2115284"/>
              <a:gd name="connsiteY27" fmla="*/ 2155697 h 2291704"/>
              <a:gd name="connsiteX28" fmla="*/ 753733 w 2115284"/>
              <a:gd name="connsiteY28" fmla="*/ 2065261 h 2291704"/>
              <a:gd name="connsiteX29" fmla="*/ 693443 w 2115284"/>
              <a:gd name="connsiteY29" fmla="*/ 1989899 h 2291704"/>
              <a:gd name="connsiteX30" fmla="*/ 643201 w 2115284"/>
              <a:gd name="connsiteY30" fmla="*/ 1884391 h 2291704"/>
              <a:gd name="connsiteX31" fmla="*/ 643201 w 2115284"/>
              <a:gd name="connsiteY31" fmla="*/ 1809028 h 2291704"/>
              <a:gd name="connsiteX32" fmla="*/ 643201 w 2115284"/>
              <a:gd name="connsiteY32" fmla="*/ 1678400 h 2291704"/>
              <a:gd name="connsiteX33" fmla="*/ 648225 w 2115284"/>
              <a:gd name="connsiteY33" fmla="*/ 1542747 h 2291704"/>
              <a:gd name="connsiteX34" fmla="*/ 643201 w 2115284"/>
              <a:gd name="connsiteY34" fmla="*/ 1457336 h 2291704"/>
              <a:gd name="connsiteX35" fmla="*/ 623104 w 2115284"/>
              <a:gd name="connsiteY35" fmla="*/ 1316659 h 2291704"/>
              <a:gd name="connsiteX36" fmla="*/ 658273 w 2115284"/>
              <a:gd name="connsiteY36" fmla="*/ 1246321 h 2291704"/>
              <a:gd name="connsiteX37" fmla="*/ 678370 w 2115284"/>
              <a:gd name="connsiteY37" fmla="*/ 1095596 h 2291704"/>
              <a:gd name="connsiteX38" fmla="*/ 638177 w 2115284"/>
              <a:gd name="connsiteY38" fmla="*/ 924774 h 2291704"/>
              <a:gd name="connsiteX39" fmla="*/ 597983 w 2115284"/>
              <a:gd name="connsiteY39" fmla="*/ 839363 h 2291704"/>
              <a:gd name="connsiteX40" fmla="*/ 567838 w 2115284"/>
              <a:gd name="connsiteY40" fmla="*/ 683613 h 2291704"/>
              <a:gd name="connsiteX41" fmla="*/ 567838 w 2115284"/>
              <a:gd name="connsiteY41" fmla="*/ 573081 h 2291704"/>
              <a:gd name="connsiteX42" fmla="*/ 597983 w 2115284"/>
              <a:gd name="connsiteY42" fmla="*/ 442453 h 2291704"/>
              <a:gd name="connsiteX43" fmla="*/ 668322 w 2115284"/>
              <a:gd name="connsiteY43" fmla="*/ 352017 h 2291704"/>
              <a:gd name="connsiteX44" fmla="*/ 733636 w 2115284"/>
              <a:gd name="connsiteY44" fmla="*/ 321872 h 2291704"/>
              <a:gd name="connsiteX45" fmla="*/ 819047 w 2115284"/>
              <a:gd name="connsiteY45" fmla="*/ 286703 h 2291704"/>
              <a:gd name="connsiteX46" fmla="*/ 894410 w 2115284"/>
              <a:gd name="connsiteY46" fmla="*/ 276655 h 2291704"/>
              <a:gd name="connsiteX47" fmla="*/ 949676 w 2115284"/>
              <a:gd name="connsiteY47" fmla="*/ 336945 h 2291704"/>
              <a:gd name="connsiteX48" fmla="*/ 944651 w 2115284"/>
              <a:gd name="connsiteY48" fmla="*/ 437428 h 2291704"/>
              <a:gd name="connsiteX49" fmla="*/ 964748 w 2115284"/>
              <a:gd name="connsiteY49" fmla="*/ 583130 h 2291704"/>
              <a:gd name="connsiteX50" fmla="*/ 994893 w 2115284"/>
              <a:gd name="connsiteY50" fmla="*/ 688637 h 2291704"/>
              <a:gd name="connsiteX51" fmla="*/ 1009966 w 2115284"/>
              <a:gd name="connsiteY51" fmla="*/ 764000 h 2291704"/>
              <a:gd name="connsiteX52" fmla="*/ 1025038 w 2115284"/>
              <a:gd name="connsiteY52" fmla="*/ 854435 h 2291704"/>
              <a:gd name="connsiteX53" fmla="*/ 1055183 w 2115284"/>
              <a:gd name="connsiteY53" fmla="*/ 934822 h 2291704"/>
              <a:gd name="connsiteX54" fmla="*/ 1070256 w 2115284"/>
              <a:gd name="connsiteY54" fmla="*/ 969991 h 2291704"/>
              <a:gd name="connsiteX55" fmla="*/ 1095377 w 2115284"/>
              <a:gd name="connsiteY55" fmla="*/ 1005160 h 2291704"/>
              <a:gd name="connsiteX56" fmla="*/ 1140594 w 2115284"/>
              <a:gd name="connsiteY56" fmla="*/ 1145837 h 2291704"/>
              <a:gd name="connsiteX57" fmla="*/ 1195860 w 2115284"/>
              <a:gd name="connsiteY57" fmla="*/ 1281490 h 2291704"/>
              <a:gd name="connsiteX58" fmla="*/ 1251126 w 2115284"/>
              <a:gd name="connsiteY58" fmla="*/ 1397046 h 2291704"/>
              <a:gd name="connsiteX59" fmla="*/ 1351610 w 2115284"/>
              <a:gd name="connsiteY59" fmla="*/ 1472409 h 2291704"/>
              <a:gd name="connsiteX60" fmla="*/ 1442045 w 2115284"/>
              <a:gd name="connsiteY60" fmla="*/ 1472409 h 2291704"/>
              <a:gd name="connsiteX61" fmla="*/ 1477214 w 2115284"/>
              <a:gd name="connsiteY61" fmla="*/ 1432215 h 2291704"/>
              <a:gd name="connsiteX62" fmla="*/ 1437021 w 2115284"/>
              <a:gd name="connsiteY62" fmla="*/ 1361877 h 2291704"/>
              <a:gd name="connsiteX63" fmla="*/ 1406876 w 2115284"/>
              <a:gd name="connsiteY63" fmla="*/ 1286514 h 2291704"/>
              <a:gd name="connsiteX64" fmla="*/ 1381755 w 2115284"/>
              <a:gd name="connsiteY64" fmla="*/ 1231248 h 2291704"/>
              <a:gd name="connsiteX65" fmla="*/ 1351610 w 2115284"/>
              <a:gd name="connsiteY65" fmla="*/ 1110668 h 2291704"/>
              <a:gd name="connsiteX66" fmla="*/ 1331513 w 2115284"/>
              <a:gd name="connsiteY66" fmla="*/ 985064 h 2291704"/>
              <a:gd name="connsiteX67" fmla="*/ 1326489 w 2115284"/>
              <a:gd name="connsiteY67" fmla="*/ 829314 h 2291704"/>
              <a:gd name="connsiteX68" fmla="*/ 1326489 w 2115284"/>
              <a:gd name="connsiteY68" fmla="*/ 718782 h 2291704"/>
              <a:gd name="connsiteX69" fmla="*/ 1316440 w 2115284"/>
              <a:gd name="connsiteY69" fmla="*/ 603226 h 2291704"/>
              <a:gd name="connsiteX70" fmla="*/ 1301368 w 2115284"/>
              <a:gd name="connsiteY70" fmla="*/ 482646 h 2291704"/>
              <a:gd name="connsiteX71" fmla="*/ 1261175 w 2115284"/>
              <a:gd name="connsiteY71" fmla="*/ 402259 h 2291704"/>
              <a:gd name="connsiteX72" fmla="*/ 1246102 w 2115284"/>
              <a:gd name="connsiteY72" fmla="*/ 291727 h 2291704"/>
              <a:gd name="connsiteX73" fmla="*/ 1266199 w 2115284"/>
              <a:gd name="connsiteY73" fmla="*/ 226413 h 2291704"/>
              <a:gd name="connsiteX74" fmla="*/ 1281271 w 2115284"/>
              <a:gd name="connsiteY74" fmla="*/ 216365 h 2291704"/>
              <a:gd name="connsiteX75" fmla="*/ 1326489 w 2115284"/>
              <a:gd name="connsiteY75" fmla="*/ 196268 h 2291704"/>
              <a:gd name="connsiteX76" fmla="*/ 1396827 w 2115284"/>
              <a:gd name="connsiteY76" fmla="*/ 176171 h 2291704"/>
              <a:gd name="connsiteX77" fmla="*/ 1467166 w 2115284"/>
              <a:gd name="connsiteY77" fmla="*/ 181196 h 2291704"/>
              <a:gd name="connsiteX78" fmla="*/ 1517408 w 2115284"/>
              <a:gd name="connsiteY78" fmla="*/ 191244 h 2291704"/>
              <a:gd name="connsiteX79" fmla="*/ 1572673 w 2115284"/>
              <a:gd name="connsiteY79" fmla="*/ 251534 h 2291704"/>
              <a:gd name="connsiteX80" fmla="*/ 1632964 w 2115284"/>
              <a:gd name="connsiteY80" fmla="*/ 321872 h 2291704"/>
              <a:gd name="connsiteX81" fmla="*/ 1663109 w 2115284"/>
              <a:gd name="connsiteY81" fmla="*/ 568057 h 2291704"/>
              <a:gd name="connsiteX82" fmla="*/ 1663109 w 2115284"/>
              <a:gd name="connsiteY82" fmla="*/ 593178 h 2291704"/>
              <a:gd name="connsiteX83" fmla="*/ 1663109 w 2115284"/>
              <a:gd name="connsiteY83" fmla="*/ 728831 h 2291704"/>
              <a:gd name="connsiteX84" fmla="*/ 1663109 w 2115284"/>
              <a:gd name="connsiteY84" fmla="*/ 829314 h 2291704"/>
              <a:gd name="connsiteX85" fmla="*/ 1622915 w 2115284"/>
              <a:gd name="connsiteY85" fmla="*/ 924774 h 2291704"/>
              <a:gd name="connsiteX86" fmla="*/ 1592770 w 2115284"/>
              <a:gd name="connsiteY86" fmla="*/ 1000136 h 2291704"/>
              <a:gd name="connsiteX87" fmla="*/ 1587746 w 2115284"/>
              <a:gd name="connsiteY87" fmla="*/ 1060426 h 2291704"/>
              <a:gd name="connsiteX88" fmla="*/ 1627939 w 2115284"/>
              <a:gd name="connsiteY88" fmla="*/ 1160910 h 2291704"/>
              <a:gd name="connsiteX89" fmla="*/ 1668133 w 2115284"/>
              <a:gd name="connsiteY89" fmla="*/ 1241297 h 2291704"/>
              <a:gd name="connsiteX90" fmla="*/ 1743495 w 2115284"/>
              <a:gd name="connsiteY90" fmla="*/ 1397046 h 2291704"/>
              <a:gd name="connsiteX91" fmla="*/ 1748520 w 2115284"/>
              <a:gd name="connsiteY91" fmla="*/ 1472409 h 2291704"/>
              <a:gd name="connsiteX92" fmla="*/ 1748520 w 2115284"/>
              <a:gd name="connsiteY92" fmla="*/ 1552796 h 2291704"/>
              <a:gd name="connsiteX93" fmla="*/ 1713350 w 2115284"/>
              <a:gd name="connsiteY93" fmla="*/ 1633182 h 2291704"/>
              <a:gd name="connsiteX94" fmla="*/ 1381755 w 2115284"/>
              <a:gd name="connsiteY94" fmla="*/ 2095407 h 2291704"/>
              <a:gd name="connsiteX95" fmla="*/ 1452093 w 2115284"/>
              <a:gd name="connsiteY95" fmla="*/ 2221011 h 2291704"/>
              <a:gd name="connsiteX96" fmla="*/ 1527456 w 2115284"/>
              <a:gd name="connsiteY96" fmla="*/ 2210963 h 2291704"/>
              <a:gd name="connsiteX97" fmla="*/ 1597794 w 2115284"/>
              <a:gd name="connsiteY97" fmla="*/ 2160721 h 2291704"/>
              <a:gd name="connsiteX98" fmla="*/ 1673157 w 2115284"/>
              <a:gd name="connsiteY98" fmla="*/ 2080334 h 2291704"/>
              <a:gd name="connsiteX99" fmla="*/ 1783689 w 2115284"/>
              <a:gd name="connsiteY99" fmla="*/ 1919560 h 2291704"/>
              <a:gd name="connsiteX100" fmla="*/ 1859051 w 2115284"/>
              <a:gd name="connsiteY100" fmla="*/ 1738690 h 2291704"/>
              <a:gd name="connsiteX101" fmla="*/ 1889197 w 2115284"/>
              <a:gd name="connsiteY101" fmla="*/ 1658303 h 2291704"/>
              <a:gd name="connsiteX102" fmla="*/ 1954511 w 2115284"/>
              <a:gd name="connsiteY102" fmla="*/ 1492505 h 2291704"/>
              <a:gd name="connsiteX103" fmla="*/ 1964559 w 2115284"/>
              <a:gd name="connsiteY103" fmla="*/ 1351828 h 2291704"/>
              <a:gd name="connsiteX104" fmla="*/ 1904269 w 2115284"/>
              <a:gd name="connsiteY104" fmla="*/ 1181007 h 2291704"/>
              <a:gd name="connsiteX105" fmla="*/ 1833931 w 2115284"/>
              <a:gd name="connsiteY105" fmla="*/ 949894 h 2291704"/>
              <a:gd name="connsiteX106" fmla="*/ 1823882 w 2115284"/>
              <a:gd name="connsiteY106" fmla="*/ 723807 h 2291704"/>
              <a:gd name="connsiteX107" fmla="*/ 1843979 w 2115284"/>
              <a:gd name="connsiteY107" fmla="*/ 507767 h 2291704"/>
              <a:gd name="connsiteX108" fmla="*/ 1924366 w 2115284"/>
              <a:gd name="connsiteY108" fmla="*/ 392211 h 2291704"/>
              <a:gd name="connsiteX109" fmla="*/ 1974608 w 2115284"/>
              <a:gd name="connsiteY109" fmla="*/ 357042 h 2291704"/>
              <a:gd name="connsiteX110" fmla="*/ 2014801 w 2115284"/>
              <a:gd name="connsiteY110" fmla="*/ 367090 h 2291704"/>
              <a:gd name="connsiteX111" fmla="*/ 2070067 w 2115284"/>
              <a:gd name="connsiteY111" fmla="*/ 417332 h 2291704"/>
              <a:gd name="connsiteX112" fmla="*/ 2070067 w 2115284"/>
              <a:gd name="connsiteY112" fmla="*/ 678589 h 2291704"/>
              <a:gd name="connsiteX113" fmla="*/ 2075091 w 2115284"/>
              <a:gd name="connsiteY113" fmla="*/ 804193 h 2291704"/>
              <a:gd name="connsiteX114" fmla="*/ 2115284 w 2115284"/>
              <a:gd name="connsiteY114" fmla="*/ 874532 h 2291704"/>
              <a:gd name="connsiteX0" fmla="*/ 1130546 w 2075091"/>
              <a:gd name="connsiteY0" fmla="*/ 271631 h 2291704"/>
              <a:gd name="connsiteX1" fmla="*/ 1080304 w 2075091"/>
              <a:gd name="connsiteY1" fmla="*/ 120905 h 2291704"/>
              <a:gd name="connsiteX2" fmla="*/ 803975 w 2075091"/>
              <a:gd name="connsiteY2" fmla="*/ 5349 h 2291704"/>
              <a:gd name="connsiteX3" fmla="*/ 678370 w 2075091"/>
              <a:gd name="connsiteY3" fmla="*/ 25446 h 2291704"/>
              <a:gd name="connsiteX4" fmla="*/ 572862 w 2075091"/>
              <a:gd name="connsiteY4" fmla="*/ 80712 h 2291704"/>
              <a:gd name="connsiteX5" fmla="*/ 407065 w 2075091"/>
              <a:gd name="connsiteY5" fmla="*/ 171147 h 2291704"/>
              <a:gd name="connsiteX6" fmla="*/ 296533 w 2075091"/>
              <a:gd name="connsiteY6" fmla="*/ 236461 h 2291704"/>
              <a:gd name="connsiteX7" fmla="*/ 276436 w 2075091"/>
              <a:gd name="connsiteY7" fmla="*/ 372114 h 2291704"/>
              <a:gd name="connsiteX8" fmla="*/ 201073 w 2075091"/>
              <a:gd name="connsiteY8" fmla="*/ 477622 h 2291704"/>
              <a:gd name="connsiteX9" fmla="*/ 175953 w 2075091"/>
              <a:gd name="connsiteY9" fmla="*/ 618299 h 2291704"/>
              <a:gd name="connsiteX10" fmla="*/ 196049 w 2075091"/>
              <a:gd name="connsiteY10" fmla="*/ 764000 h 2291704"/>
              <a:gd name="connsiteX11" fmla="*/ 186001 w 2075091"/>
              <a:gd name="connsiteY11" fmla="*/ 919749 h 2291704"/>
              <a:gd name="connsiteX12" fmla="*/ 115662 w 2075091"/>
              <a:gd name="connsiteY12" fmla="*/ 1050378 h 2291704"/>
              <a:gd name="connsiteX13" fmla="*/ 60397 w 2075091"/>
              <a:gd name="connsiteY13" fmla="*/ 1226224 h 2291704"/>
              <a:gd name="connsiteX14" fmla="*/ 106 w 2075091"/>
              <a:gd name="connsiteY14" fmla="*/ 1392022 h 2291704"/>
              <a:gd name="connsiteX15" fmla="*/ 45324 w 2075091"/>
              <a:gd name="connsiteY15" fmla="*/ 1447288 h 2291704"/>
              <a:gd name="connsiteX16" fmla="*/ 30251 w 2075091"/>
              <a:gd name="connsiteY16" fmla="*/ 1608061 h 2291704"/>
              <a:gd name="connsiteX17" fmla="*/ 125711 w 2075091"/>
              <a:gd name="connsiteY17" fmla="*/ 1713569 h 2291704"/>
              <a:gd name="connsiteX18" fmla="*/ 165904 w 2075091"/>
              <a:gd name="connsiteY18" fmla="*/ 1889415 h 2291704"/>
              <a:gd name="connsiteX19" fmla="*/ 296533 w 2075091"/>
              <a:gd name="connsiteY19" fmla="*/ 1994923 h 2291704"/>
              <a:gd name="connsiteX20" fmla="*/ 351799 w 2075091"/>
              <a:gd name="connsiteY20" fmla="*/ 2065261 h 2291704"/>
              <a:gd name="connsiteX21" fmla="*/ 422137 w 2075091"/>
              <a:gd name="connsiteY21" fmla="*/ 2170769 h 2291704"/>
              <a:gd name="connsiteX22" fmla="*/ 462331 w 2075091"/>
              <a:gd name="connsiteY22" fmla="*/ 2251156 h 2291704"/>
              <a:gd name="connsiteX23" fmla="*/ 547742 w 2075091"/>
              <a:gd name="connsiteY23" fmla="*/ 2286325 h 2291704"/>
              <a:gd name="connsiteX24" fmla="*/ 663298 w 2075091"/>
              <a:gd name="connsiteY24" fmla="*/ 2286325 h 2291704"/>
              <a:gd name="connsiteX25" fmla="*/ 743684 w 2075091"/>
              <a:gd name="connsiteY25" fmla="*/ 2236083 h 2291704"/>
              <a:gd name="connsiteX26" fmla="*/ 773829 w 2075091"/>
              <a:gd name="connsiteY26" fmla="*/ 2195890 h 2291704"/>
              <a:gd name="connsiteX27" fmla="*/ 783878 w 2075091"/>
              <a:gd name="connsiteY27" fmla="*/ 2155697 h 2291704"/>
              <a:gd name="connsiteX28" fmla="*/ 753733 w 2075091"/>
              <a:gd name="connsiteY28" fmla="*/ 2065261 h 2291704"/>
              <a:gd name="connsiteX29" fmla="*/ 693443 w 2075091"/>
              <a:gd name="connsiteY29" fmla="*/ 1989899 h 2291704"/>
              <a:gd name="connsiteX30" fmla="*/ 643201 w 2075091"/>
              <a:gd name="connsiteY30" fmla="*/ 1884391 h 2291704"/>
              <a:gd name="connsiteX31" fmla="*/ 643201 w 2075091"/>
              <a:gd name="connsiteY31" fmla="*/ 1809028 h 2291704"/>
              <a:gd name="connsiteX32" fmla="*/ 643201 w 2075091"/>
              <a:gd name="connsiteY32" fmla="*/ 1678400 h 2291704"/>
              <a:gd name="connsiteX33" fmla="*/ 648225 w 2075091"/>
              <a:gd name="connsiteY33" fmla="*/ 1542747 h 2291704"/>
              <a:gd name="connsiteX34" fmla="*/ 643201 w 2075091"/>
              <a:gd name="connsiteY34" fmla="*/ 1457336 h 2291704"/>
              <a:gd name="connsiteX35" fmla="*/ 623104 w 2075091"/>
              <a:gd name="connsiteY35" fmla="*/ 1316659 h 2291704"/>
              <a:gd name="connsiteX36" fmla="*/ 658273 w 2075091"/>
              <a:gd name="connsiteY36" fmla="*/ 1246321 h 2291704"/>
              <a:gd name="connsiteX37" fmla="*/ 678370 w 2075091"/>
              <a:gd name="connsiteY37" fmla="*/ 1095596 h 2291704"/>
              <a:gd name="connsiteX38" fmla="*/ 638177 w 2075091"/>
              <a:gd name="connsiteY38" fmla="*/ 924774 h 2291704"/>
              <a:gd name="connsiteX39" fmla="*/ 597983 w 2075091"/>
              <a:gd name="connsiteY39" fmla="*/ 839363 h 2291704"/>
              <a:gd name="connsiteX40" fmla="*/ 567838 w 2075091"/>
              <a:gd name="connsiteY40" fmla="*/ 683613 h 2291704"/>
              <a:gd name="connsiteX41" fmla="*/ 567838 w 2075091"/>
              <a:gd name="connsiteY41" fmla="*/ 573081 h 2291704"/>
              <a:gd name="connsiteX42" fmla="*/ 597983 w 2075091"/>
              <a:gd name="connsiteY42" fmla="*/ 442453 h 2291704"/>
              <a:gd name="connsiteX43" fmla="*/ 668322 w 2075091"/>
              <a:gd name="connsiteY43" fmla="*/ 352017 h 2291704"/>
              <a:gd name="connsiteX44" fmla="*/ 733636 w 2075091"/>
              <a:gd name="connsiteY44" fmla="*/ 321872 h 2291704"/>
              <a:gd name="connsiteX45" fmla="*/ 819047 w 2075091"/>
              <a:gd name="connsiteY45" fmla="*/ 286703 h 2291704"/>
              <a:gd name="connsiteX46" fmla="*/ 894410 w 2075091"/>
              <a:gd name="connsiteY46" fmla="*/ 276655 h 2291704"/>
              <a:gd name="connsiteX47" fmla="*/ 949676 w 2075091"/>
              <a:gd name="connsiteY47" fmla="*/ 336945 h 2291704"/>
              <a:gd name="connsiteX48" fmla="*/ 944651 w 2075091"/>
              <a:gd name="connsiteY48" fmla="*/ 437428 h 2291704"/>
              <a:gd name="connsiteX49" fmla="*/ 964748 w 2075091"/>
              <a:gd name="connsiteY49" fmla="*/ 583130 h 2291704"/>
              <a:gd name="connsiteX50" fmla="*/ 994893 w 2075091"/>
              <a:gd name="connsiteY50" fmla="*/ 688637 h 2291704"/>
              <a:gd name="connsiteX51" fmla="*/ 1009966 w 2075091"/>
              <a:gd name="connsiteY51" fmla="*/ 764000 h 2291704"/>
              <a:gd name="connsiteX52" fmla="*/ 1025038 w 2075091"/>
              <a:gd name="connsiteY52" fmla="*/ 854435 h 2291704"/>
              <a:gd name="connsiteX53" fmla="*/ 1055183 w 2075091"/>
              <a:gd name="connsiteY53" fmla="*/ 934822 h 2291704"/>
              <a:gd name="connsiteX54" fmla="*/ 1070256 w 2075091"/>
              <a:gd name="connsiteY54" fmla="*/ 969991 h 2291704"/>
              <a:gd name="connsiteX55" fmla="*/ 1095377 w 2075091"/>
              <a:gd name="connsiteY55" fmla="*/ 1005160 h 2291704"/>
              <a:gd name="connsiteX56" fmla="*/ 1140594 w 2075091"/>
              <a:gd name="connsiteY56" fmla="*/ 1145837 h 2291704"/>
              <a:gd name="connsiteX57" fmla="*/ 1195860 w 2075091"/>
              <a:gd name="connsiteY57" fmla="*/ 1281490 h 2291704"/>
              <a:gd name="connsiteX58" fmla="*/ 1251126 w 2075091"/>
              <a:gd name="connsiteY58" fmla="*/ 1397046 h 2291704"/>
              <a:gd name="connsiteX59" fmla="*/ 1351610 w 2075091"/>
              <a:gd name="connsiteY59" fmla="*/ 1472409 h 2291704"/>
              <a:gd name="connsiteX60" fmla="*/ 1442045 w 2075091"/>
              <a:gd name="connsiteY60" fmla="*/ 1472409 h 2291704"/>
              <a:gd name="connsiteX61" fmla="*/ 1477214 w 2075091"/>
              <a:gd name="connsiteY61" fmla="*/ 1432215 h 2291704"/>
              <a:gd name="connsiteX62" fmla="*/ 1437021 w 2075091"/>
              <a:gd name="connsiteY62" fmla="*/ 1361877 h 2291704"/>
              <a:gd name="connsiteX63" fmla="*/ 1406876 w 2075091"/>
              <a:gd name="connsiteY63" fmla="*/ 1286514 h 2291704"/>
              <a:gd name="connsiteX64" fmla="*/ 1381755 w 2075091"/>
              <a:gd name="connsiteY64" fmla="*/ 1231248 h 2291704"/>
              <a:gd name="connsiteX65" fmla="*/ 1351610 w 2075091"/>
              <a:gd name="connsiteY65" fmla="*/ 1110668 h 2291704"/>
              <a:gd name="connsiteX66" fmla="*/ 1331513 w 2075091"/>
              <a:gd name="connsiteY66" fmla="*/ 985064 h 2291704"/>
              <a:gd name="connsiteX67" fmla="*/ 1326489 w 2075091"/>
              <a:gd name="connsiteY67" fmla="*/ 829314 h 2291704"/>
              <a:gd name="connsiteX68" fmla="*/ 1326489 w 2075091"/>
              <a:gd name="connsiteY68" fmla="*/ 718782 h 2291704"/>
              <a:gd name="connsiteX69" fmla="*/ 1316440 w 2075091"/>
              <a:gd name="connsiteY69" fmla="*/ 603226 h 2291704"/>
              <a:gd name="connsiteX70" fmla="*/ 1301368 w 2075091"/>
              <a:gd name="connsiteY70" fmla="*/ 482646 h 2291704"/>
              <a:gd name="connsiteX71" fmla="*/ 1261175 w 2075091"/>
              <a:gd name="connsiteY71" fmla="*/ 402259 h 2291704"/>
              <a:gd name="connsiteX72" fmla="*/ 1246102 w 2075091"/>
              <a:gd name="connsiteY72" fmla="*/ 291727 h 2291704"/>
              <a:gd name="connsiteX73" fmla="*/ 1266199 w 2075091"/>
              <a:gd name="connsiteY73" fmla="*/ 226413 h 2291704"/>
              <a:gd name="connsiteX74" fmla="*/ 1281271 w 2075091"/>
              <a:gd name="connsiteY74" fmla="*/ 216365 h 2291704"/>
              <a:gd name="connsiteX75" fmla="*/ 1326489 w 2075091"/>
              <a:gd name="connsiteY75" fmla="*/ 196268 h 2291704"/>
              <a:gd name="connsiteX76" fmla="*/ 1396827 w 2075091"/>
              <a:gd name="connsiteY76" fmla="*/ 176171 h 2291704"/>
              <a:gd name="connsiteX77" fmla="*/ 1467166 w 2075091"/>
              <a:gd name="connsiteY77" fmla="*/ 181196 h 2291704"/>
              <a:gd name="connsiteX78" fmla="*/ 1517408 w 2075091"/>
              <a:gd name="connsiteY78" fmla="*/ 191244 h 2291704"/>
              <a:gd name="connsiteX79" fmla="*/ 1572673 w 2075091"/>
              <a:gd name="connsiteY79" fmla="*/ 251534 h 2291704"/>
              <a:gd name="connsiteX80" fmla="*/ 1632964 w 2075091"/>
              <a:gd name="connsiteY80" fmla="*/ 321872 h 2291704"/>
              <a:gd name="connsiteX81" fmla="*/ 1663109 w 2075091"/>
              <a:gd name="connsiteY81" fmla="*/ 568057 h 2291704"/>
              <a:gd name="connsiteX82" fmla="*/ 1663109 w 2075091"/>
              <a:gd name="connsiteY82" fmla="*/ 593178 h 2291704"/>
              <a:gd name="connsiteX83" fmla="*/ 1663109 w 2075091"/>
              <a:gd name="connsiteY83" fmla="*/ 728831 h 2291704"/>
              <a:gd name="connsiteX84" fmla="*/ 1663109 w 2075091"/>
              <a:gd name="connsiteY84" fmla="*/ 829314 h 2291704"/>
              <a:gd name="connsiteX85" fmla="*/ 1622915 w 2075091"/>
              <a:gd name="connsiteY85" fmla="*/ 924774 h 2291704"/>
              <a:gd name="connsiteX86" fmla="*/ 1592770 w 2075091"/>
              <a:gd name="connsiteY86" fmla="*/ 1000136 h 2291704"/>
              <a:gd name="connsiteX87" fmla="*/ 1587746 w 2075091"/>
              <a:gd name="connsiteY87" fmla="*/ 1060426 h 2291704"/>
              <a:gd name="connsiteX88" fmla="*/ 1627939 w 2075091"/>
              <a:gd name="connsiteY88" fmla="*/ 1160910 h 2291704"/>
              <a:gd name="connsiteX89" fmla="*/ 1668133 w 2075091"/>
              <a:gd name="connsiteY89" fmla="*/ 1241297 h 2291704"/>
              <a:gd name="connsiteX90" fmla="*/ 1743495 w 2075091"/>
              <a:gd name="connsiteY90" fmla="*/ 1397046 h 2291704"/>
              <a:gd name="connsiteX91" fmla="*/ 1748520 w 2075091"/>
              <a:gd name="connsiteY91" fmla="*/ 1472409 h 2291704"/>
              <a:gd name="connsiteX92" fmla="*/ 1748520 w 2075091"/>
              <a:gd name="connsiteY92" fmla="*/ 1552796 h 2291704"/>
              <a:gd name="connsiteX93" fmla="*/ 1713350 w 2075091"/>
              <a:gd name="connsiteY93" fmla="*/ 1633182 h 2291704"/>
              <a:gd name="connsiteX94" fmla="*/ 1381755 w 2075091"/>
              <a:gd name="connsiteY94" fmla="*/ 2095407 h 2291704"/>
              <a:gd name="connsiteX95" fmla="*/ 1452093 w 2075091"/>
              <a:gd name="connsiteY95" fmla="*/ 2221011 h 2291704"/>
              <a:gd name="connsiteX96" fmla="*/ 1527456 w 2075091"/>
              <a:gd name="connsiteY96" fmla="*/ 2210963 h 2291704"/>
              <a:gd name="connsiteX97" fmla="*/ 1597794 w 2075091"/>
              <a:gd name="connsiteY97" fmla="*/ 2160721 h 2291704"/>
              <a:gd name="connsiteX98" fmla="*/ 1673157 w 2075091"/>
              <a:gd name="connsiteY98" fmla="*/ 2080334 h 2291704"/>
              <a:gd name="connsiteX99" fmla="*/ 1783689 w 2075091"/>
              <a:gd name="connsiteY99" fmla="*/ 1919560 h 2291704"/>
              <a:gd name="connsiteX100" fmla="*/ 1859051 w 2075091"/>
              <a:gd name="connsiteY100" fmla="*/ 1738690 h 2291704"/>
              <a:gd name="connsiteX101" fmla="*/ 1889197 w 2075091"/>
              <a:gd name="connsiteY101" fmla="*/ 1658303 h 2291704"/>
              <a:gd name="connsiteX102" fmla="*/ 1954511 w 2075091"/>
              <a:gd name="connsiteY102" fmla="*/ 1492505 h 2291704"/>
              <a:gd name="connsiteX103" fmla="*/ 1964559 w 2075091"/>
              <a:gd name="connsiteY103" fmla="*/ 1351828 h 2291704"/>
              <a:gd name="connsiteX104" fmla="*/ 1904269 w 2075091"/>
              <a:gd name="connsiteY104" fmla="*/ 1181007 h 2291704"/>
              <a:gd name="connsiteX105" fmla="*/ 1833931 w 2075091"/>
              <a:gd name="connsiteY105" fmla="*/ 949894 h 2291704"/>
              <a:gd name="connsiteX106" fmla="*/ 1823882 w 2075091"/>
              <a:gd name="connsiteY106" fmla="*/ 723807 h 2291704"/>
              <a:gd name="connsiteX107" fmla="*/ 1843979 w 2075091"/>
              <a:gd name="connsiteY107" fmla="*/ 507767 h 2291704"/>
              <a:gd name="connsiteX108" fmla="*/ 1924366 w 2075091"/>
              <a:gd name="connsiteY108" fmla="*/ 392211 h 2291704"/>
              <a:gd name="connsiteX109" fmla="*/ 1974608 w 2075091"/>
              <a:gd name="connsiteY109" fmla="*/ 357042 h 2291704"/>
              <a:gd name="connsiteX110" fmla="*/ 2014801 w 2075091"/>
              <a:gd name="connsiteY110" fmla="*/ 367090 h 2291704"/>
              <a:gd name="connsiteX111" fmla="*/ 2070067 w 2075091"/>
              <a:gd name="connsiteY111" fmla="*/ 417332 h 2291704"/>
              <a:gd name="connsiteX112" fmla="*/ 2070067 w 2075091"/>
              <a:gd name="connsiteY112" fmla="*/ 678589 h 2291704"/>
              <a:gd name="connsiteX113" fmla="*/ 2075091 w 2075091"/>
              <a:gd name="connsiteY113" fmla="*/ 804193 h 2291704"/>
              <a:gd name="connsiteX0" fmla="*/ 1130546 w 2073981"/>
              <a:gd name="connsiteY0" fmla="*/ 271631 h 2291704"/>
              <a:gd name="connsiteX1" fmla="*/ 1080304 w 2073981"/>
              <a:gd name="connsiteY1" fmla="*/ 120905 h 2291704"/>
              <a:gd name="connsiteX2" fmla="*/ 803975 w 2073981"/>
              <a:gd name="connsiteY2" fmla="*/ 5349 h 2291704"/>
              <a:gd name="connsiteX3" fmla="*/ 678370 w 2073981"/>
              <a:gd name="connsiteY3" fmla="*/ 25446 h 2291704"/>
              <a:gd name="connsiteX4" fmla="*/ 572862 w 2073981"/>
              <a:gd name="connsiteY4" fmla="*/ 80712 h 2291704"/>
              <a:gd name="connsiteX5" fmla="*/ 407065 w 2073981"/>
              <a:gd name="connsiteY5" fmla="*/ 171147 h 2291704"/>
              <a:gd name="connsiteX6" fmla="*/ 296533 w 2073981"/>
              <a:gd name="connsiteY6" fmla="*/ 236461 h 2291704"/>
              <a:gd name="connsiteX7" fmla="*/ 276436 w 2073981"/>
              <a:gd name="connsiteY7" fmla="*/ 372114 h 2291704"/>
              <a:gd name="connsiteX8" fmla="*/ 201073 w 2073981"/>
              <a:gd name="connsiteY8" fmla="*/ 477622 h 2291704"/>
              <a:gd name="connsiteX9" fmla="*/ 175953 w 2073981"/>
              <a:gd name="connsiteY9" fmla="*/ 618299 h 2291704"/>
              <a:gd name="connsiteX10" fmla="*/ 196049 w 2073981"/>
              <a:gd name="connsiteY10" fmla="*/ 764000 h 2291704"/>
              <a:gd name="connsiteX11" fmla="*/ 186001 w 2073981"/>
              <a:gd name="connsiteY11" fmla="*/ 919749 h 2291704"/>
              <a:gd name="connsiteX12" fmla="*/ 115662 w 2073981"/>
              <a:gd name="connsiteY12" fmla="*/ 1050378 h 2291704"/>
              <a:gd name="connsiteX13" fmla="*/ 60397 w 2073981"/>
              <a:gd name="connsiteY13" fmla="*/ 1226224 h 2291704"/>
              <a:gd name="connsiteX14" fmla="*/ 106 w 2073981"/>
              <a:gd name="connsiteY14" fmla="*/ 1392022 h 2291704"/>
              <a:gd name="connsiteX15" fmla="*/ 45324 w 2073981"/>
              <a:gd name="connsiteY15" fmla="*/ 1447288 h 2291704"/>
              <a:gd name="connsiteX16" fmla="*/ 30251 w 2073981"/>
              <a:gd name="connsiteY16" fmla="*/ 1608061 h 2291704"/>
              <a:gd name="connsiteX17" fmla="*/ 125711 w 2073981"/>
              <a:gd name="connsiteY17" fmla="*/ 1713569 h 2291704"/>
              <a:gd name="connsiteX18" fmla="*/ 165904 w 2073981"/>
              <a:gd name="connsiteY18" fmla="*/ 1889415 h 2291704"/>
              <a:gd name="connsiteX19" fmla="*/ 296533 w 2073981"/>
              <a:gd name="connsiteY19" fmla="*/ 1994923 h 2291704"/>
              <a:gd name="connsiteX20" fmla="*/ 351799 w 2073981"/>
              <a:gd name="connsiteY20" fmla="*/ 2065261 h 2291704"/>
              <a:gd name="connsiteX21" fmla="*/ 422137 w 2073981"/>
              <a:gd name="connsiteY21" fmla="*/ 2170769 h 2291704"/>
              <a:gd name="connsiteX22" fmla="*/ 462331 w 2073981"/>
              <a:gd name="connsiteY22" fmla="*/ 2251156 h 2291704"/>
              <a:gd name="connsiteX23" fmla="*/ 547742 w 2073981"/>
              <a:gd name="connsiteY23" fmla="*/ 2286325 h 2291704"/>
              <a:gd name="connsiteX24" fmla="*/ 663298 w 2073981"/>
              <a:gd name="connsiteY24" fmla="*/ 2286325 h 2291704"/>
              <a:gd name="connsiteX25" fmla="*/ 743684 w 2073981"/>
              <a:gd name="connsiteY25" fmla="*/ 2236083 h 2291704"/>
              <a:gd name="connsiteX26" fmla="*/ 773829 w 2073981"/>
              <a:gd name="connsiteY26" fmla="*/ 2195890 h 2291704"/>
              <a:gd name="connsiteX27" fmla="*/ 783878 w 2073981"/>
              <a:gd name="connsiteY27" fmla="*/ 2155697 h 2291704"/>
              <a:gd name="connsiteX28" fmla="*/ 753733 w 2073981"/>
              <a:gd name="connsiteY28" fmla="*/ 2065261 h 2291704"/>
              <a:gd name="connsiteX29" fmla="*/ 693443 w 2073981"/>
              <a:gd name="connsiteY29" fmla="*/ 1989899 h 2291704"/>
              <a:gd name="connsiteX30" fmla="*/ 643201 w 2073981"/>
              <a:gd name="connsiteY30" fmla="*/ 1884391 h 2291704"/>
              <a:gd name="connsiteX31" fmla="*/ 643201 w 2073981"/>
              <a:gd name="connsiteY31" fmla="*/ 1809028 h 2291704"/>
              <a:gd name="connsiteX32" fmla="*/ 643201 w 2073981"/>
              <a:gd name="connsiteY32" fmla="*/ 1678400 h 2291704"/>
              <a:gd name="connsiteX33" fmla="*/ 648225 w 2073981"/>
              <a:gd name="connsiteY33" fmla="*/ 1542747 h 2291704"/>
              <a:gd name="connsiteX34" fmla="*/ 643201 w 2073981"/>
              <a:gd name="connsiteY34" fmla="*/ 1457336 h 2291704"/>
              <a:gd name="connsiteX35" fmla="*/ 623104 w 2073981"/>
              <a:gd name="connsiteY35" fmla="*/ 1316659 h 2291704"/>
              <a:gd name="connsiteX36" fmla="*/ 658273 w 2073981"/>
              <a:gd name="connsiteY36" fmla="*/ 1246321 h 2291704"/>
              <a:gd name="connsiteX37" fmla="*/ 678370 w 2073981"/>
              <a:gd name="connsiteY37" fmla="*/ 1095596 h 2291704"/>
              <a:gd name="connsiteX38" fmla="*/ 638177 w 2073981"/>
              <a:gd name="connsiteY38" fmla="*/ 924774 h 2291704"/>
              <a:gd name="connsiteX39" fmla="*/ 597983 w 2073981"/>
              <a:gd name="connsiteY39" fmla="*/ 839363 h 2291704"/>
              <a:gd name="connsiteX40" fmla="*/ 567838 w 2073981"/>
              <a:gd name="connsiteY40" fmla="*/ 683613 h 2291704"/>
              <a:gd name="connsiteX41" fmla="*/ 567838 w 2073981"/>
              <a:gd name="connsiteY41" fmla="*/ 573081 h 2291704"/>
              <a:gd name="connsiteX42" fmla="*/ 597983 w 2073981"/>
              <a:gd name="connsiteY42" fmla="*/ 442453 h 2291704"/>
              <a:gd name="connsiteX43" fmla="*/ 668322 w 2073981"/>
              <a:gd name="connsiteY43" fmla="*/ 352017 h 2291704"/>
              <a:gd name="connsiteX44" fmla="*/ 733636 w 2073981"/>
              <a:gd name="connsiteY44" fmla="*/ 321872 h 2291704"/>
              <a:gd name="connsiteX45" fmla="*/ 819047 w 2073981"/>
              <a:gd name="connsiteY45" fmla="*/ 286703 h 2291704"/>
              <a:gd name="connsiteX46" fmla="*/ 894410 w 2073981"/>
              <a:gd name="connsiteY46" fmla="*/ 276655 h 2291704"/>
              <a:gd name="connsiteX47" fmla="*/ 949676 w 2073981"/>
              <a:gd name="connsiteY47" fmla="*/ 336945 h 2291704"/>
              <a:gd name="connsiteX48" fmla="*/ 944651 w 2073981"/>
              <a:gd name="connsiteY48" fmla="*/ 437428 h 2291704"/>
              <a:gd name="connsiteX49" fmla="*/ 964748 w 2073981"/>
              <a:gd name="connsiteY49" fmla="*/ 583130 h 2291704"/>
              <a:gd name="connsiteX50" fmla="*/ 994893 w 2073981"/>
              <a:gd name="connsiteY50" fmla="*/ 688637 h 2291704"/>
              <a:gd name="connsiteX51" fmla="*/ 1009966 w 2073981"/>
              <a:gd name="connsiteY51" fmla="*/ 764000 h 2291704"/>
              <a:gd name="connsiteX52" fmla="*/ 1025038 w 2073981"/>
              <a:gd name="connsiteY52" fmla="*/ 854435 h 2291704"/>
              <a:gd name="connsiteX53" fmla="*/ 1055183 w 2073981"/>
              <a:gd name="connsiteY53" fmla="*/ 934822 h 2291704"/>
              <a:gd name="connsiteX54" fmla="*/ 1070256 w 2073981"/>
              <a:gd name="connsiteY54" fmla="*/ 969991 h 2291704"/>
              <a:gd name="connsiteX55" fmla="*/ 1095377 w 2073981"/>
              <a:gd name="connsiteY55" fmla="*/ 1005160 h 2291704"/>
              <a:gd name="connsiteX56" fmla="*/ 1140594 w 2073981"/>
              <a:gd name="connsiteY56" fmla="*/ 1145837 h 2291704"/>
              <a:gd name="connsiteX57" fmla="*/ 1195860 w 2073981"/>
              <a:gd name="connsiteY57" fmla="*/ 1281490 h 2291704"/>
              <a:gd name="connsiteX58" fmla="*/ 1251126 w 2073981"/>
              <a:gd name="connsiteY58" fmla="*/ 1397046 h 2291704"/>
              <a:gd name="connsiteX59" fmla="*/ 1351610 w 2073981"/>
              <a:gd name="connsiteY59" fmla="*/ 1472409 h 2291704"/>
              <a:gd name="connsiteX60" fmla="*/ 1442045 w 2073981"/>
              <a:gd name="connsiteY60" fmla="*/ 1472409 h 2291704"/>
              <a:gd name="connsiteX61" fmla="*/ 1477214 w 2073981"/>
              <a:gd name="connsiteY61" fmla="*/ 1432215 h 2291704"/>
              <a:gd name="connsiteX62" fmla="*/ 1437021 w 2073981"/>
              <a:gd name="connsiteY62" fmla="*/ 1361877 h 2291704"/>
              <a:gd name="connsiteX63" fmla="*/ 1406876 w 2073981"/>
              <a:gd name="connsiteY63" fmla="*/ 1286514 h 2291704"/>
              <a:gd name="connsiteX64" fmla="*/ 1381755 w 2073981"/>
              <a:gd name="connsiteY64" fmla="*/ 1231248 h 2291704"/>
              <a:gd name="connsiteX65" fmla="*/ 1351610 w 2073981"/>
              <a:gd name="connsiteY65" fmla="*/ 1110668 h 2291704"/>
              <a:gd name="connsiteX66" fmla="*/ 1331513 w 2073981"/>
              <a:gd name="connsiteY66" fmla="*/ 985064 h 2291704"/>
              <a:gd name="connsiteX67" fmla="*/ 1326489 w 2073981"/>
              <a:gd name="connsiteY67" fmla="*/ 829314 h 2291704"/>
              <a:gd name="connsiteX68" fmla="*/ 1326489 w 2073981"/>
              <a:gd name="connsiteY68" fmla="*/ 718782 h 2291704"/>
              <a:gd name="connsiteX69" fmla="*/ 1316440 w 2073981"/>
              <a:gd name="connsiteY69" fmla="*/ 603226 h 2291704"/>
              <a:gd name="connsiteX70" fmla="*/ 1301368 w 2073981"/>
              <a:gd name="connsiteY70" fmla="*/ 482646 h 2291704"/>
              <a:gd name="connsiteX71" fmla="*/ 1261175 w 2073981"/>
              <a:gd name="connsiteY71" fmla="*/ 402259 h 2291704"/>
              <a:gd name="connsiteX72" fmla="*/ 1246102 w 2073981"/>
              <a:gd name="connsiteY72" fmla="*/ 291727 h 2291704"/>
              <a:gd name="connsiteX73" fmla="*/ 1266199 w 2073981"/>
              <a:gd name="connsiteY73" fmla="*/ 226413 h 2291704"/>
              <a:gd name="connsiteX74" fmla="*/ 1281271 w 2073981"/>
              <a:gd name="connsiteY74" fmla="*/ 216365 h 2291704"/>
              <a:gd name="connsiteX75" fmla="*/ 1326489 w 2073981"/>
              <a:gd name="connsiteY75" fmla="*/ 196268 h 2291704"/>
              <a:gd name="connsiteX76" fmla="*/ 1396827 w 2073981"/>
              <a:gd name="connsiteY76" fmla="*/ 176171 h 2291704"/>
              <a:gd name="connsiteX77" fmla="*/ 1467166 w 2073981"/>
              <a:gd name="connsiteY77" fmla="*/ 181196 h 2291704"/>
              <a:gd name="connsiteX78" fmla="*/ 1517408 w 2073981"/>
              <a:gd name="connsiteY78" fmla="*/ 191244 h 2291704"/>
              <a:gd name="connsiteX79" fmla="*/ 1572673 w 2073981"/>
              <a:gd name="connsiteY79" fmla="*/ 251534 h 2291704"/>
              <a:gd name="connsiteX80" fmla="*/ 1632964 w 2073981"/>
              <a:gd name="connsiteY80" fmla="*/ 321872 h 2291704"/>
              <a:gd name="connsiteX81" fmla="*/ 1663109 w 2073981"/>
              <a:gd name="connsiteY81" fmla="*/ 568057 h 2291704"/>
              <a:gd name="connsiteX82" fmla="*/ 1663109 w 2073981"/>
              <a:gd name="connsiteY82" fmla="*/ 593178 h 2291704"/>
              <a:gd name="connsiteX83" fmla="*/ 1663109 w 2073981"/>
              <a:gd name="connsiteY83" fmla="*/ 728831 h 2291704"/>
              <a:gd name="connsiteX84" fmla="*/ 1663109 w 2073981"/>
              <a:gd name="connsiteY84" fmla="*/ 829314 h 2291704"/>
              <a:gd name="connsiteX85" fmla="*/ 1622915 w 2073981"/>
              <a:gd name="connsiteY85" fmla="*/ 924774 h 2291704"/>
              <a:gd name="connsiteX86" fmla="*/ 1592770 w 2073981"/>
              <a:gd name="connsiteY86" fmla="*/ 1000136 h 2291704"/>
              <a:gd name="connsiteX87" fmla="*/ 1587746 w 2073981"/>
              <a:gd name="connsiteY87" fmla="*/ 1060426 h 2291704"/>
              <a:gd name="connsiteX88" fmla="*/ 1627939 w 2073981"/>
              <a:gd name="connsiteY88" fmla="*/ 1160910 h 2291704"/>
              <a:gd name="connsiteX89" fmla="*/ 1668133 w 2073981"/>
              <a:gd name="connsiteY89" fmla="*/ 1241297 h 2291704"/>
              <a:gd name="connsiteX90" fmla="*/ 1743495 w 2073981"/>
              <a:gd name="connsiteY90" fmla="*/ 1397046 h 2291704"/>
              <a:gd name="connsiteX91" fmla="*/ 1748520 w 2073981"/>
              <a:gd name="connsiteY91" fmla="*/ 1472409 h 2291704"/>
              <a:gd name="connsiteX92" fmla="*/ 1748520 w 2073981"/>
              <a:gd name="connsiteY92" fmla="*/ 1552796 h 2291704"/>
              <a:gd name="connsiteX93" fmla="*/ 1713350 w 2073981"/>
              <a:gd name="connsiteY93" fmla="*/ 1633182 h 2291704"/>
              <a:gd name="connsiteX94" fmla="*/ 1381755 w 2073981"/>
              <a:gd name="connsiteY94" fmla="*/ 2095407 h 2291704"/>
              <a:gd name="connsiteX95" fmla="*/ 1452093 w 2073981"/>
              <a:gd name="connsiteY95" fmla="*/ 2221011 h 2291704"/>
              <a:gd name="connsiteX96" fmla="*/ 1527456 w 2073981"/>
              <a:gd name="connsiteY96" fmla="*/ 2210963 h 2291704"/>
              <a:gd name="connsiteX97" fmla="*/ 1597794 w 2073981"/>
              <a:gd name="connsiteY97" fmla="*/ 2160721 h 2291704"/>
              <a:gd name="connsiteX98" fmla="*/ 1673157 w 2073981"/>
              <a:gd name="connsiteY98" fmla="*/ 2080334 h 2291704"/>
              <a:gd name="connsiteX99" fmla="*/ 1783689 w 2073981"/>
              <a:gd name="connsiteY99" fmla="*/ 1919560 h 2291704"/>
              <a:gd name="connsiteX100" fmla="*/ 1859051 w 2073981"/>
              <a:gd name="connsiteY100" fmla="*/ 1738690 h 2291704"/>
              <a:gd name="connsiteX101" fmla="*/ 1889197 w 2073981"/>
              <a:gd name="connsiteY101" fmla="*/ 1658303 h 2291704"/>
              <a:gd name="connsiteX102" fmla="*/ 1954511 w 2073981"/>
              <a:gd name="connsiteY102" fmla="*/ 1492505 h 2291704"/>
              <a:gd name="connsiteX103" fmla="*/ 1964559 w 2073981"/>
              <a:gd name="connsiteY103" fmla="*/ 1351828 h 2291704"/>
              <a:gd name="connsiteX104" fmla="*/ 1904269 w 2073981"/>
              <a:gd name="connsiteY104" fmla="*/ 1181007 h 2291704"/>
              <a:gd name="connsiteX105" fmla="*/ 1833931 w 2073981"/>
              <a:gd name="connsiteY105" fmla="*/ 949894 h 2291704"/>
              <a:gd name="connsiteX106" fmla="*/ 1823882 w 2073981"/>
              <a:gd name="connsiteY106" fmla="*/ 723807 h 2291704"/>
              <a:gd name="connsiteX107" fmla="*/ 1843979 w 2073981"/>
              <a:gd name="connsiteY107" fmla="*/ 507767 h 2291704"/>
              <a:gd name="connsiteX108" fmla="*/ 1924366 w 2073981"/>
              <a:gd name="connsiteY108" fmla="*/ 392211 h 2291704"/>
              <a:gd name="connsiteX109" fmla="*/ 1974608 w 2073981"/>
              <a:gd name="connsiteY109" fmla="*/ 357042 h 2291704"/>
              <a:gd name="connsiteX110" fmla="*/ 2014801 w 2073981"/>
              <a:gd name="connsiteY110" fmla="*/ 367090 h 2291704"/>
              <a:gd name="connsiteX111" fmla="*/ 2070067 w 2073981"/>
              <a:gd name="connsiteY111" fmla="*/ 417332 h 2291704"/>
              <a:gd name="connsiteX112" fmla="*/ 2070067 w 2073981"/>
              <a:gd name="connsiteY112" fmla="*/ 678589 h 2291704"/>
              <a:gd name="connsiteX0" fmla="*/ 1130546 w 2070067"/>
              <a:gd name="connsiteY0" fmla="*/ 271631 h 2291704"/>
              <a:gd name="connsiteX1" fmla="*/ 1080304 w 2070067"/>
              <a:gd name="connsiteY1" fmla="*/ 120905 h 2291704"/>
              <a:gd name="connsiteX2" fmla="*/ 803975 w 2070067"/>
              <a:gd name="connsiteY2" fmla="*/ 5349 h 2291704"/>
              <a:gd name="connsiteX3" fmla="*/ 678370 w 2070067"/>
              <a:gd name="connsiteY3" fmla="*/ 25446 h 2291704"/>
              <a:gd name="connsiteX4" fmla="*/ 572862 w 2070067"/>
              <a:gd name="connsiteY4" fmla="*/ 80712 h 2291704"/>
              <a:gd name="connsiteX5" fmla="*/ 407065 w 2070067"/>
              <a:gd name="connsiteY5" fmla="*/ 171147 h 2291704"/>
              <a:gd name="connsiteX6" fmla="*/ 296533 w 2070067"/>
              <a:gd name="connsiteY6" fmla="*/ 236461 h 2291704"/>
              <a:gd name="connsiteX7" fmla="*/ 276436 w 2070067"/>
              <a:gd name="connsiteY7" fmla="*/ 372114 h 2291704"/>
              <a:gd name="connsiteX8" fmla="*/ 201073 w 2070067"/>
              <a:gd name="connsiteY8" fmla="*/ 477622 h 2291704"/>
              <a:gd name="connsiteX9" fmla="*/ 175953 w 2070067"/>
              <a:gd name="connsiteY9" fmla="*/ 618299 h 2291704"/>
              <a:gd name="connsiteX10" fmla="*/ 196049 w 2070067"/>
              <a:gd name="connsiteY10" fmla="*/ 764000 h 2291704"/>
              <a:gd name="connsiteX11" fmla="*/ 186001 w 2070067"/>
              <a:gd name="connsiteY11" fmla="*/ 919749 h 2291704"/>
              <a:gd name="connsiteX12" fmla="*/ 115662 w 2070067"/>
              <a:gd name="connsiteY12" fmla="*/ 1050378 h 2291704"/>
              <a:gd name="connsiteX13" fmla="*/ 60397 w 2070067"/>
              <a:gd name="connsiteY13" fmla="*/ 1226224 h 2291704"/>
              <a:gd name="connsiteX14" fmla="*/ 106 w 2070067"/>
              <a:gd name="connsiteY14" fmla="*/ 1392022 h 2291704"/>
              <a:gd name="connsiteX15" fmla="*/ 45324 w 2070067"/>
              <a:gd name="connsiteY15" fmla="*/ 1447288 h 2291704"/>
              <a:gd name="connsiteX16" fmla="*/ 30251 w 2070067"/>
              <a:gd name="connsiteY16" fmla="*/ 1608061 h 2291704"/>
              <a:gd name="connsiteX17" fmla="*/ 125711 w 2070067"/>
              <a:gd name="connsiteY17" fmla="*/ 1713569 h 2291704"/>
              <a:gd name="connsiteX18" fmla="*/ 165904 w 2070067"/>
              <a:gd name="connsiteY18" fmla="*/ 1889415 h 2291704"/>
              <a:gd name="connsiteX19" fmla="*/ 296533 w 2070067"/>
              <a:gd name="connsiteY19" fmla="*/ 1994923 h 2291704"/>
              <a:gd name="connsiteX20" fmla="*/ 351799 w 2070067"/>
              <a:gd name="connsiteY20" fmla="*/ 2065261 h 2291704"/>
              <a:gd name="connsiteX21" fmla="*/ 422137 w 2070067"/>
              <a:gd name="connsiteY21" fmla="*/ 2170769 h 2291704"/>
              <a:gd name="connsiteX22" fmla="*/ 462331 w 2070067"/>
              <a:gd name="connsiteY22" fmla="*/ 2251156 h 2291704"/>
              <a:gd name="connsiteX23" fmla="*/ 547742 w 2070067"/>
              <a:gd name="connsiteY23" fmla="*/ 2286325 h 2291704"/>
              <a:gd name="connsiteX24" fmla="*/ 663298 w 2070067"/>
              <a:gd name="connsiteY24" fmla="*/ 2286325 h 2291704"/>
              <a:gd name="connsiteX25" fmla="*/ 743684 w 2070067"/>
              <a:gd name="connsiteY25" fmla="*/ 2236083 h 2291704"/>
              <a:gd name="connsiteX26" fmla="*/ 773829 w 2070067"/>
              <a:gd name="connsiteY26" fmla="*/ 2195890 h 2291704"/>
              <a:gd name="connsiteX27" fmla="*/ 783878 w 2070067"/>
              <a:gd name="connsiteY27" fmla="*/ 2155697 h 2291704"/>
              <a:gd name="connsiteX28" fmla="*/ 753733 w 2070067"/>
              <a:gd name="connsiteY28" fmla="*/ 2065261 h 2291704"/>
              <a:gd name="connsiteX29" fmla="*/ 693443 w 2070067"/>
              <a:gd name="connsiteY29" fmla="*/ 1989899 h 2291704"/>
              <a:gd name="connsiteX30" fmla="*/ 643201 w 2070067"/>
              <a:gd name="connsiteY30" fmla="*/ 1884391 h 2291704"/>
              <a:gd name="connsiteX31" fmla="*/ 643201 w 2070067"/>
              <a:gd name="connsiteY31" fmla="*/ 1809028 h 2291704"/>
              <a:gd name="connsiteX32" fmla="*/ 643201 w 2070067"/>
              <a:gd name="connsiteY32" fmla="*/ 1678400 h 2291704"/>
              <a:gd name="connsiteX33" fmla="*/ 648225 w 2070067"/>
              <a:gd name="connsiteY33" fmla="*/ 1542747 h 2291704"/>
              <a:gd name="connsiteX34" fmla="*/ 643201 w 2070067"/>
              <a:gd name="connsiteY34" fmla="*/ 1457336 h 2291704"/>
              <a:gd name="connsiteX35" fmla="*/ 623104 w 2070067"/>
              <a:gd name="connsiteY35" fmla="*/ 1316659 h 2291704"/>
              <a:gd name="connsiteX36" fmla="*/ 658273 w 2070067"/>
              <a:gd name="connsiteY36" fmla="*/ 1246321 h 2291704"/>
              <a:gd name="connsiteX37" fmla="*/ 678370 w 2070067"/>
              <a:gd name="connsiteY37" fmla="*/ 1095596 h 2291704"/>
              <a:gd name="connsiteX38" fmla="*/ 638177 w 2070067"/>
              <a:gd name="connsiteY38" fmla="*/ 924774 h 2291704"/>
              <a:gd name="connsiteX39" fmla="*/ 597983 w 2070067"/>
              <a:gd name="connsiteY39" fmla="*/ 839363 h 2291704"/>
              <a:gd name="connsiteX40" fmla="*/ 567838 w 2070067"/>
              <a:gd name="connsiteY40" fmla="*/ 683613 h 2291704"/>
              <a:gd name="connsiteX41" fmla="*/ 567838 w 2070067"/>
              <a:gd name="connsiteY41" fmla="*/ 573081 h 2291704"/>
              <a:gd name="connsiteX42" fmla="*/ 597983 w 2070067"/>
              <a:gd name="connsiteY42" fmla="*/ 442453 h 2291704"/>
              <a:gd name="connsiteX43" fmla="*/ 668322 w 2070067"/>
              <a:gd name="connsiteY43" fmla="*/ 352017 h 2291704"/>
              <a:gd name="connsiteX44" fmla="*/ 733636 w 2070067"/>
              <a:gd name="connsiteY44" fmla="*/ 321872 h 2291704"/>
              <a:gd name="connsiteX45" fmla="*/ 819047 w 2070067"/>
              <a:gd name="connsiteY45" fmla="*/ 286703 h 2291704"/>
              <a:gd name="connsiteX46" fmla="*/ 894410 w 2070067"/>
              <a:gd name="connsiteY46" fmla="*/ 276655 h 2291704"/>
              <a:gd name="connsiteX47" fmla="*/ 949676 w 2070067"/>
              <a:gd name="connsiteY47" fmla="*/ 336945 h 2291704"/>
              <a:gd name="connsiteX48" fmla="*/ 944651 w 2070067"/>
              <a:gd name="connsiteY48" fmla="*/ 437428 h 2291704"/>
              <a:gd name="connsiteX49" fmla="*/ 964748 w 2070067"/>
              <a:gd name="connsiteY49" fmla="*/ 583130 h 2291704"/>
              <a:gd name="connsiteX50" fmla="*/ 994893 w 2070067"/>
              <a:gd name="connsiteY50" fmla="*/ 688637 h 2291704"/>
              <a:gd name="connsiteX51" fmla="*/ 1009966 w 2070067"/>
              <a:gd name="connsiteY51" fmla="*/ 764000 h 2291704"/>
              <a:gd name="connsiteX52" fmla="*/ 1025038 w 2070067"/>
              <a:gd name="connsiteY52" fmla="*/ 854435 h 2291704"/>
              <a:gd name="connsiteX53" fmla="*/ 1055183 w 2070067"/>
              <a:gd name="connsiteY53" fmla="*/ 934822 h 2291704"/>
              <a:gd name="connsiteX54" fmla="*/ 1070256 w 2070067"/>
              <a:gd name="connsiteY54" fmla="*/ 969991 h 2291704"/>
              <a:gd name="connsiteX55" fmla="*/ 1095377 w 2070067"/>
              <a:gd name="connsiteY55" fmla="*/ 1005160 h 2291704"/>
              <a:gd name="connsiteX56" fmla="*/ 1140594 w 2070067"/>
              <a:gd name="connsiteY56" fmla="*/ 1145837 h 2291704"/>
              <a:gd name="connsiteX57" fmla="*/ 1195860 w 2070067"/>
              <a:gd name="connsiteY57" fmla="*/ 1281490 h 2291704"/>
              <a:gd name="connsiteX58" fmla="*/ 1251126 w 2070067"/>
              <a:gd name="connsiteY58" fmla="*/ 1397046 h 2291704"/>
              <a:gd name="connsiteX59" fmla="*/ 1351610 w 2070067"/>
              <a:gd name="connsiteY59" fmla="*/ 1472409 h 2291704"/>
              <a:gd name="connsiteX60" fmla="*/ 1442045 w 2070067"/>
              <a:gd name="connsiteY60" fmla="*/ 1472409 h 2291704"/>
              <a:gd name="connsiteX61" fmla="*/ 1477214 w 2070067"/>
              <a:gd name="connsiteY61" fmla="*/ 1432215 h 2291704"/>
              <a:gd name="connsiteX62" fmla="*/ 1437021 w 2070067"/>
              <a:gd name="connsiteY62" fmla="*/ 1361877 h 2291704"/>
              <a:gd name="connsiteX63" fmla="*/ 1406876 w 2070067"/>
              <a:gd name="connsiteY63" fmla="*/ 1286514 h 2291704"/>
              <a:gd name="connsiteX64" fmla="*/ 1381755 w 2070067"/>
              <a:gd name="connsiteY64" fmla="*/ 1231248 h 2291704"/>
              <a:gd name="connsiteX65" fmla="*/ 1351610 w 2070067"/>
              <a:gd name="connsiteY65" fmla="*/ 1110668 h 2291704"/>
              <a:gd name="connsiteX66" fmla="*/ 1331513 w 2070067"/>
              <a:gd name="connsiteY66" fmla="*/ 985064 h 2291704"/>
              <a:gd name="connsiteX67" fmla="*/ 1326489 w 2070067"/>
              <a:gd name="connsiteY67" fmla="*/ 829314 h 2291704"/>
              <a:gd name="connsiteX68" fmla="*/ 1326489 w 2070067"/>
              <a:gd name="connsiteY68" fmla="*/ 718782 h 2291704"/>
              <a:gd name="connsiteX69" fmla="*/ 1316440 w 2070067"/>
              <a:gd name="connsiteY69" fmla="*/ 603226 h 2291704"/>
              <a:gd name="connsiteX70" fmla="*/ 1301368 w 2070067"/>
              <a:gd name="connsiteY70" fmla="*/ 482646 h 2291704"/>
              <a:gd name="connsiteX71" fmla="*/ 1261175 w 2070067"/>
              <a:gd name="connsiteY71" fmla="*/ 402259 h 2291704"/>
              <a:gd name="connsiteX72" fmla="*/ 1246102 w 2070067"/>
              <a:gd name="connsiteY72" fmla="*/ 291727 h 2291704"/>
              <a:gd name="connsiteX73" fmla="*/ 1266199 w 2070067"/>
              <a:gd name="connsiteY73" fmla="*/ 226413 h 2291704"/>
              <a:gd name="connsiteX74" fmla="*/ 1281271 w 2070067"/>
              <a:gd name="connsiteY74" fmla="*/ 216365 h 2291704"/>
              <a:gd name="connsiteX75" fmla="*/ 1326489 w 2070067"/>
              <a:gd name="connsiteY75" fmla="*/ 196268 h 2291704"/>
              <a:gd name="connsiteX76" fmla="*/ 1396827 w 2070067"/>
              <a:gd name="connsiteY76" fmla="*/ 176171 h 2291704"/>
              <a:gd name="connsiteX77" fmla="*/ 1467166 w 2070067"/>
              <a:gd name="connsiteY77" fmla="*/ 181196 h 2291704"/>
              <a:gd name="connsiteX78" fmla="*/ 1517408 w 2070067"/>
              <a:gd name="connsiteY78" fmla="*/ 191244 h 2291704"/>
              <a:gd name="connsiteX79" fmla="*/ 1572673 w 2070067"/>
              <a:gd name="connsiteY79" fmla="*/ 251534 h 2291704"/>
              <a:gd name="connsiteX80" fmla="*/ 1632964 w 2070067"/>
              <a:gd name="connsiteY80" fmla="*/ 321872 h 2291704"/>
              <a:gd name="connsiteX81" fmla="*/ 1663109 w 2070067"/>
              <a:gd name="connsiteY81" fmla="*/ 568057 h 2291704"/>
              <a:gd name="connsiteX82" fmla="*/ 1663109 w 2070067"/>
              <a:gd name="connsiteY82" fmla="*/ 593178 h 2291704"/>
              <a:gd name="connsiteX83" fmla="*/ 1663109 w 2070067"/>
              <a:gd name="connsiteY83" fmla="*/ 728831 h 2291704"/>
              <a:gd name="connsiteX84" fmla="*/ 1663109 w 2070067"/>
              <a:gd name="connsiteY84" fmla="*/ 829314 h 2291704"/>
              <a:gd name="connsiteX85" fmla="*/ 1622915 w 2070067"/>
              <a:gd name="connsiteY85" fmla="*/ 924774 h 2291704"/>
              <a:gd name="connsiteX86" fmla="*/ 1592770 w 2070067"/>
              <a:gd name="connsiteY86" fmla="*/ 1000136 h 2291704"/>
              <a:gd name="connsiteX87" fmla="*/ 1587746 w 2070067"/>
              <a:gd name="connsiteY87" fmla="*/ 1060426 h 2291704"/>
              <a:gd name="connsiteX88" fmla="*/ 1627939 w 2070067"/>
              <a:gd name="connsiteY88" fmla="*/ 1160910 h 2291704"/>
              <a:gd name="connsiteX89" fmla="*/ 1668133 w 2070067"/>
              <a:gd name="connsiteY89" fmla="*/ 1241297 h 2291704"/>
              <a:gd name="connsiteX90" fmla="*/ 1743495 w 2070067"/>
              <a:gd name="connsiteY90" fmla="*/ 1397046 h 2291704"/>
              <a:gd name="connsiteX91" fmla="*/ 1748520 w 2070067"/>
              <a:gd name="connsiteY91" fmla="*/ 1472409 h 2291704"/>
              <a:gd name="connsiteX92" fmla="*/ 1748520 w 2070067"/>
              <a:gd name="connsiteY92" fmla="*/ 1552796 h 2291704"/>
              <a:gd name="connsiteX93" fmla="*/ 1713350 w 2070067"/>
              <a:gd name="connsiteY93" fmla="*/ 1633182 h 2291704"/>
              <a:gd name="connsiteX94" fmla="*/ 1381755 w 2070067"/>
              <a:gd name="connsiteY94" fmla="*/ 2095407 h 2291704"/>
              <a:gd name="connsiteX95" fmla="*/ 1452093 w 2070067"/>
              <a:gd name="connsiteY95" fmla="*/ 2221011 h 2291704"/>
              <a:gd name="connsiteX96" fmla="*/ 1527456 w 2070067"/>
              <a:gd name="connsiteY96" fmla="*/ 2210963 h 2291704"/>
              <a:gd name="connsiteX97" fmla="*/ 1597794 w 2070067"/>
              <a:gd name="connsiteY97" fmla="*/ 2160721 h 2291704"/>
              <a:gd name="connsiteX98" fmla="*/ 1673157 w 2070067"/>
              <a:gd name="connsiteY98" fmla="*/ 2080334 h 2291704"/>
              <a:gd name="connsiteX99" fmla="*/ 1783689 w 2070067"/>
              <a:gd name="connsiteY99" fmla="*/ 1919560 h 2291704"/>
              <a:gd name="connsiteX100" fmla="*/ 1859051 w 2070067"/>
              <a:gd name="connsiteY100" fmla="*/ 1738690 h 2291704"/>
              <a:gd name="connsiteX101" fmla="*/ 1889197 w 2070067"/>
              <a:gd name="connsiteY101" fmla="*/ 1658303 h 2291704"/>
              <a:gd name="connsiteX102" fmla="*/ 1954511 w 2070067"/>
              <a:gd name="connsiteY102" fmla="*/ 1492505 h 2291704"/>
              <a:gd name="connsiteX103" fmla="*/ 1964559 w 2070067"/>
              <a:gd name="connsiteY103" fmla="*/ 1351828 h 2291704"/>
              <a:gd name="connsiteX104" fmla="*/ 1904269 w 2070067"/>
              <a:gd name="connsiteY104" fmla="*/ 1181007 h 2291704"/>
              <a:gd name="connsiteX105" fmla="*/ 1833931 w 2070067"/>
              <a:gd name="connsiteY105" fmla="*/ 949894 h 2291704"/>
              <a:gd name="connsiteX106" fmla="*/ 1823882 w 2070067"/>
              <a:gd name="connsiteY106" fmla="*/ 723807 h 2291704"/>
              <a:gd name="connsiteX107" fmla="*/ 1843979 w 2070067"/>
              <a:gd name="connsiteY107" fmla="*/ 507767 h 2291704"/>
              <a:gd name="connsiteX108" fmla="*/ 1924366 w 2070067"/>
              <a:gd name="connsiteY108" fmla="*/ 392211 h 2291704"/>
              <a:gd name="connsiteX109" fmla="*/ 1974608 w 2070067"/>
              <a:gd name="connsiteY109" fmla="*/ 357042 h 2291704"/>
              <a:gd name="connsiteX110" fmla="*/ 2014801 w 2070067"/>
              <a:gd name="connsiteY110" fmla="*/ 367090 h 2291704"/>
              <a:gd name="connsiteX111" fmla="*/ 2070067 w 2070067"/>
              <a:gd name="connsiteY111" fmla="*/ 417332 h 2291704"/>
              <a:gd name="connsiteX0" fmla="*/ 1130546 w 2014801"/>
              <a:gd name="connsiteY0" fmla="*/ 271631 h 2291704"/>
              <a:gd name="connsiteX1" fmla="*/ 1080304 w 2014801"/>
              <a:gd name="connsiteY1" fmla="*/ 120905 h 2291704"/>
              <a:gd name="connsiteX2" fmla="*/ 803975 w 2014801"/>
              <a:gd name="connsiteY2" fmla="*/ 5349 h 2291704"/>
              <a:gd name="connsiteX3" fmla="*/ 678370 w 2014801"/>
              <a:gd name="connsiteY3" fmla="*/ 25446 h 2291704"/>
              <a:gd name="connsiteX4" fmla="*/ 572862 w 2014801"/>
              <a:gd name="connsiteY4" fmla="*/ 80712 h 2291704"/>
              <a:gd name="connsiteX5" fmla="*/ 407065 w 2014801"/>
              <a:gd name="connsiteY5" fmla="*/ 171147 h 2291704"/>
              <a:gd name="connsiteX6" fmla="*/ 296533 w 2014801"/>
              <a:gd name="connsiteY6" fmla="*/ 236461 h 2291704"/>
              <a:gd name="connsiteX7" fmla="*/ 276436 w 2014801"/>
              <a:gd name="connsiteY7" fmla="*/ 372114 h 2291704"/>
              <a:gd name="connsiteX8" fmla="*/ 201073 w 2014801"/>
              <a:gd name="connsiteY8" fmla="*/ 477622 h 2291704"/>
              <a:gd name="connsiteX9" fmla="*/ 175953 w 2014801"/>
              <a:gd name="connsiteY9" fmla="*/ 618299 h 2291704"/>
              <a:gd name="connsiteX10" fmla="*/ 196049 w 2014801"/>
              <a:gd name="connsiteY10" fmla="*/ 764000 h 2291704"/>
              <a:gd name="connsiteX11" fmla="*/ 186001 w 2014801"/>
              <a:gd name="connsiteY11" fmla="*/ 919749 h 2291704"/>
              <a:gd name="connsiteX12" fmla="*/ 115662 w 2014801"/>
              <a:gd name="connsiteY12" fmla="*/ 1050378 h 2291704"/>
              <a:gd name="connsiteX13" fmla="*/ 60397 w 2014801"/>
              <a:gd name="connsiteY13" fmla="*/ 1226224 h 2291704"/>
              <a:gd name="connsiteX14" fmla="*/ 106 w 2014801"/>
              <a:gd name="connsiteY14" fmla="*/ 1392022 h 2291704"/>
              <a:gd name="connsiteX15" fmla="*/ 45324 w 2014801"/>
              <a:gd name="connsiteY15" fmla="*/ 1447288 h 2291704"/>
              <a:gd name="connsiteX16" fmla="*/ 30251 w 2014801"/>
              <a:gd name="connsiteY16" fmla="*/ 1608061 h 2291704"/>
              <a:gd name="connsiteX17" fmla="*/ 125711 w 2014801"/>
              <a:gd name="connsiteY17" fmla="*/ 1713569 h 2291704"/>
              <a:gd name="connsiteX18" fmla="*/ 165904 w 2014801"/>
              <a:gd name="connsiteY18" fmla="*/ 1889415 h 2291704"/>
              <a:gd name="connsiteX19" fmla="*/ 296533 w 2014801"/>
              <a:gd name="connsiteY19" fmla="*/ 1994923 h 2291704"/>
              <a:gd name="connsiteX20" fmla="*/ 351799 w 2014801"/>
              <a:gd name="connsiteY20" fmla="*/ 2065261 h 2291704"/>
              <a:gd name="connsiteX21" fmla="*/ 422137 w 2014801"/>
              <a:gd name="connsiteY21" fmla="*/ 2170769 h 2291704"/>
              <a:gd name="connsiteX22" fmla="*/ 462331 w 2014801"/>
              <a:gd name="connsiteY22" fmla="*/ 2251156 h 2291704"/>
              <a:gd name="connsiteX23" fmla="*/ 547742 w 2014801"/>
              <a:gd name="connsiteY23" fmla="*/ 2286325 h 2291704"/>
              <a:gd name="connsiteX24" fmla="*/ 663298 w 2014801"/>
              <a:gd name="connsiteY24" fmla="*/ 2286325 h 2291704"/>
              <a:gd name="connsiteX25" fmla="*/ 743684 w 2014801"/>
              <a:gd name="connsiteY25" fmla="*/ 2236083 h 2291704"/>
              <a:gd name="connsiteX26" fmla="*/ 773829 w 2014801"/>
              <a:gd name="connsiteY26" fmla="*/ 2195890 h 2291704"/>
              <a:gd name="connsiteX27" fmla="*/ 783878 w 2014801"/>
              <a:gd name="connsiteY27" fmla="*/ 2155697 h 2291704"/>
              <a:gd name="connsiteX28" fmla="*/ 753733 w 2014801"/>
              <a:gd name="connsiteY28" fmla="*/ 2065261 h 2291704"/>
              <a:gd name="connsiteX29" fmla="*/ 693443 w 2014801"/>
              <a:gd name="connsiteY29" fmla="*/ 1989899 h 2291704"/>
              <a:gd name="connsiteX30" fmla="*/ 643201 w 2014801"/>
              <a:gd name="connsiteY30" fmla="*/ 1884391 h 2291704"/>
              <a:gd name="connsiteX31" fmla="*/ 643201 w 2014801"/>
              <a:gd name="connsiteY31" fmla="*/ 1809028 h 2291704"/>
              <a:gd name="connsiteX32" fmla="*/ 643201 w 2014801"/>
              <a:gd name="connsiteY32" fmla="*/ 1678400 h 2291704"/>
              <a:gd name="connsiteX33" fmla="*/ 648225 w 2014801"/>
              <a:gd name="connsiteY33" fmla="*/ 1542747 h 2291704"/>
              <a:gd name="connsiteX34" fmla="*/ 643201 w 2014801"/>
              <a:gd name="connsiteY34" fmla="*/ 1457336 h 2291704"/>
              <a:gd name="connsiteX35" fmla="*/ 623104 w 2014801"/>
              <a:gd name="connsiteY35" fmla="*/ 1316659 h 2291704"/>
              <a:gd name="connsiteX36" fmla="*/ 658273 w 2014801"/>
              <a:gd name="connsiteY36" fmla="*/ 1246321 h 2291704"/>
              <a:gd name="connsiteX37" fmla="*/ 678370 w 2014801"/>
              <a:gd name="connsiteY37" fmla="*/ 1095596 h 2291704"/>
              <a:gd name="connsiteX38" fmla="*/ 638177 w 2014801"/>
              <a:gd name="connsiteY38" fmla="*/ 924774 h 2291704"/>
              <a:gd name="connsiteX39" fmla="*/ 597983 w 2014801"/>
              <a:gd name="connsiteY39" fmla="*/ 839363 h 2291704"/>
              <a:gd name="connsiteX40" fmla="*/ 567838 w 2014801"/>
              <a:gd name="connsiteY40" fmla="*/ 683613 h 2291704"/>
              <a:gd name="connsiteX41" fmla="*/ 567838 w 2014801"/>
              <a:gd name="connsiteY41" fmla="*/ 573081 h 2291704"/>
              <a:gd name="connsiteX42" fmla="*/ 597983 w 2014801"/>
              <a:gd name="connsiteY42" fmla="*/ 442453 h 2291704"/>
              <a:gd name="connsiteX43" fmla="*/ 668322 w 2014801"/>
              <a:gd name="connsiteY43" fmla="*/ 352017 h 2291704"/>
              <a:gd name="connsiteX44" fmla="*/ 733636 w 2014801"/>
              <a:gd name="connsiteY44" fmla="*/ 321872 h 2291704"/>
              <a:gd name="connsiteX45" fmla="*/ 819047 w 2014801"/>
              <a:gd name="connsiteY45" fmla="*/ 286703 h 2291704"/>
              <a:gd name="connsiteX46" fmla="*/ 894410 w 2014801"/>
              <a:gd name="connsiteY46" fmla="*/ 276655 h 2291704"/>
              <a:gd name="connsiteX47" fmla="*/ 949676 w 2014801"/>
              <a:gd name="connsiteY47" fmla="*/ 336945 h 2291704"/>
              <a:gd name="connsiteX48" fmla="*/ 944651 w 2014801"/>
              <a:gd name="connsiteY48" fmla="*/ 437428 h 2291704"/>
              <a:gd name="connsiteX49" fmla="*/ 964748 w 2014801"/>
              <a:gd name="connsiteY49" fmla="*/ 583130 h 2291704"/>
              <a:gd name="connsiteX50" fmla="*/ 994893 w 2014801"/>
              <a:gd name="connsiteY50" fmla="*/ 688637 h 2291704"/>
              <a:gd name="connsiteX51" fmla="*/ 1009966 w 2014801"/>
              <a:gd name="connsiteY51" fmla="*/ 764000 h 2291704"/>
              <a:gd name="connsiteX52" fmla="*/ 1025038 w 2014801"/>
              <a:gd name="connsiteY52" fmla="*/ 854435 h 2291704"/>
              <a:gd name="connsiteX53" fmla="*/ 1055183 w 2014801"/>
              <a:gd name="connsiteY53" fmla="*/ 934822 h 2291704"/>
              <a:gd name="connsiteX54" fmla="*/ 1070256 w 2014801"/>
              <a:gd name="connsiteY54" fmla="*/ 969991 h 2291704"/>
              <a:gd name="connsiteX55" fmla="*/ 1095377 w 2014801"/>
              <a:gd name="connsiteY55" fmla="*/ 1005160 h 2291704"/>
              <a:gd name="connsiteX56" fmla="*/ 1140594 w 2014801"/>
              <a:gd name="connsiteY56" fmla="*/ 1145837 h 2291704"/>
              <a:gd name="connsiteX57" fmla="*/ 1195860 w 2014801"/>
              <a:gd name="connsiteY57" fmla="*/ 1281490 h 2291704"/>
              <a:gd name="connsiteX58" fmla="*/ 1251126 w 2014801"/>
              <a:gd name="connsiteY58" fmla="*/ 1397046 h 2291704"/>
              <a:gd name="connsiteX59" fmla="*/ 1351610 w 2014801"/>
              <a:gd name="connsiteY59" fmla="*/ 1472409 h 2291704"/>
              <a:gd name="connsiteX60" fmla="*/ 1442045 w 2014801"/>
              <a:gd name="connsiteY60" fmla="*/ 1472409 h 2291704"/>
              <a:gd name="connsiteX61" fmla="*/ 1477214 w 2014801"/>
              <a:gd name="connsiteY61" fmla="*/ 1432215 h 2291704"/>
              <a:gd name="connsiteX62" fmla="*/ 1437021 w 2014801"/>
              <a:gd name="connsiteY62" fmla="*/ 1361877 h 2291704"/>
              <a:gd name="connsiteX63" fmla="*/ 1406876 w 2014801"/>
              <a:gd name="connsiteY63" fmla="*/ 1286514 h 2291704"/>
              <a:gd name="connsiteX64" fmla="*/ 1381755 w 2014801"/>
              <a:gd name="connsiteY64" fmla="*/ 1231248 h 2291704"/>
              <a:gd name="connsiteX65" fmla="*/ 1351610 w 2014801"/>
              <a:gd name="connsiteY65" fmla="*/ 1110668 h 2291704"/>
              <a:gd name="connsiteX66" fmla="*/ 1331513 w 2014801"/>
              <a:gd name="connsiteY66" fmla="*/ 985064 h 2291704"/>
              <a:gd name="connsiteX67" fmla="*/ 1326489 w 2014801"/>
              <a:gd name="connsiteY67" fmla="*/ 829314 h 2291704"/>
              <a:gd name="connsiteX68" fmla="*/ 1326489 w 2014801"/>
              <a:gd name="connsiteY68" fmla="*/ 718782 h 2291704"/>
              <a:gd name="connsiteX69" fmla="*/ 1316440 w 2014801"/>
              <a:gd name="connsiteY69" fmla="*/ 603226 h 2291704"/>
              <a:gd name="connsiteX70" fmla="*/ 1301368 w 2014801"/>
              <a:gd name="connsiteY70" fmla="*/ 482646 h 2291704"/>
              <a:gd name="connsiteX71" fmla="*/ 1261175 w 2014801"/>
              <a:gd name="connsiteY71" fmla="*/ 402259 h 2291704"/>
              <a:gd name="connsiteX72" fmla="*/ 1246102 w 2014801"/>
              <a:gd name="connsiteY72" fmla="*/ 291727 h 2291704"/>
              <a:gd name="connsiteX73" fmla="*/ 1266199 w 2014801"/>
              <a:gd name="connsiteY73" fmla="*/ 226413 h 2291704"/>
              <a:gd name="connsiteX74" fmla="*/ 1281271 w 2014801"/>
              <a:gd name="connsiteY74" fmla="*/ 216365 h 2291704"/>
              <a:gd name="connsiteX75" fmla="*/ 1326489 w 2014801"/>
              <a:gd name="connsiteY75" fmla="*/ 196268 h 2291704"/>
              <a:gd name="connsiteX76" fmla="*/ 1396827 w 2014801"/>
              <a:gd name="connsiteY76" fmla="*/ 176171 h 2291704"/>
              <a:gd name="connsiteX77" fmla="*/ 1467166 w 2014801"/>
              <a:gd name="connsiteY77" fmla="*/ 181196 h 2291704"/>
              <a:gd name="connsiteX78" fmla="*/ 1517408 w 2014801"/>
              <a:gd name="connsiteY78" fmla="*/ 191244 h 2291704"/>
              <a:gd name="connsiteX79" fmla="*/ 1572673 w 2014801"/>
              <a:gd name="connsiteY79" fmla="*/ 251534 h 2291704"/>
              <a:gd name="connsiteX80" fmla="*/ 1632964 w 2014801"/>
              <a:gd name="connsiteY80" fmla="*/ 321872 h 2291704"/>
              <a:gd name="connsiteX81" fmla="*/ 1663109 w 2014801"/>
              <a:gd name="connsiteY81" fmla="*/ 568057 h 2291704"/>
              <a:gd name="connsiteX82" fmla="*/ 1663109 w 2014801"/>
              <a:gd name="connsiteY82" fmla="*/ 593178 h 2291704"/>
              <a:gd name="connsiteX83" fmla="*/ 1663109 w 2014801"/>
              <a:gd name="connsiteY83" fmla="*/ 728831 h 2291704"/>
              <a:gd name="connsiteX84" fmla="*/ 1663109 w 2014801"/>
              <a:gd name="connsiteY84" fmla="*/ 829314 h 2291704"/>
              <a:gd name="connsiteX85" fmla="*/ 1622915 w 2014801"/>
              <a:gd name="connsiteY85" fmla="*/ 924774 h 2291704"/>
              <a:gd name="connsiteX86" fmla="*/ 1592770 w 2014801"/>
              <a:gd name="connsiteY86" fmla="*/ 1000136 h 2291704"/>
              <a:gd name="connsiteX87" fmla="*/ 1587746 w 2014801"/>
              <a:gd name="connsiteY87" fmla="*/ 1060426 h 2291704"/>
              <a:gd name="connsiteX88" fmla="*/ 1627939 w 2014801"/>
              <a:gd name="connsiteY88" fmla="*/ 1160910 h 2291704"/>
              <a:gd name="connsiteX89" fmla="*/ 1668133 w 2014801"/>
              <a:gd name="connsiteY89" fmla="*/ 1241297 h 2291704"/>
              <a:gd name="connsiteX90" fmla="*/ 1743495 w 2014801"/>
              <a:gd name="connsiteY90" fmla="*/ 1397046 h 2291704"/>
              <a:gd name="connsiteX91" fmla="*/ 1748520 w 2014801"/>
              <a:gd name="connsiteY91" fmla="*/ 1472409 h 2291704"/>
              <a:gd name="connsiteX92" fmla="*/ 1748520 w 2014801"/>
              <a:gd name="connsiteY92" fmla="*/ 1552796 h 2291704"/>
              <a:gd name="connsiteX93" fmla="*/ 1713350 w 2014801"/>
              <a:gd name="connsiteY93" fmla="*/ 1633182 h 2291704"/>
              <a:gd name="connsiteX94" fmla="*/ 1381755 w 2014801"/>
              <a:gd name="connsiteY94" fmla="*/ 2095407 h 2291704"/>
              <a:gd name="connsiteX95" fmla="*/ 1452093 w 2014801"/>
              <a:gd name="connsiteY95" fmla="*/ 2221011 h 2291704"/>
              <a:gd name="connsiteX96" fmla="*/ 1527456 w 2014801"/>
              <a:gd name="connsiteY96" fmla="*/ 2210963 h 2291704"/>
              <a:gd name="connsiteX97" fmla="*/ 1597794 w 2014801"/>
              <a:gd name="connsiteY97" fmla="*/ 2160721 h 2291704"/>
              <a:gd name="connsiteX98" fmla="*/ 1673157 w 2014801"/>
              <a:gd name="connsiteY98" fmla="*/ 2080334 h 2291704"/>
              <a:gd name="connsiteX99" fmla="*/ 1783689 w 2014801"/>
              <a:gd name="connsiteY99" fmla="*/ 1919560 h 2291704"/>
              <a:gd name="connsiteX100" fmla="*/ 1859051 w 2014801"/>
              <a:gd name="connsiteY100" fmla="*/ 1738690 h 2291704"/>
              <a:gd name="connsiteX101" fmla="*/ 1889197 w 2014801"/>
              <a:gd name="connsiteY101" fmla="*/ 1658303 h 2291704"/>
              <a:gd name="connsiteX102" fmla="*/ 1954511 w 2014801"/>
              <a:gd name="connsiteY102" fmla="*/ 1492505 h 2291704"/>
              <a:gd name="connsiteX103" fmla="*/ 1964559 w 2014801"/>
              <a:gd name="connsiteY103" fmla="*/ 1351828 h 2291704"/>
              <a:gd name="connsiteX104" fmla="*/ 1904269 w 2014801"/>
              <a:gd name="connsiteY104" fmla="*/ 1181007 h 2291704"/>
              <a:gd name="connsiteX105" fmla="*/ 1833931 w 2014801"/>
              <a:gd name="connsiteY105" fmla="*/ 949894 h 2291704"/>
              <a:gd name="connsiteX106" fmla="*/ 1823882 w 2014801"/>
              <a:gd name="connsiteY106" fmla="*/ 723807 h 2291704"/>
              <a:gd name="connsiteX107" fmla="*/ 1843979 w 2014801"/>
              <a:gd name="connsiteY107" fmla="*/ 507767 h 2291704"/>
              <a:gd name="connsiteX108" fmla="*/ 1924366 w 2014801"/>
              <a:gd name="connsiteY108" fmla="*/ 392211 h 2291704"/>
              <a:gd name="connsiteX109" fmla="*/ 1974608 w 2014801"/>
              <a:gd name="connsiteY109" fmla="*/ 357042 h 2291704"/>
              <a:gd name="connsiteX110" fmla="*/ 2014801 w 2014801"/>
              <a:gd name="connsiteY110" fmla="*/ 367090 h 2291704"/>
              <a:gd name="connsiteX0" fmla="*/ 1130546 w 1974608"/>
              <a:gd name="connsiteY0" fmla="*/ 271631 h 2291704"/>
              <a:gd name="connsiteX1" fmla="*/ 1080304 w 1974608"/>
              <a:gd name="connsiteY1" fmla="*/ 120905 h 2291704"/>
              <a:gd name="connsiteX2" fmla="*/ 803975 w 1974608"/>
              <a:gd name="connsiteY2" fmla="*/ 5349 h 2291704"/>
              <a:gd name="connsiteX3" fmla="*/ 678370 w 1974608"/>
              <a:gd name="connsiteY3" fmla="*/ 25446 h 2291704"/>
              <a:gd name="connsiteX4" fmla="*/ 572862 w 1974608"/>
              <a:gd name="connsiteY4" fmla="*/ 80712 h 2291704"/>
              <a:gd name="connsiteX5" fmla="*/ 407065 w 1974608"/>
              <a:gd name="connsiteY5" fmla="*/ 171147 h 2291704"/>
              <a:gd name="connsiteX6" fmla="*/ 296533 w 1974608"/>
              <a:gd name="connsiteY6" fmla="*/ 236461 h 2291704"/>
              <a:gd name="connsiteX7" fmla="*/ 276436 w 1974608"/>
              <a:gd name="connsiteY7" fmla="*/ 372114 h 2291704"/>
              <a:gd name="connsiteX8" fmla="*/ 201073 w 1974608"/>
              <a:gd name="connsiteY8" fmla="*/ 477622 h 2291704"/>
              <a:gd name="connsiteX9" fmla="*/ 175953 w 1974608"/>
              <a:gd name="connsiteY9" fmla="*/ 618299 h 2291704"/>
              <a:gd name="connsiteX10" fmla="*/ 196049 w 1974608"/>
              <a:gd name="connsiteY10" fmla="*/ 764000 h 2291704"/>
              <a:gd name="connsiteX11" fmla="*/ 186001 w 1974608"/>
              <a:gd name="connsiteY11" fmla="*/ 919749 h 2291704"/>
              <a:gd name="connsiteX12" fmla="*/ 115662 w 1974608"/>
              <a:gd name="connsiteY12" fmla="*/ 1050378 h 2291704"/>
              <a:gd name="connsiteX13" fmla="*/ 60397 w 1974608"/>
              <a:gd name="connsiteY13" fmla="*/ 1226224 h 2291704"/>
              <a:gd name="connsiteX14" fmla="*/ 106 w 1974608"/>
              <a:gd name="connsiteY14" fmla="*/ 1392022 h 2291704"/>
              <a:gd name="connsiteX15" fmla="*/ 45324 w 1974608"/>
              <a:gd name="connsiteY15" fmla="*/ 1447288 h 2291704"/>
              <a:gd name="connsiteX16" fmla="*/ 30251 w 1974608"/>
              <a:gd name="connsiteY16" fmla="*/ 1608061 h 2291704"/>
              <a:gd name="connsiteX17" fmla="*/ 125711 w 1974608"/>
              <a:gd name="connsiteY17" fmla="*/ 1713569 h 2291704"/>
              <a:gd name="connsiteX18" fmla="*/ 165904 w 1974608"/>
              <a:gd name="connsiteY18" fmla="*/ 1889415 h 2291704"/>
              <a:gd name="connsiteX19" fmla="*/ 296533 w 1974608"/>
              <a:gd name="connsiteY19" fmla="*/ 1994923 h 2291704"/>
              <a:gd name="connsiteX20" fmla="*/ 351799 w 1974608"/>
              <a:gd name="connsiteY20" fmla="*/ 2065261 h 2291704"/>
              <a:gd name="connsiteX21" fmla="*/ 422137 w 1974608"/>
              <a:gd name="connsiteY21" fmla="*/ 2170769 h 2291704"/>
              <a:gd name="connsiteX22" fmla="*/ 462331 w 1974608"/>
              <a:gd name="connsiteY22" fmla="*/ 2251156 h 2291704"/>
              <a:gd name="connsiteX23" fmla="*/ 547742 w 1974608"/>
              <a:gd name="connsiteY23" fmla="*/ 2286325 h 2291704"/>
              <a:gd name="connsiteX24" fmla="*/ 663298 w 1974608"/>
              <a:gd name="connsiteY24" fmla="*/ 2286325 h 2291704"/>
              <a:gd name="connsiteX25" fmla="*/ 743684 w 1974608"/>
              <a:gd name="connsiteY25" fmla="*/ 2236083 h 2291704"/>
              <a:gd name="connsiteX26" fmla="*/ 773829 w 1974608"/>
              <a:gd name="connsiteY26" fmla="*/ 2195890 h 2291704"/>
              <a:gd name="connsiteX27" fmla="*/ 783878 w 1974608"/>
              <a:gd name="connsiteY27" fmla="*/ 2155697 h 2291704"/>
              <a:gd name="connsiteX28" fmla="*/ 753733 w 1974608"/>
              <a:gd name="connsiteY28" fmla="*/ 2065261 h 2291704"/>
              <a:gd name="connsiteX29" fmla="*/ 693443 w 1974608"/>
              <a:gd name="connsiteY29" fmla="*/ 1989899 h 2291704"/>
              <a:gd name="connsiteX30" fmla="*/ 643201 w 1974608"/>
              <a:gd name="connsiteY30" fmla="*/ 1884391 h 2291704"/>
              <a:gd name="connsiteX31" fmla="*/ 643201 w 1974608"/>
              <a:gd name="connsiteY31" fmla="*/ 1809028 h 2291704"/>
              <a:gd name="connsiteX32" fmla="*/ 643201 w 1974608"/>
              <a:gd name="connsiteY32" fmla="*/ 1678400 h 2291704"/>
              <a:gd name="connsiteX33" fmla="*/ 648225 w 1974608"/>
              <a:gd name="connsiteY33" fmla="*/ 1542747 h 2291704"/>
              <a:gd name="connsiteX34" fmla="*/ 643201 w 1974608"/>
              <a:gd name="connsiteY34" fmla="*/ 1457336 h 2291704"/>
              <a:gd name="connsiteX35" fmla="*/ 623104 w 1974608"/>
              <a:gd name="connsiteY35" fmla="*/ 1316659 h 2291704"/>
              <a:gd name="connsiteX36" fmla="*/ 658273 w 1974608"/>
              <a:gd name="connsiteY36" fmla="*/ 1246321 h 2291704"/>
              <a:gd name="connsiteX37" fmla="*/ 678370 w 1974608"/>
              <a:gd name="connsiteY37" fmla="*/ 1095596 h 2291704"/>
              <a:gd name="connsiteX38" fmla="*/ 638177 w 1974608"/>
              <a:gd name="connsiteY38" fmla="*/ 924774 h 2291704"/>
              <a:gd name="connsiteX39" fmla="*/ 597983 w 1974608"/>
              <a:gd name="connsiteY39" fmla="*/ 839363 h 2291704"/>
              <a:gd name="connsiteX40" fmla="*/ 567838 w 1974608"/>
              <a:gd name="connsiteY40" fmla="*/ 683613 h 2291704"/>
              <a:gd name="connsiteX41" fmla="*/ 567838 w 1974608"/>
              <a:gd name="connsiteY41" fmla="*/ 573081 h 2291704"/>
              <a:gd name="connsiteX42" fmla="*/ 597983 w 1974608"/>
              <a:gd name="connsiteY42" fmla="*/ 442453 h 2291704"/>
              <a:gd name="connsiteX43" fmla="*/ 668322 w 1974608"/>
              <a:gd name="connsiteY43" fmla="*/ 352017 h 2291704"/>
              <a:gd name="connsiteX44" fmla="*/ 733636 w 1974608"/>
              <a:gd name="connsiteY44" fmla="*/ 321872 h 2291704"/>
              <a:gd name="connsiteX45" fmla="*/ 819047 w 1974608"/>
              <a:gd name="connsiteY45" fmla="*/ 286703 h 2291704"/>
              <a:gd name="connsiteX46" fmla="*/ 894410 w 1974608"/>
              <a:gd name="connsiteY46" fmla="*/ 276655 h 2291704"/>
              <a:gd name="connsiteX47" fmla="*/ 949676 w 1974608"/>
              <a:gd name="connsiteY47" fmla="*/ 336945 h 2291704"/>
              <a:gd name="connsiteX48" fmla="*/ 944651 w 1974608"/>
              <a:gd name="connsiteY48" fmla="*/ 437428 h 2291704"/>
              <a:gd name="connsiteX49" fmla="*/ 964748 w 1974608"/>
              <a:gd name="connsiteY49" fmla="*/ 583130 h 2291704"/>
              <a:gd name="connsiteX50" fmla="*/ 994893 w 1974608"/>
              <a:gd name="connsiteY50" fmla="*/ 688637 h 2291704"/>
              <a:gd name="connsiteX51" fmla="*/ 1009966 w 1974608"/>
              <a:gd name="connsiteY51" fmla="*/ 764000 h 2291704"/>
              <a:gd name="connsiteX52" fmla="*/ 1025038 w 1974608"/>
              <a:gd name="connsiteY52" fmla="*/ 854435 h 2291704"/>
              <a:gd name="connsiteX53" fmla="*/ 1055183 w 1974608"/>
              <a:gd name="connsiteY53" fmla="*/ 934822 h 2291704"/>
              <a:gd name="connsiteX54" fmla="*/ 1070256 w 1974608"/>
              <a:gd name="connsiteY54" fmla="*/ 969991 h 2291704"/>
              <a:gd name="connsiteX55" fmla="*/ 1095377 w 1974608"/>
              <a:gd name="connsiteY55" fmla="*/ 1005160 h 2291704"/>
              <a:gd name="connsiteX56" fmla="*/ 1140594 w 1974608"/>
              <a:gd name="connsiteY56" fmla="*/ 1145837 h 2291704"/>
              <a:gd name="connsiteX57" fmla="*/ 1195860 w 1974608"/>
              <a:gd name="connsiteY57" fmla="*/ 1281490 h 2291704"/>
              <a:gd name="connsiteX58" fmla="*/ 1251126 w 1974608"/>
              <a:gd name="connsiteY58" fmla="*/ 1397046 h 2291704"/>
              <a:gd name="connsiteX59" fmla="*/ 1351610 w 1974608"/>
              <a:gd name="connsiteY59" fmla="*/ 1472409 h 2291704"/>
              <a:gd name="connsiteX60" fmla="*/ 1442045 w 1974608"/>
              <a:gd name="connsiteY60" fmla="*/ 1472409 h 2291704"/>
              <a:gd name="connsiteX61" fmla="*/ 1477214 w 1974608"/>
              <a:gd name="connsiteY61" fmla="*/ 1432215 h 2291704"/>
              <a:gd name="connsiteX62" fmla="*/ 1437021 w 1974608"/>
              <a:gd name="connsiteY62" fmla="*/ 1361877 h 2291704"/>
              <a:gd name="connsiteX63" fmla="*/ 1406876 w 1974608"/>
              <a:gd name="connsiteY63" fmla="*/ 1286514 h 2291704"/>
              <a:gd name="connsiteX64" fmla="*/ 1381755 w 1974608"/>
              <a:gd name="connsiteY64" fmla="*/ 1231248 h 2291704"/>
              <a:gd name="connsiteX65" fmla="*/ 1351610 w 1974608"/>
              <a:gd name="connsiteY65" fmla="*/ 1110668 h 2291704"/>
              <a:gd name="connsiteX66" fmla="*/ 1331513 w 1974608"/>
              <a:gd name="connsiteY66" fmla="*/ 985064 h 2291704"/>
              <a:gd name="connsiteX67" fmla="*/ 1326489 w 1974608"/>
              <a:gd name="connsiteY67" fmla="*/ 829314 h 2291704"/>
              <a:gd name="connsiteX68" fmla="*/ 1326489 w 1974608"/>
              <a:gd name="connsiteY68" fmla="*/ 718782 h 2291704"/>
              <a:gd name="connsiteX69" fmla="*/ 1316440 w 1974608"/>
              <a:gd name="connsiteY69" fmla="*/ 603226 h 2291704"/>
              <a:gd name="connsiteX70" fmla="*/ 1301368 w 1974608"/>
              <a:gd name="connsiteY70" fmla="*/ 482646 h 2291704"/>
              <a:gd name="connsiteX71" fmla="*/ 1261175 w 1974608"/>
              <a:gd name="connsiteY71" fmla="*/ 402259 h 2291704"/>
              <a:gd name="connsiteX72" fmla="*/ 1246102 w 1974608"/>
              <a:gd name="connsiteY72" fmla="*/ 291727 h 2291704"/>
              <a:gd name="connsiteX73" fmla="*/ 1266199 w 1974608"/>
              <a:gd name="connsiteY73" fmla="*/ 226413 h 2291704"/>
              <a:gd name="connsiteX74" fmla="*/ 1281271 w 1974608"/>
              <a:gd name="connsiteY74" fmla="*/ 216365 h 2291704"/>
              <a:gd name="connsiteX75" fmla="*/ 1326489 w 1974608"/>
              <a:gd name="connsiteY75" fmla="*/ 196268 h 2291704"/>
              <a:gd name="connsiteX76" fmla="*/ 1396827 w 1974608"/>
              <a:gd name="connsiteY76" fmla="*/ 176171 h 2291704"/>
              <a:gd name="connsiteX77" fmla="*/ 1467166 w 1974608"/>
              <a:gd name="connsiteY77" fmla="*/ 181196 h 2291704"/>
              <a:gd name="connsiteX78" fmla="*/ 1517408 w 1974608"/>
              <a:gd name="connsiteY78" fmla="*/ 191244 h 2291704"/>
              <a:gd name="connsiteX79" fmla="*/ 1572673 w 1974608"/>
              <a:gd name="connsiteY79" fmla="*/ 251534 h 2291704"/>
              <a:gd name="connsiteX80" fmla="*/ 1632964 w 1974608"/>
              <a:gd name="connsiteY80" fmla="*/ 321872 h 2291704"/>
              <a:gd name="connsiteX81" fmla="*/ 1663109 w 1974608"/>
              <a:gd name="connsiteY81" fmla="*/ 568057 h 2291704"/>
              <a:gd name="connsiteX82" fmla="*/ 1663109 w 1974608"/>
              <a:gd name="connsiteY82" fmla="*/ 593178 h 2291704"/>
              <a:gd name="connsiteX83" fmla="*/ 1663109 w 1974608"/>
              <a:gd name="connsiteY83" fmla="*/ 728831 h 2291704"/>
              <a:gd name="connsiteX84" fmla="*/ 1663109 w 1974608"/>
              <a:gd name="connsiteY84" fmla="*/ 829314 h 2291704"/>
              <a:gd name="connsiteX85" fmla="*/ 1622915 w 1974608"/>
              <a:gd name="connsiteY85" fmla="*/ 924774 h 2291704"/>
              <a:gd name="connsiteX86" fmla="*/ 1592770 w 1974608"/>
              <a:gd name="connsiteY86" fmla="*/ 1000136 h 2291704"/>
              <a:gd name="connsiteX87" fmla="*/ 1587746 w 1974608"/>
              <a:gd name="connsiteY87" fmla="*/ 1060426 h 2291704"/>
              <a:gd name="connsiteX88" fmla="*/ 1627939 w 1974608"/>
              <a:gd name="connsiteY88" fmla="*/ 1160910 h 2291704"/>
              <a:gd name="connsiteX89" fmla="*/ 1668133 w 1974608"/>
              <a:gd name="connsiteY89" fmla="*/ 1241297 h 2291704"/>
              <a:gd name="connsiteX90" fmla="*/ 1743495 w 1974608"/>
              <a:gd name="connsiteY90" fmla="*/ 1397046 h 2291704"/>
              <a:gd name="connsiteX91" fmla="*/ 1748520 w 1974608"/>
              <a:gd name="connsiteY91" fmla="*/ 1472409 h 2291704"/>
              <a:gd name="connsiteX92" fmla="*/ 1748520 w 1974608"/>
              <a:gd name="connsiteY92" fmla="*/ 1552796 h 2291704"/>
              <a:gd name="connsiteX93" fmla="*/ 1713350 w 1974608"/>
              <a:gd name="connsiteY93" fmla="*/ 1633182 h 2291704"/>
              <a:gd name="connsiteX94" fmla="*/ 1381755 w 1974608"/>
              <a:gd name="connsiteY94" fmla="*/ 2095407 h 2291704"/>
              <a:gd name="connsiteX95" fmla="*/ 1452093 w 1974608"/>
              <a:gd name="connsiteY95" fmla="*/ 2221011 h 2291704"/>
              <a:gd name="connsiteX96" fmla="*/ 1527456 w 1974608"/>
              <a:gd name="connsiteY96" fmla="*/ 2210963 h 2291704"/>
              <a:gd name="connsiteX97" fmla="*/ 1597794 w 1974608"/>
              <a:gd name="connsiteY97" fmla="*/ 2160721 h 2291704"/>
              <a:gd name="connsiteX98" fmla="*/ 1673157 w 1974608"/>
              <a:gd name="connsiteY98" fmla="*/ 2080334 h 2291704"/>
              <a:gd name="connsiteX99" fmla="*/ 1783689 w 1974608"/>
              <a:gd name="connsiteY99" fmla="*/ 1919560 h 2291704"/>
              <a:gd name="connsiteX100" fmla="*/ 1859051 w 1974608"/>
              <a:gd name="connsiteY100" fmla="*/ 1738690 h 2291704"/>
              <a:gd name="connsiteX101" fmla="*/ 1889197 w 1974608"/>
              <a:gd name="connsiteY101" fmla="*/ 1658303 h 2291704"/>
              <a:gd name="connsiteX102" fmla="*/ 1954511 w 1974608"/>
              <a:gd name="connsiteY102" fmla="*/ 1492505 h 2291704"/>
              <a:gd name="connsiteX103" fmla="*/ 1964559 w 1974608"/>
              <a:gd name="connsiteY103" fmla="*/ 1351828 h 2291704"/>
              <a:gd name="connsiteX104" fmla="*/ 1904269 w 1974608"/>
              <a:gd name="connsiteY104" fmla="*/ 1181007 h 2291704"/>
              <a:gd name="connsiteX105" fmla="*/ 1833931 w 1974608"/>
              <a:gd name="connsiteY105" fmla="*/ 949894 h 2291704"/>
              <a:gd name="connsiteX106" fmla="*/ 1823882 w 1974608"/>
              <a:gd name="connsiteY106" fmla="*/ 723807 h 2291704"/>
              <a:gd name="connsiteX107" fmla="*/ 1843979 w 1974608"/>
              <a:gd name="connsiteY107" fmla="*/ 507767 h 2291704"/>
              <a:gd name="connsiteX108" fmla="*/ 1924366 w 1974608"/>
              <a:gd name="connsiteY108" fmla="*/ 392211 h 2291704"/>
              <a:gd name="connsiteX109" fmla="*/ 1974608 w 1974608"/>
              <a:gd name="connsiteY109" fmla="*/ 357042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108" fmla="*/ 1924366 w 1968471"/>
              <a:gd name="connsiteY108" fmla="*/ 392211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107" fmla="*/ 1843979 w 1968471"/>
              <a:gd name="connsiteY107" fmla="*/ 50776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106" fmla="*/ 1823882 w 1968471"/>
              <a:gd name="connsiteY106" fmla="*/ 7238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105" fmla="*/ 1833931 w 1968471"/>
              <a:gd name="connsiteY105" fmla="*/ 949894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104" fmla="*/ 1904269 w 1968471"/>
              <a:gd name="connsiteY104" fmla="*/ 1181007 h 2291704"/>
              <a:gd name="connsiteX0" fmla="*/ 1130546 w 1968471"/>
              <a:gd name="connsiteY0" fmla="*/ 271631 h 2291704"/>
              <a:gd name="connsiteX1" fmla="*/ 1080304 w 1968471"/>
              <a:gd name="connsiteY1" fmla="*/ 120905 h 2291704"/>
              <a:gd name="connsiteX2" fmla="*/ 803975 w 1968471"/>
              <a:gd name="connsiteY2" fmla="*/ 5349 h 2291704"/>
              <a:gd name="connsiteX3" fmla="*/ 678370 w 1968471"/>
              <a:gd name="connsiteY3" fmla="*/ 25446 h 2291704"/>
              <a:gd name="connsiteX4" fmla="*/ 572862 w 1968471"/>
              <a:gd name="connsiteY4" fmla="*/ 80712 h 2291704"/>
              <a:gd name="connsiteX5" fmla="*/ 407065 w 1968471"/>
              <a:gd name="connsiteY5" fmla="*/ 171147 h 2291704"/>
              <a:gd name="connsiteX6" fmla="*/ 296533 w 1968471"/>
              <a:gd name="connsiteY6" fmla="*/ 236461 h 2291704"/>
              <a:gd name="connsiteX7" fmla="*/ 276436 w 1968471"/>
              <a:gd name="connsiteY7" fmla="*/ 372114 h 2291704"/>
              <a:gd name="connsiteX8" fmla="*/ 201073 w 1968471"/>
              <a:gd name="connsiteY8" fmla="*/ 477622 h 2291704"/>
              <a:gd name="connsiteX9" fmla="*/ 175953 w 1968471"/>
              <a:gd name="connsiteY9" fmla="*/ 618299 h 2291704"/>
              <a:gd name="connsiteX10" fmla="*/ 196049 w 1968471"/>
              <a:gd name="connsiteY10" fmla="*/ 764000 h 2291704"/>
              <a:gd name="connsiteX11" fmla="*/ 186001 w 1968471"/>
              <a:gd name="connsiteY11" fmla="*/ 919749 h 2291704"/>
              <a:gd name="connsiteX12" fmla="*/ 115662 w 1968471"/>
              <a:gd name="connsiteY12" fmla="*/ 1050378 h 2291704"/>
              <a:gd name="connsiteX13" fmla="*/ 60397 w 1968471"/>
              <a:gd name="connsiteY13" fmla="*/ 1226224 h 2291704"/>
              <a:gd name="connsiteX14" fmla="*/ 106 w 1968471"/>
              <a:gd name="connsiteY14" fmla="*/ 1392022 h 2291704"/>
              <a:gd name="connsiteX15" fmla="*/ 45324 w 1968471"/>
              <a:gd name="connsiteY15" fmla="*/ 1447288 h 2291704"/>
              <a:gd name="connsiteX16" fmla="*/ 30251 w 1968471"/>
              <a:gd name="connsiteY16" fmla="*/ 1608061 h 2291704"/>
              <a:gd name="connsiteX17" fmla="*/ 125711 w 1968471"/>
              <a:gd name="connsiteY17" fmla="*/ 1713569 h 2291704"/>
              <a:gd name="connsiteX18" fmla="*/ 165904 w 1968471"/>
              <a:gd name="connsiteY18" fmla="*/ 1889415 h 2291704"/>
              <a:gd name="connsiteX19" fmla="*/ 296533 w 1968471"/>
              <a:gd name="connsiteY19" fmla="*/ 1994923 h 2291704"/>
              <a:gd name="connsiteX20" fmla="*/ 351799 w 1968471"/>
              <a:gd name="connsiteY20" fmla="*/ 2065261 h 2291704"/>
              <a:gd name="connsiteX21" fmla="*/ 422137 w 1968471"/>
              <a:gd name="connsiteY21" fmla="*/ 2170769 h 2291704"/>
              <a:gd name="connsiteX22" fmla="*/ 462331 w 1968471"/>
              <a:gd name="connsiteY22" fmla="*/ 2251156 h 2291704"/>
              <a:gd name="connsiteX23" fmla="*/ 547742 w 1968471"/>
              <a:gd name="connsiteY23" fmla="*/ 2286325 h 2291704"/>
              <a:gd name="connsiteX24" fmla="*/ 663298 w 1968471"/>
              <a:gd name="connsiteY24" fmla="*/ 2286325 h 2291704"/>
              <a:gd name="connsiteX25" fmla="*/ 743684 w 1968471"/>
              <a:gd name="connsiteY25" fmla="*/ 2236083 h 2291704"/>
              <a:gd name="connsiteX26" fmla="*/ 773829 w 1968471"/>
              <a:gd name="connsiteY26" fmla="*/ 2195890 h 2291704"/>
              <a:gd name="connsiteX27" fmla="*/ 783878 w 1968471"/>
              <a:gd name="connsiteY27" fmla="*/ 2155697 h 2291704"/>
              <a:gd name="connsiteX28" fmla="*/ 753733 w 1968471"/>
              <a:gd name="connsiteY28" fmla="*/ 2065261 h 2291704"/>
              <a:gd name="connsiteX29" fmla="*/ 693443 w 1968471"/>
              <a:gd name="connsiteY29" fmla="*/ 1989899 h 2291704"/>
              <a:gd name="connsiteX30" fmla="*/ 643201 w 1968471"/>
              <a:gd name="connsiteY30" fmla="*/ 1884391 h 2291704"/>
              <a:gd name="connsiteX31" fmla="*/ 643201 w 1968471"/>
              <a:gd name="connsiteY31" fmla="*/ 1809028 h 2291704"/>
              <a:gd name="connsiteX32" fmla="*/ 643201 w 1968471"/>
              <a:gd name="connsiteY32" fmla="*/ 1678400 h 2291704"/>
              <a:gd name="connsiteX33" fmla="*/ 648225 w 1968471"/>
              <a:gd name="connsiteY33" fmla="*/ 1542747 h 2291704"/>
              <a:gd name="connsiteX34" fmla="*/ 643201 w 1968471"/>
              <a:gd name="connsiteY34" fmla="*/ 1457336 h 2291704"/>
              <a:gd name="connsiteX35" fmla="*/ 623104 w 1968471"/>
              <a:gd name="connsiteY35" fmla="*/ 1316659 h 2291704"/>
              <a:gd name="connsiteX36" fmla="*/ 658273 w 1968471"/>
              <a:gd name="connsiteY36" fmla="*/ 1246321 h 2291704"/>
              <a:gd name="connsiteX37" fmla="*/ 678370 w 1968471"/>
              <a:gd name="connsiteY37" fmla="*/ 1095596 h 2291704"/>
              <a:gd name="connsiteX38" fmla="*/ 638177 w 1968471"/>
              <a:gd name="connsiteY38" fmla="*/ 924774 h 2291704"/>
              <a:gd name="connsiteX39" fmla="*/ 597983 w 1968471"/>
              <a:gd name="connsiteY39" fmla="*/ 839363 h 2291704"/>
              <a:gd name="connsiteX40" fmla="*/ 567838 w 1968471"/>
              <a:gd name="connsiteY40" fmla="*/ 683613 h 2291704"/>
              <a:gd name="connsiteX41" fmla="*/ 567838 w 1968471"/>
              <a:gd name="connsiteY41" fmla="*/ 573081 h 2291704"/>
              <a:gd name="connsiteX42" fmla="*/ 597983 w 1968471"/>
              <a:gd name="connsiteY42" fmla="*/ 442453 h 2291704"/>
              <a:gd name="connsiteX43" fmla="*/ 668322 w 1968471"/>
              <a:gd name="connsiteY43" fmla="*/ 352017 h 2291704"/>
              <a:gd name="connsiteX44" fmla="*/ 733636 w 1968471"/>
              <a:gd name="connsiteY44" fmla="*/ 321872 h 2291704"/>
              <a:gd name="connsiteX45" fmla="*/ 819047 w 1968471"/>
              <a:gd name="connsiteY45" fmla="*/ 286703 h 2291704"/>
              <a:gd name="connsiteX46" fmla="*/ 894410 w 1968471"/>
              <a:gd name="connsiteY46" fmla="*/ 276655 h 2291704"/>
              <a:gd name="connsiteX47" fmla="*/ 949676 w 1968471"/>
              <a:gd name="connsiteY47" fmla="*/ 336945 h 2291704"/>
              <a:gd name="connsiteX48" fmla="*/ 944651 w 1968471"/>
              <a:gd name="connsiteY48" fmla="*/ 437428 h 2291704"/>
              <a:gd name="connsiteX49" fmla="*/ 964748 w 1968471"/>
              <a:gd name="connsiteY49" fmla="*/ 583130 h 2291704"/>
              <a:gd name="connsiteX50" fmla="*/ 994893 w 1968471"/>
              <a:gd name="connsiteY50" fmla="*/ 688637 h 2291704"/>
              <a:gd name="connsiteX51" fmla="*/ 1009966 w 1968471"/>
              <a:gd name="connsiteY51" fmla="*/ 764000 h 2291704"/>
              <a:gd name="connsiteX52" fmla="*/ 1025038 w 1968471"/>
              <a:gd name="connsiteY52" fmla="*/ 854435 h 2291704"/>
              <a:gd name="connsiteX53" fmla="*/ 1055183 w 1968471"/>
              <a:gd name="connsiteY53" fmla="*/ 934822 h 2291704"/>
              <a:gd name="connsiteX54" fmla="*/ 1070256 w 1968471"/>
              <a:gd name="connsiteY54" fmla="*/ 969991 h 2291704"/>
              <a:gd name="connsiteX55" fmla="*/ 1095377 w 1968471"/>
              <a:gd name="connsiteY55" fmla="*/ 1005160 h 2291704"/>
              <a:gd name="connsiteX56" fmla="*/ 1140594 w 1968471"/>
              <a:gd name="connsiteY56" fmla="*/ 1145837 h 2291704"/>
              <a:gd name="connsiteX57" fmla="*/ 1195860 w 1968471"/>
              <a:gd name="connsiteY57" fmla="*/ 1281490 h 2291704"/>
              <a:gd name="connsiteX58" fmla="*/ 1251126 w 1968471"/>
              <a:gd name="connsiteY58" fmla="*/ 1397046 h 2291704"/>
              <a:gd name="connsiteX59" fmla="*/ 1351610 w 1968471"/>
              <a:gd name="connsiteY59" fmla="*/ 1472409 h 2291704"/>
              <a:gd name="connsiteX60" fmla="*/ 1442045 w 1968471"/>
              <a:gd name="connsiteY60" fmla="*/ 1472409 h 2291704"/>
              <a:gd name="connsiteX61" fmla="*/ 1477214 w 1968471"/>
              <a:gd name="connsiteY61" fmla="*/ 1432215 h 2291704"/>
              <a:gd name="connsiteX62" fmla="*/ 1437021 w 1968471"/>
              <a:gd name="connsiteY62" fmla="*/ 1361877 h 2291704"/>
              <a:gd name="connsiteX63" fmla="*/ 1406876 w 1968471"/>
              <a:gd name="connsiteY63" fmla="*/ 1286514 h 2291704"/>
              <a:gd name="connsiteX64" fmla="*/ 1381755 w 1968471"/>
              <a:gd name="connsiteY64" fmla="*/ 1231248 h 2291704"/>
              <a:gd name="connsiteX65" fmla="*/ 1351610 w 1968471"/>
              <a:gd name="connsiteY65" fmla="*/ 1110668 h 2291704"/>
              <a:gd name="connsiteX66" fmla="*/ 1331513 w 1968471"/>
              <a:gd name="connsiteY66" fmla="*/ 985064 h 2291704"/>
              <a:gd name="connsiteX67" fmla="*/ 1326489 w 1968471"/>
              <a:gd name="connsiteY67" fmla="*/ 829314 h 2291704"/>
              <a:gd name="connsiteX68" fmla="*/ 1326489 w 1968471"/>
              <a:gd name="connsiteY68" fmla="*/ 718782 h 2291704"/>
              <a:gd name="connsiteX69" fmla="*/ 1316440 w 1968471"/>
              <a:gd name="connsiteY69" fmla="*/ 603226 h 2291704"/>
              <a:gd name="connsiteX70" fmla="*/ 1301368 w 1968471"/>
              <a:gd name="connsiteY70" fmla="*/ 482646 h 2291704"/>
              <a:gd name="connsiteX71" fmla="*/ 1261175 w 1968471"/>
              <a:gd name="connsiteY71" fmla="*/ 402259 h 2291704"/>
              <a:gd name="connsiteX72" fmla="*/ 1246102 w 1968471"/>
              <a:gd name="connsiteY72" fmla="*/ 291727 h 2291704"/>
              <a:gd name="connsiteX73" fmla="*/ 1266199 w 1968471"/>
              <a:gd name="connsiteY73" fmla="*/ 226413 h 2291704"/>
              <a:gd name="connsiteX74" fmla="*/ 1281271 w 1968471"/>
              <a:gd name="connsiteY74" fmla="*/ 216365 h 2291704"/>
              <a:gd name="connsiteX75" fmla="*/ 1326489 w 1968471"/>
              <a:gd name="connsiteY75" fmla="*/ 196268 h 2291704"/>
              <a:gd name="connsiteX76" fmla="*/ 1396827 w 1968471"/>
              <a:gd name="connsiteY76" fmla="*/ 176171 h 2291704"/>
              <a:gd name="connsiteX77" fmla="*/ 1467166 w 1968471"/>
              <a:gd name="connsiteY77" fmla="*/ 181196 h 2291704"/>
              <a:gd name="connsiteX78" fmla="*/ 1517408 w 1968471"/>
              <a:gd name="connsiteY78" fmla="*/ 191244 h 2291704"/>
              <a:gd name="connsiteX79" fmla="*/ 1572673 w 1968471"/>
              <a:gd name="connsiteY79" fmla="*/ 251534 h 2291704"/>
              <a:gd name="connsiteX80" fmla="*/ 1632964 w 1968471"/>
              <a:gd name="connsiteY80" fmla="*/ 321872 h 2291704"/>
              <a:gd name="connsiteX81" fmla="*/ 1663109 w 1968471"/>
              <a:gd name="connsiteY81" fmla="*/ 568057 h 2291704"/>
              <a:gd name="connsiteX82" fmla="*/ 1663109 w 1968471"/>
              <a:gd name="connsiteY82" fmla="*/ 593178 h 2291704"/>
              <a:gd name="connsiteX83" fmla="*/ 1663109 w 1968471"/>
              <a:gd name="connsiteY83" fmla="*/ 728831 h 2291704"/>
              <a:gd name="connsiteX84" fmla="*/ 1663109 w 1968471"/>
              <a:gd name="connsiteY84" fmla="*/ 829314 h 2291704"/>
              <a:gd name="connsiteX85" fmla="*/ 1622915 w 1968471"/>
              <a:gd name="connsiteY85" fmla="*/ 924774 h 2291704"/>
              <a:gd name="connsiteX86" fmla="*/ 1592770 w 1968471"/>
              <a:gd name="connsiteY86" fmla="*/ 1000136 h 2291704"/>
              <a:gd name="connsiteX87" fmla="*/ 1587746 w 1968471"/>
              <a:gd name="connsiteY87" fmla="*/ 1060426 h 2291704"/>
              <a:gd name="connsiteX88" fmla="*/ 1627939 w 1968471"/>
              <a:gd name="connsiteY88" fmla="*/ 1160910 h 2291704"/>
              <a:gd name="connsiteX89" fmla="*/ 1668133 w 1968471"/>
              <a:gd name="connsiteY89" fmla="*/ 1241297 h 2291704"/>
              <a:gd name="connsiteX90" fmla="*/ 1743495 w 1968471"/>
              <a:gd name="connsiteY90" fmla="*/ 1397046 h 2291704"/>
              <a:gd name="connsiteX91" fmla="*/ 1748520 w 1968471"/>
              <a:gd name="connsiteY91" fmla="*/ 1472409 h 2291704"/>
              <a:gd name="connsiteX92" fmla="*/ 1748520 w 1968471"/>
              <a:gd name="connsiteY92" fmla="*/ 1552796 h 2291704"/>
              <a:gd name="connsiteX93" fmla="*/ 1713350 w 1968471"/>
              <a:gd name="connsiteY93" fmla="*/ 1633182 h 2291704"/>
              <a:gd name="connsiteX94" fmla="*/ 1381755 w 1968471"/>
              <a:gd name="connsiteY94" fmla="*/ 2095407 h 2291704"/>
              <a:gd name="connsiteX95" fmla="*/ 1452093 w 1968471"/>
              <a:gd name="connsiteY95" fmla="*/ 2221011 h 2291704"/>
              <a:gd name="connsiteX96" fmla="*/ 1527456 w 1968471"/>
              <a:gd name="connsiteY96" fmla="*/ 2210963 h 2291704"/>
              <a:gd name="connsiteX97" fmla="*/ 1597794 w 1968471"/>
              <a:gd name="connsiteY97" fmla="*/ 2160721 h 2291704"/>
              <a:gd name="connsiteX98" fmla="*/ 1673157 w 1968471"/>
              <a:gd name="connsiteY98" fmla="*/ 2080334 h 2291704"/>
              <a:gd name="connsiteX99" fmla="*/ 1783689 w 1968471"/>
              <a:gd name="connsiteY99" fmla="*/ 1919560 h 2291704"/>
              <a:gd name="connsiteX100" fmla="*/ 1859051 w 1968471"/>
              <a:gd name="connsiteY100" fmla="*/ 1738690 h 2291704"/>
              <a:gd name="connsiteX101" fmla="*/ 1889197 w 1968471"/>
              <a:gd name="connsiteY101" fmla="*/ 1658303 h 2291704"/>
              <a:gd name="connsiteX102" fmla="*/ 1954511 w 1968471"/>
              <a:gd name="connsiteY102" fmla="*/ 1492505 h 2291704"/>
              <a:gd name="connsiteX103" fmla="*/ 1964559 w 1968471"/>
              <a:gd name="connsiteY103" fmla="*/ 1351828 h 2291704"/>
              <a:gd name="connsiteX0" fmla="*/ 1130546 w 1954511"/>
              <a:gd name="connsiteY0" fmla="*/ 271631 h 2291704"/>
              <a:gd name="connsiteX1" fmla="*/ 1080304 w 1954511"/>
              <a:gd name="connsiteY1" fmla="*/ 120905 h 2291704"/>
              <a:gd name="connsiteX2" fmla="*/ 803975 w 1954511"/>
              <a:gd name="connsiteY2" fmla="*/ 5349 h 2291704"/>
              <a:gd name="connsiteX3" fmla="*/ 678370 w 1954511"/>
              <a:gd name="connsiteY3" fmla="*/ 25446 h 2291704"/>
              <a:gd name="connsiteX4" fmla="*/ 572862 w 1954511"/>
              <a:gd name="connsiteY4" fmla="*/ 80712 h 2291704"/>
              <a:gd name="connsiteX5" fmla="*/ 407065 w 1954511"/>
              <a:gd name="connsiteY5" fmla="*/ 171147 h 2291704"/>
              <a:gd name="connsiteX6" fmla="*/ 296533 w 1954511"/>
              <a:gd name="connsiteY6" fmla="*/ 236461 h 2291704"/>
              <a:gd name="connsiteX7" fmla="*/ 276436 w 1954511"/>
              <a:gd name="connsiteY7" fmla="*/ 372114 h 2291704"/>
              <a:gd name="connsiteX8" fmla="*/ 201073 w 1954511"/>
              <a:gd name="connsiteY8" fmla="*/ 477622 h 2291704"/>
              <a:gd name="connsiteX9" fmla="*/ 175953 w 1954511"/>
              <a:gd name="connsiteY9" fmla="*/ 618299 h 2291704"/>
              <a:gd name="connsiteX10" fmla="*/ 196049 w 1954511"/>
              <a:gd name="connsiteY10" fmla="*/ 764000 h 2291704"/>
              <a:gd name="connsiteX11" fmla="*/ 186001 w 1954511"/>
              <a:gd name="connsiteY11" fmla="*/ 919749 h 2291704"/>
              <a:gd name="connsiteX12" fmla="*/ 115662 w 1954511"/>
              <a:gd name="connsiteY12" fmla="*/ 1050378 h 2291704"/>
              <a:gd name="connsiteX13" fmla="*/ 60397 w 1954511"/>
              <a:gd name="connsiteY13" fmla="*/ 1226224 h 2291704"/>
              <a:gd name="connsiteX14" fmla="*/ 106 w 1954511"/>
              <a:gd name="connsiteY14" fmla="*/ 1392022 h 2291704"/>
              <a:gd name="connsiteX15" fmla="*/ 45324 w 1954511"/>
              <a:gd name="connsiteY15" fmla="*/ 1447288 h 2291704"/>
              <a:gd name="connsiteX16" fmla="*/ 30251 w 1954511"/>
              <a:gd name="connsiteY16" fmla="*/ 1608061 h 2291704"/>
              <a:gd name="connsiteX17" fmla="*/ 125711 w 1954511"/>
              <a:gd name="connsiteY17" fmla="*/ 1713569 h 2291704"/>
              <a:gd name="connsiteX18" fmla="*/ 165904 w 1954511"/>
              <a:gd name="connsiteY18" fmla="*/ 1889415 h 2291704"/>
              <a:gd name="connsiteX19" fmla="*/ 296533 w 1954511"/>
              <a:gd name="connsiteY19" fmla="*/ 1994923 h 2291704"/>
              <a:gd name="connsiteX20" fmla="*/ 351799 w 1954511"/>
              <a:gd name="connsiteY20" fmla="*/ 2065261 h 2291704"/>
              <a:gd name="connsiteX21" fmla="*/ 422137 w 1954511"/>
              <a:gd name="connsiteY21" fmla="*/ 2170769 h 2291704"/>
              <a:gd name="connsiteX22" fmla="*/ 462331 w 1954511"/>
              <a:gd name="connsiteY22" fmla="*/ 2251156 h 2291704"/>
              <a:gd name="connsiteX23" fmla="*/ 547742 w 1954511"/>
              <a:gd name="connsiteY23" fmla="*/ 2286325 h 2291704"/>
              <a:gd name="connsiteX24" fmla="*/ 663298 w 1954511"/>
              <a:gd name="connsiteY24" fmla="*/ 2286325 h 2291704"/>
              <a:gd name="connsiteX25" fmla="*/ 743684 w 1954511"/>
              <a:gd name="connsiteY25" fmla="*/ 2236083 h 2291704"/>
              <a:gd name="connsiteX26" fmla="*/ 773829 w 1954511"/>
              <a:gd name="connsiteY26" fmla="*/ 2195890 h 2291704"/>
              <a:gd name="connsiteX27" fmla="*/ 783878 w 1954511"/>
              <a:gd name="connsiteY27" fmla="*/ 2155697 h 2291704"/>
              <a:gd name="connsiteX28" fmla="*/ 753733 w 1954511"/>
              <a:gd name="connsiteY28" fmla="*/ 2065261 h 2291704"/>
              <a:gd name="connsiteX29" fmla="*/ 693443 w 1954511"/>
              <a:gd name="connsiteY29" fmla="*/ 1989899 h 2291704"/>
              <a:gd name="connsiteX30" fmla="*/ 643201 w 1954511"/>
              <a:gd name="connsiteY30" fmla="*/ 1884391 h 2291704"/>
              <a:gd name="connsiteX31" fmla="*/ 643201 w 1954511"/>
              <a:gd name="connsiteY31" fmla="*/ 1809028 h 2291704"/>
              <a:gd name="connsiteX32" fmla="*/ 643201 w 1954511"/>
              <a:gd name="connsiteY32" fmla="*/ 1678400 h 2291704"/>
              <a:gd name="connsiteX33" fmla="*/ 648225 w 1954511"/>
              <a:gd name="connsiteY33" fmla="*/ 1542747 h 2291704"/>
              <a:gd name="connsiteX34" fmla="*/ 643201 w 1954511"/>
              <a:gd name="connsiteY34" fmla="*/ 1457336 h 2291704"/>
              <a:gd name="connsiteX35" fmla="*/ 623104 w 1954511"/>
              <a:gd name="connsiteY35" fmla="*/ 1316659 h 2291704"/>
              <a:gd name="connsiteX36" fmla="*/ 658273 w 1954511"/>
              <a:gd name="connsiteY36" fmla="*/ 1246321 h 2291704"/>
              <a:gd name="connsiteX37" fmla="*/ 678370 w 1954511"/>
              <a:gd name="connsiteY37" fmla="*/ 1095596 h 2291704"/>
              <a:gd name="connsiteX38" fmla="*/ 638177 w 1954511"/>
              <a:gd name="connsiteY38" fmla="*/ 924774 h 2291704"/>
              <a:gd name="connsiteX39" fmla="*/ 597983 w 1954511"/>
              <a:gd name="connsiteY39" fmla="*/ 839363 h 2291704"/>
              <a:gd name="connsiteX40" fmla="*/ 567838 w 1954511"/>
              <a:gd name="connsiteY40" fmla="*/ 683613 h 2291704"/>
              <a:gd name="connsiteX41" fmla="*/ 567838 w 1954511"/>
              <a:gd name="connsiteY41" fmla="*/ 573081 h 2291704"/>
              <a:gd name="connsiteX42" fmla="*/ 597983 w 1954511"/>
              <a:gd name="connsiteY42" fmla="*/ 442453 h 2291704"/>
              <a:gd name="connsiteX43" fmla="*/ 668322 w 1954511"/>
              <a:gd name="connsiteY43" fmla="*/ 352017 h 2291704"/>
              <a:gd name="connsiteX44" fmla="*/ 733636 w 1954511"/>
              <a:gd name="connsiteY44" fmla="*/ 321872 h 2291704"/>
              <a:gd name="connsiteX45" fmla="*/ 819047 w 1954511"/>
              <a:gd name="connsiteY45" fmla="*/ 286703 h 2291704"/>
              <a:gd name="connsiteX46" fmla="*/ 894410 w 1954511"/>
              <a:gd name="connsiteY46" fmla="*/ 276655 h 2291704"/>
              <a:gd name="connsiteX47" fmla="*/ 949676 w 1954511"/>
              <a:gd name="connsiteY47" fmla="*/ 336945 h 2291704"/>
              <a:gd name="connsiteX48" fmla="*/ 944651 w 1954511"/>
              <a:gd name="connsiteY48" fmla="*/ 437428 h 2291704"/>
              <a:gd name="connsiteX49" fmla="*/ 964748 w 1954511"/>
              <a:gd name="connsiteY49" fmla="*/ 583130 h 2291704"/>
              <a:gd name="connsiteX50" fmla="*/ 994893 w 1954511"/>
              <a:gd name="connsiteY50" fmla="*/ 688637 h 2291704"/>
              <a:gd name="connsiteX51" fmla="*/ 1009966 w 1954511"/>
              <a:gd name="connsiteY51" fmla="*/ 764000 h 2291704"/>
              <a:gd name="connsiteX52" fmla="*/ 1025038 w 1954511"/>
              <a:gd name="connsiteY52" fmla="*/ 854435 h 2291704"/>
              <a:gd name="connsiteX53" fmla="*/ 1055183 w 1954511"/>
              <a:gd name="connsiteY53" fmla="*/ 934822 h 2291704"/>
              <a:gd name="connsiteX54" fmla="*/ 1070256 w 1954511"/>
              <a:gd name="connsiteY54" fmla="*/ 969991 h 2291704"/>
              <a:gd name="connsiteX55" fmla="*/ 1095377 w 1954511"/>
              <a:gd name="connsiteY55" fmla="*/ 1005160 h 2291704"/>
              <a:gd name="connsiteX56" fmla="*/ 1140594 w 1954511"/>
              <a:gd name="connsiteY56" fmla="*/ 1145837 h 2291704"/>
              <a:gd name="connsiteX57" fmla="*/ 1195860 w 1954511"/>
              <a:gd name="connsiteY57" fmla="*/ 1281490 h 2291704"/>
              <a:gd name="connsiteX58" fmla="*/ 1251126 w 1954511"/>
              <a:gd name="connsiteY58" fmla="*/ 1397046 h 2291704"/>
              <a:gd name="connsiteX59" fmla="*/ 1351610 w 1954511"/>
              <a:gd name="connsiteY59" fmla="*/ 1472409 h 2291704"/>
              <a:gd name="connsiteX60" fmla="*/ 1442045 w 1954511"/>
              <a:gd name="connsiteY60" fmla="*/ 1472409 h 2291704"/>
              <a:gd name="connsiteX61" fmla="*/ 1477214 w 1954511"/>
              <a:gd name="connsiteY61" fmla="*/ 1432215 h 2291704"/>
              <a:gd name="connsiteX62" fmla="*/ 1437021 w 1954511"/>
              <a:gd name="connsiteY62" fmla="*/ 1361877 h 2291704"/>
              <a:gd name="connsiteX63" fmla="*/ 1406876 w 1954511"/>
              <a:gd name="connsiteY63" fmla="*/ 1286514 h 2291704"/>
              <a:gd name="connsiteX64" fmla="*/ 1381755 w 1954511"/>
              <a:gd name="connsiteY64" fmla="*/ 1231248 h 2291704"/>
              <a:gd name="connsiteX65" fmla="*/ 1351610 w 1954511"/>
              <a:gd name="connsiteY65" fmla="*/ 1110668 h 2291704"/>
              <a:gd name="connsiteX66" fmla="*/ 1331513 w 1954511"/>
              <a:gd name="connsiteY66" fmla="*/ 985064 h 2291704"/>
              <a:gd name="connsiteX67" fmla="*/ 1326489 w 1954511"/>
              <a:gd name="connsiteY67" fmla="*/ 829314 h 2291704"/>
              <a:gd name="connsiteX68" fmla="*/ 1326489 w 1954511"/>
              <a:gd name="connsiteY68" fmla="*/ 718782 h 2291704"/>
              <a:gd name="connsiteX69" fmla="*/ 1316440 w 1954511"/>
              <a:gd name="connsiteY69" fmla="*/ 603226 h 2291704"/>
              <a:gd name="connsiteX70" fmla="*/ 1301368 w 1954511"/>
              <a:gd name="connsiteY70" fmla="*/ 482646 h 2291704"/>
              <a:gd name="connsiteX71" fmla="*/ 1261175 w 1954511"/>
              <a:gd name="connsiteY71" fmla="*/ 402259 h 2291704"/>
              <a:gd name="connsiteX72" fmla="*/ 1246102 w 1954511"/>
              <a:gd name="connsiteY72" fmla="*/ 291727 h 2291704"/>
              <a:gd name="connsiteX73" fmla="*/ 1266199 w 1954511"/>
              <a:gd name="connsiteY73" fmla="*/ 226413 h 2291704"/>
              <a:gd name="connsiteX74" fmla="*/ 1281271 w 1954511"/>
              <a:gd name="connsiteY74" fmla="*/ 216365 h 2291704"/>
              <a:gd name="connsiteX75" fmla="*/ 1326489 w 1954511"/>
              <a:gd name="connsiteY75" fmla="*/ 196268 h 2291704"/>
              <a:gd name="connsiteX76" fmla="*/ 1396827 w 1954511"/>
              <a:gd name="connsiteY76" fmla="*/ 176171 h 2291704"/>
              <a:gd name="connsiteX77" fmla="*/ 1467166 w 1954511"/>
              <a:gd name="connsiteY77" fmla="*/ 181196 h 2291704"/>
              <a:gd name="connsiteX78" fmla="*/ 1517408 w 1954511"/>
              <a:gd name="connsiteY78" fmla="*/ 191244 h 2291704"/>
              <a:gd name="connsiteX79" fmla="*/ 1572673 w 1954511"/>
              <a:gd name="connsiteY79" fmla="*/ 251534 h 2291704"/>
              <a:gd name="connsiteX80" fmla="*/ 1632964 w 1954511"/>
              <a:gd name="connsiteY80" fmla="*/ 321872 h 2291704"/>
              <a:gd name="connsiteX81" fmla="*/ 1663109 w 1954511"/>
              <a:gd name="connsiteY81" fmla="*/ 568057 h 2291704"/>
              <a:gd name="connsiteX82" fmla="*/ 1663109 w 1954511"/>
              <a:gd name="connsiteY82" fmla="*/ 593178 h 2291704"/>
              <a:gd name="connsiteX83" fmla="*/ 1663109 w 1954511"/>
              <a:gd name="connsiteY83" fmla="*/ 728831 h 2291704"/>
              <a:gd name="connsiteX84" fmla="*/ 1663109 w 1954511"/>
              <a:gd name="connsiteY84" fmla="*/ 829314 h 2291704"/>
              <a:gd name="connsiteX85" fmla="*/ 1622915 w 1954511"/>
              <a:gd name="connsiteY85" fmla="*/ 924774 h 2291704"/>
              <a:gd name="connsiteX86" fmla="*/ 1592770 w 1954511"/>
              <a:gd name="connsiteY86" fmla="*/ 1000136 h 2291704"/>
              <a:gd name="connsiteX87" fmla="*/ 1587746 w 1954511"/>
              <a:gd name="connsiteY87" fmla="*/ 1060426 h 2291704"/>
              <a:gd name="connsiteX88" fmla="*/ 1627939 w 1954511"/>
              <a:gd name="connsiteY88" fmla="*/ 1160910 h 2291704"/>
              <a:gd name="connsiteX89" fmla="*/ 1668133 w 1954511"/>
              <a:gd name="connsiteY89" fmla="*/ 1241297 h 2291704"/>
              <a:gd name="connsiteX90" fmla="*/ 1743495 w 1954511"/>
              <a:gd name="connsiteY90" fmla="*/ 1397046 h 2291704"/>
              <a:gd name="connsiteX91" fmla="*/ 1748520 w 1954511"/>
              <a:gd name="connsiteY91" fmla="*/ 1472409 h 2291704"/>
              <a:gd name="connsiteX92" fmla="*/ 1748520 w 1954511"/>
              <a:gd name="connsiteY92" fmla="*/ 1552796 h 2291704"/>
              <a:gd name="connsiteX93" fmla="*/ 1713350 w 1954511"/>
              <a:gd name="connsiteY93" fmla="*/ 1633182 h 2291704"/>
              <a:gd name="connsiteX94" fmla="*/ 1381755 w 1954511"/>
              <a:gd name="connsiteY94" fmla="*/ 2095407 h 2291704"/>
              <a:gd name="connsiteX95" fmla="*/ 1452093 w 1954511"/>
              <a:gd name="connsiteY95" fmla="*/ 2221011 h 2291704"/>
              <a:gd name="connsiteX96" fmla="*/ 1527456 w 1954511"/>
              <a:gd name="connsiteY96" fmla="*/ 2210963 h 2291704"/>
              <a:gd name="connsiteX97" fmla="*/ 1597794 w 1954511"/>
              <a:gd name="connsiteY97" fmla="*/ 2160721 h 2291704"/>
              <a:gd name="connsiteX98" fmla="*/ 1673157 w 1954511"/>
              <a:gd name="connsiteY98" fmla="*/ 2080334 h 2291704"/>
              <a:gd name="connsiteX99" fmla="*/ 1783689 w 1954511"/>
              <a:gd name="connsiteY99" fmla="*/ 1919560 h 2291704"/>
              <a:gd name="connsiteX100" fmla="*/ 1859051 w 1954511"/>
              <a:gd name="connsiteY100" fmla="*/ 1738690 h 2291704"/>
              <a:gd name="connsiteX101" fmla="*/ 1889197 w 1954511"/>
              <a:gd name="connsiteY101" fmla="*/ 1658303 h 2291704"/>
              <a:gd name="connsiteX102" fmla="*/ 1954511 w 1954511"/>
              <a:gd name="connsiteY102" fmla="*/ 1492505 h 2291704"/>
              <a:gd name="connsiteX0" fmla="*/ 1130546 w 1889197"/>
              <a:gd name="connsiteY0" fmla="*/ 271631 h 2291704"/>
              <a:gd name="connsiteX1" fmla="*/ 1080304 w 1889197"/>
              <a:gd name="connsiteY1" fmla="*/ 120905 h 2291704"/>
              <a:gd name="connsiteX2" fmla="*/ 803975 w 1889197"/>
              <a:gd name="connsiteY2" fmla="*/ 5349 h 2291704"/>
              <a:gd name="connsiteX3" fmla="*/ 678370 w 1889197"/>
              <a:gd name="connsiteY3" fmla="*/ 25446 h 2291704"/>
              <a:gd name="connsiteX4" fmla="*/ 572862 w 1889197"/>
              <a:gd name="connsiteY4" fmla="*/ 80712 h 2291704"/>
              <a:gd name="connsiteX5" fmla="*/ 407065 w 1889197"/>
              <a:gd name="connsiteY5" fmla="*/ 171147 h 2291704"/>
              <a:gd name="connsiteX6" fmla="*/ 296533 w 1889197"/>
              <a:gd name="connsiteY6" fmla="*/ 236461 h 2291704"/>
              <a:gd name="connsiteX7" fmla="*/ 276436 w 1889197"/>
              <a:gd name="connsiteY7" fmla="*/ 372114 h 2291704"/>
              <a:gd name="connsiteX8" fmla="*/ 201073 w 1889197"/>
              <a:gd name="connsiteY8" fmla="*/ 477622 h 2291704"/>
              <a:gd name="connsiteX9" fmla="*/ 175953 w 1889197"/>
              <a:gd name="connsiteY9" fmla="*/ 618299 h 2291704"/>
              <a:gd name="connsiteX10" fmla="*/ 196049 w 1889197"/>
              <a:gd name="connsiteY10" fmla="*/ 764000 h 2291704"/>
              <a:gd name="connsiteX11" fmla="*/ 186001 w 1889197"/>
              <a:gd name="connsiteY11" fmla="*/ 919749 h 2291704"/>
              <a:gd name="connsiteX12" fmla="*/ 115662 w 1889197"/>
              <a:gd name="connsiteY12" fmla="*/ 1050378 h 2291704"/>
              <a:gd name="connsiteX13" fmla="*/ 60397 w 1889197"/>
              <a:gd name="connsiteY13" fmla="*/ 1226224 h 2291704"/>
              <a:gd name="connsiteX14" fmla="*/ 106 w 1889197"/>
              <a:gd name="connsiteY14" fmla="*/ 1392022 h 2291704"/>
              <a:gd name="connsiteX15" fmla="*/ 45324 w 1889197"/>
              <a:gd name="connsiteY15" fmla="*/ 1447288 h 2291704"/>
              <a:gd name="connsiteX16" fmla="*/ 30251 w 1889197"/>
              <a:gd name="connsiteY16" fmla="*/ 1608061 h 2291704"/>
              <a:gd name="connsiteX17" fmla="*/ 125711 w 1889197"/>
              <a:gd name="connsiteY17" fmla="*/ 1713569 h 2291704"/>
              <a:gd name="connsiteX18" fmla="*/ 165904 w 1889197"/>
              <a:gd name="connsiteY18" fmla="*/ 1889415 h 2291704"/>
              <a:gd name="connsiteX19" fmla="*/ 296533 w 1889197"/>
              <a:gd name="connsiteY19" fmla="*/ 1994923 h 2291704"/>
              <a:gd name="connsiteX20" fmla="*/ 351799 w 1889197"/>
              <a:gd name="connsiteY20" fmla="*/ 2065261 h 2291704"/>
              <a:gd name="connsiteX21" fmla="*/ 422137 w 1889197"/>
              <a:gd name="connsiteY21" fmla="*/ 2170769 h 2291704"/>
              <a:gd name="connsiteX22" fmla="*/ 462331 w 1889197"/>
              <a:gd name="connsiteY22" fmla="*/ 2251156 h 2291704"/>
              <a:gd name="connsiteX23" fmla="*/ 547742 w 1889197"/>
              <a:gd name="connsiteY23" fmla="*/ 2286325 h 2291704"/>
              <a:gd name="connsiteX24" fmla="*/ 663298 w 1889197"/>
              <a:gd name="connsiteY24" fmla="*/ 2286325 h 2291704"/>
              <a:gd name="connsiteX25" fmla="*/ 743684 w 1889197"/>
              <a:gd name="connsiteY25" fmla="*/ 2236083 h 2291704"/>
              <a:gd name="connsiteX26" fmla="*/ 773829 w 1889197"/>
              <a:gd name="connsiteY26" fmla="*/ 2195890 h 2291704"/>
              <a:gd name="connsiteX27" fmla="*/ 783878 w 1889197"/>
              <a:gd name="connsiteY27" fmla="*/ 2155697 h 2291704"/>
              <a:gd name="connsiteX28" fmla="*/ 753733 w 1889197"/>
              <a:gd name="connsiteY28" fmla="*/ 2065261 h 2291704"/>
              <a:gd name="connsiteX29" fmla="*/ 693443 w 1889197"/>
              <a:gd name="connsiteY29" fmla="*/ 1989899 h 2291704"/>
              <a:gd name="connsiteX30" fmla="*/ 643201 w 1889197"/>
              <a:gd name="connsiteY30" fmla="*/ 1884391 h 2291704"/>
              <a:gd name="connsiteX31" fmla="*/ 643201 w 1889197"/>
              <a:gd name="connsiteY31" fmla="*/ 1809028 h 2291704"/>
              <a:gd name="connsiteX32" fmla="*/ 643201 w 1889197"/>
              <a:gd name="connsiteY32" fmla="*/ 1678400 h 2291704"/>
              <a:gd name="connsiteX33" fmla="*/ 648225 w 1889197"/>
              <a:gd name="connsiteY33" fmla="*/ 1542747 h 2291704"/>
              <a:gd name="connsiteX34" fmla="*/ 643201 w 1889197"/>
              <a:gd name="connsiteY34" fmla="*/ 1457336 h 2291704"/>
              <a:gd name="connsiteX35" fmla="*/ 623104 w 1889197"/>
              <a:gd name="connsiteY35" fmla="*/ 1316659 h 2291704"/>
              <a:gd name="connsiteX36" fmla="*/ 658273 w 1889197"/>
              <a:gd name="connsiteY36" fmla="*/ 1246321 h 2291704"/>
              <a:gd name="connsiteX37" fmla="*/ 678370 w 1889197"/>
              <a:gd name="connsiteY37" fmla="*/ 1095596 h 2291704"/>
              <a:gd name="connsiteX38" fmla="*/ 638177 w 1889197"/>
              <a:gd name="connsiteY38" fmla="*/ 924774 h 2291704"/>
              <a:gd name="connsiteX39" fmla="*/ 597983 w 1889197"/>
              <a:gd name="connsiteY39" fmla="*/ 839363 h 2291704"/>
              <a:gd name="connsiteX40" fmla="*/ 567838 w 1889197"/>
              <a:gd name="connsiteY40" fmla="*/ 683613 h 2291704"/>
              <a:gd name="connsiteX41" fmla="*/ 567838 w 1889197"/>
              <a:gd name="connsiteY41" fmla="*/ 573081 h 2291704"/>
              <a:gd name="connsiteX42" fmla="*/ 597983 w 1889197"/>
              <a:gd name="connsiteY42" fmla="*/ 442453 h 2291704"/>
              <a:gd name="connsiteX43" fmla="*/ 668322 w 1889197"/>
              <a:gd name="connsiteY43" fmla="*/ 352017 h 2291704"/>
              <a:gd name="connsiteX44" fmla="*/ 733636 w 1889197"/>
              <a:gd name="connsiteY44" fmla="*/ 321872 h 2291704"/>
              <a:gd name="connsiteX45" fmla="*/ 819047 w 1889197"/>
              <a:gd name="connsiteY45" fmla="*/ 286703 h 2291704"/>
              <a:gd name="connsiteX46" fmla="*/ 894410 w 1889197"/>
              <a:gd name="connsiteY46" fmla="*/ 276655 h 2291704"/>
              <a:gd name="connsiteX47" fmla="*/ 949676 w 1889197"/>
              <a:gd name="connsiteY47" fmla="*/ 336945 h 2291704"/>
              <a:gd name="connsiteX48" fmla="*/ 944651 w 1889197"/>
              <a:gd name="connsiteY48" fmla="*/ 437428 h 2291704"/>
              <a:gd name="connsiteX49" fmla="*/ 964748 w 1889197"/>
              <a:gd name="connsiteY49" fmla="*/ 583130 h 2291704"/>
              <a:gd name="connsiteX50" fmla="*/ 994893 w 1889197"/>
              <a:gd name="connsiteY50" fmla="*/ 688637 h 2291704"/>
              <a:gd name="connsiteX51" fmla="*/ 1009966 w 1889197"/>
              <a:gd name="connsiteY51" fmla="*/ 764000 h 2291704"/>
              <a:gd name="connsiteX52" fmla="*/ 1025038 w 1889197"/>
              <a:gd name="connsiteY52" fmla="*/ 854435 h 2291704"/>
              <a:gd name="connsiteX53" fmla="*/ 1055183 w 1889197"/>
              <a:gd name="connsiteY53" fmla="*/ 934822 h 2291704"/>
              <a:gd name="connsiteX54" fmla="*/ 1070256 w 1889197"/>
              <a:gd name="connsiteY54" fmla="*/ 969991 h 2291704"/>
              <a:gd name="connsiteX55" fmla="*/ 1095377 w 1889197"/>
              <a:gd name="connsiteY55" fmla="*/ 1005160 h 2291704"/>
              <a:gd name="connsiteX56" fmla="*/ 1140594 w 1889197"/>
              <a:gd name="connsiteY56" fmla="*/ 1145837 h 2291704"/>
              <a:gd name="connsiteX57" fmla="*/ 1195860 w 1889197"/>
              <a:gd name="connsiteY57" fmla="*/ 1281490 h 2291704"/>
              <a:gd name="connsiteX58" fmla="*/ 1251126 w 1889197"/>
              <a:gd name="connsiteY58" fmla="*/ 1397046 h 2291704"/>
              <a:gd name="connsiteX59" fmla="*/ 1351610 w 1889197"/>
              <a:gd name="connsiteY59" fmla="*/ 1472409 h 2291704"/>
              <a:gd name="connsiteX60" fmla="*/ 1442045 w 1889197"/>
              <a:gd name="connsiteY60" fmla="*/ 1472409 h 2291704"/>
              <a:gd name="connsiteX61" fmla="*/ 1477214 w 1889197"/>
              <a:gd name="connsiteY61" fmla="*/ 1432215 h 2291704"/>
              <a:gd name="connsiteX62" fmla="*/ 1437021 w 1889197"/>
              <a:gd name="connsiteY62" fmla="*/ 1361877 h 2291704"/>
              <a:gd name="connsiteX63" fmla="*/ 1406876 w 1889197"/>
              <a:gd name="connsiteY63" fmla="*/ 1286514 h 2291704"/>
              <a:gd name="connsiteX64" fmla="*/ 1381755 w 1889197"/>
              <a:gd name="connsiteY64" fmla="*/ 1231248 h 2291704"/>
              <a:gd name="connsiteX65" fmla="*/ 1351610 w 1889197"/>
              <a:gd name="connsiteY65" fmla="*/ 1110668 h 2291704"/>
              <a:gd name="connsiteX66" fmla="*/ 1331513 w 1889197"/>
              <a:gd name="connsiteY66" fmla="*/ 985064 h 2291704"/>
              <a:gd name="connsiteX67" fmla="*/ 1326489 w 1889197"/>
              <a:gd name="connsiteY67" fmla="*/ 829314 h 2291704"/>
              <a:gd name="connsiteX68" fmla="*/ 1326489 w 1889197"/>
              <a:gd name="connsiteY68" fmla="*/ 718782 h 2291704"/>
              <a:gd name="connsiteX69" fmla="*/ 1316440 w 1889197"/>
              <a:gd name="connsiteY69" fmla="*/ 603226 h 2291704"/>
              <a:gd name="connsiteX70" fmla="*/ 1301368 w 1889197"/>
              <a:gd name="connsiteY70" fmla="*/ 482646 h 2291704"/>
              <a:gd name="connsiteX71" fmla="*/ 1261175 w 1889197"/>
              <a:gd name="connsiteY71" fmla="*/ 402259 h 2291704"/>
              <a:gd name="connsiteX72" fmla="*/ 1246102 w 1889197"/>
              <a:gd name="connsiteY72" fmla="*/ 291727 h 2291704"/>
              <a:gd name="connsiteX73" fmla="*/ 1266199 w 1889197"/>
              <a:gd name="connsiteY73" fmla="*/ 226413 h 2291704"/>
              <a:gd name="connsiteX74" fmla="*/ 1281271 w 1889197"/>
              <a:gd name="connsiteY74" fmla="*/ 216365 h 2291704"/>
              <a:gd name="connsiteX75" fmla="*/ 1326489 w 1889197"/>
              <a:gd name="connsiteY75" fmla="*/ 196268 h 2291704"/>
              <a:gd name="connsiteX76" fmla="*/ 1396827 w 1889197"/>
              <a:gd name="connsiteY76" fmla="*/ 176171 h 2291704"/>
              <a:gd name="connsiteX77" fmla="*/ 1467166 w 1889197"/>
              <a:gd name="connsiteY77" fmla="*/ 181196 h 2291704"/>
              <a:gd name="connsiteX78" fmla="*/ 1517408 w 1889197"/>
              <a:gd name="connsiteY78" fmla="*/ 191244 h 2291704"/>
              <a:gd name="connsiteX79" fmla="*/ 1572673 w 1889197"/>
              <a:gd name="connsiteY79" fmla="*/ 251534 h 2291704"/>
              <a:gd name="connsiteX80" fmla="*/ 1632964 w 1889197"/>
              <a:gd name="connsiteY80" fmla="*/ 321872 h 2291704"/>
              <a:gd name="connsiteX81" fmla="*/ 1663109 w 1889197"/>
              <a:gd name="connsiteY81" fmla="*/ 568057 h 2291704"/>
              <a:gd name="connsiteX82" fmla="*/ 1663109 w 1889197"/>
              <a:gd name="connsiteY82" fmla="*/ 593178 h 2291704"/>
              <a:gd name="connsiteX83" fmla="*/ 1663109 w 1889197"/>
              <a:gd name="connsiteY83" fmla="*/ 728831 h 2291704"/>
              <a:gd name="connsiteX84" fmla="*/ 1663109 w 1889197"/>
              <a:gd name="connsiteY84" fmla="*/ 829314 h 2291704"/>
              <a:gd name="connsiteX85" fmla="*/ 1622915 w 1889197"/>
              <a:gd name="connsiteY85" fmla="*/ 924774 h 2291704"/>
              <a:gd name="connsiteX86" fmla="*/ 1592770 w 1889197"/>
              <a:gd name="connsiteY86" fmla="*/ 1000136 h 2291704"/>
              <a:gd name="connsiteX87" fmla="*/ 1587746 w 1889197"/>
              <a:gd name="connsiteY87" fmla="*/ 1060426 h 2291704"/>
              <a:gd name="connsiteX88" fmla="*/ 1627939 w 1889197"/>
              <a:gd name="connsiteY88" fmla="*/ 1160910 h 2291704"/>
              <a:gd name="connsiteX89" fmla="*/ 1668133 w 1889197"/>
              <a:gd name="connsiteY89" fmla="*/ 1241297 h 2291704"/>
              <a:gd name="connsiteX90" fmla="*/ 1743495 w 1889197"/>
              <a:gd name="connsiteY90" fmla="*/ 1397046 h 2291704"/>
              <a:gd name="connsiteX91" fmla="*/ 1748520 w 1889197"/>
              <a:gd name="connsiteY91" fmla="*/ 1472409 h 2291704"/>
              <a:gd name="connsiteX92" fmla="*/ 1748520 w 1889197"/>
              <a:gd name="connsiteY92" fmla="*/ 1552796 h 2291704"/>
              <a:gd name="connsiteX93" fmla="*/ 1713350 w 1889197"/>
              <a:gd name="connsiteY93" fmla="*/ 1633182 h 2291704"/>
              <a:gd name="connsiteX94" fmla="*/ 1381755 w 1889197"/>
              <a:gd name="connsiteY94" fmla="*/ 2095407 h 2291704"/>
              <a:gd name="connsiteX95" fmla="*/ 1452093 w 1889197"/>
              <a:gd name="connsiteY95" fmla="*/ 2221011 h 2291704"/>
              <a:gd name="connsiteX96" fmla="*/ 1527456 w 1889197"/>
              <a:gd name="connsiteY96" fmla="*/ 2210963 h 2291704"/>
              <a:gd name="connsiteX97" fmla="*/ 1597794 w 1889197"/>
              <a:gd name="connsiteY97" fmla="*/ 2160721 h 2291704"/>
              <a:gd name="connsiteX98" fmla="*/ 1673157 w 1889197"/>
              <a:gd name="connsiteY98" fmla="*/ 2080334 h 2291704"/>
              <a:gd name="connsiteX99" fmla="*/ 1783689 w 1889197"/>
              <a:gd name="connsiteY99" fmla="*/ 1919560 h 2291704"/>
              <a:gd name="connsiteX100" fmla="*/ 1859051 w 1889197"/>
              <a:gd name="connsiteY100" fmla="*/ 1738690 h 2291704"/>
              <a:gd name="connsiteX101" fmla="*/ 1889197 w 1889197"/>
              <a:gd name="connsiteY101" fmla="*/ 1658303 h 2291704"/>
              <a:gd name="connsiteX0" fmla="*/ 1130546 w 1859051"/>
              <a:gd name="connsiteY0" fmla="*/ 271631 h 2291704"/>
              <a:gd name="connsiteX1" fmla="*/ 1080304 w 1859051"/>
              <a:gd name="connsiteY1" fmla="*/ 120905 h 2291704"/>
              <a:gd name="connsiteX2" fmla="*/ 803975 w 1859051"/>
              <a:gd name="connsiteY2" fmla="*/ 5349 h 2291704"/>
              <a:gd name="connsiteX3" fmla="*/ 678370 w 1859051"/>
              <a:gd name="connsiteY3" fmla="*/ 25446 h 2291704"/>
              <a:gd name="connsiteX4" fmla="*/ 572862 w 1859051"/>
              <a:gd name="connsiteY4" fmla="*/ 80712 h 2291704"/>
              <a:gd name="connsiteX5" fmla="*/ 407065 w 1859051"/>
              <a:gd name="connsiteY5" fmla="*/ 171147 h 2291704"/>
              <a:gd name="connsiteX6" fmla="*/ 296533 w 1859051"/>
              <a:gd name="connsiteY6" fmla="*/ 236461 h 2291704"/>
              <a:gd name="connsiteX7" fmla="*/ 276436 w 1859051"/>
              <a:gd name="connsiteY7" fmla="*/ 372114 h 2291704"/>
              <a:gd name="connsiteX8" fmla="*/ 201073 w 1859051"/>
              <a:gd name="connsiteY8" fmla="*/ 477622 h 2291704"/>
              <a:gd name="connsiteX9" fmla="*/ 175953 w 1859051"/>
              <a:gd name="connsiteY9" fmla="*/ 618299 h 2291704"/>
              <a:gd name="connsiteX10" fmla="*/ 196049 w 1859051"/>
              <a:gd name="connsiteY10" fmla="*/ 764000 h 2291704"/>
              <a:gd name="connsiteX11" fmla="*/ 186001 w 1859051"/>
              <a:gd name="connsiteY11" fmla="*/ 919749 h 2291704"/>
              <a:gd name="connsiteX12" fmla="*/ 115662 w 1859051"/>
              <a:gd name="connsiteY12" fmla="*/ 1050378 h 2291704"/>
              <a:gd name="connsiteX13" fmla="*/ 60397 w 1859051"/>
              <a:gd name="connsiteY13" fmla="*/ 1226224 h 2291704"/>
              <a:gd name="connsiteX14" fmla="*/ 106 w 1859051"/>
              <a:gd name="connsiteY14" fmla="*/ 1392022 h 2291704"/>
              <a:gd name="connsiteX15" fmla="*/ 45324 w 1859051"/>
              <a:gd name="connsiteY15" fmla="*/ 1447288 h 2291704"/>
              <a:gd name="connsiteX16" fmla="*/ 30251 w 1859051"/>
              <a:gd name="connsiteY16" fmla="*/ 1608061 h 2291704"/>
              <a:gd name="connsiteX17" fmla="*/ 125711 w 1859051"/>
              <a:gd name="connsiteY17" fmla="*/ 1713569 h 2291704"/>
              <a:gd name="connsiteX18" fmla="*/ 165904 w 1859051"/>
              <a:gd name="connsiteY18" fmla="*/ 1889415 h 2291704"/>
              <a:gd name="connsiteX19" fmla="*/ 296533 w 1859051"/>
              <a:gd name="connsiteY19" fmla="*/ 1994923 h 2291704"/>
              <a:gd name="connsiteX20" fmla="*/ 351799 w 1859051"/>
              <a:gd name="connsiteY20" fmla="*/ 2065261 h 2291704"/>
              <a:gd name="connsiteX21" fmla="*/ 422137 w 1859051"/>
              <a:gd name="connsiteY21" fmla="*/ 2170769 h 2291704"/>
              <a:gd name="connsiteX22" fmla="*/ 462331 w 1859051"/>
              <a:gd name="connsiteY22" fmla="*/ 2251156 h 2291704"/>
              <a:gd name="connsiteX23" fmla="*/ 547742 w 1859051"/>
              <a:gd name="connsiteY23" fmla="*/ 2286325 h 2291704"/>
              <a:gd name="connsiteX24" fmla="*/ 663298 w 1859051"/>
              <a:gd name="connsiteY24" fmla="*/ 2286325 h 2291704"/>
              <a:gd name="connsiteX25" fmla="*/ 743684 w 1859051"/>
              <a:gd name="connsiteY25" fmla="*/ 2236083 h 2291704"/>
              <a:gd name="connsiteX26" fmla="*/ 773829 w 1859051"/>
              <a:gd name="connsiteY26" fmla="*/ 2195890 h 2291704"/>
              <a:gd name="connsiteX27" fmla="*/ 783878 w 1859051"/>
              <a:gd name="connsiteY27" fmla="*/ 2155697 h 2291704"/>
              <a:gd name="connsiteX28" fmla="*/ 753733 w 1859051"/>
              <a:gd name="connsiteY28" fmla="*/ 2065261 h 2291704"/>
              <a:gd name="connsiteX29" fmla="*/ 693443 w 1859051"/>
              <a:gd name="connsiteY29" fmla="*/ 1989899 h 2291704"/>
              <a:gd name="connsiteX30" fmla="*/ 643201 w 1859051"/>
              <a:gd name="connsiteY30" fmla="*/ 1884391 h 2291704"/>
              <a:gd name="connsiteX31" fmla="*/ 643201 w 1859051"/>
              <a:gd name="connsiteY31" fmla="*/ 1809028 h 2291704"/>
              <a:gd name="connsiteX32" fmla="*/ 643201 w 1859051"/>
              <a:gd name="connsiteY32" fmla="*/ 1678400 h 2291704"/>
              <a:gd name="connsiteX33" fmla="*/ 648225 w 1859051"/>
              <a:gd name="connsiteY33" fmla="*/ 1542747 h 2291704"/>
              <a:gd name="connsiteX34" fmla="*/ 643201 w 1859051"/>
              <a:gd name="connsiteY34" fmla="*/ 1457336 h 2291704"/>
              <a:gd name="connsiteX35" fmla="*/ 623104 w 1859051"/>
              <a:gd name="connsiteY35" fmla="*/ 1316659 h 2291704"/>
              <a:gd name="connsiteX36" fmla="*/ 658273 w 1859051"/>
              <a:gd name="connsiteY36" fmla="*/ 1246321 h 2291704"/>
              <a:gd name="connsiteX37" fmla="*/ 678370 w 1859051"/>
              <a:gd name="connsiteY37" fmla="*/ 1095596 h 2291704"/>
              <a:gd name="connsiteX38" fmla="*/ 638177 w 1859051"/>
              <a:gd name="connsiteY38" fmla="*/ 924774 h 2291704"/>
              <a:gd name="connsiteX39" fmla="*/ 597983 w 1859051"/>
              <a:gd name="connsiteY39" fmla="*/ 839363 h 2291704"/>
              <a:gd name="connsiteX40" fmla="*/ 567838 w 1859051"/>
              <a:gd name="connsiteY40" fmla="*/ 683613 h 2291704"/>
              <a:gd name="connsiteX41" fmla="*/ 567838 w 1859051"/>
              <a:gd name="connsiteY41" fmla="*/ 573081 h 2291704"/>
              <a:gd name="connsiteX42" fmla="*/ 597983 w 1859051"/>
              <a:gd name="connsiteY42" fmla="*/ 442453 h 2291704"/>
              <a:gd name="connsiteX43" fmla="*/ 668322 w 1859051"/>
              <a:gd name="connsiteY43" fmla="*/ 352017 h 2291704"/>
              <a:gd name="connsiteX44" fmla="*/ 733636 w 1859051"/>
              <a:gd name="connsiteY44" fmla="*/ 321872 h 2291704"/>
              <a:gd name="connsiteX45" fmla="*/ 819047 w 1859051"/>
              <a:gd name="connsiteY45" fmla="*/ 286703 h 2291704"/>
              <a:gd name="connsiteX46" fmla="*/ 894410 w 1859051"/>
              <a:gd name="connsiteY46" fmla="*/ 276655 h 2291704"/>
              <a:gd name="connsiteX47" fmla="*/ 949676 w 1859051"/>
              <a:gd name="connsiteY47" fmla="*/ 336945 h 2291704"/>
              <a:gd name="connsiteX48" fmla="*/ 944651 w 1859051"/>
              <a:gd name="connsiteY48" fmla="*/ 437428 h 2291704"/>
              <a:gd name="connsiteX49" fmla="*/ 964748 w 1859051"/>
              <a:gd name="connsiteY49" fmla="*/ 583130 h 2291704"/>
              <a:gd name="connsiteX50" fmla="*/ 994893 w 1859051"/>
              <a:gd name="connsiteY50" fmla="*/ 688637 h 2291704"/>
              <a:gd name="connsiteX51" fmla="*/ 1009966 w 1859051"/>
              <a:gd name="connsiteY51" fmla="*/ 764000 h 2291704"/>
              <a:gd name="connsiteX52" fmla="*/ 1025038 w 1859051"/>
              <a:gd name="connsiteY52" fmla="*/ 854435 h 2291704"/>
              <a:gd name="connsiteX53" fmla="*/ 1055183 w 1859051"/>
              <a:gd name="connsiteY53" fmla="*/ 934822 h 2291704"/>
              <a:gd name="connsiteX54" fmla="*/ 1070256 w 1859051"/>
              <a:gd name="connsiteY54" fmla="*/ 969991 h 2291704"/>
              <a:gd name="connsiteX55" fmla="*/ 1095377 w 1859051"/>
              <a:gd name="connsiteY55" fmla="*/ 1005160 h 2291704"/>
              <a:gd name="connsiteX56" fmla="*/ 1140594 w 1859051"/>
              <a:gd name="connsiteY56" fmla="*/ 1145837 h 2291704"/>
              <a:gd name="connsiteX57" fmla="*/ 1195860 w 1859051"/>
              <a:gd name="connsiteY57" fmla="*/ 1281490 h 2291704"/>
              <a:gd name="connsiteX58" fmla="*/ 1251126 w 1859051"/>
              <a:gd name="connsiteY58" fmla="*/ 1397046 h 2291704"/>
              <a:gd name="connsiteX59" fmla="*/ 1351610 w 1859051"/>
              <a:gd name="connsiteY59" fmla="*/ 1472409 h 2291704"/>
              <a:gd name="connsiteX60" fmla="*/ 1442045 w 1859051"/>
              <a:gd name="connsiteY60" fmla="*/ 1472409 h 2291704"/>
              <a:gd name="connsiteX61" fmla="*/ 1477214 w 1859051"/>
              <a:gd name="connsiteY61" fmla="*/ 1432215 h 2291704"/>
              <a:gd name="connsiteX62" fmla="*/ 1437021 w 1859051"/>
              <a:gd name="connsiteY62" fmla="*/ 1361877 h 2291704"/>
              <a:gd name="connsiteX63" fmla="*/ 1406876 w 1859051"/>
              <a:gd name="connsiteY63" fmla="*/ 1286514 h 2291704"/>
              <a:gd name="connsiteX64" fmla="*/ 1381755 w 1859051"/>
              <a:gd name="connsiteY64" fmla="*/ 1231248 h 2291704"/>
              <a:gd name="connsiteX65" fmla="*/ 1351610 w 1859051"/>
              <a:gd name="connsiteY65" fmla="*/ 1110668 h 2291704"/>
              <a:gd name="connsiteX66" fmla="*/ 1331513 w 1859051"/>
              <a:gd name="connsiteY66" fmla="*/ 985064 h 2291704"/>
              <a:gd name="connsiteX67" fmla="*/ 1326489 w 1859051"/>
              <a:gd name="connsiteY67" fmla="*/ 829314 h 2291704"/>
              <a:gd name="connsiteX68" fmla="*/ 1326489 w 1859051"/>
              <a:gd name="connsiteY68" fmla="*/ 718782 h 2291704"/>
              <a:gd name="connsiteX69" fmla="*/ 1316440 w 1859051"/>
              <a:gd name="connsiteY69" fmla="*/ 603226 h 2291704"/>
              <a:gd name="connsiteX70" fmla="*/ 1301368 w 1859051"/>
              <a:gd name="connsiteY70" fmla="*/ 482646 h 2291704"/>
              <a:gd name="connsiteX71" fmla="*/ 1261175 w 1859051"/>
              <a:gd name="connsiteY71" fmla="*/ 402259 h 2291704"/>
              <a:gd name="connsiteX72" fmla="*/ 1246102 w 1859051"/>
              <a:gd name="connsiteY72" fmla="*/ 291727 h 2291704"/>
              <a:gd name="connsiteX73" fmla="*/ 1266199 w 1859051"/>
              <a:gd name="connsiteY73" fmla="*/ 226413 h 2291704"/>
              <a:gd name="connsiteX74" fmla="*/ 1281271 w 1859051"/>
              <a:gd name="connsiteY74" fmla="*/ 216365 h 2291704"/>
              <a:gd name="connsiteX75" fmla="*/ 1326489 w 1859051"/>
              <a:gd name="connsiteY75" fmla="*/ 196268 h 2291704"/>
              <a:gd name="connsiteX76" fmla="*/ 1396827 w 1859051"/>
              <a:gd name="connsiteY76" fmla="*/ 176171 h 2291704"/>
              <a:gd name="connsiteX77" fmla="*/ 1467166 w 1859051"/>
              <a:gd name="connsiteY77" fmla="*/ 181196 h 2291704"/>
              <a:gd name="connsiteX78" fmla="*/ 1517408 w 1859051"/>
              <a:gd name="connsiteY78" fmla="*/ 191244 h 2291704"/>
              <a:gd name="connsiteX79" fmla="*/ 1572673 w 1859051"/>
              <a:gd name="connsiteY79" fmla="*/ 251534 h 2291704"/>
              <a:gd name="connsiteX80" fmla="*/ 1632964 w 1859051"/>
              <a:gd name="connsiteY80" fmla="*/ 321872 h 2291704"/>
              <a:gd name="connsiteX81" fmla="*/ 1663109 w 1859051"/>
              <a:gd name="connsiteY81" fmla="*/ 568057 h 2291704"/>
              <a:gd name="connsiteX82" fmla="*/ 1663109 w 1859051"/>
              <a:gd name="connsiteY82" fmla="*/ 593178 h 2291704"/>
              <a:gd name="connsiteX83" fmla="*/ 1663109 w 1859051"/>
              <a:gd name="connsiteY83" fmla="*/ 728831 h 2291704"/>
              <a:gd name="connsiteX84" fmla="*/ 1663109 w 1859051"/>
              <a:gd name="connsiteY84" fmla="*/ 829314 h 2291704"/>
              <a:gd name="connsiteX85" fmla="*/ 1622915 w 1859051"/>
              <a:gd name="connsiteY85" fmla="*/ 924774 h 2291704"/>
              <a:gd name="connsiteX86" fmla="*/ 1592770 w 1859051"/>
              <a:gd name="connsiteY86" fmla="*/ 1000136 h 2291704"/>
              <a:gd name="connsiteX87" fmla="*/ 1587746 w 1859051"/>
              <a:gd name="connsiteY87" fmla="*/ 1060426 h 2291704"/>
              <a:gd name="connsiteX88" fmla="*/ 1627939 w 1859051"/>
              <a:gd name="connsiteY88" fmla="*/ 1160910 h 2291704"/>
              <a:gd name="connsiteX89" fmla="*/ 1668133 w 1859051"/>
              <a:gd name="connsiteY89" fmla="*/ 1241297 h 2291704"/>
              <a:gd name="connsiteX90" fmla="*/ 1743495 w 1859051"/>
              <a:gd name="connsiteY90" fmla="*/ 1397046 h 2291704"/>
              <a:gd name="connsiteX91" fmla="*/ 1748520 w 1859051"/>
              <a:gd name="connsiteY91" fmla="*/ 1472409 h 2291704"/>
              <a:gd name="connsiteX92" fmla="*/ 1748520 w 1859051"/>
              <a:gd name="connsiteY92" fmla="*/ 1552796 h 2291704"/>
              <a:gd name="connsiteX93" fmla="*/ 1713350 w 1859051"/>
              <a:gd name="connsiteY93" fmla="*/ 1633182 h 2291704"/>
              <a:gd name="connsiteX94" fmla="*/ 1381755 w 1859051"/>
              <a:gd name="connsiteY94" fmla="*/ 2095407 h 2291704"/>
              <a:gd name="connsiteX95" fmla="*/ 1452093 w 1859051"/>
              <a:gd name="connsiteY95" fmla="*/ 2221011 h 2291704"/>
              <a:gd name="connsiteX96" fmla="*/ 1527456 w 1859051"/>
              <a:gd name="connsiteY96" fmla="*/ 2210963 h 2291704"/>
              <a:gd name="connsiteX97" fmla="*/ 1597794 w 1859051"/>
              <a:gd name="connsiteY97" fmla="*/ 2160721 h 2291704"/>
              <a:gd name="connsiteX98" fmla="*/ 1673157 w 1859051"/>
              <a:gd name="connsiteY98" fmla="*/ 2080334 h 2291704"/>
              <a:gd name="connsiteX99" fmla="*/ 1783689 w 1859051"/>
              <a:gd name="connsiteY99" fmla="*/ 1919560 h 2291704"/>
              <a:gd name="connsiteX100" fmla="*/ 1859051 w 1859051"/>
              <a:gd name="connsiteY100" fmla="*/ 1738690 h 2291704"/>
              <a:gd name="connsiteX0" fmla="*/ 1130546 w 1783689"/>
              <a:gd name="connsiteY0" fmla="*/ 271631 h 2291704"/>
              <a:gd name="connsiteX1" fmla="*/ 1080304 w 1783689"/>
              <a:gd name="connsiteY1" fmla="*/ 120905 h 2291704"/>
              <a:gd name="connsiteX2" fmla="*/ 803975 w 1783689"/>
              <a:gd name="connsiteY2" fmla="*/ 5349 h 2291704"/>
              <a:gd name="connsiteX3" fmla="*/ 678370 w 1783689"/>
              <a:gd name="connsiteY3" fmla="*/ 25446 h 2291704"/>
              <a:gd name="connsiteX4" fmla="*/ 572862 w 1783689"/>
              <a:gd name="connsiteY4" fmla="*/ 80712 h 2291704"/>
              <a:gd name="connsiteX5" fmla="*/ 407065 w 1783689"/>
              <a:gd name="connsiteY5" fmla="*/ 171147 h 2291704"/>
              <a:gd name="connsiteX6" fmla="*/ 296533 w 1783689"/>
              <a:gd name="connsiteY6" fmla="*/ 236461 h 2291704"/>
              <a:gd name="connsiteX7" fmla="*/ 276436 w 1783689"/>
              <a:gd name="connsiteY7" fmla="*/ 372114 h 2291704"/>
              <a:gd name="connsiteX8" fmla="*/ 201073 w 1783689"/>
              <a:gd name="connsiteY8" fmla="*/ 477622 h 2291704"/>
              <a:gd name="connsiteX9" fmla="*/ 175953 w 1783689"/>
              <a:gd name="connsiteY9" fmla="*/ 618299 h 2291704"/>
              <a:gd name="connsiteX10" fmla="*/ 196049 w 1783689"/>
              <a:gd name="connsiteY10" fmla="*/ 764000 h 2291704"/>
              <a:gd name="connsiteX11" fmla="*/ 186001 w 1783689"/>
              <a:gd name="connsiteY11" fmla="*/ 919749 h 2291704"/>
              <a:gd name="connsiteX12" fmla="*/ 115662 w 1783689"/>
              <a:gd name="connsiteY12" fmla="*/ 1050378 h 2291704"/>
              <a:gd name="connsiteX13" fmla="*/ 60397 w 1783689"/>
              <a:gd name="connsiteY13" fmla="*/ 1226224 h 2291704"/>
              <a:gd name="connsiteX14" fmla="*/ 106 w 1783689"/>
              <a:gd name="connsiteY14" fmla="*/ 1392022 h 2291704"/>
              <a:gd name="connsiteX15" fmla="*/ 45324 w 1783689"/>
              <a:gd name="connsiteY15" fmla="*/ 1447288 h 2291704"/>
              <a:gd name="connsiteX16" fmla="*/ 30251 w 1783689"/>
              <a:gd name="connsiteY16" fmla="*/ 1608061 h 2291704"/>
              <a:gd name="connsiteX17" fmla="*/ 125711 w 1783689"/>
              <a:gd name="connsiteY17" fmla="*/ 1713569 h 2291704"/>
              <a:gd name="connsiteX18" fmla="*/ 165904 w 1783689"/>
              <a:gd name="connsiteY18" fmla="*/ 1889415 h 2291704"/>
              <a:gd name="connsiteX19" fmla="*/ 296533 w 1783689"/>
              <a:gd name="connsiteY19" fmla="*/ 1994923 h 2291704"/>
              <a:gd name="connsiteX20" fmla="*/ 351799 w 1783689"/>
              <a:gd name="connsiteY20" fmla="*/ 2065261 h 2291704"/>
              <a:gd name="connsiteX21" fmla="*/ 422137 w 1783689"/>
              <a:gd name="connsiteY21" fmla="*/ 2170769 h 2291704"/>
              <a:gd name="connsiteX22" fmla="*/ 462331 w 1783689"/>
              <a:gd name="connsiteY22" fmla="*/ 2251156 h 2291704"/>
              <a:gd name="connsiteX23" fmla="*/ 547742 w 1783689"/>
              <a:gd name="connsiteY23" fmla="*/ 2286325 h 2291704"/>
              <a:gd name="connsiteX24" fmla="*/ 663298 w 1783689"/>
              <a:gd name="connsiteY24" fmla="*/ 2286325 h 2291704"/>
              <a:gd name="connsiteX25" fmla="*/ 743684 w 1783689"/>
              <a:gd name="connsiteY25" fmla="*/ 2236083 h 2291704"/>
              <a:gd name="connsiteX26" fmla="*/ 773829 w 1783689"/>
              <a:gd name="connsiteY26" fmla="*/ 2195890 h 2291704"/>
              <a:gd name="connsiteX27" fmla="*/ 783878 w 1783689"/>
              <a:gd name="connsiteY27" fmla="*/ 2155697 h 2291704"/>
              <a:gd name="connsiteX28" fmla="*/ 753733 w 1783689"/>
              <a:gd name="connsiteY28" fmla="*/ 2065261 h 2291704"/>
              <a:gd name="connsiteX29" fmla="*/ 693443 w 1783689"/>
              <a:gd name="connsiteY29" fmla="*/ 1989899 h 2291704"/>
              <a:gd name="connsiteX30" fmla="*/ 643201 w 1783689"/>
              <a:gd name="connsiteY30" fmla="*/ 1884391 h 2291704"/>
              <a:gd name="connsiteX31" fmla="*/ 643201 w 1783689"/>
              <a:gd name="connsiteY31" fmla="*/ 1809028 h 2291704"/>
              <a:gd name="connsiteX32" fmla="*/ 643201 w 1783689"/>
              <a:gd name="connsiteY32" fmla="*/ 1678400 h 2291704"/>
              <a:gd name="connsiteX33" fmla="*/ 648225 w 1783689"/>
              <a:gd name="connsiteY33" fmla="*/ 1542747 h 2291704"/>
              <a:gd name="connsiteX34" fmla="*/ 643201 w 1783689"/>
              <a:gd name="connsiteY34" fmla="*/ 1457336 h 2291704"/>
              <a:gd name="connsiteX35" fmla="*/ 623104 w 1783689"/>
              <a:gd name="connsiteY35" fmla="*/ 1316659 h 2291704"/>
              <a:gd name="connsiteX36" fmla="*/ 658273 w 1783689"/>
              <a:gd name="connsiteY36" fmla="*/ 1246321 h 2291704"/>
              <a:gd name="connsiteX37" fmla="*/ 678370 w 1783689"/>
              <a:gd name="connsiteY37" fmla="*/ 1095596 h 2291704"/>
              <a:gd name="connsiteX38" fmla="*/ 638177 w 1783689"/>
              <a:gd name="connsiteY38" fmla="*/ 924774 h 2291704"/>
              <a:gd name="connsiteX39" fmla="*/ 597983 w 1783689"/>
              <a:gd name="connsiteY39" fmla="*/ 839363 h 2291704"/>
              <a:gd name="connsiteX40" fmla="*/ 567838 w 1783689"/>
              <a:gd name="connsiteY40" fmla="*/ 683613 h 2291704"/>
              <a:gd name="connsiteX41" fmla="*/ 567838 w 1783689"/>
              <a:gd name="connsiteY41" fmla="*/ 573081 h 2291704"/>
              <a:gd name="connsiteX42" fmla="*/ 597983 w 1783689"/>
              <a:gd name="connsiteY42" fmla="*/ 442453 h 2291704"/>
              <a:gd name="connsiteX43" fmla="*/ 668322 w 1783689"/>
              <a:gd name="connsiteY43" fmla="*/ 352017 h 2291704"/>
              <a:gd name="connsiteX44" fmla="*/ 733636 w 1783689"/>
              <a:gd name="connsiteY44" fmla="*/ 321872 h 2291704"/>
              <a:gd name="connsiteX45" fmla="*/ 819047 w 1783689"/>
              <a:gd name="connsiteY45" fmla="*/ 286703 h 2291704"/>
              <a:gd name="connsiteX46" fmla="*/ 894410 w 1783689"/>
              <a:gd name="connsiteY46" fmla="*/ 276655 h 2291704"/>
              <a:gd name="connsiteX47" fmla="*/ 949676 w 1783689"/>
              <a:gd name="connsiteY47" fmla="*/ 336945 h 2291704"/>
              <a:gd name="connsiteX48" fmla="*/ 944651 w 1783689"/>
              <a:gd name="connsiteY48" fmla="*/ 437428 h 2291704"/>
              <a:gd name="connsiteX49" fmla="*/ 964748 w 1783689"/>
              <a:gd name="connsiteY49" fmla="*/ 583130 h 2291704"/>
              <a:gd name="connsiteX50" fmla="*/ 994893 w 1783689"/>
              <a:gd name="connsiteY50" fmla="*/ 688637 h 2291704"/>
              <a:gd name="connsiteX51" fmla="*/ 1009966 w 1783689"/>
              <a:gd name="connsiteY51" fmla="*/ 764000 h 2291704"/>
              <a:gd name="connsiteX52" fmla="*/ 1025038 w 1783689"/>
              <a:gd name="connsiteY52" fmla="*/ 854435 h 2291704"/>
              <a:gd name="connsiteX53" fmla="*/ 1055183 w 1783689"/>
              <a:gd name="connsiteY53" fmla="*/ 934822 h 2291704"/>
              <a:gd name="connsiteX54" fmla="*/ 1070256 w 1783689"/>
              <a:gd name="connsiteY54" fmla="*/ 969991 h 2291704"/>
              <a:gd name="connsiteX55" fmla="*/ 1095377 w 1783689"/>
              <a:gd name="connsiteY55" fmla="*/ 1005160 h 2291704"/>
              <a:gd name="connsiteX56" fmla="*/ 1140594 w 1783689"/>
              <a:gd name="connsiteY56" fmla="*/ 1145837 h 2291704"/>
              <a:gd name="connsiteX57" fmla="*/ 1195860 w 1783689"/>
              <a:gd name="connsiteY57" fmla="*/ 1281490 h 2291704"/>
              <a:gd name="connsiteX58" fmla="*/ 1251126 w 1783689"/>
              <a:gd name="connsiteY58" fmla="*/ 1397046 h 2291704"/>
              <a:gd name="connsiteX59" fmla="*/ 1351610 w 1783689"/>
              <a:gd name="connsiteY59" fmla="*/ 1472409 h 2291704"/>
              <a:gd name="connsiteX60" fmla="*/ 1442045 w 1783689"/>
              <a:gd name="connsiteY60" fmla="*/ 1472409 h 2291704"/>
              <a:gd name="connsiteX61" fmla="*/ 1477214 w 1783689"/>
              <a:gd name="connsiteY61" fmla="*/ 1432215 h 2291704"/>
              <a:gd name="connsiteX62" fmla="*/ 1437021 w 1783689"/>
              <a:gd name="connsiteY62" fmla="*/ 1361877 h 2291704"/>
              <a:gd name="connsiteX63" fmla="*/ 1406876 w 1783689"/>
              <a:gd name="connsiteY63" fmla="*/ 1286514 h 2291704"/>
              <a:gd name="connsiteX64" fmla="*/ 1381755 w 1783689"/>
              <a:gd name="connsiteY64" fmla="*/ 1231248 h 2291704"/>
              <a:gd name="connsiteX65" fmla="*/ 1351610 w 1783689"/>
              <a:gd name="connsiteY65" fmla="*/ 1110668 h 2291704"/>
              <a:gd name="connsiteX66" fmla="*/ 1331513 w 1783689"/>
              <a:gd name="connsiteY66" fmla="*/ 985064 h 2291704"/>
              <a:gd name="connsiteX67" fmla="*/ 1326489 w 1783689"/>
              <a:gd name="connsiteY67" fmla="*/ 829314 h 2291704"/>
              <a:gd name="connsiteX68" fmla="*/ 1326489 w 1783689"/>
              <a:gd name="connsiteY68" fmla="*/ 718782 h 2291704"/>
              <a:gd name="connsiteX69" fmla="*/ 1316440 w 1783689"/>
              <a:gd name="connsiteY69" fmla="*/ 603226 h 2291704"/>
              <a:gd name="connsiteX70" fmla="*/ 1301368 w 1783689"/>
              <a:gd name="connsiteY70" fmla="*/ 482646 h 2291704"/>
              <a:gd name="connsiteX71" fmla="*/ 1261175 w 1783689"/>
              <a:gd name="connsiteY71" fmla="*/ 402259 h 2291704"/>
              <a:gd name="connsiteX72" fmla="*/ 1246102 w 1783689"/>
              <a:gd name="connsiteY72" fmla="*/ 291727 h 2291704"/>
              <a:gd name="connsiteX73" fmla="*/ 1266199 w 1783689"/>
              <a:gd name="connsiteY73" fmla="*/ 226413 h 2291704"/>
              <a:gd name="connsiteX74" fmla="*/ 1281271 w 1783689"/>
              <a:gd name="connsiteY74" fmla="*/ 216365 h 2291704"/>
              <a:gd name="connsiteX75" fmla="*/ 1326489 w 1783689"/>
              <a:gd name="connsiteY75" fmla="*/ 196268 h 2291704"/>
              <a:gd name="connsiteX76" fmla="*/ 1396827 w 1783689"/>
              <a:gd name="connsiteY76" fmla="*/ 176171 h 2291704"/>
              <a:gd name="connsiteX77" fmla="*/ 1467166 w 1783689"/>
              <a:gd name="connsiteY77" fmla="*/ 181196 h 2291704"/>
              <a:gd name="connsiteX78" fmla="*/ 1517408 w 1783689"/>
              <a:gd name="connsiteY78" fmla="*/ 191244 h 2291704"/>
              <a:gd name="connsiteX79" fmla="*/ 1572673 w 1783689"/>
              <a:gd name="connsiteY79" fmla="*/ 251534 h 2291704"/>
              <a:gd name="connsiteX80" fmla="*/ 1632964 w 1783689"/>
              <a:gd name="connsiteY80" fmla="*/ 321872 h 2291704"/>
              <a:gd name="connsiteX81" fmla="*/ 1663109 w 1783689"/>
              <a:gd name="connsiteY81" fmla="*/ 568057 h 2291704"/>
              <a:gd name="connsiteX82" fmla="*/ 1663109 w 1783689"/>
              <a:gd name="connsiteY82" fmla="*/ 593178 h 2291704"/>
              <a:gd name="connsiteX83" fmla="*/ 1663109 w 1783689"/>
              <a:gd name="connsiteY83" fmla="*/ 728831 h 2291704"/>
              <a:gd name="connsiteX84" fmla="*/ 1663109 w 1783689"/>
              <a:gd name="connsiteY84" fmla="*/ 829314 h 2291704"/>
              <a:gd name="connsiteX85" fmla="*/ 1622915 w 1783689"/>
              <a:gd name="connsiteY85" fmla="*/ 924774 h 2291704"/>
              <a:gd name="connsiteX86" fmla="*/ 1592770 w 1783689"/>
              <a:gd name="connsiteY86" fmla="*/ 1000136 h 2291704"/>
              <a:gd name="connsiteX87" fmla="*/ 1587746 w 1783689"/>
              <a:gd name="connsiteY87" fmla="*/ 1060426 h 2291704"/>
              <a:gd name="connsiteX88" fmla="*/ 1627939 w 1783689"/>
              <a:gd name="connsiteY88" fmla="*/ 1160910 h 2291704"/>
              <a:gd name="connsiteX89" fmla="*/ 1668133 w 1783689"/>
              <a:gd name="connsiteY89" fmla="*/ 1241297 h 2291704"/>
              <a:gd name="connsiteX90" fmla="*/ 1743495 w 1783689"/>
              <a:gd name="connsiteY90" fmla="*/ 1397046 h 2291704"/>
              <a:gd name="connsiteX91" fmla="*/ 1748520 w 1783689"/>
              <a:gd name="connsiteY91" fmla="*/ 1472409 h 2291704"/>
              <a:gd name="connsiteX92" fmla="*/ 1748520 w 1783689"/>
              <a:gd name="connsiteY92" fmla="*/ 1552796 h 2291704"/>
              <a:gd name="connsiteX93" fmla="*/ 1713350 w 1783689"/>
              <a:gd name="connsiteY93" fmla="*/ 1633182 h 2291704"/>
              <a:gd name="connsiteX94" fmla="*/ 1381755 w 1783689"/>
              <a:gd name="connsiteY94" fmla="*/ 2095407 h 2291704"/>
              <a:gd name="connsiteX95" fmla="*/ 1452093 w 1783689"/>
              <a:gd name="connsiteY95" fmla="*/ 2221011 h 2291704"/>
              <a:gd name="connsiteX96" fmla="*/ 1527456 w 1783689"/>
              <a:gd name="connsiteY96" fmla="*/ 2210963 h 2291704"/>
              <a:gd name="connsiteX97" fmla="*/ 1597794 w 1783689"/>
              <a:gd name="connsiteY97" fmla="*/ 2160721 h 2291704"/>
              <a:gd name="connsiteX98" fmla="*/ 1673157 w 1783689"/>
              <a:gd name="connsiteY98" fmla="*/ 2080334 h 2291704"/>
              <a:gd name="connsiteX99" fmla="*/ 1783689 w 1783689"/>
              <a:gd name="connsiteY99" fmla="*/ 1919560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98" fmla="*/ 1673157 w 1751678"/>
              <a:gd name="connsiteY98" fmla="*/ 2080334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97" fmla="*/ 1597794 w 1751678"/>
              <a:gd name="connsiteY97" fmla="*/ 216072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96" fmla="*/ 1527456 w 1751678"/>
              <a:gd name="connsiteY96" fmla="*/ 2210963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95" fmla="*/ 1452093 w 1751678"/>
              <a:gd name="connsiteY95" fmla="*/ 2221011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94" fmla="*/ 1381755 w 1751678"/>
              <a:gd name="connsiteY94" fmla="*/ 2095407 h 2291704"/>
              <a:gd name="connsiteX0" fmla="*/ 1130546 w 1751678"/>
              <a:gd name="connsiteY0" fmla="*/ 271631 h 2291704"/>
              <a:gd name="connsiteX1" fmla="*/ 1080304 w 1751678"/>
              <a:gd name="connsiteY1" fmla="*/ 120905 h 2291704"/>
              <a:gd name="connsiteX2" fmla="*/ 803975 w 1751678"/>
              <a:gd name="connsiteY2" fmla="*/ 5349 h 2291704"/>
              <a:gd name="connsiteX3" fmla="*/ 678370 w 1751678"/>
              <a:gd name="connsiteY3" fmla="*/ 25446 h 2291704"/>
              <a:gd name="connsiteX4" fmla="*/ 572862 w 1751678"/>
              <a:gd name="connsiteY4" fmla="*/ 80712 h 2291704"/>
              <a:gd name="connsiteX5" fmla="*/ 407065 w 1751678"/>
              <a:gd name="connsiteY5" fmla="*/ 171147 h 2291704"/>
              <a:gd name="connsiteX6" fmla="*/ 296533 w 1751678"/>
              <a:gd name="connsiteY6" fmla="*/ 236461 h 2291704"/>
              <a:gd name="connsiteX7" fmla="*/ 276436 w 1751678"/>
              <a:gd name="connsiteY7" fmla="*/ 372114 h 2291704"/>
              <a:gd name="connsiteX8" fmla="*/ 201073 w 1751678"/>
              <a:gd name="connsiteY8" fmla="*/ 477622 h 2291704"/>
              <a:gd name="connsiteX9" fmla="*/ 175953 w 1751678"/>
              <a:gd name="connsiteY9" fmla="*/ 618299 h 2291704"/>
              <a:gd name="connsiteX10" fmla="*/ 196049 w 1751678"/>
              <a:gd name="connsiteY10" fmla="*/ 764000 h 2291704"/>
              <a:gd name="connsiteX11" fmla="*/ 186001 w 1751678"/>
              <a:gd name="connsiteY11" fmla="*/ 919749 h 2291704"/>
              <a:gd name="connsiteX12" fmla="*/ 115662 w 1751678"/>
              <a:gd name="connsiteY12" fmla="*/ 1050378 h 2291704"/>
              <a:gd name="connsiteX13" fmla="*/ 60397 w 1751678"/>
              <a:gd name="connsiteY13" fmla="*/ 1226224 h 2291704"/>
              <a:gd name="connsiteX14" fmla="*/ 106 w 1751678"/>
              <a:gd name="connsiteY14" fmla="*/ 1392022 h 2291704"/>
              <a:gd name="connsiteX15" fmla="*/ 45324 w 1751678"/>
              <a:gd name="connsiteY15" fmla="*/ 1447288 h 2291704"/>
              <a:gd name="connsiteX16" fmla="*/ 30251 w 1751678"/>
              <a:gd name="connsiteY16" fmla="*/ 1608061 h 2291704"/>
              <a:gd name="connsiteX17" fmla="*/ 125711 w 1751678"/>
              <a:gd name="connsiteY17" fmla="*/ 1713569 h 2291704"/>
              <a:gd name="connsiteX18" fmla="*/ 165904 w 1751678"/>
              <a:gd name="connsiteY18" fmla="*/ 1889415 h 2291704"/>
              <a:gd name="connsiteX19" fmla="*/ 296533 w 1751678"/>
              <a:gd name="connsiteY19" fmla="*/ 1994923 h 2291704"/>
              <a:gd name="connsiteX20" fmla="*/ 351799 w 1751678"/>
              <a:gd name="connsiteY20" fmla="*/ 2065261 h 2291704"/>
              <a:gd name="connsiteX21" fmla="*/ 422137 w 1751678"/>
              <a:gd name="connsiteY21" fmla="*/ 2170769 h 2291704"/>
              <a:gd name="connsiteX22" fmla="*/ 462331 w 1751678"/>
              <a:gd name="connsiteY22" fmla="*/ 2251156 h 2291704"/>
              <a:gd name="connsiteX23" fmla="*/ 547742 w 1751678"/>
              <a:gd name="connsiteY23" fmla="*/ 2286325 h 2291704"/>
              <a:gd name="connsiteX24" fmla="*/ 663298 w 1751678"/>
              <a:gd name="connsiteY24" fmla="*/ 2286325 h 2291704"/>
              <a:gd name="connsiteX25" fmla="*/ 743684 w 1751678"/>
              <a:gd name="connsiteY25" fmla="*/ 2236083 h 2291704"/>
              <a:gd name="connsiteX26" fmla="*/ 773829 w 1751678"/>
              <a:gd name="connsiteY26" fmla="*/ 2195890 h 2291704"/>
              <a:gd name="connsiteX27" fmla="*/ 783878 w 1751678"/>
              <a:gd name="connsiteY27" fmla="*/ 2155697 h 2291704"/>
              <a:gd name="connsiteX28" fmla="*/ 753733 w 1751678"/>
              <a:gd name="connsiteY28" fmla="*/ 2065261 h 2291704"/>
              <a:gd name="connsiteX29" fmla="*/ 693443 w 1751678"/>
              <a:gd name="connsiteY29" fmla="*/ 1989899 h 2291704"/>
              <a:gd name="connsiteX30" fmla="*/ 643201 w 1751678"/>
              <a:gd name="connsiteY30" fmla="*/ 1884391 h 2291704"/>
              <a:gd name="connsiteX31" fmla="*/ 643201 w 1751678"/>
              <a:gd name="connsiteY31" fmla="*/ 1809028 h 2291704"/>
              <a:gd name="connsiteX32" fmla="*/ 643201 w 1751678"/>
              <a:gd name="connsiteY32" fmla="*/ 1678400 h 2291704"/>
              <a:gd name="connsiteX33" fmla="*/ 648225 w 1751678"/>
              <a:gd name="connsiteY33" fmla="*/ 1542747 h 2291704"/>
              <a:gd name="connsiteX34" fmla="*/ 643201 w 1751678"/>
              <a:gd name="connsiteY34" fmla="*/ 1457336 h 2291704"/>
              <a:gd name="connsiteX35" fmla="*/ 623104 w 1751678"/>
              <a:gd name="connsiteY35" fmla="*/ 1316659 h 2291704"/>
              <a:gd name="connsiteX36" fmla="*/ 658273 w 1751678"/>
              <a:gd name="connsiteY36" fmla="*/ 1246321 h 2291704"/>
              <a:gd name="connsiteX37" fmla="*/ 678370 w 1751678"/>
              <a:gd name="connsiteY37" fmla="*/ 1095596 h 2291704"/>
              <a:gd name="connsiteX38" fmla="*/ 638177 w 1751678"/>
              <a:gd name="connsiteY38" fmla="*/ 924774 h 2291704"/>
              <a:gd name="connsiteX39" fmla="*/ 597983 w 1751678"/>
              <a:gd name="connsiteY39" fmla="*/ 839363 h 2291704"/>
              <a:gd name="connsiteX40" fmla="*/ 567838 w 1751678"/>
              <a:gd name="connsiteY40" fmla="*/ 683613 h 2291704"/>
              <a:gd name="connsiteX41" fmla="*/ 567838 w 1751678"/>
              <a:gd name="connsiteY41" fmla="*/ 573081 h 2291704"/>
              <a:gd name="connsiteX42" fmla="*/ 597983 w 1751678"/>
              <a:gd name="connsiteY42" fmla="*/ 442453 h 2291704"/>
              <a:gd name="connsiteX43" fmla="*/ 668322 w 1751678"/>
              <a:gd name="connsiteY43" fmla="*/ 352017 h 2291704"/>
              <a:gd name="connsiteX44" fmla="*/ 733636 w 1751678"/>
              <a:gd name="connsiteY44" fmla="*/ 321872 h 2291704"/>
              <a:gd name="connsiteX45" fmla="*/ 819047 w 1751678"/>
              <a:gd name="connsiteY45" fmla="*/ 286703 h 2291704"/>
              <a:gd name="connsiteX46" fmla="*/ 894410 w 1751678"/>
              <a:gd name="connsiteY46" fmla="*/ 276655 h 2291704"/>
              <a:gd name="connsiteX47" fmla="*/ 949676 w 1751678"/>
              <a:gd name="connsiteY47" fmla="*/ 336945 h 2291704"/>
              <a:gd name="connsiteX48" fmla="*/ 944651 w 1751678"/>
              <a:gd name="connsiteY48" fmla="*/ 437428 h 2291704"/>
              <a:gd name="connsiteX49" fmla="*/ 964748 w 1751678"/>
              <a:gd name="connsiteY49" fmla="*/ 583130 h 2291704"/>
              <a:gd name="connsiteX50" fmla="*/ 994893 w 1751678"/>
              <a:gd name="connsiteY50" fmla="*/ 688637 h 2291704"/>
              <a:gd name="connsiteX51" fmla="*/ 1009966 w 1751678"/>
              <a:gd name="connsiteY51" fmla="*/ 764000 h 2291704"/>
              <a:gd name="connsiteX52" fmla="*/ 1025038 w 1751678"/>
              <a:gd name="connsiteY52" fmla="*/ 854435 h 2291704"/>
              <a:gd name="connsiteX53" fmla="*/ 1055183 w 1751678"/>
              <a:gd name="connsiteY53" fmla="*/ 934822 h 2291704"/>
              <a:gd name="connsiteX54" fmla="*/ 1070256 w 1751678"/>
              <a:gd name="connsiteY54" fmla="*/ 969991 h 2291704"/>
              <a:gd name="connsiteX55" fmla="*/ 1095377 w 1751678"/>
              <a:gd name="connsiteY55" fmla="*/ 1005160 h 2291704"/>
              <a:gd name="connsiteX56" fmla="*/ 1140594 w 1751678"/>
              <a:gd name="connsiteY56" fmla="*/ 1145837 h 2291704"/>
              <a:gd name="connsiteX57" fmla="*/ 1195860 w 1751678"/>
              <a:gd name="connsiteY57" fmla="*/ 1281490 h 2291704"/>
              <a:gd name="connsiteX58" fmla="*/ 1251126 w 1751678"/>
              <a:gd name="connsiteY58" fmla="*/ 1397046 h 2291704"/>
              <a:gd name="connsiteX59" fmla="*/ 1351610 w 1751678"/>
              <a:gd name="connsiteY59" fmla="*/ 1472409 h 2291704"/>
              <a:gd name="connsiteX60" fmla="*/ 1442045 w 1751678"/>
              <a:gd name="connsiteY60" fmla="*/ 1472409 h 2291704"/>
              <a:gd name="connsiteX61" fmla="*/ 1477214 w 1751678"/>
              <a:gd name="connsiteY61" fmla="*/ 1432215 h 2291704"/>
              <a:gd name="connsiteX62" fmla="*/ 1437021 w 1751678"/>
              <a:gd name="connsiteY62" fmla="*/ 1361877 h 2291704"/>
              <a:gd name="connsiteX63" fmla="*/ 1406876 w 1751678"/>
              <a:gd name="connsiteY63" fmla="*/ 1286514 h 2291704"/>
              <a:gd name="connsiteX64" fmla="*/ 1381755 w 1751678"/>
              <a:gd name="connsiteY64" fmla="*/ 1231248 h 2291704"/>
              <a:gd name="connsiteX65" fmla="*/ 1351610 w 1751678"/>
              <a:gd name="connsiteY65" fmla="*/ 1110668 h 2291704"/>
              <a:gd name="connsiteX66" fmla="*/ 1331513 w 1751678"/>
              <a:gd name="connsiteY66" fmla="*/ 985064 h 2291704"/>
              <a:gd name="connsiteX67" fmla="*/ 1326489 w 1751678"/>
              <a:gd name="connsiteY67" fmla="*/ 829314 h 2291704"/>
              <a:gd name="connsiteX68" fmla="*/ 1326489 w 1751678"/>
              <a:gd name="connsiteY68" fmla="*/ 718782 h 2291704"/>
              <a:gd name="connsiteX69" fmla="*/ 1316440 w 1751678"/>
              <a:gd name="connsiteY69" fmla="*/ 603226 h 2291704"/>
              <a:gd name="connsiteX70" fmla="*/ 1301368 w 1751678"/>
              <a:gd name="connsiteY70" fmla="*/ 482646 h 2291704"/>
              <a:gd name="connsiteX71" fmla="*/ 1261175 w 1751678"/>
              <a:gd name="connsiteY71" fmla="*/ 402259 h 2291704"/>
              <a:gd name="connsiteX72" fmla="*/ 1246102 w 1751678"/>
              <a:gd name="connsiteY72" fmla="*/ 291727 h 2291704"/>
              <a:gd name="connsiteX73" fmla="*/ 1266199 w 1751678"/>
              <a:gd name="connsiteY73" fmla="*/ 226413 h 2291704"/>
              <a:gd name="connsiteX74" fmla="*/ 1281271 w 1751678"/>
              <a:gd name="connsiteY74" fmla="*/ 216365 h 2291704"/>
              <a:gd name="connsiteX75" fmla="*/ 1326489 w 1751678"/>
              <a:gd name="connsiteY75" fmla="*/ 196268 h 2291704"/>
              <a:gd name="connsiteX76" fmla="*/ 1396827 w 1751678"/>
              <a:gd name="connsiteY76" fmla="*/ 176171 h 2291704"/>
              <a:gd name="connsiteX77" fmla="*/ 1467166 w 1751678"/>
              <a:gd name="connsiteY77" fmla="*/ 181196 h 2291704"/>
              <a:gd name="connsiteX78" fmla="*/ 1517408 w 1751678"/>
              <a:gd name="connsiteY78" fmla="*/ 191244 h 2291704"/>
              <a:gd name="connsiteX79" fmla="*/ 1572673 w 1751678"/>
              <a:gd name="connsiteY79" fmla="*/ 251534 h 2291704"/>
              <a:gd name="connsiteX80" fmla="*/ 1632964 w 1751678"/>
              <a:gd name="connsiteY80" fmla="*/ 321872 h 2291704"/>
              <a:gd name="connsiteX81" fmla="*/ 1663109 w 1751678"/>
              <a:gd name="connsiteY81" fmla="*/ 568057 h 2291704"/>
              <a:gd name="connsiteX82" fmla="*/ 1663109 w 1751678"/>
              <a:gd name="connsiteY82" fmla="*/ 593178 h 2291704"/>
              <a:gd name="connsiteX83" fmla="*/ 1663109 w 1751678"/>
              <a:gd name="connsiteY83" fmla="*/ 728831 h 2291704"/>
              <a:gd name="connsiteX84" fmla="*/ 1663109 w 1751678"/>
              <a:gd name="connsiteY84" fmla="*/ 829314 h 2291704"/>
              <a:gd name="connsiteX85" fmla="*/ 1622915 w 1751678"/>
              <a:gd name="connsiteY85" fmla="*/ 924774 h 2291704"/>
              <a:gd name="connsiteX86" fmla="*/ 1592770 w 1751678"/>
              <a:gd name="connsiteY86" fmla="*/ 1000136 h 2291704"/>
              <a:gd name="connsiteX87" fmla="*/ 1587746 w 1751678"/>
              <a:gd name="connsiteY87" fmla="*/ 1060426 h 2291704"/>
              <a:gd name="connsiteX88" fmla="*/ 1627939 w 1751678"/>
              <a:gd name="connsiteY88" fmla="*/ 1160910 h 2291704"/>
              <a:gd name="connsiteX89" fmla="*/ 1668133 w 1751678"/>
              <a:gd name="connsiteY89" fmla="*/ 1241297 h 2291704"/>
              <a:gd name="connsiteX90" fmla="*/ 1743495 w 1751678"/>
              <a:gd name="connsiteY90" fmla="*/ 1397046 h 2291704"/>
              <a:gd name="connsiteX91" fmla="*/ 1748520 w 1751678"/>
              <a:gd name="connsiteY91" fmla="*/ 1472409 h 2291704"/>
              <a:gd name="connsiteX92" fmla="*/ 1748520 w 1751678"/>
              <a:gd name="connsiteY92" fmla="*/ 1552796 h 2291704"/>
              <a:gd name="connsiteX93" fmla="*/ 1713350 w 1751678"/>
              <a:gd name="connsiteY93" fmla="*/ 1633182 h 2291704"/>
              <a:gd name="connsiteX0" fmla="*/ 1130546 w 1751321"/>
              <a:gd name="connsiteY0" fmla="*/ 271631 h 2291704"/>
              <a:gd name="connsiteX1" fmla="*/ 1080304 w 1751321"/>
              <a:gd name="connsiteY1" fmla="*/ 120905 h 2291704"/>
              <a:gd name="connsiteX2" fmla="*/ 803975 w 1751321"/>
              <a:gd name="connsiteY2" fmla="*/ 5349 h 2291704"/>
              <a:gd name="connsiteX3" fmla="*/ 678370 w 1751321"/>
              <a:gd name="connsiteY3" fmla="*/ 25446 h 2291704"/>
              <a:gd name="connsiteX4" fmla="*/ 572862 w 1751321"/>
              <a:gd name="connsiteY4" fmla="*/ 80712 h 2291704"/>
              <a:gd name="connsiteX5" fmla="*/ 407065 w 1751321"/>
              <a:gd name="connsiteY5" fmla="*/ 171147 h 2291704"/>
              <a:gd name="connsiteX6" fmla="*/ 296533 w 1751321"/>
              <a:gd name="connsiteY6" fmla="*/ 236461 h 2291704"/>
              <a:gd name="connsiteX7" fmla="*/ 276436 w 1751321"/>
              <a:gd name="connsiteY7" fmla="*/ 372114 h 2291704"/>
              <a:gd name="connsiteX8" fmla="*/ 201073 w 1751321"/>
              <a:gd name="connsiteY8" fmla="*/ 477622 h 2291704"/>
              <a:gd name="connsiteX9" fmla="*/ 175953 w 1751321"/>
              <a:gd name="connsiteY9" fmla="*/ 618299 h 2291704"/>
              <a:gd name="connsiteX10" fmla="*/ 196049 w 1751321"/>
              <a:gd name="connsiteY10" fmla="*/ 764000 h 2291704"/>
              <a:gd name="connsiteX11" fmla="*/ 186001 w 1751321"/>
              <a:gd name="connsiteY11" fmla="*/ 919749 h 2291704"/>
              <a:gd name="connsiteX12" fmla="*/ 115662 w 1751321"/>
              <a:gd name="connsiteY12" fmla="*/ 1050378 h 2291704"/>
              <a:gd name="connsiteX13" fmla="*/ 60397 w 1751321"/>
              <a:gd name="connsiteY13" fmla="*/ 1226224 h 2291704"/>
              <a:gd name="connsiteX14" fmla="*/ 106 w 1751321"/>
              <a:gd name="connsiteY14" fmla="*/ 1392022 h 2291704"/>
              <a:gd name="connsiteX15" fmla="*/ 45324 w 1751321"/>
              <a:gd name="connsiteY15" fmla="*/ 1447288 h 2291704"/>
              <a:gd name="connsiteX16" fmla="*/ 30251 w 1751321"/>
              <a:gd name="connsiteY16" fmla="*/ 1608061 h 2291704"/>
              <a:gd name="connsiteX17" fmla="*/ 125711 w 1751321"/>
              <a:gd name="connsiteY17" fmla="*/ 1713569 h 2291704"/>
              <a:gd name="connsiteX18" fmla="*/ 165904 w 1751321"/>
              <a:gd name="connsiteY18" fmla="*/ 1889415 h 2291704"/>
              <a:gd name="connsiteX19" fmla="*/ 296533 w 1751321"/>
              <a:gd name="connsiteY19" fmla="*/ 1994923 h 2291704"/>
              <a:gd name="connsiteX20" fmla="*/ 351799 w 1751321"/>
              <a:gd name="connsiteY20" fmla="*/ 2065261 h 2291704"/>
              <a:gd name="connsiteX21" fmla="*/ 422137 w 1751321"/>
              <a:gd name="connsiteY21" fmla="*/ 2170769 h 2291704"/>
              <a:gd name="connsiteX22" fmla="*/ 462331 w 1751321"/>
              <a:gd name="connsiteY22" fmla="*/ 2251156 h 2291704"/>
              <a:gd name="connsiteX23" fmla="*/ 547742 w 1751321"/>
              <a:gd name="connsiteY23" fmla="*/ 2286325 h 2291704"/>
              <a:gd name="connsiteX24" fmla="*/ 663298 w 1751321"/>
              <a:gd name="connsiteY24" fmla="*/ 2286325 h 2291704"/>
              <a:gd name="connsiteX25" fmla="*/ 743684 w 1751321"/>
              <a:gd name="connsiteY25" fmla="*/ 2236083 h 2291704"/>
              <a:gd name="connsiteX26" fmla="*/ 773829 w 1751321"/>
              <a:gd name="connsiteY26" fmla="*/ 2195890 h 2291704"/>
              <a:gd name="connsiteX27" fmla="*/ 783878 w 1751321"/>
              <a:gd name="connsiteY27" fmla="*/ 2155697 h 2291704"/>
              <a:gd name="connsiteX28" fmla="*/ 753733 w 1751321"/>
              <a:gd name="connsiteY28" fmla="*/ 2065261 h 2291704"/>
              <a:gd name="connsiteX29" fmla="*/ 693443 w 1751321"/>
              <a:gd name="connsiteY29" fmla="*/ 1989899 h 2291704"/>
              <a:gd name="connsiteX30" fmla="*/ 643201 w 1751321"/>
              <a:gd name="connsiteY30" fmla="*/ 1884391 h 2291704"/>
              <a:gd name="connsiteX31" fmla="*/ 643201 w 1751321"/>
              <a:gd name="connsiteY31" fmla="*/ 1809028 h 2291704"/>
              <a:gd name="connsiteX32" fmla="*/ 643201 w 1751321"/>
              <a:gd name="connsiteY32" fmla="*/ 1678400 h 2291704"/>
              <a:gd name="connsiteX33" fmla="*/ 648225 w 1751321"/>
              <a:gd name="connsiteY33" fmla="*/ 1542747 h 2291704"/>
              <a:gd name="connsiteX34" fmla="*/ 643201 w 1751321"/>
              <a:gd name="connsiteY34" fmla="*/ 1457336 h 2291704"/>
              <a:gd name="connsiteX35" fmla="*/ 623104 w 1751321"/>
              <a:gd name="connsiteY35" fmla="*/ 1316659 h 2291704"/>
              <a:gd name="connsiteX36" fmla="*/ 658273 w 1751321"/>
              <a:gd name="connsiteY36" fmla="*/ 1246321 h 2291704"/>
              <a:gd name="connsiteX37" fmla="*/ 678370 w 1751321"/>
              <a:gd name="connsiteY37" fmla="*/ 1095596 h 2291704"/>
              <a:gd name="connsiteX38" fmla="*/ 638177 w 1751321"/>
              <a:gd name="connsiteY38" fmla="*/ 924774 h 2291704"/>
              <a:gd name="connsiteX39" fmla="*/ 597983 w 1751321"/>
              <a:gd name="connsiteY39" fmla="*/ 839363 h 2291704"/>
              <a:gd name="connsiteX40" fmla="*/ 567838 w 1751321"/>
              <a:gd name="connsiteY40" fmla="*/ 683613 h 2291704"/>
              <a:gd name="connsiteX41" fmla="*/ 567838 w 1751321"/>
              <a:gd name="connsiteY41" fmla="*/ 573081 h 2291704"/>
              <a:gd name="connsiteX42" fmla="*/ 597983 w 1751321"/>
              <a:gd name="connsiteY42" fmla="*/ 442453 h 2291704"/>
              <a:gd name="connsiteX43" fmla="*/ 668322 w 1751321"/>
              <a:gd name="connsiteY43" fmla="*/ 352017 h 2291704"/>
              <a:gd name="connsiteX44" fmla="*/ 733636 w 1751321"/>
              <a:gd name="connsiteY44" fmla="*/ 321872 h 2291704"/>
              <a:gd name="connsiteX45" fmla="*/ 819047 w 1751321"/>
              <a:gd name="connsiteY45" fmla="*/ 286703 h 2291704"/>
              <a:gd name="connsiteX46" fmla="*/ 894410 w 1751321"/>
              <a:gd name="connsiteY46" fmla="*/ 276655 h 2291704"/>
              <a:gd name="connsiteX47" fmla="*/ 949676 w 1751321"/>
              <a:gd name="connsiteY47" fmla="*/ 336945 h 2291704"/>
              <a:gd name="connsiteX48" fmla="*/ 944651 w 1751321"/>
              <a:gd name="connsiteY48" fmla="*/ 437428 h 2291704"/>
              <a:gd name="connsiteX49" fmla="*/ 964748 w 1751321"/>
              <a:gd name="connsiteY49" fmla="*/ 583130 h 2291704"/>
              <a:gd name="connsiteX50" fmla="*/ 994893 w 1751321"/>
              <a:gd name="connsiteY50" fmla="*/ 688637 h 2291704"/>
              <a:gd name="connsiteX51" fmla="*/ 1009966 w 1751321"/>
              <a:gd name="connsiteY51" fmla="*/ 764000 h 2291704"/>
              <a:gd name="connsiteX52" fmla="*/ 1025038 w 1751321"/>
              <a:gd name="connsiteY52" fmla="*/ 854435 h 2291704"/>
              <a:gd name="connsiteX53" fmla="*/ 1055183 w 1751321"/>
              <a:gd name="connsiteY53" fmla="*/ 934822 h 2291704"/>
              <a:gd name="connsiteX54" fmla="*/ 1070256 w 1751321"/>
              <a:gd name="connsiteY54" fmla="*/ 969991 h 2291704"/>
              <a:gd name="connsiteX55" fmla="*/ 1095377 w 1751321"/>
              <a:gd name="connsiteY55" fmla="*/ 1005160 h 2291704"/>
              <a:gd name="connsiteX56" fmla="*/ 1140594 w 1751321"/>
              <a:gd name="connsiteY56" fmla="*/ 1145837 h 2291704"/>
              <a:gd name="connsiteX57" fmla="*/ 1195860 w 1751321"/>
              <a:gd name="connsiteY57" fmla="*/ 1281490 h 2291704"/>
              <a:gd name="connsiteX58" fmla="*/ 1251126 w 1751321"/>
              <a:gd name="connsiteY58" fmla="*/ 1397046 h 2291704"/>
              <a:gd name="connsiteX59" fmla="*/ 1351610 w 1751321"/>
              <a:gd name="connsiteY59" fmla="*/ 1472409 h 2291704"/>
              <a:gd name="connsiteX60" fmla="*/ 1442045 w 1751321"/>
              <a:gd name="connsiteY60" fmla="*/ 1472409 h 2291704"/>
              <a:gd name="connsiteX61" fmla="*/ 1477214 w 1751321"/>
              <a:gd name="connsiteY61" fmla="*/ 1432215 h 2291704"/>
              <a:gd name="connsiteX62" fmla="*/ 1437021 w 1751321"/>
              <a:gd name="connsiteY62" fmla="*/ 1361877 h 2291704"/>
              <a:gd name="connsiteX63" fmla="*/ 1406876 w 1751321"/>
              <a:gd name="connsiteY63" fmla="*/ 1286514 h 2291704"/>
              <a:gd name="connsiteX64" fmla="*/ 1381755 w 1751321"/>
              <a:gd name="connsiteY64" fmla="*/ 1231248 h 2291704"/>
              <a:gd name="connsiteX65" fmla="*/ 1351610 w 1751321"/>
              <a:gd name="connsiteY65" fmla="*/ 1110668 h 2291704"/>
              <a:gd name="connsiteX66" fmla="*/ 1331513 w 1751321"/>
              <a:gd name="connsiteY66" fmla="*/ 985064 h 2291704"/>
              <a:gd name="connsiteX67" fmla="*/ 1326489 w 1751321"/>
              <a:gd name="connsiteY67" fmla="*/ 829314 h 2291704"/>
              <a:gd name="connsiteX68" fmla="*/ 1326489 w 1751321"/>
              <a:gd name="connsiteY68" fmla="*/ 718782 h 2291704"/>
              <a:gd name="connsiteX69" fmla="*/ 1316440 w 1751321"/>
              <a:gd name="connsiteY69" fmla="*/ 603226 h 2291704"/>
              <a:gd name="connsiteX70" fmla="*/ 1301368 w 1751321"/>
              <a:gd name="connsiteY70" fmla="*/ 482646 h 2291704"/>
              <a:gd name="connsiteX71" fmla="*/ 1261175 w 1751321"/>
              <a:gd name="connsiteY71" fmla="*/ 402259 h 2291704"/>
              <a:gd name="connsiteX72" fmla="*/ 1246102 w 1751321"/>
              <a:gd name="connsiteY72" fmla="*/ 291727 h 2291704"/>
              <a:gd name="connsiteX73" fmla="*/ 1266199 w 1751321"/>
              <a:gd name="connsiteY73" fmla="*/ 226413 h 2291704"/>
              <a:gd name="connsiteX74" fmla="*/ 1281271 w 1751321"/>
              <a:gd name="connsiteY74" fmla="*/ 216365 h 2291704"/>
              <a:gd name="connsiteX75" fmla="*/ 1326489 w 1751321"/>
              <a:gd name="connsiteY75" fmla="*/ 196268 h 2291704"/>
              <a:gd name="connsiteX76" fmla="*/ 1396827 w 1751321"/>
              <a:gd name="connsiteY76" fmla="*/ 176171 h 2291704"/>
              <a:gd name="connsiteX77" fmla="*/ 1467166 w 1751321"/>
              <a:gd name="connsiteY77" fmla="*/ 181196 h 2291704"/>
              <a:gd name="connsiteX78" fmla="*/ 1517408 w 1751321"/>
              <a:gd name="connsiteY78" fmla="*/ 191244 h 2291704"/>
              <a:gd name="connsiteX79" fmla="*/ 1572673 w 1751321"/>
              <a:gd name="connsiteY79" fmla="*/ 251534 h 2291704"/>
              <a:gd name="connsiteX80" fmla="*/ 1632964 w 1751321"/>
              <a:gd name="connsiteY80" fmla="*/ 321872 h 2291704"/>
              <a:gd name="connsiteX81" fmla="*/ 1663109 w 1751321"/>
              <a:gd name="connsiteY81" fmla="*/ 568057 h 2291704"/>
              <a:gd name="connsiteX82" fmla="*/ 1663109 w 1751321"/>
              <a:gd name="connsiteY82" fmla="*/ 593178 h 2291704"/>
              <a:gd name="connsiteX83" fmla="*/ 1663109 w 1751321"/>
              <a:gd name="connsiteY83" fmla="*/ 728831 h 2291704"/>
              <a:gd name="connsiteX84" fmla="*/ 1663109 w 1751321"/>
              <a:gd name="connsiteY84" fmla="*/ 829314 h 2291704"/>
              <a:gd name="connsiteX85" fmla="*/ 1622915 w 1751321"/>
              <a:gd name="connsiteY85" fmla="*/ 924774 h 2291704"/>
              <a:gd name="connsiteX86" fmla="*/ 1592770 w 1751321"/>
              <a:gd name="connsiteY86" fmla="*/ 1000136 h 2291704"/>
              <a:gd name="connsiteX87" fmla="*/ 1587746 w 1751321"/>
              <a:gd name="connsiteY87" fmla="*/ 1060426 h 2291704"/>
              <a:gd name="connsiteX88" fmla="*/ 1627939 w 1751321"/>
              <a:gd name="connsiteY88" fmla="*/ 1160910 h 2291704"/>
              <a:gd name="connsiteX89" fmla="*/ 1668133 w 1751321"/>
              <a:gd name="connsiteY89" fmla="*/ 1241297 h 2291704"/>
              <a:gd name="connsiteX90" fmla="*/ 1743495 w 1751321"/>
              <a:gd name="connsiteY90" fmla="*/ 1397046 h 2291704"/>
              <a:gd name="connsiteX91" fmla="*/ 1748520 w 1751321"/>
              <a:gd name="connsiteY91" fmla="*/ 1472409 h 2291704"/>
              <a:gd name="connsiteX92" fmla="*/ 1748520 w 1751321"/>
              <a:gd name="connsiteY92" fmla="*/ 1552796 h 2291704"/>
              <a:gd name="connsiteX0" fmla="*/ 1130546 w 1750834"/>
              <a:gd name="connsiteY0" fmla="*/ 271631 h 2291704"/>
              <a:gd name="connsiteX1" fmla="*/ 1080304 w 1750834"/>
              <a:gd name="connsiteY1" fmla="*/ 120905 h 2291704"/>
              <a:gd name="connsiteX2" fmla="*/ 803975 w 1750834"/>
              <a:gd name="connsiteY2" fmla="*/ 5349 h 2291704"/>
              <a:gd name="connsiteX3" fmla="*/ 678370 w 1750834"/>
              <a:gd name="connsiteY3" fmla="*/ 25446 h 2291704"/>
              <a:gd name="connsiteX4" fmla="*/ 572862 w 1750834"/>
              <a:gd name="connsiteY4" fmla="*/ 80712 h 2291704"/>
              <a:gd name="connsiteX5" fmla="*/ 407065 w 1750834"/>
              <a:gd name="connsiteY5" fmla="*/ 171147 h 2291704"/>
              <a:gd name="connsiteX6" fmla="*/ 296533 w 1750834"/>
              <a:gd name="connsiteY6" fmla="*/ 236461 h 2291704"/>
              <a:gd name="connsiteX7" fmla="*/ 276436 w 1750834"/>
              <a:gd name="connsiteY7" fmla="*/ 372114 h 2291704"/>
              <a:gd name="connsiteX8" fmla="*/ 201073 w 1750834"/>
              <a:gd name="connsiteY8" fmla="*/ 477622 h 2291704"/>
              <a:gd name="connsiteX9" fmla="*/ 175953 w 1750834"/>
              <a:gd name="connsiteY9" fmla="*/ 618299 h 2291704"/>
              <a:gd name="connsiteX10" fmla="*/ 196049 w 1750834"/>
              <a:gd name="connsiteY10" fmla="*/ 764000 h 2291704"/>
              <a:gd name="connsiteX11" fmla="*/ 186001 w 1750834"/>
              <a:gd name="connsiteY11" fmla="*/ 919749 h 2291704"/>
              <a:gd name="connsiteX12" fmla="*/ 115662 w 1750834"/>
              <a:gd name="connsiteY12" fmla="*/ 1050378 h 2291704"/>
              <a:gd name="connsiteX13" fmla="*/ 60397 w 1750834"/>
              <a:gd name="connsiteY13" fmla="*/ 1226224 h 2291704"/>
              <a:gd name="connsiteX14" fmla="*/ 106 w 1750834"/>
              <a:gd name="connsiteY14" fmla="*/ 1392022 h 2291704"/>
              <a:gd name="connsiteX15" fmla="*/ 45324 w 1750834"/>
              <a:gd name="connsiteY15" fmla="*/ 1447288 h 2291704"/>
              <a:gd name="connsiteX16" fmla="*/ 30251 w 1750834"/>
              <a:gd name="connsiteY16" fmla="*/ 1608061 h 2291704"/>
              <a:gd name="connsiteX17" fmla="*/ 125711 w 1750834"/>
              <a:gd name="connsiteY17" fmla="*/ 1713569 h 2291704"/>
              <a:gd name="connsiteX18" fmla="*/ 165904 w 1750834"/>
              <a:gd name="connsiteY18" fmla="*/ 1889415 h 2291704"/>
              <a:gd name="connsiteX19" fmla="*/ 296533 w 1750834"/>
              <a:gd name="connsiteY19" fmla="*/ 1994923 h 2291704"/>
              <a:gd name="connsiteX20" fmla="*/ 351799 w 1750834"/>
              <a:gd name="connsiteY20" fmla="*/ 2065261 h 2291704"/>
              <a:gd name="connsiteX21" fmla="*/ 422137 w 1750834"/>
              <a:gd name="connsiteY21" fmla="*/ 2170769 h 2291704"/>
              <a:gd name="connsiteX22" fmla="*/ 462331 w 1750834"/>
              <a:gd name="connsiteY22" fmla="*/ 2251156 h 2291704"/>
              <a:gd name="connsiteX23" fmla="*/ 547742 w 1750834"/>
              <a:gd name="connsiteY23" fmla="*/ 2286325 h 2291704"/>
              <a:gd name="connsiteX24" fmla="*/ 663298 w 1750834"/>
              <a:gd name="connsiteY24" fmla="*/ 2286325 h 2291704"/>
              <a:gd name="connsiteX25" fmla="*/ 743684 w 1750834"/>
              <a:gd name="connsiteY25" fmla="*/ 2236083 h 2291704"/>
              <a:gd name="connsiteX26" fmla="*/ 773829 w 1750834"/>
              <a:gd name="connsiteY26" fmla="*/ 2195890 h 2291704"/>
              <a:gd name="connsiteX27" fmla="*/ 783878 w 1750834"/>
              <a:gd name="connsiteY27" fmla="*/ 2155697 h 2291704"/>
              <a:gd name="connsiteX28" fmla="*/ 753733 w 1750834"/>
              <a:gd name="connsiteY28" fmla="*/ 2065261 h 2291704"/>
              <a:gd name="connsiteX29" fmla="*/ 693443 w 1750834"/>
              <a:gd name="connsiteY29" fmla="*/ 1989899 h 2291704"/>
              <a:gd name="connsiteX30" fmla="*/ 643201 w 1750834"/>
              <a:gd name="connsiteY30" fmla="*/ 1884391 h 2291704"/>
              <a:gd name="connsiteX31" fmla="*/ 643201 w 1750834"/>
              <a:gd name="connsiteY31" fmla="*/ 1809028 h 2291704"/>
              <a:gd name="connsiteX32" fmla="*/ 643201 w 1750834"/>
              <a:gd name="connsiteY32" fmla="*/ 1678400 h 2291704"/>
              <a:gd name="connsiteX33" fmla="*/ 648225 w 1750834"/>
              <a:gd name="connsiteY33" fmla="*/ 1542747 h 2291704"/>
              <a:gd name="connsiteX34" fmla="*/ 643201 w 1750834"/>
              <a:gd name="connsiteY34" fmla="*/ 1457336 h 2291704"/>
              <a:gd name="connsiteX35" fmla="*/ 623104 w 1750834"/>
              <a:gd name="connsiteY35" fmla="*/ 1316659 h 2291704"/>
              <a:gd name="connsiteX36" fmla="*/ 658273 w 1750834"/>
              <a:gd name="connsiteY36" fmla="*/ 1246321 h 2291704"/>
              <a:gd name="connsiteX37" fmla="*/ 678370 w 1750834"/>
              <a:gd name="connsiteY37" fmla="*/ 1095596 h 2291704"/>
              <a:gd name="connsiteX38" fmla="*/ 638177 w 1750834"/>
              <a:gd name="connsiteY38" fmla="*/ 924774 h 2291704"/>
              <a:gd name="connsiteX39" fmla="*/ 597983 w 1750834"/>
              <a:gd name="connsiteY39" fmla="*/ 839363 h 2291704"/>
              <a:gd name="connsiteX40" fmla="*/ 567838 w 1750834"/>
              <a:gd name="connsiteY40" fmla="*/ 683613 h 2291704"/>
              <a:gd name="connsiteX41" fmla="*/ 567838 w 1750834"/>
              <a:gd name="connsiteY41" fmla="*/ 573081 h 2291704"/>
              <a:gd name="connsiteX42" fmla="*/ 597983 w 1750834"/>
              <a:gd name="connsiteY42" fmla="*/ 442453 h 2291704"/>
              <a:gd name="connsiteX43" fmla="*/ 668322 w 1750834"/>
              <a:gd name="connsiteY43" fmla="*/ 352017 h 2291704"/>
              <a:gd name="connsiteX44" fmla="*/ 733636 w 1750834"/>
              <a:gd name="connsiteY44" fmla="*/ 321872 h 2291704"/>
              <a:gd name="connsiteX45" fmla="*/ 819047 w 1750834"/>
              <a:gd name="connsiteY45" fmla="*/ 286703 h 2291704"/>
              <a:gd name="connsiteX46" fmla="*/ 894410 w 1750834"/>
              <a:gd name="connsiteY46" fmla="*/ 276655 h 2291704"/>
              <a:gd name="connsiteX47" fmla="*/ 949676 w 1750834"/>
              <a:gd name="connsiteY47" fmla="*/ 336945 h 2291704"/>
              <a:gd name="connsiteX48" fmla="*/ 944651 w 1750834"/>
              <a:gd name="connsiteY48" fmla="*/ 437428 h 2291704"/>
              <a:gd name="connsiteX49" fmla="*/ 964748 w 1750834"/>
              <a:gd name="connsiteY49" fmla="*/ 583130 h 2291704"/>
              <a:gd name="connsiteX50" fmla="*/ 994893 w 1750834"/>
              <a:gd name="connsiteY50" fmla="*/ 688637 h 2291704"/>
              <a:gd name="connsiteX51" fmla="*/ 1009966 w 1750834"/>
              <a:gd name="connsiteY51" fmla="*/ 764000 h 2291704"/>
              <a:gd name="connsiteX52" fmla="*/ 1025038 w 1750834"/>
              <a:gd name="connsiteY52" fmla="*/ 854435 h 2291704"/>
              <a:gd name="connsiteX53" fmla="*/ 1055183 w 1750834"/>
              <a:gd name="connsiteY53" fmla="*/ 934822 h 2291704"/>
              <a:gd name="connsiteX54" fmla="*/ 1070256 w 1750834"/>
              <a:gd name="connsiteY54" fmla="*/ 969991 h 2291704"/>
              <a:gd name="connsiteX55" fmla="*/ 1095377 w 1750834"/>
              <a:gd name="connsiteY55" fmla="*/ 1005160 h 2291704"/>
              <a:gd name="connsiteX56" fmla="*/ 1140594 w 1750834"/>
              <a:gd name="connsiteY56" fmla="*/ 1145837 h 2291704"/>
              <a:gd name="connsiteX57" fmla="*/ 1195860 w 1750834"/>
              <a:gd name="connsiteY57" fmla="*/ 1281490 h 2291704"/>
              <a:gd name="connsiteX58" fmla="*/ 1251126 w 1750834"/>
              <a:gd name="connsiteY58" fmla="*/ 1397046 h 2291704"/>
              <a:gd name="connsiteX59" fmla="*/ 1351610 w 1750834"/>
              <a:gd name="connsiteY59" fmla="*/ 1472409 h 2291704"/>
              <a:gd name="connsiteX60" fmla="*/ 1442045 w 1750834"/>
              <a:gd name="connsiteY60" fmla="*/ 1472409 h 2291704"/>
              <a:gd name="connsiteX61" fmla="*/ 1477214 w 1750834"/>
              <a:gd name="connsiteY61" fmla="*/ 1432215 h 2291704"/>
              <a:gd name="connsiteX62" fmla="*/ 1437021 w 1750834"/>
              <a:gd name="connsiteY62" fmla="*/ 1361877 h 2291704"/>
              <a:gd name="connsiteX63" fmla="*/ 1406876 w 1750834"/>
              <a:gd name="connsiteY63" fmla="*/ 1286514 h 2291704"/>
              <a:gd name="connsiteX64" fmla="*/ 1381755 w 1750834"/>
              <a:gd name="connsiteY64" fmla="*/ 1231248 h 2291704"/>
              <a:gd name="connsiteX65" fmla="*/ 1351610 w 1750834"/>
              <a:gd name="connsiteY65" fmla="*/ 1110668 h 2291704"/>
              <a:gd name="connsiteX66" fmla="*/ 1331513 w 1750834"/>
              <a:gd name="connsiteY66" fmla="*/ 985064 h 2291704"/>
              <a:gd name="connsiteX67" fmla="*/ 1326489 w 1750834"/>
              <a:gd name="connsiteY67" fmla="*/ 829314 h 2291704"/>
              <a:gd name="connsiteX68" fmla="*/ 1326489 w 1750834"/>
              <a:gd name="connsiteY68" fmla="*/ 718782 h 2291704"/>
              <a:gd name="connsiteX69" fmla="*/ 1316440 w 1750834"/>
              <a:gd name="connsiteY69" fmla="*/ 603226 h 2291704"/>
              <a:gd name="connsiteX70" fmla="*/ 1301368 w 1750834"/>
              <a:gd name="connsiteY70" fmla="*/ 482646 h 2291704"/>
              <a:gd name="connsiteX71" fmla="*/ 1261175 w 1750834"/>
              <a:gd name="connsiteY71" fmla="*/ 402259 h 2291704"/>
              <a:gd name="connsiteX72" fmla="*/ 1246102 w 1750834"/>
              <a:gd name="connsiteY72" fmla="*/ 291727 h 2291704"/>
              <a:gd name="connsiteX73" fmla="*/ 1266199 w 1750834"/>
              <a:gd name="connsiteY73" fmla="*/ 226413 h 2291704"/>
              <a:gd name="connsiteX74" fmla="*/ 1281271 w 1750834"/>
              <a:gd name="connsiteY74" fmla="*/ 216365 h 2291704"/>
              <a:gd name="connsiteX75" fmla="*/ 1326489 w 1750834"/>
              <a:gd name="connsiteY75" fmla="*/ 196268 h 2291704"/>
              <a:gd name="connsiteX76" fmla="*/ 1396827 w 1750834"/>
              <a:gd name="connsiteY76" fmla="*/ 176171 h 2291704"/>
              <a:gd name="connsiteX77" fmla="*/ 1467166 w 1750834"/>
              <a:gd name="connsiteY77" fmla="*/ 181196 h 2291704"/>
              <a:gd name="connsiteX78" fmla="*/ 1517408 w 1750834"/>
              <a:gd name="connsiteY78" fmla="*/ 191244 h 2291704"/>
              <a:gd name="connsiteX79" fmla="*/ 1572673 w 1750834"/>
              <a:gd name="connsiteY79" fmla="*/ 251534 h 2291704"/>
              <a:gd name="connsiteX80" fmla="*/ 1632964 w 1750834"/>
              <a:gd name="connsiteY80" fmla="*/ 321872 h 2291704"/>
              <a:gd name="connsiteX81" fmla="*/ 1663109 w 1750834"/>
              <a:gd name="connsiteY81" fmla="*/ 568057 h 2291704"/>
              <a:gd name="connsiteX82" fmla="*/ 1663109 w 1750834"/>
              <a:gd name="connsiteY82" fmla="*/ 593178 h 2291704"/>
              <a:gd name="connsiteX83" fmla="*/ 1663109 w 1750834"/>
              <a:gd name="connsiteY83" fmla="*/ 728831 h 2291704"/>
              <a:gd name="connsiteX84" fmla="*/ 1663109 w 1750834"/>
              <a:gd name="connsiteY84" fmla="*/ 829314 h 2291704"/>
              <a:gd name="connsiteX85" fmla="*/ 1622915 w 1750834"/>
              <a:gd name="connsiteY85" fmla="*/ 924774 h 2291704"/>
              <a:gd name="connsiteX86" fmla="*/ 1592770 w 1750834"/>
              <a:gd name="connsiteY86" fmla="*/ 1000136 h 2291704"/>
              <a:gd name="connsiteX87" fmla="*/ 1587746 w 1750834"/>
              <a:gd name="connsiteY87" fmla="*/ 1060426 h 2291704"/>
              <a:gd name="connsiteX88" fmla="*/ 1627939 w 1750834"/>
              <a:gd name="connsiteY88" fmla="*/ 1160910 h 2291704"/>
              <a:gd name="connsiteX89" fmla="*/ 1668133 w 1750834"/>
              <a:gd name="connsiteY89" fmla="*/ 1241297 h 2291704"/>
              <a:gd name="connsiteX90" fmla="*/ 1743495 w 1750834"/>
              <a:gd name="connsiteY90" fmla="*/ 1397046 h 2291704"/>
              <a:gd name="connsiteX91" fmla="*/ 1748520 w 1750834"/>
              <a:gd name="connsiteY91" fmla="*/ 1472409 h 2291704"/>
              <a:gd name="connsiteX0" fmla="*/ 1130546 w 1743495"/>
              <a:gd name="connsiteY0" fmla="*/ 271631 h 2291704"/>
              <a:gd name="connsiteX1" fmla="*/ 1080304 w 1743495"/>
              <a:gd name="connsiteY1" fmla="*/ 120905 h 2291704"/>
              <a:gd name="connsiteX2" fmla="*/ 803975 w 1743495"/>
              <a:gd name="connsiteY2" fmla="*/ 5349 h 2291704"/>
              <a:gd name="connsiteX3" fmla="*/ 678370 w 1743495"/>
              <a:gd name="connsiteY3" fmla="*/ 25446 h 2291704"/>
              <a:gd name="connsiteX4" fmla="*/ 572862 w 1743495"/>
              <a:gd name="connsiteY4" fmla="*/ 80712 h 2291704"/>
              <a:gd name="connsiteX5" fmla="*/ 407065 w 1743495"/>
              <a:gd name="connsiteY5" fmla="*/ 171147 h 2291704"/>
              <a:gd name="connsiteX6" fmla="*/ 296533 w 1743495"/>
              <a:gd name="connsiteY6" fmla="*/ 236461 h 2291704"/>
              <a:gd name="connsiteX7" fmla="*/ 276436 w 1743495"/>
              <a:gd name="connsiteY7" fmla="*/ 372114 h 2291704"/>
              <a:gd name="connsiteX8" fmla="*/ 201073 w 1743495"/>
              <a:gd name="connsiteY8" fmla="*/ 477622 h 2291704"/>
              <a:gd name="connsiteX9" fmla="*/ 175953 w 1743495"/>
              <a:gd name="connsiteY9" fmla="*/ 618299 h 2291704"/>
              <a:gd name="connsiteX10" fmla="*/ 196049 w 1743495"/>
              <a:gd name="connsiteY10" fmla="*/ 764000 h 2291704"/>
              <a:gd name="connsiteX11" fmla="*/ 186001 w 1743495"/>
              <a:gd name="connsiteY11" fmla="*/ 919749 h 2291704"/>
              <a:gd name="connsiteX12" fmla="*/ 115662 w 1743495"/>
              <a:gd name="connsiteY12" fmla="*/ 1050378 h 2291704"/>
              <a:gd name="connsiteX13" fmla="*/ 60397 w 1743495"/>
              <a:gd name="connsiteY13" fmla="*/ 1226224 h 2291704"/>
              <a:gd name="connsiteX14" fmla="*/ 106 w 1743495"/>
              <a:gd name="connsiteY14" fmla="*/ 1392022 h 2291704"/>
              <a:gd name="connsiteX15" fmla="*/ 45324 w 1743495"/>
              <a:gd name="connsiteY15" fmla="*/ 1447288 h 2291704"/>
              <a:gd name="connsiteX16" fmla="*/ 30251 w 1743495"/>
              <a:gd name="connsiteY16" fmla="*/ 1608061 h 2291704"/>
              <a:gd name="connsiteX17" fmla="*/ 125711 w 1743495"/>
              <a:gd name="connsiteY17" fmla="*/ 1713569 h 2291704"/>
              <a:gd name="connsiteX18" fmla="*/ 165904 w 1743495"/>
              <a:gd name="connsiteY18" fmla="*/ 1889415 h 2291704"/>
              <a:gd name="connsiteX19" fmla="*/ 296533 w 1743495"/>
              <a:gd name="connsiteY19" fmla="*/ 1994923 h 2291704"/>
              <a:gd name="connsiteX20" fmla="*/ 351799 w 1743495"/>
              <a:gd name="connsiteY20" fmla="*/ 2065261 h 2291704"/>
              <a:gd name="connsiteX21" fmla="*/ 422137 w 1743495"/>
              <a:gd name="connsiteY21" fmla="*/ 2170769 h 2291704"/>
              <a:gd name="connsiteX22" fmla="*/ 462331 w 1743495"/>
              <a:gd name="connsiteY22" fmla="*/ 2251156 h 2291704"/>
              <a:gd name="connsiteX23" fmla="*/ 547742 w 1743495"/>
              <a:gd name="connsiteY23" fmla="*/ 2286325 h 2291704"/>
              <a:gd name="connsiteX24" fmla="*/ 663298 w 1743495"/>
              <a:gd name="connsiteY24" fmla="*/ 2286325 h 2291704"/>
              <a:gd name="connsiteX25" fmla="*/ 743684 w 1743495"/>
              <a:gd name="connsiteY25" fmla="*/ 2236083 h 2291704"/>
              <a:gd name="connsiteX26" fmla="*/ 773829 w 1743495"/>
              <a:gd name="connsiteY26" fmla="*/ 2195890 h 2291704"/>
              <a:gd name="connsiteX27" fmla="*/ 783878 w 1743495"/>
              <a:gd name="connsiteY27" fmla="*/ 2155697 h 2291704"/>
              <a:gd name="connsiteX28" fmla="*/ 753733 w 1743495"/>
              <a:gd name="connsiteY28" fmla="*/ 2065261 h 2291704"/>
              <a:gd name="connsiteX29" fmla="*/ 693443 w 1743495"/>
              <a:gd name="connsiteY29" fmla="*/ 1989899 h 2291704"/>
              <a:gd name="connsiteX30" fmla="*/ 643201 w 1743495"/>
              <a:gd name="connsiteY30" fmla="*/ 1884391 h 2291704"/>
              <a:gd name="connsiteX31" fmla="*/ 643201 w 1743495"/>
              <a:gd name="connsiteY31" fmla="*/ 1809028 h 2291704"/>
              <a:gd name="connsiteX32" fmla="*/ 643201 w 1743495"/>
              <a:gd name="connsiteY32" fmla="*/ 1678400 h 2291704"/>
              <a:gd name="connsiteX33" fmla="*/ 648225 w 1743495"/>
              <a:gd name="connsiteY33" fmla="*/ 1542747 h 2291704"/>
              <a:gd name="connsiteX34" fmla="*/ 643201 w 1743495"/>
              <a:gd name="connsiteY34" fmla="*/ 1457336 h 2291704"/>
              <a:gd name="connsiteX35" fmla="*/ 623104 w 1743495"/>
              <a:gd name="connsiteY35" fmla="*/ 1316659 h 2291704"/>
              <a:gd name="connsiteX36" fmla="*/ 658273 w 1743495"/>
              <a:gd name="connsiteY36" fmla="*/ 1246321 h 2291704"/>
              <a:gd name="connsiteX37" fmla="*/ 678370 w 1743495"/>
              <a:gd name="connsiteY37" fmla="*/ 1095596 h 2291704"/>
              <a:gd name="connsiteX38" fmla="*/ 638177 w 1743495"/>
              <a:gd name="connsiteY38" fmla="*/ 924774 h 2291704"/>
              <a:gd name="connsiteX39" fmla="*/ 597983 w 1743495"/>
              <a:gd name="connsiteY39" fmla="*/ 839363 h 2291704"/>
              <a:gd name="connsiteX40" fmla="*/ 567838 w 1743495"/>
              <a:gd name="connsiteY40" fmla="*/ 683613 h 2291704"/>
              <a:gd name="connsiteX41" fmla="*/ 567838 w 1743495"/>
              <a:gd name="connsiteY41" fmla="*/ 573081 h 2291704"/>
              <a:gd name="connsiteX42" fmla="*/ 597983 w 1743495"/>
              <a:gd name="connsiteY42" fmla="*/ 442453 h 2291704"/>
              <a:gd name="connsiteX43" fmla="*/ 668322 w 1743495"/>
              <a:gd name="connsiteY43" fmla="*/ 352017 h 2291704"/>
              <a:gd name="connsiteX44" fmla="*/ 733636 w 1743495"/>
              <a:gd name="connsiteY44" fmla="*/ 321872 h 2291704"/>
              <a:gd name="connsiteX45" fmla="*/ 819047 w 1743495"/>
              <a:gd name="connsiteY45" fmla="*/ 286703 h 2291704"/>
              <a:gd name="connsiteX46" fmla="*/ 894410 w 1743495"/>
              <a:gd name="connsiteY46" fmla="*/ 276655 h 2291704"/>
              <a:gd name="connsiteX47" fmla="*/ 949676 w 1743495"/>
              <a:gd name="connsiteY47" fmla="*/ 336945 h 2291704"/>
              <a:gd name="connsiteX48" fmla="*/ 944651 w 1743495"/>
              <a:gd name="connsiteY48" fmla="*/ 437428 h 2291704"/>
              <a:gd name="connsiteX49" fmla="*/ 964748 w 1743495"/>
              <a:gd name="connsiteY49" fmla="*/ 583130 h 2291704"/>
              <a:gd name="connsiteX50" fmla="*/ 994893 w 1743495"/>
              <a:gd name="connsiteY50" fmla="*/ 688637 h 2291704"/>
              <a:gd name="connsiteX51" fmla="*/ 1009966 w 1743495"/>
              <a:gd name="connsiteY51" fmla="*/ 764000 h 2291704"/>
              <a:gd name="connsiteX52" fmla="*/ 1025038 w 1743495"/>
              <a:gd name="connsiteY52" fmla="*/ 854435 h 2291704"/>
              <a:gd name="connsiteX53" fmla="*/ 1055183 w 1743495"/>
              <a:gd name="connsiteY53" fmla="*/ 934822 h 2291704"/>
              <a:gd name="connsiteX54" fmla="*/ 1070256 w 1743495"/>
              <a:gd name="connsiteY54" fmla="*/ 969991 h 2291704"/>
              <a:gd name="connsiteX55" fmla="*/ 1095377 w 1743495"/>
              <a:gd name="connsiteY55" fmla="*/ 1005160 h 2291704"/>
              <a:gd name="connsiteX56" fmla="*/ 1140594 w 1743495"/>
              <a:gd name="connsiteY56" fmla="*/ 1145837 h 2291704"/>
              <a:gd name="connsiteX57" fmla="*/ 1195860 w 1743495"/>
              <a:gd name="connsiteY57" fmla="*/ 1281490 h 2291704"/>
              <a:gd name="connsiteX58" fmla="*/ 1251126 w 1743495"/>
              <a:gd name="connsiteY58" fmla="*/ 1397046 h 2291704"/>
              <a:gd name="connsiteX59" fmla="*/ 1351610 w 1743495"/>
              <a:gd name="connsiteY59" fmla="*/ 1472409 h 2291704"/>
              <a:gd name="connsiteX60" fmla="*/ 1442045 w 1743495"/>
              <a:gd name="connsiteY60" fmla="*/ 1472409 h 2291704"/>
              <a:gd name="connsiteX61" fmla="*/ 1477214 w 1743495"/>
              <a:gd name="connsiteY61" fmla="*/ 1432215 h 2291704"/>
              <a:gd name="connsiteX62" fmla="*/ 1437021 w 1743495"/>
              <a:gd name="connsiteY62" fmla="*/ 1361877 h 2291704"/>
              <a:gd name="connsiteX63" fmla="*/ 1406876 w 1743495"/>
              <a:gd name="connsiteY63" fmla="*/ 1286514 h 2291704"/>
              <a:gd name="connsiteX64" fmla="*/ 1381755 w 1743495"/>
              <a:gd name="connsiteY64" fmla="*/ 1231248 h 2291704"/>
              <a:gd name="connsiteX65" fmla="*/ 1351610 w 1743495"/>
              <a:gd name="connsiteY65" fmla="*/ 1110668 h 2291704"/>
              <a:gd name="connsiteX66" fmla="*/ 1331513 w 1743495"/>
              <a:gd name="connsiteY66" fmla="*/ 985064 h 2291704"/>
              <a:gd name="connsiteX67" fmla="*/ 1326489 w 1743495"/>
              <a:gd name="connsiteY67" fmla="*/ 829314 h 2291704"/>
              <a:gd name="connsiteX68" fmla="*/ 1326489 w 1743495"/>
              <a:gd name="connsiteY68" fmla="*/ 718782 h 2291704"/>
              <a:gd name="connsiteX69" fmla="*/ 1316440 w 1743495"/>
              <a:gd name="connsiteY69" fmla="*/ 603226 h 2291704"/>
              <a:gd name="connsiteX70" fmla="*/ 1301368 w 1743495"/>
              <a:gd name="connsiteY70" fmla="*/ 482646 h 2291704"/>
              <a:gd name="connsiteX71" fmla="*/ 1261175 w 1743495"/>
              <a:gd name="connsiteY71" fmla="*/ 402259 h 2291704"/>
              <a:gd name="connsiteX72" fmla="*/ 1246102 w 1743495"/>
              <a:gd name="connsiteY72" fmla="*/ 291727 h 2291704"/>
              <a:gd name="connsiteX73" fmla="*/ 1266199 w 1743495"/>
              <a:gd name="connsiteY73" fmla="*/ 226413 h 2291704"/>
              <a:gd name="connsiteX74" fmla="*/ 1281271 w 1743495"/>
              <a:gd name="connsiteY74" fmla="*/ 216365 h 2291704"/>
              <a:gd name="connsiteX75" fmla="*/ 1326489 w 1743495"/>
              <a:gd name="connsiteY75" fmla="*/ 196268 h 2291704"/>
              <a:gd name="connsiteX76" fmla="*/ 1396827 w 1743495"/>
              <a:gd name="connsiteY76" fmla="*/ 176171 h 2291704"/>
              <a:gd name="connsiteX77" fmla="*/ 1467166 w 1743495"/>
              <a:gd name="connsiteY77" fmla="*/ 181196 h 2291704"/>
              <a:gd name="connsiteX78" fmla="*/ 1517408 w 1743495"/>
              <a:gd name="connsiteY78" fmla="*/ 191244 h 2291704"/>
              <a:gd name="connsiteX79" fmla="*/ 1572673 w 1743495"/>
              <a:gd name="connsiteY79" fmla="*/ 251534 h 2291704"/>
              <a:gd name="connsiteX80" fmla="*/ 1632964 w 1743495"/>
              <a:gd name="connsiteY80" fmla="*/ 321872 h 2291704"/>
              <a:gd name="connsiteX81" fmla="*/ 1663109 w 1743495"/>
              <a:gd name="connsiteY81" fmla="*/ 568057 h 2291704"/>
              <a:gd name="connsiteX82" fmla="*/ 1663109 w 1743495"/>
              <a:gd name="connsiteY82" fmla="*/ 593178 h 2291704"/>
              <a:gd name="connsiteX83" fmla="*/ 1663109 w 1743495"/>
              <a:gd name="connsiteY83" fmla="*/ 728831 h 2291704"/>
              <a:gd name="connsiteX84" fmla="*/ 1663109 w 1743495"/>
              <a:gd name="connsiteY84" fmla="*/ 829314 h 2291704"/>
              <a:gd name="connsiteX85" fmla="*/ 1622915 w 1743495"/>
              <a:gd name="connsiteY85" fmla="*/ 924774 h 2291704"/>
              <a:gd name="connsiteX86" fmla="*/ 1592770 w 1743495"/>
              <a:gd name="connsiteY86" fmla="*/ 1000136 h 2291704"/>
              <a:gd name="connsiteX87" fmla="*/ 1587746 w 1743495"/>
              <a:gd name="connsiteY87" fmla="*/ 1060426 h 2291704"/>
              <a:gd name="connsiteX88" fmla="*/ 1627939 w 1743495"/>
              <a:gd name="connsiteY88" fmla="*/ 1160910 h 2291704"/>
              <a:gd name="connsiteX89" fmla="*/ 1668133 w 1743495"/>
              <a:gd name="connsiteY89" fmla="*/ 1241297 h 2291704"/>
              <a:gd name="connsiteX90" fmla="*/ 1743495 w 1743495"/>
              <a:gd name="connsiteY90" fmla="*/ 1397046 h 2291704"/>
              <a:gd name="connsiteX0" fmla="*/ 1130546 w 1668133"/>
              <a:gd name="connsiteY0" fmla="*/ 271631 h 2291704"/>
              <a:gd name="connsiteX1" fmla="*/ 1080304 w 1668133"/>
              <a:gd name="connsiteY1" fmla="*/ 120905 h 2291704"/>
              <a:gd name="connsiteX2" fmla="*/ 803975 w 1668133"/>
              <a:gd name="connsiteY2" fmla="*/ 5349 h 2291704"/>
              <a:gd name="connsiteX3" fmla="*/ 678370 w 1668133"/>
              <a:gd name="connsiteY3" fmla="*/ 25446 h 2291704"/>
              <a:gd name="connsiteX4" fmla="*/ 572862 w 1668133"/>
              <a:gd name="connsiteY4" fmla="*/ 80712 h 2291704"/>
              <a:gd name="connsiteX5" fmla="*/ 407065 w 1668133"/>
              <a:gd name="connsiteY5" fmla="*/ 171147 h 2291704"/>
              <a:gd name="connsiteX6" fmla="*/ 296533 w 1668133"/>
              <a:gd name="connsiteY6" fmla="*/ 236461 h 2291704"/>
              <a:gd name="connsiteX7" fmla="*/ 276436 w 1668133"/>
              <a:gd name="connsiteY7" fmla="*/ 372114 h 2291704"/>
              <a:gd name="connsiteX8" fmla="*/ 201073 w 1668133"/>
              <a:gd name="connsiteY8" fmla="*/ 477622 h 2291704"/>
              <a:gd name="connsiteX9" fmla="*/ 175953 w 1668133"/>
              <a:gd name="connsiteY9" fmla="*/ 618299 h 2291704"/>
              <a:gd name="connsiteX10" fmla="*/ 196049 w 1668133"/>
              <a:gd name="connsiteY10" fmla="*/ 764000 h 2291704"/>
              <a:gd name="connsiteX11" fmla="*/ 186001 w 1668133"/>
              <a:gd name="connsiteY11" fmla="*/ 919749 h 2291704"/>
              <a:gd name="connsiteX12" fmla="*/ 115662 w 1668133"/>
              <a:gd name="connsiteY12" fmla="*/ 1050378 h 2291704"/>
              <a:gd name="connsiteX13" fmla="*/ 60397 w 1668133"/>
              <a:gd name="connsiteY13" fmla="*/ 1226224 h 2291704"/>
              <a:gd name="connsiteX14" fmla="*/ 106 w 1668133"/>
              <a:gd name="connsiteY14" fmla="*/ 1392022 h 2291704"/>
              <a:gd name="connsiteX15" fmla="*/ 45324 w 1668133"/>
              <a:gd name="connsiteY15" fmla="*/ 1447288 h 2291704"/>
              <a:gd name="connsiteX16" fmla="*/ 30251 w 1668133"/>
              <a:gd name="connsiteY16" fmla="*/ 1608061 h 2291704"/>
              <a:gd name="connsiteX17" fmla="*/ 125711 w 1668133"/>
              <a:gd name="connsiteY17" fmla="*/ 1713569 h 2291704"/>
              <a:gd name="connsiteX18" fmla="*/ 165904 w 1668133"/>
              <a:gd name="connsiteY18" fmla="*/ 1889415 h 2291704"/>
              <a:gd name="connsiteX19" fmla="*/ 296533 w 1668133"/>
              <a:gd name="connsiteY19" fmla="*/ 1994923 h 2291704"/>
              <a:gd name="connsiteX20" fmla="*/ 351799 w 1668133"/>
              <a:gd name="connsiteY20" fmla="*/ 2065261 h 2291704"/>
              <a:gd name="connsiteX21" fmla="*/ 422137 w 1668133"/>
              <a:gd name="connsiteY21" fmla="*/ 2170769 h 2291704"/>
              <a:gd name="connsiteX22" fmla="*/ 462331 w 1668133"/>
              <a:gd name="connsiteY22" fmla="*/ 2251156 h 2291704"/>
              <a:gd name="connsiteX23" fmla="*/ 547742 w 1668133"/>
              <a:gd name="connsiteY23" fmla="*/ 2286325 h 2291704"/>
              <a:gd name="connsiteX24" fmla="*/ 663298 w 1668133"/>
              <a:gd name="connsiteY24" fmla="*/ 2286325 h 2291704"/>
              <a:gd name="connsiteX25" fmla="*/ 743684 w 1668133"/>
              <a:gd name="connsiteY25" fmla="*/ 2236083 h 2291704"/>
              <a:gd name="connsiteX26" fmla="*/ 773829 w 1668133"/>
              <a:gd name="connsiteY26" fmla="*/ 2195890 h 2291704"/>
              <a:gd name="connsiteX27" fmla="*/ 783878 w 1668133"/>
              <a:gd name="connsiteY27" fmla="*/ 2155697 h 2291704"/>
              <a:gd name="connsiteX28" fmla="*/ 753733 w 1668133"/>
              <a:gd name="connsiteY28" fmla="*/ 2065261 h 2291704"/>
              <a:gd name="connsiteX29" fmla="*/ 693443 w 1668133"/>
              <a:gd name="connsiteY29" fmla="*/ 1989899 h 2291704"/>
              <a:gd name="connsiteX30" fmla="*/ 643201 w 1668133"/>
              <a:gd name="connsiteY30" fmla="*/ 1884391 h 2291704"/>
              <a:gd name="connsiteX31" fmla="*/ 643201 w 1668133"/>
              <a:gd name="connsiteY31" fmla="*/ 1809028 h 2291704"/>
              <a:gd name="connsiteX32" fmla="*/ 643201 w 1668133"/>
              <a:gd name="connsiteY32" fmla="*/ 1678400 h 2291704"/>
              <a:gd name="connsiteX33" fmla="*/ 648225 w 1668133"/>
              <a:gd name="connsiteY33" fmla="*/ 1542747 h 2291704"/>
              <a:gd name="connsiteX34" fmla="*/ 643201 w 1668133"/>
              <a:gd name="connsiteY34" fmla="*/ 1457336 h 2291704"/>
              <a:gd name="connsiteX35" fmla="*/ 623104 w 1668133"/>
              <a:gd name="connsiteY35" fmla="*/ 1316659 h 2291704"/>
              <a:gd name="connsiteX36" fmla="*/ 658273 w 1668133"/>
              <a:gd name="connsiteY36" fmla="*/ 1246321 h 2291704"/>
              <a:gd name="connsiteX37" fmla="*/ 678370 w 1668133"/>
              <a:gd name="connsiteY37" fmla="*/ 1095596 h 2291704"/>
              <a:gd name="connsiteX38" fmla="*/ 638177 w 1668133"/>
              <a:gd name="connsiteY38" fmla="*/ 924774 h 2291704"/>
              <a:gd name="connsiteX39" fmla="*/ 597983 w 1668133"/>
              <a:gd name="connsiteY39" fmla="*/ 839363 h 2291704"/>
              <a:gd name="connsiteX40" fmla="*/ 567838 w 1668133"/>
              <a:gd name="connsiteY40" fmla="*/ 683613 h 2291704"/>
              <a:gd name="connsiteX41" fmla="*/ 567838 w 1668133"/>
              <a:gd name="connsiteY41" fmla="*/ 573081 h 2291704"/>
              <a:gd name="connsiteX42" fmla="*/ 597983 w 1668133"/>
              <a:gd name="connsiteY42" fmla="*/ 442453 h 2291704"/>
              <a:gd name="connsiteX43" fmla="*/ 668322 w 1668133"/>
              <a:gd name="connsiteY43" fmla="*/ 352017 h 2291704"/>
              <a:gd name="connsiteX44" fmla="*/ 733636 w 1668133"/>
              <a:gd name="connsiteY44" fmla="*/ 321872 h 2291704"/>
              <a:gd name="connsiteX45" fmla="*/ 819047 w 1668133"/>
              <a:gd name="connsiteY45" fmla="*/ 286703 h 2291704"/>
              <a:gd name="connsiteX46" fmla="*/ 894410 w 1668133"/>
              <a:gd name="connsiteY46" fmla="*/ 276655 h 2291704"/>
              <a:gd name="connsiteX47" fmla="*/ 949676 w 1668133"/>
              <a:gd name="connsiteY47" fmla="*/ 336945 h 2291704"/>
              <a:gd name="connsiteX48" fmla="*/ 944651 w 1668133"/>
              <a:gd name="connsiteY48" fmla="*/ 437428 h 2291704"/>
              <a:gd name="connsiteX49" fmla="*/ 964748 w 1668133"/>
              <a:gd name="connsiteY49" fmla="*/ 583130 h 2291704"/>
              <a:gd name="connsiteX50" fmla="*/ 994893 w 1668133"/>
              <a:gd name="connsiteY50" fmla="*/ 688637 h 2291704"/>
              <a:gd name="connsiteX51" fmla="*/ 1009966 w 1668133"/>
              <a:gd name="connsiteY51" fmla="*/ 764000 h 2291704"/>
              <a:gd name="connsiteX52" fmla="*/ 1025038 w 1668133"/>
              <a:gd name="connsiteY52" fmla="*/ 854435 h 2291704"/>
              <a:gd name="connsiteX53" fmla="*/ 1055183 w 1668133"/>
              <a:gd name="connsiteY53" fmla="*/ 934822 h 2291704"/>
              <a:gd name="connsiteX54" fmla="*/ 1070256 w 1668133"/>
              <a:gd name="connsiteY54" fmla="*/ 969991 h 2291704"/>
              <a:gd name="connsiteX55" fmla="*/ 1095377 w 1668133"/>
              <a:gd name="connsiteY55" fmla="*/ 1005160 h 2291704"/>
              <a:gd name="connsiteX56" fmla="*/ 1140594 w 1668133"/>
              <a:gd name="connsiteY56" fmla="*/ 1145837 h 2291704"/>
              <a:gd name="connsiteX57" fmla="*/ 1195860 w 1668133"/>
              <a:gd name="connsiteY57" fmla="*/ 1281490 h 2291704"/>
              <a:gd name="connsiteX58" fmla="*/ 1251126 w 1668133"/>
              <a:gd name="connsiteY58" fmla="*/ 1397046 h 2291704"/>
              <a:gd name="connsiteX59" fmla="*/ 1351610 w 1668133"/>
              <a:gd name="connsiteY59" fmla="*/ 1472409 h 2291704"/>
              <a:gd name="connsiteX60" fmla="*/ 1442045 w 1668133"/>
              <a:gd name="connsiteY60" fmla="*/ 1472409 h 2291704"/>
              <a:gd name="connsiteX61" fmla="*/ 1477214 w 1668133"/>
              <a:gd name="connsiteY61" fmla="*/ 1432215 h 2291704"/>
              <a:gd name="connsiteX62" fmla="*/ 1437021 w 1668133"/>
              <a:gd name="connsiteY62" fmla="*/ 1361877 h 2291704"/>
              <a:gd name="connsiteX63" fmla="*/ 1406876 w 1668133"/>
              <a:gd name="connsiteY63" fmla="*/ 1286514 h 2291704"/>
              <a:gd name="connsiteX64" fmla="*/ 1381755 w 1668133"/>
              <a:gd name="connsiteY64" fmla="*/ 1231248 h 2291704"/>
              <a:gd name="connsiteX65" fmla="*/ 1351610 w 1668133"/>
              <a:gd name="connsiteY65" fmla="*/ 1110668 h 2291704"/>
              <a:gd name="connsiteX66" fmla="*/ 1331513 w 1668133"/>
              <a:gd name="connsiteY66" fmla="*/ 985064 h 2291704"/>
              <a:gd name="connsiteX67" fmla="*/ 1326489 w 1668133"/>
              <a:gd name="connsiteY67" fmla="*/ 829314 h 2291704"/>
              <a:gd name="connsiteX68" fmla="*/ 1326489 w 1668133"/>
              <a:gd name="connsiteY68" fmla="*/ 718782 h 2291704"/>
              <a:gd name="connsiteX69" fmla="*/ 1316440 w 1668133"/>
              <a:gd name="connsiteY69" fmla="*/ 603226 h 2291704"/>
              <a:gd name="connsiteX70" fmla="*/ 1301368 w 1668133"/>
              <a:gd name="connsiteY70" fmla="*/ 482646 h 2291704"/>
              <a:gd name="connsiteX71" fmla="*/ 1261175 w 1668133"/>
              <a:gd name="connsiteY71" fmla="*/ 402259 h 2291704"/>
              <a:gd name="connsiteX72" fmla="*/ 1246102 w 1668133"/>
              <a:gd name="connsiteY72" fmla="*/ 291727 h 2291704"/>
              <a:gd name="connsiteX73" fmla="*/ 1266199 w 1668133"/>
              <a:gd name="connsiteY73" fmla="*/ 226413 h 2291704"/>
              <a:gd name="connsiteX74" fmla="*/ 1281271 w 1668133"/>
              <a:gd name="connsiteY74" fmla="*/ 216365 h 2291704"/>
              <a:gd name="connsiteX75" fmla="*/ 1326489 w 1668133"/>
              <a:gd name="connsiteY75" fmla="*/ 196268 h 2291704"/>
              <a:gd name="connsiteX76" fmla="*/ 1396827 w 1668133"/>
              <a:gd name="connsiteY76" fmla="*/ 176171 h 2291704"/>
              <a:gd name="connsiteX77" fmla="*/ 1467166 w 1668133"/>
              <a:gd name="connsiteY77" fmla="*/ 181196 h 2291704"/>
              <a:gd name="connsiteX78" fmla="*/ 1517408 w 1668133"/>
              <a:gd name="connsiteY78" fmla="*/ 191244 h 2291704"/>
              <a:gd name="connsiteX79" fmla="*/ 1572673 w 1668133"/>
              <a:gd name="connsiteY79" fmla="*/ 251534 h 2291704"/>
              <a:gd name="connsiteX80" fmla="*/ 1632964 w 1668133"/>
              <a:gd name="connsiteY80" fmla="*/ 321872 h 2291704"/>
              <a:gd name="connsiteX81" fmla="*/ 1663109 w 1668133"/>
              <a:gd name="connsiteY81" fmla="*/ 568057 h 2291704"/>
              <a:gd name="connsiteX82" fmla="*/ 1663109 w 1668133"/>
              <a:gd name="connsiteY82" fmla="*/ 593178 h 2291704"/>
              <a:gd name="connsiteX83" fmla="*/ 1663109 w 1668133"/>
              <a:gd name="connsiteY83" fmla="*/ 728831 h 2291704"/>
              <a:gd name="connsiteX84" fmla="*/ 1663109 w 1668133"/>
              <a:gd name="connsiteY84" fmla="*/ 829314 h 2291704"/>
              <a:gd name="connsiteX85" fmla="*/ 1622915 w 1668133"/>
              <a:gd name="connsiteY85" fmla="*/ 924774 h 2291704"/>
              <a:gd name="connsiteX86" fmla="*/ 1592770 w 1668133"/>
              <a:gd name="connsiteY86" fmla="*/ 1000136 h 2291704"/>
              <a:gd name="connsiteX87" fmla="*/ 1587746 w 1668133"/>
              <a:gd name="connsiteY87" fmla="*/ 1060426 h 2291704"/>
              <a:gd name="connsiteX88" fmla="*/ 1627939 w 1668133"/>
              <a:gd name="connsiteY88" fmla="*/ 1160910 h 2291704"/>
              <a:gd name="connsiteX89" fmla="*/ 1668133 w 1668133"/>
              <a:gd name="connsiteY89" fmla="*/ 1241297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88" fmla="*/ 1627939 w 1666086"/>
              <a:gd name="connsiteY88" fmla="*/ 1160910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87" fmla="*/ 1587746 w 1666086"/>
              <a:gd name="connsiteY87" fmla="*/ 106042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86" fmla="*/ 1592770 w 1666086"/>
              <a:gd name="connsiteY86" fmla="*/ 1000136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85" fmla="*/ 1622915 w 1666086"/>
              <a:gd name="connsiteY85" fmla="*/ 924774 h 2291704"/>
              <a:gd name="connsiteX0" fmla="*/ 1130546 w 1666086"/>
              <a:gd name="connsiteY0" fmla="*/ 271631 h 2291704"/>
              <a:gd name="connsiteX1" fmla="*/ 1080304 w 1666086"/>
              <a:gd name="connsiteY1" fmla="*/ 120905 h 2291704"/>
              <a:gd name="connsiteX2" fmla="*/ 803975 w 1666086"/>
              <a:gd name="connsiteY2" fmla="*/ 5349 h 2291704"/>
              <a:gd name="connsiteX3" fmla="*/ 678370 w 1666086"/>
              <a:gd name="connsiteY3" fmla="*/ 25446 h 2291704"/>
              <a:gd name="connsiteX4" fmla="*/ 572862 w 1666086"/>
              <a:gd name="connsiteY4" fmla="*/ 80712 h 2291704"/>
              <a:gd name="connsiteX5" fmla="*/ 407065 w 1666086"/>
              <a:gd name="connsiteY5" fmla="*/ 171147 h 2291704"/>
              <a:gd name="connsiteX6" fmla="*/ 296533 w 1666086"/>
              <a:gd name="connsiteY6" fmla="*/ 236461 h 2291704"/>
              <a:gd name="connsiteX7" fmla="*/ 276436 w 1666086"/>
              <a:gd name="connsiteY7" fmla="*/ 372114 h 2291704"/>
              <a:gd name="connsiteX8" fmla="*/ 201073 w 1666086"/>
              <a:gd name="connsiteY8" fmla="*/ 477622 h 2291704"/>
              <a:gd name="connsiteX9" fmla="*/ 175953 w 1666086"/>
              <a:gd name="connsiteY9" fmla="*/ 618299 h 2291704"/>
              <a:gd name="connsiteX10" fmla="*/ 196049 w 1666086"/>
              <a:gd name="connsiteY10" fmla="*/ 764000 h 2291704"/>
              <a:gd name="connsiteX11" fmla="*/ 186001 w 1666086"/>
              <a:gd name="connsiteY11" fmla="*/ 919749 h 2291704"/>
              <a:gd name="connsiteX12" fmla="*/ 115662 w 1666086"/>
              <a:gd name="connsiteY12" fmla="*/ 1050378 h 2291704"/>
              <a:gd name="connsiteX13" fmla="*/ 60397 w 1666086"/>
              <a:gd name="connsiteY13" fmla="*/ 1226224 h 2291704"/>
              <a:gd name="connsiteX14" fmla="*/ 106 w 1666086"/>
              <a:gd name="connsiteY14" fmla="*/ 1392022 h 2291704"/>
              <a:gd name="connsiteX15" fmla="*/ 45324 w 1666086"/>
              <a:gd name="connsiteY15" fmla="*/ 1447288 h 2291704"/>
              <a:gd name="connsiteX16" fmla="*/ 30251 w 1666086"/>
              <a:gd name="connsiteY16" fmla="*/ 1608061 h 2291704"/>
              <a:gd name="connsiteX17" fmla="*/ 125711 w 1666086"/>
              <a:gd name="connsiteY17" fmla="*/ 1713569 h 2291704"/>
              <a:gd name="connsiteX18" fmla="*/ 165904 w 1666086"/>
              <a:gd name="connsiteY18" fmla="*/ 1889415 h 2291704"/>
              <a:gd name="connsiteX19" fmla="*/ 296533 w 1666086"/>
              <a:gd name="connsiteY19" fmla="*/ 1994923 h 2291704"/>
              <a:gd name="connsiteX20" fmla="*/ 351799 w 1666086"/>
              <a:gd name="connsiteY20" fmla="*/ 2065261 h 2291704"/>
              <a:gd name="connsiteX21" fmla="*/ 422137 w 1666086"/>
              <a:gd name="connsiteY21" fmla="*/ 2170769 h 2291704"/>
              <a:gd name="connsiteX22" fmla="*/ 462331 w 1666086"/>
              <a:gd name="connsiteY22" fmla="*/ 2251156 h 2291704"/>
              <a:gd name="connsiteX23" fmla="*/ 547742 w 1666086"/>
              <a:gd name="connsiteY23" fmla="*/ 2286325 h 2291704"/>
              <a:gd name="connsiteX24" fmla="*/ 663298 w 1666086"/>
              <a:gd name="connsiteY24" fmla="*/ 2286325 h 2291704"/>
              <a:gd name="connsiteX25" fmla="*/ 743684 w 1666086"/>
              <a:gd name="connsiteY25" fmla="*/ 2236083 h 2291704"/>
              <a:gd name="connsiteX26" fmla="*/ 773829 w 1666086"/>
              <a:gd name="connsiteY26" fmla="*/ 2195890 h 2291704"/>
              <a:gd name="connsiteX27" fmla="*/ 783878 w 1666086"/>
              <a:gd name="connsiteY27" fmla="*/ 2155697 h 2291704"/>
              <a:gd name="connsiteX28" fmla="*/ 753733 w 1666086"/>
              <a:gd name="connsiteY28" fmla="*/ 2065261 h 2291704"/>
              <a:gd name="connsiteX29" fmla="*/ 693443 w 1666086"/>
              <a:gd name="connsiteY29" fmla="*/ 1989899 h 2291704"/>
              <a:gd name="connsiteX30" fmla="*/ 643201 w 1666086"/>
              <a:gd name="connsiteY30" fmla="*/ 1884391 h 2291704"/>
              <a:gd name="connsiteX31" fmla="*/ 643201 w 1666086"/>
              <a:gd name="connsiteY31" fmla="*/ 1809028 h 2291704"/>
              <a:gd name="connsiteX32" fmla="*/ 643201 w 1666086"/>
              <a:gd name="connsiteY32" fmla="*/ 1678400 h 2291704"/>
              <a:gd name="connsiteX33" fmla="*/ 648225 w 1666086"/>
              <a:gd name="connsiteY33" fmla="*/ 1542747 h 2291704"/>
              <a:gd name="connsiteX34" fmla="*/ 643201 w 1666086"/>
              <a:gd name="connsiteY34" fmla="*/ 1457336 h 2291704"/>
              <a:gd name="connsiteX35" fmla="*/ 623104 w 1666086"/>
              <a:gd name="connsiteY35" fmla="*/ 1316659 h 2291704"/>
              <a:gd name="connsiteX36" fmla="*/ 658273 w 1666086"/>
              <a:gd name="connsiteY36" fmla="*/ 1246321 h 2291704"/>
              <a:gd name="connsiteX37" fmla="*/ 678370 w 1666086"/>
              <a:gd name="connsiteY37" fmla="*/ 1095596 h 2291704"/>
              <a:gd name="connsiteX38" fmla="*/ 638177 w 1666086"/>
              <a:gd name="connsiteY38" fmla="*/ 924774 h 2291704"/>
              <a:gd name="connsiteX39" fmla="*/ 597983 w 1666086"/>
              <a:gd name="connsiteY39" fmla="*/ 839363 h 2291704"/>
              <a:gd name="connsiteX40" fmla="*/ 567838 w 1666086"/>
              <a:gd name="connsiteY40" fmla="*/ 683613 h 2291704"/>
              <a:gd name="connsiteX41" fmla="*/ 567838 w 1666086"/>
              <a:gd name="connsiteY41" fmla="*/ 573081 h 2291704"/>
              <a:gd name="connsiteX42" fmla="*/ 597983 w 1666086"/>
              <a:gd name="connsiteY42" fmla="*/ 442453 h 2291704"/>
              <a:gd name="connsiteX43" fmla="*/ 668322 w 1666086"/>
              <a:gd name="connsiteY43" fmla="*/ 352017 h 2291704"/>
              <a:gd name="connsiteX44" fmla="*/ 733636 w 1666086"/>
              <a:gd name="connsiteY44" fmla="*/ 321872 h 2291704"/>
              <a:gd name="connsiteX45" fmla="*/ 819047 w 1666086"/>
              <a:gd name="connsiteY45" fmla="*/ 286703 h 2291704"/>
              <a:gd name="connsiteX46" fmla="*/ 894410 w 1666086"/>
              <a:gd name="connsiteY46" fmla="*/ 276655 h 2291704"/>
              <a:gd name="connsiteX47" fmla="*/ 949676 w 1666086"/>
              <a:gd name="connsiteY47" fmla="*/ 336945 h 2291704"/>
              <a:gd name="connsiteX48" fmla="*/ 944651 w 1666086"/>
              <a:gd name="connsiteY48" fmla="*/ 437428 h 2291704"/>
              <a:gd name="connsiteX49" fmla="*/ 964748 w 1666086"/>
              <a:gd name="connsiteY49" fmla="*/ 583130 h 2291704"/>
              <a:gd name="connsiteX50" fmla="*/ 994893 w 1666086"/>
              <a:gd name="connsiteY50" fmla="*/ 688637 h 2291704"/>
              <a:gd name="connsiteX51" fmla="*/ 1009966 w 1666086"/>
              <a:gd name="connsiteY51" fmla="*/ 764000 h 2291704"/>
              <a:gd name="connsiteX52" fmla="*/ 1025038 w 1666086"/>
              <a:gd name="connsiteY52" fmla="*/ 854435 h 2291704"/>
              <a:gd name="connsiteX53" fmla="*/ 1055183 w 1666086"/>
              <a:gd name="connsiteY53" fmla="*/ 934822 h 2291704"/>
              <a:gd name="connsiteX54" fmla="*/ 1070256 w 1666086"/>
              <a:gd name="connsiteY54" fmla="*/ 969991 h 2291704"/>
              <a:gd name="connsiteX55" fmla="*/ 1095377 w 1666086"/>
              <a:gd name="connsiteY55" fmla="*/ 1005160 h 2291704"/>
              <a:gd name="connsiteX56" fmla="*/ 1140594 w 1666086"/>
              <a:gd name="connsiteY56" fmla="*/ 1145837 h 2291704"/>
              <a:gd name="connsiteX57" fmla="*/ 1195860 w 1666086"/>
              <a:gd name="connsiteY57" fmla="*/ 1281490 h 2291704"/>
              <a:gd name="connsiteX58" fmla="*/ 1251126 w 1666086"/>
              <a:gd name="connsiteY58" fmla="*/ 1397046 h 2291704"/>
              <a:gd name="connsiteX59" fmla="*/ 1351610 w 1666086"/>
              <a:gd name="connsiteY59" fmla="*/ 1472409 h 2291704"/>
              <a:gd name="connsiteX60" fmla="*/ 1442045 w 1666086"/>
              <a:gd name="connsiteY60" fmla="*/ 1472409 h 2291704"/>
              <a:gd name="connsiteX61" fmla="*/ 1477214 w 1666086"/>
              <a:gd name="connsiteY61" fmla="*/ 1432215 h 2291704"/>
              <a:gd name="connsiteX62" fmla="*/ 1437021 w 1666086"/>
              <a:gd name="connsiteY62" fmla="*/ 1361877 h 2291704"/>
              <a:gd name="connsiteX63" fmla="*/ 1406876 w 1666086"/>
              <a:gd name="connsiteY63" fmla="*/ 1286514 h 2291704"/>
              <a:gd name="connsiteX64" fmla="*/ 1381755 w 1666086"/>
              <a:gd name="connsiteY64" fmla="*/ 1231248 h 2291704"/>
              <a:gd name="connsiteX65" fmla="*/ 1351610 w 1666086"/>
              <a:gd name="connsiteY65" fmla="*/ 1110668 h 2291704"/>
              <a:gd name="connsiteX66" fmla="*/ 1331513 w 1666086"/>
              <a:gd name="connsiteY66" fmla="*/ 985064 h 2291704"/>
              <a:gd name="connsiteX67" fmla="*/ 1326489 w 1666086"/>
              <a:gd name="connsiteY67" fmla="*/ 829314 h 2291704"/>
              <a:gd name="connsiteX68" fmla="*/ 1326489 w 1666086"/>
              <a:gd name="connsiteY68" fmla="*/ 718782 h 2291704"/>
              <a:gd name="connsiteX69" fmla="*/ 1316440 w 1666086"/>
              <a:gd name="connsiteY69" fmla="*/ 603226 h 2291704"/>
              <a:gd name="connsiteX70" fmla="*/ 1301368 w 1666086"/>
              <a:gd name="connsiteY70" fmla="*/ 482646 h 2291704"/>
              <a:gd name="connsiteX71" fmla="*/ 1261175 w 1666086"/>
              <a:gd name="connsiteY71" fmla="*/ 402259 h 2291704"/>
              <a:gd name="connsiteX72" fmla="*/ 1246102 w 1666086"/>
              <a:gd name="connsiteY72" fmla="*/ 291727 h 2291704"/>
              <a:gd name="connsiteX73" fmla="*/ 1266199 w 1666086"/>
              <a:gd name="connsiteY73" fmla="*/ 226413 h 2291704"/>
              <a:gd name="connsiteX74" fmla="*/ 1281271 w 1666086"/>
              <a:gd name="connsiteY74" fmla="*/ 216365 h 2291704"/>
              <a:gd name="connsiteX75" fmla="*/ 1326489 w 1666086"/>
              <a:gd name="connsiteY75" fmla="*/ 196268 h 2291704"/>
              <a:gd name="connsiteX76" fmla="*/ 1396827 w 1666086"/>
              <a:gd name="connsiteY76" fmla="*/ 176171 h 2291704"/>
              <a:gd name="connsiteX77" fmla="*/ 1467166 w 1666086"/>
              <a:gd name="connsiteY77" fmla="*/ 181196 h 2291704"/>
              <a:gd name="connsiteX78" fmla="*/ 1517408 w 1666086"/>
              <a:gd name="connsiteY78" fmla="*/ 191244 h 2291704"/>
              <a:gd name="connsiteX79" fmla="*/ 1572673 w 1666086"/>
              <a:gd name="connsiteY79" fmla="*/ 251534 h 2291704"/>
              <a:gd name="connsiteX80" fmla="*/ 1632964 w 1666086"/>
              <a:gd name="connsiteY80" fmla="*/ 321872 h 2291704"/>
              <a:gd name="connsiteX81" fmla="*/ 1663109 w 1666086"/>
              <a:gd name="connsiteY81" fmla="*/ 568057 h 2291704"/>
              <a:gd name="connsiteX82" fmla="*/ 1663109 w 1666086"/>
              <a:gd name="connsiteY82" fmla="*/ 593178 h 2291704"/>
              <a:gd name="connsiteX83" fmla="*/ 1663109 w 1666086"/>
              <a:gd name="connsiteY83" fmla="*/ 728831 h 2291704"/>
              <a:gd name="connsiteX84" fmla="*/ 1663109 w 1666086"/>
              <a:gd name="connsiteY84" fmla="*/ 829314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83" fmla="*/ 1663109 w 1665341"/>
              <a:gd name="connsiteY83" fmla="*/ 728831 h 2291704"/>
              <a:gd name="connsiteX0" fmla="*/ 1130546 w 1665341"/>
              <a:gd name="connsiteY0" fmla="*/ 271631 h 2291704"/>
              <a:gd name="connsiteX1" fmla="*/ 1080304 w 1665341"/>
              <a:gd name="connsiteY1" fmla="*/ 120905 h 2291704"/>
              <a:gd name="connsiteX2" fmla="*/ 803975 w 1665341"/>
              <a:gd name="connsiteY2" fmla="*/ 5349 h 2291704"/>
              <a:gd name="connsiteX3" fmla="*/ 678370 w 1665341"/>
              <a:gd name="connsiteY3" fmla="*/ 25446 h 2291704"/>
              <a:gd name="connsiteX4" fmla="*/ 572862 w 1665341"/>
              <a:gd name="connsiteY4" fmla="*/ 80712 h 2291704"/>
              <a:gd name="connsiteX5" fmla="*/ 407065 w 1665341"/>
              <a:gd name="connsiteY5" fmla="*/ 171147 h 2291704"/>
              <a:gd name="connsiteX6" fmla="*/ 296533 w 1665341"/>
              <a:gd name="connsiteY6" fmla="*/ 236461 h 2291704"/>
              <a:gd name="connsiteX7" fmla="*/ 276436 w 1665341"/>
              <a:gd name="connsiteY7" fmla="*/ 372114 h 2291704"/>
              <a:gd name="connsiteX8" fmla="*/ 201073 w 1665341"/>
              <a:gd name="connsiteY8" fmla="*/ 477622 h 2291704"/>
              <a:gd name="connsiteX9" fmla="*/ 175953 w 1665341"/>
              <a:gd name="connsiteY9" fmla="*/ 618299 h 2291704"/>
              <a:gd name="connsiteX10" fmla="*/ 196049 w 1665341"/>
              <a:gd name="connsiteY10" fmla="*/ 764000 h 2291704"/>
              <a:gd name="connsiteX11" fmla="*/ 186001 w 1665341"/>
              <a:gd name="connsiteY11" fmla="*/ 919749 h 2291704"/>
              <a:gd name="connsiteX12" fmla="*/ 115662 w 1665341"/>
              <a:gd name="connsiteY12" fmla="*/ 1050378 h 2291704"/>
              <a:gd name="connsiteX13" fmla="*/ 60397 w 1665341"/>
              <a:gd name="connsiteY13" fmla="*/ 1226224 h 2291704"/>
              <a:gd name="connsiteX14" fmla="*/ 106 w 1665341"/>
              <a:gd name="connsiteY14" fmla="*/ 1392022 h 2291704"/>
              <a:gd name="connsiteX15" fmla="*/ 45324 w 1665341"/>
              <a:gd name="connsiteY15" fmla="*/ 1447288 h 2291704"/>
              <a:gd name="connsiteX16" fmla="*/ 30251 w 1665341"/>
              <a:gd name="connsiteY16" fmla="*/ 1608061 h 2291704"/>
              <a:gd name="connsiteX17" fmla="*/ 125711 w 1665341"/>
              <a:gd name="connsiteY17" fmla="*/ 1713569 h 2291704"/>
              <a:gd name="connsiteX18" fmla="*/ 165904 w 1665341"/>
              <a:gd name="connsiteY18" fmla="*/ 1889415 h 2291704"/>
              <a:gd name="connsiteX19" fmla="*/ 296533 w 1665341"/>
              <a:gd name="connsiteY19" fmla="*/ 1994923 h 2291704"/>
              <a:gd name="connsiteX20" fmla="*/ 351799 w 1665341"/>
              <a:gd name="connsiteY20" fmla="*/ 2065261 h 2291704"/>
              <a:gd name="connsiteX21" fmla="*/ 422137 w 1665341"/>
              <a:gd name="connsiteY21" fmla="*/ 2170769 h 2291704"/>
              <a:gd name="connsiteX22" fmla="*/ 462331 w 1665341"/>
              <a:gd name="connsiteY22" fmla="*/ 2251156 h 2291704"/>
              <a:gd name="connsiteX23" fmla="*/ 547742 w 1665341"/>
              <a:gd name="connsiteY23" fmla="*/ 2286325 h 2291704"/>
              <a:gd name="connsiteX24" fmla="*/ 663298 w 1665341"/>
              <a:gd name="connsiteY24" fmla="*/ 2286325 h 2291704"/>
              <a:gd name="connsiteX25" fmla="*/ 743684 w 1665341"/>
              <a:gd name="connsiteY25" fmla="*/ 2236083 h 2291704"/>
              <a:gd name="connsiteX26" fmla="*/ 773829 w 1665341"/>
              <a:gd name="connsiteY26" fmla="*/ 2195890 h 2291704"/>
              <a:gd name="connsiteX27" fmla="*/ 783878 w 1665341"/>
              <a:gd name="connsiteY27" fmla="*/ 2155697 h 2291704"/>
              <a:gd name="connsiteX28" fmla="*/ 753733 w 1665341"/>
              <a:gd name="connsiteY28" fmla="*/ 2065261 h 2291704"/>
              <a:gd name="connsiteX29" fmla="*/ 693443 w 1665341"/>
              <a:gd name="connsiteY29" fmla="*/ 1989899 h 2291704"/>
              <a:gd name="connsiteX30" fmla="*/ 643201 w 1665341"/>
              <a:gd name="connsiteY30" fmla="*/ 1884391 h 2291704"/>
              <a:gd name="connsiteX31" fmla="*/ 643201 w 1665341"/>
              <a:gd name="connsiteY31" fmla="*/ 1809028 h 2291704"/>
              <a:gd name="connsiteX32" fmla="*/ 643201 w 1665341"/>
              <a:gd name="connsiteY32" fmla="*/ 1678400 h 2291704"/>
              <a:gd name="connsiteX33" fmla="*/ 648225 w 1665341"/>
              <a:gd name="connsiteY33" fmla="*/ 1542747 h 2291704"/>
              <a:gd name="connsiteX34" fmla="*/ 643201 w 1665341"/>
              <a:gd name="connsiteY34" fmla="*/ 1457336 h 2291704"/>
              <a:gd name="connsiteX35" fmla="*/ 623104 w 1665341"/>
              <a:gd name="connsiteY35" fmla="*/ 1316659 h 2291704"/>
              <a:gd name="connsiteX36" fmla="*/ 658273 w 1665341"/>
              <a:gd name="connsiteY36" fmla="*/ 1246321 h 2291704"/>
              <a:gd name="connsiteX37" fmla="*/ 678370 w 1665341"/>
              <a:gd name="connsiteY37" fmla="*/ 1095596 h 2291704"/>
              <a:gd name="connsiteX38" fmla="*/ 638177 w 1665341"/>
              <a:gd name="connsiteY38" fmla="*/ 924774 h 2291704"/>
              <a:gd name="connsiteX39" fmla="*/ 597983 w 1665341"/>
              <a:gd name="connsiteY39" fmla="*/ 839363 h 2291704"/>
              <a:gd name="connsiteX40" fmla="*/ 567838 w 1665341"/>
              <a:gd name="connsiteY40" fmla="*/ 683613 h 2291704"/>
              <a:gd name="connsiteX41" fmla="*/ 567838 w 1665341"/>
              <a:gd name="connsiteY41" fmla="*/ 573081 h 2291704"/>
              <a:gd name="connsiteX42" fmla="*/ 597983 w 1665341"/>
              <a:gd name="connsiteY42" fmla="*/ 442453 h 2291704"/>
              <a:gd name="connsiteX43" fmla="*/ 668322 w 1665341"/>
              <a:gd name="connsiteY43" fmla="*/ 352017 h 2291704"/>
              <a:gd name="connsiteX44" fmla="*/ 733636 w 1665341"/>
              <a:gd name="connsiteY44" fmla="*/ 321872 h 2291704"/>
              <a:gd name="connsiteX45" fmla="*/ 819047 w 1665341"/>
              <a:gd name="connsiteY45" fmla="*/ 286703 h 2291704"/>
              <a:gd name="connsiteX46" fmla="*/ 894410 w 1665341"/>
              <a:gd name="connsiteY46" fmla="*/ 276655 h 2291704"/>
              <a:gd name="connsiteX47" fmla="*/ 949676 w 1665341"/>
              <a:gd name="connsiteY47" fmla="*/ 336945 h 2291704"/>
              <a:gd name="connsiteX48" fmla="*/ 944651 w 1665341"/>
              <a:gd name="connsiteY48" fmla="*/ 437428 h 2291704"/>
              <a:gd name="connsiteX49" fmla="*/ 964748 w 1665341"/>
              <a:gd name="connsiteY49" fmla="*/ 583130 h 2291704"/>
              <a:gd name="connsiteX50" fmla="*/ 994893 w 1665341"/>
              <a:gd name="connsiteY50" fmla="*/ 688637 h 2291704"/>
              <a:gd name="connsiteX51" fmla="*/ 1009966 w 1665341"/>
              <a:gd name="connsiteY51" fmla="*/ 764000 h 2291704"/>
              <a:gd name="connsiteX52" fmla="*/ 1025038 w 1665341"/>
              <a:gd name="connsiteY52" fmla="*/ 854435 h 2291704"/>
              <a:gd name="connsiteX53" fmla="*/ 1055183 w 1665341"/>
              <a:gd name="connsiteY53" fmla="*/ 934822 h 2291704"/>
              <a:gd name="connsiteX54" fmla="*/ 1070256 w 1665341"/>
              <a:gd name="connsiteY54" fmla="*/ 969991 h 2291704"/>
              <a:gd name="connsiteX55" fmla="*/ 1095377 w 1665341"/>
              <a:gd name="connsiteY55" fmla="*/ 1005160 h 2291704"/>
              <a:gd name="connsiteX56" fmla="*/ 1140594 w 1665341"/>
              <a:gd name="connsiteY56" fmla="*/ 1145837 h 2291704"/>
              <a:gd name="connsiteX57" fmla="*/ 1195860 w 1665341"/>
              <a:gd name="connsiteY57" fmla="*/ 1281490 h 2291704"/>
              <a:gd name="connsiteX58" fmla="*/ 1251126 w 1665341"/>
              <a:gd name="connsiteY58" fmla="*/ 1397046 h 2291704"/>
              <a:gd name="connsiteX59" fmla="*/ 1351610 w 1665341"/>
              <a:gd name="connsiteY59" fmla="*/ 1472409 h 2291704"/>
              <a:gd name="connsiteX60" fmla="*/ 1442045 w 1665341"/>
              <a:gd name="connsiteY60" fmla="*/ 1472409 h 2291704"/>
              <a:gd name="connsiteX61" fmla="*/ 1477214 w 1665341"/>
              <a:gd name="connsiteY61" fmla="*/ 1432215 h 2291704"/>
              <a:gd name="connsiteX62" fmla="*/ 1437021 w 1665341"/>
              <a:gd name="connsiteY62" fmla="*/ 1361877 h 2291704"/>
              <a:gd name="connsiteX63" fmla="*/ 1406876 w 1665341"/>
              <a:gd name="connsiteY63" fmla="*/ 1286514 h 2291704"/>
              <a:gd name="connsiteX64" fmla="*/ 1381755 w 1665341"/>
              <a:gd name="connsiteY64" fmla="*/ 1231248 h 2291704"/>
              <a:gd name="connsiteX65" fmla="*/ 1351610 w 1665341"/>
              <a:gd name="connsiteY65" fmla="*/ 1110668 h 2291704"/>
              <a:gd name="connsiteX66" fmla="*/ 1331513 w 1665341"/>
              <a:gd name="connsiteY66" fmla="*/ 985064 h 2291704"/>
              <a:gd name="connsiteX67" fmla="*/ 1326489 w 1665341"/>
              <a:gd name="connsiteY67" fmla="*/ 829314 h 2291704"/>
              <a:gd name="connsiteX68" fmla="*/ 1326489 w 1665341"/>
              <a:gd name="connsiteY68" fmla="*/ 718782 h 2291704"/>
              <a:gd name="connsiteX69" fmla="*/ 1316440 w 1665341"/>
              <a:gd name="connsiteY69" fmla="*/ 603226 h 2291704"/>
              <a:gd name="connsiteX70" fmla="*/ 1301368 w 1665341"/>
              <a:gd name="connsiteY70" fmla="*/ 482646 h 2291704"/>
              <a:gd name="connsiteX71" fmla="*/ 1261175 w 1665341"/>
              <a:gd name="connsiteY71" fmla="*/ 402259 h 2291704"/>
              <a:gd name="connsiteX72" fmla="*/ 1246102 w 1665341"/>
              <a:gd name="connsiteY72" fmla="*/ 291727 h 2291704"/>
              <a:gd name="connsiteX73" fmla="*/ 1266199 w 1665341"/>
              <a:gd name="connsiteY73" fmla="*/ 226413 h 2291704"/>
              <a:gd name="connsiteX74" fmla="*/ 1281271 w 1665341"/>
              <a:gd name="connsiteY74" fmla="*/ 216365 h 2291704"/>
              <a:gd name="connsiteX75" fmla="*/ 1326489 w 1665341"/>
              <a:gd name="connsiteY75" fmla="*/ 196268 h 2291704"/>
              <a:gd name="connsiteX76" fmla="*/ 1396827 w 1665341"/>
              <a:gd name="connsiteY76" fmla="*/ 176171 h 2291704"/>
              <a:gd name="connsiteX77" fmla="*/ 1467166 w 1665341"/>
              <a:gd name="connsiteY77" fmla="*/ 181196 h 2291704"/>
              <a:gd name="connsiteX78" fmla="*/ 1517408 w 1665341"/>
              <a:gd name="connsiteY78" fmla="*/ 191244 h 2291704"/>
              <a:gd name="connsiteX79" fmla="*/ 1572673 w 1665341"/>
              <a:gd name="connsiteY79" fmla="*/ 251534 h 2291704"/>
              <a:gd name="connsiteX80" fmla="*/ 1632964 w 1665341"/>
              <a:gd name="connsiteY80" fmla="*/ 321872 h 2291704"/>
              <a:gd name="connsiteX81" fmla="*/ 1663109 w 1665341"/>
              <a:gd name="connsiteY81" fmla="*/ 568057 h 2291704"/>
              <a:gd name="connsiteX82" fmla="*/ 1663109 w 1665341"/>
              <a:gd name="connsiteY82" fmla="*/ 593178 h 2291704"/>
              <a:gd name="connsiteX0" fmla="*/ 1130546 w 1663109"/>
              <a:gd name="connsiteY0" fmla="*/ 271631 h 2291704"/>
              <a:gd name="connsiteX1" fmla="*/ 1080304 w 1663109"/>
              <a:gd name="connsiteY1" fmla="*/ 120905 h 2291704"/>
              <a:gd name="connsiteX2" fmla="*/ 803975 w 1663109"/>
              <a:gd name="connsiteY2" fmla="*/ 5349 h 2291704"/>
              <a:gd name="connsiteX3" fmla="*/ 678370 w 1663109"/>
              <a:gd name="connsiteY3" fmla="*/ 25446 h 2291704"/>
              <a:gd name="connsiteX4" fmla="*/ 572862 w 1663109"/>
              <a:gd name="connsiteY4" fmla="*/ 80712 h 2291704"/>
              <a:gd name="connsiteX5" fmla="*/ 407065 w 1663109"/>
              <a:gd name="connsiteY5" fmla="*/ 171147 h 2291704"/>
              <a:gd name="connsiteX6" fmla="*/ 296533 w 1663109"/>
              <a:gd name="connsiteY6" fmla="*/ 236461 h 2291704"/>
              <a:gd name="connsiteX7" fmla="*/ 276436 w 1663109"/>
              <a:gd name="connsiteY7" fmla="*/ 372114 h 2291704"/>
              <a:gd name="connsiteX8" fmla="*/ 201073 w 1663109"/>
              <a:gd name="connsiteY8" fmla="*/ 477622 h 2291704"/>
              <a:gd name="connsiteX9" fmla="*/ 175953 w 1663109"/>
              <a:gd name="connsiteY9" fmla="*/ 618299 h 2291704"/>
              <a:gd name="connsiteX10" fmla="*/ 196049 w 1663109"/>
              <a:gd name="connsiteY10" fmla="*/ 764000 h 2291704"/>
              <a:gd name="connsiteX11" fmla="*/ 186001 w 1663109"/>
              <a:gd name="connsiteY11" fmla="*/ 919749 h 2291704"/>
              <a:gd name="connsiteX12" fmla="*/ 115662 w 1663109"/>
              <a:gd name="connsiteY12" fmla="*/ 1050378 h 2291704"/>
              <a:gd name="connsiteX13" fmla="*/ 60397 w 1663109"/>
              <a:gd name="connsiteY13" fmla="*/ 1226224 h 2291704"/>
              <a:gd name="connsiteX14" fmla="*/ 106 w 1663109"/>
              <a:gd name="connsiteY14" fmla="*/ 1392022 h 2291704"/>
              <a:gd name="connsiteX15" fmla="*/ 45324 w 1663109"/>
              <a:gd name="connsiteY15" fmla="*/ 1447288 h 2291704"/>
              <a:gd name="connsiteX16" fmla="*/ 30251 w 1663109"/>
              <a:gd name="connsiteY16" fmla="*/ 1608061 h 2291704"/>
              <a:gd name="connsiteX17" fmla="*/ 125711 w 1663109"/>
              <a:gd name="connsiteY17" fmla="*/ 1713569 h 2291704"/>
              <a:gd name="connsiteX18" fmla="*/ 165904 w 1663109"/>
              <a:gd name="connsiteY18" fmla="*/ 1889415 h 2291704"/>
              <a:gd name="connsiteX19" fmla="*/ 296533 w 1663109"/>
              <a:gd name="connsiteY19" fmla="*/ 1994923 h 2291704"/>
              <a:gd name="connsiteX20" fmla="*/ 351799 w 1663109"/>
              <a:gd name="connsiteY20" fmla="*/ 2065261 h 2291704"/>
              <a:gd name="connsiteX21" fmla="*/ 422137 w 1663109"/>
              <a:gd name="connsiteY21" fmla="*/ 2170769 h 2291704"/>
              <a:gd name="connsiteX22" fmla="*/ 462331 w 1663109"/>
              <a:gd name="connsiteY22" fmla="*/ 2251156 h 2291704"/>
              <a:gd name="connsiteX23" fmla="*/ 547742 w 1663109"/>
              <a:gd name="connsiteY23" fmla="*/ 2286325 h 2291704"/>
              <a:gd name="connsiteX24" fmla="*/ 663298 w 1663109"/>
              <a:gd name="connsiteY24" fmla="*/ 2286325 h 2291704"/>
              <a:gd name="connsiteX25" fmla="*/ 743684 w 1663109"/>
              <a:gd name="connsiteY25" fmla="*/ 2236083 h 2291704"/>
              <a:gd name="connsiteX26" fmla="*/ 773829 w 1663109"/>
              <a:gd name="connsiteY26" fmla="*/ 2195890 h 2291704"/>
              <a:gd name="connsiteX27" fmla="*/ 783878 w 1663109"/>
              <a:gd name="connsiteY27" fmla="*/ 2155697 h 2291704"/>
              <a:gd name="connsiteX28" fmla="*/ 753733 w 1663109"/>
              <a:gd name="connsiteY28" fmla="*/ 2065261 h 2291704"/>
              <a:gd name="connsiteX29" fmla="*/ 693443 w 1663109"/>
              <a:gd name="connsiteY29" fmla="*/ 1989899 h 2291704"/>
              <a:gd name="connsiteX30" fmla="*/ 643201 w 1663109"/>
              <a:gd name="connsiteY30" fmla="*/ 1884391 h 2291704"/>
              <a:gd name="connsiteX31" fmla="*/ 643201 w 1663109"/>
              <a:gd name="connsiteY31" fmla="*/ 1809028 h 2291704"/>
              <a:gd name="connsiteX32" fmla="*/ 643201 w 1663109"/>
              <a:gd name="connsiteY32" fmla="*/ 1678400 h 2291704"/>
              <a:gd name="connsiteX33" fmla="*/ 648225 w 1663109"/>
              <a:gd name="connsiteY33" fmla="*/ 1542747 h 2291704"/>
              <a:gd name="connsiteX34" fmla="*/ 643201 w 1663109"/>
              <a:gd name="connsiteY34" fmla="*/ 1457336 h 2291704"/>
              <a:gd name="connsiteX35" fmla="*/ 623104 w 1663109"/>
              <a:gd name="connsiteY35" fmla="*/ 1316659 h 2291704"/>
              <a:gd name="connsiteX36" fmla="*/ 658273 w 1663109"/>
              <a:gd name="connsiteY36" fmla="*/ 1246321 h 2291704"/>
              <a:gd name="connsiteX37" fmla="*/ 678370 w 1663109"/>
              <a:gd name="connsiteY37" fmla="*/ 1095596 h 2291704"/>
              <a:gd name="connsiteX38" fmla="*/ 638177 w 1663109"/>
              <a:gd name="connsiteY38" fmla="*/ 924774 h 2291704"/>
              <a:gd name="connsiteX39" fmla="*/ 597983 w 1663109"/>
              <a:gd name="connsiteY39" fmla="*/ 839363 h 2291704"/>
              <a:gd name="connsiteX40" fmla="*/ 567838 w 1663109"/>
              <a:gd name="connsiteY40" fmla="*/ 683613 h 2291704"/>
              <a:gd name="connsiteX41" fmla="*/ 567838 w 1663109"/>
              <a:gd name="connsiteY41" fmla="*/ 573081 h 2291704"/>
              <a:gd name="connsiteX42" fmla="*/ 597983 w 1663109"/>
              <a:gd name="connsiteY42" fmla="*/ 442453 h 2291704"/>
              <a:gd name="connsiteX43" fmla="*/ 668322 w 1663109"/>
              <a:gd name="connsiteY43" fmla="*/ 352017 h 2291704"/>
              <a:gd name="connsiteX44" fmla="*/ 733636 w 1663109"/>
              <a:gd name="connsiteY44" fmla="*/ 321872 h 2291704"/>
              <a:gd name="connsiteX45" fmla="*/ 819047 w 1663109"/>
              <a:gd name="connsiteY45" fmla="*/ 286703 h 2291704"/>
              <a:gd name="connsiteX46" fmla="*/ 894410 w 1663109"/>
              <a:gd name="connsiteY46" fmla="*/ 276655 h 2291704"/>
              <a:gd name="connsiteX47" fmla="*/ 949676 w 1663109"/>
              <a:gd name="connsiteY47" fmla="*/ 336945 h 2291704"/>
              <a:gd name="connsiteX48" fmla="*/ 944651 w 1663109"/>
              <a:gd name="connsiteY48" fmla="*/ 437428 h 2291704"/>
              <a:gd name="connsiteX49" fmla="*/ 964748 w 1663109"/>
              <a:gd name="connsiteY49" fmla="*/ 583130 h 2291704"/>
              <a:gd name="connsiteX50" fmla="*/ 994893 w 1663109"/>
              <a:gd name="connsiteY50" fmla="*/ 688637 h 2291704"/>
              <a:gd name="connsiteX51" fmla="*/ 1009966 w 1663109"/>
              <a:gd name="connsiteY51" fmla="*/ 764000 h 2291704"/>
              <a:gd name="connsiteX52" fmla="*/ 1025038 w 1663109"/>
              <a:gd name="connsiteY52" fmla="*/ 854435 h 2291704"/>
              <a:gd name="connsiteX53" fmla="*/ 1055183 w 1663109"/>
              <a:gd name="connsiteY53" fmla="*/ 934822 h 2291704"/>
              <a:gd name="connsiteX54" fmla="*/ 1070256 w 1663109"/>
              <a:gd name="connsiteY54" fmla="*/ 969991 h 2291704"/>
              <a:gd name="connsiteX55" fmla="*/ 1095377 w 1663109"/>
              <a:gd name="connsiteY55" fmla="*/ 1005160 h 2291704"/>
              <a:gd name="connsiteX56" fmla="*/ 1140594 w 1663109"/>
              <a:gd name="connsiteY56" fmla="*/ 1145837 h 2291704"/>
              <a:gd name="connsiteX57" fmla="*/ 1195860 w 1663109"/>
              <a:gd name="connsiteY57" fmla="*/ 1281490 h 2291704"/>
              <a:gd name="connsiteX58" fmla="*/ 1251126 w 1663109"/>
              <a:gd name="connsiteY58" fmla="*/ 1397046 h 2291704"/>
              <a:gd name="connsiteX59" fmla="*/ 1351610 w 1663109"/>
              <a:gd name="connsiteY59" fmla="*/ 1472409 h 2291704"/>
              <a:gd name="connsiteX60" fmla="*/ 1442045 w 1663109"/>
              <a:gd name="connsiteY60" fmla="*/ 1472409 h 2291704"/>
              <a:gd name="connsiteX61" fmla="*/ 1477214 w 1663109"/>
              <a:gd name="connsiteY61" fmla="*/ 1432215 h 2291704"/>
              <a:gd name="connsiteX62" fmla="*/ 1437021 w 1663109"/>
              <a:gd name="connsiteY62" fmla="*/ 1361877 h 2291704"/>
              <a:gd name="connsiteX63" fmla="*/ 1406876 w 1663109"/>
              <a:gd name="connsiteY63" fmla="*/ 1286514 h 2291704"/>
              <a:gd name="connsiteX64" fmla="*/ 1381755 w 1663109"/>
              <a:gd name="connsiteY64" fmla="*/ 1231248 h 2291704"/>
              <a:gd name="connsiteX65" fmla="*/ 1351610 w 1663109"/>
              <a:gd name="connsiteY65" fmla="*/ 1110668 h 2291704"/>
              <a:gd name="connsiteX66" fmla="*/ 1331513 w 1663109"/>
              <a:gd name="connsiteY66" fmla="*/ 985064 h 2291704"/>
              <a:gd name="connsiteX67" fmla="*/ 1326489 w 1663109"/>
              <a:gd name="connsiteY67" fmla="*/ 829314 h 2291704"/>
              <a:gd name="connsiteX68" fmla="*/ 1326489 w 1663109"/>
              <a:gd name="connsiteY68" fmla="*/ 718782 h 2291704"/>
              <a:gd name="connsiteX69" fmla="*/ 1316440 w 1663109"/>
              <a:gd name="connsiteY69" fmla="*/ 603226 h 2291704"/>
              <a:gd name="connsiteX70" fmla="*/ 1301368 w 1663109"/>
              <a:gd name="connsiteY70" fmla="*/ 482646 h 2291704"/>
              <a:gd name="connsiteX71" fmla="*/ 1261175 w 1663109"/>
              <a:gd name="connsiteY71" fmla="*/ 402259 h 2291704"/>
              <a:gd name="connsiteX72" fmla="*/ 1246102 w 1663109"/>
              <a:gd name="connsiteY72" fmla="*/ 291727 h 2291704"/>
              <a:gd name="connsiteX73" fmla="*/ 1266199 w 1663109"/>
              <a:gd name="connsiteY73" fmla="*/ 226413 h 2291704"/>
              <a:gd name="connsiteX74" fmla="*/ 1281271 w 1663109"/>
              <a:gd name="connsiteY74" fmla="*/ 216365 h 2291704"/>
              <a:gd name="connsiteX75" fmla="*/ 1326489 w 1663109"/>
              <a:gd name="connsiteY75" fmla="*/ 196268 h 2291704"/>
              <a:gd name="connsiteX76" fmla="*/ 1396827 w 1663109"/>
              <a:gd name="connsiteY76" fmla="*/ 176171 h 2291704"/>
              <a:gd name="connsiteX77" fmla="*/ 1467166 w 1663109"/>
              <a:gd name="connsiteY77" fmla="*/ 181196 h 2291704"/>
              <a:gd name="connsiteX78" fmla="*/ 1517408 w 1663109"/>
              <a:gd name="connsiteY78" fmla="*/ 191244 h 2291704"/>
              <a:gd name="connsiteX79" fmla="*/ 1572673 w 1663109"/>
              <a:gd name="connsiteY79" fmla="*/ 251534 h 2291704"/>
              <a:gd name="connsiteX80" fmla="*/ 1632964 w 1663109"/>
              <a:gd name="connsiteY80" fmla="*/ 321872 h 2291704"/>
              <a:gd name="connsiteX81" fmla="*/ 1663109 w 1663109"/>
              <a:gd name="connsiteY81" fmla="*/ 568057 h 2291704"/>
              <a:gd name="connsiteX0" fmla="*/ 1130546 w 1632964"/>
              <a:gd name="connsiteY0" fmla="*/ 271631 h 2291704"/>
              <a:gd name="connsiteX1" fmla="*/ 1080304 w 1632964"/>
              <a:gd name="connsiteY1" fmla="*/ 120905 h 2291704"/>
              <a:gd name="connsiteX2" fmla="*/ 803975 w 1632964"/>
              <a:gd name="connsiteY2" fmla="*/ 5349 h 2291704"/>
              <a:gd name="connsiteX3" fmla="*/ 678370 w 1632964"/>
              <a:gd name="connsiteY3" fmla="*/ 25446 h 2291704"/>
              <a:gd name="connsiteX4" fmla="*/ 572862 w 1632964"/>
              <a:gd name="connsiteY4" fmla="*/ 80712 h 2291704"/>
              <a:gd name="connsiteX5" fmla="*/ 407065 w 1632964"/>
              <a:gd name="connsiteY5" fmla="*/ 171147 h 2291704"/>
              <a:gd name="connsiteX6" fmla="*/ 296533 w 1632964"/>
              <a:gd name="connsiteY6" fmla="*/ 236461 h 2291704"/>
              <a:gd name="connsiteX7" fmla="*/ 276436 w 1632964"/>
              <a:gd name="connsiteY7" fmla="*/ 372114 h 2291704"/>
              <a:gd name="connsiteX8" fmla="*/ 201073 w 1632964"/>
              <a:gd name="connsiteY8" fmla="*/ 477622 h 2291704"/>
              <a:gd name="connsiteX9" fmla="*/ 175953 w 1632964"/>
              <a:gd name="connsiteY9" fmla="*/ 618299 h 2291704"/>
              <a:gd name="connsiteX10" fmla="*/ 196049 w 1632964"/>
              <a:gd name="connsiteY10" fmla="*/ 764000 h 2291704"/>
              <a:gd name="connsiteX11" fmla="*/ 186001 w 1632964"/>
              <a:gd name="connsiteY11" fmla="*/ 919749 h 2291704"/>
              <a:gd name="connsiteX12" fmla="*/ 115662 w 1632964"/>
              <a:gd name="connsiteY12" fmla="*/ 1050378 h 2291704"/>
              <a:gd name="connsiteX13" fmla="*/ 60397 w 1632964"/>
              <a:gd name="connsiteY13" fmla="*/ 1226224 h 2291704"/>
              <a:gd name="connsiteX14" fmla="*/ 106 w 1632964"/>
              <a:gd name="connsiteY14" fmla="*/ 1392022 h 2291704"/>
              <a:gd name="connsiteX15" fmla="*/ 45324 w 1632964"/>
              <a:gd name="connsiteY15" fmla="*/ 1447288 h 2291704"/>
              <a:gd name="connsiteX16" fmla="*/ 30251 w 1632964"/>
              <a:gd name="connsiteY16" fmla="*/ 1608061 h 2291704"/>
              <a:gd name="connsiteX17" fmla="*/ 125711 w 1632964"/>
              <a:gd name="connsiteY17" fmla="*/ 1713569 h 2291704"/>
              <a:gd name="connsiteX18" fmla="*/ 165904 w 1632964"/>
              <a:gd name="connsiteY18" fmla="*/ 1889415 h 2291704"/>
              <a:gd name="connsiteX19" fmla="*/ 296533 w 1632964"/>
              <a:gd name="connsiteY19" fmla="*/ 1994923 h 2291704"/>
              <a:gd name="connsiteX20" fmla="*/ 351799 w 1632964"/>
              <a:gd name="connsiteY20" fmla="*/ 2065261 h 2291704"/>
              <a:gd name="connsiteX21" fmla="*/ 422137 w 1632964"/>
              <a:gd name="connsiteY21" fmla="*/ 2170769 h 2291704"/>
              <a:gd name="connsiteX22" fmla="*/ 462331 w 1632964"/>
              <a:gd name="connsiteY22" fmla="*/ 2251156 h 2291704"/>
              <a:gd name="connsiteX23" fmla="*/ 547742 w 1632964"/>
              <a:gd name="connsiteY23" fmla="*/ 2286325 h 2291704"/>
              <a:gd name="connsiteX24" fmla="*/ 663298 w 1632964"/>
              <a:gd name="connsiteY24" fmla="*/ 2286325 h 2291704"/>
              <a:gd name="connsiteX25" fmla="*/ 743684 w 1632964"/>
              <a:gd name="connsiteY25" fmla="*/ 2236083 h 2291704"/>
              <a:gd name="connsiteX26" fmla="*/ 773829 w 1632964"/>
              <a:gd name="connsiteY26" fmla="*/ 2195890 h 2291704"/>
              <a:gd name="connsiteX27" fmla="*/ 783878 w 1632964"/>
              <a:gd name="connsiteY27" fmla="*/ 2155697 h 2291704"/>
              <a:gd name="connsiteX28" fmla="*/ 753733 w 1632964"/>
              <a:gd name="connsiteY28" fmla="*/ 2065261 h 2291704"/>
              <a:gd name="connsiteX29" fmla="*/ 693443 w 1632964"/>
              <a:gd name="connsiteY29" fmla="*/ 1989899 h 2291704"/>
              <a:gd name="connsiteX30" fmla="*/ 643201 w 1632964"/>
              <a:gd name="connsiteY30" fmla="*/ 1884391 h 2291704"/>
              <a:gd name="connsiteX31" fmla="*/ 643201 w 1632964"/>
              <a:gd name="connsiteY31" fmla="*/ 1809028 h 2291704"/>
              <a:gd name="connsiteX32" fmla="*/ 643201 w 1632964"/>
              <a:gd name="connsiteY32" fmla="*/ 1678400 h 2291704"/>
              <a:gd name="connsiteX33" fmla="*/ 648225 w 1632964"/>
              <a:gd name="connsiteY33" fmla="*/ 1542747 h 2291704"/>
              <a:gd name="connsiteX34" fmla="*/ 643201 w 1632964"/>
              <a:gd name="connsiteY34" fmla="*/ 1457336 h 2291704"/>
              <a:gd name="connsiteX35" fmla="*/ 623104 w 1632964"/>
              <a:gd name="connsiteY35" fmla="*/ 1316659 h 2291704"/>
              <a:gd name="connsiteX36" fmla="*/ 658273 w 1632964"/>
              <a:gd name="connsiteY36" fmla="*/ 1246321 h 2291704"/>
              <a:gd name="connsiteX37" fmla="*/ 678370 w 1632964"/>
              <a:gd name="connsiteY37" fmla="*/ 1095596 h 2291704"/>
              <a:gd name="connsiteX38" fmla="*/ 638177 w 1632964"/>
              <a:gd name="connsiteY38" fmla="*/ 924774 h 2291704"/>
              <a:gd name="connsiteX39" fmla="*/ 597983 w 1632964"/>
              <a:gd name="connsiteY39" fmla="*/ 839363 h 2291704"/>
              <a:gd name="connsiteX40" fmla="*/ 567838 w 1632964"/>
              <a:gd name="connsiteY40" fmla="*/ 683613 h 2291704"/>
              <a:gd name="connsiteX41" fmla="*/ 567838 w 1632964"/>
              <a:gd name="connsiteY41" fmla="*/ 573081 h 2291704"/>
              <a:gd name="connsiteX42" fmla="*/ 597983 w 1632964"/>
              <a:gd name="connsiteY42" fmla="*/ 442453 h 2291704"/>
              <a:gd name="connsiteX43" fmla="*/ 668322 w 1632964"/>
              <a:gd name="connsiteY43" fmla="*/ 352017 h 2291704"/>
              <a:gd name="connsiteX44" fmla="*/ 733636 w 1632964"/>
              <a:gd name="connsiteY44" fmla="*/ 321872 h 2291704"/>
              <a:gd name="connsiteX45" fmla="*/ 819047 w 1632964"/>
              <a:gd name="connsiteY45" fmla="*/ 286703 h 2291704"/>
              <a:gd name="connsiteX46" fmla="*/ 894410 w 1632964"/>
              <a:gd name="connsiteY46" fmla="*/ 276655 h 2291704"/>
              <a:gd name="connsiteX47" fmla="*/ 949676 w 1632964"/>
              <a:gd name="connsiteY47" fmla="*/ 336945 h 2291704"/>
              <a:gd name="connsiteX48" fmla="*/ 944651 w 1632964"/>
              <a:gd name="connsiteY48" fmla="*/ 437428 h 2291704"/>
              <a:gd name="connsiteX49" fmla="*/ 964748 w 1632964"/>
              <a:gd name="connsiteY49" fmla="*/ 583130 h 2291704"/>
              <a:gd name="connsiteX50" fmla="*/ 994893 w 1632964"/>
              <a:gd name="connsiteY50" fmla="*/ 688637 h 2291704"/>
              <a:gd name="connsiteX51" fmla="*/ 1009966 w 1632964"/>
              <a:gd name="connsiteY51" fmla="*/ 764000 h 2291704"/>
              <a:gd name="connsiteX52" fmla="*/ 1025038 w 1632964"/>
              <a:gd name="connsiteY52" fmla="*/ 854435 h 2291704"/>
              <a:gd name="connsiteX53" fmla="*/ 1055183 w 1632964"/>
              <a:gd name="connsiteY53" fmla="*/ 934822 h 2291704"/>
              <a:gd name="connsiteX54" fmla="*/ 1070256 w 1632964"/>
              <a:gd name="connsiteY54" fmla="*/ 969991 h 2291704"/>
              <a:gd name="connsiteX55" fmla="*/ 1095377 w 1632964"/>
              <a:gd name="connsiteY55" fmla="*/ 1005160 h 2291704"/>
              <a:gd name="connsiteX56" fmla="*/ 1140594 w 1632964"/>
              <a:gd name="connsiteY56" fmla="*/ 1145837 h 2291704"/>
              <a:gd name="connsiteX57" fmla="*/ 1195860 w 1632964"/>
              <a:gd name="connsiteY57" fmla="*/ 1281490 h 2291704"/>
              <a:gd name="connsiteX58" fmla="*/ 1251126 w 1632964"/>
              <a:gd name="connsiteY58" fmla="*/ 1397046 h 2291704"/>
              <a:gd name="connsiteX59" fmla="*/ 1351610 w 1632964"/>
              <a:gd name="connsiteY59" fmla="*/ 1472409 h 2291704"/>
              <a:gd name="connsiteX60" fmla="*/ 1442045 w 1632964"/>
              <a:gd name="connsiteY60" fmla="*/ 1472409 h 2291704"/>
              <a:gd name="connsiteX61" fmla="*/ 1477214 w 1632964"/>
              <a:gd name="connsiteY61" fmla="*/ 1432215 h 2291704"/>
              <a:gd name="connsiteX62" fmla="*/ 1437021 w 1632964"/>
              <a:gd name="connsiteY62" fmla="*/ 1361877 h 2291704"/>
              <a:gd name="connsiteX63" fmla="*/ 1406876 w 1632964"/>
              <a:gd name="connsiteY63" fmla="*/ 1286514 h 2291704"/>
              <a:gd name="connsiteX64" fmla="*/ 1381755 w 1632964"/>
              <a:gd name="connsiteY64" fmla="*/ 1231248 h 2291704"/>
              <a:gd name="connsiteX65" fmla="*/ 1351610 w 1632964"/>
              <a:gd name="connsiteY65" fmla="*/ 1110668 h 2291704"/>
              <a:gd name="connsiteX66" fmla="*/ 1331513 w 1632964"/>
              <a:gd name="connsiteY66" fmla="*/ 985064 h 2291704"/>
              <a:gd name="connsiteX67" fmla="*/ 1326489 w 1632964"/>
              <a:gd name="connsiteY67" fmla="*/ 829314 h 2291704"/>
              <a:gd name="connsiteX68" fmla="*/ 1326489 w 1632964"/>
              <a:gd name="connsiteY68" fmla="*/ 718782 h 2291704"/>
              <a:gd name="connsiteX69" fmla="*/ 1316440 w 1632964"/>
              <a:gd name="connsiteY69" fmla="*/ 603226 h 2291704"/>
              <a:gd name="connsiteX70" fmla="*/ 1301368 w 1632964"/>
              <a:gd name="connsiteY70" fmla="*/ 482646 h 2291704"/>
              <a:gd name="connsiteX71" fmla="*/ 1261175 w 1632964"/>
              <a:gd name="connsiteY71" fmla="*/ 402259 h 2291704"/>
              <a:gd name="connsiteX72" fmla="*/ 1246102 w 1632964"/>
              <a:gd name="connsiteY72" fmla="*/ 291727 h 2291704"/>
              <a:gd name="connsiteX73" fmla="*/ 1266199 w 1632964"/>
              <a:gd name="connsiteY73" fmla="*/ 226413 h 2291704"/>
              <a:gd name="connsiteX74" fmla="*/ 1281271 w 1632964"/>
              <a:gd name="connsiteY74" fmla="*/ 216365 h 2291704"/>
              <a:gd name="connsiteX75" fmla="*/ 1326489 w 1632964"/>
              <a:gd name="connsiteY75" fmla="*/ 196268 h 2291704"/>
              <a:gd name="connsiteX76" fmla="*/ 1396827 w 1632964"/>
              <a:gd name="connsiteY76" fmla="*/ 176171 h 2291704"/>
              <a:gd name="connsiteX77" fmla="*/ 1467166 w 1632964"/>
              <a:gd name="connsiteY77" fmla="*/ 181196 h 2291704"/>
              <a:gd name="connsiteX78" fmla="*/ 1517408 w 1632964"/>
              <a:gd name="connsiteY78" fmla="*/ 191244 h 2291704"/>
              <a:gd name="connsiteX79" fmla="*/ 1572673 w 1632964"/>
              <a:gd name="connsiteY79" fmla="*/ 251534 h 2291704"/>
              <a:gd name="connsiteX80" fmla="*/ 1632964 w 1632964"/>
              <a:gd name="connsiteY80" fmla="*/ 321872 h 2291704"/>
              <a:gd name="connsiteX0" fmla="*/ 1130546 w 1572673"/>
              <a:gd name="connsiteY0" fmla="*/ 271631 h 2291704"/>
              <a:gd name="connsiteX1" fmla="*/ 1080304 w 1572673"/>
              <a:gd name="connsiteY1" fmla="*/ 120905 h 2291704"/>
              <a:gd name="connsiteX2" fmla="*/ 803975 w 1572673"/>
              <a:gd name="connsiteY2" fmla="*/ 5349 h 2291704"/>
              <a:gd name="connsiteX3" fmla="*/ 678370 w 1572673"/>
              <a:gd name="connsiteY3" fmla="*/ 25446 h 2291704"/>
              <a:gd name="connsiteX4" fmla="*/ 572862 w 1572673"/>
              <a:gd name="connsiteY4" fmla="*/ 80712 h 2291704"/>
              <a:gd name="connsiteX5" fmla="*/ 407065 w 1572673"/>
              <a:gd name="connsiteY5" fmla="*/ 171147 h 2291704"/>
              <a:gd name="connsiteX6" fmla="*/ 296533 w 1572673"/>
              <a:gd name="connsiteY6" fmla="*/ 236461 h 2291704"/>
              <a:gd name="connsiteX7" fmla="*/ 276436 w 1572673"/>
              <a:gd name="connsiteY7" fmla="*/ 372114 h 2291704"/>
              <a:gd name="connsiteX8" fmla="*/ 201073 w 1572673"/>
              <a:gd name="connsiteY8" fmla="*/ 477622 h 2291704"/>
              <a:gd name="connsiteX9" fmla="*/ 175953 w 1572673"/>
              <a:gd name="connsiteY9" fmla="*/ 618299 h 2291704"/>
              <a:gd name="connsiteX10" fmla="*/ 196049 w 1572673"/>
              <a:gd name="connsiteY10" fmla="*/ 764000 h 2291704"/>
              <a:gd name="connsiteX11" fmla="*/ 186001 w 1572673"/>
              <a:gd name="connsiteY11" fmla="*/ 919749 h 2291704"/>
              <a:gd name="connsiteX12" fmla="*/ 115662 w 1572673"/>
              <a:gd name="connsiteY12" fmla="*/ 1050378 h 2291704"/>
              <a:gd name="connsiteX13" fmla="*/ 60397 w 1572673"/>
              <a:gd name="connsiteY13" fmla="*/ 1226224 h 2291704"/>
              <a:gd name="connsiteX14" fmla="*/ 106 w 1572673"/>
              <a:gd name="connsiteY14" fmla="*/ 1392022 h 2291704"/>
              <a:gd name="connsiteX15" fmla="*/ 45324 w 1572673"/>
              <a:gd name="connsiteY15" fmla="*/ 1447288 h 2291704"/>
              <a:gd name="connsiteX16" fmla="*/ 30251 w 1572673"/>
              <a:gd name="connsiteY16" fmla="*/ 1608061 h 2291704"/>
              <a:gd name="connsiteX17" fmla="*/ 125711 w 1572673"/>
              <a:gd name="connsiteY17" fmla="*/ 1713569 h 2291704"/>
              <a:gd name="connsiteX18" fmla="*/ 165904 w 1572673"/>
              <a:gd name="connsiteY18" fmla="*/ 1889415 h 2291704"/>
              <a:gd name="connsiteX19" fmla="*/ 296533 w 1572673"/>
              <a:gd name="connsiteY19" fmla="*/ 1994923 h 2291704"/>
              <a:gd name="connsiteX20" fmla="*/ 351799 w 1572673"/>
              <a:gd name="connsiteY20" fmla="*/ 2065261 h 2291704"/>
              <a:gd name="connsiteX21" fmla="*/ 422137 w 1572673"/>
              <a:gd name="connsiteY21" fmla="*/ 2170769 h 2291704"/>
              <a:gd name="connsiteX22" fmla="*/ 462331 w 1572673"/>
              <a:gd name="connsiteY22" fmla="*/ 2251156 h 2291704"/>
              <a:gd name="connsiteX23" fmla="*/ 547742 w 1572673"/>
              <a:gd name="connsiteY23" fmla="*/ 2286325 h 2291704"/>
              <a:gd name="connsiteX24" fmla="*/ 663298 w 1572673"/>
              <a:gd name="connsiteY24" fmla="*/ 2286325 h 2291704"/>
              <a:gd name="connsiteX25" fmla="*/ 743684 w 1572673"/>
              <a:gd name="connsiteY25" fmla="*/ 2236083 h 2291704"/>
              <a:gd name="connsiteX26" fmla="*/ 773829 w 1572673"/>
              <a:gd name="connsiteY26" fmla="*/ 2195890 h 2291704"/>
              <a:gd name="connsiteX27" fmla="*/ 783878 w 1572673"/>
              <a:gd name="connsiteY27" fmla="*/ 2155697 h 2291704"/>
              <a:gd name="connsiteX28" fmla="*/ 753733 w 1572673"/>
              <a:gd name="connsiteY28" fmla="*/ 2065261 h 2291704"/>
              <a:gd name="connsiteX29" fmla="*/ 693443 w 1572673"/>
              <a:gd name="connsiteY29" fmla="*/ 1989899 h 2291704"/>
              <a:gd name="connsiteX30" fmla="*/ 643201 w 1572673"/>
              <a:gd name="connsiteY30" fmla="*/ 1884391 h 2291704"/>
              <a:gd name="connsiteX31" fmla="*/ 643201 w 1572673"/>
              <a:gd name="connsiteY31" fmla="*/ 1809028 h 2291704"/>
              <a:gd name="connsiteX32" fmla="*/ 643201 w 1572673"/>
              <a:gd name="connsiteY32" fmla="*/ 1678400 h 2291704"/>
              <a:gd name="connsiteX33" fmla="*/ 648225 w 1572673"/>
              <a:gd name="connsiteY33" fmla="*/ 1542747 h 2291704"/>
              <a:gd name="connsiteX34" fmla="*/ 643201 w 1572673"/>
              <a:gd name="connsiteY34" fmla="*/ 1457336 h 2291704"/>
              <a:gd name="connsiteX35" fmla="*/ 623104 w 1572673"/>
              <a:gd name="connsiteY35" fmla="*/ 1316659 h 2291704"/>
              <a:gd name="connsiteX36" fmla="*/ 658273 w 1572673"/>
              <a:gd name="connsiteY36" fmla="*/ 1246321 h 2291704"/>
              <a:gd name="connsiteX37" fmla="*/ 678370 w 1572673"/>
              <a:gd name="connsiteY37" fmla="*/ 1095596 h 2291704"/>
              <a:gd name="connsiteX38" fmla="*/ 638177 w 1572673"/>
              <a:gd name="connsiteY38" fmla="*/ 924774 h 2291704"/>
              <a:gd name="connsiteX39" fmla="*/ 597983 w 1572673"/>
              <a:gd name="connsiteY39" fmla="*/ 839363 h 2291704"/>
              <a:gd name="connsiteX40" fmla="*/ 567838 w 1572673"/>
              <a:gd name="connsiteY40" fmla="*/ 683613 h 2291704"/>
              <a:gd name="connsiteX41" fmla="*/ 567838 w 1572673"/>
              <a:gd name="connsiteY41" fmla="*/ 573081 h 2291704"/>
              <a:gd name="connsiteX42" fmla="*/ 597983 w 1572673"/>
              <a:gd name="connsiteY42" fmla="*/ 442453 h 2291704"/>
              <a:gd name="connsiteX43" fmla="*/ 668322 w 1572673"/>
              <a:gd name="connsiteY43" fmla="*/ 352017 h 2291704"/>
              <a:gd name="connsiteX44" fmla="*/ 733636 w 1572673"/>
              <a:gd name="connsiteY44" fmla="*/ 321872 h 2291704"/>
              <a:gd name="connsiteX45" fmla="*/ 819047 w 1572673"/>
              <a:gd name="connsiteY45" fmla="*/ 286703 h 2291704"/>
              <a:gd name="connsiteX46" fmla="*/ 894410 w 1572673"/>
              <a:gd name="connsiteY46" fmla="*/ 276655 h 2291704"/>
              <a:gd name="connsiteX47" fmla="*/ 949676 w 1572673"/>
              <a:gd name="connsiteY47" fmla="*/ 336945 h 2291704"/>
              <a:gd name="connsiteX48" fmla="*/ 944651 w 1572673"/>
              <a:gd name="connsiteY48" fmla="*/ 437428 h 2291704"/>
              <a:gd name="connsiteX49" fmla="*/ 964748 w 1572673"/>
              <a:gd name="connsiteY49" fmla="*/ 583130 h 2291704"/>
              <a:gd name="connsiteX50" fmla="*/ 994893 w 1572673"/>
              <a:gd name="connsiteY50" fmla="*/ 688637 h 2291704"/>
              <a:gd name="connsiteX51" fmla="*/ 1009966 w 1572673"/>
              <a:gd name="connsiteY51" fmla="*/ 764000 h 2291704"/>
              <a:gd name="connsiteX52" fmla="*/ 1025038 w 1572673"/>
              <a:gd name="connsiteY52" fmla="*/ 854435 h 2291704"/>
              <a:gd name="connsiteX53" fmla="*/ 1055183 w 1572673"/>
              <a:gd name="connsiteY53" fmla="*/ 934822 h 2291704"/>
              <a:gd name="connsiteX54" fmla="*/ 1070256 w 1572673"/>
              <a:gd name="connsiteY54" fmla="*/ 969991 h 2291704"/>
              <a:gd name="connsiteX55" fmla="*/ 1095377 w 1572673"/>
              <a:gd name="connsiteY55" fmla="*/ 1005160 h 2291704"/>
              <a:gd name="connsiteX56" fmla="*/ 1140594 w 1572673"/>
              <a:gd name="connsiteY56" fmla="*/ 1145837 h 2291704"/>
              <a:gd name="connsiteX57" fmla="*/ 1195860 w 1572673"/>
              <a:gd name="connsiteY57" fmla="*/ 1281490 h 2291704"/>
              <a:gd name="connsiteX58" fmla="*/ 1251126 w 1572673"/>
              <a:gd name="connsiteY58" fmla="*/ 1397046 h 2291704"/>
              <a:gd name="connsiteX59" fmla="*/ 1351610 w 1572673"/>
              <a:gd name="connsiteY59" fmla="*/ 1472409 h 2291704"/>
              <a:gd name="connsiteX60" fmla="*/ 1442045 w 1572673"/>
              <a:gd name="connsiteY60" fmla="*/ 1472409 h 2291704"/>
              <a:gd name="connsiteX61" fmla="*/ 1477214 w 1572673"/>
              <a:gd name="connsiteY61" fmla="*/ 1432215 h 2291704"/>
              <a:gd name="connsiteX62" fmla="*/ 1437021 w 1572673"/>
              <a:gd name="connsiteY62" fmla="*/ 1361877 h 2291704"/>
              <a:gd name="connsiteX63" fmla="*/ 1406876 w 1572673"/>
              <a:gd name="connsiteY63" fmla="*/ 1286514 h 2291704"/>
              <a:gd name="connsiteX64" fmla="*/ 1381755 w 1572673"/>
              <a:gd name="connsiteY64" fmla="*/ 1231248 h 2291704"/>
              <a:gd name="connsiteX65" fmla="*/ 1351610 w 1572673"/>
              <a:gd name="connsiteY65" fmla="*/ 1110668 h 2291704"/>
              <a:gd name="connsiteX66" fmla="*/ 1331513 w 1572673"/>
              <a:gd name="connsiteY66" fmla="*/ 985064 h 2291704"/>
              <a:gd name="connsiteX67" fmla="*/ 1326489 w 1572673"/>
              <a:gd name="connsiteY67" fmla="*/ 829314 h 2291704"/>
              <a:gd name="connsiteX68" fmla="*/ 1326489 w 1572673"/>
              <a:gd name="connsiteY68" fmla="*/ 718782 h 2291704"/>
              <a:gd name="connsiteX69" fmla="*/ 1316440 w 1572673"/>
              <a:gd name="connsiteY69" fmla="*/ 603226 h 2291704"/>
              <a:gd name="connsiteX70" fmla="*/ 1301368 w 1572673"/>
              <a:gd name="connsiteY70" fmla="*/ 482646 h 2291704"/>
              <a:gd name="connsiteX71" fmla="*/ 1261175 w 1572673"/>
              <a:gd name="connsiteY71" fmla="*/ 402259 h 2291704"/>
              <a:gd name="connsiteX72" fmla="*/ 1246102 w 1572673"/>
              <a:gd name="connsiteY72" fmla="*/ 291727 h 2291704"/>
              <a:gd name="connsiteX73" fmla="*/ 1266199 w 1572673"/>
              <a:gd name="connsiteY73" fmla="*/ 226413 h 2291704"/>
              <a:gd name="connsiteX74" fmla="*/ 1281271 w 1572673"/>
              <a:gd name="connsiteY74" fmla="*/ 216365 h 2291704"/>
              <a:gd name="connsiteX75" fmla="*/ 1326489 w 1572673"/>
              <a:gd name="connsiteY75" fmla="*/ 196268 h 2291704"/>
              <a:gd name="connsiteX76" fmla="*/ 1396827 w 1572673"/>
              <a:gd name="connsiteY76" fmla="*/ 176171 h 2291704"/>
              <a:gd name="connsiteX77" fmla="*/ 1467166 w 1572673"/>
              <a:gd name="connsiteY77" fmla="*/ 181196 h 2291704"/>
              <a:gd name="connsiteX78" fmla="*/ 1517408 w 1572673"/>
              <a:gd name="connsiteY78" fmla="*/ 191244 h 2291704"/>
              <a:gd name="connsiteX79" fmla="*/ 1572673 w 1572673"/>
              <a:gd name="connsiteY79" fmla="*/ 251534 h 2291704"/>
              <a:gd name="connsiteX0" fmla="*/ 1130546 w 1517408"/>
              <a:gd name="connsiteY0" fmla="*/ 271631 h 2291704"/>
              <a:gd name="connsiteX1" fmla="*/ 1080304 w 1517408"/>
              <a:gd name="connsiteY1" fmla="*/ 120905 h 2291704"/>
              <a:gd name="connsiteX2" fmla="*/ 803975 w 1517408"/>
              <a:gd name="connsiteY2" fmla="*/ 5349 h 2291704"/>
              <a:gd name="connsiteX3" fmla="*/ 678370 w 1517408"/>
              <a:gd name="connsiteY3" fmla="*/ 25446 h 2291704"/>
              <a:gd name="connsiteX4" fmla="*/ 572862 w 1517408"/>
              <a:gd name="connsiteY4" fmla="*/ 80712 h 2291704"/>
              <a:gd name="connsiteX5" fmla="*/ 407065 w 1517408"/>
              <a:gd name="connsiteY5" fmla="*/ 171147 h 2291704"/>
              <a:gd name="connsiteX6" fmla="*/ 296533 w 1517408"/>
              <a:gd name="connsiteY6" fmla="*/ 236461 h 2291704"/>
              <a:gd name="connsiteX7" fmla="*/ 276436 w 1517408"/>
              <a:gd name="connsiteY7" fmla="*/ 372114 h 2291704"/>
              <a:gd name="connsiteX8" fmla="*/ 201073 w 1517408"/>
              <a:gd name="connsiteY8" fmla="*/ 477622 h 2291704"/>
              <a:gd name="connsiteX9" fmla="*/ 175953 w 1517408"/>
              <a:gd name="connsiteY9" fmla="*/ 618299 h 2291704"/>
              <a:gd name="connsiteX10" fmla="*/ 196049 w 1517408"/>
              <a:gd name="connsiteY10" fmla="*/ 764000 h 2291704"/>
              <a:gd name="connsiteX11" fmla="*/ 186001 w 1517408"/>
              <a:gd name="connsiteY11" fmla="*/ 919749 h 2291704"/>
              <a:gd name="connsiteX12" fmla="*/ 115662 w 1517408"/>
              <a:gd name="connsiteY12" fmla="*/ 1050378 h 2291704"/>
              <a:gd name="connsiteX13" fmla="*/ 60397 w 1517408"/>
              <a:gd name="connsiteY13" fmla="*/ 1226224 h 2291704"/>
              <a:gd name="connsiteX14" fmla="*/ 106 w 1517408"/>
              <a:gd name="connsiteY14" fmla="*/ 1392022 h 2291704"/>
              <a:gd name="connsiteX15" fmla="*/ 45324 w 1517408"/>
              <a:gd name="connsiteY15" fmla="*/ 1447288 h 2291704"/>
              <a:gd name="connsiteX16" fmla="*/ 30251 w 1517408"/>
              <a:gd name="connsiteY16" fmla="*/ 1608061 h 2291704"/>
              <a:gd name="connsiteX17" fmla="*/ 125711 w 1517408"/>
              <a:gd name="connsiteY17" fmla="*/ 1713569 h 2291704"/>
              <a:gd name="connsiteX18" fmla="*/ 165904 w 1517408"/>
              <a:gd name="connsiteY18" fmla="*/ 1889415 h 2291704"/>
              <a:gd name="connsiteX19" fmla="*/ 296533 w 1517408"/>
              <a:gd name="connsiteY19" fmla="*/ 1994923 h 2291704"/>
              <a:gd name="connsiteX20" fmla="*/ 351799 w 1517408"/>
              <a:gd name="connsiteY20" fmla="*/ 2065261 h 2291704"/>
              <a:gd name="connsiteX21" fmla="*/ 422137 w 1517408"/>
              <a:gd name="connsiteY21" fmla="*/ 2170769 h 2291704"/>
              <a:gd name="connsiteX22" fmla="*/ 462331 w 1517408"/>
              <a:gd name="connsiteY22" fmla="*/ 2251156 h 2291704"/>
              <a:gd name="connsiteX23" fmla="*/ 547742 w 1517408"/>
              <a:gd name="connsiteY23" fmla="*/ 2286325 h 2291704"/>
              <a:gd name="connsiteX24" fmla="*/ 663298 w 1517408"/>
              <a:gd name="connsiteY24" fmla="*/ 2286325 h 2291704"/>
              <a:gd name="connsiteX25" fmla="*/ 743684 w 1517408"/>
              <a:gd name="connsiteY25" fmla="*/ 2236083 h 2291704"/>
              <a:gd name="connsiteX26" fmla="*/ 773829 w 1517408"/>
              <a:gd name="connsiteY26" fmla="*/ 2195890 h 2291704"/>
              <a:gd name="connsiteX27" fmla="*/ 783878 w 1517408"/>
              <a:gd name="connsiteY27" fmla="*/ 2155697 h 2291704"/>
              <a:gd name="connsiteX28" fmla="*/ 753733 w 1517408"/>
              <a:gd name="connsiteY28" fmla="*/ 2065261 h 2291704"/>
              <a:gd name="connsiteX29" fmla="*/ 693443 w 1517408"/>
              <a:gd name="connsiteY29" fmla="*/ 1989899 h 2291704"/>
              <a:gd name="connsiteX30" fmla="*/ 643201 w 1517408"/>
              <a:gd name="connsiteY30" fmla="*/ 1884391 h 2291704"/>
              <a:gd name="connsiteX31" fmla="*/ 643201 w 1517408"/>
              <a:gd name="connsiteY31" fmla="*/ 1809028 h 2291704"/>
              <a:gd name="connsiteX32" fmla="*/ 643201 w 1517408"/>
              <a:gd name="connsiteY32" fmla="*/ 1678400 h 2291704"/>
              <a:gd name="connsiteX33" fmla="*/ 648225 w 1517408"/>
              <a:gd name="connsiteY33" fmla="*/ 1542747 h 2291704"/>
              <a:gd name="connsiteX34" fmla="*/ 643201 w 1517408"/>
              <a:gd name="connsiteY34" fmla="*/ 1457336 h 2291704"/>
              <a:gd name="connsiteX35" fmla="*/ 623104 w 1517408"/>
              <a:gd name="connsiteY35" fmla="*/ 1316659 h 2291704"/>
              <a:gd name="connsiteX36" fmla="*/ 658273 w 1517408"/>
              <a:gd name="connsiteY36" fmla="*/ 1246321 h 2291704"/>
              <a:gd name="connsiteX37" fmla="*/ 678370 w 1517408"/>
              <a:gd name="connsiteY37" fmla="*/ 1095596 h 2291704"/>
              <a:gd name="connsiteX38" fmla="*/ 638177 w 1517408"/>
              <a:gd name="connsiteY38" fmla="*/ 924774 h 2291704"/>
              <a:gd name="connsiteX39" fmla="*/ 597983 w 1517408"/>
              <a:gd name="connsiteY39" fmla="*/ 839363 h 2291704"/>
              <a:gd name="connsiteX40" fmla="*/ 567838 w 1517408"/>
              <a:gd name="connsiteY40" fmla="*/ 683613 h 2291704"/>
              <a:gd name="connsiteX41" fmla="*/ 567838 w 1517408"/>
              <a:gd name="connsiteY41" fmla="*/ 573081 h 2291704"/>
              <a:gd name="connsiteX42" fmla="*/ 597983 w 1517408"/>
              <a:gd name="connsiteY42" fmla="*/ 442453 h 2291704"/>
              <a:gd name="connsiteX43" fmla="*/ 668322 w 1517408"/>
              <a:gd name="connsiteY43" fmla="*/ 352017 h 2291704"/>
              <a:gd name="connsiteX44" fmla="*/ 733636 w 1517408"/>
              <a:gd name="connsiteY44" fmla="*/ 321872 h 2291704"/>
              <a:gd name="connsiteX45" fmla="*/ 819047 w 1517408"/>
              <a:gd name="connsiteY45" fmla="*/ 286703 h 2291704"/>
              <a:gd name="connsiteX46" fmla="*/ 894410 w 1517408"/>
              <a:gd name="connsiteY46" fmla="*/ 276655 h 2291704"/>
              <a:gd name="connsiteX47" fmla="*/ 949676 w 1517408"/>
              <a:gd name="connsiteY47" fmla="*/ 336945 h 2291704"/>
              <a:gd name="connsiteX48" fmla="*/ 944651 w 1517408"/>
              <a:gd name="connsiteY48" fmla="*/ 437428 h 2291704"/>
              <a:gd name="connsiteX49" fmla="*/ 964748 w 1517408"/>
              <a:gd name="connsiteY49" fmla="*/ 583130 h 2291704"/>
              <a:gd name="connsiteX50" fmla="*/ 994893 w 1517408"/>
              <a:gd name="connsiteY50" fmla="*/ 688637 h 2291704"/>
              <a:gd name="connsiteX51" fmla="*/ 1009966 w 1517408"/>
              <a:gd name="connsiteY51" fmla="*/ 764000 h 2291704"/>
              <a:gd name="connsiteX52" fmla="*/ 1025038 w 1517408"/>
              <a:gd name="connsiteY52" fmla="*/ 854435 h 2291704"/>
              <a:gd name="connsiteX53" fmla="*/ 1055183 w 1517408"/>
              <a:gd name="connsiteY53" fmla="*/ 934822 h 2291704"/>
              <a:gd name="connsiteX54" fmla="*/ 1070256 w 1517408"/>
              <a:gd name="connsiteY54" fmla="*/ 969991 h 2291704"/>
              <a:gd name="connsiteX55" fmla="*/ 1095377 w 1517408"/>
              <a:gd name="connsiteY55" fmla="*/ 1005160 h 2291704"/>
              <a:gd name="connsiteX56" fmla="*/ 1140594 w 1517408"/>
              <a:gd name="connsiteY56" fmla="*/ 1145837 h 2291704"/>
              <a:gd name="connsiteX57" fmla="*/ 1195860 w 1517408"/>
              <a:gd name="connsiteY57" fmla="*/ 1281490 h 2291704"/>
              <a:gd name="connsiteX58" fmla="*/ 1251126 w 1517408"/>
              <a:gd name="connsiteY58" fmla="*/ 1397046 h 2291704"/>
              <a:gd name="connsiteX59" fmla="*/ 1351610 w 1517408"/>
              <a:gd name="connsiteY59" fmla="*/ 1472409 h 2291704"/>
              <a:gd name="connsiteX60" fmla="*/ 1442045 w 1517408"/>
              <a:gd name="connsiteY60" fmla="*/ 1472409 h 2291704"/>
              <a:gd name="connsiteX61" fmla="*/ 1477214 w 1517408"/>
              <a:gd name="connsiteY61" fmla="*/ 1432215 h 2291704"/>
              <a:gd name="connsiteX62" fmla="*/ 1437021 w 1517408"/>
              <a:gd name="connsiteY62" fmla="*/ 1361877 h 2291704"/>
              <a:gd name="connsiteX63" fmla="*/ 1406876 w 1517408"/>
              <a:gd name="connsiteY63" fmla="*/ 1286514 h 2291704"/>
              <a:gd name="connsiteX64" fmla="*/ 1381755 w 1517408"/>
              <a:gd name="connsiteY64" fmla="*/ 1231248 h 2291704"/>
              <a:gd name="connsiteX65" fmla="*/ 1351610 w 1517408"/>
              <a:gd name="connsiteY65" fmla="*/ 1110668 h 2291704"/>
              <a:gd name="connsiteX66" fmla="*/ 1331513 w 1517408"/>
              <a:gd name="connsiteY66" fmla="*/ 985064 h 2291704"/>
              <a:gd name="connsiteX67" fmla="*/ 1326489 w 1517408"/>
              <a:gd name="connsiteY67" fmla="*/ 829314 h 2291704"/>
              <a:gd name="connsiteX68" fmla="*/ 1326489 w 1517408"/>
              <a:gd name="connsiteY68" fmla="*/ 718782 h 2291704"/>
              <a:gd name="connsiteX69" fmla="*/ 1316440 w 1517408"/>
              <a:gd name="connsiteY69" fmla="*/ 603226 h 2291704"/>
              <a:gd name="connsiteX70" fmla="*/ 1301368 w 1517408"/>
              <a:gd name="connsiteY70" fmla="*/ 482646 h 2291704"/>
              <a:gd name="connsiteX71" fmla="*/ 1261175 w 1517408"/>
              <a:gd name="connsiteY71" fmla="*/ 402259 h 2291704"/>
              <a:gd name="connsiteX72" fmla="*/ 1246102 w 1517408"/>
              <a:gd name="connsiteY72" fmla="*/ 291727 h 2291704"/>
              <a:gd name="connsiteX73" fmla="*/ 1266199 w 1517408"/>
              <a:gd name="connsiteY73" fmla="*/ 226413 h 2291704"/>
              <a:gd name="connsiteX74" fmla="*/ 1281271 w 1517408"/>
              <a:gd name="connsiteY74" fmla="*/ 216365 h 2291704"/>
              <a:gd name="connsiteX75" fmla="*/ 1326489 w 1517408"/>
              <a:gd name="connsiteY75" fmla="*/ 196268 h 2291704"/>
              <a:gd name="connsiteX76" fmla="*/ 1396827 w 1517408"/>
              <a:gd name="connsiteY76" fmla="*/ 176171 h 2291704"/>
              <a:gd name="connsiteX77" fmla="*/ 1467166 w 1517408"/>
              <a:gd name="connsiteY77" fmla="*/ 181196 h 2291704"/>
              <a:gd name="connsiteX78" fmla="*/ 1517408 w 1517408"/>
              <a:gd name="connsiteY78" fmla="*/ 19124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77" fmla="*/ 1467166 w 1477247"/>
              <a:gd name="connsiteY77" fmla="*/ 18119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76" fmla="*/ 1396827 w 1477247"/>
              <a:gd name="connsiteY76" fmla="*/ 176171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75" fmla="*/ 1326489 w 1477247"/>
              <a:gd name="connsiteY75" fmla="*/ 1962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74" fmla="*/ 1281271 w 1477247"/>
              <a:gd name="connsiteY74" fmla="*/ 216365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73" fmla="*/ 1266199 w 1477247"/>
              <a:gd name="connsiteY73" fmla="*/ 226413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72" fmla="*/ 1246102 w 1477247"/>
              <a:gd name="connsiteY72" fmla="*/ 29172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71" fmla="*/ 1261175 w 1477247"/>
              <a:gd name="connsiteY71" fmla="*/ 402259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70" fmla="*/ 1301368 w 1477247"/>
              <a:gd name="connsiteY70" fmla="*/ 48264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69" fmla="*/ 1316440 w 1477247"/>
              <a:gd name="connsiteY69" fmla="*/ 603226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68" fmla="*/ 1326489 w 1477247"/>
              <a:gd name="connsiteY68" fmla="*/ 718782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67" fmla="*/ 1326489 w 1477247"/>
              <a:gd name="connsiteY67" fmla="*/ 8293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66" fmla="*/ 1331513 w 1477247"/>
              <a:gd name="connsiteY66" fmla="*/ 98506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65" fmla="*/ 1351610 w 1477247"/>
              <a:gd name="connsiteY65" fmla="*/ 111066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64" fmla="*/ 1381755 w 1477247"/>
              <a:gd name="connsiteY64" fmla="*/ 1231248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63" fmla="*/ 1406876 w 1477247"/>
              <a:gd name="connsiteY63" fmla="*/ 1286514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62" fmla="*/ 1437021 w 1477247"/>
              <a:gd name="connsiteY62" fmla="*/ 1361877 h 2291704"/>
              <a:gd name="connsiteX0" fmla="*/ 1130546 w 1477247"/>
              <a:gd name="connsiteY0" fmla="*/ 271631 h 2291704"/>
              <a:gd name="connsiteX1" fmla="*/ 1080304 w 1477247"/>
              <a:gd name="connsiteY1" fmla="*/ 120905 h 2291704"/>
              <a:gd name="connsiteX2" fmla="*/ 803975 w 1477247"/>
              <a:gd name="connsiteY2" fmla="*/ 5349 h 2291704"/>
              <a:gd name="connsiteX3" fmla="*/ 678370 w 1477247"/>
              <a:gd name="connsiteY3" fmla="*/ 25446 h 2291704"/>
              <a:gd name="connsiteX4" fmla="*/ 572862 w 1477247"/>
              <a:gd name="connsiteY4" fmla="*/ 80712 h 2291704"/>
              <a:gd name="connsiteX5" fmla="*/ 407065 w 1477247"/>
              <a:gd name="connsiteY5" fmla="*/ 171147 h 2291704"/>
              <a:gd name="connsiteX6" fmla="*/ 296533 w 1477247"/>
              <a:gd name="connsiteY6" fmla="*/ 236461 h 2291704"/>
              <a:gd name="connsiteX7" fmla="*/ 276436 w 1477247"/>
              <a:gd name="connsiteY7" fmla="*/ 372114 h 2291704"/>
              <a:gd name="connsiteX8" fmla="*/ 201073 w 1477247"/>
              <a:gd name="connsiteY8" fmla="*/ 477622 h 2291704"/>
              <a:gd name="connsiteX9" fmla="*/ 175953 w 1477247"/>
              <a:gd name="connsiteY9" fmla="*/ 618299 h 2291704"/>
              <a:gd name="connsiteX10" fmla="*/ 196049 w 1477247"/>
              <a:gd name="connsiteY10" fmla="*/ 764000 h 2291704"/>
              <a:gd name="connsiteX11" fmla="*/ 186001 w 1477247"/>
              <a:gd name="connsiteY11" fmla="*/ 919749 h 2291704"/>
              <a:gd name="connsiteX12" fmla="*/ 115662 w 1477247"/>
              <a:gd name="connsiteY12" fmla="*/ 1050378 h 2291704"/>
              <a:gd name="connsiteX13" fmla="*/ 60397 w 1477247"/>
              <a:gd name="connsiteY13" fmla="*/ 1226224 h 2291704"/>
              <a:gd name="connsiteX14" fmla="*/ 106 w 1477247"/>
              <a:gd name="connsiteY14" fmla="*/ 1392022 h 2291704"/>
              <a:gd name="connsiteX15" fmla="*/ 45324 w 1477247"/>
              <a:gd name="connsiteY15" fmla="*/ 1447288 h 2291704"/>
              <a:gd name="connsiteX16" fmla="*/ 30251 w 1477247"/>
              <a:gd name="connsiteY16" fmla="*/ 1608061 h 2291704"/>
              <a:gd name="connsiteX17" fmla="*/ 125711 w 1477247"/>
              <a:gd name="connsiteY17" fmla="*/ 1713569 h 2291704"/>
              <a:gd name="connsiteX18" fmla="*/ 165904 w 1477247"/>
              <a:gd name="connsiteY18" fmla="*/ 1889415 h 2291704"/>
              <a:gd name="connsiteX19" fmla="*/ 296533 w 1477247"/>
              <a:gd name="connsiteY19" fmla="*/ 1994923 h 2291704"/>
              <a:gd name="connsiteX20" fmla="*/ 351799 w 1477247"/>
              <a:gd name="connsiteY20" fmla="*/ 2065261 h 2291704"/>
              <a:gd name="connsiteX21" fmla="*/ 422137 w 1477247"/>
              <a:gd name="connsiteY21" fmla="*/ 2170769 h 2291704"/>
              <a:gd name="connsiteX22" fmla="*/ 462331 w 1477247"/>
              <a:gd name="connsiteY22" fmla="*/ 2251156 h 2291704"/>
              <a:gd name="connsiteX23" fmla="*/ 547742 w 1477247"/>
              <a:gd name="connsiteY23" fmla="*/ 2286325 h 2291704"/>
              <a:gd name="connsiteX24" fmla="*/ 663298 w 1477247"/>
              <a:gd name="connsiteY24" fmla="*/ 2286325 h 2291704"/>
              <a:gd name="connsiteX25" fmla="*/ 743684 w 1477247"/>
              <a:gd name="connsiteY25" fmla="*/ 2236083 h 2291704"/>
              <a:gd name="connsiteX26" fmla="*/ 773829 w 1477247"/>
              <a:gd name="connsiteY26" fmla="*/ 2195890 h 2291704"/>
              <a:gd name="connsiteX27" fmla="*/ 783878 w 1477247"/>
              <a:gd name="connsiteY27" fmla="*/ 2155697 h 2291704"/>
              <a:gd name="connsiteX28" fmla="*/ 753733 w 1477247"/>
              <a:gd name="connsiteY28" fmla="*/ 2065261 h 2291704"/>
              <a:gd name="connsiteX29" fmla="*/ 693443 w 1477247"/>
              <a:gd name="connsiteY29" fmla="*/ 1989899 h 2291704"/>
              <a:gd name="connsiteX30" fmla="*/ 643201 w 1477247"/>
              <a:gd name="connsiteY30" fmla="*/ 1884391 h 2291704"/>
              <a:gd name="connsiteX31" fmla="*/ 643201 w 1477247"/>
              <a:gd name="connsiteY31" fmla="*/ 1809028 h 2291704"/>
              <a:gd name="connsiteX32" fmla="*/ 643201 w 1477247"/>
              <a:gd name="connsiteY32" fmla="*/ 1678400 h 2291704"/>
              <a:gd name="connsiteX33" fmla="*/ 648225 w 1477247"/>
              <a:gd name="connsiteY33" fmla="*/ 1542747 h 2291704"/>
              <a:gd name="connsiteX34" fmla="*/ 643201 w 1477247"/>
              <a:gd name="connsiteY34" fmla="*/ 1457336 h 2291704"/>
              <a:gd name="connsiteX35" fmla="*/ 623104 w 1477247"/>
              <a:gd name="connsiteY35" fmla="*/ 1316659 h 2291704"/>
              <a:gd name="connsiteX36" fmla="*/ 658273 w 1477247"/>
              <a:gd name="connsiteY36" fmla="*/ 1246321 h 2291704"/>
              <a:gd name="connsiteX37" fmla="*/ 678370 w 1477247"/>
              <a:gd name="connsiteY37" fmla="*/ 1095596 h 2291704"/>
              <a:gd name="connsiteX38" fmla="*/ 638177 w 1477247"/>
              <a:gd name="connsiteY38" fmla="*/ 924774 h 2291704"/>
              <a:gd name="connsiteX39" fmla="*/ 597983 w 1477247"/>
              <a:gd name="connsiteY39" fmla="*/ 839363 h 2291704"/>
              <a:gd name="connsiteX40" fmla="*/ 567838 w 1477247"/>
              <a:gd name="connsiteY40" fmla="*/ 683613 h 2291704"/>
              <a:gd name="connsiteX41" fmla="*/ 567838 w 1477247"/>
              <a:gd name="connsiteY41" fmla="*/ 573081 h 2291704"/>
              <a:gd name="connsiteX42" fmla="*/ 597983 w 1477247"/>
              <a:gd name="connsiteY42" fmla="*/ 442453 h 2291704"/>
              <a:gd name="connsiteX43" fmla="*/ 668322 w 1477247"/>
              <a:gd name="connsiteY43" fmla="*/ 352017 h 2291704"/>
              <a:gd name="connsiteX44" fmla="*/ 733636 w 1477247"/>
              <a:gd name="connsiteY44" fmla="*/ 321872 h 2291704"/>
              <a:gd name="connsiteX45" fmla="*/ 819047 w 1477247"/>
              <a:gd name="connsiteY45" fmla="*/ 286703 h 2291704"/>
              <a:gd name="connsiteX46" fmla="*/ 894410 w 1477247"/>
              <a:gd name="connsiteY46" fmla="*/ 276655 h 2291704"/>
              <a:gd name="connsiteX47" fmla="*/ 949676 w 1477247"/>
              <a:gd name="connsiteY47" fmla="*/ 336945 h 2291704"/>
              <a:gd name="connsiteX48" fmla="*/ 944651 w 1477247"/>
              <a:gd name="connsiteY48" fmla="*/ 437428 h 2291704"/>
              <a:gd name="connsiteX49" fmla="*/ 964748 w 1477247"/>
              <a:gd name="connsiteY49" fmla="*/ 583130 h 2291704"/>
              <a:gd name="connsiteX50" fmla="*/ 994893 w 1477247"/>
              <a:gd name="connsiteY50" fmla="*/ 688637 h 2291704"/>
              <a:gd name="connsiteX51" fmla="*/ 1009966 w 1477247"/>
              <a:gd name="connsiteY51" fmla="*/ 764000 h 2291704"/>
              <a:gd name="connsiteX52" fmla="*/ 1025038 w 1477247"/>
              <a:gd name="connsiteY52" fmla="*/ 854435 h 2291704"/>
              <a:gd name="connsiteX53" fmla="*/ 1055183 w 1477247"/>
              <a:gd name="connsiteY53" fmla="*/ 934822 h 2291704"/>
              <a:gd name="connsiteX54" fmla="*/ 1070256 w 1477247"/>
              <a:gd name="connsiteY54" fmla="*/ 969991 h 2291704"/>
              <a:gd name="connsiteX55" fmla="*/ 1095377 w 1477247"/>
              <a:gd name="connsiteY55" fmla="*/ 1005160 h 2291704"/>
              <a:gd name="connsiteX56" fmla="*/ 1140594 w 1477247"/>
              <a:gd name="connsiteY56" fmla="*/ 1145837 h 2291704"/>
              <a:gd name="connsiteX57" fmla="*/ 1195860 w 1477247"/>
              <a:gd name="connsiteY57" fmla="*/ 1281490 h 2291704"/>
              <a:gd name="connsiteX58" fmla="*/ 1251126 w 1477247"/>
              <a:gd name="connsiteY58" fmla="*/ 1397046 h 2291704"/>
              <a:gd name="connsiteX59" fmla="*/ 1351610 w 1477247"/>
              <a:gd name="connsiteY59" fmla="*/ 1472409 h 2291704"/>
              <a:gd name="connsiteX60" fmla="*/ 1442045 w 1477247"/>
              <a:gd name="connsiteY60" fmla="*/ 1472409 h 2291704"/>
              <a:gd name="connsiteX61" fmla="*/ 1477214 w 1477247"/>
              <a:gd name="connsiteY61" fmla="*/ 1432215 h 2291704"/>
              <a:gd name="connsiteX0" fmla="*/ 1130546 w 1442045"/>
              <a:gd name="connsiteY0" fmla="*/ 271631 h 2291704"/>
              <a:gd name="connsiteX1" fmla="*/ 1080304 w 1442045"/>
              <a:gd name="connsiteY1" fmla="*/ 120905 h 2291704"/>
              <a:gd name="connsiteX2" fmla="*/ 803975 w 1442045"/>
              <a:gd name="connsiteY2" fmla="*/ 5349 h 2291704"/>
              <a:gd name="connsiteX3" fmla="*/ 678370 w 1442045"/>
              <a:gd name="connsiteY3" fmla="*/ 25446 h 2291704"/>
              <a:gd name="connsiteX4" fmla="*/ 572862 w 1442045"/>
              <a:gd name="connsiteY4" fmla="*/ 80712 h 2291704"/>
              <a:gd name="connsiteX5" fmla="*/ 407065 w 1442045"/>
              <a:gd name="connsiteY5" fmla="*/ 171147 h 2291704"/>
              <a:gd name="connsiteX6" fmla="*/ 296533 w 1442045"/>
              <a:gd name="connsiteY6" fmla="*/ 236461 h 2291704"/>
              <a:gd name="connsiteX7" fmla="*/ 276436 w 1442045"/>
              <a:gd name="connsiteY7" fmla="*/ 372114 h 2291704"/>
              <a:gd name="connsiteX8" fmla="*/ 201073 w 1442045"/>
              <a:gd name="connsiteY8" fmla="*/ 477622 h 2291704"/>
              <a:gd name="connsiteX9" fmla="*/ 175953 w 1442045"/>
              <a:gd name="connsiteY9" fmla="*/ 618299 h 2291704"/>
              <a:gd name="connsiteX10" fmla="*/ 196049 w 1442045"/>
              <a:gd name="connsiteY10" fmla="*/ 764000 h 2291704"/>
              <a:gd name="connsiteX11" fmla="*/ 186001 w 1442045"/>
              <a:gd name="connsiteY11" fmla="*/ 919749 h 2291704"/>
              <a:gd name="connsiteX12" fmla="*/ 115662 w 1442045"/>
              <a:gd name="connsiteY12" fmla="*/ 1050378 h 2291704"/>
              <a:gd name="connsiteX13" fmla="*/ 60397 w 1442045"/>
              <a:gd name="connsiteY13" fmla="*/ 1226224 h 2291704"/>
              <a:gd name="connsiteX14" fmla="*/ 106 w 1442045"/>
              <a:gd name="connsiteY14" fmla="*/ 1392022 h 2291704"/>
              <a:gd name="connsiteX15" fmla="*/ 45324 w 1442045"/>
              <a:gd name="connsiteY15" fmla="*/ 1447288 h 2291704"/>
              <a:gd name="connsiteX16" fmla="*/ 30251 w 1442045"/>
              <a:gd name="connsiteY16" fmla="*/ 1608061 h 2291704"/>
              <a:gd name="connsiteX17" fmla="*/ 125711 w 1442045"/>
              <a:gd name="connsiteY17" fmla="*/ 1713569 h 2291704"/>
              <a:gd name="connsiteX18" fmla="*/ 165904 w 1442045"/>
              <a:gd name="connsiteY18" fmla="*/ 1889415 h 2291704"/>
              <a:gd name="connsiteX19" fmla="*/ 296533 w 1442045"/>
              <a:gd name="connsiteY19" fmla="*/ 1994923 h 2291704"/>
              <a:gd name="connsiteX20" fmla="*/ 351799 w 1442045"/>
              <a:gd name="connsiteY20" fmla="*/ 2065261 h 2291704"/>
              <a:gd name="connsiteX21" fmla="*/ 422137 w 1442045"/>
              <a:gd name="connsiteY21" fmla="*/ 2170769 h 2291704"/>
              <a:gd name="connsiteX22" fmla="*/ 462331 w 1442045"/>
              <a:gd name="connsiteY22" fmla="*/ 2251156 h 2291704"/>
              <a:gd name="connsiteX23" fmla="*/ 547742 w 1442045"/>
              <a:gd name="connsiteY23" fmla="*/ 2286325 h 2291704"/>
              <a:gd name="connsiteX24" fmla="*/ 663298 w 1442045"/>
              <a:gd name="connsiteY24" fmla="*/ 2286325 h 2291704"/>
              <a:gd name="connsiteX25" fmla="*/ 743684 w 1442045"/>
              <a:gd name="connsiteY25" fmla="*/ 2236083 h 2291704"/>
              <a:gd name="connsiteX26" fmla="*/ 773829 w 1442045"/>
              <a:gd name="connsiteY26" fmla="*/ 2195890 h 2291704"/>
              <a:gd name="connsiteX27" fmla="*/ 783878 w 1442045"/>
              <a:gd name="connsiteY27" fmla="*/ 2155697 h 2291704"/>
              <a:gd name="connsiteX28" fmla="*/ 753733 w 1442045"/>
              <a:gd name="connsiteY28" fmla="*/ 2065261 h 2291704"/>
              <a:gd name="connsiteX29" fmla="*/ 693443 w 1442045"/>
              <a:gd name="connsiteY29" fmla="*/ 1989899 h 2291704"/>
              <a:gd name="connsiteX30" fmla="*/ 643201 w 1442045"/>
              <a:gd name="connsiteY30" fmla="*/ 1884391 h 2291704"/>
              <a:gd name="connsiteX31" fmla="*/ 643201 w 1442045"/>
              <a:gd name="connsiteY31" fmla="*/ 1809028 h 2291704"/>
              <a:gd name="connsiteX32" fmla="*/ 643201 w 1442045"/>
              <a:gd name="connsiteY32" fmla="*/ 1678400 h 2291704"/>
              <a:gd name="connsiteX33" fmla="*/ 648225 w 1442045"/>
              <a:gd name="connsiteY33" fmla="*/ 1542747 h 2291704"/>
              <a:gd name="connsiteX34" fmla="*/ 643201 w 1442045"/>
              <a:gd name="connsiteY34" fmla="*/ 1457336 h 2291704"/>
              <a:gd name="connsiteX35" fmla="*/ 623104 w 1442045"/>
              <a:gd name="connsiteY35" fmla="*/ 1316659 h 2291704"/>
              <a:gd name="connsiteX36" fmla="*/ 658273 w 1442045"/>
              <a:gd name="connsiteY36" fmla="*/ 1246321 h 2291704"/>
              <a:gd name="connsiteX37" fmla="*/ 678370 w 1442045"/>
              <a:gd name="connsiteY37" fmla="*/ 1095596 h 2291704"/>
              <a:gd name="connsiteX38" fmla="*/ 638177 w 1442045"/>
              <a:gd name="connsiteY38" fmla="*/ 924774 h 2291704"/>
              <a:gd name="connsiteX39" fmla="*/ 597983 w 1442045"/>
              <a:gd name="connsiteY39" fmla="*/ 839363 h 2291704"/>
              <a:gd name="connsiteX40" fmla="*/ 567838 w 1442045"/>
              <a:gd name="connsiteY40" fmla="*/ 683613 h 2291704"/>
              <a:gd name="connsiteX41" fmla="*/ 567838 w 1442045"/>
              <a:gd name="connsiteY41" fmla="*/ 573081 h 2291704"/>
              <a:gd name="connsiteX42" fmla="*/ 597983 w 1442045"/>
              <a:gd name="connsiteY42" fmla="*/ 442453 h 2291704"/>
              <a:gd name="connsiteX43" fmla="*/ 668322 w 1442045"/>
              <a:gd name="connsiteY43" fmla="*/ 352017 h 2291704"/>
              <a:gd name="connsiteX44" fmla="*/ 733636 w 1442045"/>
              <a:gd name="connsiteY44" fmla="*/ 321872 h 2291704"/>
              <a:gd name="connsiteX45" fmla="*/ 819047 w 1442045"/>
              <a:gd name="connsiteY45" fmla="*/ 286703 h 2291704"/>
              <a:gd name="connsiteX46" fmla="*/ 894410 w 1442045"/>
              <a:gd name="connsiteY46" fmla="*/ 276655 h 2291704"/>
              <a:gd name="connsiteX47" fmla="*/ 949676 w 1442045"/>
              <a:gd name="connsiteY47" fmla="*/ 336945 h 2291704"/>
              <a:gd name="connsiteX48" fmla="*/ 944651 w 1442045"/>
              <a:gd name="connsiteY48" fmla="*/ 437428 h 2291704"/>
              <a:gd name="connsiteX49" fmla="*/ 964748 w 1442045"/>
              <a:gd name="connsiteY49" fmla="*/ 583130 h 2291704"/>
              <a:gd name="connsiteX50" fmla="*/ 994893 w 1442045"/>
              <a:gd name="connsiteY50" fmla="*/ 688637 h 2291704"/>
              <a:gd name="connsiteX51" fmla="*/ 1009966 w 1442045"/>
              <a:gd name="connsiteY51" fmla="*/ 764000 h 2291704"/>
              <a:gd name="connsiteX52" fmla="*/ 1025038 w 1442045"/>
              <a:gd name="connsiteY52" fmla="*/ 854435 h 2291704"/>
              <a:gd name="connsiteX53" fmla="*/ 1055183 w 1442045"/>
              <a:gd name="connsiteY53" fmla="*/ 934822 h 2291704"/>
              <a:gd name="connsiteX54" fmla="*/ 1070256 w 1442045"/>
              <a:gd name="connsiteY54" fmla="*/ 969991 h 2291704"/>
              <a:gd name="connsiteX55" fmla="*/ 1095377 w 1442045"/>
              <a:gd name="connsiteY55" fmla="*/ 1005160 h 2291704"/>
              <a:gd name="connsiteX56" fmla="*/ 1140594 w 1442045"/>
              <a:gd name="connsiteY56" fmla="*/ 1145837 h 2291704"/>
              <a:gd name="connsiteX57" fmla="*/ 1195860 w 1442045"/>
              <a:gd name="connsiteY57" fmla="*/ 1281490 h 2291704"/>
              <a:gd name="connsiteX58" fmla="*/ 1251126 w 1442045"/>
              <a:gd name="connsiteY58" fmla="*/ 1397046 h 2291704"/>
              <a:gd name="connsiteX59" fmla="*/ 1351610 w 1442045"/>
              <a:gd name="connsiteY59" fmla="*/ 1472409 h 2291704"/>
              <a:gd name="connsiteX60" fmla="*/ 1442045 w 1442045"/>
              <a:gd name="connsiteY60" fmla="*/ 1472409 h 2291704"/>
              <a:gd name="connsiteX0" fmla="*/ 1130546 w 1351610"/>
              <a:gd name="connsiteY0" fmla="*/ 271631 h 2291704"/>
              <a:gd name="connsiteX1" fmla="*/ 1080304 w 1351610"/>
              <a:gd name="connsiteY1" fmla="*/ 120905 h 2291704"/>
              <a:gd name="connsiteX2" fmla="*/ 803975 w 1351610"/>
              <a:gd name="connsiteY2" fmla="*/ 5349 h 2291704"/>
              <a:gd name="connsiteX3" fmla="*/ 678370 w 1351610"/>
              <a:gd name="connsiteY3" fmla="*/ 25446 h 2291704"/>
              <a:gd name="connsiteX4" fmla="*/ 572862 w 1351610"/>
              <a:gd name="connsiteY4" fmla="*/ 80712 h 2291704"/>
              <a:gd name="connsiteX5" fmla="*/ 407065 w 1351610"/>
              <a:gd name="connsiteY5" fmla="*/ 171147 h 2291704"/>
              <a:gd name="connsiteX6" fmla="*/ 296533 w 1351610"/>
              <a:gd name="connsiteY6" fmla="*/ 236461 h 2291704"/>
              <a:gd name="connsiteX7" fmla="*/ 276436 w 1351610"/>
              <a:gd name="connsiteY7" fmla="*/ 372114 h 2291704"/>
              <a:gd name="connsiteX8" fmla="*/ 201073 w 1351610"/>
              <a:gd name="connsiteY8" fmla="*/ 477622 h 2291704"/>
              <a:gd name="connsiteX9" fmla="*/ 175953 w 1351610"/>
              <a:gd name="connsiteY9" fmla="*/ 618299 h 2291704"/>
              <a:gd name="connsiteX10" fmla="*/ 196049 w 1351610"/>
              <a:gd name="connsiteY10" fmla="*/ 764000 h 2291704"/>
              <a:gd name="connsiteX11" fmla="*/ 186001 w 1351610"/>
              <a:gd name="connsiteY11" fmla="*/ 919749 h 2291704"/>
              <a:gd name="connsiteX12" fmla="*/ 115662 w 1351610"/>
              <a:gd name="connsiteY12" fmla="*/ 1050378 h 2291704"/>
              <a:gd name="connsiteX13" fmla="*/ 60397 w 1351610"/>
              <a:gd name="connsiteY13" fmla="*/ 1226224 h 2291704"/>
              <a:gd name="connsiteX14" fmla="*/ 106 w 1351610"/>
              <a:gd name="connsiteY14" fmla="*/ 1392022 h 2291704"/>
              <a:gd name="connsiteX15" fmla="*/ 45324 w 1351610"/>
              <a:gd name="connsiteY15" fmla="*/ 1447288 h 2291704"/>
              <a:gd name="connsiteX16" fmla="*/ 30251 w 1351610"/>
              <a:gd name="connsiteY16" fmla="*/ 1608061 h 2291704"/>
              <a:gd name="connsiteX17" fmla="*/ 125711 w 1351610"/>
              <a:gd name="connsiteY17" fmla="*/ 1713569 h 2291704"/>
              <a:gd name="connsiteX18" fmla="*/ 165904 w 1351610"/>
              <a:gd name="connsiteY18" fmla="*/ 1889415 h 2291704"/>
              <a:gd name="connsiteX19" fmla="*/ 296533 w 1351610"/>
              <a:gd name="connsiteY19" fmla="*/ 1994923 h 2291704"/>
              <a:gd name="connsiteX20" fmla="*/ 351799 w 1351610"/>
              <a:gd name="connsiteY20" fmla="*/ 2065261 h 2291704"/>
              <a:gd name="connsiteX21" fmla="*/ 422137 w 1351610"/>
              <a:gd name="connsiteY21" fmla="*/ 2170769 h 2291704"/>
              <a:gd name="connsiteX22" fmla="*/ 462331 w 1351610"/>
              <a:gd name="connsiteY22" fmla="*/ 2251156 h 2291704"/>
              <a:gd name="connsiteX23" fmla="*/ 547742 w 1351610"/>
              <a:gd name="connsiteY23" fmla="*/ 2286325 h 2291704"/>
              <a:gd name="connsiteX24" fmla="*/ 663298 w 1351610"/>
              <a:gd name="connsiteY24" fmla="*/ 2286325 h 2291704"/>
              <a:gd name="connsiteX25" fmla="*/ 743684 w 1351610"/>
              <a:gd name="connsiteY25" fmla="*/ 2236083 h 2291704"/>
              <a:gd name="connsiteX26" fmla="*/ 773829 w 1351610"/>
              <a:gd name="connsiteY26" fmla="*/ 2195890 h 2291704"/>
              <a:gd name="connsiteX27" fmla="*/ 783878 w 1351610"/>
              <a:gd name="connsiteY27" fmla="*/ 2155697 h 2291704"/>
              <a:gd name="connsiteX28" fmla="*/ 753733 w 1351610"/>
              <a:gd name="connsiteY28" fmla="*/ 2065261 h 2291704"/>
              <a:gd name="connsiteX29" fmla="*/ 693443 w 1351610"/>
              <a:gd name="connsiteY29" fmla="*/ 1989899 h 2291704"/>
              <a:gd name="connsiteX30" fmla="*/ 643201 w 1351610"/>
              <a:gd name="connsiteY30" fmla="*/ 1884391 h 2291704"/>
              <a:gd name="connsiteX31" fmla="*/ 643201 w 1351610"/>
              <a:gd name="connsiteY31" fmla="*/ 1809028 h 2291704"/>
              <a:gd name="connsiteX32" fmla="*/ 643201 w 1351610"/>
              <a:gd name="connsiteY32" fmla="*/ 1678400 h 2291704"/>
              <a:gd name="connsiteX33" fmla="*/ 648225 w 1351610"/>
              <a:gd name="connsiteY33" fmla="*/ 1542747 h 2291704"/>
              <a:gd name="connsiteX34" fmla="*/ 643201 w 1351610"/>
              <a:gd name="connsiteY34" fmla="*/ 1457336 h 2291704"/>
              <a:gd name="connsiteX35" fmla="*/ 623104 w 1351610"/>
              <a:gd name="connsiteY35" fmla="*/ 1316659 h 2291704"/>
              <a:gd name="connsiteX36" fmla="*/ 658273 w 1351610"/>
              <a:gd name="connsiteY36" fmla="*/ 1246321 h 2291704"/>
              <a:gd name="connsiteX37" fmla="*/ 678370 w 1351610"/>
              <a:gd name="connsiteY37" fmla="*/ 1095596 h 2291704"/>
              <a:gd name="connsiteX38" fmla="*/ 638177 w 1351610"/>
              <a:gd name="connsiteY38" fmla="*/ 924774 h 2291704"/>
              <a:gd name="connsiteX39" fmla="*/ 597983 w 1351610"/>
              <a:gd name="connsiteY39" fmla="*/ 839363 h 2291704"/>
              <a:gd name="connsiteX40" fmla="*/ 567838 w 1351610"/>
              <a:gd name="connsiteY40" fmla="*/ 683613 h 2291704"/>
              <a:gd name="connsiteX41" fmla="*/ 567838 w 1351610"/>
              <a:gd name="connsiteY41" fmla="*/ 573081 h 2291704"/>
              <a:gd name="connsiteX42" fmla="*/ 597983 w 1351610"/>
              <a:gd name="connsiteY42" fmla="*/ 442453 h 2291704"/>
              <a:gd name="connsiteX43" fmla="*/ 668322 w 1351610"/>
              <a:gd name="connsiteY43" fmla="*/ 352017 h 2291704"/>
              <a:gd name="connsiteX44" fmla="*/ 733636 w 1351610"/>
              <a:gd name="connsiteY44" fmla="*/ 321872 h 2291704"/>
              <a:gd name="connsiteX45" fmla="*/ 819047 w 1351610"/>
              <a:gd name="connsiteY45" fmla="*/ 286703 h 2291704"/>
              <a:gd name="connsiteX46" fmla="*/ 894410 w 1351610"/>
              <a:gd name="connsiteY46" fmla="*/ 276655 h 2291704"/>
              <a:gd name="connsiteX47" fmla="*/ 949676 w 1351610"/>
              <a:gd name="connsiteY47" fmla="*/ 336945 h 2291704"/>
              <a:gd name="connsiteX48" fmla="*/ 944651 w 1351610"/>
              <a:gd name="connsiteY48" fmla="*/ 437428 h 2291704"/>
              <a:gd name="connsiteX49" fmla="*/ 964748 w 1351610"/>
              <a:gd name="connsiteY49" fmla="*/ 583130 h 2291704"/>
              <a:gd name="connsiteX50" fmla="*/ 994893 w 1351610"/>
              <a:gd name="connsiteY50" fmla="*/ 688637 h 2291704"/>
              <a:gd name="connsiteX51" fmla="*/ 1009966 w 1351610"/>
              <a:gd name="connsiteY51" fmla="*/ 764000 h 2291704"/>
              <a:gd name="connsiteX52" fmla="*/ 1025038 w 1351610"/>
              <a:gd name="connsiteY52" fmla="*/ 854435 h 2291704"/>
              <a:gd name="connsiteX53" fmla="*/ 1055183 w 1351610"/>
              <a:gd name="connsiteY53" fmla="*/ 934822 h 2291704"/>
              <a:gd name="connsiteX54" fmla="*/ 1070256 w 1351610"/>
              <a:gd name="connsiteY54" fmla="*/ 969991 h 2291704"/>
              <a:gd name="connsiteX55" fmla="*/ 1095377 w 1351610"/>
              <a:gd name="connsiteY55" fmla="*/ 1005160 h 2291704"/>
              <a:gd name="connsiteX56" fmla="*/ 1140594 w 1351610"/>
              <a:gd name="connsiteY56" fmla="*/ 1145837 h 2291704"/>
              <a:gd name="connsiteX57" fmla="*/ 1195860 w 1351610"/>
              <a:gd name="connsiteY57" fmla="*/ 1281490 h 2291704"/>
              <a:gd name="connsiteX58" fmla="*/ 1251126 w 1351610"/>
              <a:gd name="connsiteY58" fmla="*/ 1397046 h 2291704"/>
              <a:gd name="connsiteX59" fmla="*/ 1351610 w 1351610"/>
              <a:gd name="connsiteY59" fmla="*/ 1472409 h 2291704"/>
              <a:gd name="connsiteX0" fmla="*/ 1130546 w 1251126"/>
              <a:gd name="connsiteY0" fmla="*/ 271631 h 2291704"/>
              <a:gd name="connsiteX1" fmla="*/ 1080304 w 1251126"/>
              <a:gd name="connsiteY1" fmla="*/ 120905 h 2291704"/>
              <a:gd name="connsiteX2" fmla="*/ 803975 w 1251126"/>
              <a:gd name="connsiteY2" fmla="*/ 5349 h 2291704"/>
              <a:gd name="connsiteX3" fmla="*/ 678370 w 1251126"/>
              <a:gd name="connsiteY3" fmla="*/ 25446 h 2291704"/>
              <a:gd name="connsiteX4" fmla="*/ 572862 w 1251126"/>
              <a:gd name="connsiteY4" fmla="*/ 80712 h 2291704"/>
              <a:gd name="connsiteX5" fmla="*/ 407065 w 1251126"/>
              <a:gd name="connsiteY5" fmla="*/ 171147 h 2291704"/>
              <a:gd name="connsiteX6" fmla="*/ 296533 w 1251126"/>
              <a:gd name="connsiteY6" fmla="*/ 236461 h 2291704"/>
              <a:gd name="connsiteX7" fmla="*/ 276436 w 1251126"/>
              <a:gd name="connsiteY7" fmla="*/ 372114 h 2291704"/>
              <a:gd name="connsiteX8" fmla="*/ 201073 w 1251126"/>
              <a:gd name="connsiteY8" fmla="*/ 477622 h 2291704"/>
              <a:gd name="connsiteX9" fmla="*/ 175953 w 1251126"/>
              <a:gd name="connsiteY9" fmla="*/ 618299 h 2291704"/>
              <a:gd name="connsiteX10" fmla="*/ 196049 w 1251126"/>
              <a:gd name="connsiteY10" fmla="*/ 764000 h 2291704"/>
              <a:gd name="connsiteX11" fmla="*/ 186001 w 1251126"/>
              <a:gd name="connsiteY11" fmla="*/ 919749 h 2291704"/>
              <a:gd name="connsiteX12" fmla="*/ 115662 w 1251126"/>
              <a:gd name="connsiteY12" fmla="*/ 1050378 h 2291704"/>
              <a:gd name="connsiteX13" fmla="*/ 60397 w 1251126"/>
              <a:gd name="connsiteY13" fmla="*/ 1226224 h 2291704"/>
              <a:gd name="connsiteX14" fmla="*/ 106 w 1251126"/>
              <a:gd name="connsiteY14" fmla="*/ 1392022 h 2291704"/>
              <a:gd name="connsiteX15" fmla="*/ 45324 w 1251126"/>
              <a:gd name="connsiteY15" fmla="*/ 1447288 h 2291704"/>
              <a:gd name="connsiteX16" fmla="*/ 30251 w 1251126"/>
              <a:gd name="connsiteY16" fmla="*/ 1608061 h 2291704"/>
              <a:gd name="connsiteX17" fmla="*/ 125711 w 1251126"/>
              <a:gd name="connsiteY17" fmla="*/ 1713569 h 2291704"/>
              <a:gd name="connsiteX18" fmla="*/ 165904 w 1251126"/>
              <a:gd name="connsiteY18" fmla="*/ 1889415 h 2291704"/>
              <a:gd name="connsiteX19" fmla="*/ 296533 w 1251126"/>
              <a:gd name="connsiteY19" fmla="*/ 1994923 h 2291704"/>
              <a:gd name="connsiteX20" fmla="*/ 351799 w 1251126"/>
              <a:gd name="connsiteY20" fmla="*/ 2065261 h 2291704"/>
              <a:gd name="connsiteX21" fmla="*/ 422137 w 1251126"/>
              <a:gd name="connsiteY21" fmla="*/ 2170769 h 2291704"/>
              <a:gd name="connsiteX22" fmla="*/ 462331 w 1251126"/>
              <a:gd name="connsiteY22" fmla="*/ 2251156 h 2291704"/>
              <a:gd name="connsiteX23" fmla="*/ 547742 w 1251126"/>
              <a:gd name="connsiteY23" fmla="*/ 2286325 h 2291704"/>
              <a:gd name="connsiteX24" fmla="*/ 663298 w 1251126"/>
              <a:gd name="connsiteY24" fmla="*/ 2286325 h 2291704"/>
              <a:gd name="connsiteX25" fmla="*/ 743684 w 1251126"/>
              <a:gd name="connsiteY25" fmla="*/ 2236083 h 2291704"/>
              <a:gd name="connsiteX26" fmla="*/ 773829 w 1251126"/>
              <a:gd name="connsiteY26" fmla="*/ 2195890 h 2291704"/>
              <a:gd name="connsiteX27" fmla="*/ 783878 w 1251126"/>
              <a:gd name="connsiteY27" fmla="*/ 2155697 h 2291704"/>
              <a:gd name="connsiteX28" fmla="*/ 753733 w 1251126"/>
              <a:gd name="connsiteY28" fmla="*/ 2065261 h 2291704"/>
              <a:gd name="connsiteX29" fmla="*/ 693443 w 1251126"/>
              <a:gd name="connsiteY29" fmla="*/ 1989899 h 2291704"/>
              <a:gd name="connsiteX30" fmla="*/ 643201 w 1251126"/>
              <a:gd name="connsiteY30" fmla="*/ 1884391 h 2291704"/>
              <a:gd name="connsiteX31" fmla="*/ 643201 w 1251126"/>
              <a:gd name="connsiteY31" fmla="*/ 1809028 h 2291704"/>
              <a:gd name="connsiteX32" fmla="*/ 643201 w 1251126"/>
              <a:gd name="connsiteY32" fmla="*/ 1678400 h 2291704"/>
              <a:gd name="connsiteX33" fmla="*/ 648225 w 1251126"/>
              <a:gd name="connsiteY33" fmla="*/ 1542747 h 2291704"/>
              <a:gd name="connsiteX34" fmla="*/ 643201 w 1251126"/>
              <a:gd name="connsiteY34" fmla="*/ 1457336 h 2291704"/>
              <a:gd name="connsiteX35" fmla="*/ 623104 w 1251126"/>
              <a:gd name="connsiteY35" fmla="*/ 1316659 h 2291704"/>
              <a:gd name="connsiteX36" fmla="*/ 658273 w 1251126"/>
              <a:gd name="connsiteY36" fmla="*/ 1246321 h 2291704"/>
              <a:gd name="connsiteX37" fmla="*/ 678370 w 1251126"/>
              <a:gd name="connsiteY37" fmla="*/ 1095596 h 2291704"/>
              <a:gd name="connsiteX38" fmla="*/ 638177 w 1251126"/>
              <a:gd name="connsiteY38" fmla="*/ 924774 h 2291704"/>
              <a:gd name="connsiteX39" fmla="*/ 597983 w 1251126"/>
              <a:gd name="connsiteY39" fmla="*/ 839363 h 2291704"/>
              <a:gd name="connsiteX40" fmla="*/ 567838 w 1251126"/>
              <a:gd name="connsiteY40" fmla="*/ 683613 h 2291704"/>
              <a:gd name="connsiteX41" fmla="*/ 567838 w 1251126"/>
              <a:gd name="connsiteY41" fmla="*/ 573081 h 2291704"/>
              <a:gd name="connsiteX42" fmla="*/ 597983 w 1251126"/>
              <a:gd name="connsiteY42" fmla="*/ 442453 h 2291704"/>
              <a:gd name="connsiteX43" fmla="*/ 668322 w 1251126"/>
              <a:gd name="connsiteY43" fmla="*/ 352017 h 2291704"/>
              <a:gd name="connsiteX44" fmla="*/ 733636 w 1251126"/>
              <a:gd name="connsiteY44" fmla="*/ 321872 h 2291704"/>
              <a:gd name="connsiteX45" fmla="*/ 819047 w 1251126"/>
              <a:gd name="connsiteY45" fmla="*/ 286703 h 2291704"/>
              <a:gd name="connsiteX46" fmla="*/ 894410 w 1251126"/>
              <a:gd name="connsiteY46" fmla="*/ 276655 h 2291704"/>
              <a:gd name="connsiteX47" fmla="*/ 949676 w 1251126"/>
              <a:gd name="connsiteY47" fmla="*/ 336945 h 2291704"/>
              <a:gd name="connsiteX48" fmla="*/ 944651 w 1251126"/>
              <a:gd name="connsiteY48" fmla="*/ 437428 h 2291704"/>
              <a:gd name="connsiteX49" fmla="*/ 964748 w 1251126"/>
              <a:gd name="connsiteY49" fmla="*/ 583130 h 2291704"/>
              <a:gd name="connsiteX50" fmla="*/ 994893 w 1251126"/>
              <a:gd name="connsiteY50" fmla="*/ 688637 h 2291704"/>
              <a:gd name="connsiteX51" fmla="*/ 1009966 w 1251126"/>
              <a:gd name="connsiteY51" fmla="*/ 764000 h 2291704"/>
              <a:gd name="connsiteX52" fmla="*/ 1025038 w 1251126"/>
              <a:gd name="connsiteY52" fmla="*/ 854435 h 2291704"/>
              <a:gd name="connsiteX53" fmla="*/ 1055183 w 1251126"/>
              <a:gd name="connsiteY53" fmla="*/ 934822 h 2291704"/>
              <a:gd name="connsiteX54" fmla="*/ 1070256 w 1251126"/>
              <a:gd name="connsiteY54" fmla="*/ 969991 h 2291704"/>
              <a:gd name="connsiteX55" fmla="*/ 1095377 w 1251126"/>
              <a:gd name="connsiteY55" fmla="*/ 1005160 h 2291704"/>
              <a:gd name="connsiteX56" fmla="*/ 1140594 w 1251126"/>
              <a:gd name="connsiteY56" fmla="*/ 1145837 h 2291704"/>
              <a:gd name="connsiteX57" fmla="*/ 1195860 w 1251126"/>
              <a:gd name="connsiteY57" fmla="*/ 1281490 h 2291704"/>
              <a:gd name="connsiteX58" fmla="*/ 1251126 w 1251126"/>
              <a:gd name="connsiteY58" fmla="*/ 1397046 h 2291704"/>
              <a:gd name="connsiteX0" fmla="*/ 1130546 w 1195860"/>
              <a:gd name="connsiteY0" fmla="*/ 271631 h 2291704"/>
              <a:gd name="connsiteX1" fmla="*/ 1080304 w 1195860"/>
              <a:gd name="connsiteY1" fmla="*/ 120905 h 2291704"/>
              <a:gd name="connsiteX2" fmla="*/ 803975 w 1195860"/>
              <a:gd name="connsiteY2" fmla="*/ 5349 h 2291704"/>
              <a:gd name="connsiteX3" fmla="*/ 678370 w 1195860"/>
              <a:gd name="connsiteY3" fmla="*/ 25446 h 2291704"/>
              <a:gd name="connsiteX4" fmla="*/ 572862 w 1195860"/>
              <a:gd name="connsiteY4" fmla="*/ 80712 h 2291704"/>
              <a:gd name="connsiteX5" fmla="*/ 407065 w 1195860"/>
              <a:gd name="connsiteY5" fmla="*/ 171147 h 2291704"/>
              <a:gd name="connsiteX6" fmla="*/ 296533 w 1195860"/>
              <a:gd name="connsiteY6" fmla="*/ 236461 h 2291704"/>
              <a:gd name="connsiteX7" fmla="*/ 276436 w 1195860"/>
              <a:gd name="connsiteY7" fmla="*/ 372114 h 2291704"/>
              <a:gd name="connsiteX8" fmla="*/ 201073 w 1195860"/>
              <a:gd name="connsiteY8" fmla="*/ 477622 h 2291704"/>
              <a:gd name="connsiteX9" fmla="*/ 175953 w 1195860"/>
              <a:gd name="connsiteY9" fmla="*/ 618299 h 2291704"/>
              <a:gd name="connsiteX10" fmla="*/ 196049 w 1195860"/>
              <a:gd name="connsiteY10" fmla="*/ 764000 h 2291704"/>
              <a:gd name="connsiteX11" fmla="*/ 186001 w 1195860"/>
              <a:gd name="connsiteY11" fmla="*/ 919749 h 2291704"/>
              <a:gd name="connsiteX12" fmla="*/ 115662 w 1195860"/>
              <a:gd name="connsiteY12" fmla="*/ 1050378 h 2291704"/>
              <a:gd name="connsiteX13" fmla="*/ 60397 w 1195860"/>
              <a:gd name="connsiteY13" fmla="*/ 1226224 h 2291704"/>
              <a:gd name="connsiteX14" fmla="*/ 106 w 1195860"/>
              <a:gd name="connsiteY14" fmla="*/ 1392022 h 2291704"/>
              <a:gd name="connsiteX15" fmla="*/ 45324 w 1195860"/>
              <a:gd name="connsiteY15" fmla="*/ 1447288 h 2291704"/>
              <a:gd name="connsiteX16" fmla="*/ 30251 w 1195860"/>
              <a:gd name="connsiteY16" fmla="*/ 1608061 h 2291704"/>
              <a:gd name="connsiteX17" fmla="*/ 125711 w 1195860"/>
              <a:gd name="connsiteY17" fmla="*/ 1713569 h 2291704"/>
              <a:gd name="connsiteX18" fmla="*/ 165904 w 1195860"/>
              <a:gd name="connsiteY18" fmla="*/ 1889415 h 2291704"/>
              <a:gd name="connsiteX19" fmla="*/ 296533 w 1195860"/>
              <a:gd name="connsiteY19" fmla="*/ 1994923 h 2291704"/>
              <a:gd name="connsiteX20" fmla="*/ 351799 w 1195860"/>
              <a:gd name="connsiteY20" fmla="*/ 2065261 h 2291704"/>
              <a:gd name="connsiteX21" fmla="*/ 422137 w 1195860"/>
              <a:gd name="connsiteY21" fmla="*/ 2170769 h 2291704"/>
              <a:gd name="connsiteX22" fmla="*/ 462331 w 1195860"/>
              <a:gd name="connsiteY22" fmla="*/ 2251156 h 2291704"/>
              <a:gd name="connsiteX23" fmla="*/ 547742 w 1195860"/>
              <a:gd name="connsiteY23" fmla="*/ 2286325 h 2291704"/>
              <a:gd name="connsiteX24" fmla="*/ 663298 w 1195860"/>
              <a:gd name="connsiteY24" fmla="*/ 2286325 h 2291704"/>
              <a:gd name="connsiteX25" fmla="*/ 743684 w 1195860"/>
              <a:gd name="connsiteY25" fmla="*/ 2236083 h 2291704"/>
              <a:gd name="connsiteX26" fmla="*/ 773829 w 1195860"/>
              <a:gd name="connsiteY26" fmla="*/ 2195890 h 2291704"/>
              <a:gd name="connsiteX27" fmla="*/ 783878 w 1195860"/>
              <a:gd name="connsiteY27" fmla="*/ 2155697 h 2291704"/>
              <a:gd name="connsiteX28" fmla="*/ 753733 w 1195860"/>
              <a:gd name="connsiteY28" fmla="*/ 2065261 h 2291704"/>
              <a:gd name="connsiteX29" fmla="*/ 693443 w 1195860"/>
              <a:gd name="connsiteY29" fmla="*/ 1989899 h 2291704"/>
              <a:gd name="connsiteX30" fmla="*/ 643201 w 1195860"/>
              <a:gd name="connsiteY30" fmla="*/ 1884391 h 2291704"/>
              <a:gd name="connsiteX31" fmla="*/ 643201 w 1195860"/>
              <a:gd name="connsiteY31" fmla="*/ 1809028 h 2291704"/>
              <a:gd name="connsiteX32" fmla="*/ 643201 w 1195860"/>
              <a:gd name="connsiteY32" fmla="*/ 1678400 h 2291704"/>
              <a:gd name="connsiteX33" fmla="*/ 648225 w 1195860"/>
              <a:gd name="connsiteY33" fmla="*/ 1542747 h 2291704"/>
              <a:gd name="connsiteX34" fmla="*/ 643201 w 1195860"/>
              <a:gd name="connsiteY34" fmla="*/ 1457336 h 2291704"/>
              <a:gd name="connsiteX35" fmla="*/ 623104 w 1195860"/>
              <a:gd name="connsiteY35" fmla="*/ 1316659 h 2291704"/>
              <a:gd name="connsiteX36" fmla="*/ 658273 w 1195860"/>
              <a:gd name="connsiteY36" fmla="*/ 1246321 h 2291704"/>
              <a:gd name="connsiteX37" fmla="*/ 678370 w 1195860"/>
              <a:gd name="connsiteY37" fmla="*/ 1095596 h 2291704"/>
              <a:gd name="connsiteX38" fmla="*/ 638177 w 1195860"/>
              <a:gd name="connsiteY38" fmla="*/ 924774 h 2291704"/>
              <a:gd name="connsiteX39" fmla="*/ 597983 w 1195860"/>
              <a:gd name="connsiteY39" fmla="*/ 839363 h 2291704"/>
              <a:gd name="connsiteX40" fmla="*/ 567838 w 1195860"/>
              <a:gd name="connsiteY40" fmla="*/ 683613 h 2291704"/>
              <a:gd name="connsiteX41" fmla="*/ 567838 w 1195860"/>
              <a:gd name="connsiteY41" fmla="*/ 573081 h 2291704"/>
              <a:gd name="connsiteX42" fmla="*/ 597983 w 1195860"/>
              <a:gd name="connsiteY42" fmla="*/ 442453 h 2291704"/>
              <a:gd name="connsiteX43" fmla="*/ 668322 w 1195860"/>
              <a:gd name="connsiteY43" fmla="*/ 352017 h 2291704"/>
              <a:gd name="connsiteX44" fmla="*/ 733636 w 1195860"/>
              <a:gd name="connsiteY44" fmla="*/ 321872 h 2291704"/>
              <a:gd name="connsiteX45" fmla="*/ 819047 w 1195860"/>
              <a:gd name="connsiteY45" fmla="*/ 286703 h 2291704"/>
              <a:gd name="connsiteX46" fmla="*/ 894410 w 1195860"/>
              <a:gd name="connsiteY46" fmla="*/ 276655 h 2291704"/>
              <a:gd name="connsiteX47" fmla="*/ 949676 w 1195860"/>
              <a:gd name="connsiteY47" fmla="*/ 336945 h 2291704"/>
              <a:gd name="connsiteX48" fmla="*/ 944651 w 1195860"/>
              <a:gd name="connsiteY48" fmla="*/ 437428 h 2291704"/>
              <a:gd name="connsiteX49" fmla="*/ 964748 w 1195860"/>
              <a:gd name="connsiteY49" fmla="*/ 583130 h 2291704"/>
              <a:gd name="connsiteX50" fmla="*/ 994893 w 1195860"/>
              <a:gd name="connsiteY50" fmla="*/ 688637 h 2291704"/>
              <a:gd name="connsiteX51" fmla="*/ 1009966 w 1195860"/>
              <a:gd name="connsiteY51" fmla="*/ 764000 h 2291704"/>
              <a:gd name="connsiteX52" fmla="*/ 1025038 w 1195860"/>
              <a:gd name="connsiteY52" fmla="*/ 854435 h 2291704"/>
              <a:gd name="connsiteX53" fmla="*/ 1055183 w 1195860"/>
              <a:gd name="connsiteY53" fmla="*/ 934822 h 2291704"/>
              <a:gd name="connsiteX54" fmla="*/ 1070256 w 1195860"/>
              <a:gd name="connsiteY54" fmla="*/ 969991 h 2291704"/>
              <a:gd name="connsiteX55" fmla="*/ 1095377 w 1195860"/>
              <a:gd name="connsiteY55" fmla="*/ 1005160 h 2291704"/>
              <a:gd name="connsiteX56" fmla="*/ 1140594 w 1195860"/>
              <a:gd name="connsiteY56" fmla="*/ 1145837 h 2291704"/>
              <a:gd name="connsiteX57" fmla="*/ 1195860 w 1195860"/>
              <a:gd name="connsiteY57" fmla="*/ 1281490 h 2291704"/>
              <a:gd name="connsiteX0" fmla="*/ 1130546 w 1140594"/>
              <a:gd name="connsiteY0" fmla="*/ 271631 h 2291704"/>
              <a:gd name="connsiteX1" fmla="*/ 1080304 w 1140594"/>
              <a:gd name="connsiteY1" fmla="*/ 120905 h 2291704"/>
              <a:gd name="connsiteX2" fmla="*/ 803975 w 1140594"/>
              <a:gd name="connsiteY2" fmla="*/ 5349 h 2291704"/>
              <a:gd name="connsiteX3" fmla="*/ 678370 w 1140594"/>
              <a:gd name="connsiteY3" fmla="*/ 25446 h 2291704"/>
              <a:gd name="connsiteX4" fmla="*/ 572862 w 1140594"/>
              <a:gd name="connsiteY4" fmla="*/ 80712 h 2291704"/>
              <a:gd name="connsiteX5" fmla="*/ 407065 w 1140594"/>
              <a:gd name="connsiteY5" fmla="*/ 171147 h 2291704"/>
              <a:gd name="connsiteX6" fmla="*/ 296533 w 1140594"/>
              <a:gd name="connsiteY6" fmla="*/ 236461 h 2291704"/>
              <a:gd name="connsiteX7" fmla="*/ 276436 w 1140594"/>
              <a:gd name="connsiteY7" fmla="*/ 372114 h 2291704"/>
              <a:gd name="connsiteX8" fmla="*/ 201073 w 1140594"/>
              <a:gd name="connsiteY8" fmla="*/ 477622 h 2291704"/>
              <a:gd name="connsiteX9" fmla="*/ 175953 w 1140594"/>
              <a:gd name="connsiteY9" fmla="*/ 618299 h 2291704"/>
              <a:gd name="connsiteX10" fmla="*/ 196049 w 1140594"/>
              <a:gd name="connsiteY10" fmla="*/ 764000 h 2291704"/>
              <a:gd name="connsiteX11" fmla="*/ 186001 w 1140594"/>
              <a:gd name="connsiteY11" fmla="*/ 919749 h 2291704"/>
              <a:gd name="connsiteX12" fmla="*/ 115662 w 1140594"/>
              <a:gd name="connsiteY12" fmla="*/ 1050378 h 2291704"/>
              <a:gd name="connsiteX13" fmla="*/ 60397 w 1140594"/>
              <a:gd name="connsiteY13" fmla="*/ 1226224 h 2291704"/>
              <a:gd name="connsiteX14" fmla="*/ 106 w 1140594"/>
              <a:gd name="connsiteY14" fmla="*/ 1392022 h 2291704"/>
              <a:gd name="connsiteX15" fmla="*/ 45324 w 1140594"/>
              <a:gd name="connsiteY15" fmla="*/ 1447288 h 2291704"/>
              <a:gd name="connsiteX16" fmla="*/ 30251 w 1140594"/>
              <a:gd name="connsiteY16" fmla="*/ 1608061 h 2291704"/>
              <a:gd name="connsiteX17" fmla="*/ 125711 w 1140594"/>
              <a:gd name="connsiteY17" fmla="*/ 1713569 h 2291704"/>
              <a:gd name="connsiteX18" fmla="*/ 165904 w 1140594"/>
              <a:gd name="connsiteY18" fmla="*/ 1889415 h 2291704"/>
              <a:gd name="connsiteX19" fmla="*/ 296533 w 1140594"/>
              <a:gd name="connsiteY19" fmla="*/ 1994923 h 2291704"/>
              <a:gd name="connsiteX20" fmla="*/ 351799 w 1140594"/>
              <a:gd name="connsiteY20" fmla="*/ 2065261 h 2291704"/>
              <a:gd name="connsiteX21" fmla="*/ 422137 w 1140594"/>
              <a:gd name="connsiteY21" fmla="*/ 2170769 h 2291704"/>
              <a:gd name="connsiteX22" fmla="*/ 462331 w 1140594"/>
              <a:gd name="connsiteY22" fmla="*/ 2251156 h 2291704"/>
              <a:gd name="connsiteX23" fmla="*/ 547742 w 1140594"/>
              <a:gd name="connsiteY23" fmla="*/ 2286325 h 2291704"/>
              <a:gd name="connsiteX24" fmla="*/ 663298 w 1140594"/>
              <a:gd name="connsiteY24" fmla="*/ 2286325 h 2291704"/>
              <a:gd name="connsiteX25" fmla="*/ 743684 w 1140594"/>
              <a:gd name="connsiteY25" fmla="*/ 2236083 h 2291704"/>
              <a:gd name="connsiteX26" fmla="*/ 773829 w 1140594"/>
              <a:gd name="connsiteY26" fmla="*/ 2195890 h 2291704"/>
              <a:gd name="connsiteX27" fmla="*/ 783878 w 1140594"/>
              <a:gd name="connsiteY27" fmla="*/ 2155697 h 2291704"/>
              <a:gd name="connsiteX28" fmla="*/ 753733 w 1140594"/>
              <a:gd name="connsiteY28" fmla="*/ 2065261 h 2291704"/>
              <a:gd name="connsiteX29" fmla="*/ 693443 w 1140594"/>
              <a:gd name="connsiteY29" fmla="*/ 1989899 h 2291704"/>
              <a:gd name="connsiteX30" fmla="*/ 643201 w 1140594"/>
              <a:gd name="connsiteY30" fmla="*/ 1884391 h 2291704"/>
              <a:gd name="connsiteX31" fmla="*/ 643201 w 1140594"/>
              <a:gd name="connsiteY31" fmla="*/ 1809028 h 2291704"/>
              <a:gd name="connsiteX32" fmla="*/ 643201 w 1140594"/>
              <a:gd name="connsiteY32" fmla="*/ 1678400 h 2291704"/>
              <a:gd name="connsiteX33" fmla="*/ 648225 w 1140594"/>
              <a:gd name="connsiteY33" fmla="*/ 1542747 h 2291704"/>
              <a:gd name="connsiteX34" fmla="*/ 643201 w 1140594"/>
              <a:gd name="connsiteY34" fmla="*/ 1457336 h 2291704"/>
              <a:gd name="connsiteX35" fmla="*/ 623104 w 1140594"/>
              <a:gd name="connsiteY35" fmla="*/ 1316659 h 2291704"/>
              <a:gd name="connsiteX36" fmla="*/ 658273 w 1140594"/>
              <a:gd name="connsiteY36" fmla="*/ 1246321 h 2291704"/>
              <a:gd name="connsiteX37" fmla="*/ 678370 w 1140594"/>
              <a:gd name="connsiteY37" fmla="*/ 1095596 h 2291704"/>
              <a:gd name="connsiteX38" fmla="*/ 638177 w 1140594"/>
              <a:gd name="connsiteY38" fmla="*/ 924774 h 2291704"/>
              <a:gd name="connsiteX39" fmla="*/ 597983 w 1140594"/>
              <a:gd name="connsiteY39" fmla="*/ 839363 h 2291704"/>
              <a:gd name="connsiteX40" fmla="*/ 567838 w 1140594"/>
              <a:gd name="connsiteY40" fmla="*/ 683613 h 2291704"/>
              <a:gd name="connsiteX41" fmla="*/ 567838 w 1140594"/>
              <a:gd name="connsiteY41" fmla="*/ 573081 h 2291704"/>
              <a:gd name="connsiteX42" fmla="*/ 597983 w 1140594"/>
              <a:gd name="connsiteY42" fmla="*/ 442453 h 2291704"/>
              <a:gd name="connsiteX43" fmla="*/ 668322 w 1140594"/>
              <a:gd name="connsiteY43" fmla="*/ 352017 h 2291704"/>
              <a:gd name="connsiteX44" fmla="*/ 733636 w 1140594"/>
              <a:gd name="connsiteY44" fmla="*/ 321872 h 2291704"/>
              <a:gd name="connsiteX45" fmla="*/ 819047 w 1140594"/>
              <a:gd name="connsiteY45" fmla="*/ 286703 h 2291704"/>
              <a:gd name="connsiteX46" fmla="*/ 894410 w 1140594"/>
              <a:gd name="connsiteY46" fmla="*/ 276655 h 2291704"/>
              <a:gd name="connsiteX47" fmla="*/ 949676 w 1140594"/>
              <a:gd name="connsiteY47" fmla="*/ 336945 h 2291704"/>
              <a:gd name="connsiteX48" fmla="*/ 944651 w 1140594"/>
              <a:gd name="connsiteY48" fmla="*/ 437428 h 2291704"/>
              <a:gd name="connsiteX49" fmla="*/ 964748 w 1140594"/>
              <a:gd name="connsiteY49" fmla="*/ 583130 h 2291704"/>
              <a:gd name="connsiteX50" fmla="*/ 994893 w 1140594"/>
              <a:gd name="connsiteY50" fmla="*/ 688637 h 2291704"/>
              <a:gd name="connsiteX51" fmla="*/ 1009966 w 1140594"/>
              <a:gd name="connsiteY51" fmla="*/ 764000 h 2291704"/>
              <a:gd name="connsiteX52" fmla="*/ 1025038 w 1140594"/>
              <a:gd name="connsiteY52" fmla="*/ 854435 h 2291704"/>
              <a:gd name="connsiteX53" fmla="*/ 1055183 w 1140594"/>
              <a:gd name="connsiteY53" fmla="*/ 934822 h 2291704"/>
              <a:gd name="connsiteX54" fmla="*/ 1070256 w 1140594"/>
              <a:gd name="connsiteY54" fmla="*/ 969991 h 2291704"/>
              <a:gd name="connsiteX55" fmla="*/ 1095377 w 1140594"/>
              <a:gd name="connsiteY55" fmla="*/ 1005160 h 2291704"/>
              <a:gd name="connsiteX56" fmla="*/ 1140594 w 1140594"/>
              <a:gd name="connsiteY56" fmla="*/ 11458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55" fmla="*/ 1095377 w 1131351"/>
              <a:gd name="connsiteY55" fmla="*/ 100516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54" fmla="*/ 1070256 w 1131351"/>
              <a:gd name="connsiteY54" fmla="*/ 969991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53" fmla="*/ 1055183 w 1131351"/>
              <a:gd name="connsiteY53" fmla="*/ 934822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52" fmla="*/ 1025038 w 1131351"/>
              <a:gd name="connsiteY52" fmla="*/ 85443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51" fmla="*/ 1009966 w 1131351"/>
              <a:gd name="connsiteY51" fmla="*/ 76400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50" fmla="*/ 994893 w 1131351"/>
              <a:gd name="connsiteY50" fmla="*/ 688637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49" fmla="*/ 964748 w 1131351"/>
              <a:gd name="connsiteY49" fmla="*/ 583130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48" fmla="*/ 944651 w 1131351"/>
              <a:gd name="connsiteY48" fmla="*/ 437428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47" fmla="*/ 949676 w 1131351"/>
              <a:gd name="connsiteY47" fmla="*/ 33694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46" fmla="*/ 894410 w 1131351"/>
              <a:gd name="connsiteY46" fmla="*/ 276655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45" fmla="*/ 819047 w 1131351"/>
              <a:gd name="connsiteY45" fmla="*/ 286703 h 2291704"/>
              <a:gd name="connsiteX0" fmla="*/ 1130546 w 1131351"/>
              <a:gd name="connsiteY0" fmla="*/ 271631 h 2291704"/>
              <a:gd name="connsiteX1" fmla="*/ 1080304 w 1131351"/>
              <a:gd name="connsiteY1" fmla="*/ 120905 h 2291704"/>
              <a:gd name="connsiteX2" fmla="*/ 803975 w 1131351"/>
              <a:gd name="connsiteY2" fmla="*/ 5349 h 2291704"/>
              <a:gd name="connsiteX3" fmla="*/ 678370 w 1131351"/>
              <a:gd name="connsiteY3" fmla="*/ 25446 h 2291704"/>
              <a:gd name="connsiteX4" fmla="*/ 572862 w 1131351"/>
              <a:gd name="connsiteY4" fmla="*/ 80712 h 2291704"/>
              <a:gd name="connsiteX5" fmla="*/ 407065 w 1131351"/>
              <a:gd name="connsiteY5" fmla="*/ 171147 h 2291704"/>
              <a:gd name="connsiteX6" fmla="*/ 296533 w 1131351"/>
              <a:gd name="connsiteY6" fmla="*/ 236461 h 2291704"/>
              <a:gd name="connsiteX7" fmla="*/ 276436 w 1131351"/>
              <a:gd name="connsiteY7" fmla="*/ 372114 h 2291704"/>
              <a:gd name="connsiteX8" fmla="*/ 201073 w 1131351"/>
              <a:gd name="connsiteY8" fmla="*/ 477622 h 2291704"/>
              <a:gd name="connsiteX9" fmla="*/ 175953 w 1131351"/>
              <a:gd name="connsiteY9" fmla="*/ 618299 h 2291704"/>
              <a:gd name="connsiteX10" fmla="*/ 196049 w 1131351"/>
              <a:gd name="connsiteY10" fmla="*/ 764000 h 2291704"/>
              <a:gd name="connsiteX11" fmla="*/ 186001 w 1131351"/>
              <a:gd name="connsiteY11" fmla="*/ 919749 h 2291704"/>
              <a:gd name="connsiteX12" fmla="*/ 115662 w 1131351"/>
              <a:gd name="connsiteY12" fmla="*/ 1050378 h 2291704"/>
              <a:gd name="connsiteX13" fmla="*/ 60397 w 1131351"/>
              <a:gd name="connsiteY13" fmla="*/ 1226224 h 2291704"/>
              <a:gd name="connsiteX14" fmla="*/ 106 w 1131351"/>
              <a:gd name="connsiteY14" fmla="*/ 1392022 h 2291704"/>
              <a:gd name="connsiteX15" fmla="*/ 45324 w 1131351"/>
              <a:gd name="connsiteY15" fmla="*/ 1447288 h 2291704"/>
              <a:gd name="connsiteX16" fmla="*/ 30251 w 1131351"/>
              <a:gd name="connsiteY16" fmla="*/ 1608061 h 2291704"/>
              <a:gd name="connsiteX17" fmla="*/ 125711 w 1131351"/>
              <a:gd name="connsiteY17" fmla="*/ 1713569 h 2291704"/>
              <a:gd name="connsiteX18" fmla="*/ 165904 w 1131351"/>
              <a:gd name="connsiteY18" fmla="*/ 1889415 h 2291704"/>
              <a:gd name="connsiteX19" fmla="*/ 296533 w 1131351"/>
              <a:gd name="connsiteY19" fmla="*/ 1994923 h 2291704"/>
              <a:gd name="connsiteX20" fmla="*/ 351799 w 1131351"/>
              <a:gd name="connsiteY20" fmla="*/ 2065261 h 2291704"/>
              <a:gd name="connsiteX21" fmla="*/ 422137 w 1131351"/>
              <a:gd name="connsiteY21" fmla="*/ 2170769 h 2291704"/>
              <a:gd name="connsiteX22" fmla="*/ 462331 w 1131351"/>
              <a:gd name="connsiteY22" fmla="*/ 2251156 h 2291704"/>
              <a:gd name="connsiteX23" fmla="*/ 547742 w 1131351"/>
              <a:gd name="connsiteY23" fmla="*/ 2286325 h 2291704"/>
              <a:gd name="connsiteX24" fmla="*/ 663298 w 1131351"/>
              <a:gd name="connsiteY24" fmla="*/ 2286325 h 2291704"/>
              <a:gd name="connsiteX25" fmla="*/ 743684 w 1131351"/>
              <a:gd name="connsiteY25" fmla="*/ 2236083 h 2291704"/>
              <a:gd name="connsiteX26" fmla="*/ 773829 w 1131351"/>
              <a:gd name="connsiteY26" fmla="*/ 2195890 h 2291704"/>
              <a:gd name="connsiteX27" fmla="*/ 783878 w 1131351"/>
              <a:gd name="connsiteY27" fmla="*/ 2155697 h 2291704"/>
              <a:gd name="connsiteX28" fmla="*/ 753733 w 1131351"/>
              <a:gd name="connsiteY28" fmla="*/ 2065261 h 2291704"/>
              <a:gd name="connsiteX29" fmla="*/ 693443 w 1131351"/>
              <a:gd name="connsiteY29" fmla="*/ 1989899 h 2291704"/>
              <a:gd name="connsiteX30" fmla="*/ 643201 w 1131351"/>
              <a:gd name="connsiteY30" fmla="*/ 1884391 h 2291704"/>
              <a:gd name="connsiteX31" fmla="*/ 643201 w 1131351"/>
              <a:gd name="connsiteY31" fmla="*/ 1809028 h 2291704"/>
              <a:gd name="connsiteX32" fmla="*/ 643201 w 1131351"/>
              <a:gd name="connsiteY32" fmla="*/ 1678400 h 2291704"/>
              <a:gd name="connsiteX33" fmla="*/ 648225 w 1131351"/>
              <a:gd name="connsiteY33" fmla="*/ 1542747 h 2291704"/>
              <a:gd name="connsiteX34" fmla="*/ 643201 w 1131351"/>
              <a:gd name="connsiteY34" fmla="*/ 1457336 h 2291704"/>
              <a:gd name="connsiteX35" fmla="*/ 623104 w 1131351"/>
              <a:gd name="connsiteY35" fmla="*/ 1316659 h 2291704"/>
              <a:gd name="connsiteX36" fmla="*/ 658273 w 1131351"/>
              <a:gd name="connsiteY36" fmla="*/ 1246321 h 2291704"/>
              <a:gd name="connsiteX37" fmla="*/ 678370 w 1131351"/>
              <a:gd name="connsiteY37" fmla="*/ 1095596 h 2291704"/>
              <a:gd name="connsiteX38" fmla="*/ 638177 w 1131351"/>
              <a:gd name="connsiteY38" fmla="*/ 924774 h 2291704"/>
              <a:gd name="connsiteX39" fmla="*/ 597983 w 1131351"/>
              <a:gd name="connsiteY39" fmla="*/ 839363 h 2291704"/>
              <a:gd name="connsiteX40" fmla="*/ 567838 w 1131351"/>
              <a:gd name="connsiteY40" fmla="*/ 683613 h 2291704"/>
              <a:gd name="connsiteX41" fmla="*/ 567838 w 1131351"/>
              <a:gd name="connsiteY41" fmla="*/ 573081 h 2291704"/>
              <a:gd name="connsiteX42" fmla="*/ 597983 w 1131351"/>
              <a:gd name="connsiteY42" fmla="*/ 442453 h 2291704"/>
              <a:gd name="connsiteX43" fmla="*/ 668322 w 1131351"/>
              <a:gd name="connsiteY43" fmla="*/ 352017 h 2291704"/>
              <a:gd name="connsiteX44" fmla="*/ 733636 w 1131351"/>
              <a:gd name="connsiteY44" fmla="*/ 321872 h 2291704"/>
              <a:gd name="connsiteX0" fmla="*/ 1080304 w 1080304"/>
              <a:gd name="connsiteY0" fmla="*/ 120905 h 2291704"/>
              <a:gd name="connsiteX1" fmla="*/ 803975 w 1080304"/>
              <a:gd name="connsiteY1" fmla="*/ 5349 h 2291704"/>
              <a:gd name="connsiteX2" fmla="*/ 678370 w 1080304"/>
              <a:gd name="connsiteY2" fmla="*/ 25446 h 2291704"/>
              <a:gd name="connsiteX3" fmla="*/ 572862 w 1080304"/>
              <a:gd name="connsiteY3" fmla="*/ 80712 h 2291704"/>
              <a:gd name="connsiteX4" fmla="*/ 407065 w 1080304"/>
              <a:gd name="connsiteY4" fmla="*/ 171147 h 2291704"/>
              <a:gd name="connsiteX5" fmla="*/ 296533 w 1080304"/>
              <a:gd name="connsiteY5" fmla="*/ 236461 h 2291704"/>
              <a:gd name="connsiteX6" fmla="*/ 276436 w 1080304"/>
              <a:gd name="connsiteY6" fmla="*/ 372114 h 2291704"/>
              <a:gd name="connsiteX7" fmla="*/ 201073 w 1080304"/>
              <a:gd name="connsiteY7" fmla="*/ 477622 h 2291704"/>
              <a:gd name="connsiteX8" fmla="*/ 175953 w 1080304"/>
              <a:gd name="connsiteY8" fmla="*/ 618299 h 2291704"/>
              <a:gd name="connsiteX9" fmla="*/ 196049 w 1080304"/>
              <a:gd name="connsiteY9" fmla="*/ 764000 h 2291704"/>
              <a:gd name="connsiteX10" fmla="*/ 186001 w 1080304"/>
              <a:gd name="connsiteY10" fmla="*/ 919749 h 2291704"/>
              <a:gd name="connsiteX11" fmla="*/ 115662 w 1080304"/>
              <a:gd name="connsiteY11" fmla="*/ 1050378 h 2291704"/>
              <a:gd name="connsiteX12" fmla="*/ 60397 w 1080304"/>
              <a:gd name="connsiteY12" fmla="*/ 1226224 h 2291704"/>
              <a:gd name="connsiteX13" fmla="*/ 106 w 1080304"/>
              <a:gd name="connsiteY13" fmla="*/ 1392022 h 2291704"/>
              <a:gd name="connsiteX14" fmla="*/ 45324 w 1080304"/>
              <a:gd name="connsiteY14" fmla="*/ 1447288 h 2291704"/>
              <a:gd name="connsiteX15" fmla="*/ 30251 w 1080304"/>
              <a:gd name="connsiteY15" fmla="*/ 1608061 h 2291704"/>
              <a:gd name="connsiteX16" fmla="*/ 125711 w 1080304"/>
              <a:gd name="connsiteY16" fmla="*/ 1713569 h 2291704"/>
              <a:gd name="connsiteX17" fmla="*/ 165904 w 1080304"/>
              <a:gd name="connsiteY17" fmla="*/ 1889415 h 2291704"/>
              <a:gd name="connsiteX18" fmla="*/ 296533 w 1080304"/>
              <a:gd name="connsiteY18" fmla="*/ 1994923 h 2291704"/>
              <a:gd name="connsiteX19" fmla="*/ 351799 w 1080304"/>
              <a:gd name="connsiteY19" fmla="*/ 2065261 h 2291704"/>
              <a:gd name="connsiteX20" fmla="*/ 422137 w 1080304"/>
              <a:gd name="connsiteY20" fmla="*/ 2170769 h 2291704"/>
              <a:gd name="connsiteX21" fmla="*/ 462331 w 1080304"/>
              <a:gd name="connsiteY21" fmla="*/ 2251156 h 2291704"/>
              <a:gd name="connsiteX22" fmla="*/ 547742 w 1080304"/>
              <a:gd name="connsiteY22" fmla="*/ 2286325 h 2291704"/>
              <a:gd name="connsiteX23" fmla="*/ 663298 w 1080304"/>
              <a:gd name="connsiteY23" fmla="*/ 2286325 h 2291704"/>
              <a:gd name="connsiteX24" fmla="*/ 743684 w 1080304"/>
              <a:gd name="connsiteY24" fmla="*/ 2236083 h 2291704"/>
              <a:gd name="connsiteX25" fmla="*/ 773829 w 1080304"/>
              <a:gd name="connsiteY25" fmla="*/ 2195890 h 2291704"/>
              <a:gd name="connsiteX26" fmla="*/ 783878 w 1080304"/>
              <a:gd name="connsiteY26" fmla="*/ 2155697 h 2291704"/>
              <a:gd name="connsiteX27" fmla="*/ 753733 w 1080304"/>
              <a:gd name="connsiteY27" fmla="*/ 2065261 h 2291704"/>
              <a:gd name="connsiteX28" fmla="*/ 693443 w 1080304"/>
              <a:gd name="connsiteY28" fmla="*/ 1989899 h 2291704"/>
              <a:gd name="connsiteX29" fmla="*/ 643201 w 1080304"/>
              <a:gd name="connsiteY29" fmla="*/ 1884391 h 2291704"/>
              <a:gd name="connsiteX30" fmla="*/ 643201 w 1080304"/>
              <a:gd name="connsiteY30" fmla="*/ 1809028 h 2291704"/>
              <a:gd name="connsiteX31" fmla="*/ 643201 w 1080304"/>
              <a:gd name="connsiteY31" fmla="*/ 1678400 h 2291704"/>
              <a:gd name="connsiteX32" fmla="*/ 648225 w 1080304"/>
              <a:gd name="connsiteY32" fmla="*/ 1542747 h 2291704"/>
              <a:gd name="connsiteX33" fmla="*/ 643201 w 1080304"/>
              <a:gd name="connsiteY33" fmla="*/ 1457336 h 2291704"/>
              <a:gd name="connsiteX34" fmla="*/ 623104 w 1080304"/>
              <a:gd name="connsiteY34" fmla="*/ 1316659 h 2291704"/>
              <a:gd name="connsiteX35" fmla="*/ 658273 w 1080304"/>
              <a:gd name="connsiteY35" fmla="*/ 1246321 h 2291704"/>
              <a:gd name="connsiteX36" fmla="*/ 678370 w 1080304"/>
              <a:gd name="connsiteY36" fmla="*/ 1095596 h 2291704"/>
              <a:gd name="connsiteX37" fmla="*/ 638177 w 1080304"/>
              <a:gd name="connsiteY37" fmla="*/ 924774 h 2291704"/>
              <a:gd name="connsiteX38" fmla="*/ 597983 w 1080304"/>
              <a:gd name="connsiteY38" fmla="*/ 839363 h 2291704"/>
              <a:gd name="connsiteX39" fmla="*/ 567838 w 1080304"/>
              <a:gd name="connsiteY39" fmla="*/ 683613 h 2291704"/>
              <a:gd name="connsiteX40" fmla="*/ 567838 w 1080304"/>
              <a:gd name="connsiteY40" fmla="*/ 573081 h 2291704"/>
              <a:gd name="connsiteX41" fmla="*/ 597983 w 1080304"/>
              <a:gd name="connsiteY41" fmla="*/ 442453 h 2291704"/>
              <a:gd name="connsiteX42" fmla="*/ 668322 w 1080304"/>
              <a:gd name="connsiteY42" fmla="*/ 352017 h 2291704"/>
              <a:gd name="connsiteX43" fmla="*/ 733636 w 1080304"/>
              <a:gd name="connsiteY43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42" fmla="*/ 733636 w 803975"/>
              <a:gd name="connsiteY42" fmla="*/ 321872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41" fmla="*/ 668322 w 803975"/>
              <a:gd name="connsiteY41" fmla="*/ 35201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40" fmla="*/ 597983 w 803975"/>
              <a:gd name="connsiteY40" fmla="*/ 44245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39" fmla="*/ 567838 w 803975"/>
              <a:gd name="connsiteY39" fmla="*/ 57308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38" fmla="*/ 567838 w 803975"/>
              <a:gd name="connsiteY38" fmla="*/ 68361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37" fmla="*/ 597983 w 803975"/>
              <a:gd name="connsiteY37" fmla="*/ 83936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36" fmla="*/ 638177 w 803975"/>
              <a:gd name="connsiteY36" fmla="*/ 924774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35" fmla="*/ 678370 w 803975"/>
              <a:gd name="connsiteY35" fmla="*/ 109559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34" fmla="*/ 658273 w 803975"/>
              <a:gd name="connsiteY34" fmla="*/ 124632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33" fmla="*/ 623104 w 803975"/>
              <a:gd name="connsiteY33" fmla="*/ 131665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32" fmla="*/ 643201 w 803975"/>
              <a:gd name="connsiteY32" fmla="*/ 1457336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31" fmla="*/ 648225 w 803975"/>
              <a:gd name="connsiteY31" fmla="*/ 154274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30" fmla="*/ 643201 w 803975"/>
              <a:gd name="connsiteY30" fmla="*/ 167840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29" fmla="*/ 643201 w 803975"/>
              <a:gd name="connsiteY29" fmla="*/ 1809028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28" fmla="*/ 643201 w 803975"/>
              <a:gd name="connsiteY28" fmla="*/ 188439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27" fmla="*/ 693443 w 803975"/>
              <a:gd name="connsiteY27" fmla="*/ 1989899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26" fmla="*/ 753733 w 803975"/>
              <a:gd name="connsiteY26" fmla="*/ 2065261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25" fmla="*/ 783878 w 803975"/>
              <a:gd name="connsiteY25" fmla="*/ 2155697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24" fmla="*/ 773829 w 803975"/>
              <a:gd name="connsiteY24" fmla="*/ 2195890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23" fmla="*/ 743684 w 803975"/>
              <a:gd name="connsiteY23" fmla="*/ 2236083 h 2291704"/>
              <a:gd name="connsiteX0" fmla="*/ 803975 w 803975"/>
              <a:gd name="connsiteY0" fmla="*/ 5349 h 2291704"/>
              <a:gd name="connsiteX1" fmla="*/ 678370 w 803975"/>
              <a:gd name="connsiteY1" fmla="*/ 25446 h 2291704"/>
              <a:gd name="connsiteX2" fmla="*/ 572862 w 803975"/>
              <a:gd name="connsiteY2" fmla="*/ 80712 h 2291704"/>
              <a:gd name="connsiteX3" fmla="*/ 407065 w 803975"/>
              <a:gd name="connsiteY3" fmla="*/ 171147 h 2291704"/>
              <a:gd name="connsiteX4" fmla="*/ 296533 w 803975"/>
              <a:gd name="connsiteY4" fmla="*/ 236461 h 2291704"/>
              <a:gd name="connsiteX5" fmla="*/ 276436 w 803975"/>
              <a:gd name="connsiteY5" fmla="*/ 372114 h 2291704"/>
              <a:gd name="connsiteX6" fmla="*/ 201073 w 803975"/>
              <a:gd name="connsiteY6" fmla="*/ 477622 h 2291704"/>
              <a:gd name="connsiteX7" fmla="*/ 175953 w 803975"/>
              <a:gd name="connsiteY7" fmla="*/ 618299 h 2291704"/>
              <a:gd name="connsiteX8" fmla="*/ 196049 w 803975"/>
              <a:gd name="connsiteY8" fmla="*/ 764000 h 2291704"/>
              <a:gd name="connsiteX9" fmla="*/ 186001 w 803975"/>
              <a:gd name="connsiteY9" fmla="*/ 919749 h 2291704"/>
              <a:gd name="connsiteX10" fmla="*/ 115662 w 803975"/>
              <a:gd name="connsiteY10" fmla="*/ 1050378 h 2291704"/>
              <a:gd name="connsiteX11" fmla="*/ 60397 w 803975"/>
              <a:gd name="connsiteY11" fmla="*/ 1226224 h 2291704"/>
              <a:gd name="connsiteX12" fmla="*/ 106 w 803975"/>
              <a:gd name="connsiteY12" fmla="*/ 1392022 h 2291704"/>
              <a:gd name="connsiteX13" fmla="*/ 45324 w 803975"/>
              <a:gd name="connsiteY13" fmla="*/ 1447288 h 2291704"/>
              <a:gd name="connsiteX14" fmla="*/ 30251 w 803975"/>
              <a:gd name="connsiteY14" fmla="*/ 1608061 h 2291704"/>
              <a:gd name="connsiteX15" fmla="*/ 125711 w 803975"/>
              <a:gd name="connsiteY15" fmla="*/ 1713569 h 2291704"/>
              <a:gd name="connsiteX16" fmla="*/ 165904 w 803975"/>
              <a:gd name="connsiteY16" fmla="*/ 1889415 h 2291704"/>
              <a:gd name="connsiteX17" fmla="*/ 296533 w 803975"/>
              <a:gd name="connsiteY17" fmla="*/ 1994923 h 2291704"/>
              <a:gd name="connsiteX18" fmla="*/ 351799 w 803975"/>
              <a:gd name="connsiteY18" fmla="*/ 2065261 h 2291704"/>
              <a:gd name="connsiteX19" fmla="*/ 422137 w 803975"/>
              <a:gd name="connsiteY19" fmla="*/ 2170769 h 2291704"/>
              <a:gd name="connsiteX20" fmla="*/ 462331 w 803975"/>
              <a:gd name="connsiteY20" fmla="*/ 2251156 h 2291704"/>
              <a:gd name="connsiteX21" fmla="*/ 547742 w 803975"/>
              <a:gd name="connsiteY21" fmla="*/ 2286325 h 2291704"/>
              <a:gd name="connsiteX22" fmla="*/ 663298 w 803975"/>
              <a:gd name="connsiteY22" fmla="*/ 2286325 h 2291704"/>
              <a:gd name="connsiteX0" fmla="*/ 803975 w 803975"/>
              <a:gd name="connsiteY0" fmla="*/ 5349 h 2286325"/>
              <a:gd name="connsiteX1" fmla="*/ 678370 w 803975"/>
              <a:gd name="connsiteY1" fmla="*/ 25446 h 2286325"/>
              <a:gd name="connsiteX2" fmla="*/ 572862 w 803975"/>
              <a:gd name="connsiteY2" fmla="*/ 80712 h 2286325"/>
              <a:gd name="connsiteX3" fmla="*/ 407065 w 803975"/>
              <a:gd name="connsiteY3" fmla="*/ 171147 h 2286325"/>
              <a:gd name="connsiteX4" fmla="*/ 296533 w 803975"/>
              <a:gd name="connsiteY4" fmla="*/ 236461 h 2286325"/>
              <a:gd name="connsiteX5" fmla="*/ 276436 w 803975"/>
              <a:gd name="connsiteY5" fmla="*/ 372114 h 2286325"/>
              <a:gd name="connsiteX6" fmla="*/ 201073 w 803975"/>
              <a:gd name="connsiteY6" fmla="*/ 477622 h 2286325"/>
              <a:gd name="connsiteX7" fmla="*/ 175953 w 803975"/>
              <a:gd name="connsiteY7" fmla="*/ 618299 h 2286325"/>
              <a:gd name="connsiteX8" fmla="*/ 196049 w 803975"/>
              <a:gd name="connsiteY8" fmla="*/ 764000 h 2286325"/>
              <a:gd name="connsiteX9" fmla="*/ 186001 w 803975"/>
              <a:gd name="connsiteY9" fmla="*/ 919749 h 2286325"/>
              <a:gd name="connsiteX10" fmla="*/ 115662 w 803975"/>
              <a:gd name="connsiteY10" fmla="*/ 1050378 h 2286325"/>
              <a:gd name="connsiteX11" fmla="*/ 60397 w 803975"/>
              <a:gd name="connsiteY11" fmla="*/ 1226224 h 2286325"/>
              <a:gd name="connsiteX12" fmla="*/ 106 w 803975"/>
              <a:gd name="connsiteY12" fmla="*/ 1392022 h 2286325"/>
              <a:gd name="connsiteX13" fmla="*/ 45324 w 803975"/>
              <a:gd name="connsiteY13" fmla="*/ 1447288 h 2286325"/>
              <a:gd name="connsiteX14" fmla="*/ 30251 w 803975"/>
              <a:gd name="connsiteY14" fmla="*/ 1608061 h 2286325"/>
              <a:gd name="connsiteX15" fmla="*/ 125711 w 803975"/>
              <a:gd name="connsiteY15" fmla="*/ 1713569 h 2286325"/>
              <a:gd name="connsiteX16" fmla="*/ 165904 w 803975"/>
              <a:gd name="connsiteY16" fmla="*/ 1889415 h 2286325"/>
              <a:gd name="connsiteX17" fmla="*/ 296533 w 803975"/>
              <a:gd name="connsiteY17" fmla="*/ 1994923 h 2286325"/>
              <a:gd name="connsiteX18" fmla="*/ 351799 w 803975"/>
              <a:gd name="connsiteY18" fmla="*/ 2065261 h 2286325"/>
              <a:gd name="connsiteX19" fmla="*/ 422137 w 803975"/>
              <a:gd name="connsiteY19" fmla="*/ 2170769 h 2286325"/>
              <a:gd name="connsiteX20" fmla="*/ 462331 w 803975"/>
              <a:gd name="connsiteY20" fmla="*/ 2251156 h 2286325"/>
              <a:gd name="connsiteX21" fmla="*/ 547742 w 803975"/>
              <a:gd name="connsiteY21" fmla="*/ 2286325 h 2286325"/>
              <a:gd name="connsiteX0" fmla="*/ 803975 w 803975"/>
              <a:gd name="connsiteY0" fmla="*/ 5349 h 2251156"/>
              <a:gd name="connsiteX1" fmla="*/ 678370 w 803975"/>
              <a:gd name="connsiteY1" fmla="*/ 25446 h 2251156"/>
              <a:gd name="connsiteX2" fmla="*/ 572862 w 803975"/>
              <a:gd name="connsiteY2" fmla="*/ 80712 h 2251156"/>
              <a:gd name="connsiteX3" fmla="*/ 407065 w 803975"/>
              <a:gd name="connsiteY3" fmla="*/ 171147 h 2251156"/>
              <a:gd name="connsiteX4" fmla="*/ 296533 w 803975"/>
              <a:gd name="connsiteY4" fmla="*/ 236461 h 2251156"/>
              <a:gd name="connsiteX5" fmla="*/ 276436 w 803975"/>
              <a:gd name="connsiteY5" fmla="*/ 372114 h 2251156"/>
              <a:gd name="connsiteX6" fmla="*/ 201073 w 803975"/>
              <a:gd name="connsiteY6" fmla="*/ 477622 h 2251156"/>
              <a:gd name="connsiteX7" fmla="*/ 175953 w 803975"/>
              <a:gd name="connsiteY7" fmla="*/ 618299 h 2251156"/>
              <a:gd name="connsiteX8" fmla="*/ 196049 w 803975"/>
              <a:gd name="connsiteY8" fmla="*/ 764000 h 2251156"/>
              <a:gd name="connsiteX9" fmla="*/ 186001 w 803975"/>
              <a:gd name="connsiteY9" fmla="*/ 919749 h 2251156"/>
              <a:gd name="connsiteX10" fmla="*/ 115662 w 803975"/>
              <a:gd name="connsiteY10" fmla="*/ 1050378 h 2251156"/>
              <a:gd name="connsiteX11" fmla="*/ 60397 w 803975"/>
              <a:gd name="connsiteY11" fmla="*/ 1226224 h 2251156"/>
              <a:gd name="connsiteX12" fmla="*/ 106 w 803975"/>
              <a:gd name="connsiteY12" fmla="*/ 1392022 h 2251156"/>
              <a:gd name="connsiteX13" fmla="*/ 45324 w 803975"/>
              <a:gd name="connsiteY13" fmla="*/ 1447288 h 2251156"/>
              <a:gd name="connsiteX14" fmla="*/ 30251 w 803975"/>
              <a:gd name="connsiteY14" fmla="*/ 1608061 h 2251156"/>
              <a:gd name="connsiteX15" fmla="*/ 125711 w 803975"/>
              <a:gd name="connsiteY15" fmla="*/ 1713569 h 2251156"/>
              <a:gd name="connsiteX16" fmla="*/ 165904 w 803975"/>
              <a:gd name="connsiteY16" fmla="*/ 1889415 h 2251156"/>
              <a:gd name="connsiteX17" fmla="*/ 296533 w 803975"/>
              <a:gd name="connsiteY17" fmla="*/ 1994923 h 2251156"/>
              <a:gd name="connsiteX18" fmla="*/ 351799 w 803975"/>
              <a:gd name="connsiteY18" fmla="*/ 2065261 h 2251156"/>
              <a:gd name="connsiteX19" fmla="*/ 422137 w 803975"/>
              <a:gd name="connsiteY19" fmla="*/ 2170769 h 2251156"/>
              <a:gd name="connsiteX20" fmla="*/ 462331 w 803975"/>
              <a:gd name="connsiteY20" fmla="*/ 2251156 h 2251156"/>
              <a:gd name="connsiteX0" fmla="*/ 803975 w 803975"/>
              <a:gd name="connsiteY0" fmla="*/ 5349 h 2170769"/>
              <a:gd name="connsiteX1" fmla="*/ 678370 w 803975"/>
              <a:gd name="connsiteY1" fmla="*/ 25446 h 2170769"/>
              <a:gd name="connsiteX2" fmla="*/ 572862 w 803975"/>
              <a:gd name="connsiteY2" fmla="*/ 80712 h 2170769"/>
              <a:gd name="connsiteX3" fmla="*/ 407065 w 803975"/>
              <a:gd name="connsiteY3" fmla="*/ 171147 h 2170769"/>
              <a:gd name="connsiteX4" fmla="*/ 296533 w 803975"/>
              <a:gd name="connsiteY4" fmla="*/ 236461 h 2170769"/>
              <a:gd name="connsiteX5" fmla="*/ 276436 w 803975"/>
              <a:gd name="connsiteY5" fmla="*/ 372114 h 2170769"/>
              <a:gd name="connsiteX6" fmla="*/ 201073 w 803975"/>
              <a:gd name="connsiteY6" fmla="*/ 477622 h 2170769"/>
              <a:gd name="connsiteX7" fmla="*/ 175953 w 803975"/>
              <a:gd name="connsiteY7" fmla="*/ 618299 h 2170769"/>
              <a:gd name="connsiteX8" fmla="*/ 196049 w 803975"/>
              <a:gd name="connsiteY8" fmla="*/ 764000 h 2170769"/>
              <a:gd name="connsiteX9" fmla="*/ 186001 w 803975"/>
              <a:gd name="connsiteY9" fmla="*/ 919749 h 2170769"/>
              <a:gd name="connsiteX10" fmla="*/ 115662 w 803975"/>
              <a:gd name="connsiteY10" fmla="*/ 1050378 h 2170769"/>
              <a:gd name="connsiteX11" fmla="*/ 60397 w 803975"/>
              <a:gd name="connsiteY11" fmla="*/ 1226224 h 2170769"/>
              <a:gd name="connsiteX12" fmla="*/ 106 w 803975"/>
              <a:gd name="connsiteY12" fmla="*/ 1392022 h 2170769"/>
              <a:gd name="connsiteX13" fmla="*/ 45324 w 803975"/>
              <a:gd name="connsiteY13" fmla="*/ 1447288 h 2170769"/>
              <a:gd name="connsiteX14" fmla="*/ 30251 w 803975"/>
              <a:gd name="connsiteY14" fmla="*/ 1608061 h 2170769"/>
              <a:gd name="connsiteX15" fmla="*/ 125711 w 803975"/>
              <a:gd name="connsiteY15" fmla="*/ 1713569 h 2170769"/>
              <a:gd name="connsiteX16" fmla="*/ 165904 w 803975"/>
              <a:gd name="connsiteY16" fmla="*/ 1889415 h 2170769"/>
              <a:gd name="connsiteX17" fmla="*/ 296533 w 803975"/>
              <a:gd name="connsiteY17" fmla="*/ 1994923 h 2170769"/>
              <a:gd name="connsiteX18" fmla="*/ 351799 w 803975"/>
              <a:gd name="connsiteY18" fmla="*/ 2065261 h 2170769"/>
              <a:gd name="connsiteX19" fmla="*/ 422137 w 803975"/>
              <a:gd name="connsiteY19" fmla="*/ 2170769 h 2170769"/>
              <a:gd name="connsiteX0" fmla="*/ 803975 w 803975"/>
              <a:gd name="connsiteY0" fmla="*/ 5349 h 2065261"/>
              <a:gd name="connsiteX1" fmla="*/ 678370 w 803975"/>
              <a:gd name="connsiteY1" fmla="*/ 25446 h 2065261"/>
              <a:gd name="connsiteX2" fmla="*/ 572862 w 803975"/>
              <a:gd name="connsiteY2" fmla="*/ 80712 h 2065261"/>
              <a:gd name="connsiteX3" fmla="*/ 407065 w 803975"/>
              <a:gd name="connsiteY3" fmla="*/ 171147 h 2065261"/>
              <a:gd name="connsiteX4" fmla="*/ 296533 w 803975"/>
              <a:gd name="connsiteY4" fmla="*/ 236461 h 2065261"/>
              <a:gd name="connsiteX5" fmla="*/ 276436 w 803975"/>
              <a:gd name="connsiteY5" fmla="*/ 372114 h 2065261"/>
              <a:gd name="connsiteX6" fmla="*/ 201073 w 803975"/>
              <a:gd name="connsiteY6" fmla="*/ 477622 h 2065261"/>
              <a:gd name="connsiteX7" fmla="*/ 175953 w 803975"/>
              <a:gd name="connsiteY7" fmla="*/ 618299 h 2065261"/>
              <a:gd name="connsiteX8" fmla="*/ 196049 w 803975"/>
              <a:gd name="connsiteY8" fmla="*/ 764000 h 2065261"/>
              <a:gd name="connsiteX9" fmla="*/ 186001 w 803975"/>
              <a:gd name="connsiteY9" fmla="*/ 919749 h 2065261"/>
              <a:gd name="connsiteX10" fmla="*/ 115662 w 803975"/>
              <a:gd name="connsiteY10" fmla="*/ 1050378 h 2065261"/>
              <a:gd name="connsiteX11" fmla="*/ 60397 w 803975"/>
              <a:gd name="connsiteY11" fmla="*/ 1226224 h 2065261"/>
              <a:gd name="connsiteX12" fmla="*/ 106 w 803975"/>
              <a:gd name="connsiteY12" fmla="*/ 1392022 h 2065261"/>
              <a:gd name="connsiteX13" fmla="*/ 45324 w 803975"/>
              <a:gd name="connsiteY13" fmla="*/ 1447288 h 2065261"/>
              <a:gd name="connsiteX14" fmla="*/ 30251 w 803975"/>
              <a:gd name="connsiteY14" fmla="*/ 1608061 h 2065261"/>
              <a:gd name="connsiteX15" fmla="*/ 125711 w 803975"/>
              <a:gd name="connsiteY15" fmla="*/ 1713569 h 2065261"/>
              <a:gd name="connsiteX16" fmla="*/ 165904 w 803975"/>
              <a:gd name="connsiteY16" fmla="*/ 1889415 h 2065261"/>
              <a:gd name="connsiteX17" fmla="*/ 296533 w 803975"/>
              <a:gd name="connsiteY17" fmla="*/ 1994923 h 2065261"/>
              <a:gd name="connsiteX18" fmla="*/ 351799 w 803975"/>
              <a:gd name="connsiteY18" fmla="*/ 2065261 h 2065261"/>
              <a:gd name="connsiteX0" fmla="*/ 803975 w 803975"/>
              <a:gd name="connsiteY0" fmla="*/ 5349 h 1994923"/>
              <a:gd name="connsiteX1" fmla="*/ 678370 w 803975"/>
              <a:gd name="connsiteY1" fmla="*/ 25446 h 1994923"/>
              <a:gd name="connsiteX2" fmla="*/ 572862 w 803975"/>
              <a:gd name="connsiteY2" fmla="*/ 80712 h 1994923"/>
              <a:gd name="connsiteX3" fmla="*/ 407065 w 803975"/>
              <a:gd name="connsiteY3" fmla="*/ 171147 h 1994923"/>
              <a:gd name="connsiteX4" fmla="*/ 296533 w 803975"/>
              <a:gd name="connsiteY4" fmla="*/ 236461 h 1994923"/>
              <a:gd name="connsiteX5" fmla="*/ 276436 w 803975"/>
              <a:gd name="connsiteY5" fmla="*/ 372114 h 1994923"/>
              <a:gd name="connsiteX6" fmla="*/ 201073 w 803975"/>
              <a:gd name="connsiteY6" fmla="*/ 477622 h 1994923"/>
              <a:gd name="connsiteX7" fmla="*/ 175953 w 803975"/>
              <a:gd name="connsiteY7" fmla="*/ 618299 h 1994923"/>
              <a:gd name="connsiteX8" fmla="*/ 196049 w 803975"/>
              <a:gd name="connsiteY8" fmla="*/ 764000 h 1994923"/>
              <a:gd name="connsiteX9" fmla="*/ 186001 w 803975"/>
              <a:gd name="connsiteY9" fmla="*/ 919749 h 1994923"/>
              <a:gd name="connsiteX10" fmla="*/ 115662 w 803975"/>
              <a:gd name="connsiteY10" fmla="*/ 1050378 h 1994923"/>
              <a:gd name="connsiteX11" fmla="*/ 60397 w 803975"/>
              <a:gd name="connsiteY11" fmla="*/ 1226224 h 1994923"/>
              <a:gd name="connsiteX12" fmla="*/ 106 w 803975"/>
              <a:gd name="connsiteY12" fmla="*/ 1392022 h 1994923"/>
              <a:gd name="connsiteX13" fmla="*/ 45324 w 803975"/>
              <a:gd name="connsiteY13" fmla="*/ 1447288 h 1994923"/>
              <a:gd name="connsiteX14" fmla="*/ 30251 w 803975"/>
              <a:gd name="connsiteY14" fmla="*/ 1608061 h 1994923"/>
              <a:gd name="connsiteX15" fmla="*/ 125711 w 803975"/>
              <a:gd name="connsiteY15" fmla="*/ 1713569 h 1994923"/>
              <a:gd name="connsiteX16" fmla="*/ 165904 w 803975"/>
              <a:gd name="connsiteY16" fmla="*/ 1889415 h 1994923"/>
              <a:gd name="connsiteX17" fmla="*/ 296533 w 803975"/>
              <a:gd name="connsiteY17" fmla="*/ 1994923 h 1994923"/>
              <a:gd name="connsiteX0" fmla="*/ 803975 w 803975"/>
              <a:gd name="connsiteY0" fmla="*/ 5349 h 1889415"/>
              <a:gd name="connsiteX1" fmla="*/ 678370 w 803975"/>
              <a:gd name="connsiteY1" fmla="*/ 25446 h 1889415"/>
              <a:gd name="connsiteX2" fmla="*/ 572862 w 803975"/>
              <a:gd name="connsiteY2" fmla="*/ 80712 h 1889415"/>
              <a:gd name="connsiteX3" fmla="*/ 407065 w 803975"/>
              <a:gd name="connsiteY3" fmla="*/ 171147 h 1889415"/>
              <a:gd name="connsiteX4" fmla="*/ 296533 w 803975"/>
              <a:gd name="connsiteY4" fmla="*/ 236461 h 1889415"/>
              <a:gd name="connsiteX5" fmla="*/ 276436 w 803975"/>
              <a:gd name="connsiteY5" fmla="*/ 372114 h 1889415"/>
              <a:gd name="connsiteX6" fmla="*/ 201073 w 803975"/>
              <a:gd name="connsiteY6" fmla="*/ 477622 h 1889415"/>
              <a:gd name="connsiteX7" fmla="*/ 175953 w 803975"/>
              <a:gd name="connsiteY7" fmla="*/ 618299 h 1889415"/>
              <a:gd name="connsiteX8" fmla="*/ 196049 w 803975"/>
              <a:gd name="connsiteY8" fmla="*/ 764000 h 1889415"/>
              <a:gd name="connsiteX9" fmla="*/ 186001 w 803975"/>
              <a:gd name="connsiteY9" fmla="*/ 919749 h 1889415"/>
              <a:gd name="connsiteX10" fmla="*/ 115662 w 803975"/>
              <a:gd name="connsiteY10" fmla="*/ 1050378 h 1889415"/>
              <a:gd name="connsiteX11" fmla="*/ 60397 w 803975"/>
              <a:gd name="connsiteY11" fmla="*/ 1226224 h 1889415"/>
              <a:gd name="connsiteX12" fmla="*/ 106 w 803975"/>
              <a:gd name="connsiteY12" fmla="*/ 1392022 h 1889415"/>
              <a:gd name="connsiteX13" fmla="*/ 45324 w 803975"/>
              <a:gd name="connsiteY13" fmla="*/ 1447288 h 1889415"/>
              <a:gd name="connsiteX14" fmla="*/ 30251 w 803975"/>
              <a:gd name="connsiteY14" fmla="*/ 1608061 h 1889415"/>
              <a:gd name="connsiteX15" fmla="*/ 125711 w 803975"/>
              <a:gd name="connsiteY15" fmla="*/ 1713569 h 1889415"/>
              <a:gd name="connsiteX16" fmla="*/ 165904 w 803975"/>
              <a:gd name="connsiteY16" fmla="*/ 1889415 h 1889415"/>
              <a:gd name="connsiteX0" fmla="*/ 803975 w 803975"/>
              <a:gd name="connsiteY0" fmla="*/ 5349 h 1713569"/>
              <a:gd name="connsiteX1" fmla="*/ 678370 w 803975"/>
              <a:gd name="connsiteY1" fmla="*/ 25446 h 1713569"/>
              <a:gd name="connsiteX2" fmla="*/ 572862 w 803975"/>
              <a:gd name="connsiteY2" fmla="*/ 80712 h 1713569"/>
              <a:gd name="connsiteX3" fmla="*/ 407065 w 803975"/>
              <a:gd name="connsiteY3" fmla="*/ 171147 h 1713569"/>
              <a:gd name="connsiteX4" fmla="*/ 296533 w 803975"/>
              <a:gd name="connsiteY4" fmla="*/ 236461 h 1713569"/>
              <a:gd name="connsiteX5" fmla="*/ 276436 w 803975"/>
              <a:gd name="connsiteY5" fmla="*/ 372114 h 1713569"/>
              <a:gd name="connsiteX6" fmla="*/ 201073 w 803975"/>
              <a:gd name="connsiteY6" fmla="*/ 477622 h 1713569"/>
              <a:gd name="connsiteX7" fmla="*/ 175953 w 803975"/>
              <a:gd name="connsiteY7" fmla="*/ 618299 h 1713569"/>
              <a:gd name="connsiteX8" fmla="*/ 196049 w 803975"/>
              <a:gd name="connsiteY8" fmla="*/ 764000 h 1713569"/>
              <a:gd name="connsiteX9" fmla="*/ 186001 w 803975"/>
              <a:gd name="connsiteY9" fmla="*/ 919749 h 1713569"/>
              <a:gd name="connsiteX10" fmla="*/ 115662 w 803975"/>
              <a:gd name="connsiteY10" fmla="*/ 1050378 h 1713569"/>
              <a:gd name="connsiteX11" fmla="*/ 60397 w 803975"/>
              <a:gd name="connsiteY11" fmla="*/ 1226224 h 1713569"/>
              <a:gd name="connsiteX12" fmla="*/ 106 w 803975"/>
              <a:gd name="connsiteY12" fmla="*/ 1392022 h 1713569"/>
              <a:gd name="connsiteX13" fmla="*/ 45324 w 803975"/>
              <a:gd name="connsiteY13" fmla="*/ 1447288 h 1713569"/>
              <a:gd name="connsiteX14" fmla="*/ 30251 w 803975"/>
              <a:gd name="connsiteY14" fmla="*/ 1608061 h 1713569"/>
              <a:gd name="connsiteX15" fmla="*/ 125711 w 803975"/>
              <a:gd name="connsiteY15" fmla="*/ 1713569 h 1713569"/>
              <a:gd name="connsiteX0" fmla="*/ 803975 w 803975"/>
              <a:gd name="connsiteY0" fmla="*/ 5349 h 1608061"/>
              <a:gd name="connsiteX1" fmla="*/ 678370 w 803975"/>
              <a:gd name="connsiteY1" fmla="*/ 25446 h 1608061"/>
              <a:gd name="connsiteX2" fmla="*/ 572862 w 803975"/>
              <a:gd name="connsiteY2" fmla="*/ 80712 h 1608061"/>
              <a:gd name="connsiteX3" fmla="*/ 407065 w 803975"/>
              <a:gd name="connsiteY3" fmla="*/ 171147 h 1608061"/>
              <a:gd name="connsiteX4" fmla="*/ 296533 w 803975"/>
              <a:gd name="connsiteY4" fmla="*/ 236461 h 1608061"/>
              <a:gd name="connsiteX5" fmla="*/ 276436 w 803975"/>
              <a:gd name="connsiteY5" fmla="*/ 372114 h 1608061"/>
              <a:gd name="connsiteX6" fmla="*/ 201073 w 803975"/>
              <a:gd name="connsiteY6" fmla="*/ 477622 h 1608061"/>
              <a:gd name="connsiteX7" fmla="*/ 175953 w 803975"/>
              <a:gd name="connsiteY7" fmla="*/ 618299 h 1608061"/>
              <a:gd name="connsiteX8" fmla="*/ 196049 w 803975"/>
              <a:gd name="connsiteY8" fmla="*/ 764000 h 1608061"/>
              <a:gd name="connsiteX9" fmla="*/ 186001 w 803975"/>
              <a:gd name="connsiteY9" fmla="*/ 919749 h 1608061"/>
              <a:gd name="connsiteX10" fmla="*/ 115662 w 803975"/>
              <a:gd name="connsiteY10" fmla="*/ 1050378 h 1608061"/>
              <a:gd name="connsiteX11" fmla="*/ 60397 w 803975"/>
              <a:gd name="connsiteY11" fmla="*/ 1226224 h 1608061"/>
              <a:gd name="connsiteX12" fmla="*/ 106 w 803975"/>
              <a:gd name="connsiteY12" fmla="*/ 1392022 h 1608061"/>
              <a:gd name="connsiteX13" fmla="*/ 45324 w 803975"/>
              <a:gd name="connsiteY13" fmla="*/ 1447288 h 1608061"/>
              <a:gd name="connsiteX14" fmla="*/ 30251 w 803975"/>
              <a:gd name="connsiteY14" fmla="*/ 1608061 h 1608061"/>
              <a:gd name="connsiteX0" fmla="*/ 803975 w 803975"/>
              <a:gd name="connsiteY0" fmla="*/ 5349 h 1447288"/>
              <a:gd name="connsiteX1" fmla="*/ 678370 w 803975"/>
              <a:gd name="connsiteY1" fmla="*/ 25446 h 1447288"/>
              <a:gd name="connsiteX2" fmla="*/ 572862 w 803975"/>
              <a:gd name="connsiteY2" fmla="*/ 80712 h 1447288"/>
              <a:gd name="connsiteX3" fmla="*/ 407065 w 803975"/>
              <a:gd name="connsiteY3" fmla="*/ 171147 h 1447288"/>
              <a:gd name="connsiteX4" fmla="*/ 296533 w 803975"/>
              <a:gd name="connsiteY4" fmla="*/ 236461 h 1447288"/>
              <a:gd name="connsiteX5" fmla="*/ 276436 w 803975"/>
              <a:gd name="connsiteY5" fmla="*/ 372114 h 1447288"/>
              <a:gd name="connsiteX6" fmla="*/ 201073 w 803975"/>
              <a:gd name="connsiteY6" fmla="*/ 477622 h 1447288"/>
              <a:gd name="connsiteX7" fmla="*/ 175953 w 803975"/>
              <a:gd name="connsiteY7" fmla="*/ 618299 h 1447288"/>
              <a:gd name="connsiteX8" fmla="*/ 196049 w 803975"/>
              <a:gd name="connsiteY8" fmla="*/ 764000 h 1447288"/>
              <a:gd name="connsiteX9" fmla="*/ 186001 w 803975"/>
              <a:gd name="connsiteY9" fmla="*/ 919749 h 1447288"/>
              <a:gd name="connsiteX10" fmla="*/ 115662 w 803975"/>
              <a:gd name="connsiteY10" fmla="*/ 1050378 h 1447288"/>
              <a:gd name="connsiteX11" fmla="*/ 60397 w 803975"/>
              <a:gd name="connsiteY11" fmla="*/ 1226224 h 1447288"/>
              <a:gd name="connsiteX12" fmla="*/ 106 w 803975"/>
              <a:gd name="connsiteY12" fmla="*/ 1392022 h 1447288"/>
              <a:gd name="connsiteX13" fmla="*/ 45324 w 803975"/>
              <a:gd name="connsiteY13" fmla="*/ 1447288 h 1447288"/>
              <a:gd name="connsiteX0" fmla="*/ 803869 w 803869"/>
              <a:gd name="connsiteY0" fmla="*/ 5349 h 1392022"/>
              <a:gd name="connsiteX1" fmla="*/ 678264 w 803869"/>
              <a:gd name="connsiteY1" fmla="*/ 25446 h 1392022"/>
              <a:gd name="connsiteX2" fmla="*/ 572756 w 803869"/>
              <a:gd name="connsiteY2" fmla="*/ 80712 h 1392022"/>
              <a:gd name="connsiteX3" fmla="*/ 406959 w 803869"/>
              <a:gd name="connsiteY3" fmla="*/ 171147 h 1392022"/>
              <a:gd name="connsiteX4" fmla="*/ 296427 w 803869"/>
              <a:gd name="connsiteY4" fmla="*/ 236461 h 1392022"/>
              <a:gd name="connsiteX5" fmla="*/ 276330 w 803869"/>
              <a:gd name="connsiteY5" fmla="*/ 372114 h 1392022"/>
              <a:gd name="connsiteX6" fmla="*/ 200967 w 803869"/>
              <a:gd name="connsiteY6" fmla="*/ 477622 h 1392022"/>
              <a:gd name="connsiteX7" fmla="*/ 175847 w 803869"/>
              <a:gd name="connsiteY7" fmla="*/ 618299 h 1392022"/>
              <a:gd name="connsiteX8" fmla="*/ 195943 w 803869"/>
              <a:gd name="connsiteY8" fmla="*/ 764000 h 1392022"/>
              <a:gd name="connsiteX9" fmla="*/ 185895 w 803869"/>
              <a:gd name="connsiteY9" fmla="*/ 919749 h 1392022"/>
              <a:gd name="connsiteX10" fmla="*/ 115556 w 803869"/>
              <a:gd name="connsiteY10" fmla="*/ 1050378 h 1392022"/>
              <a:gd name="connsiteX11" fmla="*/ 60291 w 803869"/>
              <a:gd name="connsiteY11" fmla="*/ 1226224 h 1392022"/>
              <a:gd name="connsiteX12" fmla="*/ 0 w 803869"/>
              <a:gd name="connsiteY12" fmla="*/ 1392022 h 13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3869" h="1392022">
                <a:moveTo>
                  <a:pt x="803869" y="5349"/>
                </a:moveTo>
                <a:cubicBezTo>
                  <a:pt x="736880" y="-10561"/>
                  <a:pt x="716783" y="12886"/>
                  <a:pt x="678264" y="25446"/>
                </a:cubicBezTo>
                <a:cubicBezTo>
                  <a:pt x="639745" y="38006"/>
                  <a:pt x="572756" y="80712"/>
                  <a:pt x="572756" y="80712"/>
                </a:cubicBezTo>
                <a:lnTo>
                  <a:pt x="406959" y="171147"/>
                </a:lnTo>
                <a:cubicBezTo>
                  <a:pt x="360904" y="197105"/>
                  <a:pt x="318198" y="202966"/>
                  <a:pt x="296427" y="236461"/>
                </a:cubicBezTo>
                <a:cubicBezTo>
                  <a:pt x="274655" y="269955"/>
                  <a:pt x="292240" y="331921"/>
                  <a:pt x="276330" y="372114"/>
                </a:cubicBezTo>
                <a:cubicBezTo>
                  <a:pt x="260420" y="412307"/>
                  <a:pt x="217714" y="436591"/>
                  <a:pt x="200967" y="477622"/>
                </a:cubicBezTo>
                <a:cubicBezTo>
                  <a:pt x="184220" y="518653"/>
                  <a:pt x="176684" y="570569"/>
                  <a:pt x="175847" y="618299"/>
                </a:cubicBezTo>
                <a:cubicBezTo>
                  <a:pt x="175010" y="666029"/>
                  <a:pt x="194268" y="713758"/>
                  <a:pt x="195943" y="764000"/>
                </a:cubicBezTo>
                <a:cubicBezTo>
                  <a:pt x="197618" y="814242"/>
                  <a:pt x="199293" y="872019"/>
                  <a:pt x="185895" y="919749"/>
                </a:cubicBezTo>
                <a:cubicBezTo>
                  <a:pt x="172497" y="967479"/>
                  <a:pt x="136490" y="999299"/>
                  <a:pt x="115556" y="1050378"/>
                </a:cubicBezTo>
                <a:cubicBezTo>
                  <a:pt x="94622" y="1101457"/>
                  <a:pt x="79550" y="1169283"/>
                  <a:pt x="60291" y="1226224"/>
                </a:cubicBezTo>
                <a:cubicBezTo>
                  <a:pt x="41032" y="1283165"/>
                  <a:pt x="2512" y="1355178"/>
                  <a:pt x="0" y="1392022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822519" y="4632008"/>
            <a:ext cx="445896" cy="645859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0" fmla="*/ 189663 w 1882810"/>
              <a:gd name="connsiteY0" fmla="*/ 1889775 h 2053753"/>
              <a:gd name="connsiteX1" fmla="*/ 129373 w 1882810"/>
              <a:gd name="connsiteY1" fmla="*/ 1814413 h 2053753"/>
              <a:gd name="connsiteX2" fmla="*/ 79131 w 1882810"/>
              <a:gd name="connsiteY2" fmla="*/ 1708905 h 2053753"/>
              <a:gd name="connsiteX3" fmla="*/ 79131 w 1882810"/>
              <a:gd name="connsiteY3" fmla="*/ 1633542 h 2053753"/>
              <a:gd name="connsiteX4" fmla="*/ 79131 w 1882810"/>
              <a:gd name="connsiteY4" fmla="*/ 1502914 h 2053753"/>
              <a:gd name="connsiteX5" fmla="*/ 84155 w 1882810"/>
              <a:gd name="connsiteY5" fmla="*/ 1367261 h 2053753"/>
              <a:gd name="connsiteX6" fmla="*/ 79131 w 1882810"/>
              <a:gd name="connsiteY6" fmla="*/ 1281850 h 2053753"/>
              <a:gd name="connsiteX7" fmla="*/ 59034 w 1882810"/>
              <a:gd name="connsiteY7" fmla="*/ 1141173 h 2053753"/>
              <a:gd name="connsiteX8" fmla="*/ 94203 w 1882810"/>
              <a:gd name="connsiteY8" fmla="*/ 1070835 h 2053753"/>
              <a:gd name="connsiteX9" fmla="*/ 114300 w 1882810"/>
              <a:gd name="connsiteY9" fmla="*/ 920110 h 2053753"/>
              <a:gd name="connsiteX10" fmla="*/ 74107 w 1882810"/>
              <a:gd name="connsiteY10" fmla="*/ 749288 h 2053753"/>
              <a:gd name="connsiteX11" fmla="*/ 33913 w 1882810"/>
              <a:gd name="connsiteY11" fmla="*/ 663877 h 2053753"/>
              <a:gd name="connsiteX12" fmla="*/ 3768 w 1882810"/>
              <a:gd name="connsiteY12" fmla="*/ 508127 h 2053753"/>
              <a:gd name="connsiteX13" fmla="*/ 3768 w 1882810"/>
              <a:gd name="connsiteY13" fmla="*/ 397595 h 2053753"/>
              <a:gd name="connsiteX14" fmla="*/ 33913 w 1882810"/>
              <a:gd name="connsiteY14" fmla="*/ 266967 h 2053753"/>
              <a:gd name="connsiteX15" fmla="*/ 104252 w 1882810"/>
              <a:gd name="connsiteY15" fmla="*/ 176531 h 2053753"/>
              <a:gd name="connsiteX16" fmla="*/ 169566 w 1882810"/>
              <a:gd name="connsiteY16" fmla="*/ 146386 h 2053753"/>
              <a:gd name="connsiteX17" fmla="*/ 254977 w 1882810"/>
              <a:gd name="connsiteY17" fmla="*/ 111217 h 2053753"/>
              <a:gd name="connsiteX18" fmla="*/ 330340 w 1882810"/>
              <a:gd name="connsiteY18" fmla="*/ 101169 h 2053753"/>
              <a:gd name="connsiteX19" fmla="*/ 385606 w 1882810"/>
              <a:gd name="connsiteY19" fmla="*/ 161459 h 2053753"/>
              <a:gd name="connsiteX20" fmla="*/ 380581 w 1882810"/>
              <a:gd name="connsiteY20" fmla="*/ 261942 h 2053753"/>
              <a:gd name="connsiteX21" fmla="*/ 400678 w 1882810"/>
              <a:gd name="connsiteY21" fmla="*/ 407644 h 2053753"/>
              <a:gd name="connsiteX22" fmla="*/ 430823 w 1882810"/>
              <a:gd name="connsiteY22" fmla="*/ 513151 h 2053753"/>
              <a:gd name="connsiteX23" fmla="*/ 445896 w 1882810"/>
              <a:gd name="connsiteY23" fmla="*/ 588514 h 2053753"/>
              <a:gd name="connsiteX24" fmla="*/ 460968 w 1882810"/>
              <a:gd name="connsiteY24" fmla="*/ 678949 h 2053753"/>
              <a:gd name="connsiteX25" fmla="*/ 491113 w 1882810"/>
              <a:gd name="connsiteY25" fmla="*/ 759336 h 2053753"/>
              <a:gd name="connsiteX26" fmla="*/ 842806 w 1882810"/>
              <a:gd name="connsiteY26" fmla="*/ 1111028 h 2053753"/>
              <a:gd name="connsiteX27" fmla="*/ 817685 w 1882810"/>
              <a:gd name="connsiteY27" fmla="*/ 1055762 h 2053753"/>
              <a:gd name="connsiteX28" fmla="*/ 787540 w 1882810"/>
              <a:gd name="connsiteY28" fmla="*/ 935182 h 2053753"/>
              <a:gd name="connsiteX29" fmla="*/ 767443 w 1882810"/>
              <a:gd name="connsiteY29" fmla="*/ 809578 h 2053753"/>
              <a:gd name="connsiteX30" fmla="*/ 762419 w 1882810"/>
              <a:gd name="connsiteY30" fmla="*/ 653828 h 2053753"/>
              <a:gd name="connsiteX31" fmla="*/ 762419 w 1882810"/>
              <a:gd name="connsiteY31" fmla="*/ 543296 h 2053753"/>
              <a:gd name="connsiteX32" fmla="*/ 752370 w 1882810"/>
              <a:gd name="connsiteY32" fmla="*/ 427740 h 2053753"/>
              <a:gd name="connsiteX33" fmla="*/ 737298 w 1882810"/>
              <a:gd name="connsiteY33" fmla="*/ 307160 h 2053753"/>
              <a:gd name="connsiteX34" fmla="*/ 697105 w 1882810"/>
              <a:gd name="connsiteY34" fmla="*/ 226773 h 2053753"/>
              <a:gd name="connsiteX35" fmla="*/ 682032 w 1882810"/>
              <a:gd name="connsiteY35" fmla="*/ 116241 h 2053753"/>
              <a:gd name="connsiteX36" fmla="*/ 702129 w 1882810"/>
              <a:gd name="connsiteY36" fmla="*/ 50927 h 2053753"/>
              <a:gd name="connsiteX37" fmla="*/ 717201 w 1882810"/>
              <a:gd name="connsiteY37" fmla="*/ 40879 h 2053753"/>
              <a:gd name="connsiteX38" fmla="*/ 762419 w 1882810"/>
              <a:gd name="connsiteY38" fmla="*/ 20782 h 2053753"/>
              <a:gd name="connsiteX39" fmla="*/ 832757 w 1882810"/>
              <a:gd name="connsiteY39" fmla="*/ 685 h 2053753"/>
              <a:gd name="connsiteX40" fmla="*/ 903096 w 1882810"/>
              <a:gd name="connsiteY40" fmla="*/ 5710 h 2053753"/>
              <a:gd name="connsiteX41" fmla="*/ 953338 w 1882810"/>
              <a:gd name="connsiteY41" fmla="*/ 15758 h 2053753"/>
              <a:gd name="connsiteX42" fmla="*/ 1008603 w 1882810"/>
              <a:gd name="connsiteY42" fmla="*/ 76048 h 2053753"/>
              <a:gd name="connsiteX43" fmla="*/ 1068894 w 1882810"/>
              <a:gd name="connsiteY43" fmla="*/ 146386 h 2053753"/>
              <a:gd name="connsiteX44" fmla="*/ 1099039 w 1882810"/>
              <a:gd name="connsiteY44" fmla="*/ 392571 h 2053753"/>
              <a:gd name="connsiteX45" fmla="*/ 1099039 w 1882810"/>
              <a:gd name="connsiteY45" fmla="*/ 417692 h 2053753"/>
              <a:gd name="connsiteX46" fmla="*/ 1099039 w 1882810"/>
              <a:gd name="connsiteY46" fmla="*/ 553345 h 2053753"/>
              <a:gd name="connsiteX47" fmla="*/ 1099039 w 1882810"/>
              <a:gd name="connsiteY47" fmla="*/ 653828 h 2053753"/>
              <a:gd name="connsiteX48" fmla="*/ 1058845 w 1882810"/>
              <a:gd name="connsiteY48" fmla="*/ 749288 h 2053753"/>
              <a:gd name="connsiteX49" fmla="*/ 1028700 w 1882810"/>
              <a:gd name="connsiteY49" fmla="*/ 824650 h 2053753"/>
              <a:gd name="connsiteX50" fmla="*/ 1023676 w 1882810"/>
              <a:gd name="connsiteY50" fmla="*/ 884940 h 2053753"/>
              <a:gd name="connsiteX51" fmla="*/ 1063869 w 1882810"/>
              <a:gd name="connsiteY51" fmla="*/ 985424 h 2053753"/>
              <a:gd name="connsiteX52" fmla="*/ 1104063 w 1882810"/>
              <a:gd name="connsiteY52" fmla="*/ 1065811 h 2053753"/>
              <a:gd name="connsiteX53" fmla="*/ 1179425 w 1882810"/>
              <a:gd name="connsiteY53" fmla="*/ 1221560 h 2053753"/>
              <a:gd name="connsiteX54" fmla="*/ 1184450 w 1882810"/>
              <a:gd name="connsiteY54" fmla="*/ 1296923 h 2053753"/>
              <a:gd name="connsiteX55" fmla="*/ 1184450 w 1882810"/>
              <a:gd name="connsiteY55" fmla="*/ 1377310 h 2053753"/>
              <a:gd name="connsiteX56" fmla="*/ 1149280 w 1882810"/>
              <a:gd name="connsiteY56" fmla="*/ 1457696 h 2053753"/>
              <a:gd name="connsiteX57" fmla="*/ 817685 w 1882810"/>
              <a:gd name="connsiteY57" fmla="*/ 1919921 h 2053753"/>
              <a:gd name="connsiteX58" fmla="*/ 888023 w 1882810"/>
              <a:gd name="connsiteY58" fmla="*/ 2045525 h 2053753"/>
              <a:gd name="connsiteX59" fmla="*/ 963386 w 1882810"/>
              <a:gd name="connsiteY59" fmla="*/ 2035477 h 2053753"/>
              <a:gd name="connsiteX60" fmla="*/ 1033724 w 1882810"/>
              <a:gd name="connsiteY60" fmla="*/ 1985235 h 2053753"/>
              <a:gd name="connsiteX61" fmla="*/ 1109087 w 1882810"/>
              <a:gd name="connsiteY61" fmla="*/ 1904848 h 2053753"/>
              <a:gd name="connsiteX62" fmla="*/ 1219619 w 1882810"/>
              <a:gd name="connsiteY62" fmla="*/ 1744074 h 2053753"/>
              <a:gd name="connsiteX63" fmla="*/ 1294981 w 1882810"/>
              <a:gd name="connsiteY63" fmla="*/ 1563204 h 2053753"/>
              <a:gd name="connsiteX64" fmla="*/ 1505997 w 1882810"/>
              <a:gd name="connsiteY64" fmla="*/ 241846 h 2053753"/>
              <a:gd name="connsiteX65" fmla="*/ 1505997 w 1882810"/>
              <a:gd name="connsiteY65" fmla="*/ 503103 h 2053753"/>
              <a:gd name="connsiteX66" fmla="*/ 1511021 w 1882810"/>
              <a:gd name="connsiteY66" fmla="*/ 628707 h 2053753"/>
              <a:gd name="connsiteX67" fmla="*/ 1551214 w 1882810"/>
              <a:gd name="connsiteY67" fmla="*/ 699046 h 2053753"/>
              <a:gd name="connsiteX68" fmla="*/ 1581359 w 1882810"/>
              <a:gd name="connsiteY68" fmla="*/ 804553 h 2053753"/>
              <a:gd name="connsiteX69" fmla="*/ 1596432 w 1882810"/>
              <a:gd name="connsiteY69" fmla="*/ 905037 h 2053753"/>
              <a:gd name="connsiteX70" fmla="*/ 1566287 w 1882810"/>
              <a:gd name="connsiteY70" fmla="*/ 1065811 h 2053753"/>
              <a:gd name="connsiteX71" fmla="*/ 1571311 w 1882810"/>
              <a:gd name="connsiteY71" fmla="*/ 1156246 h 2053753"/>
              <a:gd name="connsiteX72" fmla="*/ 1571311 w 1882810"/>
              <a:gd name="connsiteY72" fmla="*/ 1306971 h 2053753"/>
              <a:gd name="connsiteX73" fmla="*/ 1556239 w 1882810"/>
              <a:gd name="connsiteY73" fmla="*/ 1367261 h 2053753"/>
              <a:gd name="connsiteX74" fmla="*/ 1511021 w 1882810"/>
              <a:gd name="connsiteY74" fmla="*/ 1507938 h 2053753"/>
              <a:gd name="connsiteX75" fmla="*/ 1485900 w 1882810"/>
              <a:gd name="connsiteY75" fmla="*/ 1653639 h 2053753"/>
              <a:gd name="connsiteX76" fmla="*/ 1465803 w 1882810"/>
              <a:gd name="connsiteY76" fmla="*/ 1739050 h 2053753"/>
              <a:gd name="connsiteX77" fmla="*/ 1490924 w 1882810"/>
              <a:gd name="connsiteY77" fmla="*/ 1814413 h 2053753"/>
              <a:gd name="connsiteX78" fmla="*/ 1526094 w 1882810"/>
              <a:gd name="connsiteY78" fmla="*/ 1839534 h 2053753"/>
              <a:gd name="connsiteX79" fmla="*/ 1571311 w 1882810"/>
              <a:gd name="connsiteY79" fmla="*/ 1839534 h 2053753"/>
              <a:gd name="connsiteX80" fmla="*/ 1626577 w 1882810"/>
              <a:gd name="connsiteY80" fmla="*/ 1819437 h 2053753"/>
              <a:gd name="connsiteX81" fmla="*/ 1676819 w 1882810"/>
              <a:gd name="connsiteY81" fmla="*/ 1764171 h 2053753"/>
              <a:gd name="connsiteX82" fmla="*/ 1696916 w 1882810"/>
              <a:gd name="connsiteY82" fmla="*/ 1638567 h 2053753"/>
              <a:gd name="connsiteX83" fmla="*/ 1732085 w 1882810"/>
              <a:gd name="connsiteY83" fmla="*/ 1563204 h 2053753"/>
              <a:gd name="connsiteX84" fmla="*/ 1807447 w 1882810"/>
              <a:gd name="connsiteY84" fmla="*/ 1497890 h 2053753"/>
              <a:gd name="connsiteX85" fmla="*/ 1867738 w 1882810"/>
              <a:gd name="connsiteY85" fmla="*/ 1322044 h 2053753"/>
              <a:gd name="connsiteX86" fmla="*/ 1882810 w 1882810"/>
              <a:gd name="connsiteY86" fmla="*/ 1246681 h 2053753"/>
              <a:gd name="connsiteX0" fmla="*/ 189663 w 1867738"/>
              <a:gd name="connsiteY0" fmla="*/ 1889775 h 2053753"/>
              <a:gd name="connsiteX1" fmla="*/ 129373 w 1867738"/>
              <a:gd name="connsiteY1" fmla="*/ 1814413 h 2053753"/>
              <a:gd name="connsiteX2" fmla="*/ 79131 w 1867738"/>
              <a:gd name="connsiteY2" fmla="*/ 1708905 h 2053753"/>
              <a:gd name="connsiteX3" fmla="*/ 79131 w 1867738"/>
              <a:gd name="connsiteY3" fmla="*/ 1633542 h 2053753"/>
              <a:gd name="connsiteX4" fmla="*/ 79131 w 1867738"/>
              <a:gd name="connsiteY4" fmla="*/ 1502914 h 2053753"/>
              <a:gd name="connsiteX5" fmla="*/ 84155 w 1867738"/>
              <a:gd name="connsiteY5" fmla="*/ 1367261 h 2053753"/>
              <a:gd name="connsiteX6" fmla="*/ 79131 w 1867738"/>
              <a:gd name="connsiteY6" fmla="*/ 1281850 h 2053753"/>
              <a:gd name="connsiteX7" fmla="*/ 59034 w 1867738"/>
              <a:gd name="connsiteY7" fmla="*/ 1141173 h 2053753"/>
              <a:gd name="connsiteX8" fmla="*/ 94203 w 1867738"/>
              <a:gd name="connsiteY8" fmla="*/ 1070835 h 2053753"/>
              <a:gd name="connsiteX9" fmla="*/ 114300 w 1867738"/>
              <a:gd name="connsiteY9" fmla="*/ 920110 h 2053753"/>
              <a:gd name="connsiteX10" fmla="*/ 74107 w 1867738"/>
              <a:gd name="connsiteY10" fmla="*/ 749288 h 2053753"/>
              <a:gd name="connsiteX11" fmla="*/ 33913 w 1867738"/>
              <a:gd name="connsiteY11" fmla="*/ 663877 h 2053753"/>
              <a:gd name="connsiteX12" fmla="*/ 3768 w 1867738"/>
              <a:gd name="connsiteY12" fmla="*/ 508127 h 2053753"/>
              <a:gd name="connsiteX13" fmla="*/ 3768 w 1867738"/>
              <a:gd name="connsiteY13" fmla="*/ 397595 h 2053753"/>
              <a:gd name="connsiteX14" fmla="*/ 33913 w 1867738"/>
              <a:gd name="connsiteY14" fmla="*/ 266967 h 2053753"/>
              <a:gd name="connsiteX15" fmla="*/ 104252 w 1867738"/>
              <a:gd name="connsiteY15" fmla="*/ 176531 h 2053753"/>
              <a:gd name="connsiteX16" fmla="*/ 169566 w 1867738"/>
              <a:gd name="connsiteY16" fmla="*/ 146386 h 2053753"/>
              <a:gd name="connsiteX17" fmla="*/ 254977 w 1867738"/>
              <a:gd name="connsiteY17" fmla="*/ 111217 h 2053753"/>
              <a:gd name="connsiteX18" fmla="*/ 330340 w 1867738"/>
              <a:gd name="connsiteY18" fmla="*/ 101169 h 2053753"/>
              <a:gd name="connsiteX19" fmla="*/ 385606 w 1867738"/>
              <a:gd name="connsiteY19" fmla="*/ 161459 h 2053753"/>
              <a:gd name="connsiteX20" fmla="*/ 380581 w 1867738"/>
              <a:gd name="connsiteY20" fmla="*/ 261942 h 2053753"/>
              <a:gd name="connsiteX21" fmla="*/ 400678 w 1867738"/>
              <a:gd name="connsiteY21" fmla="*/ 407644 h 2053753"/>
              <a:gd name="connsiteX22" fmla="*/ 430823 w 1867738"/>
              <a:gd name="connsiteY22" fmla="*/ 513151 h 2053753"/>
              <a:gd name="connsiteX23" fmla="*/ 445896 w 1867738"/>
              <a:gd name="connsiteY23" fmla="*/ 588514 h 2053753"/>
              <a:gd name="connsiteX24" fmla="*/ 460968 w 1867738"/>
              <a:gd name="connsiteY24" fmla="*/ 678949 h 2053753"/>
              <a:gd name="connsiteX25" fmla="*/ 491113 w 1867738"/>
              <a:gd name="connsiteY25" fmla="*/ 759336 h 2053753"/>
              <a:gd name="connsiteX26" fmla="*/ 842806 w 1867738"/>
              <a:gd name="connsiteY26" fmla="*/ 1111028 h 2053753"/>
              <a:gd name="connsiteX27" fmla="*/ 817685 w 1867738"/>
              <a:gd name="connsiteY27" fmla="*/ 1055762 h 2053753"/>
              <a:gd name="connsiteX28" fmla="*/ 787540 w 1867738"/>
              <a:gd name="connsiteY28" fmla="*/ 935182 h 2053753"/>
              <a:gd name="connsiteX29" fmla="*/ 767443 w 1867738"/>
              <a:gd name="connsiteY29" fmla="*/ 809578 h 2053753"/>
              <a:gd name="connsiteX30" fmla="*/ 762419 w 1867738"/>
              <a:gd name="connsiteY30" fmla="*/ 653828 h 2053753"/>
              <a:gd name="connsiteX31" fmla="*/ 762419 w 1867738"/>
              <a:gd name="connsiteY31" fmla="*/ 543296 h 2053753"/>
              <a:gd name="connsiteX32" fmla="*/ 752370 w 1867738"/>
              <a:gd name="connsiteY32" fmla="*/ 427740 h 2053753"/>
              <a:gd name="connsiteX33" fmla="*/ 737298 w 1867738"/>
              <a:gd name="connsiteY33" fmla="*/ 307160 h 2053753"/>
              <a:gd name="connsiteX34" fmla="*/ 697105 w 1867738"/>
              <a:gd name="connsiteY34" fmla="*/ 226773 h 2053753"/>
              <a:gd name="connsiteX35" fmla="*/ 682032 w 1867738"/>
              <a:gd name="connsiteY35" fmla="*/ 116241 h 2053753"/>
              <a:gd name="connsiteX36" fmla="*/ 702129 w 1867738"/>
              <a:gd name="connsiteY36" fmla="*/ 50927 h 2053753"/>
              <a:gd name="connsiteX37" fmla="*/ 717201 w 1867738"/>
              <a:gd name="connsiteY37" fmla="*/ 40879 h 2053753"/>
              <a:gd name="connsiteX38" fmla="*/ 762419 w 1867738"/>
              <a:gd name="connsiteY38" fmla="*/ 20782 h 2053753"/>
              <a:gd name="connsiteX39" fmla="*/ 832757 w 1867738"/>
              <a:gd name="connsiteY39" fmla="*/ 685 h 2053753"/>
              <a:gd name="connsiteX40" fmla="*/ 903096 w 1867738"/>
              <a:gd name="connsiteY40" fmla="*/ 5710 h 2053753"/>
              <a:gd name="connsiteX41" fmla="*/ 953338 w 1867738"/>
              <a:gd name="connsiteY41" fmla="*/ 15758 h 2053753"/>
              <a:gd name="connsiteX42" fmla="*/ 1008603 w 1867738"/>
              <a:gd name="connsiteY42" fmla="*/ 76048 h 2053753"/>
              <a:gd name="connsiteX43" fmla="*/ 1068894 w 1867738"/>
              <a:gd name="connsiteY43" fmla="*/ 146386 h 2053753"/>
              <a:gd name="connsiteX44" fmla="*/ 1099039 w 1867738"/>
              <a:gd name="connsiteY44" fmla="*/ 392571 h 2053753"/>
              <a:gd name="connsiteX45" fmla="*/ 1099039 w 1867738"/>
              <a:gd name="connsiteY45" fmla="*/ 417692 h 2053753"/>
              <a:gd name="connsiteX46" fmla="*/ 1099039 w 1867738"/>
              <a:gd name="connsiteY46" fmla="*/ 553345 h 2053753"/>
              <a:gd name="connsiteX47" fmla="*/ 1099039 w 1867738"/>
              <a:gd name="connsiteY47" fmla="*/ 653828 h 2053753"/>
              <a:gd name="connsiteX48" fmla="*/ 1058845 w 1867738"/>
              <a:gd name="connsiteY48" fmla="*/ 749288 h 2053753"/>
              <a:gd name="connsiteX49" fmla="*/ 1028700 w 1867738"/>
              <a:gd name="connsiteY49" fmla="*/ 824650 h 2053753"/>
              <a:gd name="connsiteX50" fmla="*/ 1023676 w 1867738"/>
              <a:gd name="connsiteY50" fmla="*/ 884940 h 2053753"/>
              <a:gd name="connsiteX51" fmla="*/ 1063869 w 1867738"/>
              <a:gd name="connsiteY51" fmla="*/ 985424 h 2053753"/>
              <a:gd name="connsiteX52" fmla="*/ 1104063 w 1867738"/>
              <a:gd name="connsiteY52" fmla="*/ 1065811 h 2053753"/>
              <a:gd name="connsiteX53" fmla="*/ 1179425 w 1867738"/>
              <a:gd name="connsiteY53" fmla="*/ 1221560 h 2053753"/>
              <a:gd name="connsiteX54" fmla="*/ 1184450 w 1867738"/>
              <a:gd name="connsiteY54" fmla="*/ 1296923 h 2053753"/>
              <a:gd name="connsiteX55" fmla="*/ 1184450 w 1867738"/>
              <a:gd name="connsiteY55" fmla="*/ 1377310 h 2053753"/>
              <a:gd name="connsiteX56" fmla="*/ 1149280 w 1867738"/>
              <a:gd name="connsiteY56" fmla="*/ 1457696 h 2053753"/>
              <a:gd name="connsiteX57" fmla="*/ 817685 w 1867738"/>
              <a:gd name="connsiteY57" fmla="*/ 1919921 h 2053753"/>
              <a:gd name="connsiteX58" fmla="*/ 888023 w 1867738"/>
              <a:gd name="connsiteY58" fmla="*/ 2045525 h 2053753"/>
              <a:gd name="connsiteX59" fmla="*/ 963386 w 1867738"/>
              <a:gd name="connsiteY59" fmla="*/ 2035477 h 2053753"/>
              <a:gd name="connsiteX60" fmla="*/ 1033724 w 1867738"/>
              <a:gd name="connsiteY60" fmla="*/ 1985235 h 2053753"/>
              <a:gd name="connsiteX61" fmla="*/ 1109087 w 1867738"/>
              <a:gd name="connsiteY61" fmla="*/ 1904848 h 2053753"/>
              <a:gd name="connsiteX62" fmla="*/ 1219619 w 1867738"/>
              <a:gd name="connsiteY62" fmla="*/ 1744074 h 2053753"/>
              <a:gd name="connsiteX63" fmla="*/ 1294981 w 1867738"/>
              <a:gd name="connsiteY63" fmla="*/ 1563204 h 2053753"/>
              <a:gd name="connsiteX64" fmla="*/ 1505997 w 1867738"/>
              <a:gd name="connsiteY64" fmla="*/ 241846 h 2053753"/>
              <a:gd name="connsiteX65" fmla="*/ 1505997 w 1867738"/>
              <a:gd name="connsiteY65" fmla="*/ 503103 h 2053753"/>
              <a:gd name="connsiteX66" fmla="*/ 1511021 w 1867738"/>
              <a:gd name="connsiteY66" fmla="*/ 628707 h 2053753"/>
              <a:gd name="connsiteX67" fmla="*/ 1551214 w 1867738"/>
              <a:gd name="connsiteY67" fmla="*/ 699046 h 2053753"/>
              <a:gd name="connsiteX68" fmla="*/ 1581359 w 1867738"/>
              <a:gd name="connsiteY68" fmla="*/ 804553 h 2053753"/>
              <a:gd name="connsiteX69" fmla="*/ 1596432 w 1867738"/>
              <a:gd name="connsiteY69" fmla="*/ 905037 h 2053753"/>
              <a:gd name="connsiteX70" fmla="*/ 1566287 w 1867738"/>
              <a:gd name="connsiteY70" fmla="*/ 1065811 h 2053753"/>
              <a:gd name="connsiteX71" fmla="*/ 1571311 w 1867738"/>
              <a:gd name="connsiteY71" fmla="*/ 1156246 h 2053753"/>
              <a:gd name="connsiteX72" fmla="*/ 1571311 w 1867738"/>
              <a:gd name="connsiteY72" fmla="*/ 1306971 h 2053753"/>
              <a:gd name="connsiteX73" fmla="*/ 1556239 w 1867738"/>
              <a:gd name="connsiteY73" fmla="*/ 1367261 h 2053753"/>
              <a:gd name="connsiteX74" fmla="*/ 1511021 w 1867738"/>
              <a:gd name="connsiteY74" fmla="*/ 1507938 h 2053753"/>
              <a:gd name="connsiteX75" fmla="*/ 1485900 w 1867738"/>
              <a:gd name="connsiteY75" fmla="*/ 1653639 h 2053753"/>
              <a:gd name="connsiteX76" fmla="*/ 1465803 w 1867738"/>
              <a:gd name="connsiteY76" fmla="*/ 1739050 h 2053753"/>
              <a:gd name="connsiteX77" fmla="*/ 1490924 w 1867738"/>
              <a:gd name="connsiteY77" fmla="*/ 1814413 h 2053753"/>
              <a:gd name="connsiteX78" fmla="*/ 1526094 w 1867738"/>
              <a:gd name="connsiteY78" fmla="*/ 1839534 h 2053753"/>
              <a:gd name="connsiteX79" fmla="*/ 1571311 w 1867738"/>
              <a:gd name="connsiteY79" fmla="*/ 1839534 h 2053753"/>
              <a:gd name="connsiteX80" fmla="*/ 1626577 w 1867738"/>
              <a:gd name="connsiteY80" fmla="*/ 1819437 h 2053753"/>
              <a:gd name="connsiteX81" fmla="*/ 1676819 w 1867738"/>
              <a:gd name="connsiteY81" fmla="*/ 1764171 h 2053753"/>
              <a:gd name="connsiteX82" fmla="*/ 1696916 w 1867738"/>
              <a:gd name="connsiteY82" fmla="*/ 1638567 h 2053753"/>
              <a:gd name="connsiteX83" fmla="*/ 1732085 w 1867738"/>
              <a:gd name="connsiteY83" fmla="*/ 1563204 h 2053753"/>
              <a:gd name="connsiteX84" fmla="*/ 1807447 w 1867738"/>
              <a:gd name="connsiteY84" fmla="*/ 1497890 h 2053753"/>
              <a:gd name="connsiteX85" fmla="*/ 1867738 w 1867738"/>
              <a:gd name="connsiteY85" fmla="*/ 1322044 h 2053753"/>
              <a:gd name="connsiteX0" fmla="*/ 189663 w 1807447"/>
              <a:gd name="connsiteY0" fmla="*/ 1889775 h 2053753"/>
              <a:gd name="connsiteX1" fmla="*/ 129373 w 1807447"/>
              <a:gd name="connsiteY1" fmla="*/ 1814413 h 2053753"/>
              <a:gd name="connsiteX2" fmla="*/ 79131 w 1807447"/>
              <a:gd name="connsiteY2" fmla="*/ 1708905 h 2053753"/>
              <a:gd name="connsiteX3" fmla="*/ 79131 w 1807447"/>
              <a:gd name="connsiteY3" fmla="*/ 1633542 h 2053753"/>
              <a:gd name="connsiteX4" fmla="*/ 79131 w 1807447"/>
              <a:gd name="connsiteY4" fmla="*/ 1502914 h 2053753"/>
              <a:gd name="connsiteX5" fmla="*/ 84155 w 1807447"/>
              <a:gd name="connsiteY5" fmla="*/ 1367261 h 2053753"/>
              <a:gd name="connsiteX6" fmla="*/ 79131 w 1807447"/>
              <a:gd name="connsiteY6" fmla="*/ 1281850 h 2053753"/>
              <a:gd name="connsiteX7" fmla="*/ 59034 w 1807447"/>
              <a:gd name="connsiteY7" fmla="*/ 1141173 h 2053753"/>
              <a:gd name="connsiteX8" fmla="*/ 94203 w 1807447"/>
              <a:gd name="connsiteY8" fmla="*/ 1070835 h 2053753"/>
              <a:gd name="connsiteX9" fmla="*/ 114300 w 1807447"/>
              <a:gd name="connsiteY9" fmla="*/ 920110 h 2053753"/>
              <a:gd name="connsiteX10" fmla="*/ 74107 w 1807447"/>
              <a:gd name="connsiteY10" fmla="*/ 749288 h 2053753"/>
              <a:gd name="connsiteX11" fmla="*/ 33913 w 1807447"/>
              <a:gd name="connsiteY11" fmla="*/ 663877 h 2053753"/>
              <a:gd name="connsiteX12" fmla="*/ 3768 w 1807447"/>
              <a:gd name="connsiteY12" fmla="*/ 508127 h 2053753"/>
              <a:gd name="connsiteX13" fmla="*/ 3768 w 1807447"/>
              <a:gd name="connsiteY13" fmla="*/ 397595 h 2053753"/>
              <a:gd name="connsiteX14" fmla="*/ 33913 w 1807447"/>
              <a:gd name="connsiteY14" fmla="*/ 266967 h 2053753"/>
              <a:gd name="connsiteX15" fmla="*/ 104252 w 1807447"/>
              <a:gd name="connsiteY15" fmla="*/ 176531 h 2053753"/>
              <a:gd name="connsiteX16" fmla="*/ 169566 w 1807447"/>
              <a:gd name="connsiteY16" fmla="*/ 146386 h 2053753"/>
              <a:gd name="connsiteX17" fmla="*/ 254977 w 1807447"/>
              <a:gd name="connsiteY17" fmla="*/ 111217 h 2053753"/>
              <a:gd name="connsiteX18" fmla="*/ 330340 w 1807447"/>
              <a:gd name="connsiteY18" fmla="*/ 101169 h 2053753"/>
              <a:gd name="connsiteX19" fmla="*/ 385606 w 1807447"/>
              <a:gd name="connsiteY19" fmla="*/ 161459 h 2053753"/>
              <a:gd name="connsiteX20" fmla="*/ 380581 w 1807447"/>
              <a:gd name="connsiteY20" fmla="*/ 261942 h 2053753"/>
              <a:gd name="connsiteX21" fmla="*/ 400678 w 1807447"/>
              <a:gd name="connsiteY21" fmla="*/ 407644 h 2053753"/>
              <a:gd name="connsiteX22" fmla="*/ 430823 w 1807447"/>
              <a:gd name="connsiteY22" fmla="*/ 513151 h 2053753"/>
              <a:gd name="connsiteX23" fmla="*/ 445896 w 1807447"/>
              <a:gd name="connsiteY23" fmla="*/ 588514 h 2053753"/>
              <a:gd name="connsiteX24" fmla="*/ 460968 w 1807447"/>
              <a:gd name="connsiteY24" fmla="*/ 678949 h 2053753"/>
              <a:gd name="connsiteX25" fmla="*/ 491113 w 1807447"/>
              <a:gd name="connsiteY25" fmla="*/ 759336 h 2053753"/>
              <a:gd name="connsiteX26" fmla="*/ 842806 w 1807447"/>
              <a:gd name="connsiteY26" fmla="*/ 1111028 h 2053753"/>
              <a:gd name="connsiteX27" fmla="*/ 817685 w 1807447"/>
              <a:gd name="connsiteY27" fmla="*/ 1055762 h 2053753"/>
              <a:gd name="connsiteX28" fmla="*/ 787540 w 1807447"/>
              <a:gd name="connsiteY28" fmla="*/ 935182 h 2053753"/>
              <a:gd name="connsiteX29" fmla="*/ 767443 w 1807447"/>
              <a:gd name="connsiteY29" fmla="*/ 809578 h 2053753"/>
              <a:gd name="connsiteX30" fmla="*/ 762419 w 1807447"/>
              <a:gd name="connsiteY30" fmla="*/ 653828 h 2053753"/>
              <a:gd name="connsiteX31" fmla="*/ 762419 w 1807447"/>
              <a:gd name="connsiteY31" fmla="*/ 543296 h 2053753"/>
              <a:gd name="connsiteX32" fmla="*/ 752370 w 1807447"/>
              <a:gd name="connsiteY32" fmla="*/ 427740 h 2053753"/>
              <a:gd name="connsiteX33" fmla="*/ 737298 w 1807447"/>
              <a:gd name="connsiteY33" fmla="*/ 307160 h 2053753"/>
              <a:gd name="connsiteX34" fmla="*/ 697105 w 1807447"/>
              <a:gd name="connsiteY34" fmla="*/ 226773 h 2053753"/>
              <a:gd name="connsiteX35" fmla="*/ 682032 w 1807447"/>
              <a:gd name="connsiteY35" fmla="*/ 116241 h 2053753"/>
              <a:gd name="connsiteX36" fmla="*/ 702129 w 1807447"/>
              <a:gd name="connsiteY36" fmla="*/ 50927 h 2053753"/>
              <a:gd name="connsiteX37" fmla="*/ 717201 w 1807447"/>
              <a:gd name="connsiteY37" fmla="*/ 40879 h 2053753"/>
              <a:gd name="connsiteX38" fmla="*/ 762419 w 1807447"/>
              <a:gd name="connsiteY38" fmla="*/ 20782 h 2053753"/>
              <a:gd name="connsiteX39" fmla="*/ 832757 w 1807447"/>
              <a:gd name="connsiteY39" fmla="*/ 685 h 2053753"/>
              <a:gd name="connsiteX40" fmla="*/ 903096 w 1807447"/>
              <a:gd name="connsiteY40" fmla="*/ 5710 h 2053753"/>
              <a:gd name="connsiteX41" fmla="*/ 953338 w 1807447"/>
              <a:gd name="connsiteY41" fmla="*/ 15758 h 2053753"/>
              <a:gd name="connsiteX42" fmla="*/ 1008603 w 1807447"/>
              <a:gd name="connsiteY42" fmla="*/ 76048 h 2053753"/>
              <a:gd name="connsiteX43" fmla="*/ 1068894 w 1807447"/>
              <a:gd name="connsiteY43" fmla="*/ 146386 h 2053753"/>
              <a:gd name="connsiteX44" fmla="*/ 1099039 w 1807447"/>
              <a:gd name="connsiteY44" fmla="*/ 392571 h 2053753"/>
              <a:gd name="connsiteX45" fmla="*/ 1099039 w 1807447"/>
              <a:gd name="connsiteY45" fmla="*/ 417692 h 2053753"/>
              <a:gd name="connsiteX46" fmla="*/ 1099039 w 1807447"/>
              <a:gd name="connsiteY46" fmla="*/ 553345 h 2053753"/>
              <a:gd name="connsiteX47" fmla="*/ 1099039 w 1807447"/>
              <a:gd name="connsiteY47" fmla="*/ 653828 h 2053753"/>
              <a:gd name="connsiteX48" fmla="*/ 1058845 w 1807447"/>
              <a:gd name="connsiteY48" fmla="*/ 749288 h 2053753"/>
              <a:gd name="connsiteX49" fmla="*/ 1028700 w 1807447"/>
              <a:gd name="connsiteY49" fmla="*/ 824650 h 2053753"/>
              <a:gd name="connsiteX50" fmla="*/ 1023676 w 1807447"/>
              <a:gd name="connsiteY50" fmla="*/ 884940 h 2053753"/>
              <a:gd name="connsiteX51" fmla="*/ 1063869 w 1807447"/>
              <a:gd name="connsiteY51" fmla="*/ 985424 h 2053753"/>
              <a:gd name="connsiteX52" fmla="*/ 1104063 w 1807447"/>
              <a:gd name="connsiteY52" fmla="*/ 1065811 h 2053753"/>
              <a:gd name="connsiteX53" fmla="*/ 1179425 w 1807447"/>
              <a:gd name="connsiteY53" fmla="*/ 1221560 h 2053753"/>
              <a:gd name="connsiteX54" fmla="*/ 1184450 w 1807447"/>
              <a:gd name="connsiteY54" fmla="*/ 1296923 h 2053753"/>
              <a:gd name="connsiteX55" fmla="*/ 1184450 w 1807447"/>
              <a:gd name="connsiteY55" fmla="*/ 1377310 h 2053753"/>
              <a:gd name="connsiteX56" fmla="*/ 1149280 w 1807447"/>
              <a:gd name="connsiteY56" fmla="*/ 1457696 h 2053753"/>
              <a:gd name="connsiteX57" fmla="*/ 817685 w 1807447"/>
              <a:gd name="connsiteY57" fmla="*/ 1919921 h 2053753"/>
              <a:gd name="connsiteX58" fmla="*/ 888023 w 1807447"/>
              <a:gd name="connsiteY58" fmla="*/ 2045525 h 2053753"/>
              <a:gd name="connsiteX59" fmla="*/ 963386 w 1807447"/>
              <a:gd name="connsiteY59" fmla="*/ 2035477 h 2053753"/>
              <a:gd name="connsiteX60" fmla="*/ 1033724 w 1807447"/>
              <a:gd name="connsiteY60" fmla="*/ 1985235 h 2053753"/>
              <a:gd name="connsiteX61" fmla="*/ 1109087 w 1807447"/>
              <a:gd name="connsiteY61" fmla="*/ 1904848 h 2053753"/>
              <a:gd name="connsiteX62" fmla="*/ 1219619 w 1807447"/>
              <a:gd name="connsiteY62" fmla="*/ 1744074 h 2053753"/>
              <a:gd name="connsiteX63" fmla="*/ 1294981 w 1807447"/>
              <a:gd name="connsiteY63" fmla="*/ 1563204 h 2053753"/>
              <a:gd name="connsiteX64" fmla="*/ 1505997 w 1807447"/>
              <a:gd name="connsiteY64" fmla="*/ 241846 h 2053753"/>
              <a:gd name="connsiteX65" fmla="*/ 1505997 w 1807447"/>
              <a:gd name="connsiteY65" fmla="*/ 503103 h 2053753"/>
              <a:gd name="connsiteX66" fmla="*/ 1511021 w 1807447"/>
              <a:gd name="connsiteY66" fmla="*/ 628707 h 2053753"/>
              <a:gd name="connsiteX67" fmla="*/ 1551214 w 1807447"/>
              <a:gd name="connsiteY67" fmla="*/ 699046 h 2053753"/>
              <a:gd name="connsiteX68" fmla="*/ 1581359 w 1807447"/>
              <a:gd name="connsiteY68" fmla="*/ 804553 h 2053753"/>
              <a:gd name="connsiteX69" fmla="*/ 1596432 w 1807447"/>
              <a:gd name="connsiteY69" fmla="*/ 905037 h 2053753"/>
              <a:gd name="connsiteX70" fmla="*/ 1566287 w 1807447"/>
              <a:gd name="connsiteY70" fmla="*/ 1065811 h 2053753"/>
              <a:gd name="connsiteX71" fmla="*/ 1571311 w 1807447"/>
              <a:gd name="connsiteY71" fmla="*/ 1156246 h 2053753"/>
              <a:gd name="connsiteX72" fmla="*/ 1571311 w 1807447"/>
              <a:gd name="connsiteY72" fmla="*/ 1306971 h 2053753"/>
              <a:gd name="connsiteX73" fmla="*/ 1556239 w 1807447"/>
              <a:gd name="connsiteY73" fmla="*/ 1367261 h 2053753"/>
              <a:gd name="connsiteX74" fmla="*/ 1511021 w 1807447"/>
              <a:gd name="connsiteY74" fmla="*/ 1507938 h 2053753"/>
              <a:gd name="connsiteX75" fmla="*/ 1485900 w 1807447"/>
              <a:gd name="connsiteY75" fmla="*/ 1653639 h 2053753"/>
              <a:gd name="connsiteX76" fmla="*/ 1465803 w 1807447"/>
              <a:gd name="connsiteY76" fmla="*/ 1739050 h 2053753"/>
              <a:gd name="connsiteX77" fmla="*/ 1490924 w 1807447"/>
              <a:gd name="connsiteY77" fmla="*/ 1814413 h 2053753"/>
              <a:gd name="connsiteX78" fmla="*/ 1526094 w 1807447"/>
              <a:gd name="connsiteY78" fmla="*/ 1839534 h 2053753"/>
              <a:gd name="connsiteX79" fmla="*/ 1571311 w 1807447"/>
              <a:gd name="connsiteY79" fmla="*/ 1839534 h 2053753"/>
              <a:gd name="connsiteX80" fmla="*/ 1626577 w 1807447"/>
              <a:gd name="connsiteY80" fmla="*/ 1819437 h 2053753"/>
              <a:gd name="connsiteX81" fmla="*/ 1676819 w 1807447"/>
              <a:gd name="connsiteY81" fmla="*/ 1764171 h 2053753"/>
              <a:gd name="connsiteX82" fmla="*/ 1696916 w 1807447"/>
              <a:gd name="connsiteY82" fmla="*/ 1638567 h 2053753"/>
              <a:gd name="connsiteX83" fmla="*/ 1732085 w 1807447"/>
              <a:gd name="connsiteY83" fmla="*/ 1563204 h 2053753"/>
              <a:gd name="connsiteX84" fmla="*/ 1807447 w 1807447"/>
              <a:gd name="connsiteY84" fmla="*/ 1497890 h 2053753"/>
              <a:gd name="connsiteX0" fmla="*/ 189663 w 1732085"/>
              <a:gd name="connsiteY0" fmla="*/ 1889775 h 2053753"/>
              <a:gd name="connsiteX1" fmla="*/ 129373 w 1732085"/>
              <a:gd name="connsiteY1" fmla="*/ 1814413 h 2053753"/>
              <a:gd name="connsiteX2" fmla="*/ 79131 w 1732085"/>
              <a:gd name="connsiteY2" fmla="*/ 1708905 h 2053753"/>
              <a:gd name="connsiteX3" fmla="*/ 79131 w 1732085"/>
              <a:gd name="connsiteY3" fmla="*/ 1633542 h 2053753"/>
              <a:gd name="connsiteX4" fmla="*/ 79131 w 1732085"/>
              <a:gd name="connsiteY4" fmla="*/ 1502914 h 2053753"/>
              <a:gd name="connsiteX5" fmla="*/ 84155 w 1732085"/>
              <a:gd name="connsiteY5" fmla="*/ 1367261 h 2053753"/>
              <a:gd name="connsiteX6" fmla="*/ 79131 w 1732085"/>
              <a:gd name="connsiteY6" fmla="*/ 1281850 h 2053753"/>
              <a:gd name="connsiteX7" fmla="*/ 59034 w 1732085"/>
              <a:gd name="connsiteY7" fmla="*/ 1141173 h 2053753"/>
              <a:gd name="connsiteX8" fmla="*/ 94203 w 1732085"/>
              <a:gd name="connsiteY8" fmla="*/ 1070835 h 2053753"/>
              <a:gd name="connsiteX9" fmla="*/ 114300 w 1732085"/>
              <a:gd name="connsiteY9" fmla="*/ 920110 h 2053753"/>
              <a:gd name="connsiteX10" fmla="*/ 74107 w 1732085"/>
              <a:gd name="connsiteY10" fmla="*/ 749288 h 2053753"/>
              <a:gd name="connsiteX11" fmla="*/ 33913 w 1732085"/>
              <a:gd name="connsiteY11" fmla="*/ 663877 h 2053753"/>
              <a:gd name="connsiteX12" fmla="*/ 3768 w 1732085"/>
              <a:gd name="connsiteY12" fmla="*/ 508127 h 2053753"/>
              <a:gd name="connsiteX13" fmla="*/ 3768 w 1732085"/>
              <a:gd name="connsiteY13" fmla="*/ 397595 h 2053753"/>
              <a:gd name="connsiteX14" fmla="*/ 33913 w 1732085"/>
              <a:gd name="connsiteY14" fmla="*/ 266967 h 2053753"/>
              <a:gd name="connsiteX15" fmla="*/ 104252 w 1732085"/>
              <a:gd name="connsiteY15" fmla="*/ 176531 h 2053753"/>
              <a:gd name="connsiteX16" fmla="*/ 169566 w 1732085"/>
              <a:gd name="connsiteY16" fmla="*/ 146386 h 2053753"/>
              <a:gd name="connsiteX17" fmla="*/ 254977 w 1732085"/>
              <a:gd name="connsiteY17" fmla="*/ 111217 h 2053753"/>
              <a:gd name="connsiteX18" fmla="*/ 330340 w 1732085"/>
              <a:gd name="connsiteY18" fmla="*/ 101169 h 2053753"/>
              <a:gd name="connsiteX19" fmla="*/ 385606 w 1732085"/>
              <a:gd name="connsiteY19" fmla="*/ 161459 h 2053753"/>
              <a:gd name="connsiteX20" fmla="*/ 380581 w 1732085"/>
              <a:gd name="connsiteY20" fmla="*/ 261942 h 2053753"/>
              <a:gd name="connsiteX21" fmla="*/ 400678 w 1732085"/>
              <a:gd name="connsiteY21" fmla="*/ 407644 h 2053753"/>
              <a:gd name="connsiteX22" fmla="*/ 430823 w 1732085"/>
              <a:gd name="connsiteY22" fmla="*/ 513151 h 2053753"/>
              <a:gd name="connsiteX23" fmla="*/ 445896 w 1732085"/>
              <a:gd name="connsiteY23" fmla="*/ 588514 h 2053753"/>
              <a:gd name="connsiteX24" fmla="*/ 460968 w 1732085"/>
              <a:gd name="connsiteY24" fmla="*/ 678949 h 2053753"/>
              <a:gd name="connsiteX25" fmla="*/ 491113 w 1732085"/>
              <a:gd name="connsiteY25" fmla="*/ 759336 h 2053753"/>
              <a:gd name="connsiteX26" fmla="*/ 842806 w 1732085"/>
              <a:gd name="connsiteY26" fmla="*/ 1111028 h 2053753"/>
              <a:gd name="connsiteX27" fmla="*/ 817685 w 1732085"/>
              <a:gd name="connsiteY27" fmla="*/ 1055762 h 2053753"/>
              <a:gd name="connsiteX28" fmla="*/ 787540 w 1732085"/>
              <a:gd name="connsiteY28" fmla="*/ 935182 h 2053753"/>
              <a:gd name="connsiteX29" fmla="*/ 767443 w 1732085"/>
              <a:gd name="connsiteY29" fmla="*/ 809578 h 2053753"/>
              <a:gd name="connsiteX30" fmla="*/ 762419 w 1732085"/>
              <a:gd name="connsiteY30" fmla="*/ 653828 h 2053753"/>
              <a:gd name="connsiteX31" fmla="*/ 762419 w 1732085"/>
              <a:gd name="connsiteY31" fmla="*/ 543296 h 2053753"/>
              <a:gd name="connsiteX32" fmla="*/ 752370 w 1732085"/>
              <a:gd name="connsiteY32" fmla="*/ 427740 h 2053753"/>
              <a:gd name="connsiteX33" fmla="*/ 737298 w 1732085"/>
              <a:gd name="connsiteY33" fmla="*/ 307160 h 2053753"/>
              <a:gd name="connsiteX34" fmla="*/ 697105 w 1732085"/>
              <a:gd name="connsiteY34" fmla="*/ 226773 h 2053753"/>
              <a:gd name="connsiteX35" fmla="*/ 682032 w 1732085"/>
              <a:gd name="connsiteY35" fmla="*/ 116241 h 2053753"/>
              <a:gd name="connsiteX36" fmla="*/ 702129 w 1732085"/>
              <a:gd name="connsiteY36" fmla="*/ 50927 h 2053753"/>
              <a:gd name="connsiteX37" fmla="*/ 717201 w 1732085"/>
              <a:gd name="connsiteY37" fmla="*/ 40879 h 2053753"/>
              <a:gd name="connsiteX38" fmla="*/ 762419 w 1732085"/>
              <a:gd name="connsiteY38" fmla="*/ 20782 h 2053753"/>
              <a:gd name="connsiteX39" fmla="*/ 832757 w 1732085"/>
              <a:gd name="connsiteY39" fmla="*/ 685 h 2053753"/>
              <a:gd name="connsiteX40" fmla="*/ 903096 w 1732085"/>
              <a:gd name="connsiteY40" fmla="*/ 5710 h 2053753"/>
              <a:gd name="connsiteX41" fmla="*/ 953338 w 1732085"/>
              <a:gd name="connsiteY41" fmla="*/ 15758 h 2053753"/>
              <a:gd name="connsiteX42" fmla="*/ 1008603 w 1732085"/>
              <a:gd name="connsiteY42" fmla="*/ 76048 h 2053753"/>
              <a:gd name="connsiteX43" fmla="*/ 1068894 w 1732085"/>
              <a:gd name="connsiteY43" fmla="*/ 146386 h 2053753"/>
              <a:gd name="connsiteX44" fmla="*/ 1099039 w 1732085"/>
              <a:gd name="connsiteY44" fmla="*/ 392571 h 2053753"/>
              <a:gd name="connsiteX45" fmla="*/ 1099039 w 1732085"/>
              <a:gd name="connsiteY45" fmla="*/ 417692 h 2053753"/>
              <a:gd name="connsiteX46" fmla="*/ 1099039 w 1732085"/>
              <a:gd name="connsiteY46" fmla="*/ 553345 h 2053753"/>
              <a:gd name="connsiteX47" fmla="*/ 1099039 w 1732085"/>
              <a:gd name="connsiteY47" fmla="*/ 653828 h 2053753"/>
              <a:gd name="connsiteX48" fmla="*/ 1058845 w 1732085"/>
              <a:gd name="connsiteY48" fmla="*/ 749288 h 2053753"/>
              <a:gd name="connsiteX49" fmla="*/ 1028700 w 1732085"/>
              <a:gd name="connsiteY49" fmla="*/ 824650 h 2053753"/>
              <a:gd name="connsiteX50" fmla="*/ 1023676 w 1732085"/>
              <a:gd name="connsiteY50" fmla="*/ 884940 h 2053753"/>
              <a:gd name="connsiteX51" fmla="*/ 1063869 w 1732085"/>
              <a:gd name="connsiteY51" fmla="*/ 985424 h 2053753"/>
              <a:gd name="connsiteX52" fmla="*/ 1104063 w 1732085"/>
              <a:gd name="connsiteY52" fmla="*/ 1065811 h 2053753"/>
              <a:gd name="connsiteX53" fmla="*/ 1179425 w 1732085"/>
              <a:gd name="connsiteY53" fmla="*/ 1221560 h 2053753"/>
              <a:gd name="connsiteX54" fmla="*/ 1184450 w 1732085"/>
              <a:gd name="connsiteY54" fmla="*/ 1296923 h 2053753"/>
              <a:gd name="connsiteX55" fmla="*/ 1184450 w 1732085"/>
              <a:gd name="connsiteY55" fmla="*/ 1377310 h 2053753"/>
              <a:gd name="connsiteX56" fmla="*/ 1149280 w 1732085"/>
              <a:gd name="connsiteY56" fmla="*/ 1457696 h 2053753"/>
              <a:gd name="connsiteX57" fmla="*/ 817685 w 1732085"/>
              <a:gd name="connsiteY57" fmla="*/ 1919921 h 2053753"/>
              <a:gd name="connsiteX58" fmla="*/ 888023 w 1732085"/>
              <a:gd name="connsiteY58" fmla="*/ 2045525 h 2053753"/>
              <a:gd name="connsiteX59" fmla="*/ 963386 w 1732085"/>
              <a:gd name="connsiteY59" fmla="*/ 2035477 h 2053753"/>
              <a:gd name="connsiteX60" fmla="*/ 1033724 w 1732085"/>
              <a:gd name="connsiteY60" fmla="*/ 1985235 h 2053753"/>
              <a:gd name="connsiteX61" fmla="*/ 1109087 w 1732085"/>
              <a:gd name="connsiteY61" fmla="*/ 1904848 h 2053753"/>
              <a:gd name="connsiteX62" fmla="*/ 1219619 w 1732085"/>
              <a:gd name="connsiteY62" fmla="*/ 1744074 h 2053753"/>
              <a:gd name="connsiteX63" fmla="*/ 1294981 w 1732085"/>
              <a:gd name="connsiteY63" fmla="*/ 1563204 h 2053753"/>
              <a:gd name="connsiteX64" fmla="*/ 1505997 w 1732085"/>
              <a:gd name="connsiteY64" fmla="*/ 241846 h 2053753"/>
              <a:gd name="connsiteX65" fmla="*/ 1505997 w 1732085"/>
              <a:gd name="connsiteY65" fmla="*/ 503103 h 2053753"/>
              <a:gd name="connsiteX66" fmla="*/ 1511021 w 1732085"/>
              <a:gd name="connsiteY66" fmla="*/ 628707 h 2053753"/>
              <a:gd name="connsiteX67" fmla="*/ 1551214 w 1732085"/>
              <a:gd name="connsiteY67" fmla="*/ 699046 h 2053753"/>
              <a:gd name="connsiteX68" fmla="*/ 1581359 w 1732085"/>
              <a:gd name="connsiteY68" fmla="*/ 804553 h 2053753"/>
              <a:gd name="connsiteX69" fmla="*/ 1596432 w 1732085"/>
              <a:gd name="connsiteY69" fmla="*/ 905037 h 2053753"/>
              <a:gd name="connsiteX70" fmla="*/ 1566287 w 1732085"/>
              <a:gd name="connsiteY70" fmla="*/ 1065811 h 2053753"/>
              <a:gd name="connsiteX71" fmla="*/ 1571311 w 1732085"/>
              <a:gd name="connsiteY71" fmla="*/ 1156246 h 2053753"/>
              <a:gd name="connsiteX72" fmla="*/ 1571311 w 1732085"/>
              <a:gd name="connsiteY72" fmla="*/ 1306971 h 2053753"/>
              <a:gd name="connsiteX73" fmla="*/ 1556239 w 1732085"/>
              <a:gd name="connsiteY73" fmla="*/ 1367261 h 2053753"/>
              <a:gd name="connsiteX74" fmla="*/ 1511021 w 1732085"/>
              <a:gd name="connsiteY74" fmla="*/ 1507938 h 2053753"/>
              <a:gd name="connsiteX75" fmla="*/ 1485900 w 1732085"/>
              <a:gd name="connsiteY75" fmla="*/ 1653639 h 2053753"/>
              <a:gd name="connsiteX76" fmla="*/ 1465803 w 1732085"/>
              <a:gd name="connsiteY76" fmla="*/ 1739050 h 2053753"/>
              <a:gd name="connsiteX77" fmla="*/ 1490924 w 1732085"/>
              <a:gd name="connsiteY77" fmla="*/ 1814413 h 2053753"/>
              <a:gd name="connsiteX78" fmla="*/ 1526094 w 1732085"/>
              <a:gd name="connsiteY78" fmla="*/ 1839534 h 2053753"/>
              <a:gd name="connsiteX79" fmla="*/ 1571311 w 1732085"/>
              <a:gd name="connsiteY79" fmla="*/ 1839534 h 2053753"/>
              <a:gd name="connsiteX80" fmla="*/ 1626577 w 1732085"/>
              <a:gd name="connsiteY80" fmla="*/ 1819437 h 2053753"/>
              <a:gd name="connsiteX81" fmla="*/ 1676819 w 1732085"/>
              <a:gd name="connsiteY81" fmla="*/ 1764171 h 2053753"/>
              <a:gd name="connsiteX82" fmla="*/ 1696916 w 1732085"/>
              <a:gd name="connsiteY82" fmla="*/ 1638567 h 2053753"/>
              <a:gd name="connsiteX83" fmla="*/ 1732085 w 1732085"/>
              <a:gd name="connsiteY83" fmla="*/ 1563204 h 2053753"/>
              <a:gd name="connsiteX0" fmla="*/ 189663 w 1696916"/>
              <a:gd name="connsiteY0" fmla="*/ 1889775 h 2053753"/>
              <a:gd name="connsiteX1" fmla="*/ 129373 w 1696916"/>
              <a:gd name="connsiteY1" fmla="*/ 1814413 h 2053753"/>
              <a:gd name="connsiteX2" fmla="*/ 79131 w 1696916"/>
              <a:gd name="connsiteY2" fmla="*/ 1708905 h 2053753"/>
              <a:gd name="connsiteX3" fmla="*/ 79131 w 1696916"/>
              <a:gd name="connsiteY3" fmla="*/ 1633542 h 2053753"/>
              <a:gd name="connsiteX4" fmla="*/ 79131 w 1696916"/>
              <a:gd name="connsiteY4" fmla="*/ 1502914 h 2053753"/>
              <a:gd name="connsiteX5" fmla="*/ 84155 w 1696916"/>
              <a:gd name="connsiteY5" fmla="*/ 1367261 h 2053753"/>
              <a:gd name="connsiteX6" fmla="*/ 79131 w 1696916"/>
              <a:gd name="connsiteY6" fmla="*/ 1281850 h 2053753"/>
              <a:gd name="connsiteX7" fmla="*/ 59034 w 1696916"/>
              <a:gd name="connsiteY7" fmla="*/ 1141173 h 2053753"/>
              <a:gd name="connsiteX8" fmla="*/ 94203 w 1696916"/>
              <a:gd name="connsiteY8" fmla="*/ 1070835 h 2053753"/>
              <a:gd name="connsiteX9" fmla="*/ 114300 w 1696916"/>
              <a:gd name="connsiteY9" fmla="*/ 920110 h 2053753"/>
              <a:gd name="connsiteX10" fmla="*/ 74107 w 1696916"/>
              <a:gd name="connsiteY10" fmla="*/ 749288 h 2053753"/>
              <a:gd name="connsiteX11" fmla="*/ 33913 w 1696916"/>
              <a:gd name="connsiteY11" fmla="*/ 663877 h 2053753"/>
              <a:gd name="connsiteX12" fmla="*/ 3768 w 1696916"/>
              <a:gd name="connsiteY12" fmla="*/ 508127 h 2053753"/>
              <a:gd name="connsiteX13" fmla="*/ 3768 w 1696916"/>
              <a:gd name="connsiteY13" fmla="*/ 397595 h 2053753"/>
              <a:gd name="connsiteX14" fmla="*/ 33913 w 1696916"/>
              <a:gd name="connsiteY14" fmla="*/ 266967 h 2053753"/>
              <a:gd name="connsiteX15" fmla="*/ 104252 w 1696916"/>
              <a:gd name="connsiteY15" fmla="*/ 176531 h 2053753"/>
              <a:gd name="connsiteX16" fmla="*/ 169566 w 1696916"/>
              <a:gd name="connsiteY16" fmla="*/ 146386 h 2053753"/>
              <a:gd name="connsiteX17" fmla="*/ 254977 w 1696916"/>
              <a:gd name="connsiteY17" fmla="*/ 111217 h 2053753"/>
              <a:gd name="connsiteX18" fmla="*/ 330340 w 1696916"/>
              <a:gd name="connsiteY18" fmla="*/ 101169 h 2053753"/>
              <a:gd name="connsiteX19" fmla="*/ 385606 w 1696916"/>
              <a:gd name="connsiteY19" fmla="*/ 161459 h 2053753"/>
              <a:gd name="connsiteX20" fmla="*/ 380581 w 1696916"/>
              <a:gd name="connsiteY20" fmla="*/ 261942 h 2053753"/>
              <a:gd name="connsiteX21" fmla="*/ 400678 w 1696916"/>
              <a:gd name="connsiteY21" fmla="*/ 407644 h 2053753"/>
              <a:gd name="connsiteX22" fmla="*/ 430823 w 1696916"/>
              <a:gd name="connsiteY22" fmla="*/ 513151 h 2053753"/>
              <a:gd name="connsiteX23" fmla="*/ 445896 w 1696916"/>
              <a:gd name="connsiteY23" fmla="*/ 588514 h 2053753"/>
              <a:gd name="connsiteX24" fmla="*/ 460968 w 1696916"/>
              <a:gd name="connsiteY24" fmla="*/ 678949 h 2053753"/>
              <a:gd name="connsiteX25" fmla="*/ 491113 w 1696916"/>
              <a:gd name="connsiteY25" fmla="*/ 759336 h 2053753"/>
              <a:gd name="connsiteX26" fmla="*/ 842806 w 1696916"/>
              <a:gd name="connsiteY26" fmla="*/ 1111028 h 2053753"/>
              <a:gd name="connsiteX27" fmla="*/ 817685 w 1696916"/>
              <a:gd name="connsiteY27" fmla="*/ 1055762 h 2053753"/>
              <a:gd name="connsiteX28" fmla="*/ 787540 w 1696916"/>
              <a:gd name="connsiteY28" fmla="*/ 935182 h 2053753"/>
              <a:gd name="connsiteX29" fmla="*/ 767443 w 1696916"/>
              <a:gd name="connsiteY29" fmla="*/ 809578 h 2053753"/>
              <a:gd name="connsiteX30" fmla="*/ 762419 w 1696916"/>
              <a:gd name="connsiteY30" fmla="*/ 653828 h 2053753"/>
              <a:gd name="connsiteX31" fmla="*/ 762419 w 1696916"/>
              <a:gd name="connsiteY31" fmla="*/ 543296 h 2053753"/>
              <a:gd name="connsiteX32" fmla="*/ 752370 w 1696916"/>
              <a:gd name="connsiteY32" fmla="*/ 427740 h 2053753"/>
              <a:gd name="connsiteX33" fmla="*/ 737298 w 1696916"/>
              <a:gd name="connsiteY33" fmla="*/ 307160 h 2053753"/>
              <a:gd name="connsiteX34" fmla="*/ 697105 w 1696916"/>
              <a:gd name="connsiteY34" fmla="*/ 226773 h 2053753"/>
              <a:gd name="connsiteX35" fmla="*/ 682032 w 1696916"/>
              <a:gd name="connsiteY35" fmla="*/ 116241 h 2053753"/>
              <a:gd name="connsiteX36" fmla="*/ 702129 w 1696916"/>
              <a:gd name="connsiteY36" fmla="*/ 50927 h 2053753"/>
              <a:gd name="connsiteX37" fmla="*/ 717201 w 1696916"/>
              <a:gd name="connsiteY37" fmla="*/ 40879 h 2053753"/>
              <a:gd name="connsiteX38" fmla="*/ 762419 w 1696916"/>
              <a:gd name="connsiteY38" fmla="*/ 20782 h 2053753"/>
              <a:gd name="connsiteX39" fmla="*/ 832757 w 1696916"/>
              <a:gd name="connsiteY39" fmla="*/ 685 h 2053753"/>
              <a:gd name="connsiteX40" fmla="*/ 903096 w 1696916"/>
              <a:gd name="connsiteY40" fmla="*/ 5710 h 2053753"/>
              <a:gd name="connsiteX41" fmla="*/ 953338 w 1696916"/>
              <a:gd name="connsiteY41" fmla="*/ 15758 h 2053753"/>
              <a:gd name="connsiteX42" fmla="*/ 1008603 w 1696916"/>
              <a:gd name="connsiteY42" fmla="*/ 76048 h 2053753"/>
              <a:gd name="connsiteX43" fmla="*/ 1068894 w 1696916"/>
              <a:gd name="connsiteY43" fmla="*/ 146386 h 2053753"/>
              <a:gd name="connsiteX44" fmla="*/ 1099039 w 1696916"/>
              <a:gd name="connsiteY44" fmla="*/ 392571 h 2053753"/>
              <a:gd name="connsiteX45" fmla="*/ 1099039 w 1696916"/>
              <a:gd name="connsiteY45" fmla="*/ 417692 h 2053753"/>
              <a:gd name="connsiteX46" fmla="*/ 1099039 w 1696916"/>
              <a:gd name="connsiteY46" fmla="*/ 553345 h 2053753"/>
              <a:gd name="connsiteX47" fmla="*/ 1099039 w 1696916"/>
              <a:gd name="connsiteY47" fmla="*/ 653828 h 2053753"/>
              <a:gd name="connsiteX48" fmla="*/ 1058845 w 1696916"/>
              <a:gd name="connsiteY48" fmla="*/ 749288 h 2053753"/>
              <a:gd name="connsiteX49" fmla="*/ 1028700 w 1696916"/>
              <a:gd name="connsiteY49" fmla="*/ 824650 h 2053753"/>
              <a:gd name="connsiteX50" fmla="*/ 1023676 w 1696916"/>
              <a:gd name="connsiteY50" fmla="*/ 884940 h 2053753"/>
              <a:gd name="connsiteX51" fmla="*/ 1063869 w 1696916"/>
              <a:gd name="connsiteY51" fmla="*/ 985424 h 2053753"/>
              <a:gd name="connsiteX52" fmla="*/ 1104063 w 1696916"/>
              <a:gd name="connsiteY52" fmla="*/ 1065811 h 2053753"/>
              <a:gd name="connsiteX53" fmla="*/ 1179425 w 1696916"/>
              <a:gd name="connsiteY53" fmla="*/ 1221560 h 2053753"/>
              <a:gd name="connsiteX54" fmla="*/ 1184450 w 1696916"/>
              <a:gd name="connsiteY54" fmla="*/ 1296923 h 2053753"/>
              <a:gd name="connsiteX55" fmla="*/ 1184450 w 1696916"/>
              <a:gd name="connsiteY55" fmla="*/ 1377310 h 2053753"/>
              <a:gd name="connsiteX56" fmla="*/ 1149280 w 1696916"/>
              <a:gd name="connsiteY56" fmla="*/ 1457696 h 2053753"/>
              <a:gd name="connsiteX57" fmla="*/ 817685 w 1696916"/>
              <a:gd name="connsiteY57" fmla="*/ 1919921 h 2053753"/>
              <a:gd name="connsiteX58" fmla="*/ 888023 w 1696916"/>
              <a:gd name="connsiteY58" fmla="*/ 2045525 h 2053753"/>
              <a:gd name="connsiteX59" fmla="*/ 963386 w 1696916"/>
              <a:gd name="connsiteY59" fmla="*/ 2035477 h 2053753"/>
              <a:gd name="connsiteX60" fmla="*/ 1033724 w 1696916"/>
              <a:gd name="connsiteY60" fmla="*/ 1985235 h 2053753"/>
              <a:gd name="connsiteX61" fmla="*/ 1109087 w 1696916"/>
              <a:gd name="connsiteY61" fmla="*/ 1904848 h 2053753"/>
              <a:gd name="connsiteX62" fmla="*/ 1219619 w 1696916"/>
              <a:gd name="connsiteY62" fmla="*/ 1744074 h 2053753"/>
              <a:gd name="connsiteX63" fmla="*/ 1294981 w 1696916"/>
              <a:gd name="connsiteY63" fmla="*/ 1563204 h 2053753"/>
              <a:gd name="connsiteX64" fmla="*/ 1505997 w 1696916"/>
              <a:gd name="connsiteY64" fmla="*/ 241846 h 2053753"/>
              <a:gd name="connsiteX65" fmla="*/ 1505997 w 1696916"/>
              <a:gd name="connsiteY65" fmla="*/ 503103 h 2053753"/>
              <a:gd name="connsiteX66" fmla="*/ 1511021 w 1696916"/>
              <a:gd name="connsiteY66" fmla="*/ 628707 h 2053753"/>
              <a:gd name="connsiteX67" fmla="*/ 1551214 w 1696916"/>
              <a:gd name="connsiteY67" fmla="*/ 699046 h 2053753"/>
              <a:gd name="connsiteX68" fmla="*/ 1581359 w 1696916"/>
              <a:gd name="connsiteY68" fmla="*/ 804553 h 2053753"/>
              <a:gd name="connsiteX69" fmla="*/ 1596432 w 1696916"/>
              <a:gd name="connsiteY69" fmla="*/ 905037 h 2053753"/>
              <a:gd name="connsiteX70" fmla="*/ 1566287 w 1696916"/>
              <a:gd name="connsiteY70" fmla="*/ 1065811 h 2053753"/>
              <a:gd name="connsiteX71" fmla="*/ 1571311 w 1696916"/>
              <a:gd name="connsiteY71" fmla="*/ 1156246 h 2053753"/>
              <a:gd name="connsiteX72" fmla="*/ 1571311 w 1696916"/>
              <a:gd name="connsiteY72" fmla="*/ 1306971 h 2053753"/>
              <a:gd name="connsiteX73" fmla="*/ 1556239 w 1696916"/>
              <a:gd name="connsiteY73" fmla="*/ 1367261 h 2053753"/>
              <a:gd name="connsiteX74" fmla="*/ 1511021 w 1696916"/>
              <a:gd name="connsiteY74" fmla="*/ 1507938 h 2053753"/>
              <a:gd name="connsiteX75" fmla="*/ 1485900 w 1696916"/>
              <a:gd name="connsiteY75" fmla="*/ 1653639 h 2053753"/>
              <a:gd name="connsiteX76" fmla="*/ 1465803 w 1696916"/>
              <a:gd name="connsiteY76" fmla="*/ 1739050 h 2053753"/>
              <a:gd name="connsiteX77" fmla="*/ 1490924 w 1696916"/>
              <a:gd name="connsiteY77" fmla="*/ 1814413 h 2053753"/>
              <a:gd name="connsiteX78" fmla="*/ 1526094 w 1696916"/>
              <a:gd name="connsiteY78" fmla="*/ 1839534 h 2053753"/>
              <a:gd name="connsiteX79" fmla="*/ 1571311 w 1696916"/>
              <a:gd name="connsiteY79" fmla="*/ 1839534 h 2053753"/>
              <a:gd name="connsiteX80" fmla="*/ 1626577 w 1696916"/>
              <a:gd name="connsiteY80" fmla="*/ 1819437 h 2053753"/>
              <a:gd name="connsiteX81" fmla="*/ 1676819 w 1696916"/>
              <a:gd name="connsiteY81" fmla="*/ 1764171 h 2053753"/>
              <a:gd name="connsiteX82" fmla="*/ 1696916 w 1696916"/>
              <a:gd name="connsiteY82" fmla="*/ 1638567 h 2053753"/>
              <a:gd name="connsiteX0" fmla="*/ 189663 w 1676819"/>
              <a:gd name="connsiteY0" fmla="*/ 1889775 h 2053753"/>
              <a:gd name="connsiteX1" fmla="*/ 129373 w 1676819"/>
              <a:gd name="connsiteY1" fmla="*/ 1814413 h 2053753"/>
              <a:gd name="connsiteX2" fmla="*/ 79131 w 1676819"/>
              <a:gd name="connsiteY2" fmla="*/ 1708905 h 2053753"/>
              <a:gd name="connsiteX3" fmla="*/ 79131 w 1676819"/>
              <a:gd name="connsiteY3" fmla="*/ 1633542 h 2053753"/>
              <a:gd name="connsiteX4" fmla="*/ 79131 w 1676819"/>
              <a:gd name="connsiteY4" fmla="*/ 1502914 h 2053753"/>
              <a:gd name="connsiteX5" fmla="*/ 84155 w 1676819"/>
              <a:gd name="connsiteY5" fmla="*/ 1367261 h 2053753"/>
              <a:gd name="connsiteX6" fmla="*/ 79131 w 1676819"/>
              <a:gd name="connsiteY6" fmla="*/ 1281850 h 2053753"/>
              <a:gd name="connsiteX7" fmla="*/ 59034 w 1676819"/>
              <a:gd name="connsiteY7" fmla="*/ 1141173 h 2053753"/>
              <a:gd name="connsiteX8" fmla="*/ 94203 w 1676819"/>
              <a:gd name="connsiteY8" fmla="*/ 1070835 h 2053753"/>
              <a:gd name="connsiteX9" fmla="*/ 114300 w 1676819"/>
              <a:gd name="connsiteY9" fmla="*/ 920110 h 2053753"/>
              <a:gd name="connsiteX10" fmla="*/ 74107 w 1676819"/>
              <a:gd name="connsiteY10" fmla="*/ 749288 h 2053753"/>
              <a:gd name="connsiteX11" fmla="*/ 33913 w 1676819"/>
              <a:gd name="connsiteY11" fmla="*/ 663877 h 2053753"/>
              <a:gd name="connsiteX12" fmla="*/ 3768 w 1676819"/>
              <a:gd name="connsiteY12" fmla="*/ 508127 h 2053753"/>
              <a:gd name="connsiteX13" fmla="*/ 3768 w 1676819"/>
              <a:gd name="connsiteY13" fmla="*/ 397595 h 2053753"/>
              <a:gd name="connsiteX14" fmla="*/ 33913 w 1676819"/>
              <a:gd name="connsiteY14" fmla="*/ 266967 h 2053753"/>
              <a:gd name="connsiteX15" fmla="*/ 104252 w 1676819"/>
              <a:gd name="connsiteY15" fmla="*/ 176531 h 2053753"/>
              <a:gd name="connsiteX16" fmla="*/ 169566 w 1676819"/>
              <a:gd name="connsiteY16" fmla="*/ 146386 h 2053753"/>
              <a:gd name="connsiteX17" fmla="*/ 254977 w 1676819"/>
              <a:gd name="connsiteY17" fmla="*/ 111217 h 2053753"/>
              <a:gd name="connsiteX18" fmla="*/ 330340 w 1676819"/>
              <a:gd name="connsiteY18" fmla="*/ 101169 h 2053753"/>
              <a:gd name="connsiteX19" fmla="*/ 385606 w 1676819"/>
              <a:gd name="connsiteY19" fmla="*/ 161459 h 2053753"/>
              <a:gd name="connsiteX20" fmla="*/ 380581 w 1676819"/>
              <a:gd name="connsiteY20" fmla="*/ 261942 h 2053753"/>
              <a:gd name="connsiteX21" fmla="*/ 400678 w 1676819"/>
              <a:gd name="connsiteY21" fmla="*/ 407644 h 2053753"/>
              <a:gd name="connsiteX22" fmla="*/ 430823 w 1676819"/>
              <a:gd name="connsiteY22" fmla="*/ 513151 h 2053753"/>
              <a:gd name="connsiteX23" fmla="*/ 445896 w 1676819"/>
              <a:gd name="connsiteY23" fmla="*/ 588514 h 2053753"/>
              <a:gd name="connsiteX24" fmla="*/ 460968 w 1676819"/>
              <a:gd name="connsiteY24" fmla="*/ 678949 h 2053753"/>
              <a:gd name="connsiteX25" fmla="*/ 491113 w 1676819"/>
              <a:gd name="connsiteY25" fmla="*/ 759336 h 2053753"/>
              <a:gd name="connsiteX26" fmla="*/ 842806 w 1676819"/>
              <a:gd name="connsiteY26" fmla="*/ 1111028 h 2053753"/>
              <a:gd name="connsiteX27" fmla="*/ 817685 w 1676819"/>
              <a:gd name="connsiteY27" fmla="*/ 1055762 h 2053753"/>
              <a:gd name="connsiteX28" fmla="*/ 787540 w 1676819"/>
              <a:gd name="connsiteY28" fmla="*/ 935182 h 2053753"/>
              <a:gd name="connsiteX29" fmla="*/ 767443 w 1676819"/>
              <a:gd name="connsiteY29" fmla="*/ 809578 h 2053753"/>
              <a:gd name="connsiteX30" fmla="*/ 762419 w 1676819"/>
              <a:gd name="connsiteY30" fmla="*/ 653828 h 2053753"/>
              <a:gd name="connsiteX31" fmla="*/ 762419 w 1676819"/>
              <a:gd name="connsiteY31" fmla="*/ 543296 h 2053753"/>
              <a:gd name="connsiteX32" fmla="*/ 752370 w 1676819"/>
              <a:gd name="connsiteY32" fmla="*/ 427740 h 2053753"/>
              <a:gd name="connsiteX33" fmla="*/ 737298 w 1676819"/>
              <a:gd name="connsiteY33" fmla="*/ 307160 h 2053753"/>
              <a:gd name="connsiteX34" fmla="*/ 697105 w 1676819"/>
              <a:gd name="connsiteY34" fmla="*/ 226773 h 2053753"/>
              <a:gd name="connsiteX35" fmla="*/ 682032 w 1676819"/>
              <a:gd name="connsiteY35" fmla="*/ 116241 h 2053753"/>
              <a:gd name="connsiteX36" fmla="*/ 702129 w 1676819"/>
              <a:gd name="connsiteY36" fmla="*/ 50927 h 2053753"/>
              <a:gd name="connsiteX37" fmla="*/ 717201 w 1676819"/>
              <a:gd name="connsiteY37" fmla="*/ 40879 h 2053753"/>
              <a:gd name="connsiteX38" fmla="*/ 762419 w 1676819"/>
              <a:gd name="connsiteY38" fmla="*/ 20782 h 2053753"/>
              <a:gd name="connsiteX39" fmla="*/ 832757 w 1676819"/>
              <a:gd name="connsiteY39" fmla="*/ 685 h 2053753"/>
              <a:gd name="connsiteX40" fmla="*/ 903096 w 1676819"/>
              <a:gd name="connsiteY40" fmla="*/ 5710 h 2053753"/>
              <a:gd name="connsiteX41" fmla="*/ 953338 w 1676819"/>
              <a:gd name="connsiteY41" fmla="*/ 15758 h 2053753"/>
              <a:gd name="connsiteX42" fmla="*/ 1008603 w 1676819"/>
              <a:gd name="connsiteY42" fmla="*/ 76048 h 2053753"/>
              <a:gd name="connsiteX43" fmla="*/ 1068894 w 1676819"/>
              <a:gd name="connsiteY43" fmla="*/ 146386 h 2053753"/>
              <a:gd name="connsiteX44" fmla="*/ 1099039 w 1676819"/>
              <a:gd name="connsiteY44" fmla="*/ 392571 h 2053753"/>
              <a:gd name="connsiteX45" fmla="*/ 1099039 w 1676819"/>
              <a:gd name="connsiteY45" fmla="*/ 417692 h 2053753"/>
              <a:gd name="connsiteX46" fmla="*/ 1099039 w 1676819"/>
              <a:gd name="connsiteY46" fmla="*/ 553345 h 2053753"/>
              <a:gd name="connsiteX47" fmla="*/ 1099039 w 1676819"/>
              <a:gd name="connsiteY47" fmla="*/ 653828 h 2053753"/>
              <a:gd name="connsiteX48" fmla="*/ 1058845 w 1676819"/>
              <a:gd name="connsiteY48" fmla="*/ 749288 h 2053753"/>
              <a:gd name="connsiteX49" fmla="*/ 1028700 w 1676819"/>
              <a:gd name="connsiteY49" fmla="*/ 824650 h 2053753"/>
              <a:gd name="connsiteX50" fmla="*/ 1023676 w 1676819"/>
              <a:gd name="connsiteY50" fmla="*/ 884940 h 2053753"/>
              <a:gd name="connsiteX51" fmla="*/ 1063869 w 1676819"/>
              <a:gd name="connsiteY51" fmla="*/ 985424 h 2053753"/>
              <a:gd name="connsiteX52" fmla="*/ 1104063 w 1676819"/>
              <a:gd name="connsiteY52" fmla="*/ 1065811 h 2053753"/>
              <a:gd name="connsiteX53" fmla="*/ 1179425 w 1676819"/>
              <a:gd name="connsiteY53" fmla="*/ 1221560 h 2053753"/>
              <a:gd name="connsiteX54" fmla="*/ 1184450 w 1676819"/>
              <a:gd name="connsiteY54" fmla="*/ 1296923 h 2053753"/>
              <a:gd name="connsiteX55" fmla="*/ 1184450 w 1676819"/>
              <a:gd name="connsiteY55" fmla="*/ 1377310 h 2053753"/>
              <a:gd name="connsiteX56" fmla="*/ 1149280 w 1676819"/>
              <a:gd name="connsiteY56" fmla="*/ 1457696 h 2053753"/>
              <a:gd name="connsiteX57" fmla="*/ 817685 w 1676819"/>
              <a:gd name="connsiteY57" fmla="*/ 1919921 h 2053753"/>
              <a:gd name="connsiteX58" fmla="*/ 888023 w 1676819"/>
              <a:gd name="connsiteY58" fmla="*/ 2045525 h 2053753"/>
              <a:gd name="connsiteX59" fmla="*/ 963386 w 1676819"/>
              <a:gd name="connsiteY59" fmla="*/ 2035477 h 2053753"/>
              <a:gd name="connsiteX60" fmla="*/ 1033724 w 1676819"/>
              <a:gd name="connsiteY60" fmla="*/ 1985235 h 2053753"/>
              <a:gd name="connsiteX61" fmla="*/ 1109087 w 1676819"/>
              <a:gd name="connsiteY61" fmla="*/ 1904848 h 2053753"/>
              <a:gd name="connsiteX62" fmla="*/ 1219619 w 1676819"/>
              <a:gd name="connsiteY62" fmla="*/ 1744074 h 2053753"/>
              <a:gd name="connsiteX63" fmla="*/ 1294981 w 1676819"/>
              <a:gd name="connsiteY63" fmla="*/ 1563204 h 2053753"/>
              <a:gd name="connsiteX64" fmla="*/ 1505997 w 1676819"/>
              <a:gd name="connsiteY64" fmla="*/ 241846 h 2053753"/>
              <a:gd name="connsiteX65" fmla="*/ 1505997 w 1676819"/>
              <a:gd name="connsiteY65" fmla="*/ 503103 h 2053753"/>
              <a:gd name="connsiteX66" fmla="*/ 1511021 w 1676819"/>
              <a:gd name="connsiteY66" fmla="*/ 628707 h 2053753"/>
              <a:gd name="connsiteX67" fmla="*/ 1551214 w 1676819"/>
              <a:gd name="connsiteY67" fmla="*/ 699046 h 2053753"/>
              <a:gd name="connsiteX68" fmla="*/ 1581359 w 1676819"/>
              <a:gd name="connsiteY68" fmla="*/ 804553 h 2053753"/>
              <a:gd name="connsiteX69" fmla="*/ 1596432 w 1676819"/>
              <a:gd name="connsiteY69" fmla="*/ 905037 h 2053753"/>
              <a:gd name="connsiteX70" fmla="*/ 1566287 w 1676819"/>
              <a:gd name="connsiteY70" fmla="*/ 1065811 h 2053753"/>
              <a:gd name="connsiteX71" fmla="*/ 1571311 w 1676819"/>
              <a:gd name="connsiteY71" fmla="*/ 1156246 h 2053753"/>
              <a:gd name="connsiteX72" fmla="*/ 1571311 w 1676819"/>
              <a:gd name="connsiteY72" fmla="*/ 1306971 h 2053753"/>
              <a:gd name="connsiteX73" fmla="*/ 1556239 w 1676819"/>
              <a:gd name="connsiteY73" fmla="*/ 1367261 h 2053753"/>
              <a:gd name="connsiteX74" fmla="*/ 1511021 w 1676819"/>
              <a:gd name="connsiteY74" fmla="*/ 1507938 h 2053753"/>
              <a:gd name="connsiteX75" fmla="*/ 1485900 w 1676819"/>
              <a:gd name="connsiteY75" fmla="*/ 1653639 h 2053753"/>
              <a:gd name="connsiteX76" fmla="*/ 1465803 w 1676819"/>
              <a:gd name="connsiteY76" fmla="*/ 1739050 h 2053753"/>
              <a:gd name="connsiteX77" fmla="*/ 1490924 w 1676819"/>
              <a:gd name="connsiteY77" fmla="*/ 1814413 h 2053753"/>
              <a:gd name="connsiteX78" fmla="*/ 1526094 w 1676819"/>
              <a:gd name="connsiteY78" fmla="*/ 1839534 h 2053753"/>
              <a:gd name="connsiteX79" fmla="*/ 1571311 w 1676819"/>
              <a:gd name="connsiteY79" fmla="*/ 1839534 h 2053753"/>
              <a:gd name="connsiteX80" fmla="*/ 1626577 w 1676819"/>
              <a:gd name="connsiteY80" fmla="*/ 1819437 h 2053753"/>
              <a:gd name="connsiteX81" fmla="*/ 1676819 w 1676819"/>
              <a:gd name="connsiteY81" fmla="*/ 1764171 h 2053753"/>
              <a:gd name="connsiteX0" fmla="*/ 189663 w 1626577"/>
              <a:gd name="connsiteY0" fmla="*/ 1889775 h 2053753"/>
              <a:gd name="connsiteX1" fmla="*/ 129373 w 1626577"/>
              <a:gd name="connsiteY1" fmla="*/ 1814413 h 2053753"/>
              <a:gd name="connsiteX2" fmla="*/ 79131 w 1626577"/>
              <a:gd name="connsiteY2" fmla="*/ 1708905 h 2053753"/>
              <a:gd name="connsiteX3" fmla="*/ 79131 w 1626577"/>
              <a:gd name="connsiteY3" fmla="*/ 1633542 h 2053753"/>
              <a:gd name="connsiteX4" fmla="*/ 79131 w 1626577"/>
              <a:gd name="connsiteY4" fmla="*/ 1502914 h 2053753"/>
              <a:gd name="connsiteX5" fmla="*/ 84155 w 1626577"/>
              <a:gd name="connsiteY5" fmla="*/ 1367261 h 2053753"/>
              <a:gd name="connsiteX6" fmla="*/ 79131 w 1626577"/>
              <a:gd name="connsiteY6" fmla="*/ 1281850 h 2053753"/>
              <a:gd name="connsiteX7" fmla="*/ 59034 w 1626577"/>
              <a:gd name="connsiteY7" fmla="*/ 1141173 h 2053753"/>
              <a:gd name="connsiteX8" fmla="*/ 94203 w 1626577"/>
              <a:gd name="connsiteY8" fmla="*/ 1070835 h 2053753"/>
              <a:gd name="connsiteX9" fmla="*/ 114300 w 1626577"/>
              <a:gd name="connsiteY9" fmla="*/ 920110 h 2053753"/>
              <a:gd name="connsiteX10" fmla="*/ 74107 w 1626577"/>
              <a:gd name="connsiteY10" fmla="*/ 749288 h 2053753"/>
              <a:gd name="connsiteX11" fmla="*/ 33913 w 1626577"/>
              <a:gd name="connsiteY11" fmla="*/ 663877 h 2053753"/>
              <a:gd name="connsiteX12" fmla="*/ 3768 w 1626577"/>
              <a:gd name="connsiteY12" fmla="*/ 508127 h 2053753"/>
              <a:gd name="connsiteX13" fmla="*/ 3768 w 1626577"/>
              <a:gd name="connsiteY13" fmla="*/ 397595 h 2053753"/>
              <a:gd name="connsiteX14" fmla="*/ 33913 w 1626577"/>
              <a:gd name="connsiteY14" fmla="*/ 266967 h 2053753"/>
              <a:gd name="connsiteX15" fmla="*/ 104252 w 1626577"/>
              <a:gd name="connsiteY15" fmla="*/ 176531 h 2053753"/>
              <a:gd name="connsiteX16" fmla="*/ 169566 w 1626577"/>
              <a:gd name="connsiteY16" fmla="*/ 146386 h 2053753"/>
              <a:gd name="connsiteX17" fmla="*/ 254977 w 1626577"/>
              <a:gd name="connsiteY17" fmla="*/ 111217 h 2053753"/>
              <a:gd name="connsiteX18" fmla="*/ 330340 w 1626577"/>
              <a:gd name="connsiteY18" fmla="*/ 101169 h 2053753"/>
              <a:gd name="connsiteX19" fmla="*/ 385606 w 1626577"/>
              <a:gd name="connsiteY19" fmla="*/ 161459 h 2053753"/>
              <a:gd name="connsiteX20" fmla="*/ 380581 w 1626577"/>
              <a:gd name="connsiteY20" fmla="*/ 261942 h 2053753"/>
              <a:gd name="connsiteX21" fmla="*/ 400678 w 1626577"/>
              <a:gd name="connsiteY21" fmla="*/ 407644 h 2053753"/>
              <a:gd name="connsiteX22" fmla="*/ 430823 w 1626577"/>
              <a:gd name="connsiteY22" fmla="*/ 513151 h 2053753"/>
              <a:gd name="connsiteX23" fmla="*/ 445896 w 1626577"/>
              <a:gd name="connsiteY23" fmla="*/ 588514 h 2053753"/>
              <a:gd name="connsiteX24" fmla="*/ 460968 w 1626577"/>
              <a:gd name="connsiteY24" fmla="*/ 678949 h 2053753"/>
              <a:gd name="connsiteX25" fmla="*/ 491113 w 1626577"/>
              <a:gd name="connsiteY25" fmla="*/ 759336 h 2053753"/>
              <a:gd name="connsiteX26" fmla="*/ 842806 w 1626577"/>
              <a:gd name="connsiteY26" fmla="*/ 1111028 h 2053753"/>
              <a:gd name="connsiteX27" fmla="*/ 817685 w 1626577"/>
              <a:gd name="connsiteY27" fmla="*/ 1055762 h 2053753"/>
              <a:gd name="connsiteX28" fmla="*/ 787540 w 1626577"/>
              <a:gd name="connsiteY28" fmla="*/ 935182 h 2053753"/>
              <a:gd name="connsiteX29" fmla="*/ 767443 w 1626577"/>
              <a:gd name="connsiteY29" fmla="*/ 809578 h 2053753"/>
              <a:gd name="connsiteX30" fmla="*/ 762419 w 1626577"/>
              <a:gd name="connsiteY30" fmla="*/ 653828 h 2053753"/>
              <a:gd name="connsiteX31" fmla="*/ 762419 w 1626577"/>
              <a:gd name="connsiteY31" fmla="*/ 543296 h 2053753"/>
              <a:gd name="connsiteX32" fmla="*/ 752370 w 1626577"/>
              <a:gd name="connsiteY32" fmla="*/ 427740 h 2053753"/>
              <a:gd name="connsiteX33" fmla="*/ 737298 w 1626577"/>
              <a:gd name="connsiteY33" fmla="*/ 307160 h 2053753"/>
              <a:gd name="connsiteX34" fmla="*/ 697105 w 1626577"/>
              <a:gd name="connsiteY34" fmla="*/ 226773 h 2053753"/>
              <a:gd name="connsiteX35" fmla="*/ 682032 w 1626577"/>
              <a:gd name="connsiteY35" fmla="*/ 116241 h 2053753"/>
              <a:gd name="connsiteX36" fmla="*/ 702129 w 1626577"/>
              <a:gd name="connsiteY36" fmla="*/ 50927 h 2053753"/>
              <a:gd name="connsiteX37" fmla="*/ 717201 w 1626577"/>
              <a:gd name="connsiteY37" fmla="*/ 40879 h 2053753"/>
              <a:gd name="connsiteX38" fmla="*/ 762419 w 1626577"/>
              <a:gd name="connsiteY38" fmla="*/ 20782 h 2053753"/>
              <a:gd name="connsiteX39" fmla="*/ 832757 w 1626577"/>
              <a:gd name="connsiteY39" fmla="*/ 685 h 2053753"/>
              <a:gd name="connsiteX40" fmla="*/ 903096 w 1626577"/>
              <a:gd name="connsiteY40" fmla="*/ 5710 h 2053753"/>
              <a:gd name="connsiteX41" fmla="*/ 953338 w 1626577"/>
              <a:gd name="connsiteY41" fmla="*/ 15758 h 2053753"/>
              <a:gd name="connsiteX42" fmla="*/ 1008603 w 1626577"/>
              <a:gd name="connsiteY42" fmla="*/ 76048 h 2053753"/>
              <a:gd name="connsiteX43" fmla="*/ 1068894 w 1626577"/>
              <a:gd name="connsiteY43" fmla="*/ 146386 h 2053753"/>
              <a:gd name="connsiteX44" fmla="*/ 1099039 w 1626577"/>
              <a:gd name="connsiteY44" fmla="*/ 392571 h 2053753"/>
              <a:gd name="connsiteX45" fmla="*/ 1099039 w 1626577"/>
              <a:gd name="connsiteY45" fmla="*/ 417692 h 2053753"/>
              <a:gd name="connsiteX46" fmla="*/ 1099039 w 1626577"/>
              <a:gd name="connsiteY46" fmla="*/ 553345 h 2053753"/>
              <a:gd name="connsiteX47" fmla="*/ 1099039 w 1626577"/>
              <a:gd name="connsiteY47" fmla="*/ 653828 h 2053753"/>
              <a:gd name="connsiteX48" fmla="*/ 1058845 w 1626577"/>
              <a:gd name="connsiteY48" fmla="*/ 749288 h 2053753"/>
              <a:gd name="connsiteX49" fmla="*/ 1028700 w 1626577"/>
              <a:gd name="connsiteY49" fmla="*/ 824650 h 2053753"/>
              <a:gd name="connsiteX50" fmla="*/ 1023676 w 1626577"/>
              <a:gd name="connsiteY50" fmla="*/ 884940 h 2053753"/>
              <a:gd name="connsiteX51" fmla="*/ 1063869 w 1626577"/>
              <a:gd name="connsiteY51" fmla="*/ 985424 h 2053753"/>
              <a:gd name="connsiteX52" fmla="*/ 1104063 w 1626577"/>
              <a:gd name="connsiteY52" fmla="*/ 1065811 h 2053753"/>
              <a:gd name="connsiteX53" fmla="*/ 1179425 w 1626577"/>
              <a:gd name="connsiteY53" fmla="*/ 1221560 h 2053753"/>
              <a:gd name="connsiteX54" fmla="*/ 1184450 w 1626577"/>
              <a:gd name="connsiteY54" fmla="*/ 1296923 h 2053753"/>
              <a:gd name="connsiteX55" fmla="*/ 1184450 w 1626577"/>
              <a:gd name="connsiteY55" fmla="*/ 1377310 h 2053753"/>
              <a:gd name="connsiteX56" fmla="*/ 1149280 w 1626577"/>
              <a:gd name="connsiteY56" fmla="*/ 1457696 h 2053753"/>
              <a:gd name="connsiteX57" fmla="*/ 817685 w 1626577"/>
              <a:gd name="connsiteY57" fmla="*/ 1919921 h 2053753"/>
              <a:gd name="connsiteX58" fmla="*/ 888023 w 1626577"/>
              <a:gd name="connsiteY58" fmla="*/ 2045525 h 2053753"/>
              <a:gd name="connsiteX59" fmla="*/ 963386 w 1626577"/>
              <a:gd name="connsiteY59" fmla="*/ 2035477 h 2053753"/>
              <a:gd name="connsiteX60" fmla="*/ 1033724 w 1626577"/>
              <a:gd name="connsiteY60" fmla="*/ 1985235 h 2053753"/>
              <a:gd name="connsiteX61" fmla="*/ 1109087 w 1626577"/>
              <a:gd name="connsiteY61" fmla="*/ 1904848 h 2053753"/>
              <a:gd name="connsiteX62" fmla="*/ 1219619 w 1626577"/>
              <a:gd name="connsiteY62" fmla="*/ 1744074 h 2053753"/>
              <a:gd name="connsiteX63" fmla="*/ 1294981 w 1626577"/>
              <a:gd name="connsiteY63" fmla="*/ 1563204 h 2053753"/>
              <a:gd name="connsiteX64" fmla="*/ 1505997 w 1626577"/>
              <a:gd name="connsiteY64" fmla="*/ 241846 h 2053753"/>
              <a:gd name="connsiteX65" fmla="*/ 1505997 w 1626577"/>
              <a:gd name="connsiteY65" fmla="*/ 503103 h 2053753"/>
              <a:gd name="connsiteX66" fmla="*/ 1511021 w 1626577"/>
              <a:gd name="connsiteY66" fmla="*/ 628707 h 2053753"/>
              <a:gd name="connsiteX67" fmla="*/ 1551214 w 1626577"/>
              <a:gd name="connsiteY67" fmla="*/ 699046 h 2053753"/>
              <a:gd name="connsiteX68" fmla="*/ 1581359 w 1626577"/>
              <a:gd name="connsiteY68" fmla="*/ 804553 h 2053753"/>
              <a:gd name="connsiteX69" fmla="*/ 1596432 w 1626577"/>
              <a:gd name="connsiteY69" fmla="*/ 905037 h 2053753"/>
              <a:gd name="connsiteX70" fmla="*/ 1566287 w 1626577"/>
              <a:gd name="connsiteY70" fmla="*/ 1065811 h 2053753"/>
              <a:gd name="connsiteX71" fmla="*/ 1571311 w 1626577"/>
              <a:gd name="connsiteY71" fmla="*/ 1156246 h 2053753"/>
              <a:gd name="connsiteX72" fmla="*/ 1571311 w 1626577"/>
              <a:gd name="connsiteY72" fmla="*/ 1306971 h 2053753"/>
              <a:gd name="connsiteX73" fmla="*/ 1556239 w 1626577"/>
              <a:gd name="connsiteY73" fmla="*/ 1367261 h 2053753"/>
              <a:gd name="connsiteX74" fmla="*/ 1511021 w 1626577"/>
              <a:gd name="connsiteY74" fmla="*/ 1507938 h 2053753"/>
              <a:gd name="connsiteX75" fmla="*/ 1485900 w 1626577"/>
              <a:gd name="connsiteY75" fmla="*/ 1653639 h 2053753"/>
              <a:gd name="connsiteX76" fmla="*/ 1465803 w 1626577"/>
              <a:gd name="connsiteY76" fmla="*/ 1739050 h 2053753"/>
              <a:gd name="connsiteX77" fmla="*/ 1490924 w 1626577"/>
              <a:gd name="connsiteY77" fmla="*/ 1814413 h 2053753"/>
              <a:gd name="connsiteX78" fmla="*/ 1526094 w 1626577"/>
              <a:gd name="connsiteY78" fmla="*/ 1839534 h 2053753"/>
              <a:gd name="connsiteX79" fmla="*/ 1571311 w 1626577"/>
              <a:gd name="connsiteY79" fmla="*/ 1839534 h 2053753"/>
              <a:gd name="connsiteX80" fmla="*/ 1626577 w 1626577"/>
              <a:gd name="connsiteY80" fmla="*/ 1819437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79" fmla="*/ 1571311 w 1596825"/>
              <a:gd name="connsiteY79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78" fmla="*/ 1526094 w 1596825"/>
              <a:gd name="connsiteY78" fmla="*/ 1839534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77" fmla="*/ 1490924 w 1596825"/>
              <a:gd name="connsiteY77" fmla="*/ 1814413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76" fmla="*/ 1465803 w 1596825"/>
              <a:gd name="connsiteY76" fmla="*/ 1739050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75" fmla="*/ 1485900 w 1596825"/>
              <a:gd name="connsiteY75" fmla="*/ 1653639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74" fmla="*/ 1511021 w 1596825"/>
              <a:gd name="connsiteY74" fmla="*/ 1507938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73" fmla="*/ 1556239 w 1596825"/>
              <a:gd name="connsiteY73" fmla="*/ 136726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72" fmla="*/ 1571311 w 1596825"/>
              <a:gd name="connsiteY72" fmla="*/ 130697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71" fmla="*/ 1571311 w 1596825"/>
              <a:gd name="connsiteY71" fmla="*/ 1156246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70" fmla="*/ 1566287 w 1596825"/>
              <a:gd name="connsiteY70" fmla="*/ 1065811 h 2053753"/>
              <a:gd name="connsiteX0" fmla="*/ 189663 w 1596825"/>
              <a:gd name="connsiteY0" fmla="*/ 1889775 h 2053753"/>
              <a:gd name="connsiteX1" fmla="*/ 129373 w 1596825"/>
              <a:gd name="connsiteY1" fmla="*/ 1814413 h 2053753"/>
              <a:gd name="connsiteX2" fmla="*/ 79131 w 1596825"/>
              <a:gd name="connsiteY2" fmla="*/ 1708905 h 2053753"/>
              <a:gd name="connsiteX3" fmla="*/ 79131 w 1596825"/>
              <a:gd name="connsiteY3" fmla="*/ 1633542 h 2053753"/>
              <a:gd name="connsiteX4" fmla="*/ 79131 w 1596825"/>
              <a:gd name="connsiteY4" fmla="*/ 1502914 h 2053753"/>
              <a:gd name="connsiteX5" fmla="*/ 84155 w 1596825"/>
              <a:gd name="connsiteY5" fmla="*/ 1367261 h 2053753"/>
              <a:gd name="connsiteX6" fmla="*/ 79131 w 1596825"/>
              <a:gd name="connsiteY6" fmla="*/ 1281850 h 2053753"/>
              <a:gd name="connsiteX7" fmla="*/ 59034 w 1596825"/>
              <a:gd name="connsiteY7" fmla="*/ 1141173 h 2053753"/>
              <a:gd name="connsiteX8" fmla="*/ 94203 w 1596825"/>
              <a:gd name="connsiteY8" fmla="*/ 1070835 h 2053753"/>
              <a:gd name="connsiteX9" fmla="*/ 114300 w 1596825"/>
              <a:gd name="connsiteY9" fmla="*/ 920110 h 2053753"/>
              <a:gd name="connsiteX10" fmla="*/ 74107 w 1596825"/>
              <a:gd name="connsiteY10" fmla="*/ 749288 h 2053753"/>
              <a:gd name="connsiteX11" fmla="*/ 33913 w 1596825"/>
              <a:gd name="connsiteY11" fmla="*/ 663877 h 2053753"/>
              <a:gd name="connsiteX12" fmla="*/ 3768 w 1596825"/>
              <a:gd name="connsiteY12" fmla="*/ 508127 h 2053753"/>
              <a:gd name="connsiteX13" fmla="*/ 3768 w 1596825"/>
              <a:gd name="connsiteY13" fmla="*/ 397595 h 2053753"/>
              <a:gd name="connsiteX14" fmla="*/ 33913 w 1596825"/>
              <a:gd name="connsiteY14" fmla="*/ 266967 h 2053753"/>
              <a:gd name="connsiteX15" fmla="*/ 104252 w 1596825"/>
              <a:gd name="connsiteY15" fmla="*/ 176531 h 2053753"/>
              <a:gd name="connsiteX16" fmla="*/ 169566 w 1596825"/>
              <a:gd name="connsiteY16" fmla="*/ 146386 h 2053753"/>
              <a:gd name="connsiteX17" fmla="*/ 254977 w 1596825"/>
              <a:gd name="connsiteY17" fmla="*/ 111217 h 2053753"/>
              <a:gd name="connsiteX18" fmla="*/ 330340 w 1596825"/>
              <a:gd name="connsiteY18" fmla="*/ 101169 h 2053753"/>
              <a:gd name="connsiteX19" fmla="*/ 385606 w 1596825"/>
              <a:gd name="connsiteY19" fmla="*/ 161459 h 2053753"/>
              <a:gd name="connsiteX20" fmla="*/ 380581 w 1596825"/>
              <a:gd name="connsiteY20" fmla="*/ 261942 h 2053753"/>
              <a:gd name="connsiteX21" fmla="*/ 400678 w 1596825"/>
              <a:gd name="connsiteY21" fmla="*/ 407644 h 2053753"/>
              <a:gd name="connsiteX22" fmla="*/ 430823 w 1596825"/>
              <a:gd name="connsiteY22" fmla="*/ 513151 h 2053753"/>
              <a:gd name="connsiteX23" fmla="*/ 445896 w 1596825"/>
              <a:gd name="connsiteY23" fmla="*/ 588514 h 2053753"/>
              <a:gd name="connsiteX24" fmla="*/ 460968 w 1596825"/>
              <a:gd name="connsiteY24" fmla="*/ 678949 h 2053753"/>
              <a:gd name="connsiteX25" fmla="*/ 491113 w 1596825"/>
              <a:gd name="connsiteY25" fmla="*/ 759336 h 2053753"/>
              <a:gd name="connsiteX26" fmla="*/ 842806 w 1596825"/>
              <a:gd name="connsiteY26" fmla="*/ 1111028 h 2053753"/>
              <a:gd name="connsiteX27" fmla="*/ 817685 w 1596825"/>
              <a:gd name="connsiteY27" fmla="*/ 1055762 h 2053753"/>
              <a:gd name="connsiteX28" fmla="*/ 787540 w 1596825"/>
              <a:gd name="connsiteY28" fmla="*/ 935182 h 2053753"/>
              <a:gd name="connsiteX29" fmla="*/ 767443 w 1596825"/>
              <a:gd name="connsiteY29" fmla="*/ 809578 h 2053753"/>
              <a:gd name="connsiteX30" fmla="*/ 762419 w 1596825"/>
              <a:gd name="connsiteY30" fmla="*/ 653828 h 2053753"/>
              <a:gd name="connsiteX31" fmla="*/ 762419 w 1596825"/>
              <a:gd name="connsiteY31" fmla="*/ 543296 h 2053753"/>
              <a:gd name="connsiteX32" fmla="*/ 752370 w 1596825"/>
              <a:gd name="connsiteY32" fmla="*/ 427740 h 2053753"/>
              <a:gd name="connsiteX33" fmla="*/ 737298 w 1596825"/>
              <a:gd name="connsiteY33" fmla="*/ 307160 h 2053753"/>
              <a:gd name="connsiteX34" fmla="*/ 697105 w 1596825"/>
              <a:gd name="connsiteY34" fmla="*/ 226773 h 2053753"/>
              <a:gd name="connsiteX35" fmla="*/ 682032 w 1596825"/>
              <a:gd name="connsiteY35" fmla="*/ 116241 h 2053753"/>
              <a:gd name="connsiteX36" fmla="*/ 702129 w 1596825"/>
              <a:gd name="connsiteY36" fmla="*/ 50927 h 2053753"/>
              <a:gd name="connsiteX37" fmla="*/ 717201 w 1596825"/>
              <a:gd name="connsiteY37" fmla="*/ 40879 h 2053753"/>
              <a:gd name="connsiteX38" fmla="*/ 762419 w 1596825"/>
              <a:gd name="connsiteY38" fmla="*/ 20782 h 2053753"/>
              <a:gd name="connsiteX39" fmla="*/ 832757 w 1596825"/>
              <a:gd name="connsiteY39" fmla="*/ 685 h 2053753"/>
              <a:gd name="connsiteX40" fmla="*/ 903096 w 1596825"/>
              <a:gd name="connsiteY40" fmla="*/ 5710 h 2053753"/>
              <a:gd name="connsiteX41" fmla="*/ 953338 w 1596825"/>
              <a:gd name="connsiteY41" fmla="*/ 15758 h 2053753"/>
              <a:gd name="connsiteX42" fmla="*/ 1008603 w 1596825"/>
              <a:gd name="connsiteY42" fmla="*/ 76048 h 2053753"/>
              <a:gd name="connsiteX43" fmla="*/ 1068894 w 1596825"/>
              <a:gd name="connsiteY43" fmla="*/ 146386 h 2053753"/>
              <a:gd name="connsiteX44" fmla="*/ 1099039 w 1596825"/>
              <a:gd name="connsiteY44" fmla="*/ 392571 h 2053753"/>
              <a:gd name="connsiteX45" fmla="*/ 1099039 w 1596825"/>
              <a:gd name="connsiteY45" fmla="*/ 417692 h 2053753"/>
              <a:gd name="connsiteX46" fmla="*/ 1099039 w 1596825"/>
              <a:gd name="connsiteY46" fmla="*/ 553345 h 2053753"/>
              <a:gd name="connsiteX47" fmla="*/ 1099039 w 1596825"/>
              <a:gd name="connsiteY47" fmla="*/ 653828 h 2053753"/>
              <a:gd name="connsiteX48" fmla="*/ 1058845 w 1596825"/>
              <a:gd name="connsiteY48" fmla="*/ 749288 h 2053753"/>
              <a:gd name="connsiteX49" fmla="*/ 1028700 w 1596825"/>
              <a:gd name="connsiteY49" fmla="*/ 824650 h 2053753"/>
              <a:gd name="connsiteX50" fmla="*/ 1023676 w 1596825"/>
              <a:gd name="connsiteY50" fmla="*/ 884940 h 2053753"/>
              <a:gd name="connsiteX51" fmla="*/ 1063869 w 1596825"/>
              <a:gd name="connsiteY51" fmla="*/ 985424 h 2053753"/>
              <a:gd name="connsiteX52" fmla="*/ 1104063 w 1596825"/>
              <a:gd name="connsiteY52" fmla="*/ 1065811 h 2053753"/>
              <a:gd name="connsiteX53" fmla="*/ 1179425 w 1596825"/>
              <a:gd name="connsiteY53" fmla="*/ 1221560 h 2053753"/>
              <a:gd name="connsiteX54" fmla="*/ 1184450 w 1596825"/>
              <a:gd name="connsiteY54" fmla="*/ 1296923 h 2053753"/>
              <a:gd name="connsiteX55" fmla="*/ 1184450 w 1596825"/>
              <a:gd name="connsiteY55" fmla="*/ 1377310 h 2053753"/>
              <a:gd name="connsiteX56" fmla="*/ 1149280 w 1596825"/>
              <a:gd name="connsiteY56" fmla="*/ 1457696 h 2053753"/>
              <a:gd name="connsiteX57" fmla="*/ 817685 w 1596825"/>
              <a:gd name="connsiteY57" fmla="*/ 1919921 h 2053753"/>
              <a:gd name="connsiteX58" fmla="*/ 888023 w 1596825"/>
              <a:gd name="connsiteY58" fmla="*/ 2045525 h 2053753"/>
              <a:gd name="connsiteX59" fmla="*/ 963386 w 1596825"/>
              <a:gd name="connsiteY59" fmla="*/ 2035477 h 2053753"/>
              <a:gd name="connsiteX60" fmla="*/ 1033724 w 1596825"/>
              <a:gd name="connsiteY60" fmla="*/ 1985235 h 2053753"/>
              <a:gd name="connsiteX61" fmla="*/ 1109087 w 1596825"/>
              <a:gd name="connsiteY61" fmla="*/ 1904848 h 2053753"/>
              <a:gd name="connsiteX62" fmla="*/ 1219619 w 1596825"/>
              <a:gd name="connsiteY62" fmla="*/ 1744074 h 2053753"/>
              <a:gd name="connsiteX63" fmla="*/ 1294981 w 1596825"/>
              <a:gd name="connsiteY63" fmla="*/ 1563204 h 2053753"/>
              <a:gd name="connsiteX64" fmla="*/ 1505997 w 1596825"/>
              <a:gd name="connsiteY64" fmla="*/ 241846 h 2053753"/>
              <a:gd name="connsiteX65" fmla="*/ 1505997 w 1596825"/>
              <a:gd name="connsiteY65" fmla="*/ 503103 h 2053753"/>
              <a:gd name="connsiteX66" fmla="*/ 1511021 w 1596825"/>
              <a:gd name="connsiteY66" fmla="*/ 628707 h 2053753"/>
              <a:gd name="connsiteX67" fmla="*/ 1551214 w 1596825"/>
              <a:gd name="connsiteY67" fmla="*/ 699046 h 2053753"/>
              <a:gd name="connsiteX68" fmla="*/ 1581359 w 1596825"/>
              <a:gd name="connsiteY68" fmla="*/ 804553 h 2053753"/>
              <a:gd name="connsiteX69" fmla="*/ 1596432 w 1596825"/>
              <a:gd name="connsiteY69" fmla="*/ 905037 h 2053753"/>
              <a:gd name="connsiteX0" fmla="*/ 189663 w 1581359"/>
              <a:gd name="connsiteY0" fmla="*/ 1889775 h 2053753"/>
              <a:gd name="connsiteX1" fmla="*/ 129373 w 1581359"/>
              <a:gd name="connsiteY1" fmla="*/ 1814413 h 2053753"/>
              <a:gd name="connsiteX2" fmla="*/ 79131 w 1581359"/>
              <a:gd name="connsiteY2" fmla="*/ 1708905 h 2053753"/>
              <a:gd name="connsiteX3" fmla="*/ 79131 w 1581359"/>
              <a:gd name="connsiteY3" fmla="*/ 1633542 h 2053753"/>
              <a:gd name="connsiteX4" fmla="*/ 79131 w 1581359"/>
              <a:gd name="connsiteY4" fmla="*/ 1502914 h 2053753"/>
              <a:gd name="connsiteX5" fmla="*/ 84155 w 1581359"/>
              <a:gd name="connsiteY5" fmla="*/ 1367261 h 2053753"/>
              <a:gd name="connsiteX6" fmla="*/ 79131 w 1581359"/>
              <a:gd name="connsiteY6" fmla="*/ 1281850 h 2053753"/>
              <a:gd name="connsiteX7" fmla="*/ 59034 w 1581359"/>
              <a:gd name="connsiteY7" fmla="*/ 1141173 h 2053753"/>
              <a:gd name="connsiteX8" fmla="*/ 94203 w 1581359"/>
              <a:gd name="connsiteY8" fmla="*/ 1070835 h 2053753"/>
              <a:gd name="connsiteX9" fmla="*/ 114300 w 1581359"/>
              <a:gd name="connsiteY9" fmla="*/ 920110 h 2053753"/>
              <a:gd name="connsiteX10" fmla="*/ 74107 w 1581359"/>
              <a:gd name="connsiteY10" fmla="*/ 749288 h 2053753"/>
              <a:gd name="connsiteX11" fmla="*/ 33913 w 1581359"/>
              <a:gd name="connsiteY11" fmla="*/ 663877 h 2053753"/>
              <a:gd name="connsiteX12" fmla="*/ 3768 w 1581359"/>
              <a:gd name="connsiteY12" fmla="*/ 508127 h 2053753"/>
              <a:gd name="connsiteX13" fmla="*/ 3768 w 1581359"/>
              <a:gd name="connsiteY13" fmla="*/ 397595 h 2053753"/>
              <a:gd name="connsiteX14" fmla="*/ 33913 w 1581359"/>
              <a:gd name="connsiteY14" fmla="*/ 266967 h 2053753"/>
              <a:gd name="connsiteX15" fmla="*/ 104252 w 1581359"/>
              <a:gd name="connsiteY15" fmla="*/ 176531 h 2053753"/>
              <a:gd name="connsiteX16" fmla="*/ 169566 w 1581359"/>
              <a:gd name="connsiteY16" fmla="*/ 146386 h 2053753"/>
              <a:gd name="connsiteX17" fmla="*/ 254977 w 1581359"/>
              <a:gd name="connsiteY17" fmla="*/ 111217 h 2053753"/>
              <a:gd name="connsiteX18" fmla="*/ 330340 w 1581359"/>
              <a:gd name="connsiteY18" fmla="*/ 101169 h 2053753"/>
              <a:gd name="connsiteX19" fmla="*/ 385606 w 1581359"/>
              <a:gd name="connsiteY19" fmla="*/ 161459 h 2053753"/>
              <a:gd name="connsiteX20" fmla="*/ 380581 w 1581359"/>
              <a:gd name="connsiteY20" fmla="*/ 261942 h 2053753"/>
              <a:gd name="connsiteX21" fmla="*/ 400678 w 1581359"/>
              <a:gd name="connsiteY21" fmla="*/ 407644 h 2053753"/>
              <a:gd name="connsiteX22" fmla="*/ 430823 w 1581359"/>
              <a:gd name="connsiteY22" fmla="*/ 513151 h 2053753"/>
              <a:gd name="connsiteX23" fmla="*/ 445896 w 1581359"/>
              <a:gd name="connsiteY23" fmla="*/ 588514 h 2053753"/>
              <a:gd name="connsiteX24" fmla="*/ 460968 w 1581359"/>
              <a:gd name="connsiteY24" fmla="*/ 678949 h 2053753"/>
              <a:gd name="connsiteX25" fmla="*/ 491113 w 1581359"/>
              <a:gd name="connsiteY25" fmla="*/ 759336 h 2053753"/>
              <a:gd name="connsiteX26" fmla="*/ 842806 w 1581359"/>
              <a:gd name="connsiteY26" fmla="*/ 1111028 h 2053753"/>
              <a:gd name="connsiteX27" fmla="*/ 817685 w 1581359"/>
              <a:gd name="connsiteY27" fmla="*/ 1055762 h 2053753"/>
              <a:gd name="connsiteX28" fmla="*/ 787540 w 1581359"/>
              <a:gd name="connsiteY28" fmla="*/ 935182 h 2053753"/>
              <a:gd name="connsiteX29" fmla="*/ 767443 w 1581359"/>
              <a:gd name="connsiteY29" fmla="*/ 809578 h 2053753"/>
              <a:gd name="connsiteX30" fmla="*/ 762419 w 1581359"/>
              <a:gd name="connsiteY30" fmla="*/ 653828 h 2053753"/>
              <a:gd name="connsiteX31" fmla="*/ 762419 w 1581359"/>
              <a:gd name="connsiteY31" fmla="*/ 543296 h 2053753"/>
              <a:gd name="connsiteX32" fmla="*/ 752370 w 1581359"/>
              <a:gd name="connsiteY32" fmla="*/ 427740 h 2053753"/>
              <a:gd name="connsiteX33" fmla="*/ 737298 w 1581359"/>
              <a:gd name="connsiteY33" fmla="*/ 307160 h 2053753"/>
              <a:gd name="connsiteX34" fmla="*/ 697105 w 1581359"/>
              <a:gd name="connsiteY34" fmla="*/ 226773 h 2053753"/>
              <a:gd name="connsiteX35" fmla="*/ 682032 w 1581359"/>
              <a:gd name="connsiteY35" fmla="*/ 116241 h 2053753"/>
              <a:gd name="connsiteX36" fmla="*/ 702129 w 1581359"/>
              <a:gd name="connsiteY36" fmla="*/ 50927 h 2053753"/>
              <a:gd name="connsiteX37" fmla="*/ 717201 w 1581359"/>
              <a:gd name="connsiteY37" fmla="*/ 40879 h 2053753"/>
              <a:gd name="connsiteX38" fmla="*/ 762419 w 1581359"/>
              <a:gd name="connsiteY38" fmla="*/ 20782 h 2053753"/>
              <a:gd name="connsiteX39" fmla="*/ 832757 w 1581359"/>
              <a:gd name="connsiteY39" fmla="*/ 685 h 2053753"/>
              <a:gd name="connsiteX40" fmla="*/ 903096 w 1581359"/>
              <a:gd name="connsiteY40" fmla="*/ 5710 h 2053753"/>
              <a:gd name="connsiteX41" fmla="*/ 953338 w 1581359"/>
              <a:gd name="connsiteY41" fmla="*/ 15758 h 2053753"/>
              <a:gd name="connsiteX42" fmla="*/ 1008603 w 1581359"/>
              <a:gd name="connsiteY42" fmla="*/ 76048 h 2053753"/>
              <a:gd name="connsiteX43" fmla="*/ 1068894 w 1581359"/>
              <a:gd name="connsiteY43" fmla="*/ 146386 h 2053753"/>
              <a:gd name="connsiteX44" fmla="*/ 1099039 w 1581359"/>
              <a:gd name="connsiteY44" fmla="*/ 392571 h 2053753"/>
              <a:gd name="connsiteX45" fmla="*/ 1099039 w 1581359"/>
              <a:gd name="connsiteY45" fmla="*/ 417692 h 2053753"/>
              <a:gd name="connsiteX46" fmla="*/ 1099039 w 1581359"/>
              <a:gd name="connsiteY46" fmla="*/ 553345 h 2053753"/>
              <a:gd name="connsiteX47" fmla="*/ 1099039 w 1581359"/>
              <a:gd name="connsiteY47" fmla="*/ 653828 h 2053753"/>
              <a:gd name="connsiteX48" fmla="*/ 1058845 w 1581359"/>
              <a:gd name="connsiteY48" fmla="*/ 749288 h 2053753"/>
              <a:gd name="connsiteX49" fmla="*/ 1028700 w 1581359"/>
              <a:gd name="connsiteY49" fmla="*/ 824650 h 2053753"/>
              <a:gd name="connsiteX50" fmla="*/ 1023676 w 1581359"/>
              <a:gd name="connsiteY50" fmla="*/ 884940 h 2053753"/>
              <a:gd name="connsiteX51" fmla="*/ 1063869 w 1581359"/>
              <a:gd name="connsiteY51" fmla="*/ 985424 h 2053753"/>
              <a:gd name="connsiteX52" fmla="*/ 1104063 w 1581359"/>
              <a:gd name="connsiteY52" fmla="*/ 1065811 h 2053753"/>
              <a:gd name="connsiteX53" fmla="*/ 1179425 w 1581359"/>
              <a:gd name="connsiteY53" fmla="*/ 1221560 h 2053753"/>
              <a:gd name="connsiteX54" fmla="*/ 1184450 w 1581359"/>
              <a:gd name="connsiteY54" fmla="*/ 1296923 h 2053753"/>
              <a:gd name="connsiteX55" fmla="*/ 1184450 w 1581359"/>
              <a:gd name="connsiteY55" fmla="*/ 1377310 h 2053753"/>
              <a:gd name="connsiteX56" fmla="*/ 1149280 w 1581359"/>
              <a:gd name="connsiteY56" fmla="*/ 1457696 h 2053753"/>
              <a:gd name="connsiteX57" fmla="*/ 817685 w 1581359"/>
              <a:gd name="connsiteY57" fmla="*/ 1919921 h 2053753"/>
              <a:gd name="connsiteX58" fmla="*/ 888023 w 1581359"/>
              <a:gd name="connsiteY58" fmla="*/ 2045525 h 2053753"/>
              <a:gd name="connsiteX59" fmla="*/ 963386 w 1581359"/>
              <a:gd name="connsiteY59" fmla="*/ 2035477 h 2053753"/>
              <a:gd name="connsiteX60" fmla="*/ 1033724 w 1581359"/>
              <a:gd name="connsiteY60" fmla="*/ 1985235 h 2053753"/>
              <a:gd name="connsiteX61" fmla="*/ 1109087 w 1581359"/>
              <a:gd name="connsiteY61" fmla="*/ 1904848 h 2053753"/>
              <a:gd name="connsiteX62" fmla="*/ 1219619 w 1581359"/>
              <a:gd name="connsiteY62" fmla="*/ 1744074 h 2053753"/>
              <a:gd name="connsiteX63" fmla="*/ 1294981 w 1581359"/>
              <a:gd name="connsiteY63" fmla="*/ 1563204 h 2053753"/>
              <a:gd name="connsiteX64" fmla="*/ 1505997 w 1581359"/>
              <a:gd name="connsiteY64" fmla="*/ 241846 h 2053753"/>
              <a:gd name="connsiteX65" fmla="*/ 1505997 w 1581359"/>
              <a:gd name="connsiteY65" fmla="*/ 503103 h 2053753"/>
              <a:gd name="connsiteX66" fmla="*/ 1511021 w 1581359"/>
              <a:gd name="connsiteY66" fmla="*/ 628707 h 2053753"/>
              <a:gd name="connsiteX67" fmla="*/ 1551214 w 1581359"/>
              <a:gd name="connsiteY67" fmla="*/ 699046 h 2053753"/>
              <a:gd name="connsiteX68" fmla="*/ 1581359 w 1581359"/>
              <a:gd name="connsiteY68" fmla="*/ 804553 h 2053753"/>
              <a:gd name="connsiteX0" fmla="*/ 189663 w 1551214"/>
              <a:gd name="connsiteY0" fmla="*/ 1889775 h 2053753"/>
              <a:gd name="connsiteX1" fmla="*/ 129373 w 1551214"/>
              <a:gd name="connsiteY1" fmla="*/ 1814413 h 2053753"/>
              <a:gd name="connsiteX2" fmla="*/ 79131 w 1551214"/>
              <a:gd name="connsiteY2" fmla="*/ 1708905 h 2053753"/>
              <a:gd name="connsiteX3" fmla="*/ 79131 w 1551214"/>
              <a:gd name="connsiteY3" fmla="*/ 1633542 h 2053753"/>
              <a:gd name="connsiteX4" fmla="*/ 79131 w 1551214"/>
              <a:gd name="connsiteY4" fmla="*/ 1502914 h 2053753"/>
              <a:gd name="connsiteX5" fmla="*/ 84155 w 1551214"/>
              <a:gd name="connsiteY5" fmla="*/ 1367261 h 2053753"/>
              <a:gd name="connsiteX6" fmla="*/ 79131 w 1551214"/>
              <a:gd name="connsiteY6" fmla="*/ 1281850 h 2053753"/>
              <a:gd name="connsiteX7" fmla="*/ 59034 w 1551214"/>
              <a:gd name="connsiteY7" fmla="*/ 1141173 h 2053753"/>
              <a:gd name="connsiteX8" fmla="*/ 94203 w 1551214"/>
              <a:gd name="connsiteY8" fmla="*/ 1070835 h 2053753"/>
              <a:gd name="connsiteX9" fmla="*/ 114300 w 1551214"/>
              <a:gd name="connsiteY9" fmla="*/ 920110 h 2053753"/>
              <a:gd name="connsiteX10" fmla="*/ 74107 w 1551214"/>
              <a:gd name="connsiteY10" fmla="*/ 749288 h 2053753"/>
              <a:gd name="connsiteX11" fmla="*/ 33913 w 1551214"/>
              <a:gd name="connsiteY11" fmla="*/ 663877 h 2053753"/>
              <a:gd name="connsiteX12" fmla="*/ 3768 w 1551214"/>
              <a:gd name="connsiteY12" fmla="*/ 508127 h 2053753"/>
              <a:gd name="connsiteX13" fmla="*/ 3768 w 1551214"/>
              <a:gd name="connsiteY13" fmla="*/ 397595 h 2053753"/>
              <a:gd name="connsiteX14" fmla="*/ 33913 w 1551214"/>
              <a:gd name="connsiteY14" fmla="*/ 266967 h 2053753"/>
              <a:gd name="connsiteX15" fmla="*/ 104252 w 1551214"/>
              <a:gd name="connsiteY15" fmla="*/ 176531 h 2053753"/>
              <a:gd name="connsiteX16" fmla="*/ 169566 w 1551214"/>
              <a:gd name="connsiteY16" fmla="*/ 146386 h 2053753"/>
              <a:gd name="connsiteX17" fmla="*/ 254977 w 1551214"/>
              <a:gd name="connsiteY17" fmla="*/ 111217 h 2053753"/>
              <a:gd name="connsiteX18" fmla="*/ 330340 w 1551214"/>
              <a:gd name="connsiteY18" fmla="*/ 101169 h 2053753"/>
              <a:gd name="connsiteX19" fmla="*/ 385606 w 1551214"/>
              <a:gd name="connsiteY19" fmla="*/ 161459 h 2053753"/>
              <a:gd name="connsiteX20" fmla="*/ 380581 w 1551214"/>
              <a:gd name="connsiteY20" fmla="*/ 261942 h 2053753"/>
              <a:gd name="connsiteX21" fmla="*/ 400678 w 1551214"/>
              <a:gd name="connsiteY21" fmla="*/ 407644 h 2053753"/>
              <a:gd name="connsiteX22" fmla="*/ 430823 w 1551214"/>
              <a:gd name="connsiteY22" fmla="*/ 513151 h 2053753"/>
              <a:gd name="connsiteX23" fmla="*/ 445896 w 1551214"/>
              <a:gd name="connsiteY23" fmla="*/ 588514 h 2053753"/>
              <a:gd name="connsiteX24" fmla="*/ 460968 w 1551214"/>
              <a:gd name="connsiteY24" fmla="*/ 678949 h 2053753"/>
              <a:gd name="connsiteX25" fmla="*/ 491113 w 1551214"/>
              <a:gd name="connsiteY25" fmla="*/ 759336 h 2053753"/>
              <a:gd name="connsiteX26" fmla="*/ 842806 w 1551214"/>
              <a:gd name="connsiteY26" fmla="*/ 1111028 h 2053753"/>
              <a:gd name="connsiteX27" fmla="*/ 817685 w 1551214"/>
              <a:gd name="connsiteY27" fmla="*/ 1055762 h 2053753"/>
              <a:gd name="connsiteX28" fmla="*/ 787540 w 1551214"/>
              <a:gd name="connsiteY28" fmla="*/ 935182 h 2053753"/>
              <a:gd name="connsiteX29" fmla="*/ 767443 w 1551214"/>
              <a:gd name="connsiteY29" fmla="*/ 809578 h 2053753"/>
              <a:gd name="connsiteX30" fmla="*/ 762419 w 1551214"/>
              <a:gd name="connsiteY30" fmla="*/ 653828 h 2053753"/>
              <a:gd name="connsiteX31" fmla="*/ 762419 w 1551214"/>
              <a:gd name="connsiteY31" fmla="*/ 543296 h 2053753"/>
              <a:gd name="connsiteX32" fmla="*/ 752370 w 1551214"/>
              <a:gd name="connsiteY32" fmla="*/ 427740 h 2053753"/>
              <a:gd name="connsiteX33" fmla="*/ 737298 w 1551214"/>
              <a:gd name="connsiteY33" fmla="*/ 307160 h 2053753"/>
              <a:gd name="connsiteX34" fmla="*/ 697105 w 1551214"/>
              <a:gd name="connsiteY34" fmla="*/ 226773 h 2053753"/>
              <a:gd name="connsiteX35" fmla="*/ 682032 w 1551214"/>
              <a:gd name="connsiteY35" fmla="*/ 116241 h 2053753"/>
              <a:gd name="connsiteX36" fmla="*/ 702129 w 1551214"/>
              <a:gd name="connsiteY36" fmla="*/ 50927 h 2053753"/>
              <a:gd name="connsiteX37" fmla="*/ 717201 w 1551214"/>
              <a:gd name="connsiteY37" fmla="*/ 40879 h 2053753"/>
              <a:gd name="connsiteX38" fmla="*/ 762419 w 1551214"/>
              <a:gd name="connsiteY38" fmla="*/ 20782 h 2053753"/>
              <a:gd name="connsiteX39" fmla="*/ 832757 w 1551214"/>
              <a:gd name="connsiteY39" fmla="*/ 685 h 2053753"/>
              <a:gd name="connsiteX40" fmla="*/ 903096 w 1551214"/>
              <a:gd name="connsiteY40" fmla="*/ 5710 h 2053753"/>
              <a:gd name="connsiteX41" fmla="*/ 953338 w 1551214"/>
              <a:gd name="connsiteY41" fmla="*/ 15758 h 2053753"/>
              <a:gd name="connsiteX42" fmla="*/ 1008603 w 1551214"/>
              <a:gd name="connsiteY42" fmla="*/ 76048 h 2053753"/>
              <a:gd name="connsiteX43" fmla="*/ 1068894 w 1551214"/>
              <a:gd name="connsiteY43" fmla="*/ 146386 h 2053753"/>
              <a:gd name="connsiteX44" fmla="*/ 1099039 w 1551214"/>
              <a:gd name="connsiteY44" fmla="*/ 392571 h 2053753"/>
              <a:gd name="connsiteX45" fmla="*/ 1099039 w 1551214"/>
              <a:gd name="connsiteY45" fmla="*/ 417692 h 2053753"/>
              <a:gd name="connsiteX46" fmla="*/ 1099039 w 1551214"/>
              <a:gd name="connsiteY46" fmla="*/ 553345 h 2053753"/>
              <a:gd name="connsiteX47" fmla="*/ 1099039 w 1551214"/>
              <a:gd name="connsiteY47" fmla="*/ 653828 h 2053753"/>
              <a:gd name="connsiteX48" fmla="*/ 1058845 w 1551214"/>
              <a:gd name="connsiteY48" fmla="*/ 749288 h 2053753"/>
              <a:gd name="connsiteX49" fmla="*/ 1028700 w 1551214"/>
              <a:gd name="connsiteY49" fmla="*/ 824650 h 2053753"/>
              <a:gd name="connsiteX50" fmla="*/ 1023676 w 1551214"/>
              <a:gd name="connsiteY50" fmla="*/ 884940 h 2053753"/>
              <a:gd name="connsiteX51" fmla="*/ 1063869 w 1551214"/>
              <a:gd name="connsiteY51" fmla="*/ 985424 h 2053753"/>
              <a:gd name="connsiteX52" fmla="*/ 1104063 w 1551214"/>
              <a:gd name="connsiteY52" fmla="*/ 1065811 h 2053753"/>
              <a:gd name="connsiteX53" fmla="*/ 1179425 w 1551214"/>
              <a:gd name="connsiteY53" fmla="*/ 1221560 h 2053753"/>
              <a:gd name="connsiteX54" fmla="*/ 1184450 w 1551214"/>
              <a:gd name="connsiteY54" fmla="*/ 1296923 h 2053753"/>
              <a:gd name="connsiteX55" fmla="*/ 1184450 w 1551214"/>
              <a:gd name="connsiteY55" fmla="*/ 1377310 h 2053753"/>
              <a:gd name="connsiteX56" fmla="*/ 1149280 w 1551214"/>
              <a:gd name="connsiteY56" fmla="*/ 1457696 h 2053753"/>
              <a:gd name="connsiteX57" fmla="*/ 817685 w 1551214"/>
              <a:gd name="connsiteY57" fmla="*/ 1919921 h 2053753"/>
              <a:gd name="connsiteX58" fmla="*/ 888023 w 1551214"/>
              <a:gd name="connsiteY58" fmla="*/ 2045525 h 2053753"/>
              <a:gd name="connsiteX59" fmla="*/ 963386 w 1551214"/>
              <a:gd name="connsiteY59" fmla="*/ 2035477 h 2053753"/>
              <a:gd name="connsiteX60" fmla="*/ 1033724 w 1551214"/>
              <a:gd name="connsiteY60" fmla="*/ 1985235 h 2053753"/>
              <a:gd name="connsiteX61" fmla="*/ 1109087 w 1551214"/>
              <a:gd name="connsiteY61" fmla="*/ 1904848 h 2053753"/>
              <a:gd name="connsiteX62" fmla="*/ 1219619 w 1551214"/>
              <a:gd name="connsiteY62" fmla="*/ 1744074 h 2053753"/>
              <a:gd name="connsiteX63" fmla="*/ 1294981 w 1551214"/>
              <a:gd name="connsiteY63" fmla="*/ 1563204 h 2053753"/>
              <a:gd name="connsiteX64" fmla="*/ 1505997 w 1551214"/>
              <a:gd name="connsiteY64" fmla="*/ 241846 h 2053753"/>
              <a:gd name="connsiteX65" fmla="*/ 1505997 w 1551214"/>
              <a:gd name="connsiteY65" fmla="*/ 503103 h 2053753"/>
              <a:gd name="connsiteX66" fmla="*/ 1511021 w 1551214"/>
              <a:gd name="connsiteY66" fmla="*/ 628707 h 2053753"/>
              <a:gd name="connsiteX67" fmla="*/ 1551214 w 1551214"/>
              <a:gd name="connsiteY67" fmla="*/ 699046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66" fmla="*/ 1511021 w 1521443"/>
              <a:gd name="connsiteY66" fmla="*/ 628707 h 2053753"/>
              <a:gd name="connsiteX0" fmla="*/ 189663 w 1521443"/>
              <a:gd name="connsiteY0" fmla="*/ 1889775 h 2053753"/>
              <a:gd name="connsiteX1" fmla="*/ 129373 w 1521443"/>
              <a:gd name="connsiteY1" fmla="*/ 1814413 h 2053753"/>
              <a:gd name="connsiteX2" fmla="*/ 79131 w 1521443"/>
              <a:gd name="connsiteY2" fmla="*/ 1708905 h 2053753"/>
              <a:gd name="connsiteX3" fmla="*/ 79131 w 1521443"/>
              <a:gd name="connsiteY3" fmla="*/ 1633542 h 2053753"/>
              <a:gd name="connsiteX4" fmla="*/ 79131 w 1521443"/>
              <a:gd name="connsiteY4" fmla="*/ 1502914 h 2053753"/>
              <a:gd name="connsiteX5" fmla="*/ 84155 w 1521443"/>
              <a:gd name="connsiteY5" fmla="*/ 1367261 h 2053753"/>
              <a:gd name="connsiteX6" fmla="*/ 79131 w 1521443"/>
              <a:gd name="connsiteY6" fmla="*/ 1281850 h 2053753"/>
              <a:gd name="connsiteX7" fmla="*/ 59034 w 1521443"/>
              <a:gd name="connsiteY7" fmla="*/ 1141173 h 2053753"/>
              <a:gd name="connsiteX8" fmla="*/ 94203 w 1521443"/>
              <a:gd name="connsiteY8" fmla="*/ 1070835 h 2053753"/>
              <a:gd name="connsiteX9" fmla="*/ 114300 w 1521443"/>
              <a:gd name="connsiteY9" fmla="*/ 920110 h 2053753"/>
              <a:gd name="connsiteX10" fmla="*/ 74107 w 1521443"/>
              <a:gd name="connsiteY10" fmla="*/ 749288 h 2053753"/>
              <a:gd name="connsiteX11" fmla="*/ 33913 w 1521443"/>
              <a:gd name="connsiteY11" fmla="*/ 663877 h 2053753"/>
              <a:gd name="connsiteX12" fmla="*/ 3768 w 1521443"/>
              <a:gd name="connsiteY12" fmla="*/ 508127 h 2053753"/>
              <a:gd name="connsiteX13" fmla="*/ 3768 w 1521443"/>
              <a:gd name="connsiteY13" fmla="*/ 397595 h 2053753"/>
              <a:gd name="connsiteX14" fmla="*/ 33913 w 1521443"/>
              <a:gd name="connsiteY14" fmla="*/ 266967 h 2053753"/>
              <a:gd name="connsiteX15" fmla="*/ 104252 w 1521443"/>
              <a:gd name="connsiteY15" fmla="*/ 176531 h 2053753"/>
              <a:gd name="connsiteX16" fmla="*/ 169566 w 1521443"/>
              <a:gd name="connsiteY16" fmla="*/ 146386 h 2053753"/>
              <a:gd name="connsiteX17" fmla="*/ 254977 w 1521443"/>
              <a:gd name="connsiteY17" fmla="*/ 111217 h 2053753"/>
              <a:gd name="connsiteX18" fmla="*/ 330340 w 1521443"/>
              <a:gd name="connsiteY18" fmla="*/ 101169 h 2053753"/>
              <a:gd name="connsiteX19" fmla="*/ 385606 w 1521443"/>
              <a:gd name="connsiteY19" fmla="*/ 161459 h 2053753"/>
              <a:gd name="connsiteX20" fmla="*/ 380581 w 1521443"/>
              <a:gd name="connsiteY20" fmla="*/ 261942 h 2053753"/>
              <a:gd name="connsiteX21" fmla="*/ 400678 w 1521443"/>
              <a:gd name="connsiteY21" fmla="*/ 407644 h 2053753"/>
              <a:gd name="connsiteX22" fmla="*/ 430823 w 1521443"/>
              <a:gd name="connsiteY22" fmla="*/ 513151 h 2053753"/>
              <a:gd name="connsiteX23" fmla="*/ 445896 w 1521443"/>
              <a:gd name="connsiteY23" fmla="*/ 588514 h 2053753"/>
              <a:gd name="connsiteX24" fmla="*/ 460968 w 1521443"/>
              <a:gd name="connsiteY24" fmla="*/ 678949 h 2053753"/>
              <a:gd name="connsiteX25" fmla="*/ 491113 w 1521443"/>
              <a:gd name="connsiteY25" fmla="*/ 759336 h 2053753"/>
              <a:gd name="connsiteX26" fmla="*/ 842806 w 1521443"/>
              <a:gd name="connsiteY26" fmla="*/ 1111028 h 2053753"/>
              <a:gd name="connsiteX27" fmla="*/ 817685 w 1521443"/>
              <a:gd name="connsiteY27" fmla="*/ 1055762 h 2053753"/>
              <a:gd name="connsiteX28" fmla="*/ 787540 w 1521443"/>
              <a:gd name="connsiteY28" fmla="*/ 935182 h 2053753"/>
              <a:gd name="connsiteX29" fmla="*/ 767443 w 1521443"/>
              <a:gd name="connsiteY29" fmla="*/ 809578 h 2053753"/>
              <a:gd name="connsiteX30" fmla="*/ 762419 w 1521443"/>
              <a:gd name="connsiteY30" fmla="*/ 653828 h 2053753"/>
              <a:gd name="connsiteX31" fmla="*/ 762419 w 1521443"/>
              <a:gd name="connsiteY31" fmla="*/ 543296 h 2053753"/>
              <a:gd name="connsiteX32" fmla="*/ 752370 w 1521443"/>
              <a:gd name="connsiteY32" fmla="*/ 427740 h 2053753"/>
              <a:gd name="connsiteX33" fmla="*/ 737298 w 1521443"/>
              <a:gd name="connsiteY33" fmla="*/ 307160 h 2053753"/>
              <a:gd name="connsiteX34" fmla="*/ 697105 w 1521443"/>
              <a:gd name="connsiteY34" fmla="*/ 226773 h 2053753"/>
              <a:gd name="connsiteX35" fmla="*/ 682032 w 1521443"/>
              <a:gd name="connsiteY35" fmla="*/ 116241 h 2053753"/>
              <a:gd name="connsiteX36" fmla="*/ 702129 w 1521443"/>
              <a:gd name="connsiteY36" fmla="*/ 50927 h 2053753"/>
              <a:gd name="connsiteX37" fmla="*/ 717201 w 1521443"/>
              <a:gd name="connsiteY37" fmla="*/ 40879 h 2053753"/>
              <a:gd name="connsiteX38" fmla="*/ 762419 w 1521443"/>
              <a:gd name="connsiteY38" fmla="*/ 20782 h 2053753"/>
              <a:gd name="connsiteX39" fmla="*/ 832757 w 1521443"/>
              <a:gd name="connsiteY39" fmla="*/ 685 h 2053753"/>
              <a:gd name="connsiteX40" fmla="*/ 903096 w 1521443"/>
              <a:gd name="connsiteY40" fmla="*/ 5710 h 2053753"/>
              <a:gd name="connsiteX41" fmla="*/ 953338 w 1521443"/>
              <a:gd name="connsiteY41" fmla="*/ 15758 h 2053753"/>
              <a:gd name="connsiteX42" fmla="*/ 1008603 w 1521443"/>
              <a:gd name="connsiteY42" fmla="*/ 76048 h 2053753"/>
              <a:gd name="connsiteX43" fmla="*/ 1068894 w 1521443"/>
              <a:gd name="connsiteY43" fmla="*/ 146386 h 2053753"/>
              <a:gd name="connsiteX44" fmla="*/ 1099039 w 1521443"/>
              <a:gd name="connsiteY44" fmla="*/ 392571 h 2053753"/>
              <a:gd name="connsiteX45" fmla="*/ 1099039 w 1521443"/>
              <a:gd name="connsiteY45" fmla="*/ 417692 h 2053753"/>
              <a:gd name="connsiteX46" fmla="*/ 1099039 w 1521443"/>
              <a:gd name="connsiteY46" fmla="*/ 553345 h 2053753"/>
              <a:gd name="connsiteX47" fmla="*/ 1099039 w 1521443"/>
              <a:gd name="connsiteY47" fmla="*/ 653828 h 2053753"/>
              <a:gd name="connsiteX48" fmla="*/ 1058845 w 1521443"/>
              <a:gd name="connsiteY48" fmla="*/ 749288 h 2053753"/>
              <a:gd name="connsiteX49" fmla="*/ 1028700 w 1521443"/>
              <a:gd name="connsiteY49" fmla="*/ 824650 h 2053753"/>
              <a:gd name="connsiteX50" fmla="*/ 1023676 w 1521443"/>
              <a:gd name="connsiteY50" fmla="*/ 884940 h 2053753"/>
              <a:gd name="connsiteX51" fmla="*/ 1063869 w 1521443"/>
              <a:gd name="connsiteY51" fmla="*/ 985424 h 2053753"/>
              <a:gd name="connsiteX52" fmla="*/ 1104063 w 1521443"/>
              <a:gd name="connsiteY52" fmla="*/ 1065811 h 2053753"/>
              <a:gd name="connsiteX53" fmla="*/ 1179425 w 1521443"/>
              <a:gd name="connsiteY53" fmla="*/ 1221560 h 2053753"/>
              <a:gd name="connsiteX54" fmla="*/ 1184450 w 1521443"/>
              <a:gd name="connsiteY54" fmla="*/ 1296923 h 2053753"/>
              <a:gd name="connsiteX55" fmla="*/ 1184450 w 1521443"/>
              <a:gd name="connsiteY55" fmla="*/ 1377310 h 2053753"/>
              <a:gd name="connsiteX56" fmla="*/ 1149280 w 1521443"/>
              <a:gd name="connsiteY56" fmla="*/ 1457696 h 2053753"/>
              <a:gd name="connsiteX57" fmla="*/ 817685 w 1521443"/>
              <a:gd name="connsiteY57" fmla="*/ 1919921 h 2053753"/>
              <a:gd name="connsiteX58" fmla="*/ 888023 w 1521443"/>
              <a:gd name="connsiteY58" fmla="*/ 2045525 h 2053753"/>
              <a:gd name="connsiteX59" fmla="*/ 963386 w 1521443"/>
              <a:gd name="connsiteY59" fmla="*/ 2035477 h 2053753"/>
              <a:gd name="connsiteX60" fmla="*/ 1033724 w 1521443"/>
              <a:gd name="connsiteY60" fmla="*/ 1985235 h 2053753"/>
              <a:gd name="connsiteX61" fmla="*/ 1109087 w 1521443"/>
              <a:gd name="connsiteY61" fmla="*/ 1904848 h 2053753"/>
              <a:gd name="connsiteX62" fmla="*/ 1219619 w 1521443"/>
              <a:gd name="connsiteY62" fmla="*/ 1744074 h 2053753"/>
              <a:gd name="connsiteX63" fmla="*/ 1294981 w 1521443"/>
              <a:gd name="connsiteY63" fmla="*/ 1563204 h 2053753"/>
              <a:gd name="connsiteX64" fmla="*/ 1505997 w 1521443"/>
              <a:gd name="connsiteY64" fmla="*/ 241846 h 2053753"/>
              <a:gd name="connsiteX65" fmla="*/ 1505997 w 1521443"/>
              <a:gd name="connsiteY65" fmla="*/ 503103 h 2053753"/>
              <a:gd name="connsiteX0" fmla="*/ 189663 w 1505997"/>
              <a:gd name="connsiteY0" fmla="*/ 1889775 h 2053753"/>
              <a:gd name="connsiteX1" fmla="*/ 129373 w 1505997"/>
              <a:gd name="connsiteY1" fmla="*/ 1814413 h 2053753"/>
              <a:gd name="connsiteX2" fmla="*/ 79131 w 1505997"/>
              <a:gd name="connsiteY2" fmla="*/ 1708905 h 2053753"/>
              <a:gd name="connsiteX3" fmla="*/ 79131 w 1505997"/>
              <a:gd name="connsiteY3" fmla="*/ 1633542 h 2053753"/>
              <a:gd name="connsiteX4" fmla="*/ 79131 w 1505997"/>
              <a:gd name="connsiteY4" fmla="*/ 1502914 h 2053753"/>
              <a:gd name="connsiteX5" fmla="*/ 84155 w 1505997"/>
              <a:gd name="connsiteY5" fmla="*/ 1367261 h 2053753"/>
              <a:gd name="connsiteX6" fmla="*/ 79131 w 1505997"/>
              <a:gd name="connsiteY6" fmla="*/ 1281850 h 2053753"/>
              <a:gd name="connsiteX7" fmla="*/ 59034 w 1505997"/>
              <a:gd name="connsiteY7" fmla="*/ 1141173 h 2053753"/>
              <a:gd name="connsiteX8" fmla="*/ 94203 w 1505997"/>
              <a:gd name="connsiteY8" fmla="*/ 1070835 h 2053753"/>
              <a:gd name="connsiteX9" fmla="*/ 114300 w 1505997"/>
              <a:gd name="connsiteY9" fmla="*/ 920110 h 2053753"/>
              <a:gd name="connsiteX10" fmla="*/ 74107 w 1505997"/>
              <a:gd name="connsiteY10" fmla="*/ 749288 h 2053753"/>
              <a:gd name="connsiteX11" fmla="*/ 33913 w 1505997"/>
              <a:gd name="connsiteY11" fmla="*/ 663877 h 2053753"/>
              <a:gd name="connsiteX12" fmla="*/ 3768 w 1505997"/>
              <a:gd name="connsiteY12" fmla="*/ 508127 h 2053753"/>
              <a:gd name="connsiteX13" fmla="*/ 3768 w 1505997"/>
              <a:gd name="connsiteY13" fmla="*/ 397595 h 2053753"/>
              <a:gd name="connsiteX14" fmla="*/ 33913 w 1505997"/>
              <a:gd name="connsiteY14" fmla="*/ 266967 h 2053753"/>
              <a:gd name="connsiteX15" fmla="*/ 104252 w 1505997"/>
              <a:gd name="connsiteY15" fmla="*/ 176531 h 2053753"/>
              <a:gd name="connsiteX16" fmla="*/ 169566 w 1505997"/>
              <a:gd name="connsiteY16" fmla="*/ 146386 h 2053753"/>
              <a:gd name="connsiteX17" fmla="*/ 254977 w 1505997"/>
              <a:gd name="connsiteY17" fmla="*/ 111217 h 2053753"/>
              <a:gd name="connsiteX18" fmla="*/ 330340 w 1505997"/>
              <a:gd name="connsiteY18" fmla="*/ 101169 h 2053753"/>
              <a:gd name="connsiteX19" fmla="*/ 385606 w 1505997"/>
              <a:gd name="connsiteY19" fmla="*/ 161459 h 2053753"/>
              <a:gd name="connsiteX20" fmla="*/ 380581 w 1505997"/>
              <a:gd name="connsiteY20" fmla="*/ 261942 h 2053753"/>
              <a:gd name="connsiteX21" fmla="*/ 400678 w 1505997"/>
              <a:gd name="connsiteY21" fmla="*/ 407644 h 2053753"/>
              <a:gd name="connsiteX22" fmla="*/ 430823 w 1505997"/>
              <a:gd name="connsiteY22" fmla="*/ 513151 h 2053753"/>
              <a:gd name="connsiteX23" fmla="*/ 445896 w 1505997"/>
              <a:gd name="connsiteY23" fmla="*/ 588514 h 2053753"/>
              <a:gd name="connsiteX24" fmla="*/ 460968 w 1505997"/>
              <a:gd name="connsiteY24" fmla="*/ 678949 h 2053753"/>
              <a:gd name="connsiteX25" fmla="*/ 491113 w 1505997"/>
              <a:gd name="connsiteY25" fmla="*/ 759336 h 2053753"/>
              <a:gd name="connsiteX26" fmla="*/ 842806 w 1505997"/>
              <a:gd name="connsiteY26" fmla="*/ 1111028 h 2053753"/>
              <a:gd name="connsiteX27" fmla="*/ 817685 w 1505997"/>
              <a:gd name="connsiteY27" fmla="*/ 1055762 h 2053753"/>
              <a:gd name="connsiteX28" fmla="*/ 787540 w 1505997"/>
              <a:gd name="connsiteY28" fmla="*/ 935182 h 2053753"/>
              <a:gd name="connsiteX29" fmla="*/ 767443 w 1505997"/>
              <a:gd name="connsiteY29" fmla="*/ 809578 h 2053753"/>
              <a:gd name="connsiteX30" fmla="*/ 762419 w 1505997"/>
              <a:gd name="connsiteY30" fmla="*/ 653828 h 2053753"/>
              <a:gd name="connsiteX31" fmla="*/ 762419 w 1505997"/>
              <a:gd name="connsiteY31" fmla="*/ 543296 h 2053753"/>
              <a:gd name="connsiteX32" fmla="*/ 752370 w 1505997"/>
              <a:gd name="connsiteY32" fmla="*/ 427740 h 2053753"/>
              <a:gd name="connsiteX33" fmla="*/ 737298 w 1505997"/>
              <a:gd name="connsiteY33" fmla="*/ 307160 h 2053753"/>
              <a:gd name="connsiteX34" fmla="*/ 697105 w 1505997"/>
              <a:gd name="connsiteY34" fmla="*/ 226773 h 2053753"/>
              <a:gd name="connsiteX35" fmla="*/ 682032 w 1505997"/>
              <a:gd name="connsiteY35" fmla="*/ 116241 h 2053753"/>
              <a:gd name="connsiteX36" fmla="*/ 702129 w 1505997"/>
              <a:gd name="connsiteY36" fmla="*/ 50927 h 2053753"/>
              <a:gd name="connsiteX37" fmla="*/ 717201 w 1505997"/>
              <a:gd name="connsiteY37" fmla="*/ 40879 h 2053753"/>
              <a:gd name="connsiteX38" fmla="*/ 762419 w 1505997"/>
              <a:gd name="connsiteY38" fmla="*/ 20782 h 2053753"/>
              <a:gd name="connsiteX39" fmla="*/ 832757 w 1505997"/>
              <a:gd name="connsiteY39" fmla="*/ 685 h 2053753"/>
              <a:gd name="connsiteX40" fmla="*/ 903096 w 1505997"/>
              <a:gd name="connsiteY40" fmla="*/ 5710 h 2053753"/>
              <a:gd name="connsiteX41" fmla="*/ 953338 w 1505997"/>
              <a:gd name="connsiteY41" fmla="*/ 15758 h 2053753"/>
              <a:gd name="connsiteX42" fmla="*/ 1008603 w 1505997"/>
              <a:gd name="connsiteY42" fmla="*/ 76048 h 2053753"/>
              <a:gd name="connsiteX43" fmla="*/ 1068894 w 1505997"/>
              <a:gd name="connsiteY43" fmla="*/ 146386 h 2053753"/>
              <a:gd name="connsiteX44" fmla="*/ 1099039 w 1505997"/>
              <a:gd name="connsiteY44" fmla="*/ 392571 h 2053753"/>
              <a:gd name="connsiteX45" fmla="*/ 1099039 w 1505997"/>
              <a:gd name="connsiteY45" fmla="*/ 417692 h 2053753"/>
              <a:gd name="connsiteX46" fmla="*/ 1099039 w 1505997"/>
              <a:gd name="connsiteY46" fmla="*/ 553345 h 2053753"/>
              <a:gd name="connsiteX47" fmla="*/ 1099039 w 1505997"/>
              <a:gd name="connsiteY47" fmla="*/ 653828 h 2053753"/>
              <a:gd name="connsiteX48" fmla="*/ 1058845 w 1505997"/>
              <a:gd name="connsiteY48" fmla="*/ 749288 h 2053753"/>
              <a:gd name="connsiteX49" fmla="*/ 1028700 w 1505997"/>
              <a:gd name="connsiteY49" fmla="*/ 824650 h 2053753"/>
              <a:gd name="connsiteX50" fmla="*/ 1023676 w 1505997"/>
              <a:gd name="connsiteY50" fmla="*/ 884940 h 2053753"/>
              <a:gd name="connsiteX51" fmla="*/ 1063869 w 1505997"/>
              <a:gd name="connsiteY51" fmla="*/ 985424 h 2053753"/>
              <a:gd name="connsiteX52" fmla="*/ 1104063 w 1505997"/>
              <a:gd name="connsiteY52" fmla="*/ 1065811 h 2053753"/>
              <a:gd name="connsiteX53" fmla="*/ 1179425 w 1505997"/>
              <a:gd name="connsiteY53" fmla="*/ 1221560 h 2053753"/>
              <a:gd name="connsiteX54" fmla="*/ 1184450 w 1505997"/>
              <a:gd name="connsiteY54" fmla="*/ 1296923 h 2053753"/>
              <a:gd name="connsiteX55" fmla="*/ 1184450 w 1505997"/>
              <a:gd name="connsiteY55" fmla="*/ 1377310 h 2053753"/>
              <a:gd name="connsiteX56" fmla="*/ 1149280 w 1505997"/>
              <a:gd name="connsiteY56" fmla="*/ 1457696 h 2053753"/>
              <a:gd name="connsiteX57" fmla="*/ 817685 w 1505997"/>
              <a:gd name="connsiteY57" fmla="*/ 1919921 h 2053753"/>
              <a:gd name="connsiteX58" fmla="*/ 888023 w 1505997"/>
              <a:gd name="connsiteY58" fmla="*/ 2045525 h 2053753"/>
              <a:gd name="connsiteX59" fmla="*/ 963386 w 1505997"/>
              <a:gd name="connsiteY59" fmla="*/ 2035477 h 2053753"/>
              <a:gd name="connsiteX60" fmla="*/ 1033724 w 1505997"/>
              <a:gd name="connsiteY60" fmla="*/ 1985235 h 2053753"/>
              <a:gd name="connsiteX61" fmla="*/ 1109087 w 1505997"/>
              <a:gd name="connsiteY61" fmla="*/ 1904848 h 2053753"/>
              <a:gd name="connsiteX62" fmla="*/ 1219619 w 1505997"/>
              <a:gd name="connsiteY62" fmla="*/ 1744074 h 2053753"/>
              <a:gd name="connsiteX63" fmla="*/ 1294981 w 1505997"/>
              <a:gd name="connsiteY63" fmla="*/ 1563204 h 2053753"/>
              <a:gd name="connsiteX64" fmla="*/ 1505997 w 1505997"/>
              <a:gd name="connsiteY64" fmla="*/ 241846 h 2053753"/>
              <a:gd name="connsiteX0" fmla="*/ 189663 w 1294981"/>
              <a:gd name="connsiteY0" fmla="*/ 1889775 h 2053753"/>
              <a:gd name="connsiteX1" fmla="*/ 129373 w 1294981"/>
              <a:gd name="connsiteY1" fmla="*/ 1814413 h 2053753"/>
              <a:gd name="connsiteX2" fmla="*/ 79131 w 1294981"/>
              <a:gd name="connsiteY2" fmla="*/ 1708905 h 2053753"/>
              <a:gd name="connsiteX3" fmla="*/ 79131 w 1294981"/>
              <a:gd name="connsiteY3" fmla="*/ 1633542 h 2053753"/>
              <a:gd name="connsiteX4" fmla="*/ 79131 w 1294981"/>
              <a:gd name="connsiteY4" fmla="*/ 1502914 h 2053753"/>
              <a:gd name="connsiteX5" fmla="*/ 84155 w 1294981"/>
              <a:gd name="connsiteY5" fmla="*/ 1367261 h 2053753"/>
              <a:gd name="connsiteX6" fmla="*/ 79131 w 1294981"/>
              <a:gd name="connsiteY6" fmla="*/ 1281850 h 2053753"/>
              <a:gd name="connsiteX7" fmla="*/ 59034 w 1294981"/>
              <a:gd name="connsiteY7" fmla="*/ 1141173 h 2053753"/>
              <a:gd name="connsiteX8" fmla="*/ 94203 w 1294981"/>
              <a:gd name="connsiteY8" fmla="*/ 1070835 h 2053753"/>
              <a:gd name="connsiteX9" fmla="*/ 114300 w 1294981"/>
              <a:gd name="connsiteY9" fmla="*/ 920110 h 2053753"/>
              <a:gd name="connsiteX10" fmla="*/ 74107 w 1294981"/>
              <a:gd name="connsiteY10" fmla="*/ 749288 h 2053753"/>
              <a:gd name="connsiteX11" fmla="*/ 33913 w 1294981"/>
              <a:gd name="connsiteY11" fmla="*/ 663877 h 2053753"/>
              <a:gd name="connsiteX12" fmla="*/ 3768 w 1294981"/>
              <a:gd name="connsiteY12" fmla="*/ 508127 h 2053753"/>
              <a:gd name="connsiteX13" fmla="*/ 3768 w 1294981"/>
              <a:gd name="connsiteY13" fmla="*/ 397595 h 2053753"/>
              <a:gd name="connsiteX14" fmla="*/ 33913 w 1294981"/>
              <a:gd name="connsiteY14" fmla="*/ 266967 h 2053753"/>
              <a:gd name="connsiteX15" fmla="*/ 104252 w 1294981"/>
              <a:gd name="connsiteY15" fmla="*/ 176531 h 2053753"/>
              <a:gd name="connsiteX16" fmla="*/ 169566 w 1294981"/>
              <a:gd name="connsiteY16" fmla="*/ 146386 h 2053753"/>
              <a:gd name="connsiteX17" fmla="*/ 254977 w 1294981"/>
              <a:gd name="connsiteY17" fmla="*/ 111217 h 2053753"/>
              <a:gd name="connsiteX18" fmla="*/ 330340 w 1294981"/>
              <a:gd name="connsiteY18" fmla="*/ 101169 h 2053753"/>
              <a:gd name="connsiteX19" fmla="*/ 385606 w 1294981"/>
              <a:gd name="connsiteY19" fmla="*/ 161459 h 2053753"/>
              <a:gd name="connsiteX20" fmla="*/ 380581 w 1294981"/>
              <a:gd name="connsiteY20" fmla="*/ 261942 h 2053753"/>
              <a:gd name="connsiteX21" fmla="*/ 400678 w 1294981"/>
              <a:gd name="connsiteY21" fmla="*/ 407644 h 2053753"/>
              <a:gd name="connsiteX22" fmla="*/ 430823 w 1294981"/>
              <a:gd name="connsiteY22" fmla="*/ 513151 h 2053753"/>
              <a:gd name="connsiteX23" fmla="*/ 445896 w 1294981"/>
              <a:gd name="connsiteY23" fmla="*/ 588514 h 2053753"/>
              <a:gd name="connsiteX24" fmla="*/ 460968 w 1294981"/>
              <a:gd name="connsiteY24" fmla="*/ 678949 h 2053753"/>
              <a:gd name="connsiteX25" fmla="*/ 491113 w 1294981"/>
              <a:gd name="connsiteY25" fmla="*/ 759336 h 2053753"/>
              <a:gd name="connsiteX26" fmla="*/ 842806 w 1294981"/>
              <a:gd name="connsiteY26" fmla="*/ 1111028 h 2053753"/>
              <a:gd name="connsiteX27" fmla="*/ 817685 w 1294981"/>
              <a:gd name="connsiteY27" fmla="*/ 1055762 h 2053753"/>
              <a:gd name="connsiteX28" fmla="*/ 787540 w 1294981"/>
              <a:gd name="connsiteY28" fmla="*/ 935182 h 2053753"/>
              <a:gd name="connsiteX29" fmla="*/ 767443 w 1294981"/>
              <a:gd name="connsiteY29" fmla="*/ 809578 h 2053753"/>
              <a:gd name="connsiteX30" fmla="*/ 762419 w 1294981"/>
              <a:gd name="connsiteY30" fmla="*/ 653828 h 2053753"/>
              <a:gd name="connsiteX31" fmla="*/ 762419 w 1294981"/>
              <a:gd name="connsiteY31" fmla="*/ 543296 h 2053753"/>
              <a:gd name="connsiteX32" fmla="*/ 752370 w 1294981"/>
              <a:gd name="connsiteY32" fmla="*/ 427740 h 2053753"/>
              <a:gd name="connsiteX33" fmla="*/ 737298 w 1294981"/>
              <a:gd name="connsiteY33" fmla="*/ 307160 h 2053753"/>
              <a:gd name="connsiteX34" fmla="*/ 697105 w 1294981"/>
              <a:gd name="connsiteY34" fmla="*/ 226773 h 2053753"/>
              <a:gd name="connsiteX35" fmla="*/ 682032 w 1294981"/>
              <a:gd name="connsiteY35" fmla="*/ 116241 h 2053753"/>
              <a:gd name="connsiteX36" fmla="*/ 702129 w 1294981"/>
              <a:gd name="connsiteY36" fmla="*/ 50927 h 2053753"/>
              <a:gd name="connsiteX37" fmla="*/ 717201 w 1294981"/>
              <a:gd name="connsiteY37" fmla="*/ 40879 h 2053753"/>
              <a:gd name="connsiteX38" fmla="*/ 762419 w 1294981"/>
              <a:gd name="connsiteY38" fmla="*/ 20782 h 2053753"/>
              <a:gd name="connsiteX39" fmla="*/ 832757 w 1294981"/>
              <a:gd name="connsiteY39" fmla="*/ 685 h 2053753"/>
              <a:gd name="connsiteX40" fmla="*/ 903096 w 1294981"/>
              <a:gd name="connsiteY40" fmla="*/ 5710 h 2053753"/>
              <a:gd name="connsiteX41" fmla="*/ 953338 w 1294981"/>
              <a:gd name="connsiteY41" fmla="*/ 15758 h 2053753"/>
              <a:gd name="connsiteX42" fmla="*/ 1008603 w 1294981"/>
              <a:gd name="connsiteY42" fmla="*/ 76048 h 2053753"/>
              <a:gd name="connsiteX43" fmla="*/ 1068894 w 1294981"/>
              <a:gd name="connsiteY43" fmla="*/ 146386 h 2053753"/>
              <a:gd name="connsiteX44" fmla="*/ 1099039 w 1294981"/>
              <a:gd name="connsiteY44" fmla="*/ 392571 h 2053753"/>
              <a:gd name="connsiteX45" fmla="*/ 1099039 w 1294981"/>
              <a:gd name="connsiteY45" fmla="*/ 417692 h 2053753"/>
              <a:gd name="connsiteX46" fmla="*/ 1099039 w 1294981"/>
              <a:gd name="connsiteY46" fmla="*/ 553345 h 2053753"/>
              <a:gd name="connsiteX47" fmla="*/ 1099039 w 1294981"/>
              <a:gd name="connsiteY47" fmla="*/ 653828 h 2053753"/>
              <a:gd name="connsiteX48" fmla="*/ 1058845 w 1294981"/>
              <a:gd name="connsiteY48" fmla="*/ 749288 h 2053753"/>
              <a:gd name="connsiteX49" fmla="*/ 1028700 w 1294981"/>
              <a:gd name="connsiteY49" fmla="*/ 824650 h 2053753"/>
              <a:gd name="connsiteX50" fmla="*/ 1023676 w 1294981"/>
              <a:gd name="connsiteY50" fmla="*/ 884940 h 2053753"/>
              <a:gd name="connsiteX51" fmla="*/ 1063869 w 1294981"/>
              <a:gd name="connsiteY51" fmla="*/ 985424 h 2053753"/>
              <a:gd name="connsiteX52" fmla="*/ 1104063 w 1294981"/>
              <a:gd name="connsiteY52" fmla="*/ 1065811 h 2053753"/>
              <a:gd name="connsiteX53" fmla="*/ 1179425 w 1294981"/>
              <a:gd name="connsiteY53" fmla="*/ 1221560 h 2053753"/>
              <a:gd name="connsiteX54" fmla="*/ 1184450 w 1294981"/>
              <a:gd name="connsiteY54" fmla="*/ 1296923 h 2053753"/>
              <a:gd name="connsiteX55" fmla="*/ 1184450 w 1294981"/>
              <a:gd name="connsiteY55" fmla="*/ 1377310 h 2053753"/>
              <a:gd name="connsiteX56" fmla="*/ 1149280 w 1294981"/>
              <a:gd name="connsiteY56" fmla="*/ 1457696 h 2053753"/>
              <a:gd name="connsiteX57" fmla="*/ 817685 w 1294981"/>
              <a:gd name="connsiteY57" fmla="*/ 1919921 h 2053753"/>
              <a:gd name="connsiteX58" fmla="*/ 888023 w 1294981"/>
              <a:gd name="connsiteY58" fmla="*/ 2045525 h 2053753"/>
              <a:gd name="connsiteX59" fmla="*/ 963386 w 1294981"/>
              <a:gd name="connsiteY59" fmla="*/ 2035477 h 2053753"/>
              <a:gd name="connsiteX60" fmla="*/ 1033724 w 1294981"/>
              <a:gd name="connsiteY60" fmla="*/ 1985235 h 2053753"/>
              <a:gd name="connsiteX61" fmla="*/ 1109087 w 1294981"/>
              <a:gd name="connsiteY61" fmla="*/ 1904848 h 2053753"/>
              <a:gd name="connsiteX62" fmla="*/ 1219619 w 1294981"/>
              <a:gd name="connsiteY62" fmla="*/ 1744074 h 2053753"/>
              <a:gd name="connsiteX63" fmla="*/ 1294981 w 1294981"/>
              <a:gd name="connsiteY63" fmla="*/ 1563204 h 2053753"/>
              <a:gd name="connsiteX0" fmla="*/ 189663 w 1219619"/>
              <a:gd name="connsiteY0" fmla="*/ 1889775 h 2053753"/>
              <a:gd name="connsiteX1" fmla="*/ 129373 w 1219619"/>
              <a:gd name="connsiteY1" fmla="*/ 1814413 h 2053753"/>
              <a:gd name="connsiteX2" fmla="*/ 79131 w 1219619"/>
              <a:gd name="connsiteY2" fmla="*/ 1708905 h 2053753"/>
              <a:gd name="connsiteX3" fmla="*/ 79131 w 1219619"/>
              <a:gd name="connsiteY3" fmla="*/ 1633542 h 2053753"/>
              <a:gd name="connsiteX4" fmla="*/ 79131 w 1219619"/>
              <a:gd name="connsiteY4" fmla="*/ 1502914 h 2053753"/>
              <a:gd name="connsiteX5" fmla="*/ 84155 w 1219619"/>
              <a:gd name="connsiteY5" fmla="*/ 1367261 h 2053753"/>
              <a:gd name="connsiteX6" fmla="*/ 79131 w 1219619"/>
              <a:gd name="connsiteY6" fmla="*/ 1281850 h 2053753"/>
              <a:gd name="connsiteX7" fmla="*/ 59034 w 1219619"/>
              <a:gd name="connsiteY7" fmla="*/ 1141173 h 2053753"/>
              <a:gd name="connsiteX8" fmla="*/ 94203 w 1219619"/>
              <a:gd name="connsiteY8" fmla="*/ 1070835 h 2053753"/>
              <a:gd name="connsiteX9" fmla="*/ 114300 w 1219619"/>
              <a:gd name="connsiteY9" fmla="*/ 920110 h 2053753"/>
              <a:gd name="connsiteX10" fmla="*/ 74107 w 1219619"/>
              <a:gd name="connsiteY10" fmla="*/ 749288 h 2053753"/>
              <a:gd name="connsiteX11" fmla="*/ 33913 w 1219619"/>
              <a:gd name="connsiteY11" fmla="*/ 663877 h 2053753"/>
              <a:gd name="connsiteX12" fmla="*/ 3768 w 1219619"/>
              <a:gd name="connsiteY12" fmla="*/ 508127 h 2053753"/>
              <a:gd name="connsiteX13" fmla="*/ 3768 w 1219619"/>
              <a:gd name="connsiteY13" fmla="*/ 397595 h 2053753"/>
              <a:gd name="connsiteX14" fmla="*/ 33913 w 1219619"/>
              <a:gd name="connsiteY14" fmla="*/ 266967 h 2053753"/>
              <a:gd name="connsiteX15" fmla="*/ 104252 w 1219619"/>
              <a:gd name="connsiteY15" fmla="*/ 176531 h 2053753"/>
              <a:gd name="connsiteX16" fmla="*/ 169566 w 1219619"/>
              <a:gd name="connsiteY16" fmla="*/ 146386 h 2053753"/>
              <a:gd name="connsiteX17" fmla="*/ 254977 w 1219619"/>
              <a:gd name="connsiteY17" fmla="*/ 111217 h 2053753"/>
              <a:gd name="connsiteX18" fmla="*/ 330340 w 1219619"/>
              <a:gd name="connsiteY18" fmla="*/ 101169 h 2053753"/>
              <a:gd name="connsiteX19" fmla="*/ 385606 w 1219619"/>
              <a:gd name="connsiteY19" fmla="*/ 161459 h 2053753"/>
              <a:gd name="connsiteX20" fmla="*/ 380581 w 1219619"/>
              <a:gd name="connsiteY20" fmla="*/ 261942 h 2053753"/>
              <a:gd name="connsiteX21" fmla="*/ 400678 w 1219619"/>
              <a:gd name="connsiteY21" fmla="*/ 407644 h 2053753"/>
              <a:gd name="connsiteX22" fmla="*/ 430823 w 1219619"/>
              <a:gd name="connsiteY22" fmla="*/ 513151 h 2053753"/>
              <a:gd name="connsiteX23" fmla="*/ 445896 w 1219619"/>
              <a:gd name="connsiteY23" fmla="*/ 588514 h 2053753"/>
              <a:gd name="connsiteX24" fmla="*/ 460968 w 1219619"/>
              <a:gd name="connsiteY24" fmla="*/ 678949 h 2053753"/>
              <a:gd name="connsiteX25" fmla="*/ 491113 w 1219619"/>
              <a:gd name="connsiteY25" fmla="*/ 759336 h 2053753"/>
              <a:gd name="connsiteX26" fmla="*/ 842806 w 1219619"/>
              <a:gd name="connsiteY26" fmla="*/ 1111028 h 2053753"/>
              <a:gd name="connsiteX27" fmla="*/ 817685 w 1219619"/>
              <a:gd name="connsiteY27" fmla="*/ 1055762 h 2053753"/>
              <a:gd name="connsiteX28" fmla="*/ 787540 w 1219619"/>
              <a:gd name="connsiteY28" fmla="*/ 935182 h 2053753"/>
              <a:gd name="connsiteX29" fmla="*/ 767443 w 1219619"/>
              <a:gd name="connsiteY29" fmla="*/ 809578 h 2053753"/>
              <a:gd name="connsiteX30" fmla="*/ 762419 w 1219619"/>
              <a:gd name="connsiteY30" fmla="*/ 653828 h 2053753"/>
              <a:gd name="connsiteX31" fmla="*/ 762419 w 1219619"/>
              <a:gd name="connsiteY31" fmla="*/ 543296 h 2053753"/>
              <a:gd name="connsiteX32" fmla="*/ 752370 w 1219619"/>
              <a:gd name="connsiteY32" fmla="*/ 427740 h 2053753"/>
              <a:gd name="connsiteX33" fmla="*/ 737298 w 1219619"/>
              <a:gd name="connsiteY33" fmla="*/ 307160 h 2053753"/>
              <a:gd name="connsiteX34" fmla="*/ 697105 w 1219619"/>
              <a:gd name="connsiteY34" fmla="*/ 226773 h 2053753"/>
              <a:gd name="connsiteX35" fmla="*/ 682032 w 1219619"/>
              <a:gd name="connsiteY35" fmla="*/ 116241 h 2053753"/>
              <a:gd name="connsiteX36" fmla="*/ 702129 w 1219619"/>
              <a:gd name="connsiteY36" fmla="*/ 50927 h 2053753"/>
              <a:gd name="connsiteX37" fmla="*/ 717201 w 1219619"/>
              <a:gd name="connsiteY37" fmla="*/ 40879 h 2053753"/>
              <a:gd name="connsiteX38" fmla="*/ 762419 w 1219619"/>
              <a:gd name="connsiteY38" fmla="*/ 20782 h 2053753"/>
              <a:gd name="connsiteX39" fmla="*/ 832757 w 1219619"/>
              <a:gd name="connsiteY39" fmla="*/ 685 h 2053753"/>
              <a:gd name="connsiteX40" fmla="*/ 903096 w 1219619"/>
              <a:gd name="connsiteY40" fmla="*/ 5710 h 2053753"/>
              <a:gd name="connsiteX41" fmla="*/ 953338 w 1219619"/>
              <a:gd name="connsiteY41" fmla="*/ 15758 h 2053753"/>
              <a:gd name="connsiteX42" fmla="*/ 1008603 w 1219619"/>
              <a:gd name="connsiteY42" fmla="*/ 76048 h 2053753"/>
              <a:gd name="connsiteX43" fmla="*/ 1068894 w 1219619"/>
              <a:gd name="connsiteY43" fmla="*/ 146386 h 2053753"/>
              <a:gd name="connsiteX44" fmla="*/ 1099039 w 1219619"/>
              <a:gd name="connsiteY44" fmla="*/ 392571 h 2053753"/>
              <a:gd name="connsiteX45" fmla="*/ 1099039 w 1219619"/>
              <a:gd name="connsiteY45" fmla="*/ 417692 h 2053753"/>
              <a:gd name="connsiteX46" fmla="*/ 1099039 w 1219619"/>
              <a:gd name="connsiteY46" fmla="*/ 553345 h 2053753"/>
              <a:gd name="connsiteX47" fmla="*/ 1099039 w 1219619"/>
              <a:gd name="connsiteY47" fmla="*/ 653828 h 2053753"/>
              <a:gd name="connsiteX48" fmla="*/ 1058845 w 1219619"/>
              <a:gd name="connsiteY48" fmla="*/ 749288 h 2053753"/>
              <a:gd name="connsiteX49" fmla="*/ 1028700 w 1219619"/>
              <a:gd name="connsiteY49" fmla="*/ 824650 h 2053753"/>
              <a:gd name="connsiteX50" fmla="*/ 1023676 w 1219619"/>
              <a:gd name="connsiteY50" fmla="*/ 884940 h 2053753"/>
              <a:gd name="connsiteX51" fmla="*/ 1063869 w 1219619"/>
              <a:gd name="connsiteY51" fmla="*/ 985424 h 2053753"/>
              <a:gd name="connsiteX52" fmla="*/ 1104063 w 1219619"/>
              <a:gd name="connsiteY52" fmla="*/ 1065811 h 2053753"/>
              <a:gd name="connsiteX53" fmla="*/ 1179425 w 1219619"/>
              <a:gd name="connsiteY53" fmla="*/ 1221560 h 2053753"/>
              <a:gd name="connsiteX54" fmla="*/ 1184450 w 1219619"/>
              <a:gd name="connsiteY54" fmla="*/ 1296923 h 2053753"/>
              <a:gd name="connsiteX55" fmla="*/ 1184450 w 1219619"/>
              <a:gd name="connsiteY55" fmla="*/ 1377310 h 2053753"/>
              <a:gd name="connsiteX56" fmla="*/ 1149280 w 1219619"/>
              <a:gd name="connsiteY56" fmla="*/ 1457696 h 2053753"/>
              <a:gd name="connsiteX57" fmla="*/ 817685 w 1219619"/>
              <a:gd name="connsiteY57" fmla="*/ 1919921 h 2053753"/>
              <a:gd name="connsiteX58" fmla="*/ 888023 w 1219619"/>
              <a:gd name="connsiteY58" fmla="*/ 2045525 h 2053753"/>
              <a:gd name="connsiteX59" fmla="*/ 963386 w 1219619"/>
              <a:gd name="connsiteY59" fmla="*/ 2035477 h 2053753"/>
              <a:gd name="connsiteX60" fmla="*/ 1033724 w 1219619"/>
              <a:gd name="connsiteY60" fmla="*/ 1985235 h 2053753"/>
              <a:gd name="connsiteX61" fmla="*/ 1109087 w 1219619"/>
              <a:gd name="connsiteY61" fmla="*/ 1904848 h 2053753"/>
              <a:gd name="connsiteX62" fmla="*/ 1219619 w 1219619"/>
              <a:gd name="connsiteY62" fmla="*/ 1744074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61" fmla="*/ 1109087 w 1187608"/>
              <a:gd name="connsiteY61" fmla="*/ 1904848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60" fmla="*/ 1033724 w 1187608"/>
              <a:gd name="connsiteY60" fmla="*/ 1985235 h 2053753"/>
              <a:gd name="connsiteX0" fmla="*/ 189663 w 1187608"/>
              <a:gd name="connsiteY0" fmla="*/ 1889775 h 2053753"/>
              <a:gd name="connsiteX1" fmla="*/ 129373 w 1187608"/>
              <a:gd name="connsiteY1" fmla="*/ 1814413 h 2053753"/>
              <a:gd name="connsiteX2" fmla="*/ 79131 w 1187608"/>
              <a:gd name="connsiteY2" fmla="*/ 1708905 h 2053753"/>
              <a:gd name="connsiteX3" fmla="*/ 79131 w 1187608"/>
              <a:gd name="connsiteY3" fmla="*/ 1633542 h 2053753"/>
              <a:gd name="connsiteX4" fmla="*/ 79131 w 1187608"/>
              <a:gd name="connsiteY4" fmla="*/ 1502914 h 2053753"/>
              <a:gd name="connsiteX5" fmla="*/ 84155 w 1187608"/>
              <a:gd name="connsiteY5" fmla="*/ 1367261 h 2053753"/>
              <a:gd name="connsiteX6" fmla="*/ 79131 w 1187608"/>
              <a:gd name="connsiteY6" fmla="*/ 1281850 h 2053753"/>
              <a:gd name="connsiteX7" fmla="*/ 59034 w 1187608"/>
              <a:gd name="connsiteY7" fmla="*/ 1141173 h 2053753"/>
              <a:gd name="connsiteX8" fmla="*/ 94203 w 1187608"/>
              <a:gd name="connsiteY8" fmla="*/ 1070835 h 2053753"/>
              <a:gd name="connsiteX9" fmla="*/ 114300 w 1187608"/>
              <a:gd name="connsiteY9" fmla="*/ 920110 h 2053753"/>
              <a:gd name="connsiteX10" fmla="*/ 74107 w 1187608"/>
              <a:gd name="connsiteY10" fmla="*/ 749288 h 2053753"/>
              <a:gd name="connsiteX11" fmla="*/ 33913 w 1187608"/>
              <a:gd name="connsiteY11" fmla="*/ 663877 h 2053753"/>
              <a:gd name="connsiteX12" fmla="*/ 3768 w 1187608"/>
              <a:gd name="connsiteY12" fmla="*/ 508127 h 2053753"/>
              <a:gd name="connsiteX13" fmla="*/ 3768 w 1187608"/>
              <a:gd name="connsiteY13" fmla="*/ 397595 h 2053753"/>
              <a:gd name="connsiteX14" fmla="*/ 33913 w 1187608"/>
              <a:gd name="connsiteY14" fmla="*/ 266967 h 2053753"/>
              <a:gd name="connsiteX15" fmla="*/ 104252 w 1187608"/>
              <a:gd name="connsiteY15" fmla="*/ 176531 h 2053753"/>
              <a:gd name="connsiteX16" fmla="*/ 169566 w 1187608"/>
              <a:gd name="connsiteY16" fmla="*/ 146386 h 2053753"/>
              <a:gd name="connsiteX17" fmla="*/ 254977 w 1187608"/>
              <a:gd name="connsiteY17" fmla="*/ 111217 h 2053753"/>
              <a:gd name="connsiteX18" fmla="*/ 330340 w 1187608"/>
              <a:gd name="connsiteY18" fmla="*/ 101169 h 2053753"/>
              <a:gd name="connsiteX19" fmla="*/ 385606 w 1187608"/>
              <a:gd name="connsiteY19" fmla="*/ 161459 h 2053753"/>
              <a:gd name="connsiteX20" fmla="*/ 380581 w 1187608"/>
              <a:gd name="connsiteY20" fmla="*/ 261942 h 2053753"/>
              <a:gd name="connsiteX21" fmla="*/ 400678 w 1187608"/>
              <a:gd name="connsiteY21" fmla="*/ 407644 h 2053753"/>
              <a:gd name="connsiteX22" fmla="*/ 430823 w 1187608"/>
              <a:gd name="connsiteY22" fmla="*/ 513151 h 2053753"/>
              <a:gd name="connsiteX23" fmla="*/ 445896 w 1187608"/>
              <a:gd name="connsiteY23" fmla="*/ 588514 h 2053753"/>
              <a:gd name="connsiteX24" fmla="*/ 460968 w 1187608"/>
              <a:gd name="connsiteY24" fmla="*/ 678949 h 2053753"/>
              <a:gd name="connsiteX25" fmla="*/ 491113 w 1187608"/>
              <a:gd name="connsiteY25" fmla="*/ 759336 h 2053753"/>
              <a:gd name="connsiteX26" fmla="*/ 842806 w 1187608"/>
              <a:gd name="connsiteY26" fmla="*/ 1111028 h 2053753"/>
              <a:gd name="connsiteX27" fmla="*/ 817685 w 1187608"/>
              <a:gd name="connsiteY27" fmla="*/ 1055762 h 2053753"/>
              <a:gd name="connsiteX28" fmla="*/ 787540 w 1187608"/>
              <a:gd name="connsiteY28" fmla="*/ 935182 h 2053753"/>
              <a:gd name="connsiteX29" fmla="*/ 767443 w 1187608"/>
              <a:gd name="connsiteY29" fmla="*/ 809578 h 2053753"/>
              <a:gd name="connsiteX30" fmla="*/ 762419 w 1187608"/>
              <a:gd name="connsiteY30" fmla="*/ 653828 h 2053753"/>
              <a:gd name="connsiteX31" fmla="*/ 762419 w 1187608"/>
              <a:gd name="connsiteY31" fmla="*/ 543296 h 2053753"/>
              <a:gd name="connsiteX32" fmla="*/ 752370 w 1187608"/>
              <a:gd name="connsiteY32" fmla="*/ 427740 h 2053753"/>
              <a:gd name="connsiteX33" fmla="*/ 737298 w 1187608"/>
              <a:gd name="connsiteY33" fmla="*/ 307160 h 2053753"/>
              <a:gd name="connsiteX34" fmla="*/ 697105 w 1187608"/>
              <a:gd name="connsiteY34" fmla="*/ 226773 h 2053753"/>
              <a:gd name="connsiteX35" fmla="*/ 682032 w 1187608"/>
              <a:gd name="connsiteY35" fmla="*/ 116241 h 2053753"/>
              <a:gd name="connsiteX36" fmla="*/ 702129 w 1187608"/>
              <a:gd name="connsiteY36" fmla="*/ 50927 h 2053753"/>
              <a:gd name="connsiteX37" fmla="*/ 717201 w 1187608"/>
              <a:gd name="connsiteY37" fmla="*/ 40879 h 2053753"/>
              <a:gd name="connsiteX38" fmla="*/ 762419 w 1187608"/>
              <a:gd name="connsiteY38" fmla="*/ 20782 h 2053753"/>
              <a:gd name="connsiteX39" fmla="*/ 832757 w 1187608"/>
              <a:gd name="connsiteY39" fmla="*/ 685 h 2053753"/>
              <a:gd name="connsiteX40" fmla="*/ 903096 w 1187608"/>
              <a:gd name="connsiteY40" fmla="*/ 5710 h 2053753"/>
              <a:gd name="connsiteX41" fmla="*/ 953338 w 1187608"/>
              <a:gd name="connsiteY41" fmla="*/ 15758 h 2053753"/>
              <a:gd name="connsiteX42" fmla="*/ 1008603 w 1187608"/>
              <a:gd name="connsiteY42" fmla="*/ 76048 h 2053753"/>
              <a:gd name="connsiteX43" fmla="*/ 1068894 w 1187608"/>
              <a:gd name="connsiteY43" fmla="*/ 146386 h 2053753"/>
              <a:gd name="connsiteX44" fmla="*/ 1099039 w 1187608"/>
              <a:gd name="connsiteY44" fmla="*/ 392571 h 2053753"/>
              <a:gd name="connsiteX45" fmla="*/ 1099039 w 1187608"/>
              <a:gd name="connsiteY45" fmla="*/ 417692 h 2053753"/>
              <a:gd name="connsiteX46" fmla="*/ 1099039 w 1187608"/>
              <a:gd name="connsiteY46" fmla="*/ 553345 h 2053753"/>
              <a:gd name="connsiteX47" fmla="*/ 1099039 w 1187608"/>
              <a:gd name="connsiteY47" fmla="*/ 653828 h 2053753"/>
              <a:gd name="connsiteX48" fmla="*/ 1058845 w 1187608"/>
              <a:gd name="connsiteY48" fmla="*/ 749288 h 2053753"/>
              <a:gd name="connsiteX49" fmla="*/ 1028700 w 1187608"/>
              <a:gd name="connsiteY49" fmla="*/ 824650 h 2053753"/>
              <a:gd name="connsiteX50" fmla="*/ 1023676 w 1187608"/>
              <a:gd name="connsiteY50" fmla="*/ 884940 h 2053753"/>
              <a:gd name="connsiteX51" fmla="*/ 1063869 w 1187608"/>
              <a:gd name="connsiteY51" fmla="*/ 985424 h 2053753"/>
              <a:gd name="connsiteX52" fmla="*/ 1104063 w 1187608"/>
              <a:gd name="connsiteY52" fmla="*/ 1065811 h 2053753"/>
              <a:gd name="connsiteX53" fmla="*/ 1179425 w 1187608"/>
              <a:gd name="connsiteY53" fmla="*/ 1221560 h 2053753"/>
              <a:gd name="connsiteX54" fmla="*/ 1184450 w 1187608"/>
              <a:gd name="connsiteY54" fmla="*/ 1296923 h 2053753"/>
              <a:gd name="connsiteX55" fmla="*/ 1184450 w 1187608"/>
              <a:gd name="connsiteY55" fmla="*/ 1377310 h 2053753"/>
              <a:gd name="connsiteX56" fmla="*/ 1149280 w 1187608"/>
              <a:gd name="connsiteY56" fmla="*/ 1457696 h 2053753"/>
              <a:gd name="connsiteX57" fmla="*/ 817685 w 1187608"/>
              <a:gd name="connsiteY57" fmla="*/ 1919921 h 2053753"/>
              <a:gd name="connsiteX58" fmla="*/ 888023 w 1187608"/>
              <a:gd name="connsiteY58" fmla="*/ 2045525 h 2053753"/>
              <a:gd name="connsiteX59" fmla="*/ 963386 w 1187608"/>
              <a:gd name="connsiteY59" fmla="*/ 2035477 h 2053753"/>
              <a:gd name="connsiteX0" fmla="*/ 189663 w 1187608"/>
              <a:gd name="connsiteY0" fmla="*/ 1889775 h 2045525"/>
              <a:gd name="connsiteX1" fmla="*/ 129373 w 1187608"/>
              <a:gd name="connsiteY1" fmla="*/ 1814413 h 2045525"/>
              <a:gd name="connsiteX2" fmla="*/ 79131 w 1187608"/>
              <a:gd name="connsiteY2" fmla="*/ 1708905 h 2045525"/>
              <a:gd name="connsiteX3" fmla="*/ 79131 w 1187608"/>
              <a:gd name="connsiteY3" fmla="*/ 1633542 h 2045525"/>
              <a:gd name="connsiteX4" fmla="*/ 79131 w 1187608"/>
              <a:gd name="connsiteY4" fmla="*/ 1502914 h 2045525"/>
              <a:gd name="connsiteX5" fmla="*/ 84155 w 1187608"/>
              <a:gd name="connsiteY5" fmla="*/ 1367261 h 2045525"/>
              <a:gd name="connsiteX6" fmla="*/ 79131 w 1187608"/>
              <a:gd name="connsiteY6" fmla="*/ 1281850 h 2045525"/>
              <a:gd name="connsiteX7" fmla="*/ 59034 w 1187608"/>
              <a:gd name="connsiteY7" fmla="*/ 1141173 h 2045525"/>
              <a:gd name="connsiteX8" fmla="*/ 94203 w 1187608"/>
              <a:gd name="connsiteY8" fmla="*/ 1070835 h 2045525"/>
              <a:gd name="connsiteX9" fmla="*/ 114300 w 1187608"/>
              <a:gd name="connsiteY9" fmla="*/ 920110 h 2045525"/>
              <a:gd name="connsiteX10" fmla="*/ 74107 w 1187608"/>
              <a:gd name="connsiteY10" fmla="*/ 749288 h 2045525"/>
              <a:gd name="connsiteX11" fmla="*/ 33913 w 1187608"/>
              <a:gd name="connsiteY11" fmla="*/ 663877 h 2045525"/>
              <a:gd name="connsiteX12" fmla="*/ 3768 w 1187608"/>
              <a:gd name="connsiteY12" fmla="*/ 508127 h 2045525"/>
              <a:gd name="connsiteX13" fmla="*/ 3768 w 1187608"/>
              <a:gd name="connsiteY13" fmla="*/ 397595 h 2045525"/>
              <a:gd name="connsiteX14" fmla="*/ 33913 w 1187608"/>
              <a:gd name="connsiteY14" fmla="*/ 266967 h 2045525"/>
              <a:gd name="connsiteX15" fmla="*/ 104252 w 1187608"/>
              <a:gd name="connsiteY15" fmla="*/ 176531 h 2045525"/>
              <a:gd name="connsiteX16" fmla="*/ 169566 w 1187608"/>
              <a:gd name="connsiteY16" fmla="*/ 146386 h 2045525"/>
              <a:gd name="connsiteX17" fmla="*/ 254977 w 1187608"/>
              <a:gd name="connsiteY17" fmla="*/ 111217 h 2045525"/>
              <a:gd name="connsiteX18" fmla="*/ 330340 w 1187608"/>
              <a:gd name="connsiteY18" fmla="*/ 101169 h 2045525"/>
              <a:gd name="connsiteX19" fmla="*/ 385606 w 1187608"/>
              <a:gd name="connsiteY19" fmla="*/ 161459 h 2045525"/>
              <a:gd name="connsiteX20" fmla="*/ 380581 w 1187608"/>
              <a:gd name="connsiteY20" fmla="*/ 261942 h 2045525"/>
              <a:gd name="connsiteX21" fmla="*/ 400678 w 1187608"/>
              <a:gd name="connsiteY21" fmla="*/ 407644 h 2045525"/>
              <a:gd name="connsiteX22" fmla="*/ 430823 w 1187608"/>
              <a:gd name="connsiteY22" fmla="*/ 513151 h 2045525"/>
              <a:gd name="connsiteX23" fmla="*/ 445896 w 1187608"/>
              <a:gd name="connsiteY23" fmla="*/ 588514 h 2045525"/>
              <a:gd name="connsiteX24" fmla="*/ 460968 w 1187608"/>
              <a:gd name="connsiteY24" fmla="*/ 678949 h 2045525"/>
              <a:gd name="connsiteX25" fmla="*/ 491113 w 1187608"/>
              <a:gd name="connsiteY25" fmla="*/ 759336 h 2045525"/>
              <a:gd name="connsiteX26" fmla="*/ 842806 w 1187608"/>
              <a:gd name="connsiteY26" fmla="*/ 1111028 h 2045525"/>
              <a:gd name="connsiteX27" fmla="*/ 817685 w 1187608"/>
              <a:gd name="connsiteY27" fmla="*/ 1055762 h 2045525"/>
              <a:gd name="connsiteX28" fmla="*/ 787540 w 1187608"/>
              <a:gd name="connsiteY28" fmla="*/ 935182 h 2045525"/>
              <a:gd name="connsiteX29" fmla="*/ 767443 w 1187608"/>
              <a:gd name="connsiteY29" fmla="*/ 809578 h 2045525"/>
              <a:gd name="connsiteX30" fmla="*/ 762419 w 1187608"/>
              <a:gd name="connsiteY30" fmla="*/ 653828 h 2045525"/>
              <a:gd name="connsiteX31" fmla="*/ 762419 w 1187608"/>
              <a:gd name="connsiteY31" fmla="*/ 543296 h 2045525"/>
              <a:gd name="connsiteX32" fmla="*/ 752370 w 1187608"/>
              <a:gd name="connsiteY32" fmla="*/ 427740 h 2045525"/>
              <a:gd name="connsiteX33" fmla="*/ 737298 w 1187608"/>
              <a:gd name="connsiteY33" fmla="*/ 307160 h 2045525"/>
              <a:gd name="connsiteX34" fmla="*/ 697105 w 1187608"/>
              <a:gd name="connsiteY34" fmla="*/ 226773 h 2045525"/>
              <a:gd name="connsiteX35" fmla="*/ 682032 w 1187608"/>
              <a:gd name="connsiteY35" fmla="*/ 116241 h 2045525"/>
              <a:gd name="connsiteX36" fmla="*/ 702129 w 1187608"/>
              <a:gd name="connsiteY36" fmla="*/ 50927 h 2045525"/>
              <a:gd name="connsiteX37" fmla="*/ 717201 w 1187608"/>
              <a:gd name="connsiteY37" fmla="*/ 40879 h 2045525"/>
              <a:gd name="connsiteX38" fmla="*/ 762419 w 1187608"/>
              <a:gd name="connsiteY38" fmla="*/ 20782 h 2045525"/>
              <a:gd name="connsiteX39" fmla="*/ 832757 w 1187608"/>
              <a:gd name="connsiteY39" fmla="*/ 685 h 2045525"/>
              <a:gd name="connsiteX40" fmla="*/ 903096 w 1187608"/>
              <a:gd name="connsiteY40" fmla="*/ 5710 h 2045525"/>
              <a:gd name="connsiteX41" fmla="*/ 953338 w 1187608"/>
              <a:gd name="connsiteY41" fmla="*/ 15758 h 2045525"/>
              <a:gd name="connsiteX42" fmla="*/ 1008603 w 1187608"/>
              <a:gd name="connsiteY42" fmla="*/ 76048 h 2045525"/>
              <a:gd name="connsiteX43" fmla="*/ 1068894 w 1187608"/>
              <a:gd name="connsiteY43" fmla="*/ 146386 h 2045525"/>
              <a:gd name="connsiteX44" fmla="*/ 1099039 w 1187608"/>
              <a:gd name="connsiteY44" fmla="*/ 392571 h 2045525"/>
              <a:gd name="connsiteX45" fmla="*/ 1099039 w 1187608"/>
              <a:gd name="connsiteY45" fmla="*/ 417692 h 2045525"/>
              <a:gd name="connsiteX46" fmla="*/ 1099039 w 1187608"/>
              <a:gd name="connsiteY46" fmla="*/ 553345 h 2045525"/>
              <a:gd name="connsiteX47" fmla="*/ 1099039 w 1187608"/>
              <a:gd name="connsiteY47" fmla="*/ 653828 h 2045525"/>
              <a:gd name="connsiteX48" fmla="*/ 1058845 w 1187608"/>
              <a:gd name="connsiteY48" fmla="*/ 749288 h 2045525"/>
              <a:gd name="connsiteX49" fmla="*/ 1028700 w 1187608"/>
              <a:gd name="connsiteY49" fmla="*/ 824650 h 2045525"/>
              <a:gd name="connsiteX50" fmla="*/ 1023676 w 1187608"/>
              <a:gd name="connsiteY50" fmla="*/ 884940 h 2045525"/>
              <a:gd name="connsiteX51" fmla="*/ 1063869 w 1187608"/>
              <a:gd name="connsiteY51" fmla="*/ 985424 h 2045525"/>
              <a:gd name="connsiteX52" fmla="*/ 1104063 w 1187608"/>
              <a:gd name="connsiteY52" fmla="*/ 1065811 h 2045525"/>
              <a:gd name="connsiteX53" fmla="*/ 1179425 w 1187608"/>
              <a:gd name="connsiteY53" fmla="*/ 1221560 h 2045525"/>
              <a:gd name="connsiteX54" fmla="*/ 1184450 w 1187608"/>
              <a:gd name="connsiteY54" fmla="*/ 1296923 h 2045525"/>
              <a:gd name="connsiteX55" fmla="*/ 1184450 w 1187608"/>
              <a:gd name="connsiteY55" fmla="*/ 1377310 h 2045525"/>
              <a:gd name="connsiteX56" fmla="*/ 1149280 w 1187608"/>
              <a:gd name="connsiteY56" fmla="*/ 1457696 h 2045525"/>
              <a:gd name="connsiteX57" fmla="*/ 817685 w 1187608"/>
              <a:gd name="connsiteY57" fmla="*/ 1919921 h 2045525"/>
              <a:gd name="connsiteX58" fmla="*/ 888023 w 1187608"/>
              <a:gd name="connsiteY58" fmla="*/ 2045525 h 2045525"/>
              <a:gd name="connsiteX0" fmla="*/ 189663 w 1187608"/>
              <a:gd name="connsiteY0" fmla="*/ 1889775 h 1919921"/>
              <a:gd name="connsiteX1" fmla="*/ 129373 w 1187608"/>
              <a:gd name="connsiteY1" fmla="*/ 1814413 h 1919921"/>
              <a:gd name="connsiteX2" fmla="*/ 79131 w 1187608"/>
              <a:gd name="connsiteY2" fmla="*/ 1708905 h 1919921"/>
              <a:gd name="connsiteX3" fmla="*/ 79131 w 1187608"/>
              <a:gd name="connsiteY3" fmla="*/ 1633542 h 1919921"/>
              <a:gd name="connsiteX4" fmla="*/ 79131 w 1187608"/>
              <a:gd name="connsiteY4" fmla="*/ 1502914 h 1919921"/>
              <a:gd name="connsiteX5" fmla="*/ 84155 w 1187608"/>
              <a:gd name="connsiteY5" fmla="*/ 1367261 h 1919921"/>
              <a:gd name="connsiteX6" fmla="*/ 79131 w 1187608"/>
              <a:gd name="connsiteY6" fmla="*/ 1281850 h 1919921"/>
              <a:gd name="connsiteX7" fmla="*/ 59034 w 1187608"/>
              <a:gd name="connsiteY7" fmla="*/ 1141173 h 1919921"/>
              <a:gd name="connsiteX8" fmla="*/ 94203 w 1187608"/>
              <a:gd name="connsiteY8" fmla="*/ 1070835 h 1919921"/>
              <a:gd name="connsiteX9" fmla="*/ 114300 w 1187608"/>
              <a:gd name="connsiteY9" fmla="*/ 920110 h 1919921"/>
              <a:gd name="connsiteX10" fmla="*/ 74107 w 1187608"/>
              <a:gd name="connsiteY10" fmla="*/ 749288 h 1919921"/>
              <a:gd name="connsiteX11" fmla="*/ 33913 w 1187608"/>
              <a:gd name="connsiteY11" fmla="*/ 663877 h 1919921"/>
              <a:gd name="connsiteX12" fmla="*/ 3768 w 1187608"/>
              <a:gd name="connsiteY12" fmla="*/ 508127 h 1919921"/>
              <a:gd name="connsiteX13" fmla="*/ 3768 w 1187608"/>
              <a:gd name="connsiteY13" fmla="*/ 397595 h 1919921"/>
              <a:gd name="connsiteX14" fmla="*/ 33913 w 1187608"/>
              <a:gd name="connsiteY14" fmla="*/ 266967 h 1919921"/>
              <a:gd name="connsiteX15" fmla="*/ 104252 w 1187608"/>
              <a:gd name="connsiteY15" fmla="*/ 176531 h 1919921"/>
              <a:gd name="connsiteX16" fmla="*/ 169566 w 1187608"/>
              <a:gd name="connsiteY16" fmla="*/ 146386 h 1919921"/>
              <a:gd name="connsiteX17" fmla="*/ 254977 w 1187608"/>
              <a:gd name="connsiteY17" fmla="*/ 111217 h 1919921"/>
              <a:gd name="connsiteX18" fmla="*/ 330340 w 1187608"/>
              <a:gd name="connsiteY18" fmla="*/ 101169 h 1919921"/>
              <a:gd name="connsiteX19" fmla="*/ 385606 w 1187608"/>
              <a:gd name="connsiteY19" fmla="*/ 161459 h 1919921"/>
              <a:gd name="connsiteX20" fmla="*/ 380581 w 1187608"/>
              <a:gd name="connsiteY20" fmla="*/ 261942 h 1919921"/>
              <a:gd name="connsiteX21" fmla="*/ 400678 w 1187608"/>
              <a:gd name="connsiteY21" fmla="*/ 407644 h 1919921"/>
              <a:gd name="connsiteX22" fmla="*/ 430823 w 1187608"/>
              <a:gd name="connsiteY22" fmla="*/ 513151 h 1919921"/>
              <a:gd name="connsiteX23" fmla="*/ 445896 w 1187608"/>
              <a:gd name="connsiteY23" fmla="*/ 588514 h 1919921"/>
              <a:gd name="connsiteX24" fmla="*/ 460968 w 1187608"/>
              <a:gd name="connsiteY24" fmla="*/ 678949 h 1919921"/>
              <a:gd name="connsiteX25" fmla="*/ 491113 w 1187608"/>
              <a:gd name="connsiteY25" fmla="*/ 759336 h 1919921"/>
              <a:gd name="connsiteX26" fmla="*/ 842806 w 1187608"/>
              <a:gd name="connsiteY26" fmla="*/ 1111028 h 1919921"/>
              <a:gd name="connsiteX27" fmla="*/ 817685 w 1187608"/>
              <a:gd name="connsiteY27" fmla="*/ 1055762 h 1919921"/>
              <a:gd name="connsiteX28" fmla="*/ 787540 w 1187608"/>
              <a:gd name="connsiteY28" fmla="*/ 935182 h 1919921"/>
              <a:gd name="connsiteX29" fmla="*/ 767443 w 1187608"/>
              <a:gd name="connsiteY29" fmla="*/ 809578 h 1919921"/>
              <a:gd name="connsiteX30" fmla="*/ 762419 w 1187608"/>
              <a:gd name="connsiteY30" fmla="*/ 653828 h 1919921"/>
              <a:gd name="connsiteX31" fmla="*/ 762419 w 1187608"/>
              <a:gd name="connsiteY31" fmla="*/ 543296 h 1919921"/>
              <a:gd name="connsiteX32" fmla="*/ 752370 w 1187608"/>
              <a:gd name="connsiteY32" fmla="*/ 427740 h 1919921"/>
              <a:gd name="connsiteX33" fmla="*/ 737298 w 1187608"/>
              <a:gd name="connsiteY33" fmla="*/ 307160 h 1919921"/>
              <a:gd name="connsiteX34" fmla="*/ 697105 w 1187608"/>
              <a:gd name="connsiteY34" fmla="*/ 226773 h 1919921"/>
              <a:gd name="connsiteX35" fmla="*/ 682032 w 1187608"/>
              <a:gd name="connsiteY35" fmla="*/ 116241 h 1919921"/>
              <a:gd name="connsiteX36" fmla="*/ 702129 w 1187608"/>
              <a:gd name="connsiteY36" fmla="*/ 50927 h 1919921"/>
              <a:gd name="connsiteX37" fmla="*/ 717201 w 1187608"/>
              <a:gd name="connsiteY37" fmla="*/ 40879 h 1919921"/>
              <a:gd name="connsiteX38" fmla="*/ 762419 w 1187608"/>
              <a:gd name="connsiteY38" fmla="*/ 20782 h 1919921"/>
              <a:gd name="connsiteX39" fmla="*/ 832757 w 1187608"/>
              <a:gd name="connsiteY39" fmla="*/ 685 h 1919921"/>
              <a:gd name="connsiteX40" fmla="*/ 903096 w 1187608"/>
              <a:gd name="connsiteY40" fmla="*/ 5710 h 1919921"/>
              <a:gd name="connsiteX41" fmla="*/ 953338 w 1187608"/>
              <a:gd name="connsiteY41" fmla="*/ 15758 h 1919921"/>
              <a:gd name="connsiteX42" fmla="*/ 1008603 w 1187608"/>
              <a:gd name="connsiteY42" fmla="*/ 76048 h 1919921"/>
              <a:gd name="connsiteX43" fmla="*/ 1068894 w 1187608"/>
              <a:gd name="connsiteY43" fmla="*/ 146386 h 1919921"/>
              <a:gd name="connsiteX44" fmla="*/ 1099039 w 1187608"/>
              <a:gd name="connsiteY44" fmla="*/ 392571 h 1919921"/>
              <a:gd name="connsiteX45" fmla="*/ 1099039 w 1187608"/>
              <a:gd name="connsiteY45" fmla="*/ 417692 h 1919921"/>
              <a:gd name="connsiteX46" fmla="*/ 1099039 w 1187608"/>
              <a:gd name="connsiteY46" fmla="*/ 553345 h 1919921"/>
              <a:gd name="connsiteX47" fmla="*/ 1099039 w 1187608"/>
              <a:gd name="connsiteY47" fmla="*/ 653828 h 1919921"/>
              <a:gd name="connsiteX48" fmla="*/ 1058845 w 1187608"/>
              <a:gd name="connsiteY48" fmla="*/ 749288 h 1919921"/>
              <a:gd name="connsiteX49" fmla="*/ 1028700 w 1187608"/>
              <a:gd name="connsiteY49" fmla="*/ 824650 h 1919921"/>
              <a:gd name="connsiteX50" fmla="*/ 1023676 w 1187608"/>
              <a:gd name="connsiteY50" fmla="*/ 884940 h 1919921"/>
              <a:gd name="connsiteX51" fmla="*/ 1063869 w 1187608"/>
              <a:gd name="connsiteY51" fmla="*/ 985424 h 1919921"/>
              <a:gd name="connsiteX52" fmla="*/ 1104063 w 1187608"/>
              <a:gd name="connsiteY52" fmla="*/ 1065811 h 1919921"/>
              <a:gd name="connsiteX53" fmla="*/ 1179425 w 1187608"/>
              <a:gd name="connsiteY53" fmla="*/ 1221560 h 1919921"/>
              <a:gd name="connsiteX54" fmla="*/ 1184450 w 1187608"/>
              <a:gd name="connsiteY54" fmla="*/ 1296923 h 1919921"/>
              <a:gd name="connsiteX55" fmla="*/ 1184450 w 1187608"/>
              <a:gd name="connsiteY55" fmla="*/ 1377310 h 1919921"/>
              <a:gd name="connsiteX56" fmla="*/ 1149280 w 1187608"/>
              <a:gd name="connsiteY56" fmla="*/ 1457696 h 1919921"/>
              <a:gd name="connsiteX57" fmla="*/ 817685 w 1187608"/>
              <a:gd name="connsiteY57" fmla="*/ 1919921 h 1919921"/>
              <a:gd name="connsiteX0" fmla="*/ 189663 w 1187608"/>
              <a:gd name="connsiteY0" fmla="*/ 1889775 h 1889775"/>
              <a:gd name="connsiteX1" fmla="*/ 129373 w 1187608"/>
              <a:gd name="connsiteY1" fmla="*/ 1814413 h 1889775"/>
              <a:gd name="connsiteX2" fmla="*/ 79131 w 1187608"/>
              <a:gd name="connsiteY2" fmla="*/ 1708905 h 1889775"/>
              <a:gd name="connsiteX3" fmla="*/ 79131 w 1187608"/>
              <a:gd name="connsiteY3" fmla="*/ 1633542 h 1889775"/>
              <a:gd name="connsiteX4" fmla="*/ 79131 w 1187608"/>
              <a:gd name="connsiteY4" fmla="*/ 1502914 h 1889775"/>
              <a:gd name="connsiteX5" fmla="*/ 84155 w 1187608"/>
              <a:gd name="connsiteY5" fmla="*/ 1367261 h 1889775"/>
              <a:gd name="connsiteX6" fmla="*/ 79131 w 1187608"/>
              <a:gd name="connsiteY6" fmla="*/ 1281850 h 1889775"/>
              <a:gd name="connsiteX7" fmla="*/ 59034 w 1187608"/>
              <a:gd name="connsiteY7" fmla="*/ 1141173 h 1889775"/>
              <a:gd name="connsiteX8" fmla="*/ 94203 w 1187608"/>
              <a:gd name="connsiteY8" fmla="*/ 1070835 h 1889775"/>
              <a:gd name="connsiteX9" fmla="*/ 114300 w 1187608"/>
              <a:gd name="connsiteY9" fmla="*/ 920110 h 1889775"/>
              <a:gd name="connsiteX10" fmla="*/ 74107 w 1187608"/>
              <a:gd name="connsiteY10" fmla="*/ 749288 h 1889775"/>
              <a:gd name="connsiteX11" fmla="*/ 33913 w 1187608"/>
              <a:gd name="connsiteY11" fmla="*/ 663877 h 1889775"/>
              <a:gd name="connsiteX12" fmla="*/ 3768 w 1187608"/>
              <a:gd name="connsiteY12" fmla="*/ 508127 h 1889775"/>
              <a:gd name="connsiteX13" fmla="*/ 3768 w 1187608"/>
              <a:gd name="connsiteY13" fmla="*/ 397595 h 1889775"/>
              <a:gd name="connsiteX14" fmla="*/ 33913 w 1187608"/>
              <a:gd name="connsiteY14" fmla="*/ 266967 h 1889775"/>
              <a:gd name="connsiteX15" fmla="*/ 104252 w 1187608"/>
              <a:gd name="connsiteY15" fmla="*/ 176531 h 1889775"/>
              <a:gd name="connsiteX16" fmla="*/ 169566 w 1187608"/>
              <a:gd name="connsiteY16" fmla="*/ 146386 h 1889775"/>
              <a:gd name="connsiteX17" fmla="*/ 254977 w 1187608"/>
              <a:gd name="connsiteY17" fmla="*/ 111217 h 1889775"/>
              <a:gd name="connsiteX18" fmla="*/ 330340 w 1187608"/>
              <a:gd name="connsiteY18" fmla="*/ 101169 h 1889775"/>
              <a:gd name="connsiteX19" fmla="*/ 385606 w 1187608"/>
              <a:gd name="connsiteY19" fmla="*/ 161459 h 1889775"/>
              <a:gd name="connsiteX20" fmla="*/ 380581 w 1187608"/>
              <a:gd name="connsiteY20" fmla="*/ 261942 h 1889775"/>
              <a:gd name="connsiteX21" fmla="*/ 400678 w 1187608"/>
              <a:gd name="connsiteY21" fmla="*/ 407644 h 1889775"/>
              <a:gd name="connsiteX22" fmla="*/ 430823 w 1187608"/>
              <a:gd name="connsiteY22" fmla="*/ 513151 h 1889775"/>
              <a:gd name="connsiteX23" fmla="*/ 445896 w 1187608"/>
              <a:gd name="connsiteY23" fmla="*/ 588514 h 1889775"/>
              <a:gd name="connsiteX24" fmla="*/ 460968 w 1187608"/>
              <a:gd name="connsiteY24" fmla="*/ 678949 h 1889775"/>
              <a:gd name="connsiteX25" fmla="*/ 491113 w 1187608"/>
              <a:gd name="connsiteY25" fmla="*/ 759336 h 1889775"/>
              <a:gd name="connsiteX26" fmla="*/ 842806 w 1187608"/>
              <a:gd name="connsiteY26" fmla="*/ 1111028 h 1889775"/>
              <a:gd name="connsiteX27" fmla="*/ 817685 w 1187608"/>
              <a:gd name="connsiteY27" fmla="*/ 1055762 h 1889775"/>
              <a:gd name="connsiteX28" fmla="*/ 787540 w 1187608"/>
              <a:gd name="connsiteY28" fmla="*/ 935182 h 1889775"/>
              <a:gd name="connsiteX29" fmla="*/ 767443 w 1187608"/>
              <a:gd name="connsiteY29" fmla="*/ 809578 h 1889775"/>
              <a:gd name="connsiteX30" fmla="*/ 762419 w 1187608"/>
              <a:gd name="connsiteY30" fmla="*/ 653828 h 1889775"/>
              <a:gd name="connsiteX31" fmla="*/ 762419 w 1187608"/>
              <a:gd name="connsiteY31" fmla="*/ 543296 h 1889775"/>
              <a:gd name="connsiteX32" fmla="*/ 752370 w 1187608"/>
              <a:gd name="connsiteY32" fmla="*/ 427740 h 1889775"/>
              <a:gd name="connsiteX33" fmla="*/ 737298 w 1187608"/>
              <a:gd name="connsiteY33" fmla="*/ 307160 h 1889775"/>
              <a:gd name="connsiteX34" fmla="*/ 697105 w 1187608"/>
              <a:gd name="connsiteY34" fmla="*/ 226773 h 1889775"/>
              <a:gd name="connsiteX35" fmla="*/ 682032 w 1187608"/>
              <a:gd name="connsiteY35" fmla="*/ 116241 h 1889775"/>
              <a:gd name="connsiteX36" fmla="*/ 702129 w 1187608"/>
              <a:gd name="connsiteY36" fmla="*/ 50927 h 1889775"/>
              <a:gd name="connsiteX37" fmla="*/ 717201 w 1187608"/>
              <a:gd name="connsiteY37" fmla="*/ 40879 h 1889775"/>
              <a:gd name="connsiteX38" fmla="*/ 762419 w 1187608"/>
              <a:gd name="connsiteY38" fmla="*/ 20782 h 1889775"/>
              <a:gd name="connsiteX39" fmla="*/ 832757 w 1187608"/>
              <a:gd name="connsiteY39" fmla="*/ 685 h 1889775"/>
              <a:gd name="connsiteX40" fmla="*/ 903096 w 1187608"/>
              <a:gd name="connsiteY40" fmla="*/ 5710 h 1889775"/>
              <a:gd name="connsiteX41" fmla="*/ 953338 w 1187608"/>
              <a:gd name="connsiteY41" fmla="*/ 15758 h 1889775"/>
              <a:gd name="connsiteX42" fmla="*/ 1008603 w 1187608"/>
              <a:gd name="connsiteY42" fmla="*/ 76048 h 1889775"/>
              <a:gd name="connsiteX43" fmla="*/ 1068894 w 1187608"/>
              <a:gd name="connsiteY43" fmla="*/ 146386 h 1889775"/>
              <a:gd name="connsiteX44" fmla="*/ 1099039 w 1187608"/>
              <a:gd name="connsiteY44" fmla="*/ 392571 h 1889775"/>
              <a:gd name="connsiteX45" fmla="*/ 1099039 w 1187608"/>
              <a:gd name="connsiteY45" fmla="*/ 417692 h 1889775"/>
              <a:gd name="connsiteX46" fmla="*/ 1099039 w 1187608"/>
              <a:gd name="connsiteY46" fmla="*/ 553345 h 1889775"/>
              <a:gd name="connsiteX47" fmla="*/ 1099039 w 1187608"/>
              <a:gd name="connsiteY47" fmla="*/ 653828 h 1889775"/>
              <a:gd name="connsiteX48" fmla="*/ 1058845 w 1187608"/>
              <a:gd name="connsiteY48" fmla="*/ 749288 h 1889775"/>
              <a:gd name="connsiteX49" fmla="*/ 1028700 w 1187608"/>
              <a:gd name="connsiteY49" fmla="*/ 824650 h 1889775"/>
              <a:gd name="connsiteX50" fmla="*/ 1023676 w 1187608"/>
              <a:gd name="connsiteY50" fmla="*/ 884940 h 1889775"/>
              <a:gd name="connsiteX51" fmla="*/ 1063869 w 1187608"/>
              <a:gd name="connsiteY51" fmla="*/ 985424 h 1889775"/>
              <a:gd name="connsiteX52" fmla="*/ 1104063 w 1187608"/>
              <a:gd name="connsiteY52" fmla="*/ 1065811 h 1889775"/>
              <a:gd name="connsiteX53" fmla="*/ 1179425 w 1187608"/>
              <a:gd name="connsiteY53" fmla="*/ 1221560 h 1889775"/>
              <a:gd name="connsiteX54" fmla="*/ 1184450 w 1187608"/>
              <a:gd name="connsiteY54" fmla="*/ 1296923 h 1889775"/>
              <a:gd name="connsiteX55" fmla="*/ 1184450 w 1187608"/>
              <a:gd name="connsiteY55" fmla="*/ 1377310 h 1889775"/>
              <a:gd name="connsiteX56" fmla="*/ 1149280 w 1187608"/>
              <a:gd name="connsiteY56" fmla="*/ 1457696 h 1889775"/>
              <a:gd name="connsiteX0" fmla="*/ 189663 w 1187251"/>
              <a:gd name="connsiteY0" fmla="*/ 1889775 h 1889775"/>
              <a:gd name="connsiteX1" fmla="*/ 129373 w 1187251"/>
              <a:gd name="connsiteY1" fmla="*/ 1814413 h 1889775"/>
              <a:gd name="connsiteX2" fmla="*/ 79131 w 1187251"/>
              <a:gd name="connsiteY2" fmla="*/ 1708905 h 1889775"/>
              <a:gd name="connsiteX3" fmla="*/ 79131 w 1187251"/>
              <a:gd name="connsiteY3" fmla="*/ 1633542 h 1889775"/>
              <a:gd name="connsiteX4" fmla="*/ 79131 w 1187251"/>
              <a:gd name="connsiteY4" fmla="*/ 1502914 h 1889775"/>
              <a:gd name="connsiteX5" fmla="*/ 84155 w 1187251"/>
              <a:gd name="connsiteY5" fmla="*/ 1367261 h 1889775"/>
              <a:gd name="connsiteX6" fmla="*/ 79131 w 1187251"/>
              <a:gd name="connsiteY6" fmla="*/ 1281850 h 1889775"/>
              <a:gd name="connsiteX7" fmla="*/ 59034 w 1187251"/>
              <a:gd name="connsiteY7" fmla="*/ 1141173 h 1889775"/>
              <a:gd name="connsiteX8" fmla="*/ 94203 w 1187251"/>
              <a:gd name="connsiteY8" fmla="*/ 1070835 h 1889775"/>
              <a:gd name="connsiteX9" fmla="*/ 114300 w 1187251"/>
              <a:gd name="connsiteY9" fmla="*/ 920110 h 1889775"/>
              <a:gd name="connsiteX10" fmla="*/ 74107 w 1187251"/>
              <a:gd name="connsiteY10" fmla="*/ 749288 h 1889775"/>
              <a:gd name="connsiteX11" fmla="*/ 33913 w 1187251"/>
              <a:gd name="connsiteY11" fmla="*/ 663877 h 1889775"/>
              <a:gd name="connsiteX12" fmla="*/ 3768 w 1187251"/>
              <a:gd name="connsiteY12" fmla="*/ 508127 h 1889775"/>
              <a:gd name="connsiteX13" fmla="*/ 3768 w 1187251"/>
              <a:gd name="connsiteY13" fmla="*/ 397595 h 1889775"/>
              <a:gd name="connsiteX14" fmla="*/ 33913 w 1187251"/>
              <a:gd name="connsiteY14" fmla="*/ 266967 h 1889775"/>
              <a:gd name="connsiteX15" fmla="*/ 104252 w 1187251"/>
              <a:gd name="connsiteY15" fmla="*/ 176531 h 1889775"/>
              <a:gd name="connsiteX16" fmla="*/ 169566 w 1187251"/>
              <a:gd name="connsiteY16" fmla="*/ 146386 h 1889775"/>
              <a:gd name="connsiteX17" fmla="*/ 254977 w 1187251"/>
              <a:gd name="connsiteY17" fmla="*/ 111217 h 1889775"/>
              <a:gd name="connsiteX18" fmla="*/ 330340 w 1187251"/>
              <a:gd name="connsiteY18" fmla="*/ 101169 h 1889775"/>
              <a:gd name="connsiteX19" fmla="*/ 385606 w 1187251"/>
              <a:gd name="connsiteY19" fmla="*/ 161459 h 1889775"/>
              <a:gd name="connsiteX20" fmla="*/ 380581 w 1187251"/>
              <a:gd name="connsiteY20" fmla="*/ 261942 h 1889775"/>
              <a:gd name="connsiteX21" fmla="*/ 400678 w 1187251"/>
              <a:gd name="connsiteY21" fmla="*/ 407644 h 1889775"/>
              <a:gd name="connsiteX22" fmla="*/ 430823 w 1187251"/>
              <a:gd name="connsiteY22" fmla="*/ 513151 h 1889775"/>
              <a:gd name="connsiteX23" fmla="*/ 445896 w 1187251"/>
              <a:gd name="connsiteY23" fmla="*/ 588514 h 1889775"/>
              <a:gd name="connsiteX24" fmla="*/ 460968 w 1187251"/>
              <a:gd name="connsiteY24" fmla="*/ 678949 h 1889775"/>
              <a:gd name="connsiteX25" fmla="*/ 491113 w 1187251"/>
              <a:gd name="connsiteY25" fmla="*/ 759336 h 1889775"/>
              <a:gd name="connsiteX26" fmla="*/ 842806 w 1187251"/>
              <a:gd name="connsiteY26" fmla="*/ 1111028 h 1889775"/>
              <a:gd name="connsiteX27" fmla="*/ 817685 w 1187251"/>
              <a:gd name="connsiteY27" fmla="*/ 1055762 h 1889775"/>
              <a:gd name="connsiteX28" fmla="*/ 787540 w 1187251"/>
              <a:gd name="connsiteY28" fmla="*/ 935182 h 1889775"/>
              <a:gd name="connsiteX29" fmla="*/ 767443 w 1187251"/>
              <a:gd name="connsiteY29" fmla="*/ 809578 h 1889775"/>
              <a:gd name="connsiteX30" fmla="*/ 762419 w 1187251"/>
              <a:gd name="connsiteY30" fmla="*/ 653828 h 1889775"/>
              <a:gd name="connsiteX31" fmla="*/ 762419 w 1187251"/>
              <a:gd name="connsiteY31" fmla="*/ 543296 h 1889775"/>
              <a:gd name="connsiteX32" fmla="*/ 752370 w 1187251"/>
              <a:gd name="connsiteY32" fmla="*/ 427740 h 1889775"/>
              <a:gd name="connsiteX33" fmla="*/ 737298 w 1187251"/>
              <a:gd name="connsiteY33" fmla="*/ 307160 h 1889775"/>
              <a:gd name="connsiteX34" fmla="*/ 697105 w 1187251"/>
              <a:gd name="connsiteY34" fmla="*/ 226773 h 1889775"/>
              <a:gd name="connsiteX35" fmla="*/ 682032 w 1187251"/>
              <a:gd name="connsiteY35" fmla="*/ 116241 h 1889775"/>
              <a:gd name="connsiteX36" fmla="*/ 702129 w 1187251"/>
              <a:gd name="connsiteY36" fmla="*/ 50927 h 1889775"/>
              <a:gd name="connsiteX37" fmla="*/ 717201 w 1187251"/>
              <a:gd name="connsiteY37" fmla="*/ 40879 h 1889775"/>
              <a:gd name="connsiteX38" fmla="*/ 762419 w 1187251"/>
              <a:gd name="connsiteY38" fmla="*/ 20782 h 1889775"/>
              <a:gd name="connsiteX39" fmla="*/ 832757 w 1187251"/>
              <a:gd name="connsiteY39" fmla="*/ 685 h 1889775"/>
              <a:gd name="connsiteX40" fmla="*/ 903096 w 1187251"/>
              <a:gd name="connsiteY40" fmla="*/ 5710 h 1889775"/>
              <a:gd name="connsiteX41" fmla="*/ 953338 w 1187251"/>
              <a:gd name="connsiteY41" fmla="*/ 15758 h 1889775"/>
              <a:gd name="connsiteX42" fmla="*/ 1008603 w 1187251"/>
              <a:gd name="connsiteY42" fmla="*/ 76048 h 1889775"/>
              <a:gd name="connsiteX43" fmla="*/ 1068894 w 1187251"/>
              <a:gd name="connsiteY43" fmla="*/ 146386 h 1889775"/>
              <a:gd name="connsiteX44" fmla="*/ 1099039 w 1187251"/>
              <a:gd name="connsiteY44" fmla="*/ 392571 h 1889775"/>
              <a:gd name="connsiteX45" fmla="*/ 1099039 w 1187251"/>
              <a:gd name="connsiteY45" fmla="*/ 417692 h 1889775"/>
              <a:gd name="connsiteX46" fmla="*/ 1099039 w 1187251"/>
              <a:gd name="connsiteY46" fmla="*/ 553345 h 1889775"/>
              <a:gd name="connsiteX47" fmla="*/ 1099039 w 1187251"/>
              <a:gd name="connsiteY47" fmla="*/ 653828 h 1889775"/>
              <a:gd name="connsiteX48" fmla="*/ 1058845 w 1187251"/>
              <a:gd name="connsiteY48" fmla="*/ 749288 h 1889775"/>
              <a:gd name="connsiteX49" fmla="*/ 1028700 w 1187251"/>
              <a:gd name="connsiteY49" fmla="*/ 824650 h 1889775"/>
              <a:gd name="connsiteX50" fmla="*/ 1023676 w 1187251"/>
              <a:gd name="connsiteY50" fmla="*/ 884940 h 1889775"/>
              <a:gd name="connsiteX51" fmla="*/ 1063869 w 1187251"/>
              <a:gd name="connsiteY51" fmla="*/ 985424 h 1889775"/>
              <a:gd name="connsiteX52" fmla="*/ 1104063 w 1187251"/>
              <a:gd name="connsiteY52" fmla="*/ 1065811 h 1889775"/>
              <a:gd name="connsiteX53" fmla="*/ 1179425 w 1187251"/>
              <a:gd name="connsiteY53" fmla="*/ 1221560 h 1889775"/>
              <a:gd name="connsiteX54" fmla="*/ 1184450 w 1187251"/>
              <a:gd name="connsiteY54" fmla="*/ 1296923 h 1889775"/>
              <a:gd name="connsiteX55" fmla="*/ 1184450 w 1187251"/>
              <a:gd name="connsiteY55" fmla="*/ 1377310 h 1889775"/>
              <a:gd name="connsiteX0" fmla="*/ 189663 w 1186764"/>
              <a:gd name="connsiteY0" fmla="*/ 1889775 h 1889775"/>
              <a:gd name="connsiteX1" fmla="*/ 129373 w 1186764"/>
              <a:gd name="connsiteY1" fmla="*/ 1814413 h 1889775"/>
              <a:gd name="connsiteX2" fmla="*/ 79131 w 1186764"/>
              <a:gd name="connsiteY2" fmla="*/ 1708905 h 1889775"/>
              <a:gd name="connsiteX3" fmla="*/ 79131 w 1186764"/>
              <a:gd name="connsiteY3" fmla="*/ 1633542 h 1889775"/>
              <a:gd name="connsiteX4" fmla="*/ 79131 w 1186764"/>
              <a:gd name="connsiteY4" fmla="*/ 1502914 h 1889775"/>
              <a:gd name="connsiteX5" fmla="*/ 84155 w 1186764"/>
              <a:gd name="connsiteY5" fmla="*/ 1367261 h 1889775"/>
              <a:gd name="connsiteX6" fmla="*/ 79131 w 1186764"/>
              <a:gd name="connsiteY6" fmla="*/ 1281850 h 1889775"/>
              <a:gd name="connsiteX7" fmla="*/ 59034 w 1186764"/>
              <a:gd name="connsiteY7" fmla="*/ 1141173 h 1889775"/>
              <a:gd name="connsiteX8" fmla="*/ 94203 w 1186764"/>
              <a:gd name="connsiteY8" fmla="*/ 1070835 h 1889775"/>
              <a:gd name="connsiteX9" fmla="*/ 114300 w 1186764"/>
              <a:gd name="connsiteY9" fmla="*/ 920110 h 1889775"/>
              <a:gd name="connsiteX10" fmla="*/ 74107 w 1186764"/>
              <a:gd name="connsiteY10" fmla="*/ 749288 h 1889775"/>
              <a:gd name="connsiteX11" fmla="*/ 33913 w 1186764"/>
              <a:gd name="connsiteY11" fmla="*/ 663877 h 1889775"/>
              <a:gd name="connsiteX12" fmla="*/ 3768 w 1186764"/>
              <a:gd name="connsiteY12" fmla="*/ 508127 h 1889775"/>
              <a:gd name="connsiteX13" fmla="*/ 3768 w 1186764"/>
              <a:gd name="connsiteY13" fmla="*/ 397595 h 1889775"/>
              <a:gd name="connsiteX14" fmla="*/ 33913 w 1186764"/>
              <a:gd name="connsiteY14" fmla="*/ 266967 h 1889775"/>
              <a:gd name="connsiteX15" fmla="*/ 104252 w 1186764"/>
              <a:gd name="connsiteY15" fmla="*/ 176531 h 1889775"/>
              <a:gd name="connsiteX16" fmla="*/ 169566 w 1186764"/>
              <a:gd name="connsiteY16" fmla="*/ 146386 h 1889775"/>
              <a:gd name="connsiteX17" fmla="*/ 254977 w 1186764"/>
              <a:gd name="connsiteY17" fmla="*/ 111217 h 1889775"/>
              <a:gd name="connsiteX18" fmla="*/ 330340 w 1186764"/>
              <a:gd name="connsiteY18" fmla="*/ 101169 h 1889775"/>
              <a:gd name="connsiteX19" fmla="*/ 385606 w 1186764"/>
              <a:gd name="connsiteY19" fmla="*/ 161459 h 1889775"/>
              <a:gd name="connsiteX20" fmla="*/ 380581 w 1186764"/>
              <a:gd name="connsiteY20" fmla="*/ 261942 h 1889775"/>
              <a:gd name="connsiteX21" fmla="*/ 400678 w 1186764"/>
              <a:gd name="connsiteY21" fmla="*/ 407644 h 1889775"/>
              <a:gd name="connsiteX22" fmla="*/ 430823 w 1186764"/>
              <a:gd name="connsiteY22" fmla="*/ 513151 h 1889775"/>
              <a:gd name="connsiteX23" fmla="*/ 445896 w 1186764"/>
              <a:gd name="connsiteY23" fmla="*/ 588514 h 1889775"/>
              <a:gd name="connsiteX24" fmla="*/ 460968 w 1186764"/>
              <a:gd name="connsiteY24" fmla="*/ 678949 h 1889775"/>
              <a:gd name="connsiteX25" fmla="*/ 491113 w 1186764"/>
              <a:gd name="connsiteY25" fmla="*/ 759336 h 1889775"/>
              <a:gd name="connsiteX26" fmla="*/ 842806 w 1186764"/>
              <a:gd name="connsiteY26" fmla="*/ 1111028 h 1889775"/>
              <a:gd name="connsiteX27" fmla="*/ 817685 w 1186764"/>
              <a:gd name="connsiteY27" fmla="*/ 1055762 h 1889775"/>
              <a:gd name="connsiteX28" fmla="*/ 787540 w 1186764"/>
              <a:gd name="connsiteY28" fmla="*/ 935182 h 1889775"/>
              <a:gd name="connsiteX29" fmla="*/ 767443 w 1186764"/>
              <a:gd name="connsiteY29" fmla="*/ 809578 h 1889775"/>
              <a:gd name="connsiteX30" fmla="*/ 762419 w 1186764"/>
              <a:gd name="connsiteY30" fmla="*/ 653828 h 1889775"/>
              <a:gd name="connsiteX31" fmla="*/ 762419 w 1186764"/>
              <a:gd name="connsiteY31" fmla="*/ 543296 h 1889775"/>
              <a:gd name="connsiteX32" fmla="*/ 752370 w 1186764"/>
              <a:gd name="connsiteY32" fmla="*/ 427740 h 1889775"/>
              <a:gd name="connsiteX33" fmla="*/ 737298 w 1186764"/>
              <a:gd name="connsiteY33" fmla="*/ 307160 h 1889775"/>
              <a:gd name="connsiteX34" fmla="*/ 697105 w 1186764"/>
              <a:gd name="connsiteY34" fmla="*/ 226773 h 1889775"/>
              <a:gd name="connsiteX35" fmla="*/ 682032 w 1186764"/>
              <a:gd name="connsiteY35" fmla="*/ 116241 h 1889775"/>
              <a:gd name="connsiteX36" fmla="*/ 702129 w 1186764"/>
              <a:gd name="connsiteY36" fmla="*/ 50927 h 1889775"/>
              <a:gd name="connsiteX37" fmla="*/ 717201 w 1186764"/>
              <a:gd name="connsiteY37" fmla="*/ 40879 h 1889775"/>
              <a:gd name="connsiteX38" fmla="*/ 762419 w 1186764"/>
              <a:gd name="connsiteY38" fmla="*/ 20782 h 1889775"/>
              <a:gd name="connsiteX39" fmla="*/ 832757 w 1186764"/>
              <a:gd name="connsiteY39" fmla="*/ 685 h 1889775"/>
              <a:gd name="connsiteX40" fmla="*/ 903096 w 1186764"/>
              <a:gd name="connsiteY40" fmla="*/ 5710 h 1889775"/>
              <a:gd name="connsiteX41" fmla="*/ 953338 w 1186764"/>
              <a:gd name="connsiteY41" fmla="*/ 15758 h 1889775"/>
              <a:gd name="connsiteX42" fmla="*/ 1008603 w 1186764"/>
              <a:gd name="connsiteY42" fmla="*/ 76048 h 1889775"/>
              <a:gd name="connsiteX43" fmla="*/ 1068894 w 1186764"/>
              <a:gd name="connsiteY43" fmla="*/ 146386 h 1889775"/>
              <a:gd name="connsiteX44" fmla="*/ 1099039 w 1186764"/>
              <a:gd name="connsiteY44" fmla="*/ 392571 h 1889775"/>
              <a:gd name="connsiteX45" fmla="*/ 1099039 w 1186764"/>
              <a:gd name="connsiteY45" fmla="*/ 417692 h 1889775"/>
              <a:gd name="connsiteX46" fmla="*/ 1099039 w 1186764"/>
              <a:gd name="connsiteY46" fmla="*/ 553345 h 1889775"/>
              <a:gd name="connsiteX47" fmla="*/ 1099039 w 1186764"/>
              <a:gd name="connsiteY47" fmla="*/ 653828 h 1889775"/>
              <a:gd name="connsiteX48" fmla="*/ 1058845 w 1186764"/>
              <a:gd name="connsiteY48" fmla="*/ 749288 h 1889775"/>
              <a:gd name="connsiteX49" fmla="*/ 1028700 w 1186764"/>
              <a:gd name="connsiteY49" fmla="*/ 824650 h 1889775"/>
              <a:gd name="connsiteX50" fmla="*/ 1023676 w 1186764"/>
              <a:gd name="connsiteY50" fmla="*/ 884940 h 1889775"/>
              <a:gd name="connsiteX51" fmla="*/ 1063869 w 1186764"/>
              <a:gd name="connsiteY51" fmla="*/ 985424 h 1889775"/>
              <a:gd name="connsiteX52" fmla="*/ 1104063 w 1186764"/>
              <a:gd name="connsiteY52" fmla="*/ 1065811 h 1889775"/>
              <a:gd name="connsiteX53" fmla="*/ 1179425 w 1186764"/>
              <a:gd name="connsiteY53" fmla="*/ 1221560 h 1889775"/>
              <a:gd name="connsiteX54" fmla="*/ 1184450 w 1186764"/>
              <a:gd name="connsiteY54" fmla="*/ 1296923 h 1889775"/>
              <a:gd name="connsiteX0" fmla="*/ 189663 w 1179425"/>
              <a:gd name="connsiteY0" fmla="*/ 1889775 h 1889775"/>
              <a:gd name="connsiteX1" fmla="*/ 129373 w 1179425"/>
              <a:gd name="connsiteY1" fmla="*/ 1814413 h 1889775"/>
              <a:gd name="connsiteX2" fmla="*/ 79131 w 1179425"/>
              <a:gd name="connsiteY2" fmla="*/ 1708905 h 1889775"/>
              <a:gd name="connsiteX3" fmla="*/ 79131 w 1179425"/>
              <a:gd name="connsiteY3" fmla="*/ 1633542 h 1889775"/>
              <a:gd name="connsiteX4" fmla="*/ 79131 w 1179425"/>
              <a:gd name="connsiteY4" fmla="*/ 1502914 h 1889775"/>
              <a:gd name="connsiteX5" fmla="*/ 84155 w 1179425"/>
              <a:gd name="connsiteY5" fmla="*/ 1367261 h 1889775"/>
              <a:gd name="connsiteX6" fmla="*/ 79131 w 1179425"/>
              <a:gd name="connsiteY6" fmla="*/ 1281850 h 1889775"/>
              <a:gd name="connsiteX7" fmla="*/ 59034 w 1179425"/>
              <a:gd name="connsiteY7" fmla="*/ 1141173 h 1889775"/>
              <a:gd name="connsiteX8" fmla="*/ 94203 w 1179425"/>
              <a:gd name="connsiteY8" fmla="*/ 1070835 h 1889775"/>
              <a:gd name="connsiteX9" fmla="*/ 114300 w 1179425"/>
              <a:gd name="connsiteY9" fmla="*/ 920110 h 1889775"/>
              <a:gd name="connsiteX10" fmla="*/ 74107 w 1179425"/>
              <a:gd name="connsiteY10" fmla="*/ 749288 h 1889775"/>
              <a:gd name="connsiteX11" fmla="*/ 33913 w 1179425"/>
              <a:gd name="connsiteY11" fmla="*/ 663877 h 1889775"/>
              <a:gd name="connsiteX12" fmla="*/ 3768 w 1179425"/>
              <a:gd name="connsiteY12" fmla="*/ 508127 h 1889775"/>
              <a:gd name="connsiteX13" fmla="*/ 3768 w 1179425"/>
              <a:gd name="connsiteY13" fmla="*/ 397595 h 1889775"/>
              <a:gd name="connsiteX14" fmla="*/ 33913 w 1179425"/>
              <a:gd name="connsiteY14" fmla="*/ 266967 h 1889775"/>
              <a:gd name="connsiteX15" fmla="*/ 104252 w 1179425"/>
              <a:gd name="connsiteY15" fmla="*/ 176531 h 1889775"/>
              <a:gd name="connsiteX16" fmla="*/ 169566 w 1179425"/>
              <a:gd name="connsiteY16" fmla="*/ 146386 h 1889775"/>
              <a:gd name="connsiteX17" fmla="*/ 254977 w 1179425"/>
              <a:gd name="connsiteY17" fmla="*/ 111217 h 1889775"/>
              <a:gd name="connsiteX18" fmla="*/ 330340 w 1179425"/>
              <a:gd name="connsiteY18" fmla="*/ 101169 h 1889775"/>
              <a:gd name="connsiteX19" fmla="*/ 385606 w 1179425"/>
              <a:gd name="connsiteY19" fmla="*/ 161459 h 1889775"/>
              <a:gd name="connsiteX20" fmla="*/ 380581 w 1179425"/>
              <a:gd name="connsiteY20" fmla="*/ 261942 h 1889775"/>
              <a:gd name="connsiteX21" fmla="*/ 400678 w 1179425"/>
              <a:gd name="connsiteY21" fmla="*/ 407644 h 1889775"/>
              <a:gd name="connsiteX22" fmla="*/ 430823 w 1179425"/>
              <a:gd name="connsiteY22" fmla="*/ 513151 h 1889775"/>
              <a:gd name="connsiteX23" fmla="*/ 445896 w 1179425"/>
              <a:gd name="connsiteY23" fmla="*/ 588514 h 1889775"/>
              <a:gd name="connsiteX24" fmla="*/ 460968 w 1179425"/>
              <a:gd name="connsiteY24" fmla="*/ 678949 h 1889775"/>
              <a:gd name="connsiteX25" fmla="*/ 491113 w 1179425"/>
              <a:gd name="connsiteY25" fmla="*/ 759336 h 1889775"/>
              <a:gd name="connsiteX26" fmla="*/ 842806 w 1179425"/>
              <a:gd name="connsiteY26" fmla="*/ 1111028 h 1889775"/>
              <a:gd name="connsiteX27" fmla="*/ 817685 w 1179425"/>
              <a:gd name="connsiteY27" fmla="*/ 1055762 h 1889775"/>
              <a:gd name="connsiteX28" fmla="*/ 787540 w 1179425"/>
              <a:gd name="connsiteY28" fmla="*/ 935182 h 1889775"/>
              <a:gd name="connsiteX29" fmla="*/ 767443 w 1179425"/>
              <a:gd name="connsiteY29" fmla="*/ 809578 h 1889775"/>
              <a:gd name="connsiteX30" fmla="*/ 762419 w 1179425"/>
              <a:gd name="connsiteY30" fmla="*/ 653828 h 1889775"/>
              <a:gd name="connsiteX31" fmla="*/ 762419 w 1179425"/>
              <a:gd name="connsiteY31" fmla="*/ 543296 h 1889775"/>
              <a:gd name="connsiteX32" fmla="*/ 752370 w 1179425"/>
              <a:gd name="connsiteY32" fmla="*/ 427740 h 1889775"/>
              <a:gd name="connsiteX33" fmla="*/ 737298 w 1179425"/>
              <a:gd name="connsiteY33" fmla="*/ 307160 h 1889775"/>
              <a:gd name="connsiteX34" fmla="*/ 697105 w 1179425"/>
              <a:gd name="connsiteY34" fmla="*/ 226773 h 1889775"/>
              <a:gd name="connsiteX35" fmla="*/ 682032 w 1179425"/>
              <a:gd name="connsiteY35" fmla="*/ 116241 h 1889775"/>
              <a:gd name="connsiteX36" fmla="*/ 702129 w 1179425"/>
              <a:gd name="connsiteY36" fmla="*/ 50927 h 1889775"/>
              <a:gd name="connsiteX37" fmla="*/ 717201 w 1179425"/>
              <a:gd name="connsiteY37" fmla="*/ 40879 h 1889775"/>
              <a:gd name="connsiteX38" fmla="*/ 762419 w 1179425"/>
              <a:gd name="connsiteY38" fmla="*/ 20782 h 1889775"/>
              <a:gd name="connsiteX39" fmla="*/ 832757 w 1179425"/>
              <a:gd name="connsiteY39" fmla="*/ 685 h 1889775"/>
              <a:gd name="connsiteX40" fmla="*/ 903096 w 1179425"/>
              <a:gd name="connsiteY40" fmla="*/ 5710 h 1889775"/>
              <a:gd name="connsiteX41" fmla="*/ 953338 w 1179425"/>
              <a:gd name="connsiteY41" fmla="*/ 15758 h 1889775"/>
              <a:gd name="connsiteX42" fmla="*/ 1008603 w 1179425"/>
              <a:gd name="connsiteY42" fmla="*/ 76048 h 1889775"/>
              <a:gd name="connsiteX43" fmla="*/ 1068894 w 1179425"/>
              <a:gd name="connsiteY43" fmla="*/ 146386 h 1889775"/>
              <a:gd name="connsiteX44" fmla="*/ 1099039 w 1179425"/>
              <a:gd name="connsiteY44" fmla="*/ 392571 h 1889775"/>
              <a:gd name="connsiteX45" fmla="*/ 1099039 w 1179425"/>
              <a:gd name="connsiteY45" fmla="*/ 417692 h 1889775"/>
              <a:gd name="connsiteX46" fmla="*/ 1099039 w 1179425"/>
              <a:gd name="connsiteY46" fmla="*/ 553345 h 1889775"/>
              <a:gd name="connsiteX47" fmla="*/ 1099039 w 1179425"/>
              <a:gd name="connsiteY47" fmla="*/ 653828 h 1889775"/>
              <a:gd name="connsiteX48" fmla="*/ 1058845 w 1179425"/>
              <a:gd name="connsiteY48" fmla="*/ 749288 h 1889775"/>
              <a:gd name="connsiteX49" fmla="*/ 1028700 w 1179425"/>
              <a:gd name="connsiteY49" fmla="*/ 824650 h 1889775"/>
              <a:gd name="connsiteX50" fmla="*/ 1023676 w 1179425"/>
              <a:gd name="connsiteY50" fmla="*/ 884940 h 1889775"/>
              <a:gd name="connsiteX51" fmla="*/ 1063869 w 1179425"/>
              <a:gd name="connsiteY51" fmla="*/ 985424 h 1889775"/>
              <a:gd name="connsiteX52" fmla="*/ 1104063 w 1179425"/>
              <a:gd name="connsiteY52" fmla="*/ 1065811 h 1889775"/>
              <a:gd name="connsiteX53" fmla="*/ 1179425 w 1179425"/>
              <a:gd name="connsiteY53" fmla="*/ 1221560 h 1889775"/>
              <a:gd name="connsiteX0" fmla="*/ 189663 w 1104063"/>
              <a:gd name="connsiteY0" fmla="*/ 1889775 h 1889775"/>
              <a:gd name="connsiteX1" fmla="*/ 129373 w 1104063"/>
              <a:gd name="connsiteY1" fmla="*/ 1814413 h 1889775"/>
              <a:gd name="connsiteX2" fmla="*/ 79131 w 1104063"/>
              <a:gd name="connsiteY2" fmla="*/ 1708905 h 1889775"/>
              <a:gd name="connsiteX3" fmla="*/ 79131 w 1104063"/>
              <a:gd name="connsiteY3" fmla="*/ 1633542 h 1889775"/>
              <a:gd name="connsiteX4" fmla="*/ 79131 w 1104063"/>
              <a:gd name="connsiteY4" fmla="*/ 1502914 h 1889775"/>
              <a:gd name="connsiteX5" fmla="*/ 84155 w 1104063"/>
              <a:gd name="connsiteY5" fmla="*/ 1367261 h 1889775"/>
              <a:gd name="connsiteX6" fmla="*/ 79131 w 1104063"/>
              <a:gd name="connsiteY6" fmla="*/ 1281850 h 1889775"/>
              <a:gd name="connsiteX7" fmla="*/ 59034 w 1104063"/>
              <a:gd name="connsiteY7" fmla="*/ 1141173 h 1889775"/>
              <a:gd name="connsiteX8" fmla="*/ 94203 w 1104063"/>
              <a:gd name="connsiteY8" fmla="*/ 1070835 h 1889775"/>
              <a:gd name="connsiteX9" fmla="*/ 114300 w 1104063"/>
              <a:gd name="connsiteY9" fmla="*/ 920110 h 1889775"/>
              <a:gd name="connsiteX10" fmla="*/ 74107 w 1104063"/>
              <a:gd name="connsiteY10" fmla="*/ 749288 h 1889775"/>
              <a:gd name="connsiteX11" fmla="*/ 33913 w 1104063"/>
              <a:gd name="connsiteY11" fmla="*/ 663877 h 1889775"/>
              <a:gd name="connsiteX12" fmla="*/ 3768 w 1104063"/>
              <a:gd name="connsiteY12" fmla="*/ 508127 h 1889775"/>
              <a:gd name="connsiteX13" fmla="*/ 3768 w 1104063"/>
              <a:gd name="connsiteY13" fmla="*/ 397595 h 1889775"/>
              <a:gd name="connsiteX14" fmla="*/ 33913 w 1104063"/>
              <a:gd name="connsiteY14" fmla="*/ 266967 h 1889775"/>
              <a:gd name="connsiteX15" fmla="*/ 104252 w 1104063"/>
              <a:gd name="connsiteY15" fmla="*/ 176531 h 1889775"/>
              <a:gd name="connsiteX16" fmla="*/ 169566 w 1104063"/>
              <a:gd name="connsiteY16" fmla="*/ 146386 h 1889775"/>
              <a:gd name="connsiteX17" fmla="*/ 254977 w 1104063"/>
              <a:gd name="connsiteY17" fmla="*/ 111217 h 1889775"/>
              <a:gd name="connsiteX18" fmla="*/ 330340 w 1104063"/>
              <a:gd name="connsiteY18" fmla="*/ 101169 h 1889775"/>
              <a:gd name="connsiteX19" fmla="*/ 385606 w 1104063"/>
              <a:gd name="connsiteY19" fmla="*/ 161459 h 1889775"/>
              <a:gd name="connsiteX20" fmla="*/ 380581 w 1104063"/>
              <a:gd name="connsiteY20" fmla="*/ 261942 h 1889775"/>
              <a:gd name="connsiteX21" fmla="*/ 400678 w 1104063"/>
              <a:gd name="connsiteY21" fmla="*/ 407644 h 1889775"/>
              <a:gd name="connsiteX22" fmla="*/ 430823 w 1104063"/>
              <a:gd name="connsiteY22" fmla="*/ 513151 h 1889775"/>
              <a:gd name="connsiteX23" fmla="*/ 445896 w 1104063"/>
              <a:gd name="connsiteY23" fmla="*/ 588514 h 1889775"/>
              <a:gd name="connsiteX24" fmla="*/ 460968 w 1104063"/>
              <a:gd name="connsiteY24" fmla="*/ 678949 h 1889775"/>
              <a:gd name="connsiteX25" fmla="*/ 491113 w 1104063"/>
              <a:gd name="connsiteY25" fmla="*/ 759336 h 1889775"/>
              <a:gd name="connsiteX26" fmla="*/ 842806 w 1104063"/>
              <a:gd name="connsiteY26" fmla="*/ 1111028 h 1889775"/>
              <a:gd name="connsiteX27" fmla="*/ 817685 w 1104063"/>
              <a:gd name="connsiteY27" fmla="*/ 1055762 h 1889775"/>
              <a:gd name="connsiteX28" fmla="*/ 787540 w 1104063"/>
              <a:gd name="connsiteY28" fmla="*/ 935182 h 1889775"/>
              <a:gd name="connsiteX29" fmla="*/ 767443 w 1104063"/>
              <a:gd name="connsiteY29" fmla="*/ 809578 h 1889775"/>
              <a:gd name="connsiteX30" fmla="*/ 762419 w 1104063"/>
              <a:gd name="connsiteY30" fmla="*/ 653828 h 1889775"/>
              <a:gd name="connsiteX31" fmla="*/ 762419 w 1104063"/>
              <a:gd name="connsiteY31" fmla="*/ 543296 h 1889775"/>
              <a:gd name="connsiteX32" fmla="*/ 752370 w 1104063"/>
              <a:gd name="connsiteY32" fmla="*/ 427740 h 1889775"/>
              <a:gd name="connsiteX33" fmla="*/ 737298 w 1104063"/>
              <a:gd name="connsiteY33" fmla="*/ 307160 h 1889775"/>
              <a:gd name="connsiteX34" fmla="*/ 697105 w 1104063"/>
              <a:gd name="connsiteY34" fmla="*/ 226773 h 1889775"/>
              <a:gd name="connsiteX35" fmla="*/ 682032 w 1104063"/>
              <a:gd name="connsiteY35" fmla="*/ 116241 h 1889775"/>
              <a:gd name="connsiteX36" fmla="*/ 702129 w 1104063"/>
              <a:gd name="connsiteY36" fmla="*/ 50927 h 1889775"/>
              <a:gd name="connsiteX37" fmla="*/ 717201 w 1104063"/>
              <a:gd name="connsiteY37" fmla="*/ 40879 h 1889775"/>
              <a:gd name="connsiteX38" fmla="*/ 762419 w 1104063"/>
              <a:gd name="connsiteY38" fmla="*/ 20782 h 1889775"/>
              <a:gd name="connsiteX39" fmla="*/ 832757 w 1104063"/>
              <a:gd name="connsiteY39" fmla="*/ 685 h 1889775"/>
              <a:gd name="connsiteX40" fmla="*/ 903096 w 1104063"/>
              <a:gd name="connsiteY40" fmla="*/ 5710 h 1889775"/>
              <a:gd name="connsiteX41" fmla="*/ 953338 w 1104063"/>
              <a:gd name="connsiteY41" fmla="*/ 15758 h 1889775"/>
              <a:gd name="connsiteX42" fmla="*/ 1008603 w 1104063"/>
              <a:gd name="connsiteY42" fmla="*/ 76048 h 1889775"/>
              <a:gd name="connsiteX43" fmla="*/ 1068894 w 1104063"/>
              <a:gd name="connsiteY43" fmla="*/ 146386 h 1889775"/>
              <a:gd name="connsiteX44" fmla="*/ 1099039 w 1104063"/>
              <a:gd name="connsiteY44" fmla="*/ 392571 h 1889775"/>
              <a:gd name="connsiteX45" fmla="*/ 1099039 w 1104063"/>
              <a:gd name="connsiteY45" fmla="*/ 417692 h 1889775"/>
              <a:gd name="connsiteX46" fmla="*/ 1099039 w 1104063"/>
              <a:gd name="connsiteY46" fmla="*/ 553345 h 1889775"/>
              <a:gd name="connsiteX47" fmla="*/ 1099039 w 1104063"/>
              <a:gd name="connsiteY47" fmla="*/ 653828 h 1889775"/>
              <a:gd name="connsiteX48" fmla="*/ 1058845 w 1104063"/>
              <a:gd name="connsiteY48" fmla="*/ 749288 h 1889775"/>
              <a:gd name="connsiteX49" fmla="*/ 1028700 w 1104063"/>
              <a:gd name="connsiteY49" fmla="*/ 824650 h 1889775"/>
              <a:gd name="connsiteX50" fmla="*/ 1023676 w 1104063"/>
              <a:gd name="connsiteY50" fmla="*/ 884940 h 1889775"/>
              <a:gd name="connsiteX51" fmla="*/ 1063869 w 1104063"/>
              <a:gd name="connsiteY51" fmla="*/ 985424 h 1889775"/>
              <a:gd name="connsiteX52" fmla="*/ 1104063 w 1104063"/>
              <a:gd name="connsiteY52" fmla="*/ 1065811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51" fmla="*/ 1063869 w 1102016"/>
              <a:gd name="connsiteY51" fmla="*/ 985424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50" fmla="*/ 1023676 w 1102016"/>
              <a:gd name="connsiteY50" fmla="*/ 88494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49" fmla="*/ 1028700 w 1102016"/>
              <a:gd name="connsiteY49" fmla="*/ 824650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48" fmla="*/ 1058845 w 1102016"/>
              <a:gd name="connsiteY48" fmla="*/ 749288 h 1889775"/>
              <a:gd name="connsiteX0" fmla="*/ 189663 w 1102016"/>
              <a:gd name="connsiteY0" fmla="*/ 1889775 h 1889775"/>
              <a:gd name="connsiteX1" fmla="*/ 129373 w 1102016"/>
              <a:gd name="connsiteY1" fmla="*/ 1814413 h 1889775"/>
              <a:gd name="connsiteX2" fmla="*/ 79131 w 1102016"/>
              <a:gd name="connsiteY2" fmla="*/ 1708905 h 1889775"/>
              <a:gd name="connsiteX3" fmla="*/ 79131 w 1102016"/>
              <a:gd name="connsiteY3" fmla="*/ 1633542 h 1889775"/>
              <a:gd name="connsiteX4" fmla="*/ 79131 w 1102016"/>
              <a:gd name="connsiteY4" fmla="*/ 1502914 h 1889775"/>
              <a:gd name="connsiteX5" fmla="*/ 84155 w 1102016"/>
              <a:gd name="connsiteY5" fmla="*/ 1367261 h 1889775"/>
              <a:gd name="connsiteX6" fmla="*/ 79131 w 1102016"/>
              <a:gd name="connsiteY6" fmla="*/ 1281850 h 1889775"/>
              <a:gd name="connsiteX7" fmla="*/ 59034 w 1102016"/>
              <a:gd name="connsiteY7" fmla="*/ 1141173 h 1889775"/>
              <a:gd name="connsiteX8" fmla="*/ 94203 w 1102016"/>
              <a:gd name="connsiteY8" fmla="*/ 1070835 h 1889775"/>
              <a:gd name="connsiteX9" fmla="*/ 114300 w 1102016"/>
              <a:gd name="connsiteY9" fmla="*/ 920110 h 1889775"/>
              <a:gd name="connsiteX10" fmla="*/ 74107 w 1102016"/>
              <a:gd name="connsiteY10" fmla="*/ 749288 h 1889775"/>
              <a:gd name="connsiteX11" fmla="*/ 33913 w 1102016"/>
              <a:gd name="connsiteY11" fmla="*/ 663877 h 1889775"/>
              <a:gd name="connsiteX12" fmla="*/ 3768 w 1102016"/>
              <a:gd name="connsiteY12" fmla="*/ 508127 h 1889775"/>
              <a:gd name="connsiteX13" fmla="*/ 3768 w 1102016"/>
              <a:gd name="connsiteY13" fmla="*/ 397595 h 1889775"/>
              <a:gd name="connsiteX14" fmla="*/ 33913 w 1102016"/>
              <a:gd name="connsiteY14" fmla="*/ 266967 h 1889775"/>
              <a:gd name="connsiteX15" fmla="*/ 104252 w 1102016"/>
              <a:gd name="connsiteY15" fmla="*/ 176531 h 1889775"/>
              <a:gd name="connsiteX16" fmla="*/ 169566 w 1102016"/>
              <a:gd name="connsiteY16" fmla="*/ 146386 h 1889775"/>
              <a:gd name="connsiteX17" fmla="*/ 254977 w 1102016"/>
              <a:gd name="connsiteY17" fmla="*/ 111217 h 1889775"/>
              <a:gd name="connsiteX18" fmla="*/ 330340 w 1102016"/>
              <a:gd name="connsiteY18" fmla="*/ 101169 h 1889775"/>
              <a:gd name="connsiteX19" fmla="*/ 385606 w 1102016"/>
              <a:gd name="connsiteY19" fmla="*/ 161459 h 1889775"/>
              <a:gd name="connsiteX20" fmla="*/ 380581 w 1102016"/>
              <a:gd name="connsiteY20" fmla="*/ 261942 h 1889775"/>
              <a:gd name="connsiteX21" fmla="*/ 400678 w 1102016"/>
              <a:gd name="connsiteY21" fmla="*/ 407644 h 1889775"/>
              <a:gd name="connsiteX22" fmla="*/ 430823 w 1102016"/>
              <a:gd name="connsiteY22" fmla="*/ 513151 h 1889775"/>
              <a:gd name="connsiteX23" fmla="*/ 445896 w 1102016"/>
              <a:gd name="connsiteY23" fmla="*/ 588514 h 1889775"/>
              <a:gd name="connsiteX24" fmla="*/ 460968 w 1102016"/>
              <a:gd name="connsiteY24" fmla="*/ 678949 h 1889775"/>
              <a:gd name="connsiteX25" fmla="*/ 491113 w 1102016"/>
              <a:gd name="connsiteY25" fmla="*/ 759336 h 1889775"/>
              <a:gd name="connsiteX26" fmla="*/ 842806 w 1102016"/>
              <a:gd name="connsiteY26" fmla="*/ 1111028 h 1889775"/>
              <a:gd name="connsiteX27" fmla="*/ 817685 w 1102016"/>
              <a:gd name="connsiteY27" fmla="*/ 1055762 h 1889775"/>
              <a:gd name="connsiteX28" fmla="*/ 787540 w 1102016"/>
              <a:gd name="connsiteY28" fmla="*/ 935182 h 1889775"/>
              <a:gd name="connsiteX29" fmla="*/ 767443 w 1102016"/>
              <a:gd name="connsiteY29" fmla="*/ 809578 h 1889775"/>
              <a:gd name="connsiteX30" fmla="*/ 762419 w 1102016"/>
              <a:gd name="connsiteY30" fmla="*/ 653828 h 1889775"/>
              <a:gd name="connsiteX31" fmla="*/ 762419 w 1102016"/>
              <a:gd name="connsiteY31" fmla="*/ 543296 h 1889775"/>
              <a:gd name="connsiteX32" fmla="*/ 752370 w 1102016"/>
              <a:gd name="connsiteY32" fmla="*/ 427740 h 1889775"/>
              <a:gd name="connsiteX33" fmla="*/ 737298 w 1102016"/>
              <a:gd name="connsiteY33" fmla="*/ 307160 h 1889775"/>
              <a:gd name="connsiteX34" fmla="*/ 697105 w 1102016"/>
              <a:gd name="connsiteY34" fmla="*/ 226773 h 1889775"/>
              <a:gd name="connsiteX35" fmla="*/ 682032 w 1102016"/>
              <a:gd name="connsiteY35" fmla="*/ 116241 h 1889775"/>
              <a:gd name="connsiteX36" fmla="*/ 702129 w 1102016"/>
              <a:gd name="connsiteY36" fmla="*/ 50927 h 1889775"/>
              <a:gd name="connsiteX37" fmla="*/ 717201 w 1102016"/>
              <a:gd name="connsiteY37" fmla="*/ 40879 h 1889775"/>
              <a:gd name="connsiteX38" fmla="*/ 762419 w 1102016"/>
              <a:gd name="connsiteY38" fmla="*/ 20782 h 1889775"/>
              <a:gd name="connsiteX39" fmla="*/ 832757 w 1102016"/>
              <a:gd name="connsiteY39" fmla="*/ 685 h 1889775"/>
              <a:gd name="connsiteX40" fmla="*/ 903096 w 1102016"/>
              <a:gd name="connsiteY40" fmla="*/ 5710 h 1889775"/>
              <a:gd name="connsiteX41" fmla="*/ 953338 w 1102016"/>
              <a:gd name="connsiteY41" fmla="*/ 15758 h 1889775"/>
              <a:gd name="connsiteX42" fmla="*/ 1008603 w 1102016"/>
              <a:gd name="connsiteY42" fmla="*/ 76048 h 1889775"/>
              <a:gd name="connsiteX43" fmla="*/ 1068894 w 1102016"/>
              <a:gd name="connsiteY43" fmla="*/ 146386 h 1889775"/>
              <a:gd name="connsiteX44" fmla="*/ 1099039 w 1102016"/>
              <a:gd name="connsiteY44" fmla="*/ 392571 h 1889775"/>
              <a:gd name="connsiteX45" fmla="*/ 1099039 w 1102016"/>
              <a:gd name="connsiteY45" fmla="*/ 417692 h 1889775"/>
              <a:gd name="connsiteX46" fmla="*/ 1099039 w 1102016"/>
              <a:gd name="connsiteY46" fmla="*/ 553345 h 1889775"/>
              <a:gd name="connsiteX47" fmla="*/ 1099039 w 1102016"/>
              <a:gd name="connsiteY47" fmla="*/ 653828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46" fmla="*/ 1099039 w 1101271"/>
              <a:gd name="connsiteY46" fmla="*/ 553345 h 1889775"/>
              <a:gd name="connsiteX0" fmla="*/ 189663 w 1101271"/>
              <a:gd name="connsiteY0" fmla="*/ 1889775 h 1889775"/>
              <a:gd name="connsiteX1" fmla="*/ 129373 w 1101271"/>
              <a:gd name="connsiteY1" fmla="*/ 1814413 h 1889775"/>
              <a:gd name="connsiteX2" fmla="*/ 79131 w 1101271"/>
              <a:gd name="connsiteY2" fmla="*/ 1708905 h 1889775"/>
              <a:gd name="connsiteX3" fmla="*/ 79131 w 1101271"/>
              <a:gd name="connsiteY3" fmla="*/ 1633542 h 1889775"/>
              <a:gd name="connsiteX4" fmla="*/ 79131 w 1101271"/>
              <a:gd name="connsiteY4" fmla="*/ 1502914 h 1889775"/>
              <a:gd name="connsiteX5" fmla="*/ 84155 w 1101271"/>
              <a:gd name="connsiteY5" fmla="*/ 1367261 h 1889775"/>
              <a:gd name="connsiteX6" fmla="*/ 79131 w 1101271"/>
              <a:gd name="connsiteY6" fmla="*/ 1281850 h 1889775"/>
              <a:gd name="connsiteX7" fmla="*/ 59034 w 1101271"/>
              <a:gd name="connsiteY7" fmla="*/ 1141173 h 1889775"/>
              <a:gd name="connsiteX8" fmla="*/ 94203 w 1101271"/>
              <a:gd name="connsiteY8" fmla="*/ 1070835 h 1889775"/>
              <a:gd name="connsiteX9" fmla="*/ 114300 w 1101271"/>
              <a:gd name="connsiteY9" fmla="*/ 920110 h 1889775"/>
              <a:gd name="connsiteX10" fmla="*/ 74107 w 1101271"/>
              <a:gd name="connsiteY10" fmla="*/ 749288 h 1889775"/>
              <a:gd name="connsiteX11" fmla="*/ 33913 w 1101271"/>
              <a:gd name="connsiteY11" fmla="*/ 663877 h 1889775"/>
              <a:gd name="connsiteX12" fmla="*/ 3768 w 1101271"/>
              <a:gd name="connsiteY12" fmla="*/ 508127 h 1889775"/>
              <a:gd name="connsiteX13" fmla="*/ 3768 w 1101271"/>
              <a:gd name="connsiteY13" fmla="*/ 397595 h 1889775"/>
              <a:gd name="connsiteX14" fmla="*/ 33913 w 1101271"/>
              <a:gd name="connsiteY14" fmla="*/ 266967 h 1889775"/>
              <a:gd name="connsiteX15" fmla="*/ 104252 w 1101271"/>
              <a:gd name="connsiteY15" fmla="*/ 176531 h 1889775"/>
              <a:gd name="connsiteX16" fmla="*/ 169566 w 1101271"/>
              <a:gd name="connsiteY16" fmla="*/ 146386 h 1889775"/>
              <a:gd name="connsiteX17" fmla="*/ 254977 w 1101271"/>
              <a:gd name="connsiteY17" fmla="*/ 111217 h 1889775"/>
              <a:gd name="connsiteX18" fmla="*/ 330340 w 1101271"/>
              <a:gd name="connsiteY18" fmla="*/ 101169 h 1889775"/>
              <a:gd name="connsiteX19" fmla="*/ 385606 w 1101271"/>
              <a:gd name="connsiteY19" fmla="*/ 161459 h 1889775"/>
              <a:gd name="connsiteX20" fmla="*/ 380581 w 1101271"/>
              <a:gd name="connsiteY20" fmla="*/ 261942 h 1889775"/>
              <a:gd name="connsiteX21" fmla="*/ 400678 w 1101271"/>
              <a:gd name="connsiteY21" fmla="*/ 407644 h 1889775"/>
              <a:gd name="connsiteX22" fmla="*/ 430823 w 1101271"/>
              <a:gd name="connsiteY22" fmla="*/ 513151 h 1889775"/>
              <a:gd name="connsiteX23" fmla="*/ 445896 w 1101271"/>
              <a:gd name="connsiteY23" fmla="*/ 588514 h 1889775"/>
              <a:gd name="connsiteX24" fmla="*/ 460968 w 1101271"/>
              <a:gd name="connsiteY24" fmla="*/ 678949 h 1889775"/>
              <a:gd name="connsiteX25" fmla="*/ 491113 w 1101271"/>
              <a:gd name="connsiteY25" fmla="*/ 759336 h 1889775"/>
              <a:gd name="connsiteX26" fmla="*/ 842806 w 1101271"/>
              <a:gd name="connsiteY26" fmla="*/ 1111028 h 1889775"/>
              <a:gd name="connsiteX27" fmla="*/ 817685 w 1101271"/>
              <a:gd name="connsiteY27" fmla="*/ 1055762 h 1889775"/>
              <a:gd name="connsiteX28" fmla="*/ 787540 w 1101271"/>
              <a:gd name="connsiteY28" fmla="*/ 935182 h 1889775"/>
              <a:gd name="connsiteX29" fmla="*/ 767443 w 1101271"/>
              <a:gd name="connsiteY29" fmla="*/ 809578 h 1889775"/>
              <a:gd name="connsiteX30" fmla="*/ 762419 w 1101271"/>
              <a:gd name="connsiteY30" fmla="*/ 653828 h 1889775"/>
              <a:gd name="connsiteX31" fmla="*/ 762419 w 1101271"/>
              <a:gd name="connsiteY31" fmla="*/ 543296 h 1889775"/>
              <a:gd name="connsiteX32" fmla="*/ 752370 w 1101271"/>
              <a:gd name="connsiteY32" fmla="*/ 427740 h 1889775"/>
              <a:gd name="connsiteX33" fmla="*/ 737298 w 1101271"/>
              <a:gd name="connsiteY33" fmla="*/ 307160 h 1889775"/>
              <a:gd name="connsiteX34" fmla="*/ 697105 w 1101271"/>
              <a:gd name="connsiteY34" fmla="*/ 226773 h 1889775"/>
              <a:gd name="connsiteX35" fmla="*/ 682032 w 1101271"/>
              <a:gd name="connsiteY35" fmla="*/ 116241 h 1889775"/>
              <a:gd name="connsiteX36" fmla="*/ 702129 w 1101271"/>
              <a:gd name="connsiteY36" fmla="*/ 50927 h 1889775"/>
              <a:gd name="connsiteX37" fmla="*/ 717201 w 1101271"/>
              <a:gd name="connsiteY37" fmla="*/ 40879 h 1889775"/>
              <a:gd name="connsiteX38" fmla="*/ 762419 w 1101271"/>
              <a:gd name="connsiteY38" fmla="*/ 20782 h 1889775"/>
              <a:gd name="connsiteX39" fmla="*/ 832757 w 1101271"/>
              <a:gd name="connsiteY39" fmla="*/ 685 h 1889775"/>
              <a:gd name="connsiteX40" fmla="*/ 903096 w 1101271"/>
              <a:gd name="connsiteY40" fmla="*/ 5710 h 1889775"/>
              <a:gd name="connsiteX41" fmla="*/ 953338 w 1101271"/>
              <a:gd name="connsiteY41" fmla="*/ 15758 h 1889775"/>
              <a:gd name="connsiteX42" fmla="*/ 1008603 w 1101271"/>
              <a:gd name="connsiteY42" fmla="*/ 76048 h 1889775"/>
              <a:gd name="connsiteX43" fmla="*/ 1068894 w 1101271"/>
              <a:gd name="connsiteY43" fmla="*/ 146386 h 1889775"/>
              <a:gd name="connsiteX44" fmla="*/ 1099039 w 1101271"/>
              <a:gd name="connsiteY44" fmla="*/ 392571 h 1889775"/>
              <a:gd name="connsiteX45" fmla="*/ 1099039 w 1101271"/>
              <a:gd name="connsiteY45" fmla="*/ 417692 h 1889775"/>
              <a:gd name="connsiteX0" fmla="*/ 189663 w 1099039"/>
              <a:gd name="connsiteY0" fmla="*/ 1889775 h 1889775"/>
              <a:gd name="connsiteX1" fmla="*/ 129373 w 1099039"/>
              <a:gd name="connsiteY1" fmla="*/ 1814413 h 1889775"/>
              <a:gd name="connsiteX2" fmla="*/ 79131 w 1099039"/>
              <a:gd name="connsiteY2" fmla="*/ 1708905 h 1889775"/>
              <a:gd name="connsiteX3" fmla="*/ 79131 w 1099039"/>
              <a:gd name="connsiteY3" fmla="*/ 1633542 h 1889775"/>
              <a:gd name="connsiteX4" fmla="*/ 79131 w 1099039"/>
              <a:gd name="connsiteY4" fmla="*/ 1502914 h 1889775"/>
              <a:gd name="connsiteX5" fmla="*/ 84155 w 1099039"/>
              <a:gd name="connsiteY5" fmla="*/ 1367261 h 1889775"/>
              <a:gd name="connsiteX6" fmla="*/ 79131 w 1099039"/>
              <a:gd name="connsiteY6" fmla="*/ 1281850 h 1889775"/>
              <a:gd name="connsiteX7" fmla="*/ 59034 w 1099039"/>
              <a:gd name="connsiteY7" fmla="*/ 1141173 h 1889775"/>
              <a:gd name="connsiteX8" fmla="*/ 94203 w 1099039"/>
              <a:gd name="connsiteY8" fmla="*/ 1070835 h 1889775"/>
              <a:gd name="connsiteX9" fmla="*/ 114300 w 1099039"/>
              <a:gd name="connsiteY9" fmla="*/ 920110 h 1889775"/>
              <a:gd name="connsiteX10" fmla="*/ 74107 w 1099039"/>
              <a:gd name="connsiteY10" fmla="*/ 749288 h 1889775"/>
              <a:gd name="connsiteX11" fmla="*/ 33913 w 1099039"/>
              <a:gd name="connsiteY11" fmla="*/ 663877 h 1889775"/>
              <a:gd name="connsiteX12" fmla="*/ 3768 w 1099039"/>
              <a:gd name="connsiteY12" fmla="*/ 508127 h 1889775"/>
              <a:gd name="connsiteX13" fmla="*/ 3768 w 1099039"/>
              <a:gd name="connsiteY13" fmla="*/ 397595 h 1889775"/>
              <a:gd name="connsiteX14" fmla="*/ 33913 w 1099039"/>
              <a:gd name="connsiteY14" fmla="*/ 266967 h 1889775"/>
              <a:gd name="connsiteX15" fmla="*/ 104252 w 1099039"/>
              <a:gd name="connsiteY15" fmla="*/ 176531 h 1889775"/>
              <a:gd name="connsiteX16" fmla="*/ 169566 w 1099039"/>
              <a:gd name="connsiteY16" fmla="*/ 146386 h 1889775"/>
              <a:gd name="connsiteX17" fmla="*/ 254977 w 1099039"/>
              <a:gd name="connsiteY17" fmla="*/ 111217 h 1889775"/>
              <a:gd name="connsiteX18" fmla="*/ 330340 w 1099039"/>
              <a:gd name="connsiteY18" fmla="*/ 101169 h 1889775"/>
              <a:gd name="connsiteX19" fmla="*/ 385606 w 1099039"/>
              <a:gd name="connsiteY19" fmla="*/ 161459 h 1889775"/>
              <a:gd name="connsiteX20" fmla="*/ 380581 w 1099039"/>
              <a:gd name="connsiteY20" fmla="*/ 261942 h 1889775"/>
              <a:gd name="connsiteX21" fmla="*/ 400678 w 1099039"/>
              <a:gd name="connsiteY21" fmla="*/ 407644 h 1889775"/>
              <a:gd name="connsiteX22" fmla="*/ 430823 w 1099039"/>
              <a:gd name="connsiteY22" fmla="*/ 513151 h 1889775"/>
              <a:gd name="connsiteX23" fmla="*/ 445896 w 1099039"/>
              <a:gd name="connsiteY23" fmla="*/ 588514 h 1889775"/>
              <a:gd name="connsiteX24" fmla="*/ 460968 w 1099039"/>
              <a:gd name="connsiteY24" fmla="*/ 678949 h 1889775"/>
              <a:gd name="connsiteX25" fmla="*/ 491113 w 1099039"/>
              <a:gd name="connsiteY25" fmla="*/ 759336 h 1889775"/>
              <a:gd name="connsiteX26" fmla="*/ 842806 w 1099039"/>
              <a:gd name="connsiteY26" fmla="*/ 1111028 h 1889775"/>
              <a:gd name="connsiteX27" fmla="*/ 817685 w 1099039"/>
              <a:gd name="connsiteY27" fmla="*/ 1055762 h 1889775"/>
              <a:gd name="connsiteX28" fmla="*/ 787540 w 1099039"/>
              <a:gd name="connsiteY28" fmla="*/ 935182 h 1889775"/>
              <a:gd name="connsiteX29" fmla="*/ 767443 w 1099039"/>
              <a:gd name="connsiteY29" fmla="*/ 809578 h 1889775"/>
              <a:gd name="connsiteX30" fmla="*/ 762419 w 1099039"/>
              <a:gd name="connsiteY30" fmla="*/ 653828 h 1889775"/>
              <a:gd name="connsiteX31" fmla="*/ 762419 w 1099039"/>
              <a:gd name="connsiteY31" fmla="*/ 543296 h 1889775"/>
              <a:gd name="connsiteX32" fmla="*/ 752370 w 1099039"/>
              <a:gd name="connsiteY32" fmla="*/ 427740 h 1889775"/>
              <a:gd name="connsiteX33" fmla="*/ 737298 w 1099039"/>
              <a:gd name="connsiteY33" fmla="*/ 307160 h 1889775"/>
              <a:gd name="connsiteX34" fmla="*/ 697105 w 1099039"/>
              <a:gd name="connsiteY34" fmla="*/ 226773 h 1889775"/>
              <a:gd name="connsiteX35" fmla="*/ 682032 w 1099039"/>
              <a:gd name="connsiteY35" fmla="*/ 116241 h 1889775"/>
              <a:gd name="connsiteX36" fmla="*/ 702129 w 1099039"/>
              <a:gd name="connsiteY36" fmla="*/ 50927 h 1889775"/>
              <a:gd name="connsiteX37" fmla="*/ 717201 w 1099039"/>
              <a:gd name="connsiteY37" fmla="*/ 40879 h 1889775"/>
              <a:gd name="connsiteX38" fmla="*/ 762419 w 1099039"/>
              <a:gd name="connsiteY38" fmla="*/ 20782 h 1889775"/>
              <a:gd name="connsiteX39" fmla="*/ 832757 w 1099039"/>
              <a:gd name="connsiteY39" fmla="*/ 685 h 1889775"/>
              <a:gd name="connsiteX40" fmla="*/ 903096 w 1099039"/>
              <a:gd name="connsiteY40" fmla="*/ 5710 h 1889775"/>
              <a:gd name="connsiteX41" fmla="*/ 953338 w 1099039"/>
              <a:gd name="connsiteY41" fmla="*/ 15758 h 1889775"/>
              <a:gd name="connsiteX42" fmla="*/ 1008603 w 1099039"/>
              <a:gd name="connsiteY42" fmla="*/ 76048 h 1889775"/>
              <a:gd name="connsiteX43" fmla="*/ 1068894 w 1099039"/>
              <a:gd name="connsiteY43" fmla="*/ 146386 h 1889775"/>
              <a:gd name="connsiteX44" fmla="*/ 1099039 w 1099039"/>
              <a:gd name="connsiteY44" fmla="*/ 392571 h 1889775"/>
              <a:gd name="connsiteX0" fmla="*/ 189663 w 1068894"/>
              <a:gd name="connsiteY0" fmla="*/ 1889775 h 1889775"/>
              <a:gd name="connsiteX1" fmla="*/ 129373 w 1068894"/>
              <a:gd name="connsiteY1" fmla="*/ 1814413 h 1889775"/>
              <a:gd name="connsiteX2" fmla="*/ 79131 w 1068894"/>
              <a:gd name="connsiteY2" fmla="*/ 1708905 h 1889775"/>
              <a:gd name="connsiteX3" fmla="*/ 79131 w 1068894"/>
              <a:gd name="connsiteY3" fmla="*/ 1633542 h 1889775"/>
              <a:gd name="connsiteX4" fmla="*/ 79131 w 1068894"/>
              <a:gd name="connsiteY4" fmla="*/ 1502914 h 1889775"/>
              <a:gd name="connsiteX5" fmla="*/ 84155 w 1068894"/>
              <a:gd name="connsiteY5" fmla="*/ 1367261 h 1889775"/>
              <a:gd name="connsiteX6" fmla="*/ 79131 w 1068894"/>
              <a:gd name="connsiteY6" fmla="*/ 1281850 h 1889775"/>
              <a:gd name="connsiteX7" fmla="*/ 59034 w 1068894"/>
              <a:gd name="connsiteY7" fmla="*/ 1141173 h 1889775"/>
              <a:gd name="connsiteX8" fmla="*/ 94203 w 1068894"/>
              <a:gd name="connsiteY8" fmla="*/ 1070835 h 1889775"/>
              <a:gd name="connsiteX9" fmla="*/ 114300 w 1068894"/>
              <a:gd name="connsiteY9" fmla="*/ 920110 h 1889775"/>
              <a:gd name="connsiteX10" fmla="*/ 74107 w 1068894"/>
              <a:gd name="connsiteY10" fmla="*/ 749288 h 1889775"/>
              <a:gd name="connsiteX11" fmla="*/ 33913 w 1068894"/>
              <a:gd name="connsiteY11" fmla="*/ 663877 h 1889775"/>
              <a:gd name="connsiteX12" fmla="*/ 3768 w 1068894"/>
              <a:gd name="connsiteY12" fmla="*/ 508127 h 1889775"/>
              <a:gd name="connsiteX13" fmla="*/ 3768 w 1068894"/>
              <a:gd name="connsiteY13" fmla="*/ 397595 h 1889775"/>
              <a:gd name="connsiteX14" fmla="*/ 33913 w 1068894"/>
              <a:gd name="connsiteY14" fmla="*/ 266967 h 1889775"/>
              <a:gd name="connsiteX15" fmla="*/ 104252 w 1068894"/>
              <a:gd name="connsiteY15" fmla="*/ 176531 h 1889775"/>
              <a:gd name="connsiteX16" fmla="*/ 169566 w 1068894"/>
              <a:gd name="connsiteY16" fmla="*/ 146386 h 1889775"/>
              <a:gd name="connsiteX17" fmla="*/ 254977 w 1068894"/>
              <a:gd name="connsiteY17" fmla="*/ 111217 h 1889775"/>
              <a:gd name="connsiteX18" fmla="*/ 330340 w 1068894"/>
              <a:gd name="connsiteY18" fmla="*/ 101169 h 1889775"/>
              <a:gd name="connsiteX19" fmla="*/ 385606 w 1068894"/>
              <a:gd name="connsiteY19" fmla="*/ 161459 h 1889775"/>
              <a:gd name="connsiteX20" fmla="*/ 380581 w 1068894"/>
              <a:gd name="connsiteY20" fmla="*/ 261942 h 1889775"/>
              <a:gd name="connsiteX21" fmla="*/ 400678 w 1068894"/>
              <a:gd name="connsiteY21" fmla="*/ 407644 h 1889775"/>
              <a:gd name="connsiteX22" fmla="*/ 430823 w 1068894"/>
              <a:gd name="connsiteY22" fmla="*/ 513151 h 1889775"/>
              <a:gd name="connsiteX23" fmla="*/ 445896 w 1068894"/>
              <a:gd name="connsiteY23" fmla="*/ 588514 h 1889775"/>
              <a:gd name="connsiteX24" fmla="*/ 460968 w 1068894"/>
              <a:gd name="connsiteY24" fmla="*/ 678949 h 1889775"/>
              <a:gd name="connsiteX25" fmla="*/ 491113 w 1068894"/>
              <a:gd name="connsiteY25" fmla="*/ 759336 h 1889775"/>
              <a:gd name="connsiteX26" fmla="*/ 842806 w 1068894"/>
              <a:gd name="connsiteY26" fmla="*/ 1111028 h 1889775"/>
              <a:gd name="connsiteX27" fmla="*/ 817685 w 1068894"/>
              <a:gd name="connsiteY27" fmla="*/ 1055762 h 1889775"/>
              <a:gd name="connsiteX28" fmla="*/ 787540 w 1068894"/>
              <a:gd name="connsiteY28" fmla="*/ 935182 h 1889775"/>
              <a:gd name="connsiteX29" fmla="*/ 767443 w 1068894"/>
              <a:gd name="connsiteY29" fmla="*/ 809578 h 1889775"/>
              <a:gd name="connsiteX30" fmla="*/ 762419 w 1068894"/>
              <a:gd name="connsiteY30" fmla="*/ 653828 h 1889775"/>
              <a:gd name="connsiteX31" fmla="*/ 762419 w 1068894"/>
              <a:gd name="connsiteY31" fmla="*/ 543296 h 1889775"/>
              <a:gd name="connsiteX32" fmla="*/ 752370 w 1068894"/>
              <a:gd name="connsiteY32" fmla="*/ 427740 h 1889775"/>
              <a:gd name="connsiteX33" fmla="*/ 737298 w 1068894"/>
              <a:gd name="connsiteY33" fmla="*/ 307160 h 1889775"/>
              <a:gd name="connsiteX34" fmla="*/ 697105 w 1068894"/>
              <a:gd name="connsiteY34" fmla="*/ 226773 h 1889775"/>
              <a:gd name="connsiteX35" fmla="*/ 682032 w 1068894"/>
              <a:gd name="connsiteY35" fmla="*/ 116241 h 1889775"/>
              <a:gd name="connsiteX36" fmla="*/ 702129 w 1068894"/>
              <a:gd name="connsiteY36" fmla="*/ 50927 h 1889775"/>
              <a:gd name="connsiteX37" fmla="*/ 717201 w 1068894"/>
              <a:gd name="connsiteY37" fmla="*/ 40879 h 1889775"/>
              <a:gd name="connsiteX38" fmla="*/ 762419 w 1068894"/>
              <a:gd name="connsiteY38" fmla="*/ 20782 h 1889775"/>
              <a:gd name="connsiteX39" fmla="*/ 832757 w 1068894"/>
              <a:gd name="connsiteY39" fmla="*/ 685 h 1889775"/>
              <a:gd name="connsiteX40" fmla="*/ 903096 w 1068894"/>
              <a:gd name="connsiteY40" fmla="*/ 5710 h 1889775"/>
              <a:gd name="connsiteX41" fmla="*/ 953338 w 1068894"/>
              <a:gd name="connsiteY41" fmla="*/ 15758 h 1889775"/>
              <a:gd name="connsiteX42" fmla="*/ 1008603 w 1068894"/>
              <a:gd name="connsiteY42" fmla="*/ 76048 h 1889775"/>
              <a:gd name="connsiteX43" fmla="*/ 1068894 w 1068894"/>
              <a:gd name="connsiteY43" fmla="*/ 146386 h 1889775"/>
              <a:gd name="connsiteX0" fmla="*/ 189663 w 1008603"/>
              <a:gd name="connsiteY0" fmla="*/ 1889775 h 1889775"/>
              <a:gd name="connsiteX1" fmla="*/ 129373 w 1008603"/>
              <a:gd name="connsiteY1" fmla="*/ 1814413 h 1889775"/>
              <a:gd name="connsiteX2" fmla="*/ 79131 w 1008603"/>
              <a:gd name="connsiteY2" fmla="*/ 1708905 h 1889775"/>
              <a:gd name="connsiteX3" fmla="*/ 79131 w 1008603"/>
              <a:gd name="connsiteY3" fmla="*/ 1633542 h 1889775"/>
              <a:gd name="connsiteX4" fmla="*/ 79131 w 1008603"/>
              <a:gd name="connsiteY4" fmla="*/ 1502914 h 1889775"/>
              <a:gd name="connsiteX5" fmla="*/ 84155 w 1008603"/>
              <a:gd name="connsiteY5" fmla="*/ 1367261 h 1889775"/>
              <a:gd name="connsiteX6" fmla="*/ 79131 w 1008603"/>
              <a:gd name="connsiteY6" fmla="*/ 1281850 h 1889775"/>
              <a:gd name="connsiteX7" fmla="*/ 59034 w 1008603"/>
              <a:gd name="connsiteY7" fmla="*/ 1141173 h 1889775"/>
              <a:gd name="connsiteX8" fmla="*/ 94203 w 1008603"/>
              <a:gd name="connsiteY8" fmla="*/ 1070835 h 1889775"/>
              <a:gd name="connsiteX9" fmla="*/ 114300 w 1008603"/>
              <a:gd name="connsiteY9" fmla="*/ 920110 h 1889775"/>
              <a:gd name="connsiteX10" fmla="*/ 74107 w 1008603"/>
              <a:gd name="connsiteY10" fmla="*/ 749288 h 1889775"/>
              <a:gd name="connsiteX11" fmla="*/ 33913 w 1008603"/>
              <a:gd name="connsiteY11" fmla="*/ 663877 h 1889775"/>
              <a:gd name="connsiteX12" fmla="*/ 3768 w 1008603"/>
              <a:gd name="connsiteY12" fmla="*/ 508127 h 1889775"/>
              <a:gd name="connsiteX13" fmla="*/ 3768 w 1008603"/>
              <a:gd name="connsiteY13" fmla="*/ 397595 h 1889775"/>
              <a:gd name="connsiteX14" fmla="*/ 33913 w 1008603"/>
              <a:gd name="connsiteY14" fmla="*/ 266967 h 1889775"/>
              <a:gd name="connsiteX15" fmla="*/ 104252 w 1008603"/>
              <a:gd name="connsiteY15" fmla="*/ 176531 h 1889775"/>
              <a:gd name="connsiteX16" fmla="*/ 169566 w 1008603"/>
              <a:gd name="connsiteY16" fmla="*/ 146386 h 1889775"/>
              <a:gd name="connsiteX17" fmla="*/ 254977 w 1008603"/>
              <a:gd name="connsiteY17" fmla="*/ 111217 h 1889775"/>
              <a:gd name="connsiteX18" fmla="*/ 330340 w 1008603"/>
              <a:gd name="connsiteY18" fmla="*/ 101169 h 1889775"/>
              <a:gd name="connsiteX19" fmla="*/ 385606 w 1008603"/>
              <a:gd name="connsiteY19" fmla="*/ 161459 h 1889775"/>
              <a:gd name="connsiteX20" fmla="*/ 380581 w 1008603"/>
              <a:gd name="connsiteY20" fmla="*/ 261942 h 1889775"/>
              <a:gd name="connsiteX21" fmla="*/ 400678 w 1008603"/>
              <a:gd name="connsiteY21" fmla="*/ 407644 h 1889775"/>
              <a:gd name="connsiteX22" fmla="*/ 430823 w 1008603"/>
              <a:gd name="connsiteY22" fmla="*/ 513151 h 1889775"/>
              <a:gd name="connsiteX23" fmla="*/ 445896 w 1008603"/>
              <a:gd name="connsiteY23" fmla="*/ 588514 h 1889775"/>
              <a:gd name="connsiteX24" fmla="*/ 460968 w 1008603"/>
              <a:gd name="connsiteY24" fmla="*/ 678949 h 1889775"/>
              <a:gd name="connsiteX25" fmla="*/ 491113 w 1008603"/>
              <a:gd name="connsiteY25" fmla="*/ 759336 h 1889775"/>
              <a:gd name="connsiteX26" fmla="*/ 842806 w 1008603"/>
              <a:gd name="connsiteY26" fmla="*/ 1111028 h 1889775"/>
              <a:gd name="connsiteX27" fmla="*/ 817685 w 1008603"/>
              <a:gd name="connsiteY27" fmla="*/ 1055762 h 1889775"/>
              <a:gd name="connsiteX28" fmla="*/ 787540 w 1008603"/>
              <a:gd name="connsiteY28" fmla="*/ 935182 h 1889775"/>
              <a:gd name="connsiteX29" fmla="*/ 767443 w 1008603"/>
              <a:gd name="connsiteY29" fmla="*/ 809578 h 1889775"/>
              <a:gd name="connsiteX30" fmla="*/ 762419 w 1008603"/>
              <a:gd name="connsiteY30" fmla="*/ 653828 h 1889775"/>
              <a:gd name="connsiteX31" fmla="*/ 762419 w 1008603"/>
              <a:gd name="connsiteY31" fmla="*/ 543296 h 1889775"/>
              <a:gd name="connsiteX32" fmla="*/ 752370 w 1008603"/>
              <a:gd name="connsiteY32" fmla="*/ 427740 h 1889775"/>
              <a:gd name="connsiteX33" fmla="*/ 737298 w 1008603"/>
              <a:gd name="connsiteY33" fmla="*/ 307160 h 1889775"/>
              <a:gd name="connsiteX34" fmla="*/ 697105 w 1008603"/>
              <a:gd name="connsiteY34" fmla="*/ 226773 h 1889775"/>
              <a:gd name="connsiteX35" fmla="*/ 682032 w 1008603"/>
              <a:gd name="connsiteY35" fmla="*/ 116241 h 1889775"/>
              <a:gd name="connsiteX36" fmla="*/ 702129 w 1008603"/>
              <a:gd name="connsiteY36" fmla="*/ 50927 h 1889775"/>
              <a:gd name="connsiteX37" fmla="*/ 717201 w 1008603"/>
              <a:gd name="connsiteY37" fmla="*/ 40879 h 1889775"/>
              <a:gd name="connsiteX38" fmla="*/ 762419 w 1008603"/>
              <a:gd name="connsiteY38" fmla="*/ 20782 h 1889775"/>
              <a:gd name="connsiteX39" fmla="*/ 832757 w 1008603"/>
              <a:gd name="connsiteY39" fmla="*/ 685 h 1889775"/>
              <a:gd name="connsiteX40" fmla="*/ 903096 w 1008603"/>
              <a:gd name="connsiteY40" fmla="*/ 5710 h 1889775"/>
              <a:gd name="connsiteX41" fmla="*/ 953338 w 1008603"/>
              <a:gd name="connsiteY41" fmla="*/ 15758 h 1889775"/>
              <a:gd name="connsiteX42" fmla="*/ 1008603 w 1008603"/>
              <a:gd name="connsiteY42" fmla="*/ 76048 h 1889775"/>
              <a:gd name="connsiteX0" fmla="*/ 189663 w 953338"/>
              <a:gd name="connsiteY0" fmla="*/ 1889775 h 1889775"/>
              <a:gd name="connsiteX1" fmla="*/ 129373 w 953338"/>
              <a:gd name="connsiteY1" fmla="*/ 1814413 h 1889775"/>
              <a:gd name="connsiteX2" fmla="*/ 79131 w 953338"/>
              <a:gd name="connsiteY2" fmla="*/ 1708905 h 1889775"/>
              <a:gd name="connsiteX3" fmla="*/ 79131 w 953338"/>
              <a:gd name="connsiteY3" fmla="*/ 1633542 h 1889775"/>
              <a:gd name="connsiteX4" fmla="*/ 79131 w 953338"/>
              <a:gd name="connsiteY4" fmla="*/ 1502914 h 1889775"/>
              <a:gd name="connsiteX5" fmla="*/ 84155 w 953338"/>
              <a:gd name="connsiteY5" fmla="*/ 1367261 h 1889775"/>
              <a:gd name="connsiteX6" fmla="*/ 79131 w 953338"/>
              <a:gd name="connsiteY6" fmla="*/ 1281850 h 1889775"/>
              <a:gd name="connsiteX7" fmla="*/ 59034 w 953338"/>
              <a:gd name="connsiteY7" fmla="*/ 1141173 h 1889775"/>
              <a:gd name="connsiteX8" fmla="*/ 94203 w 953338"/>
              <a:gd name="connsiteY8" fmla="*/ 1070835 h 1889775"/>
              <a:gd name="connsiteX9" fmla="*/ 114300 w 953338"/>
              <a:gd name="connsiteY9" fmla="*/ 920110 h 1889775"/>
              <a:gd name="connsiteX10" fmla="*/ 74107 w 953338"/>
              <a:gd name="connsiteY10" fmla="*/ 749288 h 1889775"/>
              <a:gd name="connsiteX11" fmla="*/ 33913 w 953338"/>
              <a:gd name="connsiteY11" fmla="*/ 663877 h 1889775"/>
              <a:gd name="connsiteX12" fmla="*/ 3768 w 953338"/>
              <a:gd name="connsiteY12" fmla="*/ 508127 h 1889775"/>
              <a:gd name="connsiteX13" fmla="*/ 3768 w 953338"/>
              <a:gd name="connsiteY13" fmla="*/ 397595 h 1889775"/>
              <a:gd name="connsiteX14" fmla="*/ 33913 w 953338"/>
              <a:gd name="connsiteY14" fmla="*/ 266967 h 1889775"/>
              <a:gd name="connsiteX15" fmla="*/ 104252 w 953338"/>
              <a:gd name="connsiteY15" fmla="*/ 176531 h 1889775"/>
              <a:gd name="connsiteX16" fmla="*/ 169566 w 953338"/>
              <a:gd name="connsiteY16" fmla="*/ 146386 h 1889775"/>
              <a:gd name="connsiteX17" fmla="*/ 254977 w 953338"/>
              <a:gd name="connsiteY17" fmla="*/ 111217 h 1889775"/>
              <a:gd name="connsiteX18" fmla="*/ 330340 w 953338"/>
              <a:gd name="connsiteY18" fmla="*/ 101169 h 1889775"/>
              <a:gd name="connsiteX19" fmla="*/ 385606 w 953338"/>
              <a:gd name="connsiteY19" fmla="*/ 161459 h 1889775"/>
              <a:gd name="connsiteX20" fmla="*/ 380581 w 953338"/>
              <a:gd name="connsiteY20" fmla="*/ 261942 h 1889775"/>
              <a:gd name="connsiteX21" fmla="*/ 400678 w 953338"/>
              <a:gd name="connsiteY21" fmla="*/ 407644 h 1889775"/>
              <a:gd name="connsiteX22" fmla="*/ 430823 w 953338"/>
              <a:gd name="connsiteY22" fmla="*/ 513151 h 1889775"/>
              <a:gd name="connsiteX23" fmla="*/ 445896 w 953338"/>
              <a:gd name="connsiteY23" fmla="*/ 588514 h 1889775"/>
              <a:gd name="connsiteX24" fmla="*/ 460968 w 953338"/>
              <a:gd name="connsiteY24" fmla="*/ 678949 h 1889775"/>
              <a:gd name="connsiteX25" fmla="*/ 491113 w 953338"/>
              <a:gd name="connsiteY25" fmla="*/ 759336 h 1889775"/>
              <a:gd name="connsiteX26" fmla="*/ 842806 w 953338"/>
              <a:gd name="connsiteY26" fmla="*/ 1111028 h 1889775"/>
              <a:gd name="connsiteX27" fmla="*/ 817685 w 953338"/>
              <a:gd name="connsiteY27" fmla="*/ 1055762 h 1889775"/>
              <a:gd name="connsiteX28" fmla="*/ 787540 w 953338"/>
              <a:gd name="connsiteY28" fmla="*/ 935182 h 1889775"/>
              <a:gd name="connsiteX29" fmla="*/ 767443 w 953338"/>
              <a:gd name="connsiteY29" fmla="*/ 809578 h 1889775"/>
              <a:gd name="connsiteX30" fmla="*/ 762419 w 953338"/>
              <a:gd name="connsiteY30" fmla="*/ 653828 h 1889775"/>
              <a:gd name="connsiteX31" fmla="*/ 762419 w 953338"/>
              <a:gd name="connsiteY31" fmla="*/ 543296 h 1889775"/>
              <a:gd name="connsiteX32" fmla="*/ 752370 w 953338"/>
              <a:gd name="connsiteY32" fmla="*/ 427740 h 1889775"/>
              <a:gd name="connsiteX33" fmla="*/ 737298 w 953338"/>
              <a:gd name="connsiteY33" fmla="*/ 307160 h 1889775"/>
              <a:gd name="connsiteX34" fmla="*/ 697105 w 953338"/>
              <a:gd name="connsiteY34" fmla="*/ 226773 h 1889775"/>
              <a:gd name="connsiteX35" fmla="*/ 682032 w 953338"/>
              <a:gd name="connsiteY35" fmla="*/ 116241 h 1889775"/>
              <a:gd name="connsiteX36" fmla="*/ 702129 w 953338"/>
              <a:gd name="connsiteY36" fmla="*/ 50927 h 1889775"/>
              <a:gd name="connsiteX37" fmla="*/ 717201 w 953338"/>
              <a:gd name="connsiteY37" fmla="*/ 40879 h 1889775"/>
              <a:gd name="connsiteX38" fmla="*/ 762419 w 953338"/>
              <a:gd name="connsiteY38" fmla="*/ 20782 h 1889775"/>
              <a:gd name="connsiteX39" fmla="*/ 832757 w 953338"/>
              <a:gd name="connsiteY39" fmla="*/ 685 h 1889775"/>
              <a:gd name="connsiteX40" fmla="*/ 903096 w 953338"/>
              <a:gd name="connsiteY40" fmla="*/ 5710 h 1889775"/>
              <a:gd name="connsiteX41" fmla="*/ 953338 w 953338"/>
              <a:gd name="connsiteY41" fmla="*/ 15758 h 1889775"/>
              <a:gd name="connsiteX0" fmla="*/ 189663 w 903096"/>
              <a:gd name="connsiteY0" fmla="*/ 1889775 h 1889775"/>
              <a:gd name="connsiteX1" fmla="*/ 129373 w 903096"/>
              <a:gd name="connsiteY1" fmla="*/ 1814413 h 1889775"/>
              <a:gd name="connsiteX2" fmla="*/ 79131 w 903096"/>
              <a:gd name="connsiteY2" fmla="*/ 1708905 h 1889775"/>
              <a:gd name="connsiteX3" fmla="*/ 79131 w 903096"/>
              <a:gd name="connsiteY3" fmla="*/ 1633542 h 1889775"/>
              <a:gd name="connsiteX4" fmla="*/ 79131 w 903096"/>
              <a:gd name="connsiteY4" fmla="*/ 1502914 h 1889775"/>
              <a:gd name="connsiteX5" fmla="*/ 84155 w 903096"/>
              <a:gd name="connsiteY5" fmla="*/ 1367261 h 1889775"/>
              <a:gd name="connsiteX6" fmla="*/ 79131 w 903096"/>
              <a:gd name="connsiteY6" fmla="*/ 1281850 h 1889775"/>
              <a:gd name="connsiteX7" fmla="*/ 59034 w 903096"/>
              <a:gd name="connsiteY7" fmla="*/ 1141173 h 1889775"/>
              <a:gd name="connsiteX8" fmla="*/ 94203 w 903096"/>
              <a:gd name="connsiteY8" fmla="*/ 1070835 h 1889775"/>
              <a:gd name="connsiteX9" fmla="*/ 114300 w 903096"/>
              <a:gd name="connsiteY9" fmla="*/ 920110 h 1889775"/>
              <a:gd name="connsiteX10" fmla="*/ 74107 w 903096"/>
              <a:gd name="connsiteY10" fmla="*/ 749288 h 1889775"/>
              <a:gd name="connsiteX11" fmla="*/ 33913 w 903096"/>
              <a:gd name="connsiteY11" fmla="*/ 663877 h 1889775"/>
              <a:gd name="connsiteX12" fmla="*/ 3768 w 903096"/>
              <a:gd name="connsiteY12" fmla="*/ 508127 h 1889775"/>
              <a:gd name="connsiteX13" fmla="*/ 3768 w 903096"/>
              <a:gd name="connsiteY13" fmla="*/ 397595 h 1889775"/>
              <a:gd name="connsiteX14" fmla="*/ 33913 w 903096"/>
              <a:gd name="connsiteY14" fmla="*/ 266967 h 1889775"/>
              <a:gd name="connsiteX15" fmla="*/ 104252 w 903096"/>
              <a:gd name="connsiteY15" fmla="*/ 176531 h 1889775"/>
              <a:gd name="connsiteX16" fmla="*/ 169566 w 903096"/>
              <a:gd name="connsiteY16" fmla="*/ 146386 h 1889775"/>
              <a:gd name="connsiteX17" fmla="*/ 254977 w 903096"/>
              <a:gd name="connsiteY17" fmla="*/ 111217 h 1889775"/>
              <a:gd name="connsiteX18" fmla="*/ 330340 w 903096"/>
              <a:gd name="connsiteY18" fmla="*/ 101169 h 1889775"/>
              <a:gd name="connsiteX19" fmla="*/ 385606 w 903096"/>
              <a:gd name="connsiteY19" fmla="*/ 161459 h 1889775"/>
              <a:gd name="connsiteX20" fmla="*/ 380581 w 903096"/>
              <a:gd name="connsiteY20" fmla="*/ 261942 h 1889775"/>
              <a:gd name="connsiteX21" fmla="*/ 400678 w 903096"/>
              <a:gd name="connsiteY21" fmla="*/ 407644 h 1889775"/>
              <a:gd name="connsiteX22" fmla="*/ 430823 w 903096"/>
              <a:gd name="connsiteY22" fmla="*/ 513151 h 1889775"/>
              <a:gd name="connsiteX23" fmla="*/ 445896 w 903096"/>
              <a:gd name="connsiteY23" fmla="*/ 588514 h 1889775"/>
              <a:gd name="connsiteX24" fmla="*/ 460968 w 903096"/>
              <a:gd name="connsiteY24" fmla="*/ 678949 h 1889775"/>
              <a:gd name="connsiteX25" fmla="*/ 491113 w 903096"/>
              <a:gd name="connsiteY25" fmla="*/ 759336 h 1889775"/>
              <a:gd name="connsiteX26" fmla="*/ 842806 w 903096"/>
              <a:gd name="connsiteY26" fmla="*/ 1111028 h 1889775"/>
              <a:gd name="connsiteX27" fmla="*/ 817685 w 903096"/>
              <a:gd name="connsiteY27" fmla="*/ 1055762 h 1889775"/>
              <a:gd name="connsiteX28" fmla="*/ 787540 w 903096"/>
              <a:gd name="connsiteY28" fmla="*/ 935182 h 1889775"/>
              <a:gd name="connsiteX29" fmla="*/ 767443 w 903096"/>
              <a:gd name="connsiteY29" fmla="*/ 809578 h 1889775"/>
              <a:gd name="connsiteX30" fmla="*/ 762419 w 903096"/>
              <a:gd name="connsiteY30" fmla="*/ 653828 h 1889775"/>
              <a:gd name="connsiteX31" fmla="*/ 762419 w 903096"/>
              <a:gd name="connsiteY31" fmla="*/ 543296 h 1889775"/>
              <a:gd name="connsiteX32" fmla="*/ 752370 w 903096"/>
              <a:gd name="connsiteY32" fmla="*/ 427740 h 1889775"/>
              <a:gd name="connsiteX33" fmla="*/ 737298 w 903096"/>
              <a:gd name="connsiteY33" fmla="*/ 307160 h 1889775"/>
              <a:gd name="connsiteX34" fmla="*/ 697105 w 903096"/>
              <a:gd name="connsiteY34" fmla="*/ 226773 h 1889775"/>
              <a:gd name="connsiteX35" fmla="*/ 682032 w 903096"/>
              <a:gd name="connsiteY35" fmla="*/ 116241 h 1889775"/>
              <a:gd name="connsiteX36" fmla="*/ 702129 w 903096"/>
              <a:gd name="connsiteY36" fmla="*/ 50927 h 1889775"/>
              <a:gd name="connsiteX37" fmla="*/ 717201 w 903096"/>
              <a:gd name="connsiteY37" fmla="*/ 40879 h 1889775"/>
              <a:gd name="connsiteX38" fmla="*/ 762419 w 903096"/>
              <a:gd name="connsiteY38" fmla="*/ 20782 h 1889775"/>
              <a:gd name="connsiteX39" fmla="*/ 832757 w 903096"/>
              <a:gd name="connsiteY39" fmla="*/ 685 h 1889775"/>
              <a:gd name="connsiteX40" fmla="*/ 903096 w 903096"/>
              <a:gd name="connsiteY40" fmla="*/ 5710 h 1889775"/>
              <a:gd name="connsiteX0" fmla="*/ 189663 w 863269"/>
              <a:gd name="connsiteY0" fmla="*/ 1889090 h 1889090"/>
              <a:gd name="connsiteX1" fmla="*/ 129373 w 863269"/>
              <a:gd name="connsiteY1" fmla="*/ 1813728 h 1889090"/>
              <a:gd name="connsiteX2" fmla="*/ 79131 w 863269"/>
              <a:gd name="connsiteY2" fmla="*/ 1708220 h 1889090"/>
              <a:gd name="connsiteX3" fmla="*/ 79131 w 863269"/>
              <a:gd name="connsiteY3" fmla="*/ 1632857 h 1889090"/>
              <a:gd name="connsiteX4" fmla="*/ 79131 w 863269"/>
              <a:gd name="connsiteY4" fmla="*/ 1502229 h 1889090"/>
              <a:gd name="connsiteX5" fmla="*/ 84155 w 863269"/>
              <a:gd name="connsiteY5" fmla="*/ 1366576 h 1889090"/>
              <a:gd name="connsiteX6" fmla="*/ 79131 w 863269"/>
              <a:gd name="connsiteY6" fmla="*/ 1281165 h 1889090"/>
              <a:gd name="connsiteX7" fmla="*/ 59034 w 863269"/>
              <a:gd name="connsiteY7" fmla="*/ 1140488 h 1889090"/>
              <a:gd name="connsiteX8" fmla="*/ 94203 w 863269"/>
              <a:gd name="connsiteY8" fmla="*/ 1070150 h 1889090"/>
              <a:gd name="connsiteX9" fmla="*/ 114300 w 863269"/>
              <a:gd name="connsiteY9" fmla="*/ 919425 h 1889090"/>
              <a:gd name="connsiteX10" fmla="*/ 74107 w 863269"/>
              <a:gd name="connsiteY10" fmla="*/ 748603 h 1889090"/>
              <a:gd name="connsiteX11" fmla="*/ 33913 w 863269"/>
              <a:gd name="connsiteY11" fmla="*/ 663192 h 1889090"/>
              <a:gd name="connsiteX12" fmla="*/ 3768 w 863269"/>
              <a:gd name="connsiteY12" fmla="*/ 507442 h 1889090"/>
              <a:gd name="connsiteX13" fmla="*/ 3768 w 863269"/>
              <a:gd name="connsiteY13" fmla="*/ 396910 h 1889090"/>
              <a:gd name="connsiteX14" fmla="*/ 33913 w 863269"/>
              <a:gd name="connsiteY14" fmla="*/ 266282 h 1889090"/>
              <a:gd name="connsiteX15" fmla="*/ 104252 w 863269"/>
              <a:gd name="connsiteY15" fmla="*/ 175846 h 1889090"/>
              <a:gd name="connsiteX16" fmla="*/ 169566 w 863269"/>
              <a:gd name="connsiteY16" fmla="*/ 145701 h 1889090"/>
              <a:gd name="connsiteX17" fmla="*/ 254977 w 863269"/>
              <a:gd name="connsiteY17" fmla="*/ 110532 h 1889090"/>
              <a:gd name="connsiteX18" fmla="*/ 330340 w 863269"/>
              <a:gd name="connsiteY18" fmla="*/ 100484 h 1889090"/>
              <a:gd name="connsiteX19" fmla="*/ 385606 w 863269"/>
              <a:gd name="connsiteY19" fmla="*/ 160774 h 1889090"/>
              <a:gd name="connsiteX20" fmla="*/ 380581 w 863269"/>
              <a:gd name="connsiteY20" fmla="*/ 261257 h 1889090"/>
              <a:gd name="connsiteX21" fmla="*/ 400678 w 863269"/>
              <a:gd name="connsiteY21" fmla="*/ 406959 h 1889090"/>
              <a:gd name="connsiteX22" fmla="*/ 430823 w 863269"/>
              <a:gd name="connsiteY22" fmla="*/ 512466 h 1889090"/>
              <a:gd name="connsiteX23" fmla="*/ 445896 w 863269"/>
              <a:gd name="connsiteY23" fmla="*/ 587829 h 1889090"/>
              <a:gd name="connsiteX24" fmla="*/ 460968 w 863269"/>
              <a:gd name="connsiteY24" fmla="*/ 678264 h 1889090"/>
              <a:gd name="connsiteX25" fmla="*/ 491113 w 863269"/>
              <a:gd name="connsiteY25" fmla="*/ 758651 h 1889090"/>
              <a:gd name="connsiteX26" fmla="*/ 842806 w 863269"/>
              <a:gd name="connsiteY26" fmla="*/ 1110343 h 1889090"/>
              <a:gd name="connsiteX27" fmla="*/ 817685 w 863269"/>
              <a:gd name="connsiteY27" fmla="*/ 1055077 h 1889090"/>
              <a:gd name="connsiteX28" fmla="*/ 787540 w 863269"/>
              <a:gd name="connsiteY28" fmla="*/ 934497 h 1889090"/>
              <a:gd name="connsiteX29" fmla="*/ 767443 w 863269"/>
              <a:gd name="connsiteY29" fmla="*/ 808893 h 1889090"/>
              <a:gd name="connsiteX30" fmla="*/ 762419 w 863269"/>
              <a:gd name="connsiteY30" fmla="*/ 653143 h 1889090"/>
              <a:gd name="connsiteX31" fmla="*/ 762419 w 863269"/>
              <a:gd name="connsiteY31" fmla="*/ 542611 h 1889090"/>
              <a:gd name="connsiteX32" fmla="*/ 752370 w 863269"/>
              <a:gd name="connsiteY32" fmla="*/ 427055 h 1889090"/>
              <a:gd name="connsiteX33" fmla="*/ 737298 w 863269"/>
              <a:gd name="connsiteY33" fmla="*/ 306475 h 1889090"/>
              <a:gd name="connsiteX34" fmla="*/ 697105 w 863269"/>
              <a:gd name="connsiteY34" fmla="*/ 226088 h 1889090"/>
              <a:gd name="connsiteX35" fmla="*/ 682032 w 863269"/>
              <a:gd name="connsiteY35" fmla="*/ 115556 h 1889090"/>
              <a:gd name="connsiteX36" fmla="*/ 702129 w 863269"/>
              <a:gd name="connsiteY36" fmla="*/ 50242 h 1889090"/>
              <a:gd name="connsiteX37" fmla="*/ 717201 w 863269"/>
              <a:gd name="connsiteY37" fmla="*/ 40194 h 1889090"/>
              <a:gd name="connsiteX38" fmla="*/ 762419 w 863269"/>
              <a:gd name="connsiteY38" fmla="*/ 20097 h 1889090"/>
              <a:gd name="connsiteX39" fmla="*/ 832757 w 863269"/>
              <a:gd name="connsiteY39" fmla="*/ 0 h 1889090"/>
              <a:gd name="connsiteX0" fmla="*/ 189663 w 863269"/>
              <a:gd name="connsiteY0" fmla="*/ 1868993 h 1868993"/>
              <a:gd name="connsiteX1" fmla="*/ 129373 w 863269"/>
              <a:gd name="connsiteY1" fmla="*/ 1793631 h 1868993"/>
              <a:gd name="connsiteX2" fmla="*/ 79131 w 863269"/>
              <a:gd name="connsiteY2" fmla="*/ 1688123 h 1868993"/>
              <a:gd name="connsiteX3" fmla="*/ 79131 w 863269"/>
              <a:gd name="connsiteY3" fmla="*/ 1612760 h 1868993"/>
              <a:gd name="connsiteX4" fmla="*/ 79131 w 863269"/>
              <a:gd name="connsiteY4" fmla="*/ 1482132 h 1868993"/>
              <a:gd name="connsiteX5" fmla="*/ 84155 w 863269"/>
              <a:gd name="connsiteY5" fmla="*/ 1346479 h 1868993"/>
              <a:gd name="connsiteX6" fmla="*/ 79131 w 863269"/>
              <a:gd name="connsiteY6" fmla="*/ 1261068 h 1868993"/>
              <a:gd name="connsiteX7" fmla="*/ 59034 w 863269"/>
              <a:gd name="connsiteY7" fmla="*/ 1120391 h 1868993"/>
              <a:gd name="connsiteX8" fmla="*/ 94203 w 863269"/>
              <a:gd name="connsiteY8" fmla="*/ 1050053 h 1868993"/>
              <a:gd name="connsiteX9" fmla="*/ 114300 w 863269"/>
              <a:gd name="connsiteY9" fmla="*/ 899328 h 1868993"/>
              <a:gd name="connsiteX10" fmla="*/ 74107 w 863269"/>
              <a:gd name="connsiteY10" fmla="*/ 728506 h 1868993"/>
              <a:gd name="connsiteX11" fmla="*/ 33913 w 863269"/>
              <a:gd name="connsiteY11" fmla="*/ 643095 h 1868993"/>
              <a:gd name="connsiteX12" fmla="*/ 3768 w 863269"/>
              <a:gd name="connsiteY12" fmla="*/ 487345 h 1868993"/>
              <a:gd name="connsiteX13" fmla="*/ 3768 w 863269"/>
              <a:gd name="connsiteY13" fmla="*/ 376813 h 1868993"/>
              <a:gd name="connsiteX14" fmla="*/ 33913 w 863269"/>
              <a:gd name="connsiteY14" fmla="*/ 246185 h 1868993"/>
              <a:gd name="connsiteX15" fmla="*/ 104252 w 863269"/>
              <a:gd name="connsiteY15" fmla="*/ 155749 h 1868993"/>
              <a:gd name="connsiteX16" fmla="*/ 169566 w 863269"/>
              <a:gd name="connsiteY16" fmla="*/ 125604 h 1868993"/>
              <a:gd name="connsiteX17" fmla="*/ 254977 w 863269"/>
              <a:gd name="connsiteY17" fmla="*/ 90435 h 1868993"/>
              <a:gd name="connsiteX18" fmla="*/ 330340 w 863269"/>
              <a:gd name="connsiteY18" fmla="*/ 80387 h 1868993"/>
              <a:gd name="connsiteX19" fmla="*/ 385606 w 863269"/>
              <a:gd name="connsiteY19" fmla="*/ 140677 h 1868993"/>
              <a:gd name="connsiteX20" fmla="*/ 380581 w 863269"/>
              <a:gd name="connsiteY20" fmla="*/ 241160 h 1868993"/>
              <a:gd name="connsiteX21" fmla="*/ 400678 w 863269"/>
              <a:gd name="connsiteY21" fmla="*/ 386862 h 1868993"/>
              <a:gd name="connsiteX22" fmla="*/ 430823 w 863269"/>
              <a:gd name="connsiteY22" fmla="*/ 492369 h 1868993"/>
              <a:gd name="connsiteX23" fmla="*/ 445896 w 863269"/>
              <a:gd name="connsiteY23" fmla="*/ 567732 h 1868993"/>
              <a:gd name="connsiteX24" fmla="*/ 460968 w 863269"/>
              <a:gd name="connsiteY24" fmla="*/ 658167 h 1868993"/>
              <a:gd name="connsiteX25" fmla="*/ 491113 w 863269"/>
              <a:gd name="connsiteY25" fmla="*/ 738554 h 1868993"/>
              <a:gd name="connsiteX26" fmla="*/ 842806 w 863269"/>
              <a:gd name="connsiteY26" fmla="*/ 1090246 h 1868993"/>
              <a:gd name="connsiteX27" fmla="*/ 817685 w 863269"/>
              <a:gd name="connsiteY27" fmla="*/ 1034980 h 1868993"/>
              <a:gd name="connsiteX28" fmla="*/ 787540 w 863269"/>
              <a:gd name="connsiteY28" fmla="*/ 914400 h 1868993"/>
              <a:gd name="connsiteX29" fmla="*/ 767443 w 863269"/>
              <a:gd name="connsiteY29" fmla="*/ 788796 h 1868993"/>
              <a:gd name="connsiteX30" fmla="*/ 762419 w 863269"/>
              <a:gd name="connsiteY30" fmla="*/ 633046 h 1868993"/>
              <a:gd name="connsiteX31" fmla="*/ 762419 w 863269"/>
              <a:gd name="connsiteY31" fmla="*/ 522514 h 1868993"/>
              <a:gd name="connsiteX32" fmla="*/ 752370 w 863269"/>
              <a:gd name="connsiteY32" fmla="*/ 406958 h 1868993"/>
              <a:gd name="connsiteX33" fmla="*/ 737298 w 863269"/>
              <a:gd name="connsiteY33" fmla="*/ 286378 h 1868993"/>
              <a:gd name="connsiteX34" fmla="*/ 697105 w 863269"/>
              <a:gd name="connsiteY34" fmla="*/ 205991 h 1868993"/>
              <a:gd name="connsiteX35" fmla="*/ 682032 w 863269"/>
              <a:gd name="connsiteY35" fmla="*/ 95459 h 1868993"/>
              <a:gd name="connsiteX36" fmla="*/ 702129 w 863269"/>
              <a:gd name="connsiteY36" fmla="*/ 30145 h 1868993"/>
              <a:gd name="connsiteX37" fmla="*/ 717201 w 863269"/>
              <a:gd name="connsiteY37" fmla="*/ 20097 h 1868993"/>
              <a:gd name="connsiteX38" fmla="*/ 762419 w 863269"/>
              <a:gd name="connsiteY38" fmla="*/ 0 h 1868993"/>
              <a:gd name="connsiteX0" fmla="*/ 189663 w 863269"/>
              <a:gd name="connsiteY0" fmla="*/ 1848896 h 1848896"/>
              <a:gd name="connsiteX1" fmla="*/ 129373 w 863269"/>
              <a:gd name="connsiteY1" fmla="*/ 1773534 h 1848896"/>
              <a:gd name="connsiteX2" fmla="*/ 79131 w 863269"/>
              <a:gd name="connsiteY2" fmla="*/ 1668026 h 1848896"/>
              <a:gd name="connsiteX3" fmla="*/ 79131 w 863269"/>
              <a:gd name="connsiteY3" fmla="*/ 1592663 h 1848896"/>
              <a:gd name="connsiteX4" fmla="*/ 79131 w 863269"/>
              <a:gd name="connsiteY4" fmla="*/ 1462035 h 1848896"/>
              <a:gd name="connsiteX5" fmla="*/ 84155 w 863269"/>
              <a:gd name="connsiteY5" fmla="*/ 1326382 h 1848896"/>
              <a:gd name="connsiteX6" fmla="*/ 79131 w 863269"/>
              <a:gd name="connsiteY6" fmla="*/ 1240971 h 1848896"/>
              <a:gd name="connsiteX7" fmla="*/ 59034 w 863269"/>
              <a:gd name="connsiteY7" fmla="*/ 1100294 h 1848896"/>
              <a:gd name="connsiteX8" fmla="*/ 94203 w 863269"/>
              <a:gd name="connsiteY8" fmla="*/ 1029956 h 1848896"/>
              <a:gd name="connsiteX9" fmla="*/ 114300 w 863269"/>
              <a:gd name="connsiteY9" fmla="*/ 879231 h 1848896"/>
              <a:gd name="connsiteX10" fmla="*/ 74107 w 863269"/>
              <a:gd name="connsiteY10" fmla="*/ 708409 h 1848896"/>
              <a:gd name="connsiteX11" fmla="*/ 33913 w 863269"/>
              <a:gd name="connsiteY11" fmla="*/ 622998 h 1848896"/>
              <a:gd name="connsiteX12" fmla="*/ 3768 w 863269"/>
              <a:gd name="connsiteY12" fmla="*/ 467248 h 1848896"/>
              <a:gd name="connsiteX13" fmla="*/ 3768 w 863269"/>
              <a:gd name="connsiteY13" fmla="*/ 356716 h 1848896"/>
              <a:gd name="connsiteX14" fmla="*/ 33913 w 863269"/>
              <a:gd name="connsiteY14" fmla="*/ 226088 h 1848896"/>
              <a:gd name="connsiteX15" fmla="*/ 104252 w 863269"/>
              <a:gd name="connsiteY15" fmla="*/ 135652 h 1848896"/>
              <a:gd name="connsiteX16" fmla="*/ 169566 w 863269"/>
              <a:gd name="connsiteY16" fmla="*/ 105507 h 1848896"/>
              <a:gd name="connsiteX17" fmla="*/ 254977 w 863269"/>
              <a:gd name="connsiteY17" fmla="*/ 70338 h 1848896"/>
              <a:gd name="connsiteX18" fmla="*/ 330340 w 863269"/>
              <a:gd name="connsiteY18" fmla="*/ 60290 h 1848896"/>
              <a:gd name="connsiteX19" fmla="*/ 385606 w 863269"/>
              <a:gd name="connsiteY19" fmla="*/ 120580 h 1848896"/>
              <a:gd name="connsiteX20" fmla="*/ 380581 w 863269"/>
              <a:gd name="connsiteY20" fmla="*/ 221063 h 1848896"/>
              <a:gd name="connsiteX21" fmla="*/ 400678 w 863269"/>
              <a:gd name="connsiteY21" fmla="*/ 366765 h 1848896"/>
              <a:gd name="connsiteX22" fmla="*/ 430823 w 863269"/>
              <a:gd name="connsiteY22" fmla="*/ 472272 h 1848896"/>
              <a:gd name="connsiteX23" fmla="*/ 445896 w 863269"/>
              <a:gd name="connsiteY23" fmla="*/ 547635 h 1848896"/>
              <a:gd name="connsiteX24" fmla="*/ 460968 w 863269"/>
              <a:gd name="connsiteY24" fmla="*/ 638070 h 1848896"/>
              <a:gd name="connsiteX25" fmla="*/ 491113 w 863269"/>
              <a:gd name="connsiteY25" fmla="*/ 718457 h 1848896"/>
              <a:gd name="connsiteX26" fmla="*/ 842806 w 863269"/>
              <a:gd name="connsiteY26" fmla="*/ 1070149 h 1848896"/>
              <a:gd name="connsiteX27" fmla="*/ 817685 w 863269"/>
              <a:gd name="connsiteY27" fmla="*/ 1014883 h 1848896"/>
              <a:gd name="connsiteX28" fmla="*/ 787540 w 863269"/>
              <a:gd name="connsiteY28" fmla="*/ 894303 h 1848896"/>
              <a:gd name="connsiteX29" fmla="*/ 767443 w 863269"/>
              <a:gd name="connsiteY29" fmla="*/ 768699 h 1848896"/>
              <a:gd name="connsiteX30" fmla="*/ 762419 w 863269"/>
              <a:gd name="connsiteY30" fmla="*/ 612949 h 1848896"/>
              <a:gd name="connsiteX31" fmla="*/ 762419 w 863269"/>
              <a:gd name="connsiteY31" fmla="*/ 502417 h 1848896"/>
              <a:gd name="connsiteX32" fmla="*/ 752370 w 863269"/>
              <a:gd name="connsiteY32" fmla="*/ 386861 h 1848896"/>
              <a:gd name="connsiteX33" fmla="*/ 737298 w 863269"/>
              <a:gd name="connsiteY33" fmla="*/ 266281 h 1848896"/>
              <a:gd name="connsiteX34" fmla="*/ 697105 w 863269"/>
              <a:gd name="connsiteY34" fmla="*/ 185894 h 1848896"/>
              <a:gd name="connsiteX35" fmla="*/ 682032 w 863269"/>
              <a:gd name="connsiteY35" fmla="*/ 75362 h 1848896"/>
              <a:gd name="connsiteX36" fmla="*/ 702129 w 863269"/>
              <a:gd name="connsiteY36" fmla="*/ 10048 h 1848896"/>
              <a:gd name="connsiteX37" fmla="*/ 717201 w 863269"/>
              <a:gd name="connsiteY37" fmla="*/ 0 h 1848896"/>
              <a:gd name="connsiteX0" fmla="*/ 189663 w 863269"/>
              <a:gd name="connsiteY0" fmla="*/ 1838848 h 1838848"/>
              <a:gd name="connsiteX1" fmla="*/ 129373 w 863269"/>
              <a:gd name="connsiteY1" fmla="*/ 1763486 h 1838848"/>
              <a:gd name="connsiteX2" fmla="*/ 79131 w 863269"/>
              <a:gd name="connsiteY2" fmla="*/ 1657978 h 1838848"/>
              <a:gd name="connsiteX3" fmla="*/ 79131 w 863269"/>
              <a:gd name="connsiteY3" fmla="*/ 1582615 h 1838848"/>
              <a:gd name="connsiteX4" fmla="*/ 79131 w 863269"/>
              <a:gd name="connsiteY4" fmla="*/ 1451987 h 1838848"/>
              <a:gd name="connsiteX5" fmla="*/ 84155 w 863269"/>
              <a:gd name="connsiteY5" fmla="*/ 1316334 h 1838848"/>
              <a:gd name="connsiteX6" fmla="*/ 79131 w 863269"/>
              <a:gd name="connsiteY6" fmla="*/ 1230923 h 1838848"/>
              <a:gd name="connsiteX7" fmla="*/ 59034 w 863269"/>
              <a:gd name="connsiteY7" fmla="*/ 1090246 h 1838848"/>
              <a:gd name="connsiteX8" fmla="*/ 94203 w 863269"/>
              <a:gd name="connsiteY8" fmla="*/ 1019908 h 1838848"/>
              <a:gd name="connsiteX9" fmla="*/ 114300 w 863269"/>
              <a:gd name="connsiteY9" fmla="*/ 869183 h 1838848"/>
              <a:gd name="connsiteX10" fmla="*/ 74107 w 863269"/>
              <a:gd name="connsiteY10" fmla="*/ 698361 h 1838848"/>
              <a:gd name="connsiteX11" fmla="*/ 33913 w 863269"/>
              <a:gd name="connsiteY11" fmla="*/ 612950 h 1838848"/>
              <a:gd name="connsiteX12" fmla="*/ 3768 w 863269"/>
              <a:gd name="connsiteY12" fmla="*/ 457200 h 1838848"/>
              <a:gd name="connsiteX13" fmla="*/ 3768 w 863269"/>
              <a:gd name="connsiteY13" fmla="*/ 346668 h 1838848"/>
              <a:gd name="connsiteX14" fmla="*/ 33913 w 863269"/>
              <a:gd name="connsiteY14" fmla="*/ 216040 h 1838848"/>
              <a:gd name="connsiteX15" fmla="*/ 104252 w 863269"/>
              <a:gd name="connsiteY15" fmla="*/ 125604 h 1838848"/>
              <a:gd name="connsiteX16" fmla="*/ 169566 w 863269"/>
              <a:gd name="connsiteY16" fmla="*/ 95459 h 1838848"/>
              <a:gd name="connsiteX17" fmla="*/ 254977 w 863269"/>
              <a:gd name="connsiteY17" fmla="*/ 60290 h 1838848"/>
              <a:gd name="connsiteX18" fmla="*/ 330340 w 863269"/>
              <a:gd name="connsiteY18" fmla="*/ 50242 h 1838848"/>
              <a:gd name="connsiteX19" fmla="*/ 385606 w 863269"/>
              <a:gd name="connsiteY19" fmla="*/ 110532 h 1838848"/>
              <a:gd name="connsiteX20" fmla="*/ 380581 w 863269"/>
              <a:gd name="connsiteY20" fmla="*/ 211015 h 1838848"/>
              <a:gd name="connsiteX21" fmla="*/ 400678 w 863269"/>
              <a:gd name="connsiteY21" fmla="*/ 356717 h 1838848"/>
              <a:gd name="connsiteX22" fmla="*/ 430823 w 863269"/>
              <a:gd name="connsiteY22" fmla="*/ 462224 h 1838848"/>
              <a:gd name="connsiteX23" fmla="*/ 445896 w 863269"/>
              <a:gd name="connsiteY23" fmla="*/ 537587 h 1838848"/>
              <a:gd name="connsiteX24" fmla="*/ 460968 w 863269"/>
              <a:gd name="connsiteY24" fmla="*/ 628022 h 1838848"/>
              <a:gd name="connsiteX25" fmla="*/ 491113 w 863269"/>
              <a:gd name="connsiteY25" fmla="*/ 708409 h 1838848"/>
              <a:gd name="connsiteX26" fmla="*/ 842806 w 863269"/>
              <a:gd name="connsiteY26" fmla="*/ 1060101 h 1838848"/>
              <a:gd name="connsiteX27" fmla="*/ 817685 w 863269"/>
              <a:gd name="connsiteY27" fmla="*/ 1004835 h 1838848"/>
              <a:gd name="connsiteX28" fmla="*/ 787540 w 863269"/>
              <a:gd name="connsiteY28" fmla="*/ 884255 h 1838848"/>
              <a:gd name="connsiteX29" fmla="*/ 767443 w 863269"/>
              <a:gd name="connsiteY29" fmla="*/ 758651 h 1838848"/>
              <a:gd name="connsiteX30" fmla="*/ 762419 w 863269"/>
              <a:gd name="connsiteY30" fmla="*/ 602901 h 1838848"/>
              <a:gd name="connsiteX31" fmla="*/ 762419 w 863269"/>
              <a:gd name="connsiteY31" fmla="*/ 492369 h 1838848"/>
              <a:gd name="connsiteX32" fmla="*/ 752370 w 863269"/>
              <a:gd name="connsiteY32" fmla="*/ 376813 h 1838848"/>
              <a:gd name="connsiteX33" fmla="*/ 737298 w 863269"/>
              <a:gd name="connsiteY33" fmla="*/ 256233 h 1838848"/>
              <a:gd name="connsiteX34" fmla="*/ 697105 w 863269"/>
              <a:gd name="connsiteY34" fmla="*/ 175846 h 1838848"/>
              <a:gd name="connsiteX35" fmla="*/ 682032 w 863269"/>
              <a:gd name="connsiteY35" fmla="*/ 65314 h 1838848"/>
              <a:gd name="connsiteX36" fmla="*/ 702129 w 863269"/>
              <a:gd name="connsiteY36" fmla="*/ 0 h 1838848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35" fmla="*/ 682032 w 863269"/>
              <a:gd name="connsiteY35" fmla="*/ 18096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34" fmla="*/ 697105 w 863269"/>
              <a:gd name="connsiteY34" fmla="*/ 128628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33" fmla="*/ 737298 w 863269"/>
              <a:gd name="connsiteY33" fmla="*/ 20901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32" fmla="*/ 752370 w 863269"/>
              <a:gd name="connsiteY32" fmla="*/ 329595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31" fmla="*/ 762419 w 863269"/>
              <a:gd name="connsiteY31" fmla="*/ 445151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30" fmla="*/ 762419 w 863269"/>
              <a:gd name="connsiteY30" fmla="*/ 55568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29" fmla="*/ 767443 w 863269"/>
              <a:gd name="connsiteY29" fmla="*/ 711433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28" fmla="*/ 787540 w 863269"/>
              <a:gd name="connsiteY28" fmla="*/ 837037 h 1791630"/>
              <a:gd name="connsiteX0" fmla="*/ 189663 w 863269"/>
              <a:gd name="connsiteY0" fmla="*/ 1791630 h 1791630"/>
              <a:gd name="connsiteX1" fmla="*/ 129373 w 863269"/>
              <a:gd name="connsiteY1" fmla="*/ 1716268 h 1791630"/>
              <a:gd name="connsiteX2" fmla="*/ 79131 w 863269"/>
              <a:gd name="connsiteY2" fmla="*/ 1610760 h 1791630"/>
              <a:gd name="connsiteX3" fmla="*/ 79131 w 863269"/>
              <a:gd name="connsiteY3" fmla="*/ 1535397 h 1791630"/>
              <a:gd name="connsiteX4" fmla="*/ 79131 w 863269"/>
              <a:gd name="connsiteY4" fmla="*/ 1404769 h 1791630"/>
              <a:gd name="connsiteX5" fmla="*/ 84155 w 863269"/>
              <a:gd name="connsiteY5" fmla="*/ 1269116 h 1791630"/>
              <a:gd name="connsiteX6" fmla="*/ 79131 w 863269"/>
              <a:gd name="connsiteY6" fmla="*/ 1183705 h 1791630"/>
              <a:gd name="connsiteX7" fmla="*/ 59034 w 863269"/>
              <a:gd name="connsiteY7" fmla="*/ 1043028 h 1791630"/>
              <a:gd name="connsiteX8" fmla="*/ 94203 w 863269"/>
              <a:gd name="connsiteY8" fmla="*/ 972690 h 1791630"/>
              <a:gd name="connsiteX9" fmla="*/ 114300 w 863269"/>
              <a:gd name="connsiteY9" fmla="*/ 821965 h 1791630"/>
              <a:gd name="connsiteX10" fmla="*/ 74107 w 863269"/>
              <a:gd name="connsiteY10" fmla="*/ 651143 h 1791630"/>
              <a:gd name="connsiteX11" fmla="*/ 33913 w 863269"/>
              <a:gd name="connsiteY11" fmla="*/ 565732 h 1791630"/>
              <a:gd name="connsiteX12" fmla="*/ 3768 w 863269"/>
              <a:gd name="connsiteY12" fmla="*/ 409982 h 1791630"/>
              <a:gd name="connsiteX13" fmla="*/ 3768 w 863269"/>
              <a:gd name="connsiteY13" fmla="*/ 299450 h 1791630"/>
              <a:gd name="connsiteX14" fmla="*/ 33913 w 863269"/>
              <a:gd name="connsiteY14" fmla="*/ 168822 h 1791630"/>
              <a:gd name="connsiteX15" fmla="*/ 104252 w 863269"/>
              <a:gd name="connsiteY15" fmla="*/ 78386 h 1791630"/>
              <a:gd name="connsiteX16" fmla="*/ 169566 w 863269"/>
              <a:gd name="connsiteY16" fmla="*/ 48241 h 1791630"/>
              <a:gd name="connsiteX17" fmla="*/ 254977 w 863269"/>
              <a:gd name="connsiteY17" fmla="*/ 13072 h 1791630"/>
              <a:gd name="connsiteX18" fmla="*/ 330340 w 863269"/>
              <a:gd name="connsiteY18" fmla="*/ 3024 h 1791630"/>
              <a:gd name="connsiteX19" fmla="*/ 385606 w 863269"/>
              <a:gd name="connsiteY19" fmla="*/ 63314 h 1791630"/>
              <a:gd name="connsiteX20" fmla="*/ 380581 w 863269"/>
              <a:gd name="connsiteY20" fmla="*/ 163797 h 1791630"/>
              <a:gd name="connsiteX21" fmla="*/ 400678 w 863269"/>
              <a:gd name="connsiteY21" fmla="*/ 309499 h 1791630"/>
              <a:gd name="connsiteX22" fmla="*/ 430823 w 863269"/>
              <a:gd name="connsiteY22" fmla="*/ 415006 h 1791630"/>
              <a:gd name="connsiteX23" fmla="*/ 445896 w 863269"/>
              <a:gd name="connsiteY23" fmla="*/ 490369 h 1791630"/>
              <a:gd name="connsiteX24" fmla="*/ 460968 w 863269"/>
              <a:gd name="connsiteY24" fmla="*/ 580804 h 1791630"/>
              <a:gd name="connsiteX25" fmla="*/ 491113 w 863269"/>
              <a:gd name="connsiteY25" fmla="*/ 661191 h 1791630"/>
              <a:gd name="connsiteX26" fmla="*/ 842806 w 863269"/>
              <a:gd name="connsiteY26" fmla="*/ 1012883 h 1791630"/>
              <a:gd name="connsiteX27" fmla="*/ 817685 w 863269"/>
              <a:gd name="connsiteY27" fmla="*/ 957617 h 1791630"/>
              <a:gd name="connsiteX0" fmla="*/ 189663 w 842806"/>
              <a:gd name="connsiteY0" fmla="*/ 1791630 h 1791630"/>
              <a:gd name="connsiteX1" fmla="*/ 129373 w 842806"/>
              <a:gd name="connsiteY1" fmla="*/ 1716268 h 1791630"/>
              <a:gd name="connsiteX2" fmla="*/ 79131 w 842806"/>
              <a:gd name="connsiteY2" fmla="*/ 1610760 h 1791630"/>
              <a:gd name="connsiteX3" fmla="*/ 79131 w 842806"/>
              <a:gd name="connsiteY3" fmla="*/ 1535397 h 1791630"/>
              <a:gd name="connsiteX4" fmla="*/ 79131 w 842806"/>
              <a:gd name="connsiteY4" fmla="*/ 1404769 h 1791630"/>
              <a:gd name="connsiteX5" fmla="*/ 84155 w 842806"/>
              <a:gd name="connsiteY5" fmla="*/ 1269116 h 1791630"/>
              <a:gd name="connsiteX6" fmla="*/ 79131 w 842806"/>
              <a:gd name="connsiteY6" fmla="*/ 1183705 h 1791630"/>
              <a:gd name="connsiteX7" fmla="*/ 59034 w 842806"/>
              <a:gd name="connsiteY7" fmla="*/ 1043028 h 1791630"/>
              <a:gd name="connsiteX8" fmla="*/ 94203 w 842806"/>
              <a:gd name="connsiteY8" fmla="*/ 972690 h 1791630"/>
              <a:gd name="connsiteX9" fmla="*/ 114300 w 842806"/>
              <a:gd name="connsiteY9" fmla="*/ 821965 h 1791630"/>
              <a:gd name="connsiteX10" fmla="*/ 74107 w 842806"/>
              <a:gd name="connsiteY10" fmla="*/ 651143 h 1791630"/>
              <a:gd name="connsiteX11" fmla="*/ 33913 w 842806"/>
              <a:gd name="connsiteY11" fmla="*/ 565732 h 1791630"/>
              <a:gd name="connsiteX12" fmla="*/ 3768 w 842806"/>
              <a:gd name="connsiteY12" fmla="*/ 409982 h 1791630"/>
              <a:gd name="connsiteX13" fmla="*/ 3768 w 842806"/>
              <a:gd name="connsiteY13" fmla="*/ 299450 h 1791630"/>
              <a:gd name="connsiteX14" fmla="*/ 33913 w 842806"/>
              <a:gd name="connsiteY14" fmla="*/ 168822 h 1791630"/>
              <a:gd name="connsiteX15" fmla="*/ 104252 w 842806"/>
              <a:gd name="connsiteY15" fmla="*/ 78386 h 1791630"/>
              <a:gd name="connsiteX16" fmla="*/ 169566 w 842806"/>
              <a:gd name="connsiteY16" fmla="*/ 48241 h 1791630"/>
              <a:gd name="connsiteX17" fmla="*/ 254977 w 842806"/>
              <a:gd name="connsiteY17" fmla="*/ 13072 h 1791630"/>
              <a:gd name="connsiteX18" fmla="*/ 330340 w 842806"/>
              <a:gd name="connsiteY18" fmla="*/ 3024 h 1791630"/>
              <a:gd name="connsiteX19" fmla="*/ 385606 w 842806"/>
              <a:gd name="connsiteY19" fmla="*/ 63314 h 1791630"/>
              <a:gd name="connsiteX20" fmla="*/ 380581 w 842806"/>
              <a:gd name="connsiteY20" fmla="*/ 163797 h 1791630"/>
              <a:gd name="connsiteX21" fmla="*/ 400678 w 842806"/>
              <a:gd name="connsiteY21" fmla="*/ 309499 h 1791630"/>
              <a:gd name="connsiteX22" fmla="*/ 430823 w 842806"/>
              <a:gd name="connsiteY22" fmla="*/ 415006 h 1791630"/>
              <a:gd name="connsiteX23" fmla="*/ 445896 w 842806"/>
              <a:gd name="connsiteY23" fmla="*/ 490369 h 1791630"/>
              <a:gd name="connsiteX24" fmla="*/ 460968 w 842806"/>
              <a:gd name="connsiteY24" fmla="*/ 580804 h 1791630"/>
              <a:gd name="connsiteX25" fmla="*/ 491113 w 842806"/>
              <a:gd name="connsiteY25" fmla="*/ 661191 h 1791630"/>
              <a:gd name="connsiteX26" fmla="*/ 842806 w 842806"/>
              <a:gd name="connsiteY26" fmla="*/ 1012883 h 1791630"/>
              <a:gd name="connsiteX0" fmla="*/ 189663 w 491113"/>
              <a:gd name="connsiteY0" fmla="*/ 1791630 h 1791630"/>
              <a:gd name="connsiteX1" fmla="*/ 129373 w 491113"/>
              <a:gd name="connsiteY1" fmla="*/ 1716268 h 1791630"/>
              <a:gd name="connsiteX2" fmla="*/ 79131 w 491113"/>
              <a:gd name="connsiteY2" fmla="*/ 1610760 h 1791630"/>
              <a:gd name="connsiteX3" fmla="*/ 79131 w 491113"/>
              <a:gd name="connsiteY3" fmla="*/ 1535397 h 1791630"/>
              <a:gd name="connsiteX4" fmla="*/ 79131 w 491113"/>
              <a:gd name="connsiteY4" fmla="*/ 1404769 h 1791630"/>
              <a:gd name="connsiteX5" fmla="*/ 84155 w 491113"/>
              <a:gd name="connsiteY5" fmla="*/ 1269116 h 1791630"/>
              <a:gd name="connsiteX6" fmla="*/ 79131 w 491113"/>
              <a:gd name="connsiteY6" fmla="*/ 1183705 h 1791630"/>
              <a:gd name="connsiteX7" fmla="*/ 59034 w 491113"/>
              <a:gd name="connsiteY7" fmla="*/ 1043028 h 1791630"/>
              <a:gd name="connsiteX8" fmla="*/ 94203 w 491113"/>
              <a:gd name="connsiteY8" fmla="*/ 972690 h 1791630"/>
              <a:gd name="connsiteX9" fmla="*/ 114300 w 491113"/>
              <a:gd name="connsiteY9" fmla="*/ 821965 h 1791630"/>
              <a:gd name="connsiteX10" fmla="*/ 74107 w 491113"/>
              <a:gd name="connsiteY10" fmla="*/ 651143 h 1791630"/>
              <a:gd name="connsiteX11" fmla="*/ 33913 w 491113"/>
              <a:gd name="connsiteY11" fmla="*/ 565732 h 1791630"/>
              <a:gd name="connsiteX12" fmla="*/ 3768 w 491113"/>
              <a:gd name="connsiteY12" fmla="*/ 409982 h 1791630"/>
              <a:gd name="connsiteX13" fmla="*/ 3768 w 491113"/>
              <a:gd name="connsiteY13" fmla="*/ 299450 h 1791630"/>
              <a:gd name="connsiteX14" fmla="*/ 33913 w 491113"/>
              <a:gd name="connsiteY14" fmla="*/ 168822 h 1791630"/>
              <a:gd name="connsiteX15" fmla="*/ 104252 w 491113"/>
              <a:gd name="connsiteY15" fmla="*/ 78386 h 1791630"/>
              <a:gd name="connsiteX16" fmla="*/ 169566 w 491113"/>
              <a:gd name="connsiteY16" fmla="*/ 48241 h 1791630"/>
              <a:gd name="connsiteX17" fmla="*/ 254977 w 491113"/>
              <a:gd name="connsiteY17" fmla="*/ 13072 h 1791630"/>
              <a:gd name="connsiteX18" fmla="*/ 330340 w 491113"/>
              <a:gd name="connsiteY18" fmla="*/ 3024 h 1791630"/>
              <a:gd name="connsiteX19" fmla="*/ 385606 w 491113"/>
              <a:gd name="connsiteY19" fmla="*/ 63314 h 1791630"/>
              <a:gd name="connsiteX20" fmla="*/ 380581 w 491113"/>
              <a:gd name="connsiteY20" fmla="*/ 163797 h 1791630"/>
              <a:gd name="connsiteX21" fmla="*/ 400678 w 491113"/>
              <a:gd name="connsiteY21" fmla="*/ 309499 h 1791630"/>
              <a:gd name="connsiteX22" fmla="*/ 430823 w 491113"/>
              <a:gd name="connsiteY22" fmla="*/ 415006 h 1791630"/>
              <a:gd name="connsiteX23" fmla="*/ 445896 w 491113"/>
              <a:gd name="connsiteY23" fmla="*/ 490369 h 1791630"/>
              <a:gd name="connsiteX24" fmla="*/ 460968 w 491113"/>
              <a:gd name="connsiteY24" fmla="*/ 580804 h 1791630"/>
              <a:gd name="connsiteX25" fmla="*/ 491113 w 491113"/>
              <a:gd name="connsiteY25" fmla="*/ 661191 h 1791630"/>
              <a:gd name="connsiteX0" fmla="*/ 129373 w 491113"/>
              <a:gd name="connsiteY0" fmla="*/ 1716268 h 1716268"/>
              <a:gd name="connsiteX1" fmla="*/ 79131 w 491113"/>
              <a:gd name="connsiteY1" fmla="*/ 1610760 h 1716268"/>
              <a:gd name="connsiteX2" fmla="*/ 79131 w 491113"/>
              <a:gd name="connsiteY2" fmla="*/ 1535397 h 1716268"/>
              <a:gd name="connsiteX3" fmla="*/ 79131 w 491113"/>
              <a:gd name="connsiteY3" fmla="*/ 1404769 h 1716268"/>
              <a:gd name="connsiteX4" fmla="*/ 84155 w 491113"/>
              <a:gd name="connsiteY4" fmla="*/ 1269116 h 1716268"/>
              <a:gd name="connsiteX5" fmla="*/ 79131 w 491113"/>
              <a:gd name="connsiteY5" fmla="*/ 1183705 h 1716268"/>
              <a:gd name="connsiteX6" fmla="*/ 59034 w 491113"/>
              <a:gd name="connsiteY6" fmla="*/ 1043028 h 1716268"/>
              <a:gd name="connsiteX7" fmla="*/ 94203 w 491113"/>
              <a:gd name="connsiteY7" fmla="*/ 972690 h 1716268"/>
              <a:gd name="connsiteX8" fmla="*/ 114300 w 491113"/>
              <a:gd name="connsiteY8" fmla="*/ 821965 h 1716268"/>
              <a:gd name="connsiteX9" fmla="*/ 74107 w 491113"/>
              <a:gd name="connsiteY9" fmla="*/ 651143 h 1716268"/>
              <a:gd name="connsiteX10" fmla="*/ 33913 w 491113"/>
              <a:gd name="connsiteY10" fmla="*/ 565732 h 1716268"/>
              <a:gd name="connsiteX11" fmla="*/ 3768 w 491113"/>
              <a:gd name="connsiteY11" fmla="*/ 409982 h 1716268"/>
              <a:gd name="connsiteX12" fmla="*/ 3768 w 491113"/>
              <a:gd name="connsiteY12" fmla="*/ 299450 h 1716268"/>
              <a:gd name="connsiteX13" fmla="*/ 33913 w 491113"/>
              <a:gd name="connsiteY13" fmla="*/ 168822 h 1716268"/>
              <a:gd name="connsiteX14" fmla="*/ 104252 w 491113"/>
              <a:gd name="connsiteY14" fmla="*/ 78386 h 1716268"/>
              <a:gd name="connsiteX15" fmla="*/ 169566 w 491113"/>
              <a:gd name="connsiteY15" fmla="*/ 48241 h 1716268"/>
              <a:gd name="connsiteX16" fmla="*/ 254977 w 491113"/>
              <a:gd name="connsiteY16" fmla="*/ 13072 h 1716268"/>
              <a:gd name="connsiteX17" fmla="*/ 330340 w 491113"/>
              <a:gd name="connsiteY17" fmla="*/ 3024 h 1716268"/>
              <a:gd name="connsiteX18" fmla="*/ 385606 w 491113"/>
              <a:gd name="connsiteY18" fmla="*/ 63314 h 1716268"/>
              <a:gd name="connsiteX19" fmla="*/ 380581 w 491113"/>
              <a:gd name="connsiteY19" fmla="*/ 163797 h 1716268"/>
              <a:gd name="connsiteX20" fmla="*/ 400678 w 491113"/>
              <a:gd name="connsiteY20" fmla="*/ 309499 h 1716268"/>
              <a:gd name="connsiteX21" fmla="*/ 430823 w 491113"/>
              <a:gd name="connsiteY21" fmla="*/ 415006 h 1716268"/>
              <a:gd name="connsiteX22" fmla="*/ 445896 w 491113"/>
              <a:gd name="connsiteY22" fmla="*/ 490369 h 1716268"/>
              <a:gd name="connsiteX23" fmla="*/ 460968 w 491113"/>
              <a:gd name="connsiteY23" fmla="*/ 580804 h 1716268"/>
              <a:gd name="connsiteX24" fmla="*/ 491113 w 491113"/>
              <a:gd name="connsiteY24" fmla="*/ 661191 h 1716268"/>
              <a:gd name="connsiteX0" fmla="*/ 79131 w 491113"/>
              <a:gd name="connsiteY0" fmla="*/ 1610760 h 1610760"/>
              <a:gd name="connsiteX1" fmla="*/ 79131 w 491113"/>
              <a:gd name="connsiteY1" fmla="*/ 1535397 h 1610760"/>
              <a:gd name="connsiteX2" fmla="*/ 79131 w 491113"/>
              <a:gd name="connsiteY2" fmla="*/ 1404769 h 1610760"/>
              <a:gd name="connsiteX3" fmla="*/ 84155 w 491113"/>
              <a:gd name="connsiteY3" fmla="*/ 1269116 h 1610760"/>
              <a:gd name="connsiteX4" fmla="*/ 79131 w 491113"/>
              <a:gd name="connsiteY4" fmla="*/ 1183705 h 1610760"/>
              <a:gd name="connsiteX5" fmla="*/ 59034 w 491113"/>
              <a:gd name="connsiteY5" fmla="*/ 1043028 h 1610760"/>
              <a:gd name="connsiteX6" fmla="*/ 94203 w 491113"/>
              <a:gd name="connsiteY6" fmla="*/ 972690 h 1610760"/>
              <a:gd name="connsiteX7" fmla="*/ 114300 w 491113"/>
              <a:gd name="connsiteY7" fmla="*/ 821965 h 1610760"/>
              <a:gd name="connsiteX8" fmla="*/ 74107 w 491113"/>
              <a:gd name="connsiteY8" fmla="*/ 651143 h 1610760"/>
              <a:gd name="connsiteX9" fmla="*/ 33913 w 491113"/>
              <a:gd name="connsiteY9" fmla="*/ 565732 h 1610760"/>
              <a:gd name="connsiteX10" fmla="*/ 3768 w 491113"/>
              <a:gd name="connsiteY10" fmla="*/ 409982 h 1610760"/>
              <a:gd name="connsiteX11" fmla="*/ 3768 w 491113"/>
              <a:gd name="connsiteY11" fmla="*/ 299450 h 1610760"/>
              <a:gd name="connsiteX12" fmla="*/ 33913 w 491113"/>
              <a:gd name="connsiteY12" fmla="*/ 168822 h 1610760"/>
              <a:gd name="connsiteX13" fmla="*/ 104252 w 491113"/>
              <a:gd name="connsiteY13" fmla="*/ 78386 h 1610760"/>
              <a:gd name="connsiteX14" fmla="*/ 169566 w 491113"/>
              <a:gd name="connsiteY14" fmla="*/ 48241 h 1610760"/>
              <a:gd name="connsiteX15" fmla="*/ 254977 w 491113"/>
              <a:gd name="connsiteY15" fmla="*/ 13072 h 1610760"/>
              <a:gd name="connsiteX16" fmla="*/ 330340 w 491113"/>
              <a:gd name="connsiteY16" fmla="*/ 3024 h 1610760"/>
              <a:gd name="connsiteX17" fmla="*/ 385606 w 491113"/>
              <a:gd name="connsiteY17" fmla="*/ 63314 h 1610760"/>
              <a:gd name="connsiteX18" fmla="*/ 380581 w 491113"/>
              <a:gd name="connsiteY18" fmla="*/ 163797 h 1610760"/>
              <a:gd name="connsiteX19" fmla="*/ 400678 w 491113"/>
              <a:gd name="connsiteY19" fmla="*/ 309499 h 1610760"/>
              <a:gd name="connsiteX20" fmla="*/ 430823 w 491113"/>
              <a:gd name="connsiteY20" fmla="*/ 415006 h 1610760"/>
              <a:gd name="connsiteX21" fmla="*/ 445896 w 491113"/>
              <a:gd name="connsiteY21" fmla="*/ 490369 h 1610760"/>
              <a:gd name="connsiteX22" fmla="*/ 460968 w 491113"/>
              <a:gd name="connsiteY22" fmla="*/ 580804 h 1610760"/>
              <a:gd name="connsiteX23" fmla="*/ 491113 w 491113"/>
              <a:gd name="connsiteY23" fmla="*/ 661191 h 1610760"/>
              <a:gd name="connsiteX0" fmla="*/ 79131 w 491113"/>
              <a:gd name="connsiteY0" fmla="*/ 1535397 h 1535397"/>
              <a:gd name="connsiteX1" fmla="*/ 79131 w 491113"/>
              <a:gd name="connsiteY1" fmla="*/ 1404769 h 1535397"/>
              <a:gd name="connsiteX2" fmla="*/ 84155 w 491113"/>
              <a:gd name="connsiteY2" fmla="*/ 1269116 h 1535397"/>
              <a:gd name="connsiteX3" fmla="*/ 79131 w 491113"/>
              <a:gd name="connsiteY3" fmla="*/ 1183705 h 1535397"/>
              <a:gd name="connsiteX4" fmla="*/ 59034 w 491113"/>
              <a:gd name="connsiteY4" fmla="*/ 1043028 h 1535397"/>
              <a:gd name="connsiteX5" fmla="*/ 94203 w 491113"/>
              <a:gd name="connsiteY5" fmla="*/ 972690 h 1535397"/>
              <a:gd name="connsiteX6" fmla="*/ 114300 w 491113"/>
              <a:gd name="connsiteY6" fmla="*/ 821965 h 1535397"/>
              <a:gd name="connsiteX7" fmla="*/ 74107 w 491113"/>
              <a:gd name="connsiteY7" fmla="*/ 651143 h 1535397"/>
              <a:gd name="connsiteX8" fmla="*/ 33913 w 491113"/>
              <a:gd name="connsiteY8" fmla="*/ 565732 h 1535397"/>
              <a:gd name="connsiteX9" fmla="*/ 3768 w 491113"/>
              <a:gd name="connsiteY9" fmla="*/ 409982 h 1535397"/>
              <a:gd name="connsiteX10" fmla="*/ 3768 w 491113"/>
              <a:gd name="connsiteY10" fmla="*/ 299450 h 1535397"/>
              <a:gd name="connsiteX11" fmla="*/ 33913 w 491113"/>
              <a:gd name="connsiteY11" fmla="*/ 168822 h 1535397"/>
              <a:gd name="connsiteX12" fmla="*/ 104252 w 491113"/>
              <a:gd name="connsiteY12" fmla="*/ 78386 h 1535397"/>
              <a:gd name="connsiteX13" fmla="*/ 169566 w 491113"/>
              <a:gd name="connsiteY13" fmla="*/ 48241 h 1535397"/>
              <a:gd name="connsiteX14" fmla="*/ 254977 w 491113"/>
              <a:gd name="connsiteY14" fmla="*/ 13072 h 1535397"/>
              <a:gd name="connsiteX15" fmla="*/ 330340 w 491113"/>
              <a:gd name="connsiteY15" fmla="*/ 3024 h 1535397"/>
              <a:gd name="connsiteX16" fmla="*/ 385606 w 491113"/>
              <a:gd name="connsiteY16" fmla="*/ 63314 h 1535397"/>
              <a:gd name="connsiteX17" fmla="*/ 380581 w 491113"/>
              <a:gd name="connsiteY17" fmla="*/ 163797 h 1535397"/>
              <a:gd name="connsiteX18" fmla="*/ 400678 w 491113"/>
              <a:gd name="connsiteY18" fmla="*/ 309499 h 1535397"/>
              <a:gd name="connsiteX19" fmla="*/ 430823 w 491113"/>
              <a:gd name="connsiteY19" fmla="*/ 415006 h 1535397"/>
              <a:gd name="connsiteX20" fmla="*/ 445896 w 491113"/>
              <a:gd name="connsiteY20" fmla="*/ 490369 h 1535397"/>
              <a:gd name="connsiteX21" fmla="*/ 460968 w 491113"/>
              <a:gd name="connsiteY21" fmla="*/ 580804 h 1535397"/>
              <a:gd name="connsiteX22" fmla="*/ 491113 w 491113"/>
              <a:gd name="connsiteY22" fmla="*/ 661191 h 1535397"/>
              <a:gd name="connsiteX0" fmla="*/ 79131 w 491113"/>
              <a:gd name="connsiteY0" fmla="*/ 1404769 h 1404769"/>
              <a:gd name="connsiteX1" fmla="*/ 84155 w 491113"/>
              <a:gd name="connsiteY1" fmla="*/ 1269116 h 1404769"/>
              <a:gd name="connsiteX2" fmla="*/ 79131 w 491113"/>
              <a:gd name="connsiteY2" fmla="*/ 1183705 h 1404769"/>
              <a:gd name="connsiteX3" fmla="*/ 59034 w 491113"/>
              <a:gd name="connsiteY3" fmla="*/ 1043028 h 1404769"/>
              <a:gd name="connsiteX4" fmla="*/ 94203 w 491113"/>
              <a:gd name="connsiteY4" fmla="*/ 972690 h 1404769"/>
              <a:gd name="connsiteX5" fmla="*/ 114300 w 491113"/>
              <a:gd name="connsiteY5" fmla="*/ 821965 h 1404769"/>
              <a:gd name="connsiteX6" fmla="*/ 74107 w 491113"/>
              <a:gd name="connsiteY6" fmla="*/ 651143 h 1404769"/>
              <a:gd name="connsiteX7" fmla="*/ 33913 w 491113"/>
              <a:gd name="connsiteY7" fmla="*/ 565732 h 1404769"/>
              <a:gd name="connsiteX8" fmla="*/ 3768 w 491113"/>
              <a:gd name="connsiteY8" fmla="*/ 409982 h 1404769"/>
              <a:gd name="connsiteX9" fmla="*/ 3768 w 491113"/>
              <a:gd name="connsiteY9" fmla="*/ 299450 h 1404769"/>
              <a:gd name="connsiteX10" fmla="*/ 33913 w 491113"/>
              <a:gd name="connsiteY10" fmla="*/ 168822 h 1404769"/>
              <a:gd name="connsiteX11" fmla="*/ 104252 w 491113"/>
              <a:gd name="connsiteY11" fmla="*/ 78386 h 1404769"/>
              <a:gd name="connsiteX12" fmla="*/ 169566 w 491113"/>
              <a:gd name="connsiteY12" fmla="*/ 48241 h 1404769"/>
              <a:gd name="connsiteX13" fmla="*/ 254977 w 491113"/>
              <a:gd name="connsiteY13" fmla="*/ 13072 h 1404769"/>
              <a:gd name="connsiteX14" fmla="*/ 330340 w 491113"/>
              <a:gd name="connsiteY14" fmla="*/ 3024 h 1404769"/>
              <a:gd name="connsiteX15" fmla="*/ 385606 w 491113"/>
              <a:gd name="connsiteY15" fmla="*/ 63314 h 1404769"/>
              <a:gd name="connsiteX16" fmla="*/ 380581 w 491113"/>
              <a:gd name="connsiteY16" fmla="*/ 163797 h 1404769"/>
              <a:gd name="connsiteX17" fmla="*/ 400678 w 491113"/>
              <a:gd name="connsiteY17" fmla="*/ 309499 h 1404769"/>
              <a:gd name="connsiteX18" fmla="*/ 430823 w 491113"/>
              <a:gd name="connsiteY18" fmla="*/ 415006 h 1404769"/>
              <a:gd name="connsiteX19" fmla="*/ 445896 w 491113"/>
              <a:gd name="connsiteY19" fmla="*/ 490369 h 1404769"/>
              <a:gd name="connsiteX20" fmla="*/ 460968 w 491113"/>
              <a:gd name="connsiteY20" fmla="*/ 580804 h 1404769"/>
              <a:gd name="connsiteX21" fmla="*/ 491113 w 491113"/>
              <a:gd name="connsiteY21" fmla="*/ 661191 h 1404769"/>
              <a:gd name="connsiteX0" fmla="*/ 84155 w 491113"/>
              <a:gd name="connsiteY0" fmla="*/ 1269116 h 1269116"/>
              <a:gd name="connsiteX1" fmla="*/ 79131 w 491113"/>
              <a:gd name="connsiteY1" fmla="*/ 1183705 h 1269116"/>
              <a:gd name="connsiteX2" fmla="*/ 59034 w 491113"/>
              <a:gd name="connsiteY2" fmla="*/ 1043028 h 1269116"/>
              <a:gd name="connsiteX3" fmla="*/ 94203 w 491113"/>
              <a:gd name="connsiteY3" fmla="*/ 972690 h 1269116"/>
              <a:gd name="connsiteX4" fmla="*/ 114300 w 491113"/>
              <a:gd name="connsiteY4" fmla="*/ 821965 h 1269116"/>
              <a:gd name="connsiteX5" fmla="*/ 74107 w 491113"/>
              <a:gd name="connsiteY5" fmla="*/ 651143 h 1269116"/>
              <a:gd name="connsiteX6" fmla="*/ 33913 w 491113"/>
              <a:gd name="connsiteY6" fmla="*/ 565732 h 1269116"/>
              <a:gd name="connsiteX7" fmla="*/ 3768 w 491113"/>
              <a:gd name="connsiteY7" fmla="*/ 409982 h 1269116"/>
              <a:gd name="connsiteX8" fmla="*/ 3768 w 491113"/>
              <a:gd name="connsiteY8" fmla="*/ 299450 h 1269116"/>
              <a:gd name="connsiteX9" fmla="*/ 33913 w 491113"/>
              <a:gd name="connsiteY9" fmla="*/ 168822 h 1269116"/>
              <a:gd name="connsiteX10" fmla="*/ 104252 w 491113"/>
              <a:gd name="connsiteY10" fmla="*/ 78386 h 1269116"/>
              <a:gd name="connsiteX11" fmla="*/ 169566 w 491113"/>
              <a:gd name="connsiteY11" fmla="*/ 48241 h 1269116"/>
              <a:gd name="connsiteX12" fmla="*/ 254977 w 491113"/>
              <a:gd name="connsiteY12" fmla="*/ 13072 h 1269116"/>
              <a:gd name="connsiteX13" fmla="*/ 330340 w 491113"/>
              <a:gd name="connsiteY13" fmla="*/ 3024 h 1269116"/>
              <a:gd name="connsiteX14" fmla="*/ 385606 w 491113"/>
              <a:gd name="connsiteY14" fmla="*/ 63314 h 1269116"/>
              <a:gd name="connsiteX15" fmla="*/ 380581 w 491113"/>
              <a:gd name="connsiteY15" fmla="*/ 163797 h 1269116"/>
              <a:gd name="connsiteX16" fmla="*/ 400678 w 491113"/>
              <a:gd name="connsiteY16" fmla="*/ 309499 h 1269116"/>
              <a:gd name="connsiteX17" fmla="*/ 430823 w 491113"/>
              <a:gd name="connsiteY17" fmla="*/ 415006 h 1269116"/>
              <a:gd name="connsiteX18" fmla="*/ 445896 w 491113"/>
              <a:gd name="connsiteY18" fmla="*/ 490369 h 1269116"/>
              <a:gd name="connsiteX19" fmla="*/ 460968 w 491113"/>
              <a:gd name="connsiteY19" fmla="*/ 580804 h 1269116"/>
              <a:gd name="connsiteX20" fmla="*/ 491113 w 491113"/>
              <a:gd name="connsiteY20" fmla="*/ 661191 h 1269116"/>
              <a:gd name="connsiteX0" fmla="*/ 79131 w 491113"/>
              <a:gd name="connsiteY0" fmla="*/ 1183705 h 1183705"/>
              <a:gd name="connsiteX1" fmla="*/ 59034 w 491113"/>
              <a:gd name="connsiteY1" fmla="*/ 1043028 h 1183705"/>
              <a:gd name="connsiteX2" fmla="*/ 94203 w 491113"/>
              <a:gd name="connsiteY2" fmla="*/ 972690 h 1183705"/>
              <a:gd name="connsiteX3" fmla="*/ 114300 w 491113"/>
              <a:gd name="connsiteY3" fmla="*/ 821965 h 1183705"/>
              <a:gd name="connsiteX4" fmla="*/ 74107 w 491113"/>
              <a:gd name="connsiteY4" fmla="*/ 651143 h 1183705"/>
              <a:gd name="connsiteX5" fmla="*/ 33913 w 491113"/>
              <a:gd name="connsiteY5" fmla="*/ 565732 h 1183705"/>
              <a:gd name="connsiteX6" fmla="*/ 3768 w 491113"/>
              <a:gd name="connsiteY6" fmla="*/ 409982 h 1183705"/>
              <a:gd name="connsiteX7" fmla="*/ 3768 w 491113"/>
              <a:gd name="connsiteY7" fmla="*/ 299450 h 1183705"/>
              <a:gd name="connsiteX8" fmla="*/ 33913 w 491113"/>
              <a:gd name="connsiteY8" fmla="*/ 168822 h 1183705"/>
              <a:gd name="connsiteX9" fmla="*/ 104252 w 491113"/>
              <a:gd name="connsiteY9" fmla="*/ 78386 h 1183705"/>
              <a:gd name="connsiteX10" fmla="*/ 169566 w 491113"/>
              <a:gd name="connsiteY10" fmla="*/ 48241 h 1183705"/>
              <a:gd name="connsiteX11" fmla="*/ 254977 w 491113"/>
              <a:gd name="connsiteY11" fmla="*/ 13072 h 1183705"/>
              <a:gd name="connsiteX12" fmla="*/ 330340 w 491113"/>
              <a:gd name="connsiteY12" fmla="*/ 3024 h 1183705"/>
              <a:gd name="connsiteX13" fmla="*/ 385606 w 491113"/>
              <a:gd name="connsiteY13" fmla="*/ 63314 h 1183705"/>
              <a:gd name="connsiteX14" fmla="*/ 380581 w 491113"/>
              <a:gd name="connsiteY14" fmla="*/ 163797 h 1183705"/>
              <a:gd name="connsiteX15" fmla="*/ 400678 w 491113"/>
              <a:gd name="connsiteY15" fmla="*/ 309499 h 1183705"/>
              <a:gd name="connsiteX16" fmla="*/ 430823 w 491113"/>
              <a:gd name="connsiteY16" fmla="*/ 415006 h 1183705"/>
              <a:gd name="connsiteX17" fmla="*/ 445896 w 491113"/>
              <a:gd name="connsiteY17" fmla="*/ 490369 h 1183705"/>
              <a:gd name="connsiteX18" fmla="*/ 460968 w 491113"/>
              <a:gd name="connsiteY18" fmla="*/ 580804 h 1183705"/>
              <a:gd name="connsiteX19" fmla="*/ 491113 w 491113"/>
              <a:gd name="connsiteY19" fmla="*/ 661191 h 1183705"/>
              <a:gd name="connsiteX0" fmla="*/ 79131 w 460968"/>
              <a:gd name="connsiteY0" fmla="*/ 1183705 h 1183705"/>
              <a:gd name="connsiteX1" fmla="*/ 59034 w 460968"/>
              <a:gd name="connsiteY1" fmla="*/ 1043028 h 1183705"/>
              <a:gd name="connsiteX2" fmla="*/ 94203 w 460968"/>
              <a:gd name="connsiteY2" fmla="*/ 972690 h 1183705"/>
              <a:gd name="connsiteX3" fmla="*/ 114300 w 460968"/>
              <a:gd name="connsiteY3" fmla="*/ 821965 h 1183705"/>
              <a:gd name="connsiteX4" fmla="*/ 74107 w 460968"/>
              <a:gd name="connsiteY4" fmla="*/ 651143 h 1183705"/>
              <a:gd name="connsiteX5" fmla="*/ 33913 w 460968"/>
              <a:gd name="connsiteY5" fmla="*/ 565732 h 1183705"/>
              <a:gd name="connsiteX6" fmla="*/ 3768 w 460968"/>
              <a:gd name="connsiteY6" fmla="*/ 409982 h 1183705"/>
              <a:gd name="connsiteX7" fmla="*/ 3768 w 460968"/>
              <a:gd name="connsiteY7" fmla="*/ 299450 h 1183705"/>
              <a:gd name="connsiteX8" fmla="*/ 33913 w 460968"/>
              <a:gd name="connsiteY8" fmla="*/ 168822 h 1183705"/>
              <a:gd name="connsiteX9" fmla="*/ 104252 w 460968"/>
              <a:gd name="connsiteY9" fmla="*/ 78386 h 1183705"/>
              <a:gd name="connsiteX10" fmla="*/ 169566 w 460968"/>
              <a:gd name="connsiteY10" fmla="*/ 48241 h 1183705"/>
              <a:gd name="connsiteX11" fmla="*/ 254977 w 460968"/>
              <a:gd name="connsiteY11" fmla="*/ 13072 h 1183705"/>
              <a:gd name="connsiteX12" fmla="*/ 330340 w 460968"/>
              <a:gd name="connsiteY12" fmla="*/ 3024 h 1183705"/>
              <a:gd name="connsiteX13" fmla="*/ 385606 w 460968"/>
              <a:gd name="connsiteY13" fmla="*/ 63314 h 1183705"/>
              <a:gd name="connsiteX14" fmla="*/ 380581 w 460968"/>
              <a:gd name="connsiteY14" fmla="*/ 163797 h 1183705"/>
              <a:gd name="connsiteX15" fmla="*/ 400678 w 460968"/>
              <a:gd name="connsiteY15" fmla="*/ 309499 h 1183705"/>
              <a:gd name="connsiteX16" fmla="*/ 430823 w 460968"/>
              <a:gd name="connsiteY16" fmla="*/ 415006 h 1183705"/>
              <a:gd name="connsiteX17" fmla="*/ 445896 w 460968"/>
              <a:gd name="connsiteY17" fmla="*/ 490369 h 1183705"/>
              <a:gd name="connsiteX18" fmla="*/ 460968 w 460968"/>
              <a:gd name="connsiteY18" fmla="*/ 580804 h 1183705"/>
              <a:gd name="connsiteX0" fmla="*/ 79131 w 445896"/>
              <a:gd name="connsiteY0" fmla="*/ 1183705 h 1183705"/>
              <a:gd name="connsiteX1" fmla="*/ 59034 w 445896"/>
              <a:gd name="connsiteY1" fmla="*/ 1043028 h 1183705"/>
              <a:gd name="connsiteX2" fmla="*/ 94203 w 445896"/>
              <a:gd name="connsiteY2" fmla="*/ 972690 h 1183705"/>
              <a:gd name="connsiteX3" fmla="*/ 114300 w 445896"/>
              <a:gd name="connsiteY3" fmla="*/ 821965 h 1183705"/>
              <a:gd name="connsiteX4" fmla="*/ 74107 w 445896"/>
              <a:gd name="connsiteY4" fmla="*/ 651143 h 1183705"/>
              <a:gd name="connsiteX5" fmla="*/ 33913 w 445896"/>
              <a:gd name="connsiteY5" fmla="*/ 565732 h 1183705"/>
              <a:gd name="connsiteX6" fmla="*/ 3768 w 445896"/>
              <a:gd name="connsiteY6" fmla="*/ 409982 h 1183705"/>
              <a:gd name="connsiteX7" fmla="*/ 3768 w 445896"/>
              <a:gd name="connsiteY7" fmla="*/ 299450 h 1183705"/>
              <a:gd name="connsiteX8" fmla="*/ 33913 w 445896"/>
              <a:gd name="connsiteY8" fmla="*/ 168822 h 1183705"/>
              <a:gd name="connsiteX9" fmla="*/ 104252 w 445896"/>
              <a:gd name="connsiteY9" fmla="*/ 78386 h 1183705"/>
              <a:gd name="connsiteX10" fmla="*/ 169566 w 445896"/>
              <a:gd name="connsiteY10" fmla="*/ 48241 h 1183705"/>
              <a:gd name="connsiteX11" fmla="*/ 254977 w 445896"/>
              <a:gd name="connsiteY11" fmla="*/ 13072 h 1183705"/>
              <a:gd name="connsiteX12" fmla="*/ 330340 w 445896"/>
              <a:gd name="connsiteY12" fmla="*/ 3024 h 1183705"/>
              <a:gd name="connsiteX13" fmla="*/ 385606 w 445896"/>
              <a:gd name="connsiteY13" fmla="*/ 63314 h 1183705"/>
              <a:gd name="connsiteX14" fmla="*/ 380581 w 445896"/>
              <a:gd name="connsiteY14" fmla="*/ 163797 h 1183705"/>
              <a:gd name="connsiteX15" fmla="*/ 400678 w 445896"/>
              <a:gd name="connsiteY15" fmla="*/ 309499 h 1183705"/>
              <a:gd name="connsiteX16" fmla="*/ 430823 w 445896"/>
              <a:gd name="connsiteY16" fmla="*/ 415006 h 1183705"/>
              <a:gd name="connsiteX17" fmla="*/ 445896 w 445896"/>
              <a:gd name="connsiteY17" fmla="*/ 490369 h 118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5896" h="1183705">
                <a:moveTo>
                  <a:pt x="79131" y="1183705"/>
                </a:moveTo>
                <a:cubicBezTo>
                  <a:pt x="74944" y="1146024"/>
                  <a:pt x="56522" y="1078197"/>
                  <a:pt x="59034" y="1043028"/>
                </a:cubicBezTo>
                <a:cubicBezTo>
                  <a:pt x="61546" y="1007859"/>
                  <a:pt x="84992" y="1009534"/>
                  <a:pt x="94203" y="972690"/>
                </a:cubicBezTo>
                <a:cubicBezTo>
                  <a:pt x="103414" y="935846"/>
                  <a:pt x="117649" y="875556"/>
                  <a:pt x="114300" y="821965"/>
                </a:cubicBezTo>
                <a:cubicBezTo>
                  <a:pt x="110951" y="768374"/>
                  <a:pt x="87505" y="693848"/>
                  <a:pt x="74107" y="651143"/>
                </a:cubicBezTo>
                <a:cubicBezTo>
                  <a:pt x="60709" y="608438"/>
                  <a:pt x="45636" y="605926"/>
                  <a:pt x="33913" y="565732"/>
                </a:cubicBezTo>
                <a:cubicBezTo>
                  <a:pt x="22190" y="525539"/>
                  <a:pt x="8792" y="454362"/>
                  <a:pt x="3768" y="409982"/>
                </a:cubicBezTo>
                <a:cubicBezTo>
                  <a:pt x="-1256" y="365602"/>
                  <a:pt x="-1256" y="339643"/>
                  <a:pt x="3768" y="299450"/>
                </a:cubicBezTo>
                <a:cubicBezTo>
                  <a:pt x="8792" y="259257"/>
                  <a:pt x="17166" y="205666"/>
                  <a:pt x="33913" y="168822"/>
                </a:cubicBezTo>
                <a:cubicBezTo>
                  <a:pt x="50660" y="131978"/>
                  <a:pt x="81643" y="98483"/>
                  <a:pt x="104252" y="78386"/>
                </a:cubicBezTo>
                <a:cubicBezTo>
                  <a:pt x="126861" y="58289"/>
                  <a:pt x="144445" y="59127"/>
                  <a:pt x="169566" y="48241"/>
                </a:cubicBezTo>
                <a:cubicBezTo>
                  <a:pt x="194687" y="37355"/>
                  <a:pt x="228181" y="20608"/>
                  <a:pt x="254977" y="13072"/>
                </a:cubicBezTo>
                <a:cubicBezTo>
                  <a:pt x="281773" y="5536"/>
                  <a:pt x="308569" y="-5350"/>
                  <a:pt x="330340" y="3024"/>
                </a:cubicBezTo>
                <a:cubicBezTo>
                  <a:pt x="352111" y="11398"/>
                  <a:pt x="377233" y="36519"/>
                  <a:pt x="385606" y="63314"/>
                </a:cubicBezTo>
                <a:cubicBezTo>
                  <a:pt x="393979" y="90109"/>
                  <a:pt x="378069" y="122766"/>
                  <a:pt x="380581" y="163797"/>
                </a:cubicBezTo>
                <a:cubicBezTo>
                  <a:pt x="383093" y="204828"/>
                  <a:pt x="392304" y="267631"/>
                  <a:pt x="400678" y="309499"/>
                </a:cubicBezTo>
                <a:cubicBezTo>
                  <a:pt x="409052" y="351367"/>
                  <a:pt x="423287" y="384861"/>
                  <a:pt x="430823" y="415006"/>
                </a:cubicBezTo>
                <a:cubicBezTo>
                  <a:pt x="438359" y="445151"/>
                  <a:pt x="440872" y="462736"/>
                  <a:pt x="445896" y="490369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144998" y="4514107"/>
            <a:ext cx="360124" cy="800810"/>
          </a:xfrm>
          <a:custGeom>
            <a:avLst/>
            <a:gdLst>
              <a:gd name="connsiteX0" fmla="*/ 163065 w 630313"/>
              <a:gd name="connsiteY0" fmla="*/ 1055208 h 2046458"/>
              <a:gd name="connsiteX1" fmla="*/ 142968 w 630313"/>
              <a:gd name="connsiteY1" fmla="*/ 969797 h 2046458"/>
              <a:gd name="connsiteX2" fmla="*/ 122872 w 630313"/>
              <a:gd name="connsiteY2" fmla="*/ 889410 h 2046458"/>
              <a:gd name="connsiteX3" fmla="*/ 92727 w 630313"/>
              <a:gd name="connsiteY3" fmla="*/ 768829 h 2046458"/>
              <a:gd name="connsiteX4" fmla="*/ 92727 w 630313"/>
              <a:gd name="connsiteY4" fmla="*/ 643225 h 2046458"/>
              <a:gd name="connsiteX5" fmla="*/ 92727 w 630313"/>
              <a:gd name="connsiteY5" fmla="*/ 572887 h 2046458"/>
              <a:gd name="connsiteX6" fmla="*/ 97751 w 630313"/>
              <a:gd name="connsiteY6" fmla="*/ 437234 h 2046458"/>
              <a:gd name="connsiteX7" fmla="*/ 72630 w 630313"/>
              <a:gd name="connsiteY7" fmla="*/ 326702 h 2046458"/>
              <a:gd name="connsiteX8" fmla="*/ 57557 w 630313"/>
              <a:gd name="connsiteY8" fmla="*/ 256364 h 2046458"/>
              <a:gd name="connsiteX9" fmla="*/ 42485 w 630313"/>
              <a:gd name="connsiteY9" fmla="*/ 211146 h 2046458"/>
              <a:gd name="connsiteX10" fmla="*/ 22388 w 630313"/>
              <a:gd name="connsiteY10" fmla="*/ 110662 h 2046458"/>
              <a:gd name="connsiteX11" fmla="*/ 7316 w 630313"/>
              <a:gd name="connsiteY11" fmla="*/ 80517 h 2046458"/>
              <a:gd name="connsiteX12" fmla="*/ 7316 w 630313"/>
              <a:gd name="connsiteY12" fmla="*/ 35300 h 2046458"/>
              <a:gd name="connsiteX13" fmla="*/ 37461 w 630313"/>
              <a:gd name="connsiteY13" fmla="*/ 15203 h 2046458"/>
              <a:gd name="connsiteX14" fmla="*/ 77654 w 630313"/>
              <a:gd name="connsiteY14" fmla="*/ 5155 h 2046458"/>
              <a:gd name="connsiteX15" fmla="*/ 127896 w 630313"/>
              <a:gd name="connsiteY15" fmla="*/ 131 h 2046458"/>
              <a:gd name="connsiteX16" fmla="*/ 168089 w 630313"/>
              <a:gd name="connsiteY16" fmla="*/ 10179 h 2046458"/>
              <a:gd name="connsiteX17" fmla="*/ 208283 w 630313"/>
              <a:gd name="connsiteY17" fmla="*/ 30276 h 2046458"/>
              <a:gd name="connsiteX18" fmla="*/ 228379 w 630313"/>
              <a:gd name="connsiteY18" fmla="*/ 65445 h 2046458"/>
              <a:gd name="connsiteX19" fmla="*/ 258524 w 630313"/>
              <a:gd name="connsiteY19" fmla="*/ 135783 h 2046458"/>
              <a:gd name="connsiteX20" fmla="*/ 283645 w 630313"/>
              <a:gd name="connsiteY20" fmla="*/ 226218 h 2046458"/>
              <a:gd name="connsiteX21" fmla="*/ 293694 w 630313"/>
              <a:gd name="connsiteY21" fmla="*/ 286509 h 2046458"/>
              <a:gd name="connsiteX22" fmla="*/ 298718 w 630313"/>
              <a:gd name="connsiteY22" fmla="*/ 356847 h 2046458"/>
              <a:gd name="connsiteX23" fmla="*/ 298718 w 630313"/>
              <a:gd name="connsiteY23" fmla="*/ 442258 h 2046458"/>
              <a:gd name="connsiteX24" fmla="*/ 293694 w 630313"/>
              <a:gd name="connsiteY24" fmla="*/ 527669 h 2046458"/>
              <a:gd name="connsiteX25" fmla="*/ 253500 w 630313"/>
              <a:gd name="connsiteY25" fmla="*/ 592983 h 2046458"/>
              <a:gd name="connsiteX26" fmla="*/ 248476 w 630313"/>
              <a:gd name="connsiteY26" fmla="*/ 638201 h 2046458"/>
              <a:gd name="connsiteX27" fmla="*/ 248476 w 630313"/>
              <a:gd name="connsiteY27" fmla="*/ 638201 h 2046458"/>
              <a:gd name="connsiteX28" fmla="*/ 233403 w 630313"/>
              <a:gd name="connsiteY28" fmla="*/ 778878 h 2046458"/>
              <a:gd name="connsiteX29" fmla="*/ 228379 w 630313"/>
              <a:gd name="connsiteY29" fmla="*/ 824095 h 2046458"/>
              <a:gd name="connsiteX30" fmla="*/ 248476 w 630313"/>
              <a:gd name="connsiteY30" fmla="*/ 874337 h 2046458"/>
              <a:gd name="connsiteX31" fmla="*/ 283645 w 630313"/>
              <a:gd name="connsiteY31" fmla="*/ 934627 h 2046458"/>
              <a:gd name="connsiteX32" fmla="*/ 303742 w 630313"/>
              <a:gd name="connsiteY32" fmla="*/ 999942 h 2046458"/>
              <a:gd name="connsiteX33" fmla="*/ 338911 w 630313"/>
              <a:gd name="connsiteY33" fmla="*/ 1075304 h 2046458"/>
              <a:gd name="connsiteX34" fmla="*/ 343935 w 630313"/>
              <a:gd name="connsiteY34" fmla="*/ 1065256 h 2046458"/>
              <a:gd name="connsiteX35" fmla="*/ 359008 w 630313"/>
              <a:gd name="connsiteY35" fmla="*/ 1115498 h 2046458"/>
              <a:gd name="connsiteX36" fmla="*/ 359008 w 630313"/>
              <a:gd name="connsiteY36" fmla="*/ 1170764 h 2046458"/>
              <a:gd name="connsiteX37" fmla="*/ 359008 w 630313"/>
              <a:gd name="connsiteY37" fmla="*/ 1221005 h 2046458"/>
              <a:gd name="connsiteX38" fmla="*/ 348959 w 630313"/>
              <a:gd name="connsiteY38" fmla="*/ 1286320 h 2046458"/>
              <a:gd name="connsiteX39" fmla="*/ 313790 w 630313"/>
              <a:gd name="connsiteY39" fmla="*/ 1326513 h 2046458"/>
              <a:gd name="connsiteX40" fmla="*/ 273597 w 630313"/>
              <a:gd name="connsiteY40" fmla="*/ 1401876 h 2046458"/>
              <a:gd name="connsiteX41" fmla="*/ 238428 w 630313"/>
              <a:gd name="connsiteY41" fmla="*/ 1457142 h 2046458"/>
              <a:gd name="connsiteX42" fmla="*/ 203258 w 630313"/>
              <a:gd name="connsiteY42" fmla="*/ 1517432 h 2046458"/>
              <a:gd name="connsiteX43" fmla="*/ 153017 w 630313"/>
              <a:gd name="connsiteY43" fmla="*/ 1572698 h 2046458"/>
              <a:gd name="connsiteX44" fmla="*/ 87702 w 630313"/>
              <a:gd name="connsiteY44" fmla="*/ 1658109 h 2046458"/>
              <a:gd name="connsiteX45" fmla="*/ 32436 w 630313"/>
              <a:gd name="connsiteY45" fmla="*/ 1768640 h 2046458"/>
              <a:gd name="connsiteX46" fmla="*/ 12340 w 630313"/>
              <a:gd name="connsiteY46" fmla="*/ 1823906 h 2046458"/>
              <a:gd name="connsiteX47" fmla="*/ 2291 w 630313"/>
              <a:gd name="connsiteY47" fmla="*/ 1889221 h 2046458"/>
              <a:gd name="connsiteX48" fmla="*/ 2291 w 630313"/>
              <a:gd name="connsiteY48" fmla="*/ 1949511 h 2046458"/>
              <a:gd name="connsiteX49" fmla="*/ 27412 w 630313"/>
              <a:gd name="connsiteY49" fmla="*/ 2004777 h 2046458"/>
              <a:gd name="connsiteX50" fmla="*/ 52533 w 630313"/>
              <a:gd name="connsiteY50" fmla="*/ 2039946 h 2046458"/>
              <a:gd name="connsiteX51" fmla="*/ 67606 w 630313"/>
              <a:gd name="connsiteY51" fmla="*/ 2044970 h 2046458"/>
              <a:gd name="connsiteX52" fmla="*/ 117847 w 630313"/>
              <a:gd name="connsiteY52" fmla="*/ 2044970 h 2046458"/>
              <a:gd name="connsiteX53" fmla="*/ 183162 w 630313"/>
              <a:gd name="connsiteY53" fmla="*/ 2044970 h 2046458"/>
              <a:gd name="connsiteX54" fmla="*/ 248476 w 630313"/>
              <a:gd name="connsiteY54" fmla="*/ 2024873 h 2046458"/>
              <a:gd name="connsiteX55" fmla="*/ 308766 w 630313"/>
              <a:gd name="connsiteY55" fmla="*/ 1989704 h 2046458"/>
              <a:gd name="connsiteX56" fmla="*/ 353984 w 630313"/>
              <a:gd name="connsiteY56" fmla="*/ 1954535 h 2046458"/>
              <a:gd name="connsiteX57" fmla="*/ 439395 w 630313"/>
              <a:gd name="connsiteY57" fmla="*/ 1833955 h 2046458"/>
              <a:gd name="connsiteX58" fmla="*/ 479588 w 630313"/>
              <a:gd name="connsiteY58" fmla="*/ 1783713 h 2046458"/>
              <a:gd name="connsiteX59" fmla="*/ 519781 w 630313"/>
              <a:gd name="connsiteY59" fmla="*/ 1723423 h 2046458"/>
              <a:gd name="connsiteX60" fmla="*/ 554951 w 630313"/>
              <a:gd name="connsiteY60" fmla="*/ 1673181 h 2046458"/>
              <a:gd name="connsiteX61" fmla="*/ 600168 w 630313"/>
              <a:gd name="connsiteY61" fmla="*/ 1607867 h 2046458"/>
              <a:gd name="connsiteX62" fmla="*/ 610217 w 630313"/>
              <a:gd name="connsiteY62" fmla="*/ 1587770 h 2046458"/>
              <a:gd name="connsiteX63" fmla="*/ 620265 w 630313"/>
              <a:gd name="connsiteY63" fmla="*/ 1527480 h 2046458"/>
              <a:gd name="connsiteX64" fmla="*/ 630313 w 630313"/>
              <a:gd name="connsiteY64" fmla="*/ 1477238 h 2046458"/>
              <a:gd name="connsiteX0" fmla="*/ 142968 w 630313"/>
              <a:gd name="connsiteY0" fmla="*/ 969797 h 2046458"/>
              <a:gd name="connsiteX1" fmla="*/ 122872 w 630313"/>
              <a:gd name="connsiteY1" fmla="*/ 889410 h 2046458"/>
              <a:gd name="connsiteX2" fmla="*/ 92727 w 630313"/>
              <a:gd name="connsiteY2" fmla="*/ 768829 h 2046458"/>
              <a:gd name="connsiteX3" fmla="*/ 92727 w 630313"/>
              <a:gd name="connsiteY3" fmla="*/ 643225 h 2046458"/>
              <a:gd name="connsiteX4" fmla="*/ 92727 w 630313"/>
              <a:gd name="connsiteY4" fmla="*/ 572887 h 2046458"/>
              <a:gd name="connsiteX5" fmla="*/ 97751 w 630313"/>
              <a:gd name="connsiteY5" fmla="*/ 437234 h 2046458"/>
              <a:gd name="connsiteX6" fmla="*/ 72630 w 630313"/>
              <a:gd name="connsiteY6" fmla="*/ 326702 h 2046458"/>
              <a:gd name="connsiteX7" fmla="*/ 57557 w 630313"/>
              <a:gd name="connsiteY7" fmla="*/ 256364 h 2046458"/>
              <a:gd name="connsiteX8" fmla="*/ 42485 w 630313"/>
              <a:gd name="connsiteY8" fmla="*/ 211146 h 2046458"/>
              <a:gd name="connsiteX9" fmla="*/ 22388 w 630313"/>
              <a:gd name="connsiteY9" fmla="*/ 110662 h 2046458"/>
              <a:gd name="connsiteX10" fmla="*/ 7316 w 630313"/>
              <a:gd name="connsiteY10" fmla="*/ 80517 h 2046458"/>
              <a:gd name="connsiteX11" fmla="*/ 7316 w 630313"/>
              <a:gd name="connsiteY11" fmla="*/ 35300 h 2046458"/>
              <a:gd name="connsiteX12" fmla="*/ 37461 w 630313"/>
              <a:gd name="connsiteY12" fmla="*/ 15203 h 2046458"/>
              <a:gd name="connsiteX13" fmla="*/ 77654 w 630313"/>
              <a:gd name="connsiteY13" fmla="*/ 5155 h 2046458"/>
              <a:gd name="connsiteX14" fmla="*/ 127896 w 630313"/>
              <a:gd name="connsiteY14" fmla="*/ 131 h 2046458"/>
              <a:gd name="connsiteX15" fmla="*/ 168089 w 630313"/>
              <a:gd name="connsiteY15" fmla="*/ 10179 h 2046458"/>
              <a:gd name="connsiteX16" fmla="*/ 208283 w 630313"/>
              <a:gd name="connsiteY16" fmla="*/ 30276 h 2046458"/>
              <a:gd name="connsiteX17" fmla="*/ 228379 w 630313"/>
              <a:gd name="connsiteY17" fmla="*/ 65445 h 2046458"/>
              <a:gd name="connsiteX18" fmla="*/ 258524 w 630313"/>
              <a:gd name="connsiteY18" fmla="*/ 135783 h 2046458"/>
              <a:gd name="connsiteX19" fmla="*/ 283645 w 630313"/>
              <a:gd name="connsiteY19" fmla="*/ 226218 h 2046458"/>
              <a:gd name="connsiteX20" fmla="*/ 293694 w 630313"/>
              <a:gd name="connsiteY20" fmla="*/ 286509 h 2046458"/>
              <a:gd name="connsiteX21" fmla="*/ 298718 w 630313"/>
              <a:gd name="connsiteY21" fmla="*/ 356847 h 2046458"/>
              <a:gd name="connsiteX22" fmla="*/ 298718 w 630313"/>
              <a:gd name="connsiteY22" fmla="*/ 442258 h 2046458"/>
              <a:gd name="connsiteX23" fmla="*/ 293694 w 630313"/>
              <a:gd name="connsiteY23" fmla="*/ 527669 h 2046458"/>
              <a:gd name="connsiteX24" fmla="*/ 253500 w 630313"/>
              <a:gd name="connsiteY24" fmla="*/ 592983 h 2046458"/>
              <a:gd name="connsiteX25" fmla="*/ 248476 w 630313"/>
              <a:gd name="connsiteY25" fmla="*/ 638201 h 2046458"/>
              <a:gd name="connsiteX26" fmla="*/ 248476 w 630313"/>
              <a:gd name="connsiteY26" fmla="*/ 638201 h 2046458"/>
              <a:gd name="connsiteX27" fmla="*/ 233403 w 630313"/>
              <a:gd name="connsiteY27" fmla="*/ 778878 h 2046458"/>
              <a:gd name="connsiteX28" fmla="*/ 228379 w 630313"/>
              <a:gd name="connsiteY28" fmla="*/ 824095 h 2046458"/>
              <a:gd name="connsiteX29" fmla="*/ 248476 w 630313"/>
              <a:gd name="connsiteY29" fmla="*/ 874337 h 2046458"/>
              <a:gd name="connsiteX30" fmla="*/ 283645 w 630313"/>
              <a:gd name="connsiteY30" fmla="*/ 934627 h 2046458"/>
              <a:gd name="connsiteX31" fmla="*/ 303742 w 630313"/>
              <a:gd name="connsiteY31" fmla="*/ 999942 h 2046458"/>
              <a:gd name="connsiteX32" fmla="*/ 338911 w 630313"/>
              <a:gd name="connsiteY32" fmla="*/ 1075304 h 2046458"/>
              <a:gd name="connsiteX33" fmla="*/ 343935 w 630313"/>
              <a:gd name="connsiteY33" fmla="*/ 1065256 h 2046458"/>
              <a:gd name="connsiteX34" fmla="*/ 359008 w 630313"/>
              <a:gd name="connsiteY34" fmla="*/ 1115498 h 2046458"/>
              <a:gd name="connsiteX35" fmla="*/ 359008 w 630313"/>
              <a:gd name="connsiteY35" fmla="*/ 1170764 h 2046458"/>
              <a:gd name="connsiteX36" fmla="*/ 359008 w 630313"/>
              <a:gd name="connsiteY36" fmla="*/ 1221005 h 2046458"/>
              <a:gd name="connsiteX37" fmla="*/ 348959 w 630313"/>
              <a:gd name="connsiteY37" fmla="*/ 1286320 h 2046458"/>
              <a:gd name="connsiteX38" fmla="*/ 313790 w 630313"/>
              <a:gd name="connsiteY38" fmla="*/ 1326513 h 2046458"/>
              <a:gd name="connsiteX39" fmla="*/ 273597 w 630313"/>
              <a:gd name="connsiteY39" fmla="*/ 1401876 h 2046458"/>
              <a:gd name="connsiteX40" fmla="*/ 238428 w 630313"/>
              <a:gd name="connsiteY40" fmla="*/ 1457142 h 2046458"/>
              <a:gd name="connsiteX41" fmla="*/ 203258 w 630313"/>
              <a:gd name="connsiteY41" fmla="*/ 1517432 h 2046458"/>
              <a:gd name="connsiteX42" fmla="*/ 153017 w 630313"/>
              <a:gd name="connsiteY42" fmla="*/ 1572698 h 2046458"/>
              <a:gd name="connsiteX43" fmla="*/ 87702 w 630313"/>
              <a:gd name="connsiteY43" fmla="*/ 1658109 h 2046458"/>
              <a:gd name="connsiteX44" fmla="*/ 32436 w 630313"/>
              <a:gd name="connsiteY44" fmla="*/ 1768640 h 2046458"/>
              <a:gd name="connsiteX45" fmla="*/ 12340 w 630313"/>
              <a:gd name="connsiteY45" fmla="*/ 1823906 h 2046458"/>
              <a:gd name="connsiteX46" fmla="*/ 2291 w 630313"/>
              <a:gd name="connsiteY46" fmla="*/ 1889221 h 2046458"/>
              <a:gd name="connsiteX47" fmla="*/ 2291 w 630313"/>
              <a:gd name="connsiteY47" fmla="*/ 1949511 h 2046458"/>
              <a:gd name="connsiteX48" fmla="*/ 27412 w 630313"/>
              <a:gd name="connsiteY48" fmla="*/ 2004777 h 2046458"/>
              <a:gd name="connsiteX49" fmla="*/ 52533 w 630313"/>
              <a:gd name="connsiteY49" fmla="*/ 2039946 h 2046458"/>
              <a:gd name="connsiteX50" fmla="*/ 67606 w 630313"/>
              <a:gd name="connsiteY50" fmla="*/ 2044970 h 2046458"/>
              <a:gd name="connsiteX51" fmla="*/ 117847 w 630313"/>
              <a:gd name="connsiteY51" fmla="*/ 2044970 h 2046458"/>
              <a:gd name="connsiteX52" fmla="*/ 183162 w 630313"/>
              <a:gd name="connsiteY52" fmla="*/ 2044970 h 2046458"/>
              <a:gd name="connsiteX53" fmla="*/ 248476 w 630313"/>
              <a:gd name="connsiteY53" fmla="*/ 2024873 h 2046458"/>
              <a:gd name="connsiteX54" fmla="*/ 308766 w 630313"/>
              <a:gd name="connsiteY54" fmla="*/ 1989704 h 2046458"/>
              <a:gd name="connsiteX55" fmla="*/ 353984 w 630313"/>
              <a:gd name="connsiteY55" fmla="*/ 1954535 h 2046458"/>
              <a:gd name="connsiteX56" fmla="*/ 439395 w 630313"/>
              <a:gd name="connsiteY56" fmla="*/ 1833955 h 2046458"/>
              <a:gd name="connsiteX57" fmla="*/ 479588 w 630313"/>
              <a:gd name="connsiteY57" fmla="*/ 1783713 h 2046458"/>
              <a:gd name="connsiteX58" fmla="*/ 519781 w 630313"/>
              <a:gd name="connsiteY58" fmla="*/ 1723423 h 2046458"/>
              <a:gd name="connsiteX59" fmla="*/ 554951 w 630313"/>
              <a:gd name="connsiteY59" fmla="*/ 1673181 h 2046458"/>
              <a:gd name="connsiteX60" fmla="*/ 600168 w 630313"/>
              <a:gd name="connsiteY60" fmla="*/ 1607867 h 2046458"/>
              <a:gd name="connsiteX61" fmla="*/ 610217 w 630313"/>
              <a:gd name="connsiteY61" fmla="*/ 1587770 h 2046458"/>
              <a:gd name="connsiteX62" fmla="*/ 620265 w 630313"/>
              <a:gd name="connsiteY62" fmla="*/ 1527480 h 2046458"/>
              <a:gd name="connsiteX63" fmla="*/ 630313 w 630313"/>
              <a:gd name="connsiteY63" fmla="*/ 1477238 h 2046458"/>
              <a:gd name="connsiteX0" fmla="*/ 122872 w 630313"/>
              <a:gd name="connsiteY0" fmla="*/ 889410 h 2046458"/>
              <a:gd name="connsiteX1" fmla="*/ 92727 w 630313"/>
              <a:gd name="connsiteY1" fmla="*/ 768829 h 2046458"/>
              <a:gd name="connsiteX2" fmla="*/ 92727 w 630313"/>
              <a:gd name="connsiteY2" fmla="*/ 643225 h 2046458"/>
              <a:gd name="connsiteX3" fmla="*/ 92727 w 630313"/>
              <a:gd name="connsiteY3" fmla="*/ 572887 h 2046458"/>
              <a:gd name="connsiteX4" fmla="*/ 97751 w 630313"/>
              <a:gd name="connsiteY4" fmla="*/ 437234 h 2046458"/>
              <a:gd name="connsiteX5" fmla="*/ 72630 w 630313"/>
              <a:gd name="connsiteY5" fmla="*/ 326702 h 2046458"/>
              <a:gd name="connsiteX6" fmla="*/ 57557 w 630313"/>
              <a:gd name="connsiteY6" fmla="*/ 256364 h 2046458"/>
              <a:gd name="connsiteX7" fmla="*/ 42485 w 630313"/>
              <a:gd name="connsiteY7" fmla="*/ 211146 h 2046458"/>
              <a:gd name="connsiteX8" fmla="*/ 22388 w 630313"/>
              <a:gd name="connsiteY8" fmla="*/ 110662 h 2046458"/>
              <a:gd name="connsiteX9" fmla="*/ 7316 w 630313"/>
              <a:gd name="connsiteY9" fmla="*/ 80517 h 2046458"/>
              <a:gd name="connsiteX10" fmla="*/ 7316 w 630313"/>
              <a:gd name="connsiteY10" fmla="*/ 35300 h 2046458"/>
              <a:gd name="connsiteX11" fmla="*/ 37461 w 630313"/>
              <a:gd name="connsiteY11" fmla="*/ 15203 h 2046458"/>
              <a:gd name="connsiteX12" fmla="*/ 77654 w 630313"/>
              <a:gd name="connsiteY12" fmla="*/ 5155 h 2046458"/>
              <a:gd name="connsiteX13" fmla="*/ 127896 w 630313"/>
              <a:gd name="connsiteY13" fmla="*/ 131 h 2046458"/>
              <a:gd name="connsiteX14" fmla="*/ 168089 w 630313"/>
              <a:gd name="connsiteY14" fmla="*/ 10179 h 2046458"/>
              <a:gd name="connsiteX15" fmla="*/ 208283 w 630313"/>
              <a:gd name="connsiteY15" fmla="*/ 30276 h 2046458"/>
              <a:gd name="connsiteX16" fmla="*/ 228379 w 630313"/>
              <a:gd name="connsiteY16" fmla="*/ 65445 h 2046458"/>
              <a:gd name="connsiteX17" fmla="*/ 258524 w 630313"/>
              <a:gd name="connsiteY17" fmla="*/ 135783 h 2046458"/>
              <a:gd name="connsiteX18" fmla="*/ 283645 w 630313"/>
              <a:gd name="connsiteY18" fmla="*/ 226218 h 2046458"/>
              <a:gd name="connsiteX19" fmla="*/ 293694 w 630313"/>
              <a:gd name="connsiteY19" fmla="*/ 286509 h 2046458"/>
              <a:gd name="connsiteX20" fmla="*/ 298718 w 630313"/>
              <a:gd name="connsiteY20" fmla="*/ 356847 h 2046458"/>
              <a:gd name="connsiteX21" fmla="*/ 298718 w 630313"/>
              <a:gd name="connsiteY21" fmla="*/ 442258 h 2046458"/>
              <a:gd name="connsiteX22" fmla="*/ 293694 w 630313"/>
              <a:gd name="connsiteY22" fmla="*/ 527669 h 2046458"/>
              <a:gd name="connsiteX23" fmla="*/ 253500 w 630313"/>
              <a:gd name="connsiteY23" fmla="*/ 592983 h 2046458"/>
              <a:gd name="connsiteX24" fmla="*/ 248476 w 630313"/>
              <a:gd name="connsiteY24" fmla="*/ 638201 h 2046458"/>
              <a:gd name="connsiteX25" fmla="*/ 248476 w 630313"/>
              <a:gd name="connsiteY25" fmla="*/ 638201 h 2046458"/>
              <a:gd name="connsiteX26" fmla="*/ 233403 w 630313"/>
              <a:gd name="connsiteY26" fmla="*/ 778878 h 2046458"/>
              <a:gd name="connsiteX27" fmla="*/ 228379 w 630313"/>
              <a:gd name="connsiteY27" fmla="*/ 824095 h 2046458"/>
              <a:gd name="connsiteX28" fmla="*/ 248476 w 630313"/>
              <a:gd name="connsiteY28" fmla="*/ 874337 h 2046458"/>
              <a:gd name="connsiteX29" fmla="*/ 283645 w 630313"/>
              <a:gd name="connsiteY29" fmla="*/ 934627 h 2046458"/>
              <a:gd name="connsiteX30" fmla="*/ 303742 w 630313"/>
              <a:gd name="connsiteY30" fmla="*/ 999942 h 2046458"/>
              <a:gd name="connsiteX31" fmla="*/ 338911 w 630313"/>
              <a:gd name="connsiteY31" fmla="*/ 1075304 h 2046458"/>
              <a:gd name="connsiteX32" fmla="*/ 343935 w 630313"/>
              <a:gd name="connsiteY32" fmla="*/ 1065256 h 2046458"/>
              <a:gd name="connsiteX33" fmla="*/ 359008 w 630313"/>
              <a:gd name="connsiteY33" fmla="*/ 1115498 h 2046458"/>
              <a:gd name="connsiteX34" fmla="*/ 359008 w 630313"/>
              <a:gd name="connsiteY34" fmla="*/ 1170764 h 2046458"/>
              <a:gd name="connsiteX35" fmla="*/ 359008 w 630313"/>
              <a:gd name="connsiteY35" fmla="*/ 1221005 h 2046458"/>
              <a:gd name="connsiteX36" fmla="*/ 348959 w 630313"/>
              <a:gd name="connsiteY36" fmla="*/ 1286320 h 2046458"/>
              <a:gd name="connsiteX37" fmla="*/ 313790 w 630313"/>
              <a:gd name="connsiteY37" fmla="*/ 1326513 h 2046458"/>
              <a:gd name="connsiteX38" fmla="*/ 273597 w 630313"/>
              <a:gd name="connsiteY38" fmla="*/ 1401876 h 2046458"/>
              <a:gd name="connsiteX39" fmla="*/ 238428 w 630313"/>
              <a:gd name="connsiteY39" fmla="*/ 1457142 h 2046458"/>
              <a:gd name="connsiteX40" fmla="*/ 203258 w 630313"/>
              <a:gd name="connsiteY40" fmla="*/ 1517432 h 2046458"/>
              <a:gd name="connsiteX41" fmla="*/ 153017 w 630313"/>
              <a:gd name="connsiteY41" fmla="*/ 1572698 h 2046458"/>
              <a:gd name="connsiteX42" fmla="*/ 87702 w 630313"/>
              <a:gd name="connsiteY42" fmla="*/ 1658109 h 2046458"/>
              <a:gd name="connsiteX43" fmla="*/ 32436 w 630313"/>
              <a:gd name="connsiteY43" fmla="*/ 1768640 h 2046458"/>
              <a:gd name="connsiteX44" fmla="*/ 12340 w 630313"/>
              <a:gd name="connsiteY44" fmla="*/ 1823906 h 2046458"/>
              <a:gd name="connsiteX45" fmla="*/ 2291 w 630313"/>
              <a:gd name="connsiteY45" fmla="*/ 1889221 h 2046458"/>
              <a:gd name="connsiteX46" fmla="*/ 2291 w 630313"/>
              <a:gd name="connsiteY46" fmla="*/ 1949511 h 2046458"/>
              <a:gd name="connsiteX47" fmla="*/ 27412 w 630313"/>
              <a:gd name="connsiteY47" fmla="*/ 2004777 h 2046458"/>
              <a:gd name="connsiteX48" fmla="*/ 52533 w 630313"/>
              <a:gd name="connsiteY48" fmla="*/ 2039946 h 2046458"/>
              <a:gd name="connsiteX49" fmla="*/ 67606 w 630313"/>
              <a:gd name="connsiteY49" fmla="*/ 2044970 h 2046458"/>
              <a:gd name="connsiteX50" fmla="*/ 117847 w 630313"/>
              <a:gd name="connsiteY50" fmla="*/ 2044970 h 2046458"/>
              <a:gd name="connsiteX51" fmla="*/ 183162 w 630313"/>
              <a:gd name="connsiteY51" fmla="*/ 2044970 h 2046458"/>
              <a:gd name="connsiteX52" fmla="*/ 248476 w 630313"/>
              <a:gd name="connsiteY52" fmla="*/ 2024873 h 2046458"/>
              <a:gd name="connsiteX53" fmla="*/ 308766 w 630313"/>
              <a:gd name="connsiteY53" fmla="*/ 1989704 h 2046458"/>
              <a:gd name="connsiteX54" fmla="*/ 353984 w 630313"/>
              <a:gd name="connsiteY54" fmla="*/ 1954535 h 2046458"/>
              <a:gd name="connsiteX55" fmla="*/ 439395 w 630313"/>
              <a:gd name="connsiteY55" fmla="*/ 1833955 h 2046458"/>
              <a:gd name="connsiteX56" fmla="*/ 479588 w 630313"/>
              <a:gd name="connsiteY56" fmla="*/ 1783713 h 2046458"/>
              <a:gd name="connsiteX57" fmla="*/ 519781 w 630313"/>
              <a:gd name="connsiteY57" fmla="*/ 1723423 h 2046458"/>
              <a:gd name="connsiteX58" fmla="*/ 554951 w 630313"/>
              <a:gd name="connsiteY58" fmla="*/ 1673181 h 2046458"/>
              <a:gd name="connsiteX59" fmla="*/ 600168 w 630313"/>
              <a:gd name="connsiteY59" fmla="*/ 1607867 h 2046458"/>
              <a:gd name="connsiteX60" fmla="*/ 610217 w 630313"/>
              <a:gd name="connsiteY60" fmla="*/ 1587770 h 2046458"/>
              <a:gd name="connsiteX61" fmla="*/ 620265 w 630313"/>
              <a:gd name="connsiteY61" fmla="*/ 1527480 h 2046458"/>
              <a:gd name="connsiteX62" fmla="*/ 630313 w 630313"/>
              <a:gd name="connsiteY62" fmla="*/ 1477238 h 2046458"/>
              <a:gd name="connsiteX0" fmla="*/ 92727 w 630313"/>
              <a:gd name="connsiteY0" fmla="*/ 768829 h 2046458"/>
              <a:gd name="connsiteX1" fmla="*/ 92727 w 630313"/>
              <a:gd name="connsiteY1" fmla="*/ 643225 h 2046458"/>
              <a:gd name="connsiteX2" fmla="*/ 92727 w 630313"/>
              <a:gd name="connsiteY2" fmla="*/ 572887 h 2046458"/>
              <a:gd name="connsiteX3" fmla="*/ 97751 w 630313"/>
              <a:gd name="connsiteY3" fmla="*/ 437234 h 2046458"/>
              <a:gd name="connsiteX4" fmla="*/ 72630 w 630313"/>
              <a:gd name="connsiteY4" fmla="*/ 326702 h 2046458"/>
              <a:gd name="connsiteX5" fmla="*/ 57557 w 630313"/>
              <a:gd name="connsiteY5" fmla="*/ 256364 h 2046458"/>
              <a:gd name="connsiteX6" fmla="*/ 42485 w 630313"/>
              <a:gd name="connsiteY6" fmla="*/ 211146 h 2046458"/>
              <a:gd name="connsiteX7" fmla="*/ 22388 w 630313"/>
              <a:gd name="connsiteY7" fmla="*/ 110662 h 2046458"/>
              <a:gd name="connsiteX8" fmla="*/ 7316 w 630313"/>
              <a:gd name="connsiteY8" fmla="*/ 80517 h 2046458"/>
              <a:gd name="connsiteX9" fmla="*/ 7316 w 630313"/>
              <a:gd name="connsiteY9" fmla="*/ 35300 h 2046458"/>
              <a:gd name="connsiteX10" fmla="*/ 37461 w 630313"/>
              <a:gd name="connsiteY10" fmla="*/ 15203 h 2046458"/>
              <a:gd name="connsiteX11" fmla="*/ 77654 w 630313"/>
              <a:gd name="connsiteY11" fmla="*/ 5155 h 2046458"/>
              <a:gd name="connsiteX12" fmla="*/ 127896 w 630313"/>
              <a:gd name="connsiteY12" fmla="*/ 131 h 2046458"/>
              <a:gd name="connsiteX13" fmla="*/ 168089 w 630313"/>
              <a:gd name="connsiteY13" fmla="*/ 10179 h 2046458"/>
              <a:gd name="connsiteX14" fmla="*/ 208283 w 630313"/>
              <a:gd name="connsiteY14" fmla="*/ 30276 h 2046458"/>
              <a:gd name="connsiteX15" fmla="*/ 228379 w 630313"/>
              <a:gd name="connsiteY15" fmla="*/ 65445 h 2046458"/>
              <a:gd name="connsiteX16" fmla="*/ 258524 w 630313"/>
              <a:gd name="connsiteY16" fmla="*/ 135783 h 2046458"/>
              <a:gd name="connsiteX17" fmla="*/ 283645 w 630313"/>
              <a:gd name="connsiteY17" fmla="*/ 226218 h 2046458"/>
              <a:gd name="connsiteX18" fmla="*/ 293694 w 630313"/>
              <a:gd name="connsiteY18" fmla="*/ 286509 h 2046458"/>
              <a:gd name="connsiteX19" fmla="*/ 298718 w 630313"/>
              <a:gd name="connsiteY19" fmla="*/ 356847 h 2046458"/>
              <a:gd name="connsiteX20" fmla="*/ 298718 w 630313"/>
              <a:gd name="connsiteY20" fmla="*/ 442258 h 2046458"/>
              <a:gd name="connsiteX21" fmla="*/ 293694 w 630313"/>
              <a:gd name="connsiteY21" fmla="*/ 527669 h 2046458"/>
              <a:gd name="connsiteX22" fmla="*/ 253500 w 630313"/>
              <a:gd name="connsiteY22" fmla="*/ 592983 h 2046458"/>
              <a:gd name="connsiteX23" fmla="*/ 248476 w 630313"/>
              <a:gd name="connsiteY23" fmla="*/ 638201 h 2046458"/>
              <a:gd name="connsiteX24" fmla="*/ 248476 w 630313"/>
              <a:gd name="connsiteY24" fmla="*/ 638201 h 2046458"/>
              <a:gd name="connsiteX25" fmla="*/ 233403 w 630313"/>
              <a:gd name="connsiteY25" fmla="*/ 778878 h 2046458"/>
              <a:gd name="connsiteX26" fmla="*/ 228379 w 630313"/>
              <a:gd name="connsiteY26" fmla="*/ 824095 h 2046458"/>
              <a:gd name="connsiteX27" fmla="*/ 248476 w 630313"/>
              <a:gd name="connsiteY27" fmla="*/ 874337 h 2046458"/>
              <a:gd name="connsiteX28" fmla="*/ 283645 w 630313"/>
              <a:gd name="connsiteY28" fmla="*/ 934627 h 2046458"/>
              <a:gd name="connsiteX29" fmla="*/ 303742 w 630313"/>
              <a:gd name="connsiteY29" fmla="*/ 999942 h 2046458"/>
              <a:gd name="connsiteX30" fmla="*/ 338911 w 630313"/>
              <a:gd name="connsiteY30" fmla="*/ 1075304 h 2046458"/>
              <a:gd name="connsiteX31" fmla="*/ 343935 w 630313"/>
              <a:gd name="connsiteY31" fmla="*/ 1065256 h 2046458"/>
              <a:gd name="connsiteX32" fmla="*/ 359008 w 630313"/>
              <a:gd name="connsiteY32" fmla="*/ 1115498 h 2046458"/>
              <a:gd name="connsiteX33" fmla="*/ 359008 w 630313"/>
              <a:gd name="connsiteY33" fmla="*/ 1170764 h 2046458"/>
              <a:gd name="connsiteX34" fmla="*/ 359008 w 630313"/>
              <a:gd name="connsiteY34" fmla="*/ 1221005 h 2046458"/>
              <a:gd name="connsiteX35" fmla="*/ 348959 w 630313"/>
              <a:gd name="connsiteY35" fmla="*/ 1286320 h 2046458"/>
              <a:gd name="connsiteX36" fmla="*/ 313790 w 630313"/>
              <a:gd name="connsiteY36" fmla="*/ 1326513 h 2046458"/>
              <a:gd name="connsiteX37" fmla="*/ 273597 w 630313"/>
              <a:gd name="connsiteY37" fmla="*/ 1401876 h 2046458"/>
              <a:gd name="connsiteX38" fmla="*/ 238428 w 630313"/>
              <a:gd name="connsiteY38" fmla="*/ 1457142 h 2046458"/>
              <a:gd name="connsiteX39" fmla="*/ 203258 w 630313"/>
              <a:gd name="connsiteY39" fmla="*/ 1517432 h 2046458"/>
              <a:gd name="connsiteX40" fmla="*/ 153017 w 630313"/>
              <a:gd name="connsiteY40" fmla="*/ 1572698 h 2046458"/>
              <a:gd name="connsiteX41" fmla="*/ 87702 w 630313"/>
              <a:gd name="connsiteY41" fmla="*/ 1658109 h 2046458"/>
              <a:gd name="connsiteX42" fmla="*/ 32436 w 630313"/>
              <a:gd name="connsiteY42" fmla="*/ 1768640 h 2046458"/>
              <a:gd name="connsiteX43" fmla="*/ 12340 w 630313"/>
              <a:gd name="connsiteY43" fmla="*/ 1823906 h 2046458"/>
              <a:gd name="connsiteX44" fmla="*/ 2291 w 630313"/>
              <a:gd name="connsiteY44" fmla="*/ 1889221 h 2046458"/>
              <a:gd name="connsiteX45" fmla="*/ 2291 w 630313"/>
              <a:gd name="connsiteY45" fmla="*/ 1949511 h 2046458"/>
              <a:gd name="connsiteX46" fmla="*/ 27412 w 630313"/>
              <a:gd name="connsiteY46" fmla="*/ 2004777 h 2046458"/>
              <a:gd name="connsiteX47" fmla="*/ 52533 w 630313"/>
              <a:gd name="connsiteY47" fmla="*/ 2039946 h 2046458"/>
              <a:gd name="connsiteX48" fmla="*/ 67606 w 630313"/>
              <a:gd name="connsiteY48" fmla="*/ 2044970 h 2046458"/>
              <a:gd name="connsiteX49" fmla="*/ 117847 w 630313"/>
              <a:gd name="connsiteY49" fmla="*/ 2044970 h 2046458"/>
              <a:gd name="connsiteX50" fmla="*/ 183162 w 630313"/>
              <a:gd name="connsiteY50" fmla="*/ 2044970 h 2046458"/>
              <a:gd name="connsiteX51" fmla="*/ 248476 w 630313"/>
              <a:gd name="connsiteY51" fmla="*/ 2024873 h 2046458"/>
              <a:gd name="connsiteX52" fmla="*/ 308766 w 630313"/>
              <a:gd name="connsiteY52" fmla="*/ 1989704 h 2046458"/>
              <a:gd name="connsiteX53" fmla="*/ 353984 w 630313"/>
              <a:gd name="connsiteY53" fmla="*/ 1954535 h 2046458"/>
              <a:gd name="connsiteX54" fmla="*/ 439395 w 630313"/>
              <a:gd name="connsiteY54" fmla="*/ 1833955 h 2046458"/>
              <a:gd name="connsiteX55" fmla="*/ 479588 w 630313"/>
              <a:gd name="connsiteY55" fmla="*/ 1783713 h 2046458"/>
              <a:gd name="connsiteX56" fmla="*/ 519781 w 630313"/>
              <a:gd name="connsiteY56" fmla="*/ 1723423 h 2046458"/>
              <a:gd name="connsiteX57" fmla="*/ 554951 w 630313"/>
              <a:gd name="connsiteY57" fmla="*/ 1673181 h 2046458"/>
              <a:gd name="connsiteX58" fmla="*/ 600168 w 630313"/>
              <a:gd name="connsiteY58" fmla="*/ 1607867 h 2046458"/>
              <a:gd name="connsiteX59" fmla="*/ 610217 w 630313"/>
              <a:gd name="connsiteY59" fmla="*/ 1587770 h 2046458"/>
              <a:gd name="connsiteX60" fmla="*/ 620265 w 630313"/>
              <a:gd name="connsiteY60" fmla="*/ 1527480 h 2046458"/>
              <a:gd name="connsiteX61" fmla="*/ 630313 w 630313"/>
              <a:gd name="connsiteY61" fmla="*/ 1477238 h 2046458"/>
              <a:gd name="connsiteX0" fmla="*/ 92727 w 630313"/>
              <a:gd name="connsiteY0" fmla="*/ 643225 h 2046458"/>
              <a:gd name="connsiteX1" fmla="*/ 92727 w 630313"/>
              <a:gd name="connsiteY1" fmla="*/ 572887 h 2046458"/>
              <a:gd name="connsiteX2" fmla="*/ 97751 w 630313"/>
              <a:gd name="connsiteY2" fmla="*/ 437234 h 2046458"/>
              <a:gd name="connsiteX3" fmla="*/ 72630 w 630313"/>
              <a:gd name="connsiteY3" fmla="*/ 326702 h 2046458"/>
              <a:gd name="connsiteX4" fmla="*/ 57557 w 630313"/>
              <a:gd name="connsiteY4" fmla="*/ 256364 h 2046458"/>
              <a:gd name="connsiteX5" fmla="*/ 42485 w 630313"/>
              <a:gd name="connsiteY5" fmla="*/ 211146 h 2046458"/>
              <a:gd name="connsiteX6" fmla="*/ 22388 w 630313"/>
              <a:gd name="connsiteY6" fmla="*/ 110662 h 2046458"/>
              <a:gd name="connsiteX7" fmla="*/ 7316 w 630313"/>
              <a:gd name="connsiteY7" fmla="*/ 80517 h 2046458"/>
              <a:gd name="connsiteX8" fmla="*/ 7316 w 630313"/>
              <a:gd name="connsiteY8" fmla="*/ 35300 h 2046458"/>
              <a:gd name="connsiteX9" fmla="*/ 37461 w 630313"/>
              <a:gd name="connsiteY9" fmla="*/ 15203 h 2046458"/>
              <a:gd name="connsiteX10" fmla="*/ 77654 w 630313"/>
              <a:gd name="connsiteY10" fmla="*/ 5155 h 2046458"/>
              <a:gd name="connsiteX11" fmla="*/ 127896 w 630313"/>
              <a:gd name="connsiteY11" fmla="*/ 131 h 2046458"/>
              <a:gd name="connsiteX12" fmla="*/ 168089 w 630313"/>
              <a:gd name="connsiteY12" fmla="*/ 10179 h 2046458"/>
              <a:gd name="connsiteX13" fmla="*/ 208283 w 630313"/>
              <a:gd name="connsiteY13" fmla="*/ 30276 h 2046458"/>
              <a:gd name="connsiteX14" fmla="*/ 228379 w 630313"/>
              <a:gd name="connsiteY14" fmla="*/ 65445 h 2046458"/>
              <a:gd name="connsiteX15" fmla="*/ 258524 w 630313"/>
              <a:gd name="connsiteY15" fmla="*/ 135783 h 2046458"/>
              <a:gd name="connsiteX16" fmla="*/ 283645 w 630313"/>
              <a:gd name="connsiteY16" fmla="*/ 226218 h 2046458"/>
              <a:gd name="connsiteX17" fmla="*/ 293694 w 630313"/>
              <a:gd name="connsiteY17" fmla="*/ 286509 h 2046458"/>
              <a:gd name="connsiteX18" fmla="*/ 298718 w 630313"/>
              <a:gd name="connsiteY18" fmla="*/ 356847 h 2046458"/>
              <a:gd name="connsiteX19" fmla="*/ 298718 w 630313"/>
              <a:gd name="connsiteY19" fmla="*/ 442258 h 2046458"/>
              <a:gd name="connsiteX20" fmla="*/ 293694 w 630313"/>
              <a:gd name="connsiteY20" fmla="*/ 527669 h 2046458"/>
              <a:gd name="connsiteX21" fmla="*/ 253500 w 630313"/>
              <a:gd name="connsiteY21" fmla="*/ 592983 h 2046458"/>
              <a:gd name="connsiteX22" fmla="*/ 248476 w 630313"/>
              <a:gd name="connsiteY22" fmla="*/ 638201 h 2046458"/>
              <a:gd name="connsiteX23" fmla="*/ 248476 w 630313"/>
              <a:gd name="connsiteY23" fmla="*/ 638201 h 2046458"/>
              <a:gd name="connsiteX24" fmla="*/ 233403 w 630313"/>
              <a:gd name="connsiteY24" fmla="*/ 778878 h 2046458"/>
              <a:gd name="connsiteX25" fmla="*/ 228379 w 630313"/>
              <a:gd name="connsiteY25" fmla="*/ 824095 h 2046458"/>
              <a:gd name="connsiteX26" fmla="*/ 248476 w 630313"/>
              <a:gd name="connsiteY26" fmla="*/ 874337 h 2046458"/>
              <a:gd name="connsiteX27" fmla="*/ 283645 w 630313"/>
              <a:gd name="connsiteY27" fmla="*/ 934627 h 2046458"/>
              <a:gd name="connsiteX28" fmla="*/ 303742 w 630313"/>
              <a:gd name="connsiteY28" fmla="*/ 999942 h 2046458"/>
              <a:gd name="connsiteX29" fmla="*/ 338911 w 630313"/>
              <a:gd name="connsiteY29" fmla="*/ 1075304 h 2046458"/>
              <a:gd name="connsiteX30" fmla="*/ 343935 w 630313"/>
              <a:gd name="connsiteY30" fmla="*/ 1065256 h 2046458"/>
              <a:gd name="connsiteX31" fmla="*/ 359008 w 630313"/>
              <a:gd name="connsiteY31" fmla="*/ 1115498 h 2046458"/>
              <a:gd name="connsiteX32" fmla="*/ 359008 w 630313"/>
              <a:gd name="connsiteY32" fmla="*/ 1170764 h 2046458"/>
              <a:gd name="connsiteX33" fmla="*/ 359008 w 630313"/>
              <a:gd name="connsiteY33" fmla="*/ 1221005 h 2046458"/>
              <a:gd name="connsiteX34" fmla="*/ 348959 w 630313"/>
              <a:gd name="connsiteY34" fmla="*/ 1286320 h 2046458"/>
              <a:gd name="connsiteX35" fmla="*/ 313790 w 630313"/>
              <a:gd name="connsiteY35" fmla="*/ 1326513 h 2046458"/>
              <a:gd name="connsiteX36" fmla="*/ 273597 w 630313"/>
              <a:gd name="connsiteY36" fmla="*/ 1401876 h 2046458"/>
              <a:gd name="connsiteX37" fmla="*/ 238428 w 630313"/>
              <a:gd name="connsiteY37" fmla="*/ 1457142 h 2046458"/>
              <a:gd name="connsiteX38" fmla="*/ 203258 w 630313"/>
              <a:gd name="connsiteY38" fmla="*/ 1517432 h 2046458"/>
              <a:gd name="connsiteX39" fmla="*/ 153017 w 630313"/>
              <a:gd name="connsiteY39" fmla="*/ 1572698 h 2046458"/>
              <a:gd name="connsiteX40" fmla="*/ 87702 w 630313"/>
              <a:gd name="connsiteY40" fmla="*/ 1658109 h 2046458"/>
              <a:gd name="connsiteX41" fmla="*/ 32436 w 630313"/>
              <a:gd name="connsiteY41" fmla="*/ 1768640 h 2046458"/>
              <a:gd name="connsiteX42" fmla="*/ 12340 w 630313"/>
              <a:gd name="connsiteY42" fmla="*/ 1823906 h 2046458"/>
              <a:gd name="connsiteX43" fmla="*/ 2291 w 630313"/>
              <a:gd name="connsiteY43" fmla="*/ 1889221 h 2046458"/>
              <a:gd name="connsiteX44" fmla="*/ 2291 w 630313"/>
              <a:gd name="connsiteY44" fmla="*/ 1949511 h 2046458"/>
              <a:gd name="connsiteX45" fmla="*/ 27412 w 630313"/>
              <a:gd name="connsiteY45" fmla="*/ 2004777 h 2046458"/>
              <a:gd name="connsiteX46" fmla="*/ 52533 w 630313"/>
              <a:gd name="connsiteY46" fmla="*/ 2039946 h 2046458"/>
              <a:gd name="connsiteX47" fmla="*/ 67606 w 630313"/>
              <a:gd name="connsiteY47" fmla="*/ 2044970 h 2046458"/>
              <a:gd name="connsiteX48" fmla="*/ 117847 w 630313"/>
              <a:gd name="connsiteY48" fmla="*/ 2044970 h 2046458"/>
              <a:gd name="connsiteX49" fmla="*/ 183162 w 630313"/>
              <a:gd name="connsiteY49" fmla="*/ 2044970 h 2046458"/>
              <a:gd name="connsiteX50" fmla="*/ 248476 w 630313"/>
              <a:gd name="connsiteY50" fmla="*/ 2024873 h 2046458"/>
              <a:gd name="connsiteX51" fmla="*/ 308766 w 630313"/>
              <a:gd name="connsiteY51" fmla="*/ 1989704 h 2046458"/>
              <a:gd name="connsiteX52" fmla="*/ 353984 w 630313"/>
              <a:gd name="connsiteY52" fmla="*/ 1954535 h 2046458"/>
              <a:gd name="connsiteX53" fmla="*/ 439395 w 630313"/>
              <a:gd name="connsiteY53" fmla="*/ 1833955 h 2046458"/>
              <a:gd name="connsiteX54" fmla="*/ 479588 w 630313"/>
              <a:gd name="connsiteY54" fmla="*/ 1783713 h 2046458"/>
              <a:gd name="connsiteX55" fmla="*/ 519781 w 630313"/>
              <a:gd name="connsiteY55" fmla="*/ 1723423 h 2046458"/>
              <a:gd name="connsiteX56" fmla="*/ 554951 w 630313"/>
              <a:gd name="connsiteY56" fmla="*/ 1673181 h 2046458"/>
              <a:gd name="connsiteX57" fmla="*/ 600168 w 630313"/>
              <a:gd name="connsiteY57" fmla="*/ 1607867 h 2046458"/>
              <a:gd name="connsiteX58" fmla="*/ 610217 w 630313"/>
              <a:gd name="connsiteY58" fmla="*/ 1587770 h 2046458"/>
              <a:gd name="connsiteX59" fmla="*/ 620265 w 630313"/>
              <a:gd name="connsiteY59" fmla="*/ 1527480 h 2046458"/>
              <a:gd name="connsiteX60" fmla="*/ 630313 w 630313"/>
              <a:gd name="connsiteY60" fmla="*/ 1477238 h 2046458"/>
              <a:gd name="connsiteX0" fmla="*/ 92727 w 630313"/>
              <a:gd name="connsiteY0" fmla="*/ 572887 h 2046458"/>
              <a:gd name="connsiteX1" fmla="*/ 97751 w 630313"/>
              <a:gd name="connsiteY1" fmla="*/ 437234 h 2046458"/>
              <a:gd name="connsiteX2" fmla="*/ 72630 w 630313"/>
              <a:gd name="connsiteY2" fmla="*/ 326702 h 2046458"/>
              <a:gd name="connsiteX3" fmla="*/ 57557 w 630313"/>
              <a:gd name="connsiteY3" fmla="*/ 256364 h 2046458"/>
              <a:gd name="connsiteX4" fmla="*/ 42485 w 630313"/>
              <a:gd name="connsiteY4" fmla="*/ 211146 h 2046458"/>
              <a:gd name="connsiteX5" fmla="*/ 22388 w 630313"/>
              <a:gd name="connsiteY5" fmla="*/ 110662 h 2046458"/>
              <a:gd name="connsiteX6" fmla="*/ 7316 w 630313"/>
              <a:gd name="connsiteY6" fmla="*/ 80517 h 2046458"/>
              <a:gd name="connsiteX7" fmla="*/ 7316 w 630313"/>
              <a:gd name="connsiteY7" fmla="*/ 35300 h 2046458"/>
              <a:gd name="connsiteX8" fmla="*/ 37461 w 630313"/>
              <a:gd name="connsiteY8" fmla="*/ 15203 h 2046458"/>
              <a:gd name="connsiteX9" fmla="*/ 77654 w 630313"/>
              <a:gd name="connsiteY9" fmla="*/ 5155 h 2046458"/>
              <a:gd name="connsiteX10" fmla="*/ 127896 w 630313"/>
              <a:gd name="connsiteY10" fmla="*/ 131 h 2046458"/>
              <a:gd name="connsiteX11" fmla="*/ 168089 w 630313"/>
              <a:gd name="connsiteY11" fmla="*/ 10179 h 2046458"/>
              <a:gd name="connsiteX12" fmla="*/ 208283 w 630313"/>
              <a:gd name="connsiteY12" fmla="*/ 30276 h 2046458"/>
              <a:gd name="connsiteX13" fmla="*/ 228379 w 630313"/>
              <a:gd name="connsiteY13" fmla="*/ 65445 h 2046458"/>
              <a:gd name="connsiteX14" fmla="*/ 258524 w 630313"/>
              <a:gd name="connsiteY14" fmla="*/ 135783 h 2046458"/>
              <a:gd name="connsiteX15" fmla="*/ 283645 w 630313"/>
              <a:gd name="connsiteY15" fmla="*/ 226218 h 2046458"/>
              <a:gd name="connsiteX16" fmla="*/ 293694 w 630313"/>
              <a:gd name="connsiteY16" fmla="*/ 286509 h 2046458"/>
              <a:gd name="connsiteX17" fmla="*/ 298718 w 630313"/>
              <a:gd name="connsiteY17" fmla="*/ 356847 h 2046458"/>
              <a:gd name="connsiteX18" fmla="*/ 298718 w 630313"/>
              <a:gd name="connsiteY18" fmla="*/ 442258 h 2046458"/>
              <a:gd name="connsiteX19" fmla="*/ 293694 w 630313"/>
              <a:gd name="connsiteY19" fmla="*/ 527669 h 2046458"/>
              <a:gd name="connsiteX20" fmla="*/ 253500 w 630313"/>
              <a:gd name="connsiteY20" fmla="*/ 592983 h 2046458"/>
              <a:gd name="connsiteX21" fmla="*/ 248476 w 630313"/>
              <a:gd name="connsiteY21" fmla="*/ 638201 h 2046458"/>
              <a:gd name="connsiteX22" fmla="*/ 248476 w 630313"/>
              <a:gd name="connsiteY22" fmla="*/ 638201 h 2046458"/>
              <a:gd name="connsiteX23" fmla="*/ 233403 w 630313"/>
              <a:gd name="connsiteY23" fmla="*/ 778878 h 2046458"/>
              <a:gd name="connsiteX24" fmla="*/ 228379 w 630313"/>
              <a:gd name="connsiteY24" fmla="*/ 824095 h 2046458"/>
              <a:gd name="connsiteX25" fmla="*/ 248476 w 630313"/>
              <a:gd name="connsiteY25" fmla="*/ 874337 h 2046458"/>
              <a:gd name="connsiteX26" fmla="*/ 283645 w 630313"/>
              <a:gd name="connsiteY26" fmla="*/ 934627 h 2046458"/>
              <a:gd name="connsiteX27" fmla="*/ 303742 w 630313"/>
              <a:gd name="connsiteY27" fmla="*/ 999942 h 2046458"/>
              <a:gd name="connsiteX28" fmla="*/ 338911 w 630313"/>
              <a:gd name="connsiteY28" fmla="*/ 1075304 h 2046458"/>
              <a:gd name="connsiteX29" fmla="*/ 343935 w 630313"/>
              <a:gd name="connsiteY29" fmla="*/ 1065256 h 2046458"/>
              <a:gd name="connsiteX30" fmla="*/ 359008 w 630313"/>
              <a:gd name="connsiteY30" fmla="*/ 1115498 h 2046458"/>
              <a:gd name="connsiteX31" fmla="*/ 359008 w 630313"/>
              <a:gd name="connsiteY31" fmla="*/ 1170764 h 2046458"/>
              <a:gd name="connsiteX32" fmla="*/ 359008 w 630313"/>
              <a:gd name="connsiteY32" fmla="*/ 1221005 h 2046458"/>
              <a:gd name="connsiteX33" fmla="*/ 348959 w 630313"/>
              <a:gd name="connsiteY33" fmla="*/ 1286320 h 2046458"/>
              <a:gd name="connsiteX34" fmla="*/ 313790 w 630313"/>
              <a:gd name="connsiteY34" fmla="*/ 1326513 h 2046458"/>
              <a:gd name="connsiteX35" fmla="*/ 273597 w 630313"/>
              <a:gd name="connsiteY35" fmla="*/ 1401876 h 2046458"/>
              <a:gd name="connsiteX36" fmla="*/ 238428 w 630313"/>
              <a:gd name="connsiteY36" fmla="*/ 1457142 h 2046458"/>
              <a:gd name="connsiteX37" fmla="*/ 203258 w 630313"/>
              <a:gd name="connsiteY37" fmla="*/ 1517432 h 2046458"/>
              <a:gd name="connsiteX38" fmla="*/ 153017 w 630313"/>
              <a:gd name="connsiteY38" fmla="*/ 1572698 h 2046458"/>
              <a:gd name="connsiteX39" fmla="*/ 87702 w 630313"/>
              <a:gd name="connsiteY39" fmla="*/ 1658109 h 2046458"/>
              <a:gd name="connsiteX40" fmla="*/ 32436 w 630313"/>
              <a:gd name="connsiteY40" fmla="*/ 1768640 h 2046458"/>
              <a:gd name="connsiteX41" fmla="*/ 12340 w 630313"/>
              <a:gd name="connsiteY41" fmla="*/ 1823906 h 2046458"/>
              <a:gd name="connsiteX42" fmla="*/ 2291 w 630313"/>
              <a:gd name="connsiteY42" fmla="*/ 1889221 h 2046458"/>
              <a:gd name="connsiteX43" fmla="*/ 2291 w 630313"/>
              <a:gd name="connsiteY43" fmla="*/ 1949511 h 2046458"/>
              <a:gd name="connsiteX44" fmla="*/ 27412 w 630313"/>
              <a:gd name="connsiteY44" fmla="*/ 2004777 h 2046458"/>
              <a:gd name="connsiteX45" fmla="*/ 52533 w 630313"/>
              <a:gd name="connsiteY45" fmla="*/ 2039946 h 2046458"/>
              <a:gd name="connsiteX46" fmla="*/ 67606 w 630313"/>
              <a:gd name="connsiteY46" fmla="*/ 2044970 h 2046458"/>
              <a:gd name="connsiteX47" fmla="*/ 117847 w 630313"/>
              <a:gd name="connsiteY47" fmla="*/ 2044970 h 2046458"/>
              <a:gd name="connsiteX48" fmla="*/ 183162 w 630313"/>
              <a:gd name="connsiteY48" fmla="*/ 2044970 h 2046458"/>
              <a:gd name="connsiteX49" fmla="*/ 248476 w 630313"/>
              <a:gd name="connsiteY49" fmla="*/ 2024873 h 2046458"/>
              <a:gd name="connsiteX50" fmla="*/ 308766 w 630313"/>
              <a:gd name="connsiteY50" fmla="*/ 1989704 h 2046458"/>
              <a:gd name="connsiteX51" fmla="*/ 353984 w 630313"/>
              <a:gd name="connsiteY51" fmla="*/ 1954535 h 2046458"/>
              <a:gd name="connsiteX52" fmla="*/ 439395 w 630313"/>
              <a:gd name="connsiteY52" fmla="*/ 1833955 h 2046458"/>
              <a:gd name="connsiteX53" fmla="*/ 479588 w 630313"/>
              <a:gd name="connsiteY53" fmla="*/ 1783713 h 2046458"/>
              <a:gd name="connsiteX54" fmla="*/ 519781 w 630313"/>
              <a:gd name="connsiteY54" fmla="*/ 1723423 h 2046458"/>
              <a:gd name="connsiteX55" fmla="*/ 554951 w 630313"/>
              <a:gd name="connsiteY55" fmla="*/ 1673181 h 2046458"/>
              <a:gd name="connsiteX56" fmla="*/ 600168 w 630313"/>
              <a:gd name="connsiteY56" fmla="*/ 1607867 h 2046458"/>
              <a:gd name="connsiteX57" fmla="*/ 610217 w 630313"/>
              <a:gd name="connsiteY57" fmla="*/ 1587770 h 2046458"/>
              <a:gd name="connsiteX58" fmla="*/ 620265 w 630313"/>
              <a:gd name="connsiteY58" fmla="*/ 1527480 h 2046458"/>
              <a:gd name="connsiteX59" fmla="*/ 630313 w 630313"/>
              <a:gd name="connsiteY59" fmla="*/ 1477238 h 2046458"/>
              <a:gd name="connsiteX0" fmla="*/ 97751 w 630313"/>
              <a:gd name="connsiteY0" fmla="*/ 437234 h 2046458"/>
              <a:gd name="connsiteX1" fmla="*/ 72630 w 630313"/>
              <a:gd name="connsiteY1" fmla="*/ 326702 h 2046458"/>
              <a:gd name="connsiteX2" fmla="*/ 57557 w 630313"/>
              <a:gd name="connsiteY2" fmla="*/ 256364 h 2046458"/>
              <a:gd name="connsiteX3" fmla="*/ 42485 w 630313"/>
              <a:gd name="connsiteY3" fmla="*/ 211146 h 2046458"/>
              <a:gd name="connsiteX4" fmla="*/ 22388 w 630313"/>
              <a:gd name="connsiteY4" fmla="*/ 110662 h 2046458"/>
              <a:gd name="connsiteX5" fmla="*/ 7316 w 630313"/>
              <a:gd name="connsiteY5" fmla="*/ 80517 h 2046458"/>
              <a:gd name="connsiteX6" fmla="*/ 7316 w 630313"/>
              <a:gd name="connsiteY6" fmla="*/ 35300 h 2046458"/>
              <a:gd name="connsiteX7" fmla="*/ 37461 w 630313"/>
              <a:gd name="connsiteY7" fmla="*/ 15203 h 2046458"/>
              <a:gd name="connsiteX8" fmla="*/ 77654 w 630313"/>
              <a:gd name="connsiteY8" fmla="*/ 5155 h 2046458"/>
              <a:gd name="connsiteX9" fmla="*/ 127896 w 630313"/>
              <a:gd name="connsiteY9" fmla="*/ 131 h 2046458"/>
              <a:gd name="connsiteX10" fmla="*/ 168089 w 630313"/>
              <a:gd name="connsiteY10" fmla="*/ 10179 h 2046458"/>
              <a:gd name="connsiteX11" fmla="*/ 208283 w 630313"/>
              <a:gd name="connsiteY11" fmla="*/ 30276 h 2046458"/>
              <a:gd name="connsiteX12" fmla="*/ 228379 w 630313"/>
              <a:gd name="connsiteY12" fmla="*/ 65445 h 2046458"/>
              <a:gd name="connsiteX13" fmla="*/ 258524 w 630313"/>
              <a:gd name="connsiteY13" fmla="*/ 135783 h 2046458"/>
              <a:gd name="connsiteX14" fmla="*/ 283645 w 630313"/>
              <a:gd name="connsiteY14" fmla="*/ 226218 h 2046458"/>
              <a:gd name="connsiteX15" fmla="*/ 293694 w 630313"/>
              <a:gd name="connsiteY15" fmla="*/ 286509 h 2046458"/>
              <a:gd name="connsiteX16" fmla="*/ 298718 w 630313"/>
              <a:gd name="connsiteY16" fmla="*/ 356847 h 2046458"/>
              <a:gd name="connsiteX17" fmla="*/ 298718 w 630313"/>
              <a:gd name="connsiteY17" fmla="*/ 442258 h 2046458"/>
              <a:gd name="connsiteX18" fmla="*/ 293694 w 630313"/>
              <a:gd name="connsiteY18" fmla="*/ 527669 h 2046458"/>
              <a:gd name="connsiteX19" fmla="*/ 253500 w 630313"/>
              <a:gd name="connsiteY19" fmla="*/ 592983 h 2046458"/>
              <a:gd name="connsiteX20" fmla="*/ 248476 w 630313"/>
              <a:gd name="connsiteY20" fmla="*/ 638201 h 2046458"/>
              <a:gd name="connsiteX21" fmla="*/ 248476 w 630313"/>
              <a:gd name="connsiteY21" fmla="*/ 638201 h 2046458"/>
              <a:gd name="connsiteX22" fmla="*/ 233403 w 630313"/>
              <a:gd name="connsiteY22" fmla="*/ 778878 h 2046458"/>
              <a:gd name="connsiteX23" fmla="*/ 228379 w 630313"/>
              <a:gd name="connsiteY23" fmla="*/ 824095 h 2046458"/>
              <a:gd name="connsiteX24" fmla="*/ 248476 w 630313"/>
              <a:gd name="connsiteY24" fmla="*/ 874337 h 2046458"/>
              <a:gd name="connsiteX25" fmla="*/ 283645 w 630313"/>
              <a:gd name="connsiteY25" fmla="*/ 934627 h 2046458"/>
              <a:gd name="connsiteX26" fmla="*/ 303742 w 630313"/>
              <a:gd name="connsiteY26" fmla="*/ 999942 h 2046458"/>
              <a:gd name="connsiteX27" fmla="*/ 338911 w 630313"/>
              <a:gd name="connsiteY27" fmla="*/ 1075304 h 2046458"/>
              <a:gd name="connsiteX28" fmla="*/ 343935 w 630313"/>
              <a:gd name="connsiteY28" fmla="*/ 1065256 h 2046458"/>
              <a:gd name="connsiteX29" fmla="*/ 359008 w 630313"/>
              <a:gd name="connsiteY29" fmla="*/ 1115498 h 2046458"/>
              <a:gd name="connsiteX30" fmla="*/ 359008 w 630313"/>
              <a:gd name="connsiteY30" fmla="*/ 1170764 h 2046458"/>
              <a:gd name="connsiteX31" fmla="*/ 359008 w 630313"/>
              <a:gd name="connsiteY31" fmla="*/ 1221005 h 2046458"/>
              <a:gd name="connsiteX32" fmla="*/ 348959 w 630313"/>
              <a:gd name="connsiteY32" fmla="*/ 1286320 h 2046458"/>
              <a:gd name="connsiteX33" fmla="*/ 313790 w 630313"/>
              <a:gd name="connsiteY33" fmla="*/ 1326513 h 2046458"/>
              <a:gd name="connsiteX34" fmla="*/ 273597 w 630313"/>
              <a:gd name="connsiteY34" fmla="*/ 1401876 h 2046458"/>
              <a:gd name="connsiteX35" fmla="*/ 238428 w 630313"/>
              <a:gd name="connsiteY35" fmla="*/ 1457142 h 2046458"/>
              <a:gd name="connsiteX36" fmla="*/ 203258 w 630313"/>
              <a:gd name="connsiteY36" fmla="*/ 1517432 h 2046458"/>
              <a:gd name="connsiteX37" fmla="*/ 153017 w 630313"/>
              <a:gd name="connsiteY37" fmla="*/ 1572698 h 2046458"/>
              <a:gd name="connsiteX38" fmla="*/ 87702 w 630313"/>
              <a:gd name="connsiteY38" fmla="*/ 1658109 h 2046458"/>
              <a:gd name="connsiteX39" fmla="*/ 32436 w 630313"/>
              <a:gd name="connsiteY39" fmla="*/ 1768640 h 2046458"/>
              <a:gd name="connsiteX40" fmla="*/ 12340 w 630313"/>
              <a:gd name="connsiteY40" fmla="*/ 1823906 h 2046458"/>
              <a:gd name="connsiteX41" fmla="*/ 2291 w 630313"/>
              <a:gd name="connsiteY41" fmla="*/ 1889221 h 2046458"/>
              <a:gd name="connsiteX42" fmla="*/ 2291 w 630313"/>
              <a:gd name="connsiteY42" fmla="*/ 1949511 h 2046458"/>
              <a:gd name="connsiteX43" fmla="*/ 27412 w 630313"/>
              <a:gd name="connsiteY43" fmla="*/ 2004777 h 2046458"/>
              <a:gd name="connsiteX44" fmla="*/ 52533 w 630313"/>
              <a:gd name="connsiteY44" fmla="*/ 2039946 h 2046458"/>
              <a:gd name="connsiteX45" fmla="*/ 67606 w 630313"/>
              <a:gd name="connsiteY45" fmla="*/ 2044970 h 2046458"/>
              <a:gd name="connsiteX46" fmla="*/ 117847 w 630313"/>
              <a:gd name="connsiteY46" fmla="*/ 2044970 h 2046458"/>
              <a:gd name="connsiteX47" fmla="*/ 183162 w 630313"/>
              <a:gd name="connsiteY47" fmla="*/ 2044970 h 2046458"/>
              <a:gd name="connsiteX48" fmla="*/ 248476 w 630313"/>
              <a:gd name="connsiteY48" fmla="*/ 2024873 h 2046458"/>
              <a:gd name="connsiteX49" fmla="*/ 308766 w 630313"/>
              <a:gd name="connsiteY49" fmla="*/ 1989704 h 2046458"/>
              <a:gd name="connsiteX50" fmla="*/ 353984 w 630313"/>
              <a:gd name="connsiteY50" fmla="*/ 1954535 h 2046458"/>
              <a:gd name="connsiteX51" fmla="*/ 439395 w 630313"/>
              <a:gd name="connsiteY51" fmla="*/ 1833955 h 2046458"/>
              <a:gd name="connsiteX52" fmla="*/ 479588 w 630313"/>
              <a:gd name="connsiteY52" fmla="*/ 1783713 h 2046458"/>
              <a:gd name="connsiteX53" fmla="*/ 519781 w 630313"/>
              <a:gd name="connsiteY53" fmla="*/ 1723423 h 2046458"/>
              <a:gd name="connsiteX54" fmla="*/ 554951 w 630313"/>
              <a:gd name="connsiteY54" fmla="*/ 1673181 h 2046458"/>
              <a:gd name="connsiteX55" fmla="*/ 600168 w 630313"/>
              <a:gd name="connsiteY55" fmla="*/ 1607867 h 2046458"/>
              <a:gd name="connsiteX56" fmla="*/ 610217 w 630313"/>
              <a:gd name="connsiteY56" fmla="*/ 1587770 h 2046458"/>
              <a:gd name="connsiteX57" fmla="*/ 620265 w 630313"/>
              <a:gd name="connsiteY57" fmla="*/ 1527480 h 2046458"/>
              <a:gd name="connsiteX58" fmla="*/ 630313 w 630313"/>
              <a:gd name="connsiteY58" fmla="*/ 1477238 h 2046458"/>
              <a:gd name="connsiteX0" fmla="*/ 72630 w 630313"/>
              <a:gd name="connsiteY0" fmla="*/ 326702 h 2046458"/>
              <a:gd name="connsiteX1" fmla="*/ 57557 w 630313"/>
              <a:gd name="connsiteY1" fmla="*/ 256364 h 2046458"/>
              <a:gd name="connsiteX2" fmla="*/ 42485 w 630313"/>
              <a:gd name="connsiteY2" fmla="*/ 211146 h 2046458"/>
              <a:gd name="connsiteX3" fmla="*/ 22388 w 630313"/>
              <a:gd name="connsiteY3" fmla="*/ 110662 h 2046458"/>
              <a:gd name="connsiteX4" fmla="*/ 7316 w 630313"/>
              <a:gd name="connsiteY4" fmla="*/ 80517 h 2046458"/>
              <a:gd name="connsiteX5" fmla="*/ 7316 w 630313"/>
              <a:gd name="connsiteY5" fmla="*/ 35300 h 2046458"/>
              <a:gd name="connsiteX6" fmla="*/ 37461 w 630313"/>
              <a:gd name="connsiteY6" fmla="*/ 15203 h 2046458"/>
              <a:gd name="connsiteX7" fmla="*/ 77654 w 630313"/>
              <a:gd name="connsiteY7" fmla="*/ 5155 h 2046458"/>
              <a:gd name="connsiteX8" fmla="*/ 127896 w 630313"/>
              <a:gd name="connsiteY8" fmla="*/ 131 h 2046458"/>
              <a:gd name="connsiteX9" fmla="*/ 168089 w 630313"/>
              <a:gd name="connsiteY9" fmla="*/ 10179 h 2046458"/>
              <a:gd name="connsiteX10" fmla="*/ 208283 w 630313"/>
              <a:gd name="connsiteY10" fmla="*/ 30276 h 2046458"/>
              <a:gd name="connsiteX11" fmla="*/ 228379 w 630313"/>
              <a:gd name="connsiteY11" fmla="*/ 65445 h 2046458"/>
              <a:gd name="connsiteX12" fmla="*/ 258524 w 630313"/>
              <a:gd name="connsiteY12" fmla="*/ 135783 h 2046458"/>
              <a:gd name="connsiteX13" fmla="*/ 283645 w 630313"/>
              <a:gd name="connsiteY13" fmla="*/ 226218 h 2046458"/>
              <a:gd name="connsiteX14" fmla="*/ 293694 w 630313"/>
              <a:gd name="connsiteY14" fmla="*/ 286509 h 2046458"/>
              <a:gd name="connsiteX15" fmla="*/ 298718 w 630313"/>
              <a:gd name="connsiteY15" fmla="*/ 356847 h 2046458"/>
              <a:gd name="connsiteX16" fmla="*/ 298718 w 630313"/>
              <a:gd name="connsiteY16" fmla="*/ 442258 h 2046458"/>
              <a:gd name="connsiteX17" fmla="*/ 293694 w 630313"/>
              <a:gd name="connsiteY17" fmla="*/ 527669 h 2046458"/>
              <a:gd name="connsiteX18" fmla="*/ 253500 w 630313"/>
              <a:gd name="connsiteY18" fmla="*/ 592983 h 2046458"/>
              <a:gd name="connsiteX19" fmla="*/ 248476 w 630313"/>
              <a:gd name="connsiteY19" fmla="*/ 638201 h 2046458"/>
              <a:gd name="connsiteX20" fmla="*/ 248476 w 630313"/>
              <a:gd name="connsiteY20" fmla="*/ 638201 h 2046458"/>
              <a:gd name="connsiteX21" fmla="*/ 233403 w 630313"/>
              <a:gd name="connsiteY21" fmla="*/ 778878 h 2046458"/>
              <a:gd name="connsiteX22" fmla="*/ 228379 w 630313"/>
              <a:gd name="connsiteY22" fmla="*/ 824095 h 2046458"/>
              <a:gd name="connsiteX23" fmla="*/ 248476 w 630313"/>
              <a:gd name="connsiteY23" fmla="*/ 874337 h 2046458"/>
              <a:gd name="connsiteX24" fmla="*/ 283645 w 630313"/>
              <a:gd name="connsiteY24" fmla="*/ 934627 h 2046458"/>
              <a:gd name="connsiteX25" fmla="*/ 303742 w 630313"/>
              <a:gd name="connsiteY25" fmla="*/ 999942 h 2046458"/>
              <a:gd name="connsiteX26" fmla="*/ 338911 w 630313"/>
              <a:gd name="connsiteY26" fmla="*/ 1075304 h 2046458"/>
              <a:gd name="connsiteX27" fmla="*/ 343935 w 630313"/>
              <a:gd name="connsiteY27" fmla="*/ 1065256 h 2046458"/>
              <a:gd name="connsiteX28" fmla="*/ 359008 w 630313"/>
              <a:gd name="connsiteY28" fmla="*/ 1115498 h 2046458"/>
              <a:gd name="connsiteX29" fmla="*/ 359008 w 630313"/>
              <a:gd name="connsiteY29" fmla="*/ 1170764 h 2046458"/>
              <a:gd name="connsiteX30" fmla="*/ 359008 w 630313"/>
              <a:gd name="connsiteY30" fmla="*/ 1221005 h 2046458"/>
              <a:gd name="connsiteX31" fmla="*/ 348959 w 630313"/>
              <a:gd name="connsiteY31" fmla="*/ 1286320 h 2046458"/>
              <a:gd name="connsiteX32" fmla="*/ 313790 w 630313"/>
              <a:gd name="connsiteY32" fmla="*/ 1326513 h 2046458"/>
              <a:gd name="connsiteX33" fmla="*/ 273597 w 630313"/>
              <a:gd name="connsiteY33" fmla="*/ 1401876 h 2046458"/>
              <a:gd name="connsiteX34" fmla="*/ 238428 w 630313"/>
              <a:gd name="connsiteY34" fmla="*/ 1457142 h 2046458"/>
              <a:gd name="connsiteX35" fmla="*/ 203258 w 630313"/>
              <a:gd name="connsiteY35" fmla="*/ 1517432 h 2046458"/>
              <a:gd name="connsiteX36" fmla="*/ 153017 w 630313"/>
              <a:gd name="connsiteY36" fmla="*/ 1572698 h 2046458"/>
              <a:gd name="connsiteX37" fmla="*/ 87702 w 630313"/>
              <a:gd name="connsiteY37" fmla="*/ 1658109 h 2046458"/>
              <a:gd name="connsiteX38" fmla="*/ 32436 w 630313"/>
              <a:gd name="connsiteY38" fmla="*/ 1768640 h 2046458"/>
              <a:gd name="connsiteX39" fmla="*/ 12340 w 630313"/>
              <a:gd name="connsiteY39" fmla="*/ 1823906 h 2046458"/>
              <a:gd name="connsiteX40" fmla="*/ 2291 w 630313"/>
              <a:gd name="connsiteY40" fmla="*/ 1889221 h 2046458"/>
              <a:gd name="connsiteX41" fmla="*/ 2291 w 630313"/>
              <a:gd name="connsiteY41" fmla="*/ 1949511 h 2046458"/>
              <a:gd name="connsiteX42" fmla="*/ 27412 w 630313"/>
              <a:gd name="connsiteY42" fmla="*/ 2004777 h 2046458"/>
              <a:gd name="connsiteX43" fmla="*/ 52533 w 630313"/>
              <a:gd name="connsiteY43" fmla="*/ 2039946 h 2046458"/>
              <a:gd name="connsiteX44" fmla="*/ 67606 w 630313"/>
              <a:gd name="connsiteY44" fmla="*/ 2044970 h 2046458"/>
              <a:gd name="connsiteX45" fmla="*/ 117847 w 630313"/>
              <a:gd name="connsiteY45" fmla="*/ 2044970 h 2046458"/>
              <a:gd name="connsiteX46" fmla="*/ 183162 w 630313"/>
              <a:gd name="connsiteY46" fmla="*/ 2044970 h 2046458"/>
              <a:gd name="connsiteX47" fmla="*/ 248476 w 630313"/>
              <a:gd name="connsiteY47" fmla="*/ 2024873 h 2046458"/>
              <a:gd name="connsiteX48" fmla="*/ 308766 w 630313"/>
              <a:gd name="connsiteY48" fmla="*/ 1989704 h 2046458"/>
              <a:gd name="connsiteX49" fmla="*/ 353984 w 630313"/>
              <a:gd name="connsiteY49" fmla="*/ 1954535 h 2046458"/>
              <a:gd name="connsiteX50" fmla="*/ 439395 w 630313"/>
              <a:gd name="connsiteY50" fmla="*/ 1833955 h 2046458"/>
              <a:gd name="connsiteX51" fmla="*/ 479588 w 630313"/>
              <a:gd name="connsiteY51" fmla="*/ 1783713 h 2046458"/>
              <a:gd name="connsiteX52" fmla="*/ 519781 w 630313"/>
              <a:gd name="connsiteY52" fmla="*/ 1723423 h 2046458"/>
              <a:gd name="connsiteX53" fmla="*/ 554951 w 630313"/>
              <a:gd name="connsiteY53" fmla="*/ 1673181 h 2046458"/>
              <a:gd name="connsiteX54" fmla="*/ 600168 w 630313"/>
              <a:gd name="connsiteY54" fmla="*/ 1607867 h 2046458"/>
              <a:gd name="connsiteX55" fmla="*/ 610217 w 630313"/>
              <a:gd name="connsiteY55" fmla="*/ 1587770 h 2046458"/>
              <a:gd name="connsiteX56" fmla="*/ 620265 w 630313"/>
              <a:gd name="connsiteY56" fmla="*/ 1527480 h 2046458"/>
              <a:gd name="connsiteX57" fmla="*/ 630313 w 630313"/>
              <a:gd name="connsiteY57" fmla="*/ 1477238 h 2046458"/>
              <a:gd name="connsiteX0" fmla="*/ 57557 w 630313"/>
              <a:gd name="connsiteY0" fmla="*/ 256364 h 2046458"/>
              <a:gd name="connsiteX1" fmla="*/ 42485 w 630313"/>
              <a:gd name="connsiteY1" fmla="*/ 211146 h 2046458"/>
              <a:gd name="connsiteX2" fmla="*/ 22388 w 630313"/>
              <a:gd name="connsiteY2" fmla="*/ 110662 h 2046458"/>
              <a:gd name="connsiteX3" fmla="*/ 7316 w 630313"/>
              <a:gd name="connsiteY3" fmla="*/ 80517 h 2046458"/>
              <a:gd name="connsiteX4" fmla="*/ 7316 w 630313"/>
              <a:gd name="connsiteY4" fmla="*/ 35300 h 2046458"/>
              <a:gd name="connsiteX5" fmla="*/ 37461 w 630313"/>
              <a:gd name="connsiteY5" fmla="*/ 15203 h 2046458"/>
              <a:gd name="connsiteX6" fmla="*/ 77654 w 630313"/>
              <a:gd name="connsiteY6" fmla="*/ 5155 h 2046458"/>
              <a:gd name="connsiteX7" fmla="*/ 127896 w 630313"/>
              <a:gd name="connsiteY7" fmla="*/ 131 h 2046458"/>
              <a:gd name="connsiteX8" fmla="*/ 168089 w 630313"/>
              <a:gd name="connsiteY8" fmla="*/ 10179 h 2046458"/>
              <a:gd name="connsiteX9" fmla="*/ 208283 w 630313"/>
              <a:gd name="connsiteY9" fmla="*/ 30276 h 2046458"/>
              <a:gd name="connsiteX10" fmla="*/ 228379 w 630313"/>
              <a:gd name="connsiteY10" fmla="*/ 65445 h 2046458"/>
              <a:gd name="connsiteX11" fmla="*/ 258524 w 630313"/>
              <a:gd name="connsiteY11" fmla="*/ 135783 h 2046458"/>
              <a:gd name="connsiteX12" fmla="*/ 283645 w 630313"/>
              <a:gd name="connsiteY12" fmla="*/ 226218 h 2046458"/>
              <a:gd name="connsiteX13" fmla="*/ 293694 w 630313"/>
              <a:gd name="connsiteY13" fmla="*/ 286509 h 2046458"/>
              <a:gd name="connsiteX14" fmla="*/ 298718 w 630313"/>
              <a:gd name="connsiteY14" fmla="*/ 356847 h 2046458"/>
              <a:gd name="connsiteX15" fmla="*/ 298718 w 630313"/>
              <a:gd name="connsiteY15" fmla="*/ 442258 h 2046458"/>
              <a:gd name="connsiteX16" fmla="*/ 293694 w 630313"/>
              <a:gd name="connsiteY16" fmla="*/ 527669 h 2046458"/>
              <a:gd name="connsiteX17" fmla="*/ 253500 w 630313"/>
              <a:gd name="connsiteY17" fmla="*/ 592983 h 2046458"/>
              <a:gd name="connsiteX18" fmla="*/ 248476 w 630313"/>
              <a:gd name="connsiteY18" fmla="*/ 638201 h 2046458"/>
              <a:gd name="connsiteX19" fmla="*/ 248476 w 630313"/>
              <a:gd name="connsiteY19" fmla="*/ 638201 h 2046458"/>
              <a:gd name="connsiteX20" fmla="*/ 233403 w 630313"/>
              <a:gd name="connsiteY20" fmla="*/ 778878 h 2046458"/>
              <a:gd name="connsiteX21" fmla="*/ 228379 w 630313"/>
              <a:gd name="connsiteY21" fmla="*/ 824095 h 2046458"/>
              <a:gd name="connsiteX22" fmla="*/ 248476 w 630313"/>
              <a:gd name="connsiteY22" fmla="*/ 874337 h 2046458"/>
              <a:gd name="connsiteX23" fmla="*/ 283645 w 630313"/>
              <a:gd name="connsiteY23" fmla="*/ 934627 h 2046458"/>
              <a:gd name="connsiteX24" fmla="*/ 303742 w 630313"/>
              <a:gd name="connsiteY24" fmla="*/ 999942 h 2046458"/>
              <a:gd name="connsiteX25" fmla="*/ 338911 w 630313"/>
              <a:gd name="connsiteY25" fmla="*/ 1075304 h 2046458"/>
              <a:gd name="connsiteX26" fmla="*/ 343935 w 630313"/>
              <a:gd name="connsiteY26" fmla="*/ 1065256 h 2046458"/>
              <a:gd name="connsiteX27" fmla="*/ 359008 w 630313"/>
              <a:gd name="connsiteY27" fmla="*/ 1115498 h 2046458"/>
              <a:gd name="connsiteX28" fmla="*/ 359008 w 630313"/>
              <a:gd name="connsiteY28" fmla="*/ 1170764 h 2046458"/>
              <a:gd name="connsiteX29" fmla="*/ 359008 w 630313"/>
              <a:gd name="connsiteY29" fmla="*/ 1221005 h 2046458"/>
              <a:gd name="connsiteX30" fmla="*/ 348959 w 630313"/>
              <a:gd name="connsiteY30" fmla="*/ 1286320 h 2046458"/>
              <a:gd name="connsiteX31" fmla="*/ 313790 w 630313"/>
              <a:gd name="connsiteY31" fmla="*/ 1326513 h 2046458"/>
              <a:gd name="connsiteX32" fmla="*/ 273597 w 630313"/>
              <a:gd name="connsiteY32" fmla="*/ 1401876 h 2046458"/>
              <a:gd name="connsiteX33" fmla="*/ 238428 w 630313"/>
              <a:gd name="connsiteY33" fmla="*/ 1457142 h 2046458"/>
              <a:gd name="connsiteX34" fmla="*/ 203258 w 630313"/>
              <a:gd name="connsiteY34" fmla="*/ 1517432 h 2046458"/>
              <a:gd name="connsiteX35" fmla="*/ 153017 w 630313"/>
              <a:gd name="connsiteY35" fmla="*/ 1572698 h 2046458"/>
              <a:gd name="connsiteX36" fmla="*/ 87702 w 630313"/>
              <a:gd name="connsiteY36" fmla="*/ 1658109 h 2046458"/>
              <a:gd name="connsiteX37" fmla="*/ 32436 w 630313"/>
              <a:gd name="connsiteY37" fmla="*/ 1768640 h 2046458"/>
              <a:gd name="connsiteX38" fmla="*/ 12340 w 630313"/>
              <a:gd name="connsiteY38" fmla="*/ 1823906 h 2046458"/>
              <a:gd name="connsiteX39" fmla="*/ 2291 w 630313"/>
              <a:gd name="connsiteY39" fmla="*/ 1889221 h 2046458"/>
              <a:gd name="connsiteX40" fmla="*/ 2291 w 630313"/>
              <a:gd name="connsiteY40" fmla="*/ 1949511 h 2046458"/>
              <a:gd name="connsiteX41" fmla="*/ 27412 w 630313"/>
              <a:gd name="connsiteY41" fmla="*/ 2004777 h 2046458"/>
              <a:gd name="connsiteX42" fmla="*/ 52533 w 630313"/>
              <a:gd name="connsiteY42" fmla="*/ 2039946 h 2046458"/>
              <a:gd name="connsiteX43" fmla="*/ 67606 w 630313"/>
              <a:gd name="connsiteY43" fmla="*/ 2044970 h 2046458"/>
              <a:gd name="connsiteX44" fmla="*/ 117847 w 630313"/>
              <a:gd name="connsiteY44" fmla="*/ 2044970 h 2046458"/>
              <a:gd name="connsiteX45" fmla="*/ 183162 w 630313"/>
              <a:gd name="connsiteY45" fmla="*/ 2044970 h 2046458"/>
              <a:gd name="connsiteX46" fmla="*/ 248476 w 630313"/>
              <a:gd name="connsiteY46" fmla="*/ 2024873 h 2046458"/>
              <a:gd name="connsiteX47" fmla="*/ 308766 w 630313"/>
              <a:gd name="connsiteY47" fmla="*/ 1989704 h 2046458"/>
              <a:gd name="connsiteX48" fmla="*/ 353984 w 630313"/>
              <a:gd name="connsiteY48" fmla="*/ 1954535 h 2046458"/>
              <a:gd name="connsiteX49" fmla="*/ 439395 w 630313"/>
              <a:gd name="connsiteY49" fmla="*/ 1833955 h 2046458"/>
              <a:gd name="connsiteX50" fmla="*/ 479588 w 630313"/>
              <a:gd name="connsiteY50" fmla="*/ 1783713 h 2046458"/>
              <a:gd name="connsiteX51" fmla="*/ 519781 w 630313"/>
              <a:gd name="connsiteY51" fmla="*/ 1723423 h 2046458"/>
              <a:gd name="connsiteX52" fmla="*/ 554951 w 630313"/>
              <a:gd name="connsiteY52" fmla="*/ 1673181 h 2046458"/>
              <a:gd name="connsiteX53" fmla="*/ 600168 w 630313"/>
              <a:gd name="connsiteY53" fmla="*/ 1607867 h 2046458"/>
              <a:gd name="connsiteX54" fmla="*/ 610217 w 630313"/>
              <a:gd name="connsiteY54" fmla="*/ 1587770 h 2046458"/>
              <a:gd name="connsiteX55" fmla="*/ 620265 w 630313"/>
              <a:gd name="connsiteY55" fmla="*/ 1527480 h 2046458"/>
              <a:gd name="connsiteX56" fmla="*/ 630313 w 630313"/>
              <a:gd name="connsiteY56" fmla="*/ 1477238 h 2046458"/>
              <a:gd name="connsiteX0" fmla="*/ 42485 w 630313"/>
              <a:gd name="connsiteY0" fmla="*/ 211146 h 2046458"/>
              <a:gd name="connsiteX1" fmla="*/ 22388 w 630313"/>
              <a:gd name="connsiteY1" fmla="*/ 110662 h 2046458"/>
              <a:gd name="connsiteX2" fmla="*/ 7316 w 630313"/>
              <a:gd name="connsiteY2" fmla="*/ 80517 h 2046458"/>
              <a:gd name="connsiteX3" fmla="*/ 7316 w 630313"/>
              <a:gd name="connsiteY3" fmla="*/ 35300 h 2046458"/>
              <a:gd name="connsiteX4" fmla="*/ 37461 w 630313"/>
              <a:gd name="connsiteY4" fmla="*/ 15203 h 2046458"/>
              <a:gd name="connsiteX5" fmla="*/ 77654 w 630313"/>
              <a:gd name="connsiteY5" fmla="*/ 5155 h 2046458"/>
              <a:gd name="connsiteX6" fmla="*/ 127896 w 630313"/>
              <a:gd name="connsiteY6" fmla="*/ 131 h 2046458"/>
              <a:gd name="connsiteX7" fmla="*/ 168089 w 630313"/>
              <a:gd name="connsiteY7" fmla="*/ 10179 h 2046458"/>
              <a:gd name="connsiteX8" fmla="*/ 208283 w 630313"/>
              <a:gd name="connsiteY8" fmla="*/ 30276 h 2046458"/>
              <a:gd name="connsiteX9" fmla="*/ 228379 w 630313"/>
              <a:gd name="connsiteY9" fmla="*/ 65445 h 2046458"/>
              <a:gd name="connsiteX10" fmla="*/ 258524 w 630313"/>
              <a:gd name="connsiteY10" fmla="*/ 135783 h 2046458"/>
              <a:gd name="connsiteX11" fmla="*/ 283645 w 630313"/>
              <a:gd name="connsiteY11" fmla="*/ 226218 h 2046458"/>
              <a:gd name="connsiteX12" fmla="*/ 293694 w 630313"/>
              <a:gd name="connsiteY12" fmla="*/ 286509 h 2046458"/>
              <a:gd name="connsiteX13" fmla="*/ 298718 w 630313"/>
              <a:gd name="connsiteY13" fmla="*/ 356847 h 2046458"/>
              <a:gd name="connsiteX14" fmla="*/ 298718 w 630313"/>
              <a:gd name="connsiteY14" fmla="*/ 442258 h 2046458"/>
              <a:gd name="connsiteX15" fmla="*/ 293694 w 630313"/>
              <a:gd name="connsiteY15" fmla="*/ 527669 h 2046458"/>
              <a:gd name="connsiteX16" fmla="*/ 253500 w 630313"/>
              <a:gd name="connsiteY16" fmla="*/ 592983 h 2046458"/>
              <a:gd name="connsiteX17" fmla="*/ 248476 w 630313"/>
              <a:gd name="connsiteY17" fmla="*/ 638201 h 2046458"/>
              <a:gd name="connsiteX18" fmla="*/ 248476 w 630313"/>
              <a:gd name="connsiteY18" fmla="*/ 638201 h 2046458"/>
              <a:gd name="connsiteX19" fmla="*/ 233403 w 630313"/>
              <a:gd name="connsiteY19" fmla="*/ 778878 h 2046458"/>
              <a:gd name="connsiteX20" fmla="*/ 228379 w 630313"/>
              <a:gd name="connsiteY20" fmla="*/ 824095 h 2046458"/>
              <a:gd name="connsiteX21" fmla="*/ 248476 w 630313"/>
              <a:gd name="connsiteY21" fmla="*/ 874337 h 2046458"/>
              <a:gd name="connsiteX22" fmla="*/ 283645 w 630313"/>
              <a:gd name="connsiteY22" fmla="*/ 934627 h 2046458"/>
              <a:gd name="connsiteX23" fmla="*/ 303742 w 630313"/>
              <a:gd name="connsiteY23" fmla="*/ 999942 h 2046458"/>
              <a:gd name="connsiteX24" fmla="*/ 338911 w 630313"/>
              <a:gd name="connsiteY24" fmla="*/ 1075304 h 2046458"/>
              <a:gd name="connsiteX25" fmla="*/ 343935 w 630313"/>
              <a:gd name="connsiteY25" fmla="*/ 1065256 h 2046458"/>
              <a:gd name="connsiteX26" fmla="*/ 359008 w 630313"/>
              <a:gd name="connsiteY26" fmla="*/ 1115498 h 2046458"/>
              <a:gd name="connsiteX27" fmla="*/ 359008 w 630313"/>
              <a:gd name="connsiteY27" fmla="*/ 1170764 h 2046458"/>
              <a:gd name="connsiteX28" fmla="*/ 359008 w 630313"/>
              <a:gd name="connsiteY28" fmla="*/ 1221005 h 2046458"/>
              <a:gd name="connsiteX29" fmla="*/ 348959 w 630313"/>
              <a:gd name="connsiteY29" fmla="*/ 1286320 h 2046458"/>
              <a:gd name="connsiteX30" fmla="*/ 313790 w 630313"/>
              <a:gd name="connsiteY30" fmla="*/ 1326513 h 2046458"/>
              <a:gd name="connsiteX31" fmla="*/ 273597 w 630313"/>
              <a:gd name="connsiteY31" fmla="*/ 1401876 h 2046458"/>
              <a:gd name="connsiteX32" fmla="*/ 238428 w 630313"/>
              <a:gd name="connsiteY32" fmla="*/ 1457142 h 2046458"/>
              <a:gd name="connsiteX33" fmla="*/ 203258 w 630313"/>
              <a:gd name="connsiteY33" fmla="*/ 1517432 h 2046458"/>
              <a:gd name="connsiteX34" fmla="*/ 153017 w 630313"/>
              <a:gd name="connsiteY34" fmla="*/ 1572698 h 2046458"/>
              <a:gd name="connsiteX35" fmla="*/ 87702 w 630313"/>
              <a:gd name="connsiteY35" fmla="*/ 1658109 h 2046458"/>
              <a:gd name="connsiteX36" fmla="*/ 32436 w 630313"/>
              <a:gd name="connsiteY36" fmla="*/ 1768640 h 2046458"/>
              <a:gd name="connsiteX37" fmla="*/ 12340 w 630313"/>
              <a:gd name="connsiteY37" fmla="*/ 1823906 h 2046458"/>
              <a:gd name="connsiteX38" fmla="*/ 2291 w 630313"/>
              <a:gd name="connsiteY38" fmla="*/ 1889221 h 2046458"/>
              <a:gd name="connsiteX39" fmla="*/ 2291 w 630313"/>
              <a:gd name="connsiteY39" fmla="*/ 1949511 h 2046458"/>
              <a:gd name="connsiteX40" fmla="*/ 27412 w 630313"/>
              <a:gd name="connsiteY40" fmla="*/ 2004777 h 2046458"/>
              <a:gd name="connsiteX41" fmla="*/ 52533 w 630313"/>
              <a:gd name="connsiteY41" fmla="*/ 2039946 h 2046458"/>
              <a:gd name="connsiteX42" fmla="*/ 67606 w 630313"/>
              <a:gd name="connsiteY42" fmla="*/ 2044970 h 2046458"/>
              <a:gd name="connsiteX43" fmla="*/ 117847 w 630313"/>
              <a:gd name="connsiteY43" fmla="*/ 2044970 h 2046458"/>
              <a:gd name="connsiteX44" fmla="*/ 183162 w 630313"/>
              <a:gd name="connsiteY44" fmla="*/ 2044970 h 2046458"/>
              <a:gd name="connsiteX45" fmla="*/ 248476 w 630313"/>
              <a:gd name="connsiteY45" fmla="*/ 2024873 h 2046458"/>
              <a:gd name="connsiteX46" fmla="*/ 308766 w 630313"/>
              <a:gd name="connsiteY46" fmla="*/ 1989704 h 2046458"/>
              <a:gd name="connsiteX47" fmla="*/ 353984 w 630313"/>
              <a:gd name="connsiteY47" fmla="*/ 1954535 h 2046458"/>
              <a:gd name="connsiteX48" fmla="*/ 439395 w 630313"/>
              <a:gd name="connsiteY48" fmla="*/ 1833955 h 2046458"/>
              <a:gd name="connsiteX49" fmla="*/ 479588 w 630313"/>
              <a:gd name="connsiteY49" fmla="*/ 1783713 h 2046458"/>
              <a:gd name="connsiteX50" fmla="*/ 519781 w 630313"/>
              <a:gd name="connsiteY50" fmla="*/ 1723423 h 2046458"/>
              <a:gd name="connsiteX51" fmla="*/ 554951 w 630313"/>
              <a:gd name="connsiteY51" fmla="*/ 1673181 h 2046458"/>
              <a:gd name="connsiteX52" fmla="*/ 600168 w 630313"/>
              <a:gd name="connsiteY52" fmla="*/ 1607867 h 2046458"/>
              <a:gd name="connsiteX53" fmla="*/ 610217 w 630313"/>
              <a:gd name="connsiteY53" fmla="*/ 1587770 h 2046458"/>
              <a:gd name="connsiteX54" fmla="*/ 620265 w 630313"/>
              <a:gd name="connsiteY54" fmla="*/ 1527480 h 2046458"/>
              <a:gd name="connsiteX55" fmla="*/ 630313 w 630313"/>
              <a:gd name="connsiteY55" fmla="*/ 1477238 h 2046458"/>
              <a:gd name="connsiteX0" fmla="*/ 22388 w 630313"/>
              <a:gd name="connsiteY0" fmla="*/ 110662 h 2046458"/>
              <a:gd name="connsiteX1" fmla="*/ 7316 w 630313"/>
              <a:gd name="connsiteY1" fmla="*/ 80517 h 2046458"/>
              <a:gd name="connsiteX2" fmla="*/ 7316 w 630313"/>
              <a:gd name="connsiteY2" fmla="*/ 35300 h 2046458"/>
              <a:gd name="connsiteX3" fmla="*/ 37461 w 630313"/>
              <a:gd name="connsiteY3" fmla="*/ 15203 h 2046458"/>
              <a:gd name="connsiteX4" fmla="*/ 77654 w 630313"/>
              <a:gd name="connsiteY4" fmla="*/ 5155 h 2046458"/>
              <a:gd name="connsiteX5" fmla="*/ 127896 w 630313"/>
              <a:gd name="connsiteY5" fmla="*/ 131 h 2046458"/>
              <a:gd name="connsiteX6" fmla="*/ 168089 w 630313"/>
              <a:gd name="connsiteY6" fmla="*/ 10179 h 2046458"/>
              <a:gd name="connsiteX7" fmla="*/ 208283 w 630313"/>
              <a:gd name="connsiteY7" fmla="*/ 30276 h 2046458"/>
              <a:gd name="connsiteX8" fmla="*/ 228379 w 630313"/>
              <a:gd name="connsiteY8" fmla="*/ 65445 h 2046458"/>
              <a:gd name="connsiteX9" fmla="*/ 258524 w 630313"/>
              <a:gd name="connsiteY9" fmla="*/ 135783 h 2046458"/>
              <a:gd name="connsiteX10" fmla="*/ 283645 w 630313"/>
              <a:gd name="connsiteY10" fmla="*/ 226218 h 2046458"/>
              <a:gd name="connsiteX11" fmla="*/ 293694 w 630313"/>
              <a:gd name="connsiteY11" fmla="*/ 286509 h 2046458"/>
              <a:gd name="connsiteX12" fmla="*/ 298718 w 630313"/>
              <a:gd name="connsiteY12" fmla="*/ 356847 h 2046458"/>
              <a:gd name="connsiteX13" fmla="*/ 298718 w 630313"/>
              <a:gd name="connsiteY13" fmla="*/ 442258 h 2046458"/>
              <a:gd name="connsiteX14" fmla="*/ 293694 w 630313"/>
              <a:gd name="connsiteY14" fmla="*/ 527669 h 2046458"/>
              <a:gd name="connsiteX15" fmla="*/ 253500 w 630313"/>
              <a:gd name="connsiteY15" fmla="*/ 592983 h 2046458"/>
              <a:gd name="connsiteX16" fmla="*/ 248476 w 630313"/>
              <a:gd name="connsiteY16" fmla="*/ 638201 h 2046458"/>
              <a:gd name="connsiteX17" fmla="*/ 248476 w 630313"/>
              <a:gd name="connsiteY17" fmla="*/ 638201 h 2046458"/>
              <a:gd name="connsiteX18" fmla="*/ 233403 w 630313"/>
              <a:gd name="connsiteY18" fmla="*/ 778878 h 2046458"/>
              <a:gd name="connsiteX19" fmla="*/ 228379 w 630313"/>
              <a:gd name="connsiteY19" fmla="*/ 824095 h 2046458"/>
              <a:gd name="connsiteX20" fmla="*/ 248476 w 630313"/>
              <a:gd name="connsiteY20" fmla="*/ 874337 h 2046458"/>
              <a:gd name="connsiteX21" fmla="*/ 283645 w 630313"/>
              <a:gd name="connsiteY21" fmla="*/ 934627 h 2046458"/>
              <a:gd name="connsiteX22" fmla="*/ 303742 w 630313"/>
              <a:gd name="connsiteY22" fmla="*/ 999942 h 2046458"/>
              <a:gd name="connsiteX23" fmla="*/ 338911 w 630313"/>
              <a:gd name="connsiteY23" fmla="*/ 1075304 h 2046458"/>
              <a:gd name="connsiteX24" fmla="*/ 343935 w 630313"/>
              <a:gd name="connsiteY24" fmla="*/ 1065256 h 2046458"/>
              <a:gd name="connsiteX25" fmla="*/ 359008 w 630313"/>
              <a:gd name="connsiteY25" fmla="*/ 1115498 h 2046458"/>
              <a:gd name="connsiteX26" fmla="*/ 359008 w 630313"/>
              <a:gd name="connsiteY26" fmla="*/ 1170764 h 2046458"/>
              <a:gd name="connsiteX27" fmla="*/ 359008 w 630313"/>
              <a:gd name="connsiteY27" fmla="*/ 1221005 h 2046458"/>
              <a:gd name="connsiteX28" fmla="*/ 348959 w 630313"/>
              <a:gd name="connsiteY28" fmla="*/ 1286320 h 2046458"/>
              <a:gd name="connsiteX29" fmla="*/ 313790 w 630313"/>
              <a:gd name="connsiteY29" fmla="*/ 1326513 h 2046458"/>
              <a:gd name="connsiteX30" fmla="*/ 273597 w 630313"/>
              <a:gd name="connsiteY30" fmla="*/ 1401876 h 2046458"/>
              <a:gd name="connsiteX31" fmla="*/ 238428 w 630313"/>
              <a:gd name="connsiteY31" fmla="*/ 1457142 h 2046458"/>
              <a:gd name="connsiteX32" fmla="*/ 203258 w 630313"/>
              <a:gd name="connsiteY32" fmla="*/ 1517432 h 2046458"/>
              <a:gd name="connsiteX33" fmla="*/ 153017 w 630313"/>
              <a:gd name="connsiteY33" fmla="*/ 1572698 h 2046458"/>
              <a:gd name="connsiteX34" fmla="*/ 87702 w 630313"/>
              <a:gd name="connsiteY34" fmla="*/ 1658109 h 2046458"/>
              <a:gd name="connsiteX35" fmla="*/ 32436 w 630313"/>
              <a:gd name="connsiteY35" fmla="*/ 1768640 h 2046458"/>
              <a:gd name="connsiteX36" fmla="*/ 12340 w 630313"/>
              <a:gd name="connsiteY36" fmla="*/ 1823906 h 2046458"/>
              <a:gd name="connsiteX37" fmla="*/ 2291 w 630313"/>
              <a:gd name="connsiteY37" fmla="*/ 1889221 h 2046458"/>
              <a:gd name="connsiteX38" fmla="*/ 2291 w 630313"/>
              <a:gd name="connsiteY38" fmla="*/ 1949511 h 2046458"/>
              <a:gd name="connsiteX39" fmla="*/ 27412 w 630313"/>
              <a:gd name="connsiteY39" fmla="*/ 2004777 h 2046458"/>
              <a:gd name="connsiteX40" fmla="*/ 52533 w 630313"/>
              <a:gd name="connsiteY40" fmla="*/ 2039946 h 2046458"/>
              <a:gd name="connsiteX41" fmla="*/ 67606 w 630313"/>
              <a:gd name="connsiteY41" fmla="*/ 2044970 h 2046458"/>
              <a:gd name="connsiteX42" fmla="*/ 117847 w 630313"/>
              <a:gd name="connsiteY42" fmla="*/ 2044970 h 2046458"/>
              <a:gd name="connsiteX43" fmla="*/ 183162 w 630313"/>
              <a:gd name="connsiteY43" fmla="*/ 2044970 h 2046458"/>
              <a:gd name="connsiteX44" fmla="*/ 248476 w 630313"/>
              <a:gd name="connsiteY44" fmla="*/ 2024873 h 2046458"/>
              <a:gd name="connsiteX45" fmla="*/ 308766 w 630313"/>
              <a:gd name="connsiteY45" fmla="*/ 1989704 h 2046458"/>
              <a:gd name="connsiteX46" fmla="*/ 353984 w 630313"/>
              <a:gd name="connsiteY46" fmla="*/ 1954535 h 2046458"/>
              <a:gd name="connsiteX47" fmla="*/ 439395 w 630313"/>
              <a:gd name="connsiteY47" fmla="*/ 1833955 h 2046458"/>
              <a:gd name="connsiteX48" fmla="*/ 479588 w 630313"/>
              <a:gd name="connsiteY48" fmla="*/ 1783713 h 2046458"/>
              <a:gd name="connsiteX49" fmla="*/ 519781 w 630313"/>
              <a:gd name="connsiteY49" fmla="*/ 1723423 h 2046458"/>
              <a:gd name="connsiteX50" fmla="*/ 554951 w 630313"/>
              <a:gd name="connsiteY50" fmla="*/ 1673181 h 2046458"/>
              <a:gd name="connsiteX51" fmla="*/ 600168 w 630313"/>
              <a:gd name="connsiteY51" fmla="*/ 1607867 h 2046458"/>
              <a:gd name="connsiteX52" fmla="*/ 610217 w 630313"/>
              <a:gd name="connsiteY52" fmla="*/ 1587770 h 2046458"/>
              <a:gd name="connsiteX53" fmla="*/ 620265 w 630313"/>
              <a:gd name="connsiteY53" fmla="*/ 1527480 h 2046458"/>
              <a:gd name="connsiteX54" fmla="*/ 630313 w 630313"/>
              <a:gd name="connsiteY54" fmla="*/ 1477238 h 2046458"/>
              <a:gd name="connsiteX0" fmla="*/ 7316 w 630313"/>
              <a:gd name="connsiteY0" fmla="*/ 80517 h 2046458"/>
              <a:gd name="connsiteX1" fmla="*/ 7316 w 630313"/>
              <a:gd name="connsiteY1" fmla="*/ 35300 h 2046458"/>
              <a:gd name="connsiteX2" fmla="*/ 37461 w 630313"/>
              <a:gd name="connsiteY2" fmla="*/ 15203 h 2046458"/>
              <a:gd name="connsiteX3" fmla="*/ 77654 w 630313"/>
              <a:gd name="connsiteY3" fmla="*/ 5155 h 2046458"/>
              <a:gd name="connsiteX4" fmla="*/ 127896 w 630313"/>
              <a:gd name="connsiteY4" fmla="*/ 131 h 2046458"/>
              <a:gd name="connsiteX5" fmla="*/ 168089 w 630313"/>
              <a:gd name="connsiteY5" fmla="*/ 10179 h 2046458"/>
              <a:gd name="connsiteX6" fmla="*/ 208283 w 630313"/>
              <a:gd name="connsiteY6" fmla="*/ 30276 h 2046458"/>
              <a:gd name="connsiteX7" fmla="*/ 228379 w 630313"/>
              <a:gd name="connsiteY7" fmla="*/ 65445 h 2046458"/>
              <a:gd name="connsiteX8" fmla="*/ 258524 w 630313"/>
              <a:gd name="connsiteY8" fmla="*/ 135783 h 2046458"/>
              <a:gd name="connsiteX9" fmla="*/ 283645 w 630313"/>
              <a:gd name="connsiteY9" fmla="*/ 226218 h 2046458"/>
              <a:gd name="connsiteX10" fmla="*/ 293694 w 630313"/>
              <a:gd name="connsiteY10" fmla="*/ 286509 h 2046458"/>
              <a:gd name="connsiteX11" fmla="*/ 298718 w 630313"/>
              <a:gd name="connsiteY11" fmla="*/ 356847 h 2046458"/>
              <a:gd name="connsiteX12" fmla="*/ 298718 w 630313"/>
              <a:gd name="connsiteY12" fmla="*/ 442258 h 2046458"/>
              <a:gd name="connsiteX13" fmla="*/ 293694 w 630313"/>
              <a:gd name="connsiteY13" fmla="*/ 527669 h 2046458"/>
              <a:gd name="connsiteX14" fmla="*/ 253500 w 630313"/>
              <a:gd name="connsiteY14" fmla="*/ 592983 h 2046458"/>
              <a:gd name="connsiteX15" fmla="*/ 248476 w 630313"/>
              <a:gd name="connsiteY15" fmla="*/ 638201 h 2046458"/>
              <a:gd name="connsiteX16" fmla="*/ 248476 w 630313"/>
              <a:gd name="connsiteY16" fmla="*/ 638201 h 2046458"/>
              <a:gd name="connsiteX17" fmla="*/ 233403 w 630313"/>
              <a:gd name="connsiteY17" fmla="*/ 778878 h 2046458"/>
              <a:gd name="connsiteX18" fmla="*/ 228379 w 630313"/>
              <a:gd name="connsiteY18" fmla="*/ 824095 h 2046458"/>
              <a:gd name="connsiteX19" fmla="*/ 248476 w 630313"/>
              <a:gd name="connsiteY19" fmla="*/ 874337 h 2046458"/>
              <a:gd name="connsiteX20" fmla="*/ 283645 w 630313"/>
              <a:gd name="connsiteY20" fmla="*/ 934627 h 2046458"/>
              <a:gd name="connsiteX21" fmla="*/ 303742 w 630313"/>
              <a:gd name="connsiteY21" fmla="*/ 999942 h 2046458"/>
              <a:gd name="connsiteX22" fmla="*/ 338911 w 630313"/>
              <a:gd name="connsiteY22" fmla="*/ 1075304 h 2046458"/>
              <a:gd name="connsiteX23" fmla="*/ 343935 w 630313"/>
              <a:gd name="connsiteY23" fmla="*/ 1065256 h 2046458"/>
              <a:gd name="connsiteX24" fmla="*/ 359008 w 630313"/>
              <a:gd name="connsiteY24" fmla="*/ 1115498 h 2046458"/>
              <a:gd name="connsiteX25" fmla="*/ 359008 w 630313"/>
              <a:gd name="connsiteY25" fmla="*/ 1170764 h 2046458"/>
              <a:gd name="connsiteX26" fmla="*/ 359008 w 630313"/>
              <a:gd name="connsiteY26" fmla="*/ 1221005 h 2046458"/>
              <a:gd name="connsiteX27" fmla="*/ 348959 w 630313"/>
              <a:gd name="connsiteY27" fmla="*/ 1286320 h 2046458"/>
              <a:gd name="connsiteX28" fmla="*/ 313790 w 630313"/>
              <a:gd name="connsiteY28" fmla="*/ 1326513 h 2046458"/>
              <a:gd name="connsiteX29" fmla="*/ 273597 w 630313"/>
              <a:gd name="connsiteY29" fmla="*/ 1401876 h 2046458"/>
              <a:gd name="connsiteX30" fmla="*/ 238428 w 630313"/>
              <a:gd name="connsiteY30" fmla="*/ 1457142 h 2046458"/>
              <a:gd name="connsiteX31" fmla="*/ 203258 w 630313"/>
              <a:gd name="connsiteY31" fmla="*/ 1517432 h 2046458"/>
              <a:gd name="connsiteX32" fmla="*/ 153017 w 630313"/>
              <a:gd name="connsiteY32" fmla="*/ 1572698 h 2046458"/>
              <a:gd name="connsiteX33" fmla="*/ 87702 w 630313"/>
              <a:gd name="connsiteY33" fmla="*/ 1658109 h 2046458"/>
              <a:gd name="connsiteX34" fmla="*/ 32436 w 630313"/>
              <a:gd name="connsiteY34" fmla="*/ 1768640 h 2046458"/>
              <a:gd name="connsiteX35" fmla="*/ 12340 w 630313"/>
              <a:gd name="connsiteY35" fmla="*/ 1823906 h 2046458"/>
              <a:gd name="connsiteX36" fmla="*/ 2291 w 630313"/>
              <a:gd name="connsiteY36" fmla="*/ 1889221 h 2046458"/>
              <a:gd name="connsiteX37" fmla="*/ 2291 w 630313"/>
              <a:gd name="connsiteY37" fmla="*/ 1949511 h 2046458"/>
              <a:gd name="connsiteX38" fmla="*/ 27412 w 630313"/>
              <a:gd name="connsiteY38" fmla="*/ 2004777 h 2046458"/>
              <a:gd name="connsiteX39" fmla="*/ 52533 w 630313"/>
              <a:gd name="connsiteY39" fmla="*/ 2039946 h 2046458"/>
              <a:gd name="connsiteX40" fmla="*/ 67606 w 630313"/>
              <a:gd name="connsiteY40" fmla="*/ 2044970 h 2046458"/>
              <a:gd name="connsiteX41" fmla="*/ 117847 w 630313"/>
              <a:gd name="connsiteY41" fmla="*/ 2044970 h 2046458"/>
              <a:gd name="connsiteX42" fmla="*/ 183162 w 630313"/>
              <a:gd name="connsiteY42" fmla="*/ 2044970 h 2046458"/>
              <a:gd name="connsiteX43" fmla="*/ 248476 w 630313"/>
              <a:gd name="connsiteY43" fmla="*/ 2024873 h 2046458"/>
              <a:gd name="connsiteX44" fmla="*/ 308766 w 630313"/>
              <a:gd name="connsiteY44" fmla="*/ 1989704 h 2046458"/>
              <a:gd name="connsiteX45" fmla="*/ 353984 w 630313"/>
              <a:gd name="connsiteY45" fmla="*/ 1954535 h 2046458"/>
              <a:gd name="connsiteX46" fmla="*/ 439395 w 630313"/>
              <a:gd name="connsiteY46" fmla="*/ 1833955 h 2046458"/>
              <a:gd name="connsiteX47" fmla="*/ 479588 w 630313"/>
              <a:gd name="connsiteY47" fmla="*/ 1783713 h 2046458"/>
              <a:gd name="connsiteX48" fmla="*/ 519781 w 630313"/>
              <a:gd name="connsiteY48" fmla="*/ 1723423 h 2046458"/>
              <a:gd name="connsiteX49" fmla="*/ 554951 w 630313"/>
              <a:gd name="connsiteY49" fmla="*/ 1673181 h 2046458"/>
              <a:gd name="connsiteX50" fmla="*/ 600168 w 630313"/>
              <a:gd name="connsiteY50" fmla="*/ 1607867 h 2046458"/>
              <a:gd name="connsiteX51" fmla="*/ 610217 w 630313"/>
              <a:gd name="connsiteY51" fmla="*/ 1587770 h 2046458"/>
              <a:gd name="connsiteX52" fmla="*/ 620265 w 630313"/>
              <a:gd name="connsiteY52" fmla="*/ 1527480 h 2046458"/>
              <a:gd name="connsiteX53" fmla="*/ 630313 w 630313"/>
              <a:gd name="connsiteY53" fmla="*/ 1477238 h 2046458"/>
              <a:gd name="connsiteX0" fmla="*/ 7316 w 630313"/>
              <a:gd name="connsiteY0" fmla="*/ 35300 h 2046458"/>
              <a:gd name="connsiteX1" fmla="*/ 37461 w 630313"/>
              <a:gd name="connsiteY1" fmla="*/ 15203 h 2046458"/>
              <a:gd name="connsiteX2" fmla="*/ 77654 w 630313"/>
              <a:gd name="connsiteY2" fmla="*/ 5155 h 2046458"/>
              <a:gd name="connsiteX3" fmla="*/ 127896 w 630313"/>
              <a:gd name="connsiteY3" fmla="*/ 131 h 2046458"/>
              <a:gd name="connsiteX4" fmla="*/ 168089 w 630313"/>
              <a:gd name="connsiteY4" fmla="*/ 10179 h 2046458"/>
              <a:gd name="connsiteX5" fmla="*/ 208283 w 630313"/>
              <a:gd name="connsiteY5" fmla="*/ 30276 h 2046458"/>
              <a:gd name="connsiteX6" fmla="*/ 228379 w 630313"/>
              <a:gd name="connsiteY6" fmla="*/ 65445 h 2046458"/>
              <a:gd name="connsiteX7" fmla="*/ 258524 w 630313"/>
              <a:gd name="connsiteY7" fmla="*/ 135783 h 2046458"/>
              <a:gd name="connsiteX8" fmla="*/ 283645 w 630313"/>
              <a:gd name="connsiteY8" fmla="*/ 226218 h 2046458"/>
              <a:gd name="connsiteX9" fmla="*/ 293694 w 630313"/>
              <a:gd name="connsiteY9" fmla="*/ 286509 h 2046458"/>
              <a:gd name="connsiteX10" fmla="*/ 298718 w 630313"/>
              <a:gd name="connsiteY10" fmla="*/ 356847 h 2046458"/>
              <a:gd name="connsiteX11" fmla="*/ 298718 w 630313"/>
              <a:gd name="connsiteY11" fmla="*/ 442258 h 2046458"/>
              <a:gd name="connsiteX12" fmla="*/ 293694 w 630313"/>
              <a:gd name="connsiteY12" fmla="*/ 527669 h 2046458"/>
              <a:gd name="connsiteX13" fmla="*/ 253500 w 630313"/>
              <a:gd name="connsiteY13" fmla="*/ 592983 h 2046458"/>
              <a:gd name="connsiteX14" fmla="*/ 248476 w 630313"/>
              <a:gd name="connsiteY14" fmla="*/ 638201 h 2046458"/>
              <a:gd name="connsiteX15" fmla="*/ 248476 w 630313"/>
              <a:gd name="connsiteY15" fmla="*/ 638201 h 2046458"/>
              <a:gd name="connsiteX16" fmla="*/ 233403 w 630313"/>
              <a:gd name="connsiteY16" fmla="*/ 778878 h 2046458"/>
              <a:gd name="connsiteX17" fmla="*/ 228379 w 630313"/>
              <a:gd name="connsiteY17" fmla="*/ 824095 h 2046458"/>
              <a:gd name="connsiteX18" fmla="*/ 248476 w 630313"/>
              <a:gd name="connsiteY18" fmla="*/ 874337 h 2046458"/>
              <a:gd name="connsiteX19" fmla="*/ 283645 w 630313"/>
              <a:gd name="connsiteY19" fmla="*/ 934627 h 2046458"/>
              <a:gd name="connsiteX20" fmla="*/ 303742 w 630313"/>
              <a:gd name="connsiteY20" fmla="*/ 999942 h 2046458"/>
              <a:gd name="connsiteX21" fmla="*/ 338911 w 630313"/>
              <a:gd name="connsiteY21" fmla="*/ 1075304 h 2046458"/>
              <a:gd name="connsiteX22" fmla="*/ 343935 w 630313"/>
              <a:gd name="connsiteY22" fmla="*/ 1065256 h 2046458"/>
              <a:gd name="connsiteX23" fmla="*/ 359008 w 630313"/>
              <a:gd name="connsiteY23" fmla="*/ 1115498 h 2046458"/>
              <a:gd name="connsiteX24" fmla="*/ 359008 w 630313"/>
              <a:gd name="connsiteY24" fmla="*/ 1170764 h 2046458"/>
              <a:gd name="connsiteX25" fmla="*/ 359008 w 630313"/>
              <a:gd name="connsiteY25" fmla="*/ 1221005 h 2046458"/>
              <a:gd name="connsiteX26" fmla="*/ 348959 w 630313"/>
              <a:gd name="connsiteY26" fmla="*/ 1286320 h 2046458"/>
              <a:gd name="connsiteX27" fmla="*/ 313790 w 630313"/>
              <a:gd name="connsiteY27" fmla="*/ 1326513 h 2046458"/>
              <a:gd name="connsiteX28" fmla="*/ 273597 w 630313"/>
              <a:gd name="connsiteY28" fmla="*/ 1401876 h 2046458"/>
              <a:gd name="connsiteX29" fmla="*/ 238428 w 630313"/>
              <a:gd name="connsiteY29" fmla="*/ 1457142 h 2046458"/>
              <a:gd name="connsiteX30" fmla="*/ 203258 w 630313"/>
              <a:gd name="connsiteY30" fmla="*/ 1517432 h 2046458"/>
              <a:gd name="connsiteX31" fmla="*/ 153017 w 630313"/>
              <a:gd name="connsiteY31" fmla="*/ 1572698 h 2046458"/>
              <a:gd name="connsiteX32" fmla="*/ 87702 w 630313"/>
              <a:gd name="connsiteY32" fmla="*/ 1658109 h 2046458"/>
              <a:gd name="connsiteX33" fmla="*/ 32436 w 630313"/>
              <a:gd name="connsiteY33" fmla="*/ 1768640 h 2046458"/>
              <a:gd name="connsiteX34" fmla="*/ 12340 w 630313"/>
              <a:gd name="connsiteY34" fmla="*/ 1823906 h 2046458"/>
              <a:gd name="connsiteX35" fmla="*/ 2291 w 630313"/>
              <a:gd name="connsiteY35" fmla="*/ 1889221 h 2046458"/>
              <a:gd name="connsiteX36" fmla="*/ 2291 w 630313"/>
              <a:gd name="connsiteY36" fmla="*/ 1949511 h 2046458"/>
              <a:gd name="connsiteX37" fmla="*/ 27412 w 630313"/>
              <a:gd name="connsiteY37" fmla="*/ 2004777 h 2046458"/>
              <a:gd name="connsiteX38" fmla="*/ 52533 w 630313"/>
              <a:gd name="connsiteY38" fmla="*/ 2039946 h 2046458"/>
              <a:gd name="connsiteX39" fmla="*/ 67606 w 630313"/>
              <a:gd name="connsiteY39" fmla="*/ 2044970 h 2046458"/>
              <a:gd name="connsiteX40" fmla="*/ 117847 w 630313"/>
              <a:gd name="connsiteY40" fmla="*/ 2044970 h 2046458"/>
              <a:gd name="connsiteX41" fmla="*/ 183162 w 630313"/>
              <a:gd name="connsiteY41" fmla="*/ 2044970 h 2046458"/>
              <a:gd name="connsiteX42" fmla="*/ 248476 w 630313"/>
              <a:gd name="connsiteY42" fmla="*/ 2024873 h 2046458"/>
              <a:gd name="connsiteX43" fmla="*/ 308766 w 630313"/>
              <a:gd name="connsiteY43" fmla="*/ 1989704 h 2046458"/>
              <a:gd name="connsiteX44" fmla="*/ 353984 w 630313"/>
              <a:gd name="connsiteY44" fmla="*/ 1954535 h 2046458"/>
              <a:gd name="connsiteX45" fmla="*/ 439395 w 630313"/>
              <a:gd name="connsiteY45" fmla="*/ 1833955 h 2046458"/>
              <a:gd name="connsiteX46" fmla="*/ 479588 w 630313"/>
              <a:gd name="connsiteY46" fmla="*/ 1783713 h 2046458"/>
              <a:gd name="connsiteX47" fmla="*/ 519781 w 630313"/>
              <a:gd name="connsiteY47" fmla="*/ 1723423 h 2046458"/>
              <a:gd name="connsiteX48" fmla="*/ 554951 w 630313"/>
              <a:gd name="connsiteY48" fmla="*/ 1673181 h 2046458"/>
              <a:gd name="connsiteX49" fmla="*/ 600168 w 630313"/>
              <a:gd name="connsiteY49" fmla="*/ 1607867 h 2046458"/>
              <a:gd name="connsiteX50" fmla="*/ 610217 w 630313"/>
              <a:gd name="connsiteY50" fmla="*/ 1587770 h 2046458"/>
              <a:gd name="connsiteX51" fmla="*/ 620265 w 630313"/>
              <a:gd name="connsiteY51" fmla="*/ 1527480 h 2046458"/>
              <a:gd name="connsiteX52" fmla="*/ 630313 w 630313"/>
              <a:gd name="connsiteY52" fmla="*/ 1477238 h 2046458"/>
              <a:gd name="connsiteX0" fmla="*/ 37461 w 630313"/>
              <a:gd name="connsiteY0" fmla="*/ 15203 h 2046458"/>
              <a:gd name="connsiteX1" fmla="*/ 77654 w 630313"/>
              <a:gd name="connsiteY1" fmla="*/ 5155 h 2046458"/>
              <a:gd name="connsiteX2" fmla="*/ 127896 w 630313"/>
              <a:gd name="connsiteY2" fmla="*/ 131 h 2046458"/>
              <a:gd name="connsiteX3" fmla="*/ 168089 w 630313"/>
              <a:gd name="connsiteY3" fmla="*/ 10179 h 2046458"/>
              <a:gd name="connsiteX4" fmla="*/ 208283 w 630313"/>
              <a:gd name="connsiteY4" fmla="*/ 30276 h 2046458"/>
              <a:gd name="connsiteX5" fmla="*/ 228379 w 630313"/>
              <a:gd name="connsiteY5" fmla="*/ 65445 h 2046458"/>
              <a:gd name="connsiteX6" fmla="*/ 258524 w 630313"/>
              <a:gd name="connsiteY6" fmla="*/ 135783 h 2046458"/>
              <a:gd name="connsiteX7" fmla="*/ 283645 w 630313"/>
              <a:gd name="connsiteY7" fmla="*/ 226218 h 2046458"/>
              <a:gd name="connsiteX8" fmla="*/ 293694 w 630313"/>
              <a:gd name="connsiteY8" fmla="*/ 286509 h 2046458"/>
              <a:gd name="connsiteX9" fmla="*/ 298718 w 630313"/>
              <a:gd name="connsiteY9" fmla="*/ 356847 h 2046458"/>
              <a:gd name="connsiteX10" fmla="*/ 298718 w 630313"/>
              <a:gd name="connsiteY10" fmla="*/ 442258 h 2046458"/>
              <a:gd name="connsiteX11" fmla="*/ 293694 w 630313"/>
              <a:gd name="connsiteY11" fmla="*/ 527669 h 2046458"/>
              <a:gd name="connsiteX12" fmla="*/ 253500 w 630313"/>
              <a:gd name="connsiteY12" fmla="*/ 592983 h 2046458"/>
              <a:gd name="connsiteX13" fmla="*/ 248476 w 630313"/>
              <a:gd name="connsiteY13" fmla="*/ 638201 h 2046458"/>
              <a:gd name="connsiteX14" fmla="*/ 248476 w 630313"/>
              <a:gd name="connsiteY14" fmla="*/ 638201 h 2046458"/>
              <a:gd name="connsiteX15" fmla="*/ 233403 w 630313"/>
              <a:gd name="connsiteY15" fmla="*/ 778878 h 2046458"/>
              <a:gd name="connsiteX16" fmla="*/ 228379 w 630313"/>
              <a:gd name="connsiteY16" fmla="*/ 824095 h 2046458"/>
              <a:gd name="connsiteX17" fmla="*/ 248476 w 630313"/>
              <a:gd name="connsiteY17" fmla="*/ 874337 h 2046458"/>
              <a:gd name="connsiteX18" fmla="*/ 283645 w 630313"/>
              <a:gd name="connsiteY18" fmla="*/ 934627 h 2046458"/>
              <a:gd name="connsiteX19" fmla="*/ 303742 w 630313"/>
              <a:gd name="connsiteY19" fmla="*/ 999942 h 2046458"/>
              <a:gd name="connsiteX20" fmla="*/ 338911 w 630313"/>
              <a:gd name="connsiteY20" fmla="*/ 1075304 h 2046458"/>
              <a:gd name="connsiteX21" fmla="*/ 343935 w 630313"/>
              <a:gd name="connsiteY21" fmla="*/ 1065256 h 2046458"/>
              <a:gd name="connsiteX22" fmla="*/ 359008 w 630313"/>
              <a:gd name="connsiteY22" fmla="*/ 1115498 h 2046458"/>
              <a:gd name="connsiteX23" fmla="*/ 359008 w 630313"/>
              <a:gd name="connsiteY23" fmla="*/ 1170764 h 2046458"/>
              <a:gd name="connsiteX24" fmla="*/ 359008 w 630313"/>
              <a:gd name="connsiteY24" fmla="*/ 1221005 h 2046458"/>
              <a:gd name="connsiteX25" fmla="*/ 348959 w 630313"/>
              <a:gd name="connsiteY25" fmla="*/ 1286320 h 2046458"/>
              <a:gd name="connsiteX26" fmla="*/ 313790 w 630313"/>
              <a:gd name="connsiteY26" fmla="*/ 1326513 h 2046458"/>
              <a:gd name="connsiteX27" fmla="*/ 273597 w 630313"/>
              <a:gd name="connsiteY27" fmla="*/ 1401876 h 2046458"/>
              <a:gd name="connsiteX28" fmla="*/ 238428 w 630313"/>
              <a:gd name="connsiteY28" fmla="*/ 1457142 h 2046458"/>
              <a:gd name="connsiteX29" fmla="*/ 203258 w 630313"/>
              <a:gd name="connsiteY29" fmla="*/ 1517432 h 2046458"/>
              <a:gd name="connsiteX30" fmla="*/ 153017 w 630313"/>
              <a:gd name="connsiteY30" fmla="*/ 1572698 h 2046458"/>
              <a:gd name="connsiteX31" fmla="*/ 87702 w 630313"/>
              <a:gd name="connsiteY31" fmla="*/ 1658109 h 2046458"/>
              <a:gd name="connsiteX32" fmla="*/ 32436 w 630313"/>
              <a:gd name="connsiteY32" fmla="*/ 1768640 h 2046458"/>
              <a:gd name="connsiteX33" fmla="*/ 12340 w 630313"/>
              <a:gd name="connsiteY33" fmla="*/ 1823906 h 2046458"/>
              <a:gd name="connsiteX34" fmla="*/ 2291 w 630313"/>
              <a:gd name="connsiteY34" fmla="*/ 1889221 h 2046458"/>
              <a:gd name="connsiteX35" fmla="*/ 2291 w 630313"/>
              <a:gd name="connsiteY35" fmla="*/ 1949511 h 2046458"/>
              <a:gd name="connsiteX36" fmla="*/ 27412 w 630313"/>
              <a:gd name="connsiteY36" fmla="*/ 2004777 h 2046458"/>
              <a:gd name="connsiteX37" fmla="*/ 52533 w 630313"/>
              <a:gd name="connsiteY37" fmla="*/ 2039946 h 2046458"/>
              <a:gd name="connsiteX38" fmla="*/ 67606 w 630313"/>
              <a:gd name="connsiteY38" fmla="*/ 2044970 h 2046458"/>
              <a:gd name="connsiteX39" fmla="*/ 117847 w 630313"/>
              <a:gd name="connsiteY39" fmla="*/ 2044970 h 2046458"/>
              <a:gd name="connsiteX40" fmla="*/ 183162 w 630313"/>
              <a:gd name="connsiteY40" fmla="*/ 2044970 h 2046458"/>
              <a:gd name="connsiteX41" fmla="*/ 248476 w 630313"/>
              <a:gd name="connsiteY41" fmla="*/ 2024873 h 2046458"/>
              <a:gd name="connsiteX42" fmla="*/ 308766 w 630313"/>
              <a:gd name="connsiteY42" fmla="*/ 1989704 h 2046458"/>
              <a:gd name="connsiteX43" fmla="*/ 353984 w 630313"/>
              <a:gd name="connsiteY43" fmla="*/ 1954535 h 2046458"/>
              <a:gd name="connsiteX44" fmla="*/ 439395 w 630313"/>
              <a:gd name="connsiteY44" fmla="*/ 1833955 h 2046458"/>
              <a:gd name="connsiteX45" fmla="*/ 479588 w 630313"/>
              <a:gd name="connsiteY45" fmla="*/ 1783713 h 2046458"/>
              <a:gd name="connsiteX46" fmla="*/ 519781 w 630313"/>
              <a:gd name="connsiteY46" fmla="*/ 1723423 h 2046458"/>
              <a:gd name="connsiteX47" fmla="*/ 554951 w 630313"/>
              <a:gd name="connsiteY47" fmla="*/ 1673181 h 2046458"/>
              <a:gd name="connsiteX48" fmla="*/ 600168 w 630313"/>
              <a:gd name="connsiteY48" fmla="*/ 1607867 h 2046458"/>
              <a:gd name="connsiteX49" fmla="*/ 610217 w 630313"/>
              <a:gd name="connsiteY49" fmla="*/ 1587770 h 2046458"/>
              <a:gd name="connsiteX50" fmla="*/ 620265 w 630313"/>
              <a:gd name="connsiteY50" fmla="*/ 1527480 h 2046458"/>
              <a:gd name="connsiteX51" fmla="*/ 630313 w 630313"/>
              <a:gd name="connsiteY51" fmla="*/ 1477238 h 2046458"/>
              <a:gd name="connsiteX0" fmla="*/ 37461 w 620265"/>
              <a:gd name="connsiteY0" fmla="*/ 15203 h 2046458"/>
              <a:gd name="connsiteX1" fmla="*/ 77654 w 620265"/>
              <a:gd name="connsiteY1" fmla="*/ 5155 h 2046458"/>
              <a:gd name="connsiteX2" fmla="*/ 127896 w 620265"/>
              <a:gd name="connsiteY2" fmla="*/ 131 h 2046458"/>
              <a:gd name="connsiteX3" fmla="*/ 168089 w 620265"/>
              <a:gd name="connsiteY3" fmla="*/ 10179 h 2046458"/>
              <a:gd name="connsiteX4" fmla="*/ 208283 w 620265"/>
              <a:gd name="connsiteY4" fmla="*/ 30276 h 2046458"/>
              <a:gd name="connsiteX5" fmla="*/ 228379 w 620265"/>
              <a:gd name="connsiteY5" fmla="*/ 65445 h 2046458"/>
              <a:gd name="connsiteX6" fmla="*/ 258524 w 620265"/>
              <a:gd name="connsiteY6" fmla="*/ 135783 h 2046458"/>
              <a:gd name="connsiteX7" fmla="*/ 283645 w 620265"/>
              <a:gd name="connsiteY7" fmla="*/ 226218 h 2046458"/>
              <a:gd name="connsiteX8" fmla="*/ 293694 w 620265"/>
              <a:gd name="connsiteY8" fmla="*/ 286509 h 2046458"/>
              <a:gd name="connsiteX9" fmla="*/ 298718 w 620265"/>
              <a:gd name="connsiteY9" fmla="*/ 356847 h 2046458"/>
              <a:gd name="connsiteX10" fmla="*/ 298718 w 620265"/>
              <a:gd name="connsiteY10" fmla="*/ 442258 h 2046458"/>
              <a:gd name="connsiteX11" fmla="*/ 293694 w 620265"/>
              <a:gd name="connsiteY11" fmla="*/ 527669 h 2046458"/>
              <a:gd name="connsiteX12" fmla="*/ 253500 w 620265"/>
              <a:gd name="connsiteY12" fmla="*/ 592983 h 2046458"/>
              <a:gd name="connsiteX13" fmla="*/ 248476 w 620265"/>
              <a:gd name="connsiteY13" fmla="*/ 638201 h 2046458"/>
              <a:gd name="connsiteX14" fmla="*/ 248476 w 620265"/>
              <a:gd name="connsiteY14" fmla="*/ 638201 h 2046458"/>
              <a:gd name="connsiteX15" fmla="*/ 233403 w 620265"/>
              <a:gd name="connsiteY15" fmla="*/ 778878 h 2046458"/>
              <a:gd name="connsiteX16" fmla="*/ 228379 w 620265"/>
              <a:gd name="connsiteY16" fmla="*/ 824095 h 2046458"/>
              <a:gd name="connsiteX17" fmla="*/ 248476 w 620265"/>
              <a:gd name="connsiteY17" fmla="*/ 874337 h 2046458"/>
              <a:gd name="connsiteX18" fmla="*/ 283645 w 620265"/>
              <a:gd name="connsiteY18" fmla="*/ 934627 h 2046458"/>
              <a:gd name="connsiteX19" fmla="*/ 303742 w 620265"/>
              <a:gd name="connsiteY19" fmla="*/ 999942 h 2046458"/>
              <a:gd name="connsiteX20" fmla="*/ 338911 w 620265"/>
              <a:gd name="connsiteY20" fmla="*/ 1075304 h 2046458"/>
              <a:gd name="connsiteX21" fmla="*/ 343935 w 620265"/>
              <a:gd name="connsiteY21" fmla="*/ 1065256 h 2046458"/>
              <a:gd name="connsiteX22" fmla="*/ 359008 w 620265"/>
              <a:gd name="connsiteY22" fmla="*/ 1115498 h 2046458"/>
              <a:gd name="connsiteX23" fmla="*/ 359008 w 620265"/>
              <a:gd name="connsiteY23" fmla="*/ 1170764 h 2046458"/>
              <a:gd name="connsiteX24" fmla="*/ 359008 w 620265"/>
              <a:gd name="connsiteY24" fmla="*/ 1221005 h 2046458"/>
              <a:gd name="connsiteX25" fmla="*/ 348959 w 620265"/>
              <a:gd name="connsiteY25" fmla="*/ 1286320 h 2046458"/>
              <a:gd name="connsiteX26" fmla="*/ 313790 w 620265"/>
              <a:gd name="connsiteY26" fmla="*/ 1326513 h 2046458"/>
              <a:gd name="connsiteX27" fmla="*/ 273597 w 620265"/>
              <a:gd name="connsiteY27" fmla="*/ 1401876 h 2046458"/>
              <a:gd name="connsiteX28" fmla="*/ 238428 w 620265"/>
              <a:gd name="connsiteY28" fmla="*/ 1457142 h 2046458"/>
              <a:gd name="connsiteX29" fmla="*/ 203258 w 620265"/>
              <a:gd name="connsiteY29" fmla="*/ 1517432 h 2046458"/>
              <a:gd name="connsiteX30" fmla="*/ 153017 w 620265"/>
              <a:gd name="connsiteY30" fmla="*/ 1572698 h 2046458"/>
              <a:gd name="connsiteX31" fmla="*/ 87702 w 620265"/>
              <a:gd name="connsiteY31" fmla="*/ 1658109 h 2046458"/>
              <a:gd name="connsiteX32" fmla="*/ 32436 w 620265"/>
              <a:gd name="connsiteY32" fmla="*/ 1768640 h 2046458"/>
              <a:gd name="connsiteX33" fmla="*/ 12340 w 620265"/>
              <a:gd name="connsiteY33" fmla="*/ 1823906 h 2046458"/>
              <a:gd name="connsiteX34" fmla="*/ 2291 w 620265"/>
              <a:gd name="connsiteY34" fmla="*/ 1889221 h 2046458"/>
              <a:gd name="connsiteX35" fmla="*/ 2291 w 620265"/>
              <a:gd name="connsiteY35" fmla="*/ 1949511 h 2046458"/>
              <a:gd name="connsiteX36" fmla="*/ 27412 w 620265"/>
              <a:gd name="connsiteY36" fmla="*/ 2004777 h 2046458"/>
              <a:gd name="connsiteX37" fmla="*/ 52533 w 620265"/>
              <a:gd name="connsiteY37" fmla="*/ 2039946 h 2046458"/>
              <a:gd name="connsiteX38" fmla="*/ 67606 w 620265"/>
              <a:gd name="connsiteY38" fmla="*/ 2044970 h 2046458"/>
              <a:gd name="connsiteX39" fmla="*/ 117847 w 620265"/>
              <a:gd name="connsiteY39" fmla="*/ 2044970 h 2046458"/>
              <a:gd name="connsiteX40" fmla="*/ 183162 w 620265"/>
              <a:gd name="connsiteY40" fmla="*/ 2044970 h 2046458"/>
              <a:gd name="connsiteX41" fmla="*/ 248476 w 620265"/>
              <a:gd name="connsiteY41" fmla="*/ 2024873 h 2046458"/>
              <a:gd name="connsiteX42" fmla="*/ 308766 w 620265"/>
              <a:gd name="connsiteY42" fmla="*/ 1989704 h 2046458"/>
              <a:gd name="connsiteX43" fmla="*/ 353984 w 620265"/>
              <a:gd name="connsiteY43" fmla="*/ 1954535 h 2046458"/>
              <a:gd name="connsiteX44" fmla="*/ 439395 w 620265"/>
              <a:gd name="connsiteY44" fmla="*/ 1833955 h 2046458"/>
              <a:gd name="connsiteX45" fmla="*/ 479588 w 620265"/>
              <a:gd name="connsiteY45" fmla="*/ 1783713 h 2046458"/>
              <a:gd name="connsiteX46" fmla="*/ 519781 w 620265"/>
              <a:gd name="connsiteY46" fmla="*/ 1723423 h 2046458"/>
              <a:gd name="connsiteX47" fmla="*/ 554951 w 620265"/>
              <a:gd name="connsiteY47" fmla="*/ 1673181 h 2046458"/>
              <a:gd name="connsiteX48" fmla="*/ 600168 w 620265"/>
              <a:gd name="connsiteY48" fmla="*/ 1607867 h 2046458"/>
              <a:gd name="connsiteX49" fmla="*/ 610217 w 620265"/>
              <a:gd name="connsiteY49" fmla="*/ 1587770 h 2046458"/>
              <a:gd name="connsiteX50" fmla="*/ 620265 w 620265"/>
              <a:gd name="connsiteY50" fmla="*/ 1527480 h 2046458"/>
              <a:gd name="connsiteX0" fmla="*/ 37461 w 610217"/>
              <a:gd name="connsiteY0" fmla="*/ 15203 h 2046458"/>
              <a:gd name="connsiteX1" fmla="*/ 77654 w 610217"/>
              <a:gd name="connsiteY1" fmla="*/ 5155 h 2046458"/>
              <a:gd name="connsiteX2" fmla="*/ 127896 w 610217"/>
              <a:gd name="connsiteY2" fmla="*/ 131 h 2046458"/>
              <a:gd name="connsiteX3" fmla="*/ 168089 w 610217"/>
              <a:gd name="connsiteY3" fmla="*/ 10179 h 2046458"/>
              <a:gd name="connsiteX4" fmla="*/ 208283 w 610217"/>
              <a:gd name="connsiteY4" fmla="*/ 30276 h 2046458"/>
              <a:gd name="connsiteX5" fmla="*/ 228379 w 610217"/>
              <a:gd name="connsiteY5" fmla="*/ 65445 h 2046458"/>
              <a:gd name="connsiteX6" fmla="*/ 258524 w 610217"/>
              <a:gd name="connsiteY6" fmla="*/ 135783 h 2046458"/>
              <a:gd name="connsiteX7" fmla="*/ 283645 w 610217"/>
              <a:gd name="connsiteY7" fmla="*/ 226218 h 2046458"/>
              <a:gd name="connsiteX8" fmla="*/ 293694 w 610217"/>
              <a:gd name="connsiteY8" fmla="*/ 286509 h 2046458"/>
              <a:gd name="connsiteX9" fmla="*/ 298718 w 610217"/>
              <a:gd name="connsiteY9" fmla="*/ 356847 h 2046458"/>
              <a:gd name="connsiteX10" fmla="*/ 298718 w 610217"/>
              <a:gd name="connsiteY10" fmla="*/ 442258 h 2046458"/>
              <a:gd name="connsiteX11" fmla="*/ 293694 w 610217"/>
              <a:gd name="connsiteY11" fmla="*/ 527669 h 2046458"/>
              <a:gd name="connsiteX12" fmla="*/ 253500 w 610217"/>
              <a:gd name="connsiteY12" fmla="*/ 592983 h 2046458"/>
              <a:gd name="connsiteX13" fmla="*/ 248476 w 610217"/>
              <a:gd name="connsiteY13" fmla="*/ 638201 h 2046458"/>
              <a:gd name="connsiteX14" fmla="*/ 248476 w 610217"/>
              <a:gd name="connsiteY14" fmla="*/ 638201 h 2046458"/>
              <a:gd name="connsiteX15" fmla="*/ 233403 w 610217"/>
              <a:gd name="connsiteY15" fmla="*/ 778878 h 2046458"/>
              <a:gd name="connsiteX16" fmla="*/ 228379 w 610217"/>
              <a:gd name="connsiteY16" fmla="*/ 824095 h 2046458"/>
              <a:gd name="connsiteX17" fmla="*/ 248476 w 610217"/>
              <a:gd name="connsiteY17" fmla="*/ 874337 h 2046458"/>
              <a:gd name="connsiteX18" fmla="*/ 283645 w 610217"/>
              <a:gd name="connsiteY18" fmla="*/ 934627 h 2046458"/>
              <a:gd name="connsiteX19" fmla="*/ 303742 w 610217"/>
              <a:gd name="connsiteY19" fmla="*/ 999942 h 2046458"/>
              <a:gd name="connsiteX20" fmla="*/ 338911 w 610217"/>
              <a:gd name="connsiteY20" fmla="*/ 1075304 h 2046458"/>
              <a:gd name="connsiteX21" fmla="*/ 343935 w 610217"/>
              <a:gd name="connsiteY21" fmla="*/ 1065256 h 2046458"/>
              <a:gd name="connsiteX22" fmla="*/ 359008 w 610217"/>
              <a:gd name="connsiteY22" fmla="*/ 1115498 h 2046458"/>
              <a:gd name="connsiteX23" fmla="*/ 359008 w 610217"/>
              <a:gd name="connsiteY23" fmla="*/ 1170764 h 2046458"/>
              <a:gd name="connsiteX24" fmla="*/ 359008 w 610217"/>
              <a:gd name="connsiteY24" fmla="*/ 1221005 h 2046458"/>
              <a:gd name="connsiteX25" fmla="*/ 348959 w 610217"/>
              <a:gd name="connsiteY25" fmla="*/ 1286320 h 2046458"/>
              <a:gd name="connsiteX26" fmla="*/ 313790 w 610217"/>
              <a:gd name="connsiteY26" fmla="*/ 1326513 h 2046458"/>
              <a:gd name="connsiteX27" fmla="*/ 273597 w 610217"/>
              <a:gd name="connsiteY27" fmla="*/ 1401876 h 2046458"/>
              <a:gd name="connsiteX28" fmla="*/ 238428 w 610217"/>
              <a:gd name="connsiteY28" fmla="*/ 1457142 h 2046458"/>
              <a:gd name="connsiteX29" fmla="*/ 203258 w 610217"/>
              <a:gd name="connsiteY29" fmla="*/ 1517432 h 2046458"/>
              <a:gd name="connsiteX30" fmla="*/ 153017 w 610217"/>
              <a:gd name="connsiteY30" fmla="*/ 1572698 h 2046458"/>
              <a:gd name="connsiteX31" fmla="*/ 87702 w 610217"/>
              <a:gd name="connsiteY31" fmla="*/ 1658109 h 2046458"/>
              <a:gd name="connsiteX32" fmla="*/ 32436 w 610217"/>
              <a:gd name="connsiteY32" fmla="*/ 1768640 h 2046458"/>
              <a:gd name="connsiteX33" fmla="*/ 12340 w 610217"/>
              <a:gd name="connsiteY33" fmla="*/ 1823906 h 2046458"/>
              <a:gd name="connsiteX34" fmla="*/ 2291 w 610217"/>
              <a:gd name="connsiteY34" fmla="*/ 1889221 h 2046458"/>
              <a:gd name="connsiteX35" fmla="*/ 2291 w 610217"/>
              <a:gd name="connsiteY35" fmla="*/ 1949511 h 2046458"/>
              <a:gd name="connsiteX36" fmla="*/ 27412 w 610217"/>
              <a:gd name="connsiteY36" fmla="*/ 2004777 h 2046458"/>
              <a:gd name="connsiteX37" fmla="*/ 52533 w 610217"/>
              <a:gd name="connsiteY37" fmla="*/ 2039946 h 2046458"/>
              <a:gd name="connsiteX38" fmla="*/ 67606 w 610217"/>
              <a:gd name="connsiteY38" fmla="*/ 2044970 h 2046458"/>
              <a:gd name="connsiteX39" fmla="*/ 117847 w 610217"/>
              <a:gd name="connsiteY39" fmla="*/ 2044970 h 2046458"/>
              <a:gd name="connsiteX40" fmla="*/ 183162 w 610217"/>
              <a:gd name="connsiteY40" fmla="*/ 2044970 h 2046458"/>
              <a:gd name="connsiteX41" fmla="*/ 248476 w 610217"/>
              <a:gd name="connsiteY41" fmla="*/ 2024873 h 2046458"/>
              <a:gd name="connsiteX42" fmla="*/ 308766 w 610217"/>
              <a:gd name="connsiteY42" fmla="*/ 1989704 h 2046458"/>
              <a:gd name="connsiteX43" fmla="*/ 353984 w 610217"/>
              <a:gd name="connsiteY43" fmla="*/ 1954535 h 2046458"/>
              <a:gd name="connsiteX44" fmla="*/ 439395 w 610217"/>
              <a:gd name="connsiteY44" fmla="*/ 1833955 h 2046458"/>
              <a:gd name="connsiteX45" fmla="*/ 479588 w 610217"/>
              <a:gd name="connsiteY45" fmla="*/ 1783713 h 2046458"/>
              <a:gd name="connsiteX46" fmla="*/ 519781 w 610217"/>
              <a:gd name="connsiteY46" fmla="*/ 1723423 h 2046458"/>
              <a:gd name="connsiteX47" fmla="*/ 554951 w 610217"/>
              <a:gd name="connsiteY47" fmla="*/ 1673181 h 2046458"/>
              <a:gd name="connsiteX48" fmla="*/ 600168 w 610217"/>
              <a:gd name="connsiteY48" fmla="*/ 1607867 h 2046458"/>
              <a:gd name="connsiteX49" fmla="*/ 610217 w 610217"/>
              <a:gd name="connsiteY49" fmla="*/ 1587770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554951 w 600168"/>
              <a:gd name="connsiteY47" fmla="*/ 1673181 h 2046458"/>
              <a:gd name="connsiteX48" fmla="*/ 600168 w 600168"/>
              <a:gd name="connsiteY48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519781 w 600168"/>
              <a:gd name="connsiteY46" fmla="*/ 1723423 h 2046458"/>
              <a:gd name="connsiteX47" fmla="*/ 600168 w 600168"/>
              <a:gd name="connsiteY47" fmla="*/ 1607867 h 2046458"/>
              <a:gd name="connsiteX0" fmla="*/ 37461 w 600168"/>
              <a:gd name="connsiteY0" fmla="*/ 15203 h 2046458"/>
              <a:gd name="connsiteX1" fmla="*/ 77654 w 600168"/>
              <a:gd name="connsiteY1" fmla="*/ 5155 h 2046458"/>
              <a:gd name="connsiteX2" fmla="*/ 127896 w 600168"/>
              <a:gd name="connsiteY2" fmla="*/ 131 h 2046458"/>
              <a:gd name="connsiteX3" fmla="*/ 168089 w 600168"/>
              <a:gd name="connsiteY3" fmla="*/ 10179 h 2046458"/>
              <a:gd name="connsiteX4" fmla="*/ 208283 w 600168"/>
              <a:gd name="connsiteY4" fmla="*/ 30276 h 2046458"/>
              <a:gd name="connsiteX5" fmla="*/ 228379 w 600168"/>
              <a:gd name="connsiteY5" fmla="*/ 65445 h 2046458"/>
              <a:gd name="connsiteX6" fmla="*/ 258524 w 600168"/>
              <a:gd name="connsiteY6" fmla="*/ 135783 h 2046458"/>
              <a:gd name="connsiteX7" fmla="*/ 283645 w 600168"/>
              <a:gd name="connsiteY7" fmla="*/ 226218 h 2046458"/>
              <a:gd name="connsiteX8" fmla="*/ 293694 w 600168"/>
              <a:gd name="connsiteY8" fmla="*/ 286509 h 2046458"/>
              <a:gd name="connsiteX9" fmla="*/ 298718 w 600168"/>
              <a:gd name="connsiteY9" fmla="*/ 356847 h 2046458"/>
              <a:gd name="connsiteX10" fmla="*/ 298718 w 600168"/>
              <a:gd name="connsiteY10" fmla="*/ 442258 h 2046458"/>
              <a:gd name="connsiteX11" fmla="*/ 293694 w 600168"/>
              <a:gd name="connsiteY11" fmla="*/ 527669 h 2046458"/>
              <a:gd name="connsiteX12" fmla="*/ 253500 w 600168"/>
              <a:gd name="connsiteY12" fmla="*/ 592983 h 2046458"/>
              <a:gd name="connsiteX13" fmla="*/ 248476 w 600168"/>
              <a:gd name="connsiteY13" fmla="*/ 638201 h 2046458"/>
              <a:gd name="connsiteX14" fmla="*/ 248476 w 600168"/>
              <a:gd name="connsiteY14" fmla="*/ 638201 h 2046458"/>
              <a:gd name="connsiteX15" fmla="*/ 233403 w 600168"/>
              <a:gd name="connsiteY15" fmla="*/ 778878 h 2046458"/>
              <a:gd name="connsiteX16" fmla="*/ 228379 w 600168"/>
              <a:gd name="connsiteY16" fmla="*/ 824095 h 2046458"/>
              <a:gd name="connsiteX17" fmla="*/ 248476 w 600168"/>
              <a:gd name="connsiteY17" fmla="*/ 874337 h 2046458"/>
              <a:gd name="connsiteX18" fmla="*/ 283645 w 600168"/>
              <a:gd name="connsiteY18" fmla="*/ 934627 h 2046458"/>
              <a:gd name="connsiteX19" fmla="*/ 303742 w 600168"/>
              <a:gd name="connsiteY19" fmla="*/ 999942 h 2046458"/>
              <a:gd name="connsiteX20" fmla="*/ 338911 w 600168"/>
              <a:gd name="connsiteY20" fmla="*/ 1075304 h 2046458"/>
              <a:gd name="connsiteX21" fmla="*/ 343935 w 600168"/>
              <a:gd name="connsiteY21" fmla="*/ 1065256 h 2046458"/>
              <a:gd name="connsiteX22" fmla="*/ 359008 w 600168"/>
              <a:gd name="connsiteY22" fmla="*/ 1115498 h 2046458"/>
              <a:gd name="connsiteX23" fmla="*/ 359008 w 600168"/>
              <a:gd name="connsiteY23" fmla="*/ 1170764 h 2046458"/>
              <a:gd name="connsiteX24" fmla="*/ 359008 w 600168"/>
              <a:gd name="connsiteY24" fmla="*/ 1221005 h 2046458"/>
              <a:gd name="connsiteX25" fmla="*/ 348959 w 600168"/>
              <a:gd name="connsiteY25" fmla="*/ 1286320 h 2046458"/>
              <a:gd name="connsiteX26" fmla="*/ 313790 w 600168"/>
              <a:gd name="connsiteY26" fmla="*/ 1326513 h 2046458"/>
              <a:gd name="connsiteX27" fmla="*/ 273597 w 600168"/>
              <a:gd name="connsiteY27" fmla="*/ 1401876 h 2046458"/>
              <a:gd name="connsiteX28" fmla="*/ 238428 w 600168"/>
              <a:gd name="connsiteY28" fmla="*/ 1457142 h 2046458"/>
              <a:gd name="connsiteX29" fmla="*/ 203258 w 600168"/>
              <a:gd name="connsiteY29" fmla="*/ 1517432 h 2046458"/>
              <a:gd name="connsiteX30" fmla="*/ 153017 w 600168"/>
              <a:gd name="connsiteY30" fmla="*/ 1572698 h 2046458"/>
              <a:gd name="connsiteX31" fmla="*/ 87702 w 600168"/>
              <a:gd name="connsiteY31" fmla="*/ 1658109 h 2046458"/>
              <a:gd name="connsiteX32" fmla="*/ 32436 w 600168"/>
              <a:gd name="connsiteY32" fmla="*/ 1768640 h 2046458"/>
              <a:gd name="connsiteX33" fmla="*/ 12340 w 600168"/>
              <a:gd name="connsiteY33" fmla="*/ 1823906 h 2046458"/>
              <a:gd name="connsiteX34" fmla="*/ 2291 w 600168"/>
              <a:gd name="connsiteY34" fmla="*/ 1889221 h 2046458"/>
              <a:gd name="connsiteX35" fmla="*/ 2291 w 600168"/>
              <a:gd name="connsiteY35" fmla="*/ 1949511 h 2046458"/>
              <a:gd name="connsiteX36" fmla="*/ 27412 w 600168"/>
              <a:gd name="connsiteY36" fmla="*/ 2004777 h 2046458"/>
              <a:gd name="connsiteX37" fmla="*/ 52533 w 600168"/>
              <a:gd name="connsiteY37" fmla="*/ 2039946 h 2046458"/>
              <a:gd name="connsiteX38" fmla="*/ 67606 w 600168"/>
              <a:gd name="connsiteY38" fmla="*/ 2044970 h 2046458"/>
              <a:gd name="connsiteX39" fmla="*/ 117847 w 600168"/>
              <a:gd name="connsiteY39" fmla="*/ 2044970 h 2046458"/>
              <a:gd name="connsiteX40" fmla="*/ 183162 w 600168"/>
              <a:gd name="connsiteY40" fmla="*/ 2044970 h 2046458"/>
              <a:gd name="connsiteX41" fmla="*/ 248476 w 600168"/>
              <a:gd name="connsiteY41" fmla="*/ 2024873 h 2046458"/>
              <a:gd name="connsiteX42" fmla="*/ 308766 w 600168"/>
              <a:gd name="connsiteY42" fmla="*/ 1989704 h 2046458"/>
              <a:gd name="connsiteX43" fmla="*/ 353984 w 600168"/>
              <a:gd name="connsiteY43" fmla="*/ 1954535 h 2046458"/>
              <a:gd name="connsiteX44" fmla="*/ 439395 w 600168"/>
              <a:gd name="connsiteY44" fmla="*/ 1833955 h 2046458"/>
              <a:gd name="connsiteX45" fmla="*/ 479588 w 600168"/>
              <a:gd name="connsiteY45" fmla="*/ 1783713 h 2046458"/>
              <a:gd name="connsiteX46" fmla="*/ 600168 w 600168"/>
              <a:gd name="connsiteY46" fmla="*/ 1607867 h 2046458"/>
              <a:gd name="connsiteX0" fmla="*/ 37461 w 479588"/>
              <a:gd name="connsiteY0" fmla="*/ 15203 h 2046458"/>
              <a:gd name="connsiteX1" fmla="*/ 77654 w 479588"/>
              <a:gd name="connsiteY1" fmla="*/ 5155 h 2046458"/>
              <a:gd name="connsiteX2" fmla="*/ 127896 w 479588"/>
              <a:gd name="connsiteY2" fmla="*/ 131 h 2046458"/>
              <a:gd name="connsiteX3" fmla="*/ 168089 w 479588"/>
              <a:gd name="connsiteY3" fmla="*/ 10179 h 2046458"/>
              <a:gd name="connsiteX4" fmla="*/ 208283 w 479588"/>
              <a:gd name="connsiteY4" fmla="*/ 30276 h 2046458"/>
              <a:gd name="connsiteX5" fmla="*/ 228379 w 479588"/>
              <a:gd name="connsiteY5" fmla="*/ 65445 h 2046458"/>
              <a:gd name="connsiteX6" fmla="*/ 258524 w 479588"/>
              <a:gd name="connsiteY6" fmla="*/ 135783 h 2046458"/>
              <a:gd name="connsiteX7" fmla="*/ 283645 w 479588"/>
              <a:gd name="connsiteY7" fmla="*/ 226218 h 2046458"/>
              <a:gd name="connsiteX8" fmla="*/ 293694 w 479588"/>
              <a:gd name="connsiteY8" fmla="*/ 286509 h 2046458"/>
              <a:gd name="connsiteX9" fmla="*/ 298718 w 479588"/>
              <a:gd name="connsiteY9" fmla="*/ 356847 h 2046458"/>
              <a:gd name="connsiteX10" fmla="*/ 298718 w 479588"/>
              <a:gd name="connsiteY10" fmla="*/ 442258 h 2046458"/>
              <a:gd name="connsiteX11" fmla="*/ 293694 w 479588"/>
              <a:gd name="connsiteY11" fmla="*/ 527669 h 2046458"/>
              <a:gd name="connsiteX12" fmla="*/ 253500 w 479588"/>
              <a:gd name="connsiteY12" fmla="*/ 592983 h 2046458"/>
              <a:gd name="connsiteX13" fmla="*/ 248476 w 479588"/>
              <a:gd name="connsiteY13" fmla="*/ 638201 h 2046458"/>
              <a:gd name="connsiteX14" fmla="*/ 248476 w 479588"/>
              <a:gd name="connsiteY14" fmla="*/ 638201 h 2046458"/>
              <a:gd name="connsiteX15" fmla="*/ 233403 w 479588"/>
              <a:gd name="connsiteY15" fmla="*/ 778878 h 2046458"/>
              <a:gd name="connsiteX16" fmla="*/ 228379 w 479588"/>
              <a:gd name="connsiteY16" fmla="*/ 824095 h 2046458"/>
              <a:gd name="connsiteX17" fmla="*/ 248476 w 479588"/>
              <a:gd name="connsiteY17" fmla="*/ 874337 h 2046458"/>
              <a:gd name="connsiteX18" fmla="*/ 283645 w 479588"/>
              <a:gd name="connsiteY18" fmla="*/ 934627 h 2046458"/>
              <a:gd name="connsiteX19" fmla="*/ 303742 w 479588"/>
              <a:gd name="connsiteY19" fmla="*/ 999942 h 2046458"/>
              <a:gd name="connsiteX20" fmla="*/ 338911 w 479588"/>
              <a:gd name="connsiteY20" fmla="*/ 1075304 h 2046458"/>
              <a:gd name="connsiteX21" fmla="*/ 343935 w 479588"/>
              <a:gd name="connsiteY21" fmla="*/ 1065256 h 2046458"/>
              <a:gd name="connsiteX22" fmla="*/ 359008 w 479588"/>
              <a:gd name="connsiteY22" fmla="*/ 1115498 h 2046458"/>
              <a:gd name="connsiteX23" fmla="*/ 359008 w 479588"/>
              <a:gd name="connsiteY23" fmla="*/ 1170764 h 2046458"/>
              <a:gd name="connsiteX24" fmla="*/ 359008 w 479588"/>
              <a:gd name="connsiteY24" fmla="*/ 1221005 h 2046458"/>
              <a:gd name="connsiteX25" fmla="*/ 348959 w 479588"/>
              <a:gd name="connsiteY25" fmla="*/ 1286320 h 2046458"/>
              <a:gd name="connsiteX26" fmla="*/ 313790 w 479588"/>
              <a:gd name="connsiteY26" fmla="*/ 1326513 h 2046458"/>
              <a:gd name="connsiteX27" fmla="*/ 273597 w 479588"/>
              <a:gd name="connsiteY27" fmla="*/ 1401876 h 2046458"/>
              <a:gd name="connsiteX28" fmla="*/ 238428 w 479588"/>
              <a:gd name="connsiteY28" fmla="*/ 1457142 h 2046458"/>
              <a:gd name="connsiteX29" fmla="*/ 203258 w 479588"/>
              <a:gd name="connsiteY29" fmla="*/ 1517432 h 2046458"/>
              <a:gd name="connsiteX30" fmla="*/ 153017 w 479588"/>
              <a:gd name="connsiteY30" fmla="*/ 1572698 h 2046458"/>
              <a:gd name="connsiteX31" fmla="*/ 87702 w 479588"/>
              <a:gd name="connsiteY31" fmla="*/ 1658109 h 2046458"/>
              <a:gd name="connsiteX32" fmla="*/ 32436 w 479588"/>
              <a:gd name="connsiteY32" fmla="*/ 1768640 h 2046458"/>
              <a:gd name="connsiteX33" fmla="*/ 12340 w 479588"/>
              <a:gd name="connsiteY33" fmla="*/ 1823906 h 2046458"/>
              <a:gd name="connsiteX34" fmla="*/ 2291 w 479588"/>
              <a:gd name="connsiteY34" fmla="*/ 1889221 h 2046458"/>
              <a:gd name="connsiteX35" fmla="*/ 2291 w 479588"/>
              <a:gd name="connsiteY35" fmla="*/ 1949511 h 2046458"/>
              <a:gd name="connsiteX36" fmla="*/ 27412 w 479588"/>
              <a:gd name="connsiteY36" fmla="*/ 2004777 h 2046458"/>
              <a:gd name="connsiteX37" fmla="*/ 52533 w 479588"/>
              <a:gd name="connsiteY37" fmla="*/ 2039946 h 2046458"/>
              <a:gd name="connsiteX38" fmla="*/ 67606 w 479588"/>
              <a:gd name="connsiteY38" fmla="*/ 2044970 h 2046458"/>
              <a:gd name="connsiteX39" fmla="*/ 117847 w 479588"/>
              <a:gd name="connsiteY39" fmla="*/ 2044970 h 2046458"/>
              <a:gd name="connsiteX40" fmla="*/ 183162 w 479588"/>
              <a:gd name="connsiteY40" fmla="*/ 2044970 h 2046458"/>
              <a:gd name="connsiteX41" fmla="*/ 248476 w 479588"/>
              <a:gd name="connsiteY41" fmla="*/ 2024873 h 2046458"/>
              <a:gd name="connsiteX42" fmla="*/ 308766 w 479588"/>
              <a:gd name="connsiteY42" fmla="*/ 1989704 h 2046458"/>
              <a:gd name="connsiteX43" fmla="*/ 353984 w 479588"/>
              <a:gd name="connsiteY43" fmla="*/ 1954535 h 2046458"/>
              <a:gd name="connsiteX44" fmla="*/ 439395 w 479588"/>
              <a:gd name="connsiteY44" fmla="*/ 1833955 h 2046458"/>
              <a:gd name="connsiteX45" fmla="*/ 479588 w 479588"/>
              <a:gd name="connsiteY45" fmla="*/ 1783713 h 2046458"/>
              <a:gd name="connsiteX0" fmla="*/ 37461 w 439395"/>
              <a:gd name="connsiteY0" fmla="*/ 15203 h 2046458"/>
              <a:gd name="connsiteX1" fmla="*/ 77654 w 439395"/>
              <a:gd name="connsiteY1" fmla="*/ 5155 h 2046458"/>
              <a:gd name="connsiteX2" fmla="*/ 127896 w 439395"/>
              <a:gd name="connsiteY2" fmla="*/ 131 h 2046458"/>
              <a:gd name="connsiteX3" fmla="*/ 168089 w 439395"/>
              <a:gd name="connsiteY3" fmla="*/ 10179 h 2046458"/>
              <a:gd name="connsiteX4" fmla="*/ 208283 w 439395"/>
              <a:gd name="connsiteY4" fmla="*/ 30276 h 2046458"/>
              <a:gd name="connsiteX5" fmla="*/ 228379 w 439395"/>
              <a:gd name="connsiteY5" fmla="*/ 65445 h 2046458"/>
              <a:gd name="connsiteX6" fmla="*/ 258524 w 439395"/>
              <a:gd name="connsiteY6" fmla="*/ 135783 h 2046458"/>
              <a:gd name="connsiteX7" fmla="*/ 283645 w 439395"/>
              <a:gd name="connsiteY7" fmla="*/ 226218 h 2046458"/>
              <a:gd name="connsiteX8" fmla="*/ 293694 w 439395"/>
              <a:gd name="connsiteY8" fmla="*/ 286509 h 2046458"/>
              <a:gd name="connsiteX9" fmla="*/ 298718 w 439395"/>
              <a:gd name="connsiteY9" fmla="*/ 356847 h 2046458"/>
              <a:gd name="connsiteX10" fmla="*/ 298718 w 439395"/>
              <a:gd name="connsiteY10" fmla="*/ 442258 h 2046458"/>
              <a:gd name="connsiteX11" fmla="*/ 293694 w 439395"/>
              <a:gd name="connsiteY11" fmla="*/ 527669 h 2046458"/>
              <a:gd name="connsiteX12" fmla="*/ 253500 w 439395"/>
              <a:gd name="connsiteY12" fmla="*/ 592983 h 2046458"/>
              <a:gd name="connsiteX13" fmla="*/ 248476 w 439395"/>
              <a:gd name="connsiteY13" fmla="*/ 638201 h 2046458"/>
              <a:gd name="connsiteX14" fmla="*/ 248476 w 439395"/>
              <a:gd name="connsiteY14" fmla="*/ 638201 h 2046458"/>
              <a:gd name="connsiteX15" fmla="*/ 233403 w 439395"/>
              <a:gd name="connsiteY15" fmla="*/ 778878 h 2046458"/>
              <a:gd name="connsiteX16" fmla="*/ 228379 w 439395"/>
              <a:gd name="connsiteY16" fmla="*/ 824095 h 2046458"/>
              <a:gd name="connsiteX17" fmla="*/ 248476 w 439395"/>
              <a:gd name="connsiteY17" fmla="*/ 874337 h 2046458"/>
              <a:gd name="connsiteX18" fmla="*/ 283645 w 439395"/>
              <a:gd name="connsiteY18" fmla="*/ 934627 h 2046458"/>
              <a:gd name="connsiteX19" fmla="*/ 303742 w 439395"/>
              <a:gd name="connsiteY19" fmla="*/ 999942 h 2046458"/>
              <a:gd name="connsiteX20" fmla="*/ 338911 w 439395"/>
              <a:gd name="connsiteY20" fmla="*/ 1075304 h 2046458"/>
              <a:gd name="connsiteX21" fmla="*/ 343935 w 439395"/>
              <a:gd name="connsiteY21" fmla="*/ 1065256 h 2046458"/>
              <a:gd name="connsiteX22" fmla="*/ 359008 w 439395"/>
              <a:gd name="connsiteY22" fmla="*/ 1115498 h 2046458"/>
              <a:gd name="connsiteX23" fmla="*/ 359008 w 439395"/>
              <a:gd name="connsiteY23" fmla="*/ 1170764 h 2046458"/>
              <a:gd name="connsiteX24" fmla="*/ 359008 w 439395"/>
              <a:gd name="connsiteY24" fmla="*/ 1221005 h 2046458"/>
              <a:gd name="connsiteX25" fmla="*/ 348959 w 439395"/>
              <a:gd name="connsiteY25" fmla="*/ 1286320 h 2046458"/>
              <a:gd name="connsiteX26" fmla="*/ 313790 w 439395"/>
              <a:gd name="connsiteY26" fmla="*/ 1326513 h 2046458"/>
              <a:gd name="connsiteX27" fmla="*/ 273597 w 439395"/>
              <a:gd name="connsiteY27" fmla="*/ 1401876 h 2046458"/>
              <a:gd name="connsiteX28" fmla="*/ 238428 w 439395"/>
              <a:gd name="connsiteY28" fmla="*/ 1457142 h 2046458"/>
              <a:gd name="connsiteX29" fmla="*/ 203258 w 439395"/>
              <a:gd name="connsiteY29" fmla="*/ 1517432 h 2046458"/>
              <a:gd name="connsiteX30" fmla="*/ 153017 w 439395"/>
              <a:gd name="connsiteY30" fmla="*/ 1572698 h 2046458"/>
              <a:gd name="connsiteX31" fmla="*/ 87702 w 439395"/>
              <a:gd name="connsiteY31" fmla="*/ 1658109 h 2046458"/>
              <a:gd name="connsiteX32" fmla="*/ 32436 w 439395"/>
              <a:gd name="connsiteY32" fmla="*/ 1768640 h 2046458"/>
              <a:gd name="connsiteX33" fmla="*/ 12340 w 439395"/>
              <a:gd name="connsiteY33" fmla="*/ 1823906 h 2046458"/>
              <a:gd name="connsiteX34" fmla="*/ 2291 w 439395"/>
              <a:gd name="connsiteY34" fmla="*/ 1889221 h 2046458"/>
              <a:gd name="connsiteX35" fmla="*/ 2291 w 439395"/>
              <a:gd name="connsiteY35" fmla="*/ 1949511 h 2046458"/>
              <a:gd name="connsiteX36" fmla="*/ 27412 w 439395"/>
              <a:gd name="connsiteY36" fmla="*/ 2004777 h 2046458"/>
              <a:gd name="connsiteX37" fmla="*/ 52533 w 439395"/>
              <a:gd name="connsiteY37" fmla="*/ 2039946 h 2046458"/>
              <a:gd name="connsiteX38" fmla="*/ 67606 w 439395"/>
              <a:gd name="connsiteY38" fmla="*/ 2044970 h 2046458"/>
              <a:gd name="connsiteX39" fmla="*/ 117847 w 439395"/>
              <a:gd name="connsiteY39" fmla="*/ 2044970 h 2046458"/>
              <a:gd name="connsiteX40" fmla="*/ 183162 w 439395"/>
              <a:gd name="connsiteY40" fmla="*/ 2044970 h 2046458"/>
              <a:gd name="connsiteX41" fmla="*/ 248476 w 439395"/>
              <a:gd name="connsiteY41" fmla="*/ 2024873 h 2046458"/>
              <a:gd name="connsiteX42" fmla="*/ 308766 w 439395"/>
              <a:gd name="connsiteY42" fmla="*/ 1989704 h 2046458"/>
              <a:gd name="connsiteX43" fmla="*/ 353984 w 439395"/>
              <a:gd name="connsiteY43" fmla="*/ 1954535 h 2046458"/>
              <a:gd name="connsiteX44" fmla="*/ 439395 w 439395"/>
              <a:gd name="connsiteY44" fmla="*/ 183395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43" fmla="*/ 353984 w 360124"/>
              <a:gd name="connsiteY43" fmla="*/ 1954535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42" fmla="*/ 308766 w 360124"/>
              <a:gd name="connsiteY42" fmla="*/ 1989704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41" fmla="*/ 248476 w 360124"/>
              <a:gd name="connsiteY41" fmla="*/ 2024873 h 2046458"/>
              <a:gd name="connsiteX0" fmla="*/ 37461 w 360124"/>
              <a:gd name="connsiteY0" fmla="*/ 15203 h 2046458"/>
              <a:gd name="connsiteX1" fmla="*/ 77654 w 360124"/>
              <a:gd name="connsiteY1" fmla="*/ 5155 h 2046458"/>
              <a:gd name="connsiteX2" fmla="*/ 127896 w 360124"/>
              <a:gd name="connsiteY2" fmla="*/ 131 h 2046458"/>
              <a:gd name="connsiteX3" fmla="*/ 168089 w 360124"/>
              <a:gd name="connsiteY3" fmla="*/ 10179 h 2046458"/>
              <a:gd name="connsiteX4" fmla="*/ 208283 w 360124"/>
              <a:gd name="connsiteY4" fmla="*/ 30276 h 2046458"/>
              <a:gd name="connsiteX5" fmla="*/ 228379 w 360124"/>
              <a:gd name="connsiteY5" fmla="*/ 65445 h 2046458"/>
              <a:gd name="connsiteX6" fmla="*/ 258524 w 360124"/>
              <a:gd name="connsiteY6" fmla="*/ 135783 h 2046458"/>
              <a:gd name="connsiteX7" fmla="*/ 283645 w 360124"/>
              <a:gd name="connsiteY7" fmla="*/ 226218 h 2046458"/>
              <a:gd name="connsiteX8" fmla="*/ 293694 w 360124"/>
              <a:gd name="connsiteY8" fmla="*/ 286509 h 2046458"/>
              <a:gd name="connsiteX9" fmla="*/ 298718 w 360124"/>
              <a:gd name="connsiteY9" fmla="*/ 356847 h 2046458"/>
              <a:gd name="connsiteX10" fmla="*/ 298718 w 360124"/>
              <a:gd name="connsiteY10" fmla="*/ 442258 h 2046458"/>
              <a:gd name="connsiteX11" fmla="*/ 293694 w 360124"/>
              <a:gd name="connsiteY11" fmla="*/ 527669 h 2046458"/>
              <a:gd name="connsiteX12" fmla="*/ 253500 w 360124"/>
              <a:gd name="connsiteY12" fmla="*/ 592983 h 2046458"/>
              <a:gd name="connsiteX13" fmla="*/ 248476 w 360124"/>
              <a:gd name="connsiteY13" fmla="*/ 638201 h 2046458"/>
              <a:gd name="connsiteX14" fmla="*/ 248476 w 360124"/>
              <a:gd name="connsiteY14" fmla="*/ 638201 h 2046458"/>
              <a:gd name="connsiteX15" fmla="*/ 233403 w 360124"/>
              <a:gd name="connsiteY15" fmla="*/ 778878 h 2046458"/>
              <a:gd name="connsiteX16" fmla="*/ 228379 w 360124"/>
              <a:gd name="connsiteY16" fmla="*/ 824095 h 2046458"/>
              <a:gd name="connsiteX17" fmla="*/ 248476 w 360124"/>
              <a:gd name="connsiteY17" fmla="*/ 874337 h 2046458"/>
              <a:gd name="connsiteX18" fmla="*/ 283645 w 360124"/>
              <a:gd name="connsiteY18" fmla="*/ 934627 h 2046458"/>
              <a:gd name="connsiteX19" fmla="*/ 303742 w 360124"/>
              <a:gd name="connsiteY19" fmla="*/ 999942 h 2046458"/>
              <a:gd name="connsiteX20" fmla="*/ 338911 w 360124"/>
              <a:gd name="connsiteY20" fmla="*/ 1075304 h 2046458"/>
              <a:gd name="connsiteX21" fmla="*/ 343935 w 360124"/>
              <a:gd name="connsiteY21" fmla="*/ 1065256 h 2046458"/>
              <a:gd name="connsiteX22" fmla="*/ 359008 w 360124"/>
              <a:gd name="connsiteY22" fmla="*/ 1115498 h 2046458"/>
              <a:gd name="connsiteX23" fmla="*/ 359008 w 360124"/>
              <a:gd name="connsiteY23" fmla="*/ 1170764 h 2046458"/>
              <a:gd name="connsiteX24" fmla="*/ 359008 w 360124"/>
              <a:gd name="connsiteY24" fmla="*/ 1221005 h 2046458"/>
              <a:gd name="connsiteX25" fmla="*/ 348959 w 360124"/>
              <a:gd name="connsiteY25" fmla="*/ 1286320 h 2046458"/>
              <a:gd name="connsiteX26" fmla="*/ 313790 w 360124"/>
              <a:gd name="connsiteY26" fmla="*/ 1326513 h 2046458"/>
              <a:gd name="connsiteX27" fmla="*/ 273597 w 360124"/>
              <a:gd name="connsiteY27" fmla="*/ 1401876 h 2046458"/>
              <a:gd name="connsiteX28" fmla="*/ 238428 w 360124"/>
              <a:gd name="connsiteY28" fmla="*/ 1457142 h 2046458"/>
              <a:gd name="connsiteX29" fmla="*/ 203258 w 360124"/>
              <a:gd name="connsiteY29" fmla="*/ 1517432 h 2046458"/>
              <a:gd name="connsiteX30" fmla="*/ 153017 w 360124"/>
              <a:gd name="connsiteY30" fmla="*/ 1572698 h 2046458"/>
              <a:gd name="connsiteX31" fmla="*/ 87702 w 360124"/>
              <a:gd name="connsiteY31" fmla="*/ 1658109 h 2046458"/>
              <a:gd name="connsiteX32" fmla="*/ 32436 w 360124"/>
              <a:gd name="connsiteY32" fmla="*/ 1768640 h 2046458"/>
              <a:gd name="connsiteX33" fmla="*/ 12340 w 360124"/>
              <a:gd name="connsiteY33" fmla="*/ 1823906 h 2046458"/>
              <a:gd name="connsiteX34" fmla="*/ 2291 w 360124"/>
              <a:gd name="connsiteY34" fmla="*/ 1889221 h 2046458"/>
              <a:gd name="connsiteX35" fmla="*/ 2291 w 360124"/>
              <a:gd name="connsiteY35" fmla="*/ 1949511 h 2046458"/>
              <a:gd name="connsiteX36" fmla="*/ 27412 w 360124"/>
              <a:gd name="connsiteY36" fmla="*/ 2004777 h 2046458"/>
              <a:gd name="connsiteX37" fmla="*/ 52533 w 360124"/>
              <a:gd name="connsiteY37" fmla="*/ 2039946 h 2046458"/>
              <a:gd name="connsiteX38" fmla="*/ 67606 w 360124"/>
              <a:gd name="connsiteY38" fmla="*/ 2044970 h 2046458"/>
              <a:gd name="connsiteX39" fmla="*/ 117847 w 360124"/>
              <a:gd name="connsiteY39" fmla="*/ 2044970 h 2046458"/>
              <a:gd name="connsiteX40" fmla="*/ 183162 w 360124"/>
              <a:gd name="connsiteY40" fmla="*/ 2044970 h 2046458"/>
              <a:gd name="connsiteX0" fmla="*/ 77654 w 360124"/>
              <a:gd name="connsiteY0" fmla="*/ 5155 h 2046458"/>
              <a:gd name="connsiteX1" fmla="*/ 127896 w 360124"/>
              <a:gd name="connsiteY1" fmla="*/ 131 h 2046458"/>
              <a:gd name="connsiteX2" fmla="*/ 168089 w 360124"/>
              <a:gd name="connsiteY2" fmla="*/ 10179 h 2046458"/>
              <a:gd name="connsiteX3" fmla="*/ 208283 w 360124"/>
              <a:gd name="connsiteY3" fmla="*/ 30276 h 2046458"/>
              <a:gd name="connsiteX4" fmla="*/ 228379 w 360124"/>
              <a:gd name="connsiteY4" fmla="*/ 65445 h 2046458"/>
              <a:gd name="connsiteX5" fmla="*/ 258524 w 360124"/>
              <a:gd name="connsiteY5" fmla="*/ 135783 h 2046458"/>
              <a:gd name="connsiteX6" fmla="*/ 283645 w 360124"/>
              <a:gd name="connsiteY6" fmla="*/ 226218 h 2046458"/>
              <a:gd name="connsiteX7" fmla="*/ 293694 w 360124"/>
              <a:gd name="connsiteY7" fmla="*/ 286509 h 2046458"/>
              <a:gd name="connsiteX8" fmla="*/ 298718 w 360124"/>
              <a:gd name="connsiteY8" fmla="*/ 356847 h 2046458"/>
              <a:gd name="connsiteX9" fmla="*/ 298718 w 360124"/>
              <a:gd name="connsiteY9" fmla="*/ 442258 h 2046458"/>
              <a:gd name="connsiteX10" fmla="*/ 293694 w 360124"/>
              <a:gd name="connsiteY10" fmla="*/ 527669 h 2046458"/>
              <a:gd name="connsiteX11" fmla="*/ 253500 w 360124"/>
              <a:gd name="connsiteY11" fmla="*/ 592983 h 2046458"/>
              <a:gd name="connsiteX12" fmla="*/ 248476 w 360124"/>
              <a:gd name="connsiteY12" fmla="*/ 638201 h 2046458"/>
              <a:gd name="connsiteX13" fmla="*/ 248476 w 360124"/>
              <a:gd name="connsiteY13" fmla="*/ 638201 h 2046458"/>
              <a:gd name="connsiteX14" fmla="*/ 233403 w 360124"/>
              <a:gd name="connsiteY14" fmla="*/ 778878 h 2046458"/>
              <a:gd name="connsiteX15" fmla="*/ 228379 w 360124"/>
              <a:gd name="connsiteY15" fmla="*/ 824095 h 2046458"/>
              <a:gd name="connsiteX16" fmla="*/ 248476 w 360124"/>
              <a:gd name="connsiteY16" fmla="*/ 874337 h 2046458"/>
              <a:gd name="connsiteX17" fmla="*/ 283645 w 360124"/>
              <a:gd name="connsiteY17" fmla="*/ 934627 h 2046458"/>
              <a:gd name="connsiteX18" fmla="*/ 303742 w 360124"/>
              <a:gd name="connsiteY18" fmla="*/ 999942 h 2046458"/>
              <a:gd name="connsiteX19" fmla="*/ 338911 w 360124"/>
              <a:gd name="connsiteY19" fmla="*/ 1075304 h 2046458"/>
              <a:gd name="connsiteX20" fmla="*/ 343935 w 360124"/>
              <a:gd name="connsiteY20" fmla="*/ 1065256 h 2046458"/>
              <a:gd name="connsiteX21" fmla="*/ 359008 w 360124"/>
              <a:gd name="connsiteY21" fmla="*/ 1115498 h 2046458"/>
              <a:gd name="connsiteX22" fmla="*/ 359008 w 360124"/>
              <a:gd name="connsiteY22" fmla="*/ 1170764 h 2046458"/>
              <a:gd name="connsiteX23" fmla="*/ 359008 w 360124"/>
              <a:gd name="connsiteY23" fmla="*/ 1221005 h 2046458"/>
              <a:gd name="connsiteX24" fmla="*/ 348959 w 360124"/>
              <a:gd name="connsiteY24" fmla="*/ 1286320 h 2046458"/>
              <a:gd name="connsiteX25" fmla="*/ 313790 w 360124"/>
              <a:gd name="connsiteY25" fmla="*/ 1326513 h 2046458"/>
              <a:gd name="connsiteX26" fmla="*/ 273597 w 360124"/>
              <a:gd name="connsiteY26" fmla="*/ 1401876 h 2046458"/>
              <a:gd name="connsiteX27" fmla="*/ 238428 w 360124"/>
              <a:gd name="connsiteY27" fmla="*/ 1457142 h 2046458"/>
              <a:gd name="connsiteX28" fmla="*/ 203258 w 360124"/>
              <a:gd name="connsiteY28" fmla="*/ 1517432 h 2046458"/>
              <a:gd name="connsiteX29" fmla="*/ 153017 w 360124"/>
              <a:gd name="connsiteY29" fmla="*/ 1572698 h 2046458"/>
              <a:gd name="connsiteX30" fmla="*/ 87702 w 360124"/>
              <a:gd name="connsiteY30" fmla="*/ 1658109 h 2046458"/>
              <a:gd name="connsiteX31" fmla="*/ 32436 w 360124"/>
              <a:gd name="connsiteY31" fmla="*/ 1768640 h 2046458"/>
              <a:gd name="connsiteX32" fmla="*/ 12340 w 360124"/>
              <a:gd name="connsiteY32" fmla="*/ 1823906 h 2046458"/>
              <a:gd name="connsiteX33" fmla="*/ 2291 w 360124"/>
              <a:gd name="connsiteY33" fmla="*/ 1889221 h 2046458"/>
              <a:gd name="connsiteX34" fmla="*/ 2291 w 360124"/>
              <a:gd name="connsiteY34" fmla="*/ 1949511 h 2046458"/>
              <a:gd name="connsiteX35" fmla="*/ 27412 w 360124"/>
              <a:gd name="connsiteY35" fmla="*/ 2004777 h 2046458"/>
              <a:gd name="connsiteX36" fmla="*/ 52533 w 360124"/>
              <a:gd name="connsiteY36" fmla="*/ 2039946 h 2046458"/>
              <a:gd name="connsiteX37" fmla="*/ 67606 w 360124"/>
              <a:gd name="connsiteY37" fmla="*/ 2044970 h 2046458"/>
              <a:gd name="connsiteX38" fmla="*/ 117847 w 360124"/>
              <a:gd name="connsiteY38" fmla="*/ 2044970 h 2046458"/>
              <a:gd name="connsiteX39" fmla="*/ 183162 w 360124"/>
              <a:gd name="connsiteY39" fmla="*/ 2044970 h 2046458"/>
              <a:gd name="connsiteX0" fmla="*/ 127896 w 360124"/>
              <a:gd name="connsiteY0" fmla="*/ 0 h 2046327"/>
              <a:gd name="connsiteX1" fmla="*/ 168089 w 360124"/>
              <a:gd name="connsiteY1" fmla="*/ 10048 h 2046327"/>
              <a:gd name="connsiteX2" fmla="*/ 208283 w 360124"/>
              <a:gd name="connsiteY2" fmla="*/ 30145 h 2046327"/>
              <a:gd name="connsiteX3" fmla="*/ 228379 w 360124"/>
              <a:gd name="connsiteY3" fmla="*/ 65314 h 2046327"/>
              <a:gd name="connsiteX4" fmla="*/ 258524 w 360124"/>
              <a:gd name="connsiteY4" fmla="*/ 135652 h 2046327"/>
              <a:gd name="connsiteX5" fmla="*/ 283645 w 360124"/>
              <a:gd name="connsiteY5" fmla="*/ 226087 h 2046327"/>
              <a:gd name="connsiteX6" fmla="*/ 293694 w 360124"/>
              <a:gd name="connsiteY6" fmla="*/ 286378 h 2046327"/>
              <a:gd name="connsiteX7" fmla="*/ 298718 w 360124"/>
              <a:gd name="connsiteY7" fmla="*/ 356716 h 2046327"/>
              <a:gd name="connsiteX8" fmla="*/ 298718 w 360124"/>
              <a:gd name="connsiteY8" fmla="*/ 442127 h 2046327"/>
              <a:gd name="connsiteX9" fmla="*/ 293694 w 360124"/>
              <a:gd name="connsiteY9" fmla="*/ 527538 h 2046327"/>
              <a:gd name="connsiteX10" fmla="*/ 253500 w 360124"/>
              <a:gd name="connsiteY10" fmla="*/ 592852 h 2046327"/>
              <a:gd name="connsiteX11" fmla="*/ 248476 w 360124"/>
              <a:gd name="connsiteY11" fmla="*/ 638070 h 2046327"/>
              <a:gd name="connsiteX12" fmla="*/ 248476 w 360124"/>
              <a:gd name="connsiteY12" fmla="*/ 638070 h 2046327"/>
              <a:gd name="connsiteX13" fmla="*/ 233403 w 360124"/>
              <a:gd name="connsiteY13" fmla="*/ 778747 h 2046327"/>
              <a:gd name="connsiteX14" fmla="*/ 228379 w 360124"/>
              <a:gd name="connsiteY14" fmla="*/ 823964 h 2046327"/>
              <a:gd name="connsiteX15" fmla="*/ 248476 w 360124"/>
              <a:gd name="connsiteY15" fmla="*/ 874206 h 2046327"/>
              <a:gd name="connsiteX16" fmla="*/ 283645 w 360124"/>
              <a:gd name="connsiteY16" fmla="*/ 934496 h 2046327"/>
              <a:gd name="connsiteX17" fmla="*/ 303742 w 360124"/>
              <a:gd name="connsiteY17" fmla="*/ 999811 h 2046327"/>
              <a:gd name="connsiteX18" fmla="*/ 338911 w 360124"/>
              <a:gd name="connsiteY18" fmla="*/ 1075173 h 2046327"/>
              <a:gd name="connsiteX19" fmla="*/ 343935 w 360124"/>
              <a:gd name="connsiteY19" fmla="*/ 1065125 h 2046327"/>
              <a:gd name="connsiteX20" fmla="*/ 359008 w 360124"/>
              <a:gd name="connsiteY20" fmla="*/ 1115367 h 2046327"/>
              <a:gd name="connsiteX21" fmla="*/ 359008 w 360124"/>
              <a:gd name="connsiteY21" fmla="*/ 1170633 h 2046327"/>
              <a:gd name="connsiteX22" fmla="*/ 359008 w 360124"/>
              <a:gd name="connsiteY22" fmla="*/ 1220874 h 2046327"/>
              <a:gd name="connsiteX23" fmla="*/ 348959 w 360124"/>
              <a:gd name="connsiteY23" fmla="*/ 1286189 h 2046327"/>
              <a:gd name="connsiteX24" fmla="*/ 313790 w 360124"/>
              <a:gd name="connsiteY24" fmla="*/ 1326382 h 2046327"/>
              <a:gd name="connsiteX25" fmla="*/ 273597 w 360124"/>
              <a:gd name="connsiteY25" fmla="*/ 1401745 h 2046327"/>
              <a:gd name="connsiteX26" fmla="*/ 238428 w 360124"/>
              <a:gd name="connsiteY26" fmla="*/ 1457011 h 2046327"/>
              <a:gd name="connsiteX27" fmla="*/ 203258 w 360124"/>
              <a:gd name="connsiteY27" fmla="*/ 1517301 h 2046327"/>
              <a:gd name="connsiteX28" fmla="*/ 153017 w 360124"/>
              <a:gd name="connsiteY28" fmla="*/ 1572567 h 2046327"/>
              <a:gd name="connsiteX29" fmla="*/ 87702 w 360124"/>
              <a:gd name="connsiteY29" fmla="*/ 1657978 h 2046327"/>
              <a:gd name="connsiteX30" fmla="*/ 32436 w 360124"/>
              <a:gd name="connsiteY30" fmla="*/ 1768509 h 2046327"/>
              <a:gd name="connsiteX31" fmla="*/ 12340 w 360124"/>
              <a:gd name="connsiteY31" fmla="*/ 1823775 h 2046327"/>
              <a:gd name="connsiteX32" fmla="*/ 2291 w 360124"/>
              <a:gd name="connsiteY32" fmla="*/ 1889090 h 2046327"/>
              <a:gd name="connsiteX33" fmla="*/ 2291 w 360124"/>
              <a:gd name="connsiteY33" fmla="*/ 1949380 h 2046327"/>
              <a:gd name="connsiteX34" fmla="*/ 27412 w 360124"/>
              <a:gd name="connsiteY34" fmla="*/ 2004646 h 2046327"/>
              <a:gd name="connsiteX35" fmla="*/ 52533 w 360124"/>
              <a:gd name="connsiteY35" fmla="*/ 2039815 h 2046327"/>
              <a:gd name="connsiteX36" fmla="*/ 67606 w 360124"/>
              <a:gd name="connsiteY36" fmla="*/ 2044839 h 2046327"/>
              <a:gd name="connsiteX37" fmla="*/ 117847 w 360124"/>
              <a:gd name="connsiteY37" fmla="*/ 2044839 h 2046327"/>
              <a:gd name="connsiteX38" fmla="*/ 183162 w 360124"/>
              <a:gd name="connsiteY38" fmla="*/ 2044839 h 2046327"/>
              <a:gd name="connsiteX0" fmla="*/ 168089 w 360124"/>
              <a:gd name="connsiteY0" fmla="*/ 0 h 2036279"/>
              <a:gd name="connsiteX1" fmla="*/ 208283 w 360124"/>
              <a:gd name="connsiteY1" fmla="*/ 20097 h 2036279"/>
              <a:gd name="connsiteX2" fmla="*/ 228379 w 360124"/>
              <a:gd name="connsiteY2" fmla="*/ 55266 h 2036279"/>
              <a:gd name="connsiteX3" fmla="*/ 258524 w 360124"/>
              <a:gd name="connsiteY3" fmla="*/ 125604 h 2036279"/>
              <a:gd name="connsiteX4" fmla="*/ 283645 w 360124"/>
              <a:gd name="connsiteY4" fmla="*/ 216039 h 2036279"/>
              <a:gd name="connsiteX5" fmla="*/ 293694 w 360124"/>
              <a:gd name="connsiteY5" fmla="*/ 276330 h 2036279"/>
              <a:gd name="connsiteX6" fmla="*/ 298718 w 360124"/>
              <a:gd name="connsiteY6" fmla="*/ 346668 h 2036279"/>
              <a:gd name="connsiteX7" fmla="*/ 298718 w 360124"/>
              <a:gd name="connsiteY7" fmla="*/ 432079 h 2036279"/>
              <a:gd name="connsiteX8" fmla="*/ 293694 w 360124"/>
              <a:gd name="connsiteY8" fmla="*/ 517490 h 2036279"/>
              <a:gd name="connsiteX9" fmla="*/ 253500 w 360124"/>
              <a:gd name="connsiteY9" fmla="*/ 582804 h 2036279"/>
              <a:gd name="connsiteX10" fmla="*/ 248476 w 360124"/>
              <a:gd name="connsiteY10" fmla="*/ 628022 h 2036279"/>
              <a:gd name="connsiteX11" fmla="*/ 248476 w 360124"/>
              <a:gd name="connsiteY11" fmla="*/ 628022 h 2036279"/>
              <a:gd name="connsiteX12" fmla="*/ 233403 w 360124"/>
              <a:gd name="connsiteY12" fmla="*/ 768699 h 2036279"/>
              <a:gd name="connsiteX13" fmla="*/ 228379 w 360124"/>
              <a:gd name="connsiteY13" fmla="*/ 813916 h 2036279"/>
              <a:gd name="connsiteX14" fmla="*/ 248476 w 360124"/>
              <a:gd name="connsiteY14" fmla="*/ 864158 h 2036279"/>
              <a:gd name="connsiteX15" fmla="*/ 283645 w 360124"/>
              <a:gd name="connsiteY15" fmla="*/ 924448 h 2036279"/>
              <a:gd name="connsiteX16" fmla="*/ 303742 w 360124"/>
              <a:gd name="connsiteY16" fmla="*/ 989763 h 2036279"/>
              <a:gd name="connsiteX17" fmla="*/ 338911 w 360124"/>
              <a:gd name="connsiteY17" fmla="*/ 1065125 h 2036279"/>
              <a:gd name="connsiteX18" fmla="*/ 343935 w 360124"/>
              <a:gd name="connsiteY18" fmla="*/ 1055077 h 2036279"/>
              <a:gd name="connsiteX19" fmla="*/ 359008 w 360124"/>
              <a:gd name="connsiteY19" fmla="*/ 1105319 h 2036279"/>
              <a:gd name="connsiteX20" fmla="*/ 359008 w 360124"/>
              <a:gd name="connsiteY20" fmla="*/ 1160585 h 2036279"/>
              <a:gd name="connsiteX21" fmla="*/ 359008 w 360124"/>
              <a:gd name="connsiteY21" fmla="*/ 1210826 h 2036279"/>
              <a:gd name="connsiteX22" fmla="*/ 348959 w 360124"/>
              <a:gd name="connsiteY22" fmla="*/ 1276141 h 2036279"/>
              <a:gd name="connsiteX23" fmla="*/ 313790 w 360124"/>
              <a:gd name="connsiteY23" fmla="*/ 1316334 h 2036279"/>
              <a:gd name="connsiteX24" fmla="*/ 273597 w 360124"/>
              <a:gd name="connsiteY24" fmla="*/ 1391697 h 2036279"/>
              <a:gd name="connsiteX25" fmla="*/ 238428 w 360124"/>
              <a:gd name="connsiteY25" fmla="*/ 1446963 h 2036279"/>
              <a:gd name="connsiteX26" fmla="*/ 203258 w 360124"/>
              <a:gd name="connsiteY26" fmla="*/ 1507253 h 2036279"/>
              <a:gd name="connsiteX27" fmla="*/ 153017 w 360124"/>
              <a:gd name="connsiteY27" fmla="*/ 1562519 h 2036279"/>
              <a:gd name="connsiteX28" fmla="*/ 87702 w 360124"/>
              <a:gd name="connsiteY28" fmla="*/ 1647930 h 2036279"/>
              <a:gd name="connsiteX29" fmla="*/ 32436 w 360124"/>
              <a:gd name="connsiteY29" fmla="*/ 1758461 h 2036279"/>
              <a:gd name="connsiteX30" fmla="*/ 12340 w 360124"/>
              <a:gd name="connsiteY30" fmla="*/ 1813727 h 2036279"/>
              <a:gd name="connsiteX31" fmla="*/ 2291 w 360124"/>
              <a:gd name="connsiteY31" fmla="*/ 1879042 h 2036279"/>
              <a:gd name="connsiteX32" fmla="*/ 2291 w 360124"/>
              <a:gd name="connsiteY32" fmla="*/ 1939332 h 2036279"/>
              <a:gd name="connsiteX33" fmla="*/ 27412 w 360124"/>
              <a:gd name="connsiteY33" fmla="*/ 1994598 h 2036279"/>
              <a:gd name="connsiteX34" fmla="*/ 52533 w 360124"/>
              <a:gd name="connsiteY34" fmla="*/ 2029767 h 2036279"/>
              <a:gd name="connsiteX35" fmla="*/ 67606 w 360124"/>
              <a:gd name="connsiteY35" fmla="*/ 2034791 h 2036279"/>
              <a:gd name="connsiteX36" fmla="*/ 117847 w 360124"/>
              <a:gd name="connsiteY36" fmla="*/ 2034791 h 2036279"/>
              <a:gd name="connsiteX37" fmla="*/ 183162 w 360124"/>
              <a:gd name="connsiteY37" fmla="*/ 2034791 h 2036279"/>
              <a:gd name="connsiteX0" fmla="*/ 208283 w 360124"/>
              <a:gd name="connsiteY0" fmla="*/ 0 h 2016182"/>
              <a:gd name="connsiteX1" fmla="*/ 228379 w 360124"/>
              <a:gd name="connsiteY1" fmla="*/ 35169 h 2016182"/>
              <a:gd name="connsiteX2" fmla="*/ 258524 w 360124"/>
              <a:gd name="connsiteY2" fmla="*/ 105507 h 2016182"/>
              <a:gd name="connsiteX3" fmla="*/ 283645 w 360124"/>
              <a:gd name="connsiteY3" fmla="*/ 195942 h 2016182"/>
              <a:gd name="connsiteX4" fmla="*/ 293694 w 360124"/>
              <a:gd name="connsiteY4" fmla="*/ 256233 h 2016182"/>
              <a:gd name="connsiteX5" fmla="*/ 298718 w 360124"/>
              <a:gd name="connsiteY5" fmla="*/ 326571 h 2016182"/>
              <a:gd name="connsiteX6" fmla="*/ 298718 w 360124"/>
              <a:gd name="connsiteY6" fmla="*/ 411982 h 2016182"/>
              <a:gd name="connsiteX7" fmla="*/ 293694 w 360124"/>
              <a:gd name="connsiteY7" fmla="*/ 497393 h 2016182"/>
              <a:gd name="connsiteX8" fmla="*/ 253500 w 360124"/>
              <a:gd name="connsiteY8" fmla="*/ 562707 h 2016182"/>
              <a:gd name="connsiteX9" fmla="*/ 248476 w 360124"/>
              <a:gd name="connsiteY9" fmla="*/ 607925 h 2016182"/>
              <a:gd name="connsiteX10" fmla="*/ 248476 w 360124"/>
              <a:gd name="connsiteY10" fmla="*/ 607925 h 2016182"/>
              <a:gd name="connsiteX11" fmla="*/ 233403 w 360124"/>
              <a:gd name="connsiteY11" fmla="*/ 748602 h 2016182"/>
              <a:gd name="connsiteX12" fmla="*/ 228379 w 360124"/>
              <a:gd name="connsiteY12" fmla="*/ 793819 h 2016182"/>
              <a:gd name="connsiteX13" fmla="*/ 248476 w 360124"/>
              <a:gd name="connsiteY13" fmla="*/ 844061 h 2016182"/>
              <a:gd name="connsiteX14" fmla="*/ 283645 w 360124"/>
              <a:gd name="connsiteY14" fmla="*/ 904351 h 2016182"/>
              <a:gd name="connsiteX15" fmla="*/ 303742 w 360124"/>
              <a:gd name="connsiteY15" fmla="*/ 969666 h 2016182"/>
              <a:gd name="connsiteX16" fmla="*/ 338911 w 360124"/>
              <a:gd name="connsiteY16" fmla="*/ 1045028 h 2016182"/>
              <a:gd name="connsiteX17" fmla="*/ 343935 w 360124"/>
              <a:gd name="connsiteY17" fmla="*/ 1034980 h 2016182"/>
              <a:gd name="connsiteX18" fmla="*/ 359008 w 360124"/>
              <a:gd name="connsiteY18" fmla="*/ 1085222 h 2016182"/>
              <a:gd name="connsiteX19" fmla="*/ 359008 w 360124"/>
              <a:gd name="connsiteY19" fmla="*/ 1140488 h 2016182"/>
              <a:gd name="connsiteX20" fmla="*/ 359008 w 360124"/>
              <a:gd name="connsiteY20" fmla="*/ 1190729 h 2016182"/>
              <a:gd name="connsiteX21" fmla="*/ 348959 w 360124"/>
              <a:gd name="connsiteY21" fmla="*/ 1256044 h 2016182"/>
              <a:gd name="connsiteX22" fmla="*/ 313790 w 360124"/>
              <a:gd name="connsiteY22" fmla="*/ 1296237 h 2016182"/>
              <a:gd name="connsiteX23" fmla="*/ 273597 w 360124"/>
              <a:gd name="connsiteY23" fmla="*/ 1371600 h 2016182"/>
              <a:gd name="connsiteX24" fmla="*/ 238428 w 360124"/>
              <a:gd name="connsiteY24" fmla="*/ 1426866 h 2016182"/>
              <a:gd name="connsiteX25" fmla="*/ 203258 w 360124"/>
              <a:gd name="connsiteY25" fmla="*/ 1487156 h 2016182"/>
              <a:gd name="connsiteX26" fmla="*/ 153017 w 360124"/>
              <a:gd name="connsiteY26" fmla="*/ 1542422 h 2016182"/>
              <a:gd name="connsiteX27" fmla="*/ 87702 w 360124"/>
              <a:gd name="connsiteY27" fmla="*/ 1627833 h 2016182"/>
              <a:gd name="connsiteX28" fmla="*/ 32436 w 360124"/>
              <a:gd name="connsiteY28" fmla="*/ 1738364 h 2016182"/>
              <a:gd name="connsiteX29" fmla="*/ 12340 w 360124"/>
              <a:gd name="connsiteY29" fmla="*/ 1793630 h 2016182"/>
              <a:gd name="connsiteX30" fmla="*/ 2291 w 360124"/>
              <a:gd name="connsiteY30" fmla="*/ 1858945 h 2016182"/>
              <a:gd name="connsiteX31" fmla="*/ 2291 w 360124"/>
              <a:gd name="connsiteY31" fmla="*/ 1919235 h 2016182"/>
              <a:gd name="connsiteX32" fmla="*/ 27412 w 360124"/>
              <a:gd name="connsiteY32" fmla="*/ 1974501 h 2016182"/>
              <a:gd name="connsiteX33" fmla="*/ 52533 w 360124"/>
              <a:gd name="connsiteY33" fmla="*/ 2009670 h 2016182"/>
              <a:gd name="connsiteX34" fmla="*/ 67606 w 360124"/>
              <a:gd name="connsiteY34" fmla="*/ 2014694 h 2016182"/>
              <a:gd name="connsiteX35" fmla="*/ 117847 w 360124"/>
              <a:gd name="connsiteY35" fmla="*/ 2014694 h 2016182"/>
              <a:gd name="connsiteX36" fmla="*/ 183162 w 360124"/>
              <a:gd name="connsiteY36" fmla="*/ 2014694 h 2016182"/>
              <a:gd name="connsiteX0" fmla="*/ 228379 w 360124"/>
              <a:gd name="connsiteY0" fmla="*/ 0 h 1981013"/>
              <a:gd name="connsiteX1" fmla="*/ 258524 w 360124"/>
              <a:gd name="connsiteY1" fmla="*/ 70338 h 1981013"/>
              <a:gd name="connsiteX2" fmla="*/ 283645 w 360124"/>
              <a:gd name="connsiteY2" fmla="*/ 160773 h 1981013"/>
              <a:gd name="connsiteX3" fmla="*/ 293694 w 360124"/>
              <a:gd name="connsiteY3" fmla="*/ 221064 h 1981013"/>
              <a:gd name="connsiteX4" fmla="*/ 298718 w 360124"/>
              <a:gd name="connsiteY4" fmla="*/ 291402 h 1981013"/>
              <a:gd name="connsiteX5" fmla="*/ 298718 w 360124"/>
              <a:gd name="connsiteY5" fmla="*/ 376813 h 1981013"/>
              <a:gd name="connsiteX6" fmla="*/ 293694 w 360124"/>
              <a:gd name="connsiteY6" fmla="*/ 462224 h 1981013"/>
              <a:gd name="connsiteX7" fmla="*/ 253500 w 360124"/>
              <a:gd name="connsiteY7" fmla="*/ 527538 h 1981013"/>
              <a:gd name="connsiteX8" fmla="*/ 248476 w 360124"/>
              <a:gd name="connsiteY8" fmla="*/ 572756 h 1981013"/>
              <a:gd name="connsiteX9" fmla="*/ 248476 w 360124"/>
              <a:gd name="connsiteY9" fmla="*/ 572756 h 1981013"/>
              <a:gd name="connsiteX10" fmla="*/ 233403 w 360124"/>
              <a:gd name="connsiteY10" fmla="*/ 713433 h 1981013"/>
              <a:gd name="connsiteX11" fmla="*/ 228379 w 360124"/>
              <a:gd name="connsiteY11" fmla="*/ 758650 h 1981013"/>
              <a:gd name="connsiteX12" fmla="*/ 248476 w 360124"/>
              <a:gd name="connsiteY12" fmla="*/ 808892 h 1981013"/>
              <a:gd name="connsiteX13" fmla="*/ 283645 w 360124"/>
              <a:gd name="connsiteY13" fmla="*/ 869182 h 1981013"/>
              <a:gd name="connsiteX14" fmla="*/ 303742 w 360124"/>
              <a:gd name="connsiteY14" fmla="*/ 934497 h 1981013"/>
              <a:gd name="connsiteX15" fmla="*/ 338911 w 360124"/>
              <a:gd name="connsiteY15" fmla="*/ 1009859 h 1981013"/>
              <a:gd name="connsiteX16" fmla="*/ 343935 w 360124"/>
              <a:gd name="connsiteY16" fmla="*/ 999811 h 1981013"/>
              <a:gd name="connsiteX17" fmla="*/ 359008 w 360124"/>
              <a:gd name="connsiteY17" fmla="*/ 1050053 h 1981013"/>
              <a:gd name="connsiteX18" fmla="*/ 359008 w 360124"/>
              <a:gd name="connsiteY18" fmla="*/ 1105319 h 1981013"/>
              <a:gd name="connsiteX19" fmla="*/ 359008 w 360124"/>
              <a:gd name="connsiteY19" fmla="*/ 1155560 h 1981013"/>
              <a:gd name="connsiteX20" fmla="*/ 348959 w 360124"/>
              <a:gd name="connsiteY20" fmla="*/ 1220875 h 1981013"/>
              <a:gd name="connsiteX21" fmla="*/ 313790 w 360124"/>
              <a:gd name="connsiteY21" fmla="*/ 1261068 h 1981013"/>
              <a:gd name="connsiteX22" fmla="*/ 273597 w 360124"/>
              <a:gd name="connsiteY22" fmla="*/ 1336431 h 1981013"/>
              <a:gd name="connsiteX23" fmla="*/ 238428 w 360124"/>
              <a:gd name="connsiteY23" fmla="*/ 1391697 h 1981013"/>
              <a:gd name="connsiteX24" fmla="*/ 203258 w 360124"/>
              <a:gd name="connsiteY24" fmla="*/ 1451987 h 1981013"/>
              <a:gd name="connsiteX25" fmla="*/ 153017 w 360124"/>
              <a:gd name="connsiteY25" fmla="*/ 1507253 h 1981013"/>
              <a:gd name="connsiteX26" fmla="*/ 87702 w 360124"/>
              <a:gd name="connsiteY26" fmla="*/ 1592664 h 1981013"/>
              <a:gd name="connsiteX27" fmla="*/ 32436 w 360124"/>
              <a:gd name="connsiteY27" fmla="*/ 1703195 h 1981013"/>
              <a:gd name="connsiteX28" fmla="*/ 12340 w 360124"/>
              <a:gd name="connsiteY28" fmla="*/ 1758461 h 1981013"/>
              <a:gd name="connsiteX29" fmla="*/ 2291 w 360124"/>
              <a:gd name="connsiteY29" fmla="*/ 1823776 h 1981013"/>
              <a:gd name="connsiteX30" fmla="*/ 2291 w 360124"/>
              <a:gd name="connsiteY30" fmla="*/ 1884066 h 1981013"/>
              <a:gd name="connsiteX31" fmla="*/ 27412 w 360124"/>
              <a:gd name="connsiteY31" fmla="*/ 1939332 h 1981013"/>
              <a:gd name="connsiteX32" fmla="*/ 52533 w 360124"/>
              <a:gd name="connsiteY32" fmla="*/ 1974501 h 1981013"/>
              <a:gd name="connsiteX33" fmla="*/ 67606 w 360124"/>
              <a:gd name="connsiteY33" fmla="*/ 1979525 h 1981013"/>
              <a:gd name="connsiteX34" fmla="*/ 117847 w 360124"/>
              <a:gd name="connsiteY34" fmla="*/ 1979525 h 1981013"/>
              <a:gd name="connsiteX35" fmla="*/ 183162 w 360124"/>
              <a:gd name="connsiteY35" fmla="*/ 1979525 h 1981013"/>
              <a:gd name="connsiteX0" fmla="*/ 258524 w 360124"/>
              <a:gd name="connsiteY0" fmla="*/ 0 h 1910675"/>
              <a:gd name="connsiteX1" fmla="*/ 283645 w 360124"/>
              <a:gd name="connsiteY1" fmla="*/ 90435 h 1910675"/>
              <a:gd name="connsiteX2" fmla="*/ 293694 w 360124"/>
              <a:gd name="connsiteY2" fmla="*/ 150726 h 1910675"/>
              <a:gd name="connsiteX3" fmla="*/ 298718 w 360124"/>
              <a:gd name="connsiteY3" fmla="*/ 221064 h 1910675"/>
              <a:gd name="connsiteX4" fmla="*/ 298718 w 360124"/>
              <a:gd name="connsiteY4" fmla="*/ 306475 h 1910675"/>
              <a:gd name="connsiteX5" fmla="*/ 293694 w 360124"/>
              <a:gd name="connsiteY5" fmla="*/ 391886 h 1910675"/>
              <a:gd name="connsiteX6" fmla="*/ 253500 w 360124"/>
              <a:gd name="connsiteY6" fmla="*/ 457200 h 1910675"/>
              <a:gd name="connsiteX7" fmla="*/ 248476 w 360124"/>
              <a:gd name="connsiteY7" fmla="*/ 502418 h 1910675"/>
              <a:gd name="connsiteX8" fmla="*/ 248476 w 360124"/>
              <a:gd name="connsiteY8" fmla="*/ 502418 h 1910675"/>
              <a:gd name="connsiteX9" fmla="*/ 233403 w 360124"/>
              <a:gd name="connsiteY9" fmla="*/ 643095 h 1910675"/>
              <a:gd name="connsiteX10" fmla="*/ 228379 w 360124"/>
              <a:gd name="connsiteY10" fmla="*/ 688312 h 1910675"/>
              <a:gd name="connsiteX11" fmla="*/ 248476 w 360124"/>
              <a:gd name="connsiteY11" fmla="*/ 738554 h 1910675"/>
              <a:gd name="connsiteX12" fmla="*/ 283645 w 360124"/>
              <a:gd name="connsiteY12" fmla="*/ 798844 h 1910675"/>
              <a:gd name="connsiteX13" fmla="*/ 303742 w 360124"/>
              <a:gd name="connsiteY13" fmla="*/ 864159 h 1910675"/>
              <a:gd name="connsiteX14" fmla="*/ 338911 w 360124"/>
              <a:gd name="connsiteY14" fmla="*/ 939521 h 1910675"/>
              <a:gd name="connsiteX15" fmla="*/ 343935 w 360124"/>
              <a:gd name="connsiteY15" fmla="*/ 929473 h 1910675"/>
              <a:gd name="connsiteX16" fmla="*/ 359008 w 360124"/>
              <a:gd name="connsiteY16" fmla="*/ 979715 h 1910675"/>
              <a:gd name="connsiteX17" fmla="*/ 359008 w 360124"/>
              <a:gd name="connsiteY17" fmla="*/ 1034981 h 1910675"/>
              <a:gd name="connsiteX18" fmla="*/ 359008 w 360124"/>
              <a:gd name="connsiteY18" fmla="*/ 1085222 h 1910675"/>
              <a:gd name="connsiteX19" fmla="*/ 348959 w 360124"/>
              <a:gd name="connsiteY19" fmla="*/ 1150537 h 1910675"/>
              <a:gd name="connsiteX20" fmla="*/ 313790 w 360124"/>
              <a:gd name="connsiteY20" fmla="*/ 1190730 h 1910675"/>
              <a:gd name="connsiteX21" fmla="*/ 273597 w 360124"/>
              <a:gd name="connsiteY21" fmla="*/ 1266093 h 1910675"/>
              <a:gd name="connsiteX22" fmla="*/ 238428 w 360124"/>
              <a:gd name="connsiteY22" fmla="*/ 1321359 h 1910675"/>
              <a:gd name="connsiteX23" fmla="*/ 203258 w 360124"/>
              <a:gd name="connsiteY23" fmla="*/ 1381649 h 1910675"/>
              <a:gd name="connsiteX24" fmla="*/ 153017 w 360124"/>
              <a:gd name="connsiteY24" fmla="*/ 1436915 h 1910675"/>
              <a:gd name="connsiteX25" fmla="*/ 87702 w 360124"/>
              <a:gd name="connsiteY25" fmla="*/ 1522326 h 1910675"/>
              <a:gd name="connsiteX26" fmla="*/ 32436 w 360124"/>
              <a:gd name="connsiteY26" fmla="*/ 1632857 h 1910675"/>
              <a:gd name="connsiteX27" fmla="*/ 12340 w 360124"/>
              <a:gd name="connsiteY27" fmla="*/ 1688123 h 1910675"/>
              <a:gd name="connsiteX28" fmla="*/ 2291 w 360124"/>
              <a:gd name="connsiteY28" fmla="*/ 1753438 h 1910675"/>
              <a:gd name="connsiteX29" fmla="*/ 2291 w 360124"/>
              <a:gd name="connsiteY29" fmla="*/ 1813728 h 1910675"/>
              <a:gd name="connsiteX30" fmla="*/ 27412 w 360124"/>
              <a:gd name="connsiteY30" fmla="*/ 1868994 h 1910675"/>
              <a:gd name="connsiteX31" fmla="*/ 52533 w 360124"/>
              <a:gd name="connsiteY31" fmla="*/ 1904163 h 1910675"/>
              <a:gd name="connsiteX32" fmla="*/ 67606 w 360124"/>
              <a:gd name="connsiteY32" fmla="*/ 1909187 h 1910675"/>
              <a:gd name="connsiteX33" fmla="*/ 117847 w 360124"/>
              <a:gd name="connsiteY33" fmla="*/ 1909187 h 1910675"/>
              <a:gd name="connsiteX34" fmla="*/ 183162 w 360124"/>
              <a:gd name="connsiteY34" fmla="*/ 1909187 h 1910675"/>
              <a:gd name="connsiteX0" fmla="*/ 283645 w 360124"/>
              <a:gd name="connsiteY0" fmla="*/ 0 h 1820240"/>
              <a:gd name="connsiteX1" fmla="*/ 293694 w 360124"/>
              <a:gd name="connsiteY1" fmla="*/ 60291 h 1820240"/>
              <a:gd name="connsiteX2" fmla="*/ 298718 w 360124"/>
              <a:gd name="connsiteY2" fmla="*/ 130629 h 1820240"/>
              <a:gd name="connsiteX3" fmla="*/ 298718 w 360124"/>
              <a:gd name="connsiteY3" fmla="*/ 216040 h 1820240"/>
              <a:gd name="connsiteX4" fmla="*/ 293694 w 360124"/>
              <a:gd name="connsiteY4" fmla="*/ 301451 h 1820240"/>
              <a:gd name="connsiteX5" fmla="*/ 253500 w 360124"/>
              <a:gd name="connsiteY5" fmla="*/ 366765 h 1820240"/>
              <a:gd name="connsiteX6" fmla="*/ 248476 w 360124"/>
              <a:gd name="connsiteY6" fmla="*/ 411983 h 1820240"/>
              <a:gd name="connsiteX7" fmla="*/ 248476 w 360124"/>
              <a:gd name="connsiteY7" fmla="*/ 411983 h 1820240"/>
              <a:gd name="connsiteX8" fmla="*/ 233403 w 360124"/>
              <a:gd name="connsiteY8" fmla="*/ 552660 h 1820240"/>
              <a:gd name="connsiteX9" fmla="*/ 228379 w 360124"/>
              <a:gd name="connsiteY9" fmla="*/ 597877 h 1820240"/>
              <a:gd name="connsiteX10" fmla="*/ 248476 w 360124"/>
              <a:gd name="connsiteY10" fmla="*/ 648119 h 1820240"/>
              <a:gd name="connsiteX11" fmla="*/ 283645 w 360124"/>
              <a:gd name="connsiteY11" fmla="*/ 708409 h 1820240"/>
              <a:gd name="connsiteX12" fmla="*/ 303742 w 360124"/>
              <a:gd name="connsiteY12" fmla="*/ 773724 h 1820240"/>
              <a:gd name="connsiteX13" fmla="*/ 338911 w 360124"/>
              <a:gd name="connsiteY13" fmla="*/ 849086 h 1820240"/>
              <a:gd name="connsiteX14" fmla="*/ 343935 w 360124"/>
              <a:gd name="connsiteY14" fmla="*/ 839038 h 1820240"/>
              <a:gd name="connsiteX15" fmla="*/ 359008 w 360124"/>
              <a:gd name="connsiteY15" fmla="*/ 889280 h 1820240"/>
              <a:gd name="connsiteX16" fmla="*/ 359008 w 360124"/>
              <a:gd name="connsiteY16" fmla="*/ 944546 h 1820240"/>
              <a:gd name="connsiteX17" fmla="*/ 359008 w 360124"/>
              <a:gd name="connsiteY17" fmla="*/ 994787 h 1820240"/>
              <a:gd name="connsiteX18" fmla="*/ 348959 w 360124"/>
              <a:gd name="connsiteY18" fmla="*/ 1060102 h 1820240"/>
              <a:gd name="connsiteX19" fmla="*/ 313790 w 360124"/>
              <a:gd name="connsiteY19" fmla="*/ 1100295 h 1820240"/>
              <a:gd name="connsiteX20" fmla="*/ 273597 w 360124"/>
              <a:gd name="connsiteY20" fmla="*/ 1175658 h 1820240"/>
              <a:gd name="connsiteX21" fmla="*/ 238428 w 360124"/>
              <a:gd name="connsiteY21" fmla="*/ 1230924 h 1820240"/>
              <a:gd name="connsiteX22" fmla="*/ 203258 w 360124"/>
              <a:gd name="connsiteY22" fmla="*/ 1291214 h 1820240"/>
              <a:gd name="connsiteX23" fmla="*/ 153017 w 360124"/>
              <a:gd name="connsiteY23" fmla="*/ 1346480 h 1820240"/>
              <a:gd name="connsiteX24" fmla="*/ 87702 w 360124"/>
              <a:gd name="connsiteY24" fmla="*/ 1431891 h 1820240"/>
              <a:gd name="connsiteX25" fmla="*/ 32436 w 360124"/>
              <a:gd name="connsiteY25" fmla="*/ 1542422 h 1820240"/>
              <a:gd name="connsiteX26" fmla="*/ 12340 w 360124"/>
              <a:gd name="connsiteY26" fmla="*/ 1597688 h 1820240"/>
              <a:gd name="connsiteX27" fmla="*/ 2291 w 360124"/>
              <a:gd name="connsiteY27" fmla="*/ 1663003 h 1820240"/>
              <a:gd name="connsiteX28" fmla="*/ 2291 w 360124"/>
              <a:gd name="connsiteY28" fmla="*/ 1723293 h 1820240"/>
              <a:gd name="connsiteX29" fmla="*/ 27412 w 360124"/>
              <a:gd name="connsiteY29" fmla="*/ 1778559 h 1820240"/>
              <a:gd name="connsiteX30" fmla="*/ 52533 w 360124"/>
              <a:gd name="connsiteY30" fmla="*/ 1813728 h 1820240"/>
              <a:gd name="connsiteX31" fmla="*/ 67606 w 360124"/>
              <a:gd name="connsiteY31" fmla="*/ 1818752 h 1820240"/>
              <a:gd name="connsiteX32" fmla="*/ 117847 w 360124"/>
              <a:gd name="connsiteY32" fmla="*/ 1818752 h 1820240"/>
              <a:gd name="connsiteX33" fmla="*/ 183162 w 360124"/>
              <a:gd name="connsiteY33" fmla="*/ 1818752 h 1820240"/>
              <a:gd name="connsiteX0" fmla="*/ 293694 w 360124"/>
              <a:gd name="connsiteY0" fmla="*/ 0 h 1759949"/>
              <a:gd name="connsiteX1" fmla="*/ 298718 w 360124"/>
              <a:gd name="connsiteY1" fmla="*/ 70338 h 1759949"/>
              <a:gd name="connsiteX2" fmla="*/ 298718 w 360124"/>
              <a:gd name="connsiteY2" fmla="*/ 155749 h 1759949"/>
              <a:gd name="connsiteX3" fmla="*/ 293694 w 360124"/>
              <a:gd name="connsiteY3" fmla="*/ 241160 h 1759949"/>
              <a:gd name="connsiteX4" fmla="*/ 253500 w 360124"/>
              <a:gd name="connsiteY4" fmla="*/ 306474 h 1759949"/>
              <a:gd name="connsiteX5" fmla="*/ 248476 w 360124"/>
              <a:gd name="connsiteY5" fmla="*/ 351692 h 1759949"/>
              <a:gd name="connsiteX6" fmla="*/ 248476 w 360124"/>
              <a:gd name="connsiteY6" fmla="*/ 351692 h 1759949"/>
              <a:gd name="connsiteX7" fmla="*/ 233403 w 360124"/>
              <a:gd name="connsiteY7" fmla="*/ 492369 h 1759949"/>
              <a:gd name="connsiteX8" fmla="*/ 228379 w 360124"/>
              <a:gd name="connsiteY8" fmla="*/ 537586 h 1759949"/>
              <a:gd name="connsiteX9" fmla="*/ 248476 w 360124"/>
              <a:gd name="connsiteY9" fmla="*/ 587828 h 1759949"/>
              <a:gd name="connsiteX10" fmla="*/ 283645 w 360124"/>
              <a:gd name="connsiteY10" fmla="*/ 648118 h 1759949"/>
              <a:gd name="connsiteX11" fmla="*/ 303742 w 360124"/>
              <a:gd name="connsiteY11" fmla="*/ 713433 h 1759949"/>
              <a:gd name="connsiteX12" fmla="*/ 338911 w 360124"/>
              <a:gd name="connsiteY12" fmla="*/ 788795 h 1759949"/>
              <a:gd name="connsiteX13" fmla="*/ 343935 w 360124"/>
              <a:gd name="connsiteY13" fmla="*/ 778747 h 1759949"/>
              <a:gd name="connsiteX14" fmla="*/ 359008 w 360124"/>
              <a:gd name="connsiteY14" fmla="*/ 828989 h 1759949"/>
              <a:gd name="connsiteX15" fmla="*/ 359008 w 360124"/>
              <a:gd name="connsiteY15" fmla="*/ 884255 h 1759949"/>
              <a:gd name="connsiteX16" fmla="*/ 359008 w 360124"/>
              <a:gd name="connsiteY16" fmla="*/ 934496 h 1759949"/>
              <a:gd name="connsiteX17" fmla="*/ 348959 w 360124"/>
              <a:gd name="connsiteY17" fmla="*/ 999811 h 1759949"/>
              <a:gd name="connsiteX18" fmla="*/ 313790 w 360124"/>
              <a:gd name="connsiteY18" fmla="*/ 1040004 h 1759949"/>
              <a:gd name="connsiteX19" fmla="*/ 273597 w 360124"/>
              <a:gd name="connsiteY19" fmla="*/ 1115367 h 1759949"/>
              <a:gd name="connsiteX20" fmla="*/ 238428 w 360124"/>
              <a:gd name="connsiteY20" fmla="*/ 1170633 h 1759949"/>
              <a:gd name="connsiteX21" fmla="*/ 203258 w 360124"/>
              <a:gd name="connsiteY21" fmla="*/ 1230923 h 1759949"/>
              <a:gd name="connsiteX22" fmla="*/ 153017 w 360124"/>
              <a:gd name="connsiteY22" fmla="*/ 1286189 h 1759949"/>
              <a:gd name="connsiteX23" fmla="*/ 87702 w 360124"/>
              <a:gd name="connsiteY23" fmla="*/ 1371600 h 1759949"/>
              <a:gd name="connsiteX24" fmla="*/ 32436 w 360124"/>
              <a:gd name="connsiteY24" fmla="*/ 1482131 h 1759949"/>
              <a:gd name="connsiteX25" fmla="*/ 12340 w 360124"/>
              <a:gd name="connsiteY25" fmla="*/ 1537397 h 1759949"/>
              <a:gd name="connsiteX26" fmla="*/ 2291 w 360124"/>
              <a:gd name="connsiteY26" fmla="*/ 1602712 h 1759949"/>
              <a:gd name="connsiteX27" fmla="*/ 2291 w 360124"/>
              <a:gd name="connsiteY27" fmla="*/ 1663002 h 1759949"/>
              <a:gd name="connsiteX28" fmla="*/ 27412 w 360124"/>
              <a:gd name="connsiteY28" fmla="*/ 1718268 h 1759949"/>
              <a:gd name="connsiteX29" fmla="*/ 52533 w 360124"/>
              <a:gd name="connsiteY29" fmla="*/ 1753437 h 1759949"/>
              <a:gd name="connsiteX30" fmla="*/ 67606 w 360124"/>
              <a:gd name="connsiteY30" fmla="*/ 1758461 h 1759949"/>
              <a:gd name="connsiteX31" fmla="*/ 117847 w 360124"/>
              <a:gd name="connsiteY31" fmla="*/ 1758461 h 1759949"/>
              <a:gd name="connsiteX32" fmla="*/ 183162 w 360124"/>
              <a:gd name="connsiteY32" fmla="*/ 1758461 h 17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0124" h="1759949">
                <a:moveTo>
                  <a:pt x="293694" y="0"/>
                </a:moveTo>
                <a:cubicBezTo>
                  <a:pt x="296206" y="21771"/>
                  <a:pt x="297881" y="44380"/>
                  <a:pt x="298718" y="70338"/>
                </a:cubicBezTo>
                <a:cubicBezTo>
                  <a:pt x="299555" y="96296"/>
                  <a:pt x="299555" y="127279"/>
                  <a:pt x="298718" y="155749"/>
                </a:cubicBezTo>
                <a:cubicBezTo>
                  <a:pt x="297881" y="184219"/>
                  <a:pt x="301230" y="216039"/>
                  <a:pt x="293694" y="241160"/>
                </a:cubicBezTo>
                <a:cubicBezTo>
                  <a:pt x="286158" y="266281"/>
                  <a:pt x="261036" y="288052"/>
                  <a:pt x="253500" y="306474"/>
                </a:cubicBezTo>
                <a:cubicBezTo>
                  <a:pt x="245964" y="324896"/>
                  <a:pt x="248476" y="351692"/>
                  <a:pt x="248476" y="351692"/>
                </a:cubicBezTo>
                <a:lnTo>
                  <a:pt x="248476" y="351692"/>
                </a:lnTo>
                <a:cubicBezTo>
                  <a:pt x="245964" y="375138"/>
                  <a:pt x="236753" y="461387"/>
                  <a:pt x="233403" y="492369"/>
                </a:cubicBezTo>
                <a:cubicBezTo>
                  <a:pt x="230054" y="523351"/>
                  <a:pt x="225867" y="521676"/>
                  <a:pt x="228379" y="537586"/>
                </a:cubicBezTo>
                <a:cubicBezTo>
                  <a:pt x="230891" y="553496"/>
                  <a:pt x="239265" y="569406"/>
                  <a:pt x="248476" y="587828"/>
                </a:cubicBezTo>
                <a:cubicBezTo>
                  <a:pt x="257687" y="606250"/>
                  <a:pt x="274434" y="627184"/>
                  <a:pt x="283645" y="648118"/>
                </a:cubicBezTo>
                <a:cubicBezTo>
                  <a:pt x="292856" y="669052"/>
                  <a:pt x="294531" y="689987"/>
                  <a:pt x="303742" y="713433"/>
                </a:cubicBezTo>
                <a:cubicBezTo>
                  <a:pt x="312953" y="736879"/>
                  <a:pt x="332212" y="777909"/>
                  <a:pt x="338911" y="788795"/>
                </a:cubicBezTo>
                <a:cubicBezTo>
                  <a:pt x="345610" y="799681"/>
                  <a:pt x="340586" y="772048"/>
                  <a:pt x="343935" y="778747"/>
                </a:cubicBezTo>
                <a:cubicBezTo>
                  <a:pt x="347285" y="785446"/>
                  <a:pt x="356496" y="811404"/>
                  <a:pt x="359008" y="828989"/>
                </a:cubicBezTo>
                <a:cubicBezTo>
                  <a:pt x="361520" y="846574"/>
                  <a:pt x="359008" y="884255"/>
                  <a:pt x="359008" y="884255"/>
                </a:cubicBezTo>
                <a:cubicBezTo>
                  <a:pt x="359008" y="901839"/>
                  <a:pt x="360683" y="915237"/>
                  <a:pt x="359008" y="934496"/>
                </a:cubicBezTo>
                <a:cubicBezTo>
                  <a:pt x="357333" y="953755"/>
                  <a:pt x="356495" y="982226"/>
                  <a:pt x="348959" y="999811"/>
                </a:cubicBezTo>
                <a:cubicBezTo>
                  <a:pt x="341423" y="1017396"/>
                  <a:pt x="326350" y="1020745"/>
                  <a:pt x="313790" y="1040004"/>
                </a:cubicBezTo>
                <a:cubicBezTo>
                  <a:pt x="301230" y="1059263"/>
                  <a:pt x="286157" y="1093596"/>
                  <a:pt x="273597" y="1115367"/>
                </a:cubicBezTo>
                <a:cubicBezTo>
                  <a:pt x="261037" y="1137138"/>
                  <a:pt x="250151" y="1151374"/>
                  <a:pt x="238428" y="1170633"/>
                </a:cubicBezTo>
                <a:cubicBezTo>
                  <a:pt x="226705" y="1189892"/>
                  <a:pt x="217493" y="1211664"/>
                  <a:pt x="203258" y="1230923"/>
                </a:cubicBezTo>
                <a:cubicBezTo>
                  <a:pt x="189023" y="1250182"/>
                  <a:pt x="172276" y="1262743"/>
                  <a:pt x="153017" y="1286189"/>
                </a:cubicBezTo>
                <a:cubicBezTo>
                  <a:pt x="133758" y="1309635"/>
                  <a:pt x="107799" y="1338943"/>
                  <a:pt x="87702" y="1371600"/>
                </a:cubicBezTo>
                <a:cubicBezTo>
                  <a:pt x="67605" y="1404257"/>
                  <a:pt x="44996" y="1454498"/>
                  <a:pt x="32436" y="1482131"/>
                </a:cubicBezTo>
                <a:cubicBezTo>
                  <a:pt x="19876" y="1509764"/>
                  <a:pt x="17364" y="1517300"/>
                  <a:pt x="12340" y="1537397"/>
                </a:cubicBezTo>
                <a:cubicBezTo>
                  <a:pt x="7316" y="1557494"/>
                  <a:pt x="3966" y="1581778"/>
                  <a:pt x="2291" y="1602712"/>
                </a:cubicBezTo>
                <a:cubicBezTo>
                  <a:pt x="616" y="1623646"/>
                  <a:pt x="-1896" y="1643743"/>
                  <a:pt x="2291" y="1663002"/>
                </a:cubicBezTo>
                <a:cubicBezTo>
                  <a:pt x="6478" y="1682261"/>
                  <a:pt x="19038" y="1703196"/>
                  <a:pt x="27412" y="1718268"/>
                </a:cubicBezTo>
                <a:cubicBezTo>
                  <a:pt x="35786" y="1733340"/>
                  <a:pt x="45834" y="1746738"/>
                  <a:pt x="52533" y="1753437"/>
                </a:cubicBezTo>
                <a:cubicBezTo>
                  <a:pt x="59232" y="1760136"/>
                  <a:pt x="56720" y="1757624"/>
                  <a:pt x="67606" y="1758461"/>
                </a:cubicBezTo>
                <a:cubicBezTo>
                  <a:pt x="78492" y="1759298"/>
                  <a:pt x="117847" y="1758461"/>
                  <a:pt x="117847" y="1758461"/>
                </a:cubicBezTo>
                <a:cubicBezTo>
                  <a:pt x="137106" y="1758461"/>
                  <a:pt x="161390" y="1761811"/>
                  <a:pt x="183162" y="1758461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609869" y="5009616"/>
            <a:ext cx="401973" cy="51541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  <a:gd name="connsiteX0" fmla="*/ 1080304 w 2450497"/>
              <a:gd name="connsiteY0" fmla="*/ 120905 h 2291704"/>
              <a:gd name="connsiteX1" fmla="*/ 803975 w 2450497"/>
              <a:gd name="connsiteY1" fmla="*/ 5349 h 2291704"/>
              <a:gd name="connsiteX2" fmla="*/ 678370 w 2450497"/>
              <a:gd name="connsiteY2" fmla="*/ 25446 h 2291704"/>
              <a:gd name="connsiteX3" fmla="*/ 572862 w 2450497"/>
              <a:gd name="connsiteY3" fmla="*/ 80712 h 2291704"/>
              <a:gd name="connsiteX4" fmla="*/ 407065 w 2450497"/>
              <a:gd name="connsiteY4" fmla="*/ 171147 h 2291704"/>
              <a:gd name="connsiteX5" fmla="*/ 296533 w 2450497"/>
              <a:gd name="connsiteY5" fmla="*/ 236461 h 2291704"/>
              <a:gd name="connsiteX6" fmla="*/ 276436 w 2450497"/>
              <a:gd name="connsiteY6" fmla="*/ 372114 h 2291704"/>
              <a:gd name="connsiteX7" fmla="*/ 201073 w 2450497"/>
              <a:gd name="connsiteY7" fmla="*/ 477622 h 2291704"/>
              <a:gd name="connsiteX8" fmla="*/ 175953 w 2450497"/>
              <a:gd name="connsiteY8" fmla="*/ 618299 h 2291704"/>
              <a:gd name="connsiteX9" fmla="*/ 196049 w 2450497"/>
              <a:gd name="connsiteY9" fmla="*/ 764000 h 2291704"/>
              <a:gd name="connsiteX10" fmla="*/ 186001 w 2450497"/>
              <a:gd name="connsiteY10" fmla="*/ 919749 h 2291704"/>
              <a:gd name="connsiteX11" fmla="*/ 115662 w 2450497"/>
              <a:gd name="connsiteY11" fmla="*/ 1050378 h 2291704"/>
              <a:gd name="connsiteX12" fmla="*/ 60397 w 2450497"/>
              <a:gd name="connsiteY12" fmla="*/ 1226224 h 2291704"/>
              <a:gd name="connsiteX13" fmla="*/ 106 w 2450497"/>
              <a:gd name="connsiteY13" fmla="*/ 1392022 h 2291704"/>
              <a:gd name="connsiteX14" fmla="*/ 45324 w 2450497"/>
              <a:gd name="connsiteY14" fmla="*/ 1447288 h 2291704"/>
              <a:gd name="connsiteX15" fmla="*/ 30251 w 2450497"/>
              <a:gd name="connsiteY15" fmla="*/ 1608061 h 2291704"/>
              <a:gd name="connsiteX16" fmla="*/ 125711 w 2450497"/>
              <a:gd name="connsiteY16" fmla="*/ 1713569 h 2291704"/>
              <a:gd name="connsiteX17" fmla="*/ 165904 w 2450497"/>
              <a:gd name="connsiteY17" fmla="*/ 1889415 h 2291704"/>
              <a:gd name="connsiteX18" fmla="*/ 296533 w 2450497"/>
              <a:gd name="connsiteY18" fmla="*/ 1994923 h 2291704"/>
              <a:gd name="connsiteX19" fmla="*/ 351799 w 2450497"/>
              <a:gd name="connsiteY19" fmla="*/ 2065261 h 2291704"/>
              <a:gd name="connsiteX20" fmla="*/ 422137 w 2450497"/>
              <a:gd name="connsiteY20" fmla="*/ 2170769 h 2291704"/>
              <a:gd name="connsiteX21" fmla="*/ 462331 w 2450497"/>
              <a:gd name="connsiteY21" fmla="*/ 2251156 h 2291704"/>
              <a:gd name="connsiteX22" fmla="*/ 547742 w 2450497"/>
              <a:gd name="connsiteY22" fmla="*/ 2286325 h 2291704"/>
              <a:gd name="connsiteX23" fmla="*/ 663298 w 2450497"/>
              <a:gd name="connsiteY23" fmla="*/ 2286325 h 2291704"/>
              <a:gd name="connsiteX24" fmla="*/ 743684 w 2450497"/>
              <a:gd name="connsiteY24" fmla="*/ 2236083 h 2291704"/>
              <a:gd name="connsiteX25" fmla="*/ 773829 w 2450497"/>
              <a:gd name="connsiteY25" fmla="*/ 2195890 h 2291704"/>
              <a:gd name="connsiteX26" fmla="*/ 783878 w 2450497"/>
              <a:gd name="connsiteY26" fmla="*/ 2155697 h 2291704"/>
              <a:gd name="connsiteX27" fmla="*/ 753733 w 2450497"/>
              <a:gd name="connsiteY27" fmla="*/ 2065261 h 2291704"/>
              <a:gd name="connsiteX28" fmla="*/ 693443 w 2450497"/>
              <a:gd name="connsiteY28" fmla="*/ 1989899 h 2291704"/>
              <a:gd name="connsiteX29" fmla="*/ 643201 w 2450497"/>
              <a:gd name="connsiteY29" fmla="*/ 1884391 h 2291704"/>
              <a:gd name="connsiteX30" fmla="*/ 643201 w 2450497"/>
              <a:gd name="connsiteY30" fmla="*/ 1809028 h 2291704"/>
              <a:gd name="connsiteX31" fmla="*/ 643201 w 2450497"/>
              <a:gd name="connsiteY31" fmla="*/ 1678400 h 2291704"/>
              <a:gd name="connsiteX32" fmla="*/ 648225 w 2450497"/>
              <a:gd name="connsiteY32" fmla="*/ 1542747 h 2291704"/>
              <a:gd name="connsiteX33" fmla="*/ 643201 w 2450497"/>
              <a:gd name="connsiteY33" fmla="*/ 1457336 h 2291704"/>
              <a:gd name="connsiteX34" fmla="*/ 623104 w 2450497"/>
              <a:gd name="connsiteY34" fmla="*/ 1316659 h 2291704"/>
              <a:gd name="connsiteX35" fmla="*/ 658273 w 2450497"/>
              <a:gd name="connsiteY35" fmla="*/ 1246321 h 2291704"/>
              <a:gd name="connsiteX36" fmla="*/ 678370 w 2450497"/>
              <a:gd name="connsiteY36" fmla="*/ 1095596 h 2291704"/>
              <a:gd name="connsiteX37" fmla="*/ 638177 w 2450497"/>
              <a:gd name="connsiteY37" fmla="*/ 924774 h 2291704"/>
              <a:gd name="connsiteX38" fmla="*/ 597983 w 2450497"/>
              <a:gd name="connsiteY38" fmla="*/ 839363 h 2291704"/>
              <a:gd name="connsiteX39" fmla="*/ 567838 w 2450497"/>
              <a:gd name="connsiteY39" fmla="*/ 683613 h 2291704"/>
              <a:gd name="connsiteX40" fmla="*/ 567838 w 2450497"/>
              <a:gd name="connsiteY40" fmla="*/ 573081 h 2291704"/>
              <a:gd name="connsiteX41" fmla="*/ 597983 w 2450497"/>
              <a:gd name="connsiteY41" fmla="*/ 442453 h 2291704"/>
              <a:gd name="connsiteX42" fmla="*/ 668322 w 2450497"/>
              <a:gd name="connsiteY42" fmla="*/ 352017 h 2291704"/>
              <a:gd name="connsiteX43" fmla="*/ 733636 w 2450497"/>
              <a:gd name="connsiteY43" fmla="*/ 321872 h 2291704"/>
              <a:gd name="connsiteX44" fmla="*/ 819047 w 2450497"/>
              <a:gd name="connsiteY44" fmla="*/ 286703 h 2291704"/>
              <a:gd name="connsiteX45" fmla="*/ 894410 w 2450497"/>
              <a:gd name="connsiteY45" fmla="*/ 276655 h 2291704"/>
              <a:gd name="connsiteX46" fmla="*/ 949676 w 2450497"/>
              <a:gd name="connsiteY46" fmla="*/ 336945 h 2291704"/>
              <a:gd name="connsiteX47" fmla="*/ 944651 w 2450497"/>
              <a:gd name="connsiteY47" fmla="*/ 437428 h 2291704"/>
              <a:gd name="connsiteX48" fmla="*/ 964748 w 2450497"/>
              <a:gd name="connsiteY48" fmla="*/ 583130 h 2291704"/>
              <a:gd name="connsiteX49" fmla="*/ 994893 w 2450497"/>
              <a:gd name="connsiteY49" fmla="*/ 688637 h 2291704"/>
              <a:gd name="connsiteX50" fmla="*/ 1009966 w 2450497"/>
              <a:gd name="connsiteY50" fmla="*/ 764000 h 2291704"/>
              <a:gd name="connsiteX51" fmla="*/ 1025038 w 2450497"/>
              <a:gd name="connsiteY51" fmla="*/ 854435 h 2291704"/>
              <a:gd name="connsiteX52" fmla="*/ 1055183 w 2450497"/>
              <a:gd name="connsiteY52" fmla="*/ 934822 h 2291704"/>
              <a:gd name="connsiteX53" fmla="*/ 1070256 w 2450497"/>
              <a:gd name="connsiteY53" fmla="*/ 969991 h 2291704"/>
              <a:gd name="connsiteX54" fmla="*/ 1095377 w 2450497"/>
              <a:gd name="connsiteY54" fmla="*/ 1005160 h 2291704"/>
              <a:gd name="connsiteX55" fmla="*/ 1140594 w 2450497"/>
              <a:gd name="connsiteY55" fmla="*/ 1145837 h 2291704"/>
              <a:gd name="connsiteX56" fmla="*/ 1195860 w 2450497"/>
              <a:gd name="connsiteY56" fmla="*/ 1281490 h 2291704"/>
              <a:gd name="connsiteX57" fmla="*/ 1251126 w 2450497"/>
              <a:gd name="connsiteY57" fmla="*/ 1397046 h 2291704"/>
              <a:gd name="connsiteX58" fmla="*/ 1351610 w 2450497"/>
              <a:gd name="connsiteY58" fmla="*/ 1472409 h 2291704"/>
              <a:gd name="connsiteX59" fmla="*/ 1442045 w 2450497"/>
              <a:gd name="connsiteY59" fmla="*/ 1472409 h 2291704"/>
              <a:gd name="connsiteX60" fmla="*/ 1477214 w 2450497"/>
              <a:gd name="connsiteY60" fmla="*/ 1432215 h 2291704"/>
              <a:gd name="connsiteX61" fmla="*/ 1437021 w 2450497"/>
              <a:gd name="connsiteY61" fmla="*/ 1361877 h 2291704"/>
              <a:gd name="connsiteX62" fmla="*/ 1406876 w 2450497"/>
              <a:gd name="connsiteY62" fmla="*/ 1286514 h 2291704"/>
              <a:gd name="connsiteX63" fmla="*/ 1381755 w 2450497"/>
              <a:gd name="connsiteY63" fmla="*/ 1231248 h 2291704"/>
              <a:gd name="connsiteX64" fmla="*/ 1351610 w 2450497"/>
              <a:gd name="connsiteY64" fmla="*/ 1110668 h 2291704"/>
              <a:gd name="connsiteX65" fmla="*/ 1331513 w 2450497"/>
              <a:gd name="connsiteY65" fmla="*/ 985064 h 2291704"/>
              <a:gd name="connsiteX66" fmla="*/ 1326489 w 2450497"/>
              <a:gd name="connsiteY66" fmla="*/ 829314 h 2291704"/>
              <a:gd name="connsiteX67" fmla="*/ 1326489 w 2450497"/>
              <a:gd name="connsiteY67" fmla="*/ 718782 h 2291704"/>
              <a:gd name="connsiteX68" fmla="*/ 1316440 w 2450497"/>
              <a:gd name="connsiteY68" fmla="*/ 603226 h 2291704"/>
              <a:gd name="connsiteX69" fmla="*/ 1301368 w 2450497"/>
              <a:gd name="connsiteY69" fmla="*/ 482646 h 2291704"/>
              <a:gd name="connsiteX70" fmla="*/ 1261175 w 2450497"/>
              <a:gd name="connsiteY70" fmla="*/ 402259 h 2291704"/>
              <a:gd name="connsiteX71" fmla="*/ 1246102 w 2450497"/>
              <a:gd name="connsiteY71" fmla="*/ 291727 h 2291704"/>
              <a:gd name="connsiteX72" fmla="*/ 1266199 w 2450497"/>
              <a:gd name="connsiteY72" fmla="*/ 226413 h 2291704"/>
              <a:gd name="connsiteX73" fmla="*/ 1281271 w 2450497"/>
              <a:gd name="connsiteY73" fmla="*/ 216365 h 2291704"/>
              <a:gd name="connsiteX74" fmla="*/ 1326489 w 2450497"/>
              <a:gd name="connsiteY74" fmla="*/ 196268 h 2291704"/>
              <a:gd name="connsiteX75" fmla="*/ 1396827 w 2450497"/>
              <a:gd name="connsiteY75" fmla="*/ 176171 h 2291704"/>
              <a:gd name="connsiteX76" fmla="*/ 1467166 w 2450497"/>
              <a:gd name="connsiteY76" fmla="*/ 181196 h 2291704"/>
              <a:gd name="connsiteX77" fmla="*/ 1517408 w 2450497"/>
              <a:gd name="connsiteY77" fmla="*/ 191244 h 2291704"/>
              <a:gd name="connsiteX78" fmla="*/ 1572673 w 2450497"/>
              <a:gd name="connsiteY78" fmla="*/ 251534 h 2291704"/>
              <a:gd name="connsiteX79" fmla="*/ 1632964 w 2450497"/>
              <a:gd name="connsiteY79" fmla="*/ 321872 h 2291704"/>
              <a:gd name="connsiteX80" fmla="*/ 1663109 w 2450497"/>
              <a:gd name="connsiteY80" fmla="*/ 568057 h 2291704"/>
              <a:gd name="connsiteX81" fmla="*/ 1663109 w 2450497"/>
              <a:gd name="connsiteY81" fmla="*/ 593178 h 2291704"/>
              <a:gd name="connsiteX82" fmla="*/ 1663109 w 2450497"/>
              <a:gd name="connsiteY82" fmla="*/ 728831 h 2291704"/>
              <a:gd name="connsiteX83" fmla="*/ 1663109 w 2450497"/>
              <a:gd name="connsiteY83" fmla="*/ 829314 h 2291704"/>
              <a:gd name="connsiteX84" fmla="*/ 1622915 w 2450497"/>
              <a:gd name="connsiteY84" fmla="*/ 924774 h 2291704"/>
              <a:gd name="connsiteX85" fmla="*/ 1592770 w 2450497"/>
              <a:gd name="connsiteY85" fmla="*/ 1000136 h 2291704"/>
              <a:gd name="connsiteX86" fmla="*/ 1587746 w 2450497"/>
              <a:gd name="connsiteY86" fmla="*/ 1060426 h 2291704"/>
              <a:gd name="connsiteX87" fmla="*/ 1627939 w 2450497"/>
              <a:gd name="connsiteY87" fmla="*/ 1160910 h 2291704"/>
              <a:gd name="connsiteX88" fmla="*/ 1668133 w 2450497"/>
              <a:gd name="connsiteY88" fmla="*/ 1241297 h 2291704"/>
              <a:gd name="connsiteX89" fmla="*/ 1743495 w 2450497"/>
              <a:gd name="connsiteY89" fmla="*/ 1397046 h 2291704"/>
              <a:gd name="connsiteX90" fmla="*/ 1748520 w 2450497"/>
              <a:gd name="connsiteY90" fmla="*/ 1472409 h 2291704"/>
              <a:gd name="connsiteX91" fmla="*/ 1748520 w 2450497"/>
              <a:gd name="connsiteY91" fmla="*/ 1552796 h 2291704"/>
              <a:gd name="connsiteX92" fmla="*/ 1713350 w 2450497"/>
              <a:gd name="connsiteY92" fmla="*/ 1633182 h 2291704"/>
              <a:gd name="connsiteX93" fmla="*/ 1381755 w 2450497"/>
              <a:gd name="connsiteY93" fmla="*/ 2095407 h 2291704"/>
              <a:gd name="connsiteX94" fmla="*/ 1452093 w 2450497"/>
              <a:gd name="connsiteY94" fmla="*/ 2221011 h 2291704"/>
              <a:gd name="connsiteX95" fmla="*/ 1527456 w 2450497"/>
              <a:gd name="connsiteY95" fmla="*/ 2210963 h 2291704"/>
              <a:gd name="connsiteX96" fmla="*/ 1597794 w 2450497"/>
              <a:gd name="connsiteY96" fmla="*/ 2160721 h 2291704"/>
              <a:gd name="connsiteX97" fmla="*/ 1673157 w 2450497"/>
              <a:gd name="connsiteY97" fmla="*/ 2080334 h 2291704"/>
              <a:gd name="connsiteX98" fmla="*/ 1783689 w 2450497"/>
              <a:gd name="connsiteY98" fmla="*/ 1919560 h 2291704"/>
              <a:gd name="connsiteX99" fmla="*/ 1859051 w 2450497"/>
              <a:gd name="connsiteY99" fmla="*/ 1738690 h 2291704"/>
              <a:gd name="connsiteX100" fmla="*/ 1889197 w 2450497"/>
              <a:gd name="connsiteY100" fmla="*/ 1658303 h 2291704"/>
              <a:gd name="connsiteX101" fmla="*/ 1954511 w 2450497"/>
              <a:gd name="connsiteY101" fmla="*/ 1492505 h 2291704"/>
              <a:gd name="connsiteX102" fmla="*/ 1964559 w 2450497"/>
              <a:gd name="connsiteY102" fmla="*/ 1351828 h 2291704"/>
              <a:gd name="connsiteX103" fmla="*/ 1904269 w 2450497"/>
              <a:gd name="connsiteY103" fmla="*/ 1181007 h 2291704"/>
              <a:gd name="connsiteX104" fmla="*/ 1833931 w 2450497"/>
              <a:gd name="connsiteY104" fmla="*/ 949894 h 2291704"/>
              <a:gd name="connsiteX105" fmla="*/ 1823882 w 2450497"/>
              <a:gd name="connsiteY105" fmla="*/ 723807 h 2291704"/>
              <a:gd name="connsiteX106" fmla="*/ 1843979 w 2450497"/>
              <a:gd name="connsiteY106" fmla="*/ 507767 h 2291704"/>
              <a:gd name="connsiteX107" fmla="*/ 1924366 w 2450497"/>
              <a:gd name="connsiteY107" fmla="*/ 392211 h 2291704"/>
              <a:gd name="connsiteX108" fmla="*/ 1974608 w 2450497"/>
              <a:gd name="connsiteY108" fmla="*/ 357042 h 2291704"/>
              <a:gd name="connsiteX109" fmla="*/ 2014801 w 2450497"/>
              <a:gd name="connsiteY109" fmla="*/ 367090 h 2291704"/>
              <a:gd name="connsiteX110" fmla="*/ 2070067 w 2450497"/>
              <a:gd name="connsiteY110" fmla="*/ 417332 h 2291704"/>
              <a:gd name="connsiteX111" fmla="*/ 2070067 w 2450497"/>
              <a:gd name="connsiteY111" fmla="*/ 678589 h 2291704"/>
              <a:gd name="connsiteX112" fmla="*/ 2075091 w 2450497"/>
              <a:gd name="connsiteY112" fmla="*/ 804193 h 2291704"/>
              <a:gd name="connsiteX113" fmla="*/ 2115284 w 2450497"/>
              <a:gd name="connsiteY113" fmla="*/ 874532 h 2291704"/>
              <a:gd name="connsiteX114" fmla="*/ 2145429 w 2450497"/>
              <a:gd name="connsiteY114" fmla="*/ 980039 h 2291704"/>
              <a:gd name="connsiteX115" fmla="*/ 2160502 w 2450497"/>
              <a:gd name="connsiteY115" fmla="*/ 1080523 h 2291704"/>
              <a:gd name="connsiteX116" fmla="*/ 2130357 w 2450497"/>
              <a:gd name="connsiteY116" fmla="*/ 1241297 h 2291704"/>
              <a:gd name="connsiteX117" fmla="*/ 2135381 w 2450497"/>
              <a:gd name="connsiteY117" fmla="*/ 1331732 h 2291704"/>
              <a:gd name="connsiteX118" fmla="*/ 2135381 w 2450497"/>
              <a:gd name="connsiteY118" fmla="*/ 1482457 h 2291704"/>
              <a:gd name="connsiteX119" fmla="*/ 2120309 w 2450497"/>
              <a:gd name="connsiteY119" fmla="*/ 1542747 h 2291704"/>
              <a:gd name="connsiteX120" fmla="*/ 2075091 w 2450497"/>
              <a:gd name="connsiteY120" fmla="*/ 1683424 h 2291704"/>
              <a:gd name="connsiteX121" fmla="*/ 2049970 w 2450497"/>
              <a:gd name="connsiteY121" fmla="*/ 1829125 h 2291704"/>
              <a:gd name="connsiteX122" fmla="*/ 2029873 w 2450497"/>
              <a:gd name="connsiteY122" fmla="*/ 1914536 h 2291704"/>
              <a:gd name="connsiteX123" fmla="*/ 2054994 w 2450497"/>
              <a:gd name="connsiteY123" fmla="*/ 1989899 h 2291704"/>
              <a:gd name="connsiteX124" fmla="*/ 2090164 w 2450497"/>
              <a:gd name="connsiteY124" fmla="*/ 2015020 h 2291704"/>
              <a:gd name="connsiteX125" fmla="*/ 2135381 w 2450497"/>
              <a:gd name="connsiteY125" fmla="*/ 2015020 h 2291704"/>
              <a:gd name="connsiteX126" fmla="*/ 2190647 w 2450497"/>
              <a:gd name="connsiteY126" fmla="*/ 1994923 h 2291704"/>
              <a:gd name="connsiteX127" fmla="*/ 2240889 w 2450497"/>
              <a:gd name="connsiteY127" fmla="*/ 1939657 h 2291704"/>
              <a:gd name="connsiteX128" fmla="*/ 2260986 w 2450497"/>
              <a:gd name="connsiteY128" fmla="*/ 1814053 h 2291704"/>
              <a:gd name="connsiteX129" fmla="*/ 2296155 w 2450497"/>
              <a:gd name="connsiteY129" fmla="*/ 1738690 h 2291704"/>
              <a:gd name="connsiteX130" fmla="*/ 2371517 w 2450497"/>
              <a:gd name="connsiteY130" fmla="*/ 1673376 h 2291704"/>
              <a:gd name="connsiteX131" fmla="*/ 2431808 w 2450497"/>
              <a:gd name="connsiteY131" fmla="*/ 1497530 h 2291704"/>
              <a:gd name="connsiteX132" fmla="*/ 2446880 w 2450497"/>
              <a:gd name="connsiteY132" fmla="*/ 1422167 h 2291704"/>
              <a:gd name="connsiteX133" fmla="*/ 2446880 w 2450497"/>
              <a:gd name="connsiteY133" fmla="*/ 1316659 h 2291704"/>
              <a:gd name="connsiteX134" fmla="*/ 2406687 w 2450497"/>
              <a:gd name="connsiteY134" fmla="*/ 1216176 h 2291704"/>
              <a:gd name="connsiteX135" fmla="*/ 2396638 w 2450497"/>
              <a:gd name="connsiteY135" fmla="*/ 1130765 h 2291704"/>
              <a:gd name="connsiteX136" fmla="*/ 2391614 w 2450497"/>
              <a:gd name="connsiteY136" fmla="*/ 1115692 h 2291704"/>
              <a:gd name="connsiteX137" fmla="*/ 2381566 w 2450497"/>
              <a:gd name="connsiteY137" fmla="*/ 1090571 h 2291704"/>
              <a:gd name="connsiteX138" fmla="*/ 2386590 w 2450497"/>
              <a:gd name="connsiteY138" fmla="*/ 1090571 h 2291704"/>
              <a:gd name="connsiteX0" fmla="*/ 803975 w 2450497"/>
              <a:gd name="connsiteY0" fmla="*/ 5349 h 2291704"/>
              <a:gd name="connsiteX1" fmla="*/ 678370 w 2450497"/>
              <a:gd name="connsiteY1" fmla="*/ 25446 h 2291704"/>
              <a:gd name="connsiteX2" fmla="*/ 572862 w 2450497"/>
              <a:gd name="connsiteY2" fmla="*/ 80712 h 2291704"/>
              <a:gd name="connsiteX3" fmla="*/ 407065 w 2450497"/>
              <a:gd name="connsiteY3" fmla="*/ 171147 h 2291704"/>
              <a:gd name="connsiteX4" fmla="*/ 296533 w 2450497"/>
              <a:gd name="connsiteY4" fmla="*/ 236461 h 2291704"/>
              <a:gd name="connsiteX5" fmla="*/ 276436 w 2450497"/>
              <a:gd name="connsiteY5" fmla="*/ 372114 h 2291704"/>
              <a:gd name="connsiteX6" fmla="*/ 201073 w 2450497"/>
              <a:gd name="connsiteY6" fmla="*/ 477622 h 2291704"/>
              <a:gd name="connsiteX7" fmla="*/ 175953 w 2450497"/>
              <a:gd name="connsiteY7" fmla="*/ 618299 h 2291704"/>
              <a:gd name="connsiteX8" fmla="*/ 196049 w 2450497"/>
              <a:gd name="connsiteY8" fmla="*/ 764000 h 2291704"/>
              <a:gd name="connsiteX9" fmla="*/ 186001 w 2450497"/>
              <a:gd name="connsiteY9" fmla="*/ 919749 h 2291704"/>
              <a:gd name="connsiteX10" fmla="*/ 115662 w 2450497"/>
              <a:gd name="connsiteY10" fmla="*/ 1050378 h 2291704"/>
              <a:gd name="connsiteX11" fmla="*/ 60397 w 2450497"/>
              <a:gd name="connsiteY11" fmla="*/ 1226224 h 2291704"/>
              <a:gd name="connsiteX12" fmla="*/ 106 w 2450497"/>
              <a:gd name="connsiteY12" fmla="*/ 1392022 h 2291704"/>
              <a:gd name="connsiteX13" fmla="*/ 45324 w 2450497"/>
              <a:gd name="connsiteY13" fmla="*/ 1447288 h 2291704"/>
              <a:gd name="connsiteX14" fmla="*/ 30251 w 2450497"/>
              <a:gd name="connsiteY14" fmla="*/ 1608061 h 2291704"/>
              <a:gd name="connsiteX15" fmla="*/ 125711 w 2450497"/>
              <a:gd name="connsiteY15" fmla="*/ 1713569 h 2291704"/>
              <a:gd name="connsiteX16" fmla="*/ 165904 w 2450497"/>
              <a:gd name="connsiteY16" fmla="*/ 1889415 h 2291704"/>
              <a:gd name="connsiteX17" fmla="*/ 296533 w 2450497"/>
              <a:gd name="connsiteY17" fmla="*/ 1994923 h 2291704"/>
              <a:gd name="connsiteX18" fmla="*/ 351799 w 2450497"/>
              <a:gd name="connsiteY18" fmla="*/ 2065261 h 2291704"/>
              <a:gd name="connsiteX19" fmla="*/ 422137 w 2450497"/>
              <a:gd name="connsiteY19" fmla="*/ 2170769 h 2291704"/>
              <a:gd name="connsiteX20" fmla="*/ 462331 w 2450497"/>
              <a:gd name="connsiteY20" fmla="*/ 2251156 h 2291704"/>
              <a:gd name="connsiteX21" fmla="*/ 547742 w 2450497"/>
              <a:gd name="connsiteY21" fmla="*/ 2286325 h 2291704"/>
              <a:gd name="connsiteX22" fmla="*/ 663298 w 2450497"/>
              <a:gd name="connsiteY22" fmla="*/ 2286325 h 2291704"/>
              <a:gd name="connsiteX23" fmla="*/ 743684 w 2450497"/>
              <a:gd name="connsiteY23" fmla="*/ 2236083 h 2291704"/>
              <a:gd name="connsiteX24" fmla="*/ 773829 w 2450497"/>
              <a:gd name="connsiteY24" fmla="*/ 2195890 h 2291704"/>
              <a:gd name="connsiteX25" fmla="*/ 783878 w 2450497"/>
              <a:gd name="connsiteY25" fmla="*/ 2155697 h 2291704"/>
              <a:gd name="connsiteX26" fmla="*/ 753733 w 2450497"/>
              <a:gd name="connsiteY26" fmla="*/ 2065261 h 2291704"/>
              <a:gd name="connsiteX27" fmla="*/ 693443 w 2450497"/>
              <a:gd name="connsiteY27" fmla="*/ 1989899 h 2291704"/>
              <a:gd name="connsiteX28" fmla="*/ 643201 w 2450497"/>
              <a:gd name="connsiteY28" fmla="*/ 1884391 h 2291704"/>
              <a:gd name="connsiteX29" fmla="*/ 643201 w 2450497"/>
              <a:gd name="connsiteY29" fmla="*/ 1809028 h 2291704"/>
              <a:gd name="connsiteX30" fmla="*/ 643201 w 2450497"/>
              <a:gd name="connsiteY30" fmla="*/ 1678400 h 2291704"/>
              <a:gd name="connsiteX31" fmla="*/ 648225 w 2450497"/>
              <a:gd name="connsiteY31" fmla="*/ 1542747 h 2291704"/>
              <a:gd name="connsiteX32" fmla="*/ 643201 w 2450497"/>
              <a:gd name="connsiteY32" fmla="*/ 1457336 h 2291704"/>
              <a:gd name="connsiteX33" fmla="*/ 623104 w 2450497"/>
              <a:gd name="connsiteY33" fmla="*/ 1316659 h 2291704"/>
              <a:gd name="connsiteX34" fmla="*/ 658273 w 2450497"/>
              <a:gd name="connsiteY34" fmla="*/ 1246321 h 2291704"/>
              <a:gd name="connsiteX35" fmla="*/ 678370 w 2450497"/>
              <a:gd name="connsiteY35" fmla="*/ 1095596 h 2291704"/>
              <a:gd name="connsiteX36" fmla="*/ 638177 w 2450497"/>
              <a:gd name="connsiteY36" fmla="*/ 924774 h 2291704"/>
              <a:gd name="connsiteX37" fmla="*/ 597983 w 2450497"/>
              <a:gd name="connsiteY37" fmla="*/ 839363 h 2291704"/>
              <a:gd name="connsiteX38" fmla="*/ 567838 w 2450497"/>
              <a:gd name="connsiteY38" fmla="*/ 683613 h 2291704"/>
              <a:gd name="connsiteX39" fmla="*/ 567838 w 2450497"/>
              <a:gd name="connsiteY39" fmla="*/ 573081 h 2291704"/>
              <a:gd name="connsiteX40" fmla="*/ 597983 w 2450497"/>
              <a:gd name="connsiteY40" fmla="*/ 442453 h 2291704"/>
              <a:gd name="connsiteX41" fmla="*/ 668322 w 2450497"/>
              <a:gd name="connsiteY41" fmla="*/ 352017 h 2291704"/>
              <a:gd name="connsiteX42" fmla="*/ 733636 w 2450497"/>
              <a:gd name="connsiteY42" fmla="*/ 321872 h 2291704"/>
              <a:gd name="connsiteX43" fmla="*/ 819047 w 2450497"/>
              <a:gd name="connsiteY43" fmla="*/ 286703 h 2291704"/>
              <a:gd name="connsiteX44" fmla="*/ 894410 w 2450497"/>
              <a:gd name="connsiteY44" fmla="*/ 276655 h 2291704"/>
              <a:gd name="connsiteX45" fmla="*/ 949676 w 2450497"/>
              <a:gd name="connsiteY45" fmla="*/ 336945 h 2291704"/>
              <a:gd name="connsiteX46" fmla="*/ 944651 w 2450497"/>
              <a:gd name="connsiteY46" fmla="*/ 437428 h 2291704"/>
              <a:gd name="connsiteX47" fmla="*/ 964748 w 2450497"/>
              <a:gd name="connsiteY47" fmla="*/ 583130 h 2291704"/>
              <a:gd name="connsiteX48" fmla="*/ 994893 w 2450497"/>
              <a:gd name="connsiteY48" fmla="*/ 688637 h 2291704"/>
              <a:gd name="connsiteX49" fmla="*/ 1009966 w 2450497"/>
              <a:gd name="connsiteY49" fmla="*/ 764000 h 2291704"/>
              <a:gd name="connsiteX50" fmla="*/ 1025038 w 2450497"/>
              <a:gd name="connsiteY50" fmla="*/ 854435 h 2291704"/>
              <a:gd name="connsiteX51" fmla="*/ 1055183 w 2450497"/>
              <a:gd name="connsiteY51" fmla="*/ 934822 h 2291704"/>
              <a:gd name="connsiteX52" fmla="*/ 1070256 w 2450497"/>
              <a:gd name="connsiteY52" fmla="*/ 969991 h 2291704"/>
              <a:gd name="connsiteX53" fmla="*/ 1095377 w 2450497"/>
              <a:gd name="connsiteY53" fmla="*/ 1005160 h 2291704"/>
              <a:gd name="connsiteX54" fmla="*/ 1140594 w 2450497"/>
              <a:gd name="connsiteY54" fmla="*/ 1145837 h 2291704"/>
              <a:gd name="connsiteX55" fmla="*/ 1195860 w 2450497"/>
              <a:gd name="connsiteY55" fmla="*/ 1281490 h 2291704"/>
              <a:gd name="connsiteX56" fmla="*/ 1251126 w 2450497"/>
              <a:gd name="connsiteY56" fmla="*/ 1397046 h 2291704"/>
              <a:gd name="connsiteX57" fmla="*/ 1351610 w 2450497"/>
              <a:gd name="connsiteY57" fmla="*/ 1472409 h 2291704"/>
              <a:gd name="connsiteX58" fmla="*/ 1442045 w 2450497"/>
              <a:gd name="connsiteY58" fmla="*/ 1472409 h 2291704"/>
              <a:gd name="connsiteX59" fmla="*/ 1477214 w 2450497"/>
              <a:gd name="connsiteY59" fmla="*/ 1432215 h 2291704"/>
              <a:gd name="connsiteX60" fmla="*/ 1437021 w 2450497"/>
              <a:gd name="connsiteY60" fmla="*/ 1361877 h 2291704"/>
              <a:gd name="connsiteX61" fmla="*/ 1406876 w 2450497"/>
              <a:gd name="connsiteY61" fmla="*/ 1286514 h 2291704"/>
              <a:gd name="connsiteX62" fmla="*/ 1381755 w 2450497"/>
              <a:gd name="connsiteY62" fmla="*/ 1231248 h 2291704"/>
              <a:gd name="connsiteX63" fmla="*/ 1351610 w 2450497"/>
              <a:gd name="connsiteY63" fmla="*/ 1110668 h 2291704"/>
              <a:gd name="connsiteX64" fmla="*/ 1331513 w 2450497"/>
              <a:gd name="connsiteY64" fmla="*/ 985064 h 2291704"/>
              <a:gd name="connsiteX65" fmla="*/ 1326489 w 2450497"/>
              <a:gd name="connsiteY65" fmla="*/ 829314 h 2291704"/>
              <a:gd name="connsiteX66" fmla="*/ 1326489 w 2450497"/>
              <a:gd name="connsiteY66" fmla="*/ 718782 h 2291704"/>
              <a:gd name="connsiteX67" fmla="*/ 1316440 w 2450497"/>
              <a:gd name="connsiteY67" fmla="*/ 603226 h 2291704"/>
              <a:gd name="connsiteX68" fmla="*/ 1301368 w 2450497"/>
              <a:gd name="connsiteY68" fmla="*/ 482646 h 2291704"/>
              <a:gd name="connsiteX69" fmla="*/ 1261175 w 2450497"/>
              <a:gd name="connsiteY69" fmla="*/ 402259 h 2291704"/>
              <a:gd name="connsiteX70" fmla="*/ 1246102 w 2450497"/>
              <a:gd name="connsiteY70" fmla="*/ 291727 h 2291704"/>
              <a:gd name="connsiteX71" fmla="*/ 1266199 w 2450497"/>
              <a:gd name="connsiteY71" fmla="*/ 226413 h 2291704"/>
              <a:gd name="connsiteX72" fmla="*/ 1281271 w 2450497"/>
              <a:gd name="connsiteY72" fmla="*/ 216365 h 2291704"/>
              <a:gd name="connsiteX73" fmla="*/ 1326489 w 2450497"/>
              <a:gd name="connsiteY73" fmla="*/ 196268 h 2291704"/>
              <a:gd name="connsiteX74" fmla="*/ 1396827 w 2450497"/>
              <a:gd name="connsiteY74" fmla="*/ 176171 h 2291704"/>
              <a:gd name="connsiteX75" fmla="*/ 1467166 w 2450497"/>
              <a:gd name="connsiteY75" fmla="*/ 181196 h 2291704"/>
              <a:gd name="connsiteX76" fmla="*/ 1517408 w 2450497"/>
              <a:gd name="connsiteY76" fmla="*/ 191244 h 2291704"/>
              <a:gd name="connsiteX77" fmla="*/ 1572673 w 2450497"/>
              <a:gd name="connsiteY77" fmla="*/ 251534 h 2291704"/>
              <a:gd name="connsiteX78" fmla="*/ 1632964 w 2450497"/>
              <a:gd name="connsiteY78" fmla="*/ 321872 h 2291704"/>
              <a:gd name="connsiteX79" fmla="*/ 1663109 w 2450497"/>
              <a:gd name="connsiteY79" fmla="*/ 568057 h 2291704"/>
              <a:gd name="connsiteX80" fmla="*/ 1663109 w 2450497"/>
              <a:gd name="connsiteY80" fmla="*/ 593178 h 2291704"/>
              <a:gd name="connsiteX81" fmla="*/ 1663109 w 2450497"/>
              <a:gd name="connsiteY81" fmla="*/ 728831 h 2291704"/>
              <a:gd name="connsiteX82" fmla="*/ 1663109 w 2450497"/>
              <a:gd name="connsiteY82" fmla="*/ 829314 h 2291704"/>
              <a:gd name="connsiteX83" fmla="*/ 1622915 w 2450497"/>
              <a:gd name="connsiteY83" fmla="*/ 924774 h 2291704"/>
              <a:gd name="connsiteX84" fmla="*/ 1592770 w 2450497"/>
              <a:gd name="connsiteY84" fmla="*/ 1000136 h 2291704"/>
              <a:gd name="connsiteX85" fmla="*/ 1587746 w 2450497"/>
              <a:gd name="connsiteY85" fmla="*/ 1060426 h 2291704"/>
              <a:gd name="connsiteX86" fmla="*/ 1627939 w 2450497"/>
              <a:gd name="connsiteY86" fmla="*/ 1160910 h 2291704"/>
              <a:gd name="connsiteX87" fmla="*/ 1668133 w 2450497"/>
              <a:gd name="connsiteY87" fmla="*/ 1241297 h 2291704"/>
              <a:gd name="connsiteX88" fmla="*/ 1743495 w 2450497"/>
              <a:gd name="connsiteY88" fmla="*/ 1397046 h 2291704"/>
              <a:gd name="connsiteX89" fmla="*/ 1748520 w 2450497"/>
              <a:gd name="connsiteY89" fmla="*/ 1472409 h 2291704"/>
              <a:gd name="connsiteX90" fmla="*/ 1748520 w 2450497"/>
              <a:gd name="connsiteY90" fmla="*/ 1552796 h 2291704"/>
              <a:gd name="connsiteX91" fmla="*/ 1713350 w 2450497"/>
              <a:gd name="connsiteY91" fmla="*/ 1633182 h 2291704"/>
              <a:gd name="connsiteX92" fmla="*/ 1381755 w 2450497"/>
              <a:gd name="connsiteY92" fmla="*/ 2095407 h 2291704"/>
              <a:gd name="connsiteX93" fmla="*/ 1452093 w 2450497"/>
              <a:gd name="connsiteY93" fmla="*/ 2221011 h 2291704"/>
              <a:gd name="connsiteX94" fmla="*/ 1527456 w 2450497"/>
              <a:gd name="connsiteY94" fmla="*/ 2210963 h 2291704"/>
              <a:gd name="connsiteX95" fmla="*/ 1597794 w 2450497"/>
              <a:gd name="connsiteY95" fmla="*/ 2160721 h 2291704"/>
              <a:gd name="connsiteX96" fmla="*/ 1673157 w 2450497"/>
              <a:gd name="connsiteY96" fmla="*/ 2080334 h 2291704"/>
              <a:gd name="connsiteX97" fmla="*/ 1783689 w 2450497"/>
              <a:gd name="connsiteY97" fmla="*/ 1919560 h 2291704"/>
              <a:gd name="connsiteX98" fmla="*/ 1859051 w 2450497"/>
              <a:gd name="connsiteY98" fmla="*/ 1738690 h 2291704"/>
              <a:gd name="connsiteX99" fmla="*/ 1889197 w 2450497"/>
              <a:gd name="connsiteY99" fmla="*/ 1658303 h 2291704"/>
              <a:gd name="connsiteX100" fmla="*/ 1954511 w 2450497"/>
              <a:gd name="connsiteY100" fmla="*/ 1492505 h 2291704"/>
              <a:gd name="connsiteX101" fmla="*/ 1964559 w 2450497"/>
              <a:gd name="connsiteY101" fmla="*/ 1351828 h 2291704"/>
              <a:gd name="connsiteX102" fmla="*/ 1904269 w 2450497"/>
              <a:gd name="connsiteY102" fmla="*/ 1181007 h 2291704"/>
              <a:gd name="connsiteX103" fmla="*/ 1833931 w 2450497"/>
              <a:gd name="connsiteY103" fmla="*/ 949894 h 2291704"/>
              <a:gd name="connsiteX104" fmla="*/ 1823882 w 2450497"/>
              <a:gd name="connsiteY104" fmla="*/ 723807 h 2291704"/>
              <a:gd name="connsiteX105" fmla="*/ 1843979 w 2450497"/>
              <a:gd name="connsiteY105" fmla="*/ 507767 h 2291704"/>
              <a:gd name="connsiteX106" fmla="*/ 1924366 w 2450497"/>
              <a:gd name="connsiteY106" fmla="*/ 392211 h 2291704"/>
              <a:gd name="connsiteX107" fmla="*/ 1974608 w 2450497"/>
              <a:gd name="connsiteY107" fmla="*/ 357042 h 2291704"/>
              <a:gd name="connsiteX108" fmla="*/ 2014801 w 2450497"/>
              <a:gd name="connsiteY108" fmla="*/ 367090 h 2291704"/>
              <a:gd name="connsiteX109" fmla="*/ 2070067 w 2450497"/>
              <a:gd name="connsiteY109" fmla="*/ 417332 h 2291704"/>
              <a:gd name="connsiteX110" fmla="*/ 2070067 w 2450497"/>
              <a:gd name="connsiteY110" fmla="*/ 678589 h 2291704"/>
              <a:gd name="connsiteX111" fmla="*/ 2075091 w 2450497"/>
              <a:gd name="connsiteY111" fmla="*/ 804193 h 2291704"/>
              <a:gd name="connsiteX112" fmla="*/ 2115284 w 2450497"/>
              <a:gd name="connsiteY112" fmla="*/ 874532 h 2291704"/>
              <a:gd name="connsiteX113" fmla="*/ 2145429 w 2450497"/>
              <a:gd name="connsiteY113" fmla="*/ 980039 h 2291704"/>
              <a:gd name="connsiteX114" fmla="*/ 2160502 w 2450497"/>
              <a:gd name="connsiteY114" fmla="*/ 1080523 h 2291704"/>
              <a:gd name="connsiteX115" fmla="*/ 2130357 w 2450497"/>
              <a:gd name="connsiteY115" fmla="*/ 1241297 h 2291704"/>
              <a:gd name="connsiteX116" fmla="*/ 2135381 w 2450497"/>
              <a:gd name="connsiteY116" fmla="*/ 1331732 h 2291704"/>
              <a:gd name="connsiteX117" fmla="*/ 2135381 w 2450497"/>
              <a:gd name="connsiteY117" fmla="*/ 1482457 h 2291704"/>
              <a:gd name="connsiteX118" fmla="*/ 2120309 w 2450497"/>
              <a:gd name="connsiteY118" fmla="*/ 1542747 h 2291704"/>
              <a:gd name="connsiteX119" fmla="*/ 2075091 w 2450497"/>
              <a:gd name="connsiteY119" fmla="*/ 1683424 h 2291704"/>
              <a:gd name="connsiteX120" fmla="*/ 2049970 w 2450497"/>
              <a:gd name="connsiteY120" fmla="*/ 1829125 h 2291704"/>
              <a:gd name="connsiteX121" fmla="*/ 2029873 w 2450497"/>
              <a:gd name="connsiteY121" fmla="*/ 1914536 h 2291704"/>
              <a:gd name="connsiteX122" fmla="*/ 2054994 w 2450497"/>
              <a:gd name="connsiteY122" fmla="*/ 1989899 h 2291704"/>
              <a:gd name="connsiteX123" fmla="*/ 2090164 w 2450497"/>
              <a:gd name="connsiteY123" fmla="*/ 2015020 h 2291704"/>
              <a:gd name="connsiteX124" fmla="*/ 2135381 w 2450497"/>
              <a:gd name="connsiteY124" fmla="*/ 2015020 h 2291704"/>
              <a:gd name="connsiteX125" fmla="*/ 2190647 w 2450497"/>
              <a:gd name="connsiteY125" fmla="*/ 1994923 h 2291704"/>
              <a:gd name="connsiteX126" fmla="*/ 2240889 w 2450497"/>
              <a:gd name="connsiteY126" fmla="*/ 1939657 h 2291704"/>
              <a:gd name="connsiteX127" fmla="*/ 2260986 w 2450497"/>
              <a:gd name="connsiteY127" fmla="*/ 1814053 h 2291704"/>
              <a:gd name="connsiteX128" fmla="*/ 2296155 w 2450497"/>
              <a:gd name="connsiteY128" fmla="*/ 1738690 h 2291704"/>
              <a:gd name="connsiteX129" fmla="*/ 2371517 w 2450497"/>
              <a:gd name="connsiteY129" fmla="*/ 1673376 h 2291704"/>
              <a:gd name="connsiteX130" fmla="*/ 2431808 w 2450497"/>
              <a:gd name="connsiteY130" fmla="*/ 1497530 h 2291704"/>
              <a:gd name="connsiteX131" fmla="*/ 2446880 w 2450497"/>
              <a:gd name="connsiteY131" fmla="*/ 1422167 h 2291704"/>
              <a:gd name="connsiteX132" fmla="*/ 2446880 w 2450497"/>
              <a:gd name="connsiteY132" fmla="*/ 1316659 h 2291704"/>
              <a:gd name="connsiteX133" fmla="*/ 2406687 w 2450497"/>
              <a:gd name="connsiteY133" fmla="*/ 1216176 h 2291704"/>
              <a:gd name="connsiteX134" fmla="*/ 2396638 w 2450497"/>
              <a:gd name="connsiteY134" fmla="*/ 1130765 h 2291704"/>
              <a:gd name="connsiteX135" fmla="*/ 2391614 w 2450497"/>
              <a:gd name="connsiteY135" fmla="*/ 1115692 h 2291704"/>
              <a:gd name="connsiteX136" fmla="*/ 2381566 w 2450497"/>
              <a:gd name="connsiteY136" fmla="*/ 1090571 h 2291704"/>
              <a:gd name="connsiteX137" fmla="*/ 2386590 w 2450497"/>
              <a:gd name="connsiteY137" fmla="*/ 1090571 h 2291704"/>
              <a:gd name="connsiteX0" fmla="*/ 678370 w 2450497"/>
              <a:gd name="connsiteY0" fmla="*/ 0 h 2266258"/>
              <a:gd name="connsiteX1" fmla="*/ 572862 w 2450497"/>
              <a:gd name="connsiteY1" fmla="*/ 55266 h 2266258"/>
              <a:gd name="connsiteX2" fmla="*/ 407065 w 2450497"/>
              <a:gd name="connsiteY2" fmla="*/ 145701 h 2266258"/>
              <a:gd name="connsiteX3" fmla="*/ 296533 w 2450497"/>
              <a:gd name="connsiteY3" fmla="*/ 211015 h 2266258"/>
              <a:gd name="connsiteX4" fmla="*/ 276436 w 2450497"/>
              <a:gd name="connsiteY4" fmla="*/ 346668 h 2266258"/>
              <a:gd name="connsiteX5" fmla="*/ 201073 w 2450497"/>
              <a:gd name="connsiteY5" fmla="*/ 452176 h 2266258"/>
              <a:gd name="connsiteX6" fmla="*/ 175953 w 2450497"/>
              <a:gd name="connsiteY6" fmla="*/ 592853 h 2266258"/>
              <a:gd name="connsiteX7" fmla="*/ 196049 w 2450497"/>
              <a:gd name="connsiteY7" fmla="*/ 738554 h 2266258"/>
              <a:gd name="connsiteX8" fmla="*/ 186001 w 2450497"/>
              <a:gd name="connsiteY8" fmla="*/ 894303 h 2266258"/>
              <a:gd name="connsiteX9" fmla="*/ 115662 w 2450497"/>
              <a:gd name="connsiteY9" fmla="*/ 1024932 h 2266258"/>
              <a:gd name="connsiteX10" fmla="*/ 60397 w 2450497"/>
              <a:gd name="connsiteY10" fmla="*/ 1200778 h 2266258"/>
              <a:gd name="connsiteX11" fmla="*/ 106 w 2450497"/>
              <a:gd name="connsiteY11" fmla="*/ 1366576 h 2266258"/>
              <a:gd name="connsiteX12" fmla="*/ 45324 w 2450497"/>
              <a:gd name="connsiteY12" fmla="*/ 1421842 h 2266258"/>
              <a:gd name="connsiteX13" fmla="*/ 30251 w 2450497"/>
              <a:gd name="connsiteY13" fmla="*/ 1582615 h 2266258"/>
              <a:gd name="connsiteX14" fmla="*/ 125711 w 2450497"/>
              <a:gd name="connsiteY14" fmla="*/ 1688123 h 2266258"/>
              <a:gd name="connsiteX15" fmla="*/ 165904 w 2450497"/>
              <a:gd name="connsiteY15" fmla="*/ 1863969 h 2266258"/>
              <a:gd name="connsiteX16" fmla="*/ 296533 w 2450497"/>
              <a:gd name="connsiteY16" fmla="*/ 1969477 h 2266258"/>
              <a:gd name="connsiteX17" fmla="*/ 351799 w 2450497"/>
              <a:gd name="connsiteY17" fmla="*/ 2039815 h 2266258"/>
              <a:gd name="connsiteX18" fmla="*/ 422137 w 2450497"/>
              <a:gd name="connsiteY18" fmla="*/ 2145323 h 2266258"/>
              <a:gd name="connsiteX19" fmla="*/ 462331 w 2450497"/>
              <a:gd name="connsiteY19" fmla="*/ 2225710 h 2266258"/>
              <a:gd name="connsiteX20" fmla="*/ 547742 w 2450497"/>
              <a:gd name="connsiteY20" fmla="*/ 2260879 h 2266258"/>
              <a:gd name="connsiteX21" fmla="*/ 663298 w 2450497"/>
              <a:gd name="connsiteY21" fmla="*/ 2260879 h 2266258"/>
              <a:gd name="connsiteX22" fmla="*/ 743684 w 2450497"/>
              <a:gd name="connsiteY22" fmla="*/ 2210637 h 2266258"/>
              <a:gd name="connsiteX23" fmla="*/ 773829 w 2450497"/>
              <a:gd name="connsiteY23" fmla="*/ 2170444 h 2266258"/>
              <a:gd name="connsiteX24" fmla="*/ 783878 w 2450497"/>
              <a:gd name="connsiteY24" fmla="*/ 2130251 h 2266258"/>
              <a:gd name="connsiteX25" fmla="*/ 753733 w 2450497"/>
              <a:gd name="connsiteY25" fmla="*/ 2039815 h 2266258"/>
              <a:gd name="connsiteX26" fmla="*/ 693443 w 2450497"/>
              <a:gd name="connsiteY26" fmla="*/ 1964453 h 2266258"/>
              <a:gd name="connsiteX27" fmla="*/ 643201 w 2450497"/>
              <a:gd name="connsiteY27" fmla="*/ 1858945 h 2266258"/>
              <a:gd name="connsiteX28" fmla="*/ 643201 w 2450497"/>
              <a:gd name="connsiteY28" fmla="*/ 1783582 h 2266258"/>
              <a:gd name="connsiteX29" fmla="*/ 643201 w 2450497"/>
              <a:gd name="connsiteY29" fmla="*/ 1652954 h 2266258"/>
              <a:gd name="connsiteX30" fmla="*/ 648225 w 2450497"/>
              <a:gd name="connsiteY30" fmla="*/ 1517301 h 2266258"/>
              <a:gd name="connsiteX31" fmla="*/ 643201 w 2450497"/>
              <a:gd name="connsiteY31" fmla="*/ 1431890 h 2266258"/>
              <a:gd name="connsiteX32" fmla="*/ 623104 w 2450497"/>
              <a:gd name="connsiteY32" fmla="*/ 1291213 h 2266258"/>
              <a:gd name="connsiteX33" fmla="*/ 658273 w 2450497"/>
              <a:gd name="connsiteY33" fmla="*/ 1220875 h 2266258"/>
              <a:gd name="connsiteX34" fmla="*/ 678370 w 2450497"/>
              <a:gd name="connsiteY34" fmla="*/ 1070150 h 2266258"/>
              <a:gd name="connsiteX35" fmla="*/ 638177 w 2450497"/>
              <a:gd name="connsiteY35" fmla="*/ 899328 h 2266258"/>
              <a:gd name="connsiteX36" fmla="*/ 597983 w 2450497"/>
              <a:gd name="connsiteY36" fmla="*/ 813917 h 2266258"/>
              <a:gd name="connsiteX37" fmla="*/ 567838 w 2450497"/>
              <a:gd name="connsiteY37" fmla="*/ 658167 h 2266258"/>
              <a:gd name="connsiteX38" fmla="*/ 567838 w 2450497"/>
              <a:gd name="connsiteY38" fmla="*/ 547635 h 2266258"/>
              <a:gd name="connsiteX39" fmla="*/ 597983 w 2450497"/>
              <a:gd name="connsiteY39" fmla="*/ 417007 h 2266258"/>
              <a:gd name="connsiteX40" fmla="*/ 668322 w 2450497"/>
              <a:gd name="connsiteY40" fmla="*/ 326571 h 2266258"/>
              <a:gd name="connsiteX41" fmla="*/ 733636 w 2450497"/>
              <a:gd name="connsiteY41" fmla="*/ 296426 h 2266258"/>
              <a:gd name="connsiteX42" fmla="*/ 819047 w 2450497"/>
              <a:gd name="connsiteY42" fmla="*/ 261257 h 2266258"/>
              <a:gd name="connsiteX43" fmla="*/ 894410 w 2450497"/>
              <a:gd name="connsiteY43" fmla="*/ 251209 h 2266258"/>
              <a:gd name="connsiteX44" fmla="*/ 949676 w 2450497"/>
              <a:gd name="connsiteY44" fmla="*/ 311499 h 2266258"/>
              <a:gd name="connsiteX45" fmla="*/ 944651 w 2450497"/>
              <a:gd name="connsiteY45" fmla="*/ 411982 h 2266258"/>
              <a:gd name="connsiteX46" fmla="*/ 964748 w 2450497"/>
              <a:gd name="connsiteY46" fmla="*/ 557684 h 2266258"/>
              <a:gd name="connsiteX47" fmla="*/ 994893 w 2450497"/>
              <a:gd name="connsiteY47" fmla="*/ 663191 h 2266258"/>
              <a:gd name="connsiteX48" fmla="*/ 1009966 w 2450497"/>
              <a:gd name="connsiteY48" fmla="*/ 738554 h 2266258"/>
              <a:gd name="connsiteX49" fmla="*/ 1025038 w 2450497"/>
              <a:gd name="connsiteY49" fmla="*/ 828989 h 2266258"/>
              <a:gd name="connsiteX50" fmla="*/ 1055183 w 2450497"/>
              <a:gd name="connsiteY50" fmla="*/ 909376 h 2266258"/>
              <a:gd name="connsiteX51" fmla="*/ 1070256 w 2450497"/>
              <a:gd name="connsiteY51" fmla="*/ 944545 h 2266258"/>
              <a:gd name="connsiteX52" fmla="*/ 1095377 w 2450497"/>
              <a:gd name="connsiteY52" fmla="*/ 979714 h 2266258"/>
              <a:gd name="connsiteX53" fmla="*/ 1140594 w 2450497"/>
              <a:gd name="connsiteY53" fmla="*/ 1120391 h 2266258"/>
              <a:gd name="connsiteX54" fmla="*/ 1195860 w 2450497"/>
              <a:gd name="connsiteY54" fmla="*/ 1256044 h 2266258"/>
              <a:gd name="connsiteX55" fmla="*/ 1251126 w 2450497"/>
              <a:gd name="connsiteY55" fmla="*/ 1371600 h 2266258"/>
              <a:gd name="connsiteX56" fmla="*/ 1351610 w 2450497"/>
              <a:gd name="connsiteY56" fmla="*/ 1446963 h 2266258"/>
              <a:gd name="connsiteX57" fmla="*/ 1442045 w 2450497"/>
              <a:gd name="connsiteY57" fmla="*/ 1446963 h 2266258"/>
              <a:gd name="connsiteX58" fmla="*/ 1477214 w 2450497"/>
              <a:gd name="connsiteY58" fmla="*/ 1406769 h 2266258"/>
              <a:gd name="connsiteX59" fmla="*/ 1437021 w 2450497"/>
              <a:gd name="connsiteY59" fmla="*/ 1336431 h 2266258"/>
              <a:gd name="connsiteX60" fmla="*/ 1406876 w 2450497"/>
              <a:gd name="connsiteY60" fmla="*/ 1261068 h 2266258"/>
              <a:gd name="connsiteX61" fmla="*/ 1381755 w 2450497"/>
              <a:gd name="connsiteY61" fmla="*/ 1205802 h 2266258"/>
              <a:gd name="connsiteX62" fmla="*/ 1351610 w 2450497"/>
              <a:gd name="connsiteY62" fmla="*/ 1085222 h 2266258"/>
              <a:gd name="connsiteX63" fmla="*/ 1331513 w 2450497"/>
              <a:gd name="connsiteY63" fmla="*/ 959618 h 2266258"/>
              <a:gd name="connsiteX64" fmla="*/ 1326489 w 2450497"/>
              <a:gd name="connsiteY64" fmla="*/ 803868 h 2266258"/>
              <a:gd name="connsiteX65" fmla="*/ 1326489 w 2450497"/>
              <a:gd name="connsiteY65" fmla="*/ 693336 h 2266258"/>
              <a:gd name="connsiteX66" fmla="*/ 1316440 w 2450497"/>
              <a:gd name="connsiteY66" fmla="*/ 577780 h 2266258"/>
              <a:gd name="connsiteX67" fmla="*/ 1301368 w 2450497"/>
              <a:gd name="connsiteY67" fmla="*/ 457200 h 2266258"/>
              <a:gd name="connsiteX68" fmla="*/ 1261175 w 2450497"/>
              <a:gd name="connsiteY68" fmla="*/ 376813 h 2266258"/>
              <a:gd name="connsiteX69" fmla="*/ 1246102 w 2450497"/>
              <a:gd name="connsiteY69" fmla="*/ 266281 h 2266258"/>
              <a:gd name="connsiteX70" fmla="*/ 1266199 w 2450497"/>
              <a:gd name="connsiteY70" fmla="*/ 200967 h 2266258"/>
              <a:gd name="connsiteX71" fmla="*/ 1281271 w 2450497"/>
              <a:gd name="connsiteY71" fmla="*/ 190919 h 2266258"/>
              <a:gd name="connsiteX72" fmla="*/ 1326489 w 2450497"/>
              <a:gd name="connsiteY72" fmla="*/ 170822 h 2266258"/>
              <a:gd name="connsiteX73" fmla="*/ 1396827 w 2450497"/>
              <a:gd name="connsiteY73" fmla="*/ 150725 h 2266258"/>
              <a:gd name="connsiteX74" fmla="*/ 1467166 w 2450497"/>
              <a:gd name="connsiteY74" fmla="*/ 155750 h 2266258"/>
              <a:gd name="connsiteX75" fmla="*/ 1517408 w 2450497"/>
              <a:gd name="connsiteY75" fmla="*/ 165798 h 2266258"/>
              <a:gd name="connsiteX76" fmla="*/ 1572673 w 2450497"/>
              <a:gd name="connsiteY76" fmla="*/ 226088 h 2266258"/>
              <a:gd name="connsiteX77" fmla="*/ 1632964 w 2450497"/>
              <a:gd name="connsiteY77" fmla="*/ 296426 h 2266258"/>
              <a:gd name="connsiteX78" fmla="*/ 1663109 w 2450497"/>
              <a:gd name="connsiteY78" fmla="*/ 542611 h 2266258"/>
              <a:gd name="connsiteX79" fmla="*/ 1663109 w 2450497"/>
              <a:gd name="connsiteY79" fmla="*/ 567732 h 2266258"/>
              <a:gd name="connsiteX80" fmla="*/ 1663109 w 2450497"/>
              <a:gd name="connsiteY80" fmla="*/ 703385 h 2266258"/>
              <a:gd name="connsiteX81" fmla="*/ 1663109 w 2450497"/>
              <a:gd name="connsiteY81" fmla="*/ 803868 h 2266258"/>
              <a:gd name="connsiteX82" fmla="*/ 1622915 w 2450497"/>
              <a:gd name="connsiteY82" fmla="*/ 899328 h 2266258"/>
              <a:gd name="connsiteX83" fmla="*/ 1592770 w 2450497"/>
              <a:gd name="connsiteY83" fmla="*/ 974690 h 2266258"/>
              <a:gd name="connsiteX84" fmla="*/ 1587746 w 2450497"/>
              <a:gd name="connsiteY84" fmla="*/ 1034980 h 2266258"/>
              <a:gd name="connsiteX85" fmla="*/ 1627939 w 2450497"/>
              <a:gd name="connsiteY85" fmla="*/ 1135464 h 2266258"/>
              <a:gd name="connsiteX86" fmla="*/ 1668133 w 2450497"/>
              <a:gd name="connsiteY86" fmla="*/ 1215851 h 2266258"/>
              <a:gd name="connsiteX87" fmla="*/ 1743495 w 2450497"/>
              <a:gd name="connsiteY87" fmla="*/ 1371600 h 2266258"/>
              <a:gd name="connsiteX88" fmla="*/ 1748520 w 2450497"/>
              <a:gd name="connsiteY88" fmla="*/ 1446963 h 2266258"/>
              <a:gd name="connsiteX89" fmla="*/ 1748520 w 2450497"/>
              <a:gd name="connsiteY89" fmla="*/ 1527350 h 2266258"/>
              <a:gd name="connsiteX90" fmla="*/ 1713350 w 2450497"/>
              <a:gd name="connsiteY90" fmla="*/ 1607736 h 2266258"/>
              <a:gd name="connsiteX91" fmla="*/ 1381755 w 2450497"/>
              <a:gd name="connsiteY91" fmla="*/ 2069961 h 2266258"/>
              <a:gd name="connsiteX92" fmla="*/ 1452093 w 2450497"/>
              <a:gd name="connsiteY92" fmla="*/ 2195565 h 2266258"/>
              <a:gd name="connsiteX93" fmla="*/ 1527456 w 2450497"/>
              <a:gd name="connsiteY93" fmla="*/ 2185517 h 2266258"/>
              <a:gd name="connsiteX94" fmla="*/ 1597794 w 2450497"/>
              <a:gd name="connsiteY94" fmla="*/ 2135275 h 2266258"/>
              <a:gd name="connsiteX95" fmla="*/ 1673157 w 2450497"/>
              <a:gd name="connsiteY95" fmla="*/ 2054888 h 2266258"/>
              <a:gd name="connsiteX96" fmla="*/ 1783689 w 2450497"/>
              <a:gd name="connsiteY96" fmla="*/ 1894114 h 2266258"/>
              <a:gd name="connsiteX97" fmla="*/ 1859051 w 2450497"/>
              <a:gd name="connsiteY97" fmla="*/ 1713244 h 2266258"/>
              <a:gd name="connsiteX98" fmla="*/ 1889197 w 2450497"/>
              <a:gd name="connsiteY98" fmla="*/ 1632857 h 2266258"/>
              <a:gd name="connsiteX99" fmla="*/ 1954511 w 2450497"/>
              <a:gd name="connsiteY99" fmla="*/ 1467059 h 2266258"/>
              <a:gd name="connsiteX100" fmla="*/ 1964559 w 2450497"/>
              <a:gd name="connsiteY100" fmla="*/ 1326382 h 2266258"/>
              <a:gd name="connsiteX101" fmla="*/ 1904269 w 2450497"/>
              <a:gd name="connsiteY101" fmla="*/ 1155561 h 2266258"/>
              <a:gd name="connsiteX102" fmla="*/ 1833931 w 2450497"/>
              <a:gd name="connsiteY102" fmla="*/ 924448 h 2266258"/>
              <a:gd name="connsiteX103" fmla="*/ 1823882 w 2450497"/>
              <a:gd name="connsiteY103" fmla="*/ 698361 h 2266258"/>
              <a:gd name="connsiteX104" fmla="*/ 1843979 w 2450497"/>
              <a:gd name="connsiteY104" fmla="*/ 482321 h 2266258"/>
              <a:gd name="connsiteX105" fmla="*/ 1924366 w 2450497"/>
              <a:gd name="connsiteY105" fmla="*/ 366765 h 2266258"/>
              <a:gd name="connsiteX106" fmla="*/ 1974608 w 2450497"/>
              <a:gd name="connsiteY106" fmla="*/ 331596 h 2266258"/>
              <a:gd name="connsiteX107" fmla="*/ 2014801 w 2450497"/>
              <a:gd name="connsiteY107" fmla="*/ 341644 h 2266258"/>
              <a:gd name="connsiteX108" fmla="*/ 2070067 w 2450497"/>
              <a:gd name="connsiteY108" fmla="*/ 391886 h 2266258"/>
              <a:gd name="connsiteX109" fmla="*/ 2070067 w 2450497"/>
              <a:gd name="connsiteY109" fmla="*/ 653143 h 2266258"/>
              <a:gd name="connsiteX110" fmla="*/ 2075091 w 2450497"/>
              <a:gd name="connsiteY110" fmla="*/ 778747 h 2266258"/>
              <a:gd name="connsiteX111" fmla="*/ 2115284 w 2450497"/>
              <a:gd name="connsiteY111" fmla="*/ 849086 h 2266258"/>
              <a:gd name="connsiteX112" fmla="*/ 2145429 w 2450497"/>
              <a:gd name="connsiteY112" fmla="*/ 954593 h 2266258"/>
              <a:gd name="connsiteX113" fmla="*/ 2160502 w 2450497"/>
              <a:gd name="connsiteY113" fmla="*/ 1055077 h 2266258"/>
              <a:gd name="connsiteX114" fmla="*/ 2130357 w 2450497"/>
              <a:gd name="connsiteY114" fmla="*/ 1215851 h 2266258"/>
              <a:gd name="connsiteX115" fmla="*/ 2135381 w 2450497"/>
              <a:gd name="connsiteY115" fmla="*/ 1306286 h 2266258"/>
              <a:gd name="connsiteX116" fmla="*/ 2135381 w 2450497"/>
              <a:gd name="connsiteY116" fmla="*/ 1457011 h 2266258"/>
              <a:gd name="connsiteX117" fmla="*/ 2120309 w 2450497"/>
              <a:gd name="connsiteY117" fmla="*/ 1517301 h 2266258"/>
              <a:gd name="connsiteX118" fmla="*/ 2075091 w 2450497"/>
              <a:gd name="connsiteY118" fmla="*/ 1657978 h 2266258"/>
              <a:gd name="connsiteX119" fmla="*/ 2049970 w 2450497"/>
              <a:gd name="connsiteY119" fmla="*/ 1803679 h 2266258"/>
              <a:gd name="connsiteX120" fmla="*/ 2029873 w 2450497"/>
              <a:gd name="connsiteY120" fmla="*/ 1889090 h 2266258"/>
              <a:gd name="connsiteX121" fmla="*/ 2054994 w 2450497"/>
              <a:gd name="connsiteY121" fmla="*/ 1964453 h 2266258"/>
              <a:gd name="connsiteX122" fmla="*/ 2090164 w 2450497"/>
              <a:gd name="connsiteY122" fmla="*/ 1989574 h 2266258"/>
              <a:gd name="connsiteX123" fmla="*/ 2135381 w 2450497"/>
              <a:gd name="connsiteY123" fmla="*/ 1989574 h 2266258"/>
              <a:gd name="connsiteX124" fmla="*/ 2190647 w 2450497"/>
              <a:gd name="connsiteY124" fmla="*/ 1969477 h 2266258"/>
              <a:gd name="connsiteX125" fmla="*/ 2240889 w 2450497"/>
              <a:gd name="connsiteY125" fmla="*/ 1914211 h 2266258"/>
              <a:gd name="connsiteX126" fmla="*/ 2260986 w 2450497"/>
              <a:gd name="connsiteY126" fmla="*/ 1788607 h 2266258"/>
              <a:gd name="connsiteX127" fmla="*/ 2296155 w 2450497"/>
              <a:gd name="connsiteY127" fmla="*/ 1713244 h 2266258"/>
              <a:gd name="connsiteX128" fmla="*/ 2371517 w 2450497"/>
              <a:gd name="connsiteY128" fmla="*/ 1647930 h 2266258"/>
              <a:gd name="connsiteX129" fmla="*/ 2431808 w 2450497"/>
              <a:gd name="connsiteY129" fmla="*/ 1472084 h 2266258"/>
              <a:gd name="connsiteX130" fmla="*/ 2446880 w 2450497"/>
              <a:gd name="connsiteY130" fmla="*/ 1396721 h 2266258"/>
              <a:gd name="connsiteX131" fmla="*/ 2446880 w 2450497"/>
              <a:gd name="connsiteY131" fmla="*/ 1291213 h 2266258"/>
              <a:gd name="connsiteX132" fmla="*/ 2406687 w 2450497"/>
              <a:gd name="connsiteY132" fmla="*/ 1190730 h 2266258"/>
              <a:gd name="connsiteX133" fmla="*/ 2396638 w 2450497"/>
              <a:gd name="connsiteY133" fmla="*/ 1105319 h 2266258"/>
              <a:gd name="connsiteX134" fmla="*/ 2391614 w 2450497"/>
              <a:gd name="connsiteY134" fmla="*/ 1090246 h 2266258"/>
              <a:gd name="connsiteX135" fmla="*/ 2381566 w 2450497"/>
              <a:gd name="connsiteY135" fmla="*/ 1065125 h 2266258"/>
              <a:gd name="connsiteX136" fmla="*/ 2386590 w 2450497"/>
              <a:gd name="connsiteY136" fmla="*/ 1065125 h 2266258"/>
              <a:gd name="connsiteX0" fmla="*/ 572862 w 2450497"/>
              <a:gd name="connsiteY0" fmla="*/ 0 h 2210992"/>
              <a:gd name="connsiteX1" fmla="*/ 407065 w 2450497"/>
              <a:gd name="connsiteY1" fmla="*/ 90435 h 2210992"/>
              <a:gd name="connsiteX2" fmla="*/ 296533 w 2450497"/>
              <a:gd name="connsiteY2" fmla="*/ 155749 h 2210992"/>
              <a:gd name="connsiteX3" fmla="*/ 276436 w 2450497"/>
              <a:gd name="connsiteY3" fmla="*/ 291402 h 2210992"/>
              <a:gd name="connsiteX4" fmla="*/ 201073 w 2450497"/>
              <a:gd name="connsiteY4" fmla="*/ 396910 h 2210992"/>
              <a:gd name="connsiteX5" fmla="*/ 175953 w 2450497"/>
              <a:gd name="connsiteY5" fmla="*/ 537587 h 2210992"/>
              <a:gd name="connsiteX6" fmla="*/ 196049 w 2450497"/>
              <a:gd name="connsiteY6" fmla="*/ 683288 h 2210992"/>
              <a:gd name="connsiteX7" fmla="*/ 186001 w 2450497"/>
              <a:gd name="connsiteY7" fmla="*/ 839037 h 2210992"/>
              <a:gd name="connsiteX8" fmla="*/ 115662 w 2450497"/>
              <a:gd name="connsiteY8" fmla="*/ 969666 h 2210992"/>
              <a:gd name="connsiteX9" fmla="*/ 60397 w 2450497"/>
              <a:gd name="connsiteY9" fmla="*/ 1145512 h 2210992"/>
              <a:gd name="connsiteX10" fmla="*/ 106 w 2450497"/>
              <a:gd name="connsiteY10" fmla="*/ 1311310 h 2210992"/>
              <a:gd name="connsiteX11" fmla="*/ 45324 w 2450497"/>
              <a:gd name="connsiteY11" fmla="*/ 1366576 h 2210992"/>
              <a:gd name="connsiteX12" fmla="*/ 30251 w 2450497"/>
              <a:gd name="connsiteY12" fmla="*/ 1527349 h 2210992"/>
              <a:gd name="connsiteX13" fmla="*/ 125711 w 2450497"/>
              <a:gd name="connsiteY13" fmla="*/ 1632857 h 2210992"/>
              <a:gd name="connsiteX14" fmla="*/ 165904 w 2450497"/>
              <a:gd name="connsiteY14" fmla="*/ 1808703 h 2210992"/>
              <a:gd name="connsiteX15" fmla="*/ 296533 w 2450497"/>
              <a:gd name="connsiteY15" fmla="*/ 1914211 h 2210992"/>
              <a:gd name="connsiteX16" fmla="*/ 351799 w 2450497"/>
              <a:gd name="connsiteY16" fmla="*/ 1984549 h 2210992"/>
              <a:gd name="connsiteX17" fmla="*/ 422137 w 2450497"/>
              <a:gd name="connsiteY17" fmla="*/ 2090057 h 2210992"/>
              <a:gd name="connsiteX18" fmla="*/ 462331 w 2450497"/>
              <a:gd name="connsiteY18" fmla="*/ 2170444 h 2210992"/>
              <a:gd name="connsiteX19" fmla="*/ 547742 w 2450497"/>
              <a:gd name="connsiteY19" fmla="*/ 2205613 h 2210992"/>
              <a:gd name="connsiteX20" fmla="*/ 663298 w 2450497"/>
              <a:gd name="connsiteY20" fmla="*/ 2205613 h 2210992"/>
              <a:gd name="connsiteX21" fmla="*/ 743684 w 2450497"/>
              <a:gd name="connsiteY21" fmla="*/ 2155371 h 2210992"/>
              <a:gd name="connsiteX22" fmla="*/ 773829 w 2450497"/>
              <a:gd name="connsiteY22" fmla="*/ 2115178 h 2210992"/>
              <a:gd name="connsiteX23" fmla="*/ 783878 w 2450497"/>
              <a:gd name="connsiteY23" fmla="*/ 2074985 h 2210992"/>
              <a:gd name="connsiteX24" fmla="*/ 753733 w 2450497"/>
              <a:gd name="connsiteY24" fmla="*/ 1984549 h 2210992"/>
              <a:gd name="connsiteX25" fmla="*/ 693443 w 2450497"/>
              <a:gd name="connsiteY25" fmla="*/ 1909187 h 2210992"/>
              <a:gd name="connsiteX26" fmla="*/ 643201 w 2450497"/>
              <a:gd name="connsiteY26" fmla="*/ 1803679 h 2210992"/>
              <a:gd name="connsiteX27" fmla="*/ 643201 w 2450497"/>
              <a:gd name="connsiteY27" fmla="*/ 1728316 h 2210992"/>
              <a:gd name="connsiteX28" fmla="*/ 643201 w 2450497"/>
              <a:gd name="connsiteY28" fmla="*/ 1597688 h 2210992"/>
              <a:gd name="connsiteX29" fmla="*/ 648225 w 2450497"/>
              <a:gd name="connsiteY29" fmla="*/ 1462035 h 2210992"/>
              <a:gd name="connsiteX30" fmla="*/ 643201 w 2450497"/>
              <a:gd name="connsiteY30" fmla="*/ 1376624 h 2210992"/>
              <a:gd name="connsiteX31" fmla="*/ 623104 w 2450497"/>
              <a:gd name="connsiteY31" fmla="*/ 1235947 h 2210992"/>
              <a:gd name="connsiteX32" fmla="*/ 658273 w 2450497"/>
              <a:gd name="connsiteY32" fmla="*/ 1165609 h 2210992"/>
              <a:gd name="connsiteX33" fmla="*/ 678370 w 2450497"/>
              <a:gd name="connsiteY33" fmla="*/ 1014884 h 2210992"/>
              <a:gd name="connsiteX34" fmla="*/ 638177 w 2450497"/>
              <a:gd name="connsiteY34" fmla="*/ 844062 h 2210992"/>
              <a:gd name="connsiteX35" fmla="*/ 597983 w 2450497"/>
              <a:gd name="connsiteY35" fmla="*/ 758651 h 2210992"/>
              <a:gd name="connsiteX36" fmla="*/ 567838 w 2450497"/>
              <a:gd name="connsiteY36" fmla="*/ 602901 h 2210992"/>
              <a:gd name="connsiteX37" fmla="*/ 567838 w 2450497"/>
              <a:gd name="connsiteY37" fmla="*/ 492369 h 2210992"/>
              <a:gd name="connsiteX38" fmla="*/ 597983 w 2450497"/>
              <a:gd name="connsiteY38" fmla="*/ 361741 h 2210992"/>
              <a:gd name="connsiteX39" fmla="*/ 668322 w 2450497"/>
              <a:gd name="connsiteY39" fmla="*/ 271305 h 2210992"/>
              <a:gd name="connsiteX40" fmla="*/ 733636 w 2450497"/>
              <a:gd name="connsiteY40" fmla="*/ 241160 h 2210992"/>
              <a:gd name="connsiteX41" fmla="*/ 819047 w 2450497"/>
              <a:gd name="connsiteY41" fmla="*/ 205991 h 2210992"/>
              <a:gd name="connsiteX42" fmla="*/ 894410 w 2450497"/>
              <a:gd name="connsiteY42" fmla="*/ 195943 h 2210992"/>
              <a:gd name="connsiteX43" fmla="*/ 949676 w 2450497"/>
              <a:gd name="connsiteY43" fmla="*/ 256233 h 2210992"/>
              <a:gd name="connsiteX44" fmla="*/ 944651 w 2450497"/>
              <a:gd name="connsiteY44" fmla="*/ 356716 h 2210992"/>
              <a:gd name="connsiteX45" fmla="*/ 964748 w 2450497"/>
              <a:gd name="connsiteY45" fmla="*/ 502418 h 2210992"/>
              <a:gd name="connsiteX46" fmla="*/ 994893 w 2450497"/>
              <a:gd name="connsiteY46" fmla="*/ 607925 h 2210992"/>
              <a:gd name="connsiteX47" fmla="*/ 1009966 w 2450497"/>
              <a:gd name="connsiteY47" fmla="*/ 683288 h 2210992"/>
              <a:gd name="connsiteX48" fmla="*/ 1025038 w 2450497"/>
              <a:gd name="connsiteY48" fmla="*/ 773723 h 2210992"/>
              <a:gd name="connsiteX49" fmla="*/ 1055183 w 2450497"/>
              <a:gd name="connsiteY49" fmla="*/ 854110 h 2210992"/>
              <a:gd name="connsiteX50" fmla="*/ 1070256 w 2450497"/>
              <a:gd name="connsiteY50" fmla="*/ 889279 h 2210992"/>
              <a:gd name="connsiteX51" fmla="*/ 1095377 w 2450497"/>
              <a:gd name="connsiteY51" fmla="*/ 924448 h 2210992"/>
              <a:gd name="connsiteX52" fmla="*/ 1140594 w 2450497"/>
              <a:gd name="connsiteY52" fmla="*/ 1065125 h 2210992"/>
              <a:gd name="connsiteX53" fmla="*/ 1195860 w 2450497"/>
              <a:gd name="connsiteY53" fmla="*/ 1200778 h 2210992"/>
              <a:gd name="connsiteX54" fmla="*/ 1251126 w 2450497"/>
              <a:gd name="connsiteY54" fmla="*/ 1316334 h 2210992"/>
              <a:gd name="connsiteX55" fmla="*/ 1351610 w 2450497"/>
              <a:gd name="connsiteY55" fmla="*/ 1391697 h 2210992"/>
              <a:gd name="connsiteX56" fmla="*/ 1442045 w 2450497"/>
              <a:gd name="connsiteY56" fmla="*/ 1391697 h 2210992"/>
              <a:gd name="connsiteX57" fmla="*/ 1477214 w 2450497"/>
              <a:gd name="connsiteY57" fmla="*/ 1351503 h 2210992"/>
              <a:gd name="connsiteX58" fmla="*/ 1437021 w 2450497"/>
              <a:gd name="connsiteY58" fmla="*/ 1281165 h 2210992"/>
              <a:gd name="connsiteX59" fmla="*/ 1406876 w 2450497"/>
              <a:gd name="connsiteY59" fmla="*/ 1205802 h 2210992"/>
              <a:gd name="connsiteX60" fmla="*/ 1381755 w 2450497"/>
              <a:gd name="connsiteY60" fmla="*/ 1150536 h 2210992"/>
              <a:gd name="connsiteX61" fmla="*/ 1351610 w 2450497"/>
              <a:gd name="connsiteY61" fmla="*/ 1029956 h 2210992"/>
              <a:gd name="connsiteX62" fmla="*/ 1331513 w 2450497"/>
              <a:gd name="connsiteY62" fmla="*/ 904352 h 2210992"/>
              <a:gd name="connsiteX63" fmla="*/ 1326489 w 2450497"/>
              <a:gd name="connsiteY63" fmla="*/ 748602 h 2210992"/>
              <a:gd name="connsiteX64" fmla="*/ 1326489 w 2450497"/>
              <a:gd name="connsiteY64" fmla="*/ 638070 h 2210992"/>
              <a:gd name="connsiteX65" fmla="*/ 1316440 w 2450497"/>
              <a:gd name="connsiteY65" fmla="*/ 522514 h 2210992"/>
              <a:gd name="connsiteX66" fmla="*/ 1301368 w 2450497"/>
              <a:gd name="connsiteY66" fmla="*/ 401934 h 2210992"/>
              <a:gd name="connsiteX67" fmla="*/ 1261175 w 2450497"/>
              <a:gd name="connsiteY67" fmla="*/ 321547 h 2210992"/>
              <a:gd name="connsiteX68" fmla="*/ 1246102 w 2450497"/>
              <a:gd name="connsiteY68" fmla="*/ 211015 h 2210992"/>
              <a:gd name="connsiteX69" fmla="*/ 1266199 w 2450497"/>
              <a:gd name="connsiteY69" fmla="*/ 145701 h 2210992"/>
              <a:gd name="connsiteX70" fmla="*/ 1281271 w 2450497"/>
              <a:gd name="connsiteY70" fmla="*/ 135653 h 2210992"/>
              <a:gd name="connsiteX71" fmla="*/ 1326489 w 2450497"/>
              <a:gd name="connsiteY71" fmla="*/ 115556 h 2210992"/>
              <a:gd name="connsiteX72" fmla="*/ 1396827 w 2450497"/>
              <a:gd name="connsiteY72" fmla="*/ 95459 h 2210992"/>
              <a:gd name="connsiteX73" fmla="*/ 1467166 w 2450497"/>
              <a:gd name="connsiteY73" fmla="*/ 100484 h 2210992"/>
              <a:gd name="connsiteX74" fmla="*/ 1517408 w 2450497"/>
              <a:gd name="connsiteY74" fmla="*/ 110532 h 2210992"/>
              <a:gd name="connsiteX75" fmla="*/ 1572673 w 2450497"/>
              <a:gd name="connsiteY75" fmla="*/ 170822 h 2210992"/>
              <a:gd name="connsiteX76" fmla="*/ 1632964 w 2450497"/>
              <a:gd name="connsiteY76" fmla="*/ 241160 h 2210992"/>
              <a:gd name="connsiteX77" fmla="*/ 1663109 w 2450497"/>
              <a:gd name="connsiteY77" fmla="*/ 487345 h 2210992"/>
              <a:gd name="connsiteX78" fmla="*/ 1663109 w 2450497"/>
              <a:gd name="connsiteY78" fmla="*/ 512466 h 2210992"/>
              <a:gd name="connsiteX79" fmla="*/ 1663109 w 2450497"/>
              <a:gd name="connsiteY79" fmla="*/ 648119 h 2210992"/>
              <a:gd name="connsiteX80" fmla="*/ 1663109 w 2450497"/>
              <a:gd name="connsiteY80" fmla="*/ 748602 h 2210992"/>
              <a:gd name="connsiteX81" fmla="*/ 1622915 w 2450497"/>
              <a:gd name="connsiteY81" fmla="*/ 844062 h 2210992"/>
              <a:gd name="connsiteX82" fmla="*/ 1592770 w 2450497"/>
              <a:gd name="connsiteY82" fmla="*/ 919424 h 2210992"/>
              <a:gd name="connsiteX83" fmla="*/ 1587746 w 2450497"/>
              <a:gd name="connsiteY83" fmla="*/ 979714 h 2210992"/>
              <a:gd name="connsiteX84" fmla="*/ 1627939 w 2450497"/>
              <a:gd name="connsiteY84" fmla="*/ 1080198 h 2210992"/>
              <a:gd name="connsiteX85" fmla="*/ 1668133 w 2450497"/>
              <a:gd name="connsiteY85" fmla="*/ 1160585 h 2210992"/>
              <a:gd name="connsiteX86" fmla="*/ 1743495 w 2450497"/>
              <a:gd name="connsiteY86" fmla="*/ 1316334 h 2210992"/>
              <a:gd name="connsiteX87" fmla="*/ 1748520 w 2450497"/>
              <a:gd name="connsiteY87" fmla="*/ 1391697 h 2210992"/>
              <a:gd name="connsiteX88" fmla="*/ 1748520 w 2450497"/>
              <a:gd name="connsiteY88" fmla="*/ 1472084 h 2210992"/>
              <a:gd name="connsiteX89" fmla="*/ 1713350 w 2450497"/>
              <a:gd name="connsiteY89" fmla="*/ 1552470 h 2210992"/>
              <a:gd name="connsiteX90" fmla="*/ 1381755 w 2450497"/>
              <a:gd name="connsiteY90" fmla="*/ 2014695 h 2210992"/>
              <a:gd name="connsiteX91" fmla="*/ 1452093 w 2450497"/>
              <a:gd name="connsiteY91" fmla="*/ 2140299 h 2210992"/>
              <a:gd name="connsiteX92" fmla="*/ 1527456 w 2450497"/>
              <a:gd name="connsiteY92" fmla="*/ 2130251 h 2210992"/>
              <a:gd name="connsiteX93" fmla="*/ 1597794 w 2450497"/>
              <a:gd name="connsiteY93" fmla="*/ 2080009 h 2210992"/>
              <a:gd name="connsiteX94" fmla="*/ 1673157 w 2450497"/>
              <a:gd name="connsiteY94" fmla="*/ 1999622 h 2210992"/>
              <a:gd name="connsiteX95" fmla="*/ 1783689 w 2450497"/>
              <a:gd name="connsiteY95" fmla="*/ 1838848 h 2210992"/>
              <a:gd name="connsiteX96" fmla="*/ 1859051 w 2450497"/>
              <a:gd name="connsiteY96" fmla="*/ 1657978 h 2210992"/>
              <a:gd name="connsiteX97" fmla="*/ 1889197 w 2450497"/>
              <a:gd name="connsiteY97" fmla="*/ 1577591 h 2210992"/>
              <a:gd name="connsiteX98" fmla="*/ 1954511 w 2450497"/>
              <a:gd name="connsiteY98" fmla="*/ 1411793 h 2210992"/>
              <a:gd name="connsiteX99" fmla="*/ 1964559 w 2450497"/>
              <a:gd name="connsiteY99" fmla="*/ 1271116 h 2210992"/>
              <a:gd name="connsiteX100" fmla="*/ 1904269 w 2450497"/>
              <a:gd name="connsiteY100" fmla="*/ 1100295 h 2210992"/>
              <a:gd name="connsiteX101" fmla="*/ 1833931 w 2450497"/>
              <a:gd name="connsiteY101" fmla="*/ 869182 h 2210992"/>
              <a:gd name="connsiteX102" fmla="*/ 1823882 w 2450497"/>
              <a:gd name="connsiteY102" fmla="*/ 643095 h 2210992"/>
              <a:gd name="connsiteX103" fmla="*/ 1843979 w 2450497"/>
              <a:gd name="connsiteY103" fmla="*/ 427055 h 2210992"/>
              <a:gd name="connsiteX104" fmla="*/ 1924366 w 2450497"/>
              <a:gd name="connsiteY104" fmla="*/ 311499 h 2210992"/>
              <a:gd name="connsiteX105" fmla="*/ 1974608 w 2450497"/>
              <a:gd name="connsiteY105" fmla="*/ 276330 h 2210992"/>
              <a:gd name="connsiteX106" fmla="*/ 2014801 w 2450497"/>
              <a:gd name="connsiteY106" fmla="*/ 286378 h 2210992"/>
              <a:gd name="connsiteX107" fmla="*/ 2070067 w 2450497"/>
              <a:gd name="connsiteY107" fmla="*/ 336620 h 2210992"/>
              <a:gd name="connsiteX108" fmla="*/ 2070067 w 2450497"/>
              <a:gd name="connsiteY108" fmla="*/ 597877 h 2210992"/>
              <a:gd name="connsiteX109" fmla="*/ 2075091 w 2450497"/>
              <a:gd name="connsiteY109" fmla="*/ 723481 h 2210992"/>
              <a:gd name="connsiteX110" fmla="*/ 2115284 w 2450497"/>
              <a:gd name="connsiteY110" fmla="*/ 793820 h 2210992"/>
              <a:gd name="connsiteX111" fmla="*/ 2145429 w 2450497"/>
              <a:gd name="connsiteY111" fmla="*/ 899327 h 2210992"/>
              <a:gd name="connsiteX112" fmla="*/ 2160502 w 2450497"/>
              <a:gd name="connsiteY112" fmla="*/ 999811 h 2210992"/>
              <a:gd name="connsiteX113" fmla="*/ 2130357 w 2450497"/>
              <a:gd name="connsiteY113" fmla="*/ 1160585 h 2210992"/>
              <a:gd name="connsiteX114" fmla="*/ 2135381 w 2450497"/>
              <a:gd name="connsiteY114" fmla="*/ 1251020 h 2210992"/>
              <a:gd name="connsiteX115" fmla="*/ 2135381 w 2450497"/>
              <a:gd name="connsiteY115" fmla="*/ 1401745 h 2210992"/>
              <a:gd name="connsiteX116" fmla="*/ 2120309 w 2450497"/>
              <a:gd name="connsiteY116" fmla="*/ 1462035 h 2210992"/>
              <a:gd name="connsiteX117" fmla="*/ 2075091 w 2450497"/>
              <a:gd name="connsiteY117" fmla="*/ 1602712 h 2210992"/>
              <a:gd name="connsiteX118" fmla="*/ 2049970 w 2450497"/>
              <a:gd name="connsiteY118" fmla="*/ 1748413 h 2210992"/>
              <a:gd name="connsiteX119" fmla="*/ 2029873 w 2450497"/>
              <a:gd name="connsiteY119" fmla="*/ 1833824 h 2210992"/>
              <a:gd name="connsiteX120" fmla="*/ 2054994 w 2450497"/>
              <a:gd name="connsiteY120" fmla="*/ 1909187 h 2210992"/>
              <a:gd name="connsiteX121" fmla="*/ 2090164 w 2450497"/>
              <a:gd name="connsiteY121" fmla="*/ 1934308 h 2210992"/>
              <a:gd name="connsiteX122" fmla="*/ 2135381 w 2450497"/>
              <a:gd name="connsiteY122" fmla="*/ 1934308 h 2210992"/>
              <a:gd name="connsiteX123" fmla="*/ 2190647 w 2450497"/>
              <a:gd name="connsiteY123" fmla="*/ 1914211 h 2210992"/>
              <a:gd name="connsiteX124" fmla="*/ 2240889 w 2450497"/>
              <a:gd name="connsiteY124" fmla="*/ 1858945 h 2210992"/>
              <a:gd name="connsiteX125" fmla="*/ 2260986 w 2450497"/>
              <a:gd name="connsiteY125" fmla="*/ 1733341 h 2210992"/>
              <a:gd name="connsiteX126" fmla="*/ 2296155 w 2450497"/>
              <a:gd name="connsiteY126" fmla="*/ 1657978 h 2210992"/>
              <a:gd name="connsiteX127" fmla="*/ 2371517 w 2450497"/>
              <a:gd name="connsiteY127" fmla="*/ 1592664 h 2210992"/>
              <a:gd name="connsiteX128" fmla="*/ 2431808 w 2450497"/>
              <a:gd name="connsiteY128" fmla="*/ 1416818 h 2210992"/>
              <a:gd name="connsiteX129" fmla="*/ 2446880 w 2450497"/>
              <a:gd name="connsiteY129" fmla="*/ 1341455 h 2210992"/>
              <a:gd name="connsiteX130" fmla="*/ 2446880 w 2450497"/>
              <a:gd name="connsiteY130" fmla="*/ 1235947 h 2210992"/>
              <a:gd name="connsiteX131" fmla="*/ 2406687 w 2450497"/>
              <a:gd name="connsiteY131" fmla="*/ 1135464 h 2210992"/>
              <a:gd name="connsiteX132" fmla="*/ 2396638 w 2450497"/>
              <a:gd name="connsiteY132" fmla="*/ 1050053 h 2210992"/>
              <a:gd name="connsiteX133" fmla="*/ 2391614 w 2450497"/>
              <a:gd name="connsiteY133" fmla="*/ 1034980 h 2210992"/>
              <a:gd name="connsiteX134" fmla="*/ 2381566 w 2450497"/>
              <a:gd name="connsiteY134" fmla="*/ 1009859 h 2210992"/>
              <a:gd name="connsiteX135" fmla="*/ 2386590 w 2450497"/>
              <a:gd name="connsiteY135" fmla="*/ 1009859 h 2210992"/>
              <a:gd name="connsiteX0" fmla="*/ 407065 w 2450497"/>
              <a:gd name="connsiteY0" fmla="*/ 0 h 2120557"/>
              <a:gd name="connsiteX1" fmla="*/ 296533 w 2450497"/>
              <a:gd name="connsiteY1" fmla="*/ 65314 h 2120557"/>
              <a:gd name="connsiteX2" fmla="*/ 276436 w 2450497"/>
              <a:gd name="connsiteY2" fmla="*/ 200967 h 2120557"/>
              <a:gd name="connsiteX3" fmla="*/ 201073 w 2450497"/>
              <a:gd name="connsiteY3" fmla="*/ 306475 h 2120557"/>
              <a:gd name="connsiteX4" fmla="*/ 175953 w 2450497"/>
              <a:gd name="connsiteY4" fmla="*/ 447152 h 2120557"/>
              <a:gd name="connsiteX5" fmla="*/ 196049 w 2450497"/>
              <a:gd name="connsiteY5" fmla="*/ 592853 h 2120557"/>
              <a:gd name="connsiteX6" fmla="*/ 186001 w 2450497"/>
              <a:gd name="connsiteY6" fmla="*/ 748602 h 2120557"/>
              <a:gd name="connsiteX7" fmla="*/ 115662 w 2450497"/>
              <a:gd name="connsiteY7" fmla="*/ 879231 h 2120557"/>
              <a:gd name="connsiteX8" fmla="*/ 60397 w 2450497"/>
              <a:gd name="connsiteY8" fmla="*/ 1055077 h 2120557"/>
              <a:gd name="connsiteX9" fmla="*/ 106 w 2450497"/>
              <a:gd name="connsiteY9" fmla="*/ 1220875 h 2120557"/>
              <a:gd name="connsiteX10" fmla="*/ 45324 w 2450497"/>
              <a:gd name="connsiteY10" fmla="*/ 1276141 h 2120557"/>
              <a:gd name="connsiteX11" fmla="*/ 30251 w 2450497"/>
              <a:gd name="connsiteY11" fmla="*/ 1436914 h 2120557"/>
              <a:gd name="connsiteX12" fmla="*/ 125711 w 2450497"/>
              <a:gd name="connsiteY12" fmla="*/ 1542422 h 2120557"/>
              <a:gd name="connsiteX13" fmla="*/ 165904 w 2450497"/>
              <a:gd name="connsiteY13" fmla="*/ 1718268 h 2120557"/>
              <a:gd name="connsiteX14" fmla="*/ 296533 w 2450497"/>
              <a:gd name="connsiteY14" fmla="*/ 1823776 h 2120557"/>
              <a:gd name="connsiteX15" fmla="*/ 351799 w 2450497"/>
              <a:gd name="connsiteY15" fmla="*/ 1894114 h 2120557"/>
              <a:gd name="connsiteX16" fmla="*/ 422137 w 2450497"/>
              <a:gd name="connsiteY16" fmla="*/ 1999622 h 2120557"/>
              <a:gd name="connsiteX17" fmla="*/ 462331 w 2450497"/>
              <a:gd name="connsiteY17" fmla="*/ 2080009 h 2120557"/>
              <a:gd name="connsiteX18" fmla="*/ 547742 w 2450497"/>
              <a:gd name="connsiteY18" fmla="*/ 2115178 h 2120557"/>
              <a:gd name="connsiteX19" fmla="*/ 663298 w 2450497"/>
              <a:gd name="connsiteY19" fmla="*/ 2115178 h 2120557"/>
              <a:gd name="connsiteX20" fmla="*/ 743684 w 2450497"/>
              <a:gd name="connsiteY20" fmla="*/ 2064936 h 2120557"/>
              <a:gd name="connsiteX21" fmla="*/ 773829 w 2450497"/>
              <a:gd name="connsiteY21" fmla="*/ 2024743 h 2120557"/>
              <a:gd name="connsiteX22" fmla="*/ 783878 w 2450497"/>
              <a:gd name="connsiteY22" fmla="*/ 1984550 h 2120557"/>
              <a:gd name="connsiteX23" fmla="*/ 753733 w 2450497"/>
              <a:gd name="connsiteY23" fmla="*/ 1894114 h 2120557"/>
              <a:gd name="connsiteX24" fmla="*/ 693443 w 2450497"/>
              <a:gd name="connsiteY24" fmla="*/ 1818752 h 2120557"/>
              <a:gd name="connsiteX25" fmla="*/ 643201 w 2450497"/>
              <a:gd name="connsiteY25" fmla="*/ 1713244 h 2120557"/>
              <a:gd name="connsiteX26" fmla="*/ 643201 w 2450497"/>
              <a:gd name="connsiteY26" fmla="*/ 1637881 h 2120557"/>
              <a:gd name="connsiteX27" fmla="*/ 643201 w 2450497"/>
              <a:gd name="connsiteY27" fmla="*/ 1507253 h 2120557"/>
              <a:gd name="connsiteX28" fmla="*/ 648225 w 2450497"/>
              <a:gd name="connsiteY28" fmla="*/ 1371600 h 2120557"/>
              <a:gd name="connsiteX29" fmla="*/ 643201 w 2450497"/>
              <a:gd name="connsiteY29" fmla="*/ 1286189 h 2120557"/>
              <a:gd name="connsiteX30" fmla="*/ 623104 w 2450497"/>
              <a:gd name="connsiteY30" fmla="*/ 1145512 h 2120557"/>
              <a:gd name="connsiteX31" fmla="*/ 658273 w 2450497"/>
              <a:gd name="connsiteY31" fmla="*/ 1075174 h 2120557"/>
              <a:gd name="connsiteX32" fmla="*/ 678370 w 2450497"/>
              <a:gd name="connsiteY32" fmla="*/ 924449 h 2120557"/>
              <a:gd name="connsiteX33" fmla="*/ 638177 w 2450497"/>
              <a:gd name="connsiteY33" fmla="*/ 753627 h 2120557"/>
              <a:gd name="connsiteX34" fmla="*/ 597983 w 2450497"/>
              <a:gd name="connsiteY34" fmla="*/ 668216 h 2120557"/>
              <a:gd name="connsiteX35" fmla="*/ 567838 w 2450497"/>
              <a:gd name="connsiteY35" fmla="*/ 512466 h 2120557"/>
              <a:gd name="connsiteX36" fmla="*/ 567838 w 2450497"/>
              <a:gd name="connsiteY36" fmla="*/ 401934 h 2120557"/>
              <a:gd name="connsiteX37" fmla="*/ 597983 w 2450497"/>
              <a:gd name="connsiteY37" fmla="*/ 271306 h 2120557"/>
              <a:gd name="connsiteX38" fmla="*/ 668322 w 2450497"/>
              <a:gd name="connsiteY38" fmla="*/ 180870 h 2120557"/>
              <a:gd name="connsiteX39" fmla="*/ 733636 w 2450497"/>
              <a:gd name="connsiteY39" fmla="*/ 150725 h 2120557"/>
              <a:gd name="connsiteX40" fmla="*/ 819047 w 2450497"/>
              <a:gd name="connsiteY40" fmla="*/ 115556 h 2120557"/>
              <a:gd name="connsiteX41" fmla="*/ 894410 w 2450497"/>
              <a:gd name="connsiteY41" fmla="*/ 105508 h 2120557"/>
              <a:gd name="connsiteX42" fmla="*/ 949676 w 2450497"/>
              <a:gd name="connsiteY42" fmla="*/ 165798 h 2120557"/>
              <a:gd name="connsiteX43" fmla="*/ 944651 w 2450497"/>
              <a:gd name="connsiteY43" fmla="*/ 266281 h 2120557"/>
              <a:gd name="connsiteX44" fmla="*/ 964748 w 2450497"/>
              <a:gd name="connsiteY44" fmla="*/ 411983 h 2120557"/>
              <a:gd name="connsiteX45" fmla="*/ 994893 w 2450497"/>
              <a:gd name="connsiteY45" fmla="*/ 517490 h 2120557"/>
              <a:gd name="connsiteX46" fmla="*/ 1009966 w 2450497"/>
              <a:gd name="connsiteY46" fmla="*/ 592853 h 2120557"/>
              <a:gd name="connsiteX47" fmla="*/ 1025038 w 2450497"/>
              <a:gd name="connsiteY47" fmla="*/ 683288 h 2120557"/>
              <a:gd name="connsiteX48" fmla="*/ 1055183 w 2450497"/>
              <a:gd name="connsiteY48" fmla="*/ 763675 h 2120557"/>
              <a:gd name="connsiteX49" fmla="*/ 1070256 w 2450497"/>
              <a:gd name="connsiteY49" fmla="*/ 798844 h 2120557"/>
              <a:gd name="connsiteX50" fmla="*/ 1095377 w 2450497"/>
              <a:gd name="connsiteY50" fmla="*/ 834013 h 2120557"/>
              <a:gd name="connsiteX51" fmla="*/ 1140594 w 2450497"/>
              <a:gd name="connsiteY51" fmla="*/ 974690 h 2120557"/>
              <a:gd name="connsiteX52" fmla="*/ 1195860 w 2450497"/>
              <a:gd name="connsiteY52" fmla="*/ 1110343 h 2120557"/>
              <a:gd name="connsiteX53" fmla="*/ 1251126 w 2450497"/>
              <a:gd name="connsiteY53" fmla="*/ 1225899 h 2120557"/>
              <a:gd name="connsiteX54" fmla="*/ 1351610 w 2450497"/>
              <a:gd name="connsiteY54" fmla="*/ 1301262 h 2120557"/>
              <a:gd name="connsiteX55" fmla="*/ 1442045 w 2450497"/>
              <a:gd name="connsiteY55" fmla="*/ 1301262 h 2120557"/>
              <a:gd name="connsiteX56" fmla="*/ 1477214 w 2450497"/>
              <a:gd name="connsiteY56" fmla="*/ 1261068 h 2120557"/>
              <a:gd name="connsiteX57" fmla="*/ 1437021 w 2450497"/>
              <a:gd name="connsiteY57" fmla="*/ 1190730 h 2120557"/>
              <a:gd name="connsiteX58" fmla="*/ 1406876 w 2450497"/>
              <a:gd name="connsiteY58" fmla="*/ 1115367 h 2120557"/>
              <a:gd name="connsiteX59" fmla="*/ 1381755 w 2450497"/>
              <a:gd name="connsiteY59" fmla="*/ 1060101 h 2120557"/>
              <a:gd name="connsiteX60" fmla="*/ 1351610 w 2450497"/>
              <a:gd name="connsiteY60" fmla="*/ 939521 h 2120557"/>
              <a:gd name="connsiteX61" fmla="*/ 1331513 w 2450497"/>
              <a:gd name="connsiteY61" fmla="*/ 813917 h 2120557"/>
              <a:gd name="connsiteX62" fmla="*/ 1326489 w 2450497"/>
              <a:gd name="connsiteY62" fmla="*/ 658167 h 2120557"/>
              <a:gd name="connsiteX63" fmla="*/ 1326489 w 2450497"/>
              <a:gd name="connsiteY63" fmla="*/ 547635 h 2120557"/>
              <a:gd name="connsiteX64" fmla="*/ 1316440 w 2450497"/>
              <a:gd name="connsiteY64" fmla="*/ 432079 h 2120557"/>
              <a:gd name="connsiteX65" fmla="*/ 1301368 w 2450497"/>
              <a:gd name="connsiteY65" fmla="*/ 311499 h 2120557"/>
              <a:gd name="connsiteX66" fmla="*/ 1261175 w 2450497"/>
              <a:gd name="connsiteY66" fmla="*/ 231112 h 2120557"/>
              <a:gd name="connsiteX67" fmla="*/ 1246102 w 2450497"/>
              <a:gd name="connsiteY67" fmla="*/ 120580 h 2120557"/>
              <a:gd name="connsiteX68" fmla="*/ 1266199 w 2450497"/>
              <a:gd name="connsiteY68" fmla="*/ 55266 h 2120557"/>
              <a:gd name="connsiteX69" fmla="*/ 1281271 w 2450497"/>
              <a:gd name="connsiteY69" fmla="*/ 45218 h 2120557"/>
              <a:gd name="connsiteX70" fmla="*/ 1326489 w 2450497"/>
              <a:gd name="connsiteY70" fmla="*/ 25121 h 2120557"/>
              <a:gd name="connsiteX71" fmla="*/ 1396827 w 2450497"/>
              <a:gd name="connsiteY71" fmla="*/ 5024 h 2120557"/>
              <a:gd name="connsiteX72" fmla="*/ 1467166 w 2450497"/>
              <a:gd name="connsiteY72" fmla="*/ 10049 h 2120557"/>
              <a:gd name="connsiteX73" fmla="*/ 1517408 w 2450497"/>
              <a:gd name="connsiteY73" fmla="*/ 20097 h 2120557"/>
              <a:gd name="connsiteX74" fmla="*/ 1572673 w 2450497"/>
              <a:gd name="connsiteY74" fmla="*/ 80387 h 2120557"/>
              <a:gd name="connsiteX75" fmla="*/ 1632964 w 2450497"/>
              <a:gd name="connsiteY75" fmla="*/ 150725 h 2120557"/>
              <a:gd name="connsiteX76" fmla="*/ 1663109 w 2450497"/>
              <a:gd name="connsiteY76" fmla="*/ 396910 h 2120557"/>
              <a:gd name="connsiteX77" fmla="*/ 1663109 w 2450497"/>
              <a:gd name="connsiteY77" fmla="*/ 422031 h 2120557"/>
              <a:gd name="connsiteX78" fmla="*/ 1663109 w 2450497"/>
              <a:gd name="connsiteY78" fmla="*/ 557684 h 2120557"/>
              <a:gd name="connsiteX79" fmla="*/ 1663109 w 2450497"/>
              <a:gd name="connsiteY79" fmla="*/ 658167 h 2120557"/>
              <a:gd name="connsiteX80" fmla="*/ 1622915 w 2450497"/>
              <a:gd name="connsiteY80" fmla="*/ 753627 h 2120557"/>
              <a:gd name="connsiteX81" fmla="*/ 1592770 w 2450497"/>
              <a:gd name="connsiteY81" fmla="*/ 828989 h 2120557"/>
              <a:gd name="connsiteX82" fmla="*/ 1587746 w 2450497"/>
              <a:gd name="connsiteY82" fmla="*/ 889279 h 2120557"/>
              <a:gd name="connsiteX83" fmla="*/ 1627939 w 2450497"/>
              <a:gd name="connsiteY83" fmla="*/ 989763 h 2120557"/>
              <a:gd name="connsiteX84" fmla="*/ 1668133 w 2450497"/>
              <a:gd name="connsiteY84" fmla="*/ 1070150 h 2120557"/>
              <a:gd name="connsiteX85" fmla="*/ 1743495 w 2450497"/>
              <a:gd name="connsiteY85" fmla="*/ 1225899 h 2120557"/>
              <a:gd name="connsiteX86" fmla="*/ 1748520 w 2450497"/>
              <a:gd name="connsiteY86" fmla="*/ 1301262 h 2120557"/>
              <a:gd name="connsiteX87" fmla="*/ 1748520 w 2450497"/>
              <a:gd name="connsiteY87" fmla="*/ 1381649 h 2120557"/>
              <a:gd name="connsiteX88" fmla="*/ 1713350 w 2450497"/>
              <a:gd name="connsiteY88" fmla="*/ 1462035 h 2120557"/>
              <a:gd name="connsiteX89" fmla="*/ 1381755 w 2450497"/>
              <a:gd name="connsiteY89" fmla="*/ 1924260 h 2120557"/>
              <a:gd name="connsiteX90" fmla="*/ 1452093 w 2450497"/>
              <a:gd name="connsiteY90" fmla="*/ 2049864 h 2120557"/>
              <a:gd name="connsiteX91" fmla="*/ 1527456 w 2450497"/>
              <a:gd name="connsiteY91" fmla="*/ 2039816 h 2120557"/>
              <a:gd name="connsiteX92" fmla="*/ 1597794 w 2450497"/>
              <a:gd name="connsiteY92" fmla="*/ 1989574 h 2120557"/>
              <a:gd name="connsiteX93" fmla="*/ 1673157 w 2450497"/>
              <a:gd name="connsiteY93" fmla="*/ 1909187 h 2120557"/>
              <a:gd name="connsiteX94" fmla="*/ 1783689 w 2450497"/>
              <a:gd name="connsiteY94" fmla="*/ 1748413 h 2120557"/>
              <a:gd name="connsiteX95" fmla="*/ 1859051 w 2450497"/>
              <a:gd name="connsiteY95" fmla="*/ 1567543 h 2120557"/>
              <a:gd name="connsiteX96" fmla="*/ 1889197 w 2450497"/>
              <a:gd name="connsiteY96" fmla="*/ 1487156 h 2120557"/>
              <a:gd name="connsiteX97" fmla="*/ 1954511 w 2450497"/>
              <a:gd name="connsiteY97" fmla="*/ 1321358 h 2120557"/>
              <a:gd name="connsiteX98" fmla="*/ 1964559 w 2450497"/>
              <a:gd name="connsiteY98" fmla="*/ 1180681 h 2120557"/>
              <a:gd name="connsiteX99" fmla="*/ 1904269 w 2450497"/>
              <a:gd name="connsiteY99" fmla="*/ 1009860 h 2120557"/>
              <a:gd name="connsiteX100" fmla="*/ 1833931 w 2450497"/>
              <a:gd name="connsiteY100" fmla="*/ 778747 h 2120557"/>
              <a:gd name="connsiteX101" fmla="*/ 1823882 w 2450497"/>
              <a:gd name="connsiteY101" fmla="*/ 552660 h 2120557"/>
              <a:gd name="connsiteX102" fmla="*/ 1843979 w 2450497"/>
              <a:gd name="connsiteY102" fmla="*/ 336620 h 2120557"/>
              <a:gd name="connsiteX103" fmla="*/ 1924366 w 2450497"/>
              <a:gd name="connsiteY103" fmla="*/ 221064 h 2120557"/>
              <a:gd name="connsiteX104" fmla="*/ 1974608 w 2450497"/>
              <a:gd name="connsiteY104" fmla="*/ 185895 h 2120557"/>
              <a:gd name="connsiteX105" fmla="*/ 2014801 w 2450497"/>
              <a:gd name="connsiteY105" fmla="*/ 195943 h 2120557"/>
              <a:gd name="connsiteX106" fmla="*/ 2070067 w 2450497"/>
              <a:gd name="connsiteY106" fmla="*/ 246185 h 2120557"/>
              <a:gd name="connsiteX107" fmla="*/ 2070067 w 2450497"/>
              <a:gd name="connsiteY107" fmla="*/ 507442 h 2120557"/>
              <a:gd name="connsiteX108" fmla="*/ 2075091 w 2450497"/>
              <a:gd name="connsiteY108" fmla="*/ 633046 h 2120557"/>
              <a:gd name="connsiteX109" fmla="*/ 2115284 w 2450497"/>
              <a:gd name="connsiteY109" fmla="*/ 703385 h 2120557"/>
              <a:gd name="connsiteX110" fmla="*/ 2145429 w 2450497"/>
              <a:gd name="connsiteY110" fmla="*/ 808892 h 2120557"/>
              <a:gd name="connsiteX111" fmla="*/ 2160502 w 2450497"/>
              <a:gd name="connsiteY111" fmla="*/ 909376 h 2120557"/>
              <a:gd name="connsiteX112" fmla="*/ 2130357 w 2450497"/>
              <a:gd name="connsiteY112" fmla="*/ 1070150 h 2120557"/>
              <a:gd name="connsiteX113" fmla="*/ 2135381 w 2450497"/>
              <a:gd name="connsiteY113" fmla="*/ 1160585 h 2120557"/>
              <a:gd name="connsiteX114" fmla="*/ 2135381 w 2450497"/>
              <a:gd name="connsiteY114" fmla="*/ 1311310 h 2120557"/>
              <a:gd name="connsiteX115" fmla="*/ 2120309 w 2450497"/>
              <a:gd name="connsiteY115" fmla="*/ 1371600 h 2120557"/>
              <a:gd name="connsiteX116" fmla="*/ 2075091 w 2450497"/>
              <a:gd name="connsiteY116" fmla="*/ 1512277 h 2120557"/>
              <a:gd name="connsiteX117" fmla="*/ 2049970 w 2450497"/>
              <a:gd name="connsiteY117" fmla="*/ 1657978 h 2120557"/>
              <a:gd name="connsiteX118" fmla="*/ 2029873 w 2450497"/>
              <a:gd name="connsiteY118" fmla="*/ 1743389 h 2120557"/>
              <a:gd name="connsiteX119" fmla="*/ 2054994 w 2450497"/>
              <a:gd name="connsiteY119" fmla="*/ 1818752 h 2120557"/>
              <a:gd name="connsiteX120" fmla="*/ 2090164 w 2450497"/>
              <a:gd name="connsiteY120" fmla="*/ 1843873 h 2120557"/>
              <a:gd name="connsiteX121" fmla="*/ 2135381 w 2450497"/>
              <a:gd name="connsiteY121" fmla="*/ 1843873 h 2120557"/>
              <a:gd name="connsiteX122" fmla="*/ 2190647 w 2450497"/>
              <a:gd name="connsiteY122" fmla="*/ 1823776 h 2120557"/>
              <a:gd name="connsiteX123" fmla="*/ 2240889 w 2450497"/>
              <a:gd name="connsiteY123" fmla="*/ 1768510 h 2120557"/>
              <a:gd name="connsiteX124" fmla="*/ 2260986 w 2450497"/>
              <a:gd name="connsiteY124" fmla="*/ 1642906 h 2120557"/>
              <a:gd name="connsiteX125" fmla="*/ 2296155 w 2450497"/>
              <a:gd name="connsiteY125" fmla="*/ 1567543 h 2120557"/>
              <a:gd name="connsiteX126" fmla="*/ 2371517 w 2450497"/>
              <a:gd name="connsiteY126" fmla="*/ 1502229 h 2120557"/>
              <a:gd name="connsiteX127" fmla="*/ 2431808 w 2450497"/>
              <a:gd name="connsiteY127" fmla="*/ 1326383 h 2120557"/>
              <a:gd name="connsiteX128" fmla="*/ 2446880 w 2450497"/>
              <a:gd name="connsiteY128" fmla="*/ 1251020 h 2120557"/>
              <a:gd name="connsiteX129" fmla="*/ 2446880 w 2450497"/>
              <a:gd name="connsiteY129" fmla="*/ 1145512 h 2120557"/>
              <a:gd name="connsiteX130" fmla="*/ 2406687 w 2450497"/>
              <a:gd name="connsiteY130" fmla="*/ 1045029 h 2120557"/>
              <a:gd name="connsiteX131" fmla="*/ 2396638 w 2450497"/>
              <a:gd name="connsiteY131" fmla="*/ 959618 h 2120557"/>
              <a:gd name="connsiteX132" fmla="*/ 2391614 w 2450497"/>
              <a:gd name="connsiteY132" fmla="*/ 944545 h 2120557"/>
              <a:gd name="connsiteX133" fmla="*/ 2381566 w 2450497"/>
              <a:gd name="connsiteY133" fmla="*/ 919424 h 2120557"/>
              <a:gd name="connsiteX134" fmla="*/ 2386590 w 2450497"/>
              <a:gd name="connsiteY134" fmla="*/ 919424 h 2120557"/>
              <a:gd name="connsiteX0" fmla="*/ 296533 w 2450497"/>
              <a:gd name="connsiteY0" fmla="*/ 60975 h 2116218"/>
              <a:gd name="connsiteX1" fmla="*/ 276436 w 2450497"/>
              <a:gd name="connsiteY1" fmla="*/ 196628 h 2116218"/>
              <a:gd name="connsiteX2" fmla="*/ 201073 w 2450497"/>
              <a:gd name="connsiteY2" fmla="*/ 302136 h 2116218"/>
              <a:gd name="connsiteX3" fmla="*/ 175953 w 2450497"/>
              <a:gd name="connsiteY3" fmla="*/ 442813 h 2116218"/>
              <a:gd name="connsiteX4" fmla="*/ 196049 w 2450497"/>
              <a:gd name="connsiteY4" fmla="*/ 588514 h 2116218"/>
              <a:gd name="connsiteX5" fmla="*/ 186001 w 2450497"/>
              <a:gd name="connsiteY5" fmla="*/ 744263 h 2116218"/>
              <a:gd name="connsiteX6" fmla="*/ 115662 w 2450497"/>
              <a:gd name="connsiteY6" fmla="*/ 874892 h 2116218"/>
              <a:gd name="connsiteX7" fmla="*/ 60397 w 2450497"/>
              <a:gd name="connsiteY7" fmla="*/ 1050738 h 2116218"/>
              <a:gd name="connsiteX8" fmla="*/ 106 w 2450497"/>
              <a:gd name="connsiteY8" fmla="*/ 1216536 h 2116218"/>
              <a:gd name="connsiteX9" fmla="*/ 45324 w 2450497"/>
              <a:gd name="connsiteY9" fmla="*/ 1271802 h 2116218"/>
              <a:gd name="connsiteX10" fmla="*/ 30251 w 2450497"/>
              <a:gd name="connsiteY10" fmla="*/ 1432575 h 2116218"/>
              <a:gd name="connsiteX11" fmla="*/ 125711 w 2450497"/>
              <a:gd name="connsiteY11" fmla="*/ 1538083 h 2116218"/>
              <a:gd name="connsiteX12" fmla="*/ 165904 w 2450497"/>
              <a:gd name="connsiteY12" fmla="*/ 1713929 h 2116218"/>
              <a:gd name="connsiteX13" fmla="*/ 296533 w 2450497"/>
              <a:gd name="connsiteY13" fmla="*/ 1819437 h 2116218"/>
              <a:gd name="connsiteX14" fmla="*/ 351799 w 2450497"/>
              <a:gd name="connsiteY14" fmla="*/ 1889775 h 2116218"/>
              <a:gd name="connsiteX15" fmla="*/ 422137 w 2450497"/>
              <a:gd name="connsiteY15" fmla="*/ 1995283 h 2116218"/>
              <a:gd name="connsiteX16" fmla="*/ 462331 w 2450497"/>
              <a:gd name="connsiteY16" fmla="*/ 2075670 h 2116218"/>
              <a:gd name="connsiteX17" fmla="*/ 547742 w 2450497"/>
              <a:gd name="connsiteY17" fmla="*/ 2110839 h 2116218"/>
              <a:gd name="connsiteX18" fmla="*/ 663298 w 2450497"/>
              <a:gd name="connsiteY18" fmla="*/ 2110839 h 2116218"/>
              <a:gd name="connsiteX19" fmla="*/ 743684 w 2450497"/>
              <a:gd name="connsiteY19" fmla="*/ 2060597 h 2116218"/>
              <a:gd name="connsiteX20" fmla="*/ 773829 w 2450497"/>
              <a:gd name="connsiteY20" fmla="*/ 2020404 h 2116218"/>
              <a:gd name="connsiteX21" fmla="*/ 783878 w 2450497"/>
              <a:gd name="connsiteY21" fmla="*/ 1980211 h 2116218"/>
              <a:gd name="connsiteX22" fmla="*/ 753733 w 2450497"/>
              <a:gd name="connsiteY22" fmla="*/ 1889775 h 2116218"/>
              <a:gd name="connsiteX23" fmla="*/ 693443 w 2450497"/>
              <a:gd name="connsiteY23" fmla="*/ 1814413 h 2116218"/>
              <a:gd name="connsiteX24" fmla="*/ 643201 w 2450497"/>
              <a:gd name="connsiteY24" fmla="*/ 1708905 h 2116218"/>
              <a:gd name="connsiteX25" fmla="*/ 643201 w 2450497"/>
              <a:gd name="connsiteY25" fmla="*/ 1633542 h 2116218"/>
              <a:gd name="connsiteX26" fmla="*/ 643201 w 2450497"/>
              <a:gd name="connsiteY26" fmla="*/ 1502914 h 2116218"/>
              <a:gd name="connsiteX27" fmla="*/ 648225 w 2450497"/>
              <a:gd name="connsiteY27" fmla="*/ 1367261 h 2116218"/>
              <a:gd name="connsiteX28" fmla="*/ 643201 w 2450497"/>
              <a:gd name="connsiteY28" fmla="*/ 1281850 h 2116218"/>
              <a:gd name="connsiteX29" fmla="*/ 623104 w 2450497"/>
              <a:gd name="connsiteY29" fmla="*/ 1141173 h 2116218"/>
              <a:gd name="connsiteX30" fmla="*/ 658273 w 2450497"/>
              <a:gd name="connsiteY30" fmla="*/ 1070835 h 2116218"/>
              <a:gd name="connsiteX31" fmla="*/ 678370 w 2450497"/>
              <a:gd name="connsiteY31" fmla="*/ 920110 h 2116218"/>
              <a:gd name="connsiteX32" fmla="*/ 638177 w 2450497"/>
              <a:gd name="connsiteY32" fmla="*/ 749288 h 2116218"/>
              <a:gd name="connsiteX33" fmla="*/ 597983 w 2450497"/>
              <a:gd name="connsiteY33" fmla="*/ 663877 h 2116218"/>
              <a:gd name="connsiteX34" fmla="*/ 567838 w 2450497"/>
              <a:gd name="connsiteY34" fmla="*/ 508127 h 2116218"/>
              <a:gd name="connsiteX35" fmla="*/ 567838 w 2450497"/>
              <a:gd name="connsiteY35" fmla="*/ 397595 h 2116218"/>
              <a:gd name="connsiteX36" fmla="*/ 597983 w 2450497"/>
              <a:gd name="connsiteY36" fmla="*/ 266967 h 2116218"/>
              <a:gd name="connsiteX37" fmla="*/ 668322 w 2450497"/>
              <a:gd name="connsiteY37" fmla="*/ 176531 h 2116218"/>
              <a:gd name="connsiteX38" fmla="*/ 733636 w 2450497"/>
              <a:gd name="connsiteY38" fmla="*/ 146386 h 2116218"/>
              <a:gd name="connsiteX39" fmla="*/ 819047 w 2450497"/>
              <a:gd name="connsiteY39" fmla="*/ 111217 h 2116218"/>
              <a:gd name="connsiteX40" fmla="*/ 894410 w 2450497"/>
              <a:gd name="connsiteY40" fmla="*/ 101169 h 2116218"/>
              <a:gd name="connsiteX41" fmla="*/ 949676 w 2450497"/>
              <a:gd name="connsiteY41" fmla="*/ 161459 h 2116218"/>
              <a:gd name="connsiteX42" fmla="*/ 944651 w 2450497"/>
              <a:gd name="connsiteY42" fmla="*/ 261942 h 2116218"/>
              <a:gd name="connsiteX43" fmla="*/ 964748 w 2450497"/>
              <a:gd name="connsiteY43" fmla="*/ 407644 h 2116218"/>
              <a:gd name="connsiteX44" fmla="*/ 994893 w 2450497"/>
              <a:gd name="connsiteY44" fmla="*/ 513151 h 2116218"/>
              <a:gd name="connsiteX45" fmla="*/ 1009966 w 2450497"/>
              <a:gd name="connsiteY45" fmla="*/ 588514 h 2116218"/>
              <a:gd name="connsiteX46" fmla="*/ 1025038 w 2450497"/>
              <a:gd name="connsiteY46" fmla="*/ 678949 h 2116218"/>
              <a:gd name="connsiteX47" fmla="*/ 1055183 w 2450497"/>
              <a:gd name="connsiteY47" fmla="*/ 759336 h 2116218"/>
              <a:gd name="connsiteX48" fmla="*/ 1070256 w 2450497"/>
              <a:gd name="connsiteY48" fmla="*/ 794505 h 2116218"/>
              <a:gd name="connsiteX49" fmla="*/ 1095377 w 2450497"/>
              <a:gd name="connsiteY49" fmla="*/ 829674 h 2116218"/>
              <a:gd name="connsiteX50" fmla="*/ 1140594 w 2450497"/>
              <a:gd name="connsiteY50" fmla="*/ 970351 h 2116218"/>
              <a:gd name="connsiteX51" fmla="*/ 1195860 w 2450497"/>
              <a:gd name="connsiteY51" fmla="*/ 1106004 h 2116218"/>
              <a:gd name="connsiteX52" fmla="*/ 1251126 w 2450497"/>
              <a:gd name="connsiteY52" fmla="*/ 1221560 h 2116218"/>
              <a:gd name="connsiteX53" fmla="*/ 1351610 w 2450497"/>
              <a:gd name="connsiteY53" fmla="*/ 1296923 h 2116218"/>
              <a:gd name="connsiteX54" fmla="*/ 1442045 w 2450497"/>
              <a:gd name="connsiteY54" fmla="*/ 1296923 h 2116218"/>
              <a:gd name="connsiteX55" fmla="*/ 1477214 w 2450497"/>
              <a:gd name="connsiteY55" fmla="*/ 1256729 h 2116218"/>
              <a:gd name="connsiteX56" fmla="*/ 1437021 w 2450497"/>
              <a:gd name="connsiteY56" fmla="*/ 1186391 h 2116218"/>
              <a:gd name="connsiteX57" fmla="*/ 1406876 w 2450497"/>
              <a:gd name="connsiteY57" fmla="*/ 1111028 h 2116218"/>
              <a:gd name="connsiteX58" fmla="*/ 1381755 w 2450497"/>
              <a:gd name="connsiteY58" fmla="*/ 1055762 h 2116218"/>
              <a:gd name="connsiteX59" fmla="*/ 1351610 w 2450497"/>
              <a:gd name="connsiteY59" fmla="*/ 935182 h 2116218"/>
              <a:gd name="connsiteX60" fmla="*/ 1331513 w 2450497"/>
              <a:gd name="connsiteY60" fmla="*/ 809578 h 2116218"/>
              <a:gd name="connsiteX61" fmla="*/ 1326489 w 2450497"/>
              <a:gd name="connsiteY61" fmla="*/ 653828 h 2116218"/>
              <a:gd name="connsiteX62" fmla="*/ 1326489 w 2450497"/>
              <a:gd name="connsiteY62" fmla="*/ 543296 h 2116218"/>
              <a:gd name="connsiteX63" fmla="*/ 1316440 w 2450497"/>
              <a:gd name="connsiteY63" fmla="*/ 427740 h 2116218"/>
              <a:gd name="connsiteX64" fmla="*/ 1301368 w 2450497"/>
              <a:gd name="connsiteY64" fmla="*/ 307160 h 2116218"/>
              <a:gd name="connsiteX65" fmla="*/ 1261175 w 2450497"/>
              <a:gd name="connsiteY65" fmla="*/ 226773 h 2116218"/>
              <a:gd name="connsiteX66" fmla="*/ 1246102 w 2450497"/>
              <a:gd name="connsiteY66" fmla="*/ 116241 h 2116218"/>
              <a:gd name="connsiteX67" fmla="*/ 1266199 w 2450497"/>
              <a:gd name="connsiteY67" fmla="*/ 50927 h 2116218"/>
              <a:gd name="connsiteX68" fmla="*/ 1281271 w 2450497"/>
              <a:gd name="connsiteY68" fmla="*/ 40879 h 2116218"/>
              <a:gd name="connsiteX69" fmla="*/ 1326489 w 2450497"/>
              <a:gd name="connsiteY69" fmla="*/ 20782 h 2116218"/>
              <a:gd name="connsiteX70" fmla="*/ 1396827 w 2450497"/>
              <a:gd name="connsiteY70" fmla="*/ 685 h 2116218"/>
              <a:gd name="connsiteX71" fmla="*/ 1467166 w 2450497"/>
              <a:gd name="connsiteY71" fmla="*/ 5710 h 2116218"/>
              <a:gd name="connsiteX72" fmla="*/ 1517408 w 2450497"/>
              <a:gd name="connsiteY72" fmla="*/ 15758 h 2116218"/>
              <a:gd name="connsiteX73" fmla="*/ 1572673 w 2450497"/>
              <a:gd name="connsiteY73" fmla="*/ 76048 h 2116218"/>
              <a:gd name="connsiteX74" fmla="*/ 1632964 w 2450497"/>
              <a:gd name="connsiteY74" fmla="*/ 146386 h 2116218"/>
              <a:gd name="connsiteX75" fmla="*/ 1663109 w 2450497"/>
              <a:gd name="connsiteY75" fmla="*/ 392571 h 2116218"/>
              <a:gd name="connsiteX76" fmla="*/ 1663109 w 2450497"/>
              <a:gd name="connsiteY76" fmla="*/ 417692 h 2116218"/>
              <a:gd name="connsiteX77" fmla="*/ 1663109 w 2450497"/>
              <a:gd name="connsiteY77" fmla="*/ 553345 h 2116218"/>
              <a:gd name="connsiteX78" fmla="*/ 1663109 w 2450497"/>
              <a:gd name="connsiteY78" fmla="*/ 653828 h 2116218"/>
              <a:gd name="connsiteX79" fmla="*/ 1622915 w 2450497"/>
              <a:gd name="connsiteY79" fmla="*/ 749288 h 2116218"/>
              <a:gd name="connsiteX80" fmla="*/ 1592770 w 2450497"/>
              <a:gd name="connsiteY80" fmla="*/ 824650 h 2116218"/>
              <a:gd name="connsiteX81" fmla="*/ 1587746 w 2450497"/>
              <a:gd name="connsiteY81" fmla="*/ 884940 h 2116218"/>
              <a:gd name="connsiteX82" fmla="*/ 1627939 w 2450497"/>
              <a:gd name="connsiteY82" fmla="*/ 985424 h 2116218"/>
              <a:gd name="connsiteX83" fmla="*/ 1668133 w 2450497"/>
              <a:gd name="connsiteY83" fmla="*/ 1065811 h 2116218"/>
              <a:gd name="connsiteX84" fmla="*/ 1743495 w 2450497"/>
              <a:gd name="connsiteY84" fmla="*/ 1221560 h 2116218"/>
              <a:gd name="connsiteX85" fmla="*/ 1748520 w 2450497"/>
              <a:gd name="connsiteY85" fmla="*/ 1296923 h 2116218"/>
              <a:gd name="connsiteX86" fmla="*/ 1748520 w 2450497"/>
              <a:gd name="connsiteY86" fmla="*/ 1377310 h 2116218"/>
              <a:gd name="connsiteX87" fmla="*/ 1713350 w 2450497"/>
              <a:gd name="connsiteY87" fmla="*/ 1457696 h 2116218"/>
              <a:gd name="connsiteX88" fmla="*/ 1381755 w 2450497"/>
              <a:gd name="connsiteY88" fmla="*/ 1919921 h 2116218"/>
              <a:gd name="connsiteX89" fmla="*/ 1452093 w 2450497"/>
              <a:gd name="connsiteY89" fmla="*/ 2045525 h 2116218"/>
              <a:gd name="connsiteX90" fmla="*/ 1527456 w 2450497"/>
              <a:gd name="connsiteY90" fmla="*/ 2035477 h 2116218"/>
              <a:gd name="connsiteX91" fmla="*/ 1597794 w 2450497"/>
              <a:gd name="connsiteY91" fmla="*/ 1985235 h 2116218"/>
              <a:gd name="connsiteX92" fmla="*/ 1673157 w 2450497"/>
              <a:gd name="connsiteY92" fmla="*/ 1904848 h 2116218"/>
              <a:gd name="connsiteX93" fmla="*/ 1783689 w 2450497"/>
              <a:gd name="connsiteY93" fmla="*/ 1744074 h 2116218"/>
              <a:gd name="connsiteX94" fmla="*/ 1859051 w 2450497"/>
              <a:gd name="connsiteY94" fmla="*/ 1563204 h 2116218"/>
              <a:gd name="connsiteX95" fmla="*/ 1889197 w 2450497"/>
              <a:gd name="connsiteY95" fmla="*/ 1482817 h 2116218"/>
              <a:gd name="connsiteX96" fmla="*/ 1954511 w 2450497"/>
              <a:gd name="connsiteY96" fmla="*/ 1317019 h 2116218"/>
              <a:gd name="connsiteX97" fmla="*/ 1964559 w 2450497"/>
              <a:gd name="connsiteY97" fmla="*/ 1176342 h 2116218"/>
              <a:gd name="connsiteX98" fmla="*/ 1904269 w 2450497"/>
              <a:gd name="connsiteY98" fmla="*/ 1005521 h 2116218"/>
              <a:gd name="connsiteX99" fmla="*/ 1833931 w 2450497"/>
              <a:gd name="connsiteY99" fmla="*/ 774408 h 2116218"/>
              <a:gd name="connsiteX100" fmla="*/ 1823882 w 2450497"/>
              <a:gd name="connsiteY100" fmla="*/ 548321 h 2116218"/>
              <a:gd name="connsiteX101" fmla="*/ 1843979 w 2450497"/>
              <a:gd name="connsiteY101" fmla="*/ 332281 h 2116218"/>
              <a:gd name="connsiteX102" fmla="*/ 1924366 w 2450497"/>
              <a:gd name="connsiteY102" fmla="*/ 216725 h 2116218"/>
              <a:gd name="connsiteX103" fmla="*/ 1974608 w 2450497"/>
              <a:gd name="connsiteY103" fmla="*/ 181556 h 2116218"/>
              <a:gd name="connsiteX104" fmla="*/ 2014801 w 2450497"/>
              <a:gd name="connsiteY104" fmla="*/ 191604 h 2116218"/>
              <a:gd name="connsiteX105" fmla="*/ 2070067 w 2450497"/>
              <a:gd name="connsiteY105" fmla="*/ 241846 h 2116218"/>
              <a:gd name="connsiteX106" fmla="*/ 2070067 w 2450497"/>
              <a:gd name="connsiteY106" fmla="*/ 503103 h 2116218"/>
              <a:gd name="connsiteX107" fmla="*/ 2075091 w 2450497"/>
              <a:gd name="connsiteY107" fmla="*/ 628707 h 2116218"/>
              <a:gd name="connsiteX108" fmla="*/ 2115284 w 2450497"/>
              <a:gd name="connsiteY108" fmla="*/ 699046 h 2116218"/>
              <a:gd name="connsiteX109" fmla="*/ 2145429 w 2450497"/>
              <a:gd name="connsiteY109" fmla="*/ 804553 h 2116218"/>
              <a:gd name="connsiteX110" fmla="*/ 2160502 w 2450497"/>
              <a:gd name="connsiteY110" fmla="*/ 905037 h 2116218"/>
              <a:gd name="connsiteX111" fmla="*/ 2130357 w 2450497"/>
              <a:gd name="connsiteY111" fmla="*/ 1065811 h 2116218"/>
              <a:gd name="connsiteX112" fmla="*/ 2135381 w 2450497"/>
              <a:gd name="connsiteY112" fmla="*/ 1156246 h 2116218"/>
              <a:gd name="connsiteX113" fmla="*/ 2135381 w 2450497"/>
              <a:gd name="connsiteY113" fmla="*/ 1306971 h 2116218"/>
              <a:gd name="connsiteX114" fmla="*/ 2120309 w 2450497"/>
              <a:gd name="connsiteY114" fmla="*/ 1367261 h 2116218"/>
              <a:gd name="connsiteX115" fmla="*/ 2075091 w 2450497"/>
              <a:gd name="connsiteY115" fmla="*/ 1507938 h 2116218"/>
              <a:gd name="connsiteX116" fmla="*/ 2049970 w 2450497"/>
              <a:gd name="connsiteY116" fmla="*/ 1653639 h 2116218"/>
              <a:gd name="connsiteX117" fmla="*/ 2029873 w 2450497"/>
              <a:gd name="connsiteY117" fmla="*/ 1739050 h 2116218"/>
              <a:gd name="connsiteX118" fmla="*/ 2054994 w 2450497"/>
              <a:gd name="connsiteY118" fmla="*/ 1814413 h 2116218"/>
              <a:gd name="connsiteX119" fmla="*/ 2090164 w 2450497"/>
              <a:gd name="connsiteY119" fmla="*/ 1839534 h 2116218"/>
              <a:gd name="connsiteX120" fmla="*/ 2135381 w 2450497"/>
              <a:gd name="connsiteY120" fmla="*/ 1839534 h 2116218"/>
              <a:gd name="connsiteX121" fmla="*/ 2190647 w 2450497"/>
              <a:gd name="connsiteY121" fmla="*/ 1819437 h 2116218"/>
              <a:gd name="connsiteX122" fmla="*/ 2240889 w 2450497"/>
              <a:gd name="connsiteY122" fmla="*/ 1764171 h 2116218"/>
              <a:gd name="connsiteX123" fmla="*/ 2260986 w 2450497"/>
              <a:gd name="connsiteY123" fmla="*/ 1638567 h 2116218"/>
              <a:gd name="connsiteX124" fmla="*/ 2296155 w 2450497"/>
              <a:gd name="connsiteY124" fmla="*/ 1563204 h 2116218"/>
              <a:gd name="connsiteX125" fmla="*/ 2371517 w 2450497"/>
              <a:gd name="connsiteY125" fmla="*/ 1497890 h 2116218"/>
              <a:gd name="connsiteX126" fmla="*/ 2431808 w 2450497"/>
              <a:gd name="connsiteY126" fmla="*/ 1322044 h 2116218"/>
              <a:gd name="connsiteX127" fmla="*/ 2446880 w 2450497"/>
              <a:gd name="connsiteY127" fmla="*/ 1246681 h 2116218"/>
              <a:gd name="connsiteX128" fmla="*/ 2446880 w 2450497"/>
              <a:gd name="connsiteY128" fmla="*/ 1141173 h 2116218"/>
              <a:gd name="connsiteX129" fmla="*/ 2406687 w 2450497"/>
              <a:gd name="connsiteY129" fmla="*/ 1040690 h 2116218"/>
              <a:gd name="connsiteX130" fmla="*/ 2396638 w 2450497"/>
              <a:gd name="connsiteY130" fmla="*/ 955279 h 2116218"/>
              <a:gd name="connsiteX131" fmla="*/ 2391614 w 2450497"/>
              <a:gd name="connsiteY131" fmla="*/ 940206 h 2116218"/>
              <a:gd name="connsiteX132" fmla="*/ 2381566 w 2450497"/>
              <a:gd name="connsiteY132" fmla="*/ 915085 h 2116218"/>
              <a:gd name="connsiteX133" fmla="*/ 2386590 w 2450497"/>
              <a:gd name="connsiteY133" fmla="*/ 915085 h 2116218"/>
              <a:gd name="connsiteX0" fmla="*/ 276436 w 2450497"/>
              <a:gd name="connsiteY0" fmla="*/ 196628 h 2116218"/>
              <a:gd name="connsiteX1" fmla="*/ 201073 w 2450497"/>
              <a:gd name="connsiteY1" fmla="*/ 302136 h 2116218"/>
              <a:gd name="connsiteX2" fmla="*/ 175953 w 2450497"/>
              <a:gd name="connsiteY2" fmla="*/ 442813 h 2116218"/>
              <a:gd name="connsiteX3" fmla="*/ 196049 w 2450497"/>
              <a:gd name="connsiteY3" fmla="*/ 588514 h 2116218"/>
              <a:gd name="connsiteX4" fmla="*/ 186001 w 2450497"/>
              <a:gd name="connsiteY4" fmla="*/ 744263 h 2116218"/>
              <a:gd name="connsiteX5" fmla="*/ 115662 w 2450497"/>
              <a:gd name="connsiteY5" fmla="*/ 874892 h 2116218"/>
              <a:gd name="connsiteX6" fmla="*/ 60397 w 2450497"/>
              <a:gd name="connsiteY6" fmla="*/ 1050738 h 2116218"/>
              <a:gd name="connsiteX7" fmla="*/ 106 w 2450497"/>
              <a:gd name="connsiteY7" fmla="*/ 1216536 h 2116218"/>
              <a:gd name="connsiteX8" fmla="*/ 45324 w 2450497"/>
              <a:gd name="connsiteY8" fmla="*/ 1271802 h 2116218"/>
              <a:gd name="connsiteX9" fmla="*/ 30251 w 2450497"/>
              <a:gd name="connsiteY9" fmla="*/ 1432575 h 2116218"/>
              <a:gd name="connsiteX10" fmla="*/ 125711 w 2450497"/>
              <a:gd name="connsiteY10" fmla="*/ 1538083 h 2116218"/>
              <a:gd name="connsiteX11" fmla="*/ 165904 w 2450497"/>
              <a:gd name="connsiteY11" fmla="*/ 1713929 h 2116218"/>
              <a:gd name="connsiteX12" fmla="*/ 296533 w 2450497"/>
              <a:gd name="connsiteY12" fmla="*/ 1819437 h 2116218"/>
              <a:gd name="connsiteX13" fmla="*/ 351799 w 2450497"/>
              <a:gd name="connsiteY13" fmla="*/ 1889775 h 2116218"/>
              <a:gd name="connsiteX14" fmla="*/ 422137 w 2450497"/>
              <a:gd name="connsiteY14" fmla="*/ 1995283 h 2116218"/>
              <a:gd name="connsiteX15" fmla="*/ 462331 w 2450497"/>
              <a:gd name="connsiteY15" fmla="*/ 2075670 h 2116218"/>
              <a:gd name="connsiteX16" fmla="*/ 547742 w 2450497"/>
              <a:gd name="connsiteY16" fmla="*/ 2110839 h 2116218"/>
              <a:gd name="connsiteX17" fmla="*/ 663298 w 2450497"/>
              <a:gd name="connsiteY17" fmla="*/ 2110839 h 2116218"/>
              <a:gd name="connsiteX18" fmla="*/ 743684 w 2450497"/>
              <a:gd name="connsiteY18" fmla="*/ 2060597 h 2116218"/>
              <a:gd name="connsiteX19" fmla="*/ 773829 w 2450497"/>
              <a:gd name="connsiteY19" fmla="*/ 2020404 h 2116218"/>
              <a:gd name="connsiteX20" fmla="*/ 783878 w 2450497"/>
              <a:gd name="connsiteY20" fmla="*/ 1980211 h 2116218"/>
              <a:gd name="connsiteX21" fmla="*/ 753733 w 2450497"/>
              <a:gd name="connsiteY21" fmla="*/ 1889775 h 2116218"/>
              <a:gd name="connsiteX22" fmla="*/ 693443 w 2450497"/>
              <a:gd name="connsiteY22" fmla="*/ 1814413 h 2116218"/>
              <a:gd name="connsiteX23" fmla="*/ 643201 w 2450497"/>
              <a:gd name="connsiteY23" fmla="*/ 1708905 h 2116218"/>
              <a:gd name="connsiteX24" fmla="*/ 643201 w 2450497"/>
              <a:gd name="connsiteY24" fmla="*/ 1633542 h 2116218"/>
              <a:gd name="connsiteX25" fmla="*/ 643201 w 2450497"/>
              <a:gd name="connsiteY25" fmla="*/ 1502914 h 2116218"/>
              <a:gd name="connsiteX26" fmla="*/ 648225 w 2450497"/>
              <a:gd name="connsiteY26" fmla="*/ 1367261 h 2116218"/>
              <a:gd name="connsiteX27" fmla="*/ 643201 w 2450497"/>
              <a:gd name="connsiteY27" fmla="*/ 1281850 h 2116218"/>
              <a:gd name="connsiteX28" fmla="*/ 623104 w 2450497"/>
              <a:gd name="connsiteY28" fmla="*/ 1141173 h 2116218"/>
              <a:gd name="connsiteX29" fmla="*/ 658273 w 2450497"/>
              <a:gd name="connsiteY29" fmla="*/ 1070835 h 2116218"/>
              <a:gd name="connsiteX30" fmla="*/ 678370 w 2450497"/>
              <a:gd name="connsiteY30" fmla="*/ 920110 h 2116218"/>
              <a:gd name="connsiteX31" fmla="*/ 638177 w 2450497"/>
              <a:gd name="connsiteY31" fmla="*/ 749288 h 2116218"/>
              <a:gd name="connsiteX32" fmla="*/ 597983 w 2450497"/>
              <a:gd name="connsiteY32" fmla="*/ 663877 h 2116218"/>
              <a:gd name="connsiteX33" fmla="*/ 567838 w 2450497"/>
              <a:gd name="connsiteY33" fmla="*/ 508127 h 2116218"/>
              <a:gd name="connsiteX34" fmla="*/ 567838 w 2450497"/>
              <a:gd name="connsiteY34" fmla="*/ 397595 h 2116218"/>
              <a:gd name="connsiteX35" fmla="*/ 597983 w 2450497"/>
              <a:gd name="connsiteY35" fmla="*/ 266967 h 2116218"/>
              <a:gd name="connsiteX36" fmla="*/ 668322 w 2450497"/>
              <a:gd name="connsiteY36" fmla="*/ 176531 h 2116218"/>
              <a:gd name="connsiteX37" fmla="*/ 733636 w 2450497"/>
              <a:gd name="connsiteY37" fmla="*/ 146386 h 2116218"/>
              <a:gd name="connsiteX38" fmla="*/ 819047 w 2450497"/>
              <a:gd name="connsiteY38" fmla="*/ 111217 h 2116218"/>
              <a:gd name="connsiteX39" fmla="*/ 894410 w 2450497"/>
              <a:gd name="connsiteY39" fmla="*/ 101169 h 2116218"/>
              <a:gd name="connsiteX40" fmla="*/ 949676 w 2450497"/>
              <a:gd name="connsiteY40" fmla="*/ 161459 h 2116218"/>
              <a:gd name="connsiteX41" fmla="*/ 944651 w 2450497"/>
              <a:gd name="connsiteY41" fmla="*/ 261942 h 2116218"/>
              <a:gd name="connsiteX42" fmla="*/ 964748 w 2450497"/>
              <a:gd name="connsiteY42" fmla="*/ 407644 h 2116218"/>
              <a:gd name="connsiteX43" fmla="*/ 994893 w 2450497"/>
              <a:gd name="connsiteY43" fmla="*/ 513151 h 2116218"/>
              <a:gd name="connsiteX44" fmla="*/ 1009966 w 2450497"/>
              <a:gd name="connsiteY44" fmla="*/ 588514 h 2116218"/>
              <a:gd name="connsiteX45" fmla="*/ 1025038 w 2450497"/>
              <a:gd name="connsiteY45" fmla="*/ 678949 h 2116218"/>
              <a:gd name="connsiteX46" fmla="*/ 1055183 w 2450497"/>
              <a:gd name="connsiteY46" fmla="*/ 759336 h 2116218"/>
              <a:gd name="connsiteX47" fmla="*/ 1070256 w 2450497"/>
              <a:gd name="connsiteY47" fmla="*/ 794505 h 2116218"/>
              <a:gd name="connsiteX48" fmla="*/ 1095377 w 2450497"/>
              <a:gd name="connsiteY48" fmla="*/ 829674 h 2116218"/>
              <a:gd name="connsiteX49" fmla="*/ 1140594 w 2450497"/>
              <a:gd name="connsiteY49" fmla="*/ 970351 h 2116218"/>
              <a:gd name="connsiteX50" fmla="*/ 1195860 w 2450497"/>
              <a:gd name="connsiteY50" fmla="*/ 1106004 h 2116218"/>
              <a:gd name="connsiteX51" fmla="*/ 1251126 w 2450497"/>
              <a:gd name="connsiteY51" fmla="*/ 1221560 h 2116218"/>
              <a:gd name="connsiteX52" fmla="*/ 1351610 w 2450497"/>
              <a:gd name="connsiteY52" fmla="*/ 1296923 h 2116218"/>
              <a:gd name="connsiteX53" fmla="*/ 1442045 w 2450497"/>
              <a:gd name="connsiteY53" fmla="*/ 1296923 h 2116218"/>
              <a:gd name="connsiteX54" fmla="*/ 1477214 w 2450497"/>
              <a:gd name="connsiteY54" fmla="*/ 1256729 h 2116218"/>
              <a:gd name="connsiteX55" fmla="*/ 1437021 w 2450497"/>
              <a:gd name="connsiteY55" fmla="*/ 1186391 h 2116218"/>
              <a:gd name="connsiteX56" fmla="*/ 1406876 w 2450497"/>
              <a:gd name="connsiteY56" fmla="*/ 1111028 h 2116218"/>
              <a:gd name="connsiteX57" fmla="*/ 1381755 w 2450497"/>
              <a:gd name="connsiteY57" fmla="*/ 1055762 h 2116218"/>
              <a:gd name="connsiteX58" fmla="*/ 1351610 w 2450497"/>
              <a:gd name="connsiteY58" fmla="*/ 935182 h 2116218"/>
              <a:gd name="connsiteX59" fmla="*/ 1331513 w 2450497"/>
              <a:gd name="connsiteY59" fmla="*/ 809578 h 2116218"/>
              <a:gd name="connsiteX60" fmla="*/ 1326489 w 2450497"/>
              <a:gd name="connsiteY60" fmla="*/ 653828 h 2116218"/>
              <a:gd name="connsiteX61" fmla="*/ 1326489 w 2450497"/>
              <a:gd name="connsiteY61" fmla="*/ 543296 h 2116218"/>
              <a:gd name="connsiteX62" fmla="*/ 1316440 w 2450497"/>
              <a:gd name="connsiteY62" fmla="*/ 427740 h 2116218"/>
              <a:gd name="connsiteX63" fmla="*/ 1301368 w 2450497"/>
              <a:gd name="connsiteY63" fmla="*/ 307160 h 2116218"/>
              <a:gd name="connsiteX64" fmla="*/ 1261175 w 2450497"/>
              <a:gd name="connsiteY64" fmla="*/ 226773 h 2116218"/>
              <a:gd name="connsiteX65" fmla="*/ 1246102 w 2450497"/>
              <a:gd name="connsiteY65" fmla="*/ 116241 h 2116218"/>
              <a:gd name="connsiteX66" fmla="*/ 1266199 w 2450497"/>
              <a:gd name="connsiteY66" fmla="*/ 50927 h 2116218"/>
              <a:gd name="connsiteX67" fmla="*/ 1281271 w 2450497"/>
              <a:gd name="connsiteY67" fmla="*/ 40879 h 2116218"/>
              <a:gd name="connsiteX68" fmla="*/ 1326489 w 2450497"/>
              <a:gd name="connsiteY68" fmla="*/ 20782 h 2116218"/>
              <a:gd name="connsiteX69" fmla="*/ 1396827 w 2450497"/>
              <a:gd name="connsiteY69" fmla="*/ 685 h 2116218"/>
              <a:gd name="connsiteX70" fmla="*/ 1467166 w 2450497"/>
              <a:gd name="connsiteY70" fmla="*/ 5710 h 2116218"/>
              <a:gd name="connsiteX71" fmla="*/ 1517408 w 2450497"/>
              <a:gd name="connsiteY71" fmla="*/ 15758 h 2116218"/>
              <a:gd name="connsiteX72" fmla="*/ 1572673 w 2450497"/>
              <a:gd name="connsiteY72" fmla="*/ 76048 h 2116218"/>
              <a:gd name="connsiteX73" fmla="*/ 1632964 w 2450497"/>
              <a:gd name="connsiteY73" fmla="*/ 146386 h 2116218"/>
              <a:gd name="connsiteX74" fmla="*/ 1663109 w 2450497"/>
              <a:gd name="connsiteY74" fmla="*/ 392571 h 2116218"/>
              <a:gd name="connsiteX75" fmla="*/ 1663109 w 2450497"/>
              <a:gd name="connsiteY75" fmla="*/ 417692 h 2116218"/>
              <a:gd name="connsiteX76" fmla="*/ 1663109 w 2450497"/>
              <a:gd name="connsiteY76" fmla="*/ 553345 h 2116218"/>
              <a:gd name="connsiteX77" fmla="*/ 1663109 w 2450497"/>
              <a:gd name="connsiteY77" fmla="*/ 653828 h 2116218"/>
              <a:gd name="connsiteX78" fmla="*/ 1622915 w 2450497"/>
              <a:gd name="connsiteY78" fmla="*/ 749288 h 2116218"/>
              <a:gd name="connsiteX79" fmla="*/ 1592770 w 2450497"/>
              <a:gd name="connsiteY79" fmla="*/ 824650 h 2116218"/>
              <a:gd name="connsiteX80" fmla="*/ 1587746 w 2450497"/>
              <a:gd name="connsiteY80" fmla="*/ 884940 h 2116218"/>
              <a:gd name="connsiteX81" fmla="*/ 1627939 w 2450497"/>
              <a:gd name="connsiteY81" fmla="*/ 985424 h 2116218"/>
              <a:gd name="connsiteX82" fmla="*/ 1668133 w 2450497"/>
              <a:gd name="connsiteY82" fmla="*/ 1065811 h 2116218"/>
              <a:gd name="connsiteX83" fmla="*/ 1743495 w 2450497"/>
              <a:gd name="connsiteY83" fmla="*/ 1221560 h 2116218"/>
              <a:gd name="connsiteX84" fmla="*/ 1748520 w 2450497"/>
              <a:gd name="connsiteY84" fmla="*/ 1296923 h 2116218"/>
              <a:gd name="connsiteX85" fmla="*/ 1748520 w 2450497"/>
              <a:gd name="connsiteY85" fmla="*/ 1377310 h 2116218"/>
              <a:gd name="connsiteX86" fmla="*/ 1713350 w 2450497"/>
              <a:gd name="connsiteY86" fmla="*/ 1457696 h 2116218"/>
              <a:gd name="connsiteX87" fmla="*/ 1381755 w 2450497"/>
              <a:gd name="connsiteY87" fmla="*/ 1919921 h 2116218"/>
              <a:gd name="connsiteX88" fmla="*/ 1452093 w 2450497"/>
              <a:gd name="connsiteY88" fmla="*/ 2045525 h 2116218"/>
              <a:gd name="connsiteX89" fmla="*/ 1527456 w 2450497"/>
              <a:gd name="connsiteY89" fmla="*/ 2035477 h 2116218"/>
              <a:gd name="connsiteX90" fmla="*/ 1597794 w 2450497"/>
              <a:gd name="connsiteY90" fmla="*/ 1985235 h 2116218"/>
              <a:gd name="connsiteX91" fmla="*/ 1673157 w 2450497"/>
              <a:gd name="connsiteY91" fmla="*/ 1904848 h 2116218"/>
              <a:gd name="connsiteX92" fmla="*/ 1783689 w 2450497"/>
              <a:gd name="connsiteY92" fmla="*/ 1744074 h 2116218"/>
              <a:gd name="connsiteX93" fmla="*/ 1859051 w 2450497"/>
              <a:gd name="connsiteY93" fmla="*/ 1563204 h 2116218"/>
              <a:gd name="connsiteX94" fmla="*/ 1889197 w 2450497"/>
              <a:gd name="connsiteY94" fmla="*/ 1482817 h 2116218"/>
              <a:gd name="connsiteX95" fmla="*/ 1954511 w 2450497"/>
              <a:gd name="connsiteY95" fmla="*/ 1317019 h 2116218"/>
              <a:gd name="connsiteX96" fmla="*/ 1964559 w 2450497"/>
              <a:gd name="connsiteY96" fmla="*/ 1176342 h 2116218"/>
              <a:gd name="connsiteX97" fmla="*/ 1904269 w 2450497"/>
              <a:gd name="connsiteY97" fmla="*/ 1005521 h 2116218"/>
              <a:gd name="connsiteX98" fmla="*/ 1833931 w 2450497"/>
              <a:gd name="connsiteY98" fmla="*/ 774408 h 2116218"/>
              <a:gd name="connsiteX99" fmla="*/ 1823882 w 2450497"/>
              <a:gd name="connsiteY99" fmla="*/ 548321 h 2116218"/>
              <a:gd name="connsiteX100" fmla="*/ 1843979 w 2450497"/>
              <a:gd name="connsiteY100" fmla="*/ 332281 h 2116218"/>
              <a:gd name="connsiteX101" fmla="*/ 1924366 w 2450497"/>
              <a:gd name="connsiteY101" fmla="*/ 216725 h 2116218"/>
              <a:gd name="connsiteX102" fmla="*/ 1974608 w 2450497"/>
              <a:gd name="connsiteY102" fmla="*/ 181556 h 2116218"/>
              <a:gd name="connsiteX103" fmla="*/ 2014801 w 2450497"/>
              <a:gd name="connsiteY103" fmla="*/ 191604 h 2116218"/>
              <a:gd name="connsiteX104" fmla="*/ 2070067 w 2450497"/>
              <a:gd name="connsiteY104" fmla="*/ 241846 h 2116218"/>
              <a:gd name="connsiteX105" fmla="*/ 2070067 w 2450497"/>
              <a:gd name="connsiteY105" fmla="*/ 503103 h 2116218"/>
              <a:gd name="connsiteX106" fmla="*/ 2075091 w 2450497"/>
              <a:gd name="connsiteY106" fmla="*/ 628707 h 2116218"/>
              <a:gd name="connsiteX107" fmla="*/ 2115284 w 2450497"/>
              <a:gd name="connsiteY107" fmla="*/ 699046 h 2116218"/>
              <a:gd name="connsiteX108" fmla="*/ 2145429 w 2450497"/>
              <a:gd name="connsiteY108" fmla="*/ 804553 h 2116218"/>
              <a:gd name="connsiteX109" fmla="*/ 2160502 w 2450497"/>
              <a:gd name="connsiteY109" fmla="*/ 905037 h 2116218"/>
              <a:gd name="connsiteX110" fmla="*/ 2130357 w 2450497"/>
              <a:gd name="connsiteY110" fmla="*/ 1065811 h 2116218"/>
              <a:gd name="connsiteX111" fmla="*/ 2135381 w 2450497"/>
              <a:gd name="connsiteY111" fmla="*/ 1156246 h 2116218"/>
              <a:gd name="connsiteX112" fmla="*/ 2135381 w 2450497"/>
              <a:gd name="connsiteY112" fmla="*/ 1306971 h 2116218"/>
              <a:gd name="connsiteX113" fmla="*/ 2120309 w 2450497"/>
              <a:gd name="connsiteY113" fmla="*/ 1367261 h 2116218"/>
              <a:gd name="connsiteX114" fmla="*/ 2075091 w 2450497"/>
              <a:gd name="connsiteY114" fmla="*/ 1507938 h 2116218"/>
              <a:gd name="connsiteX115" fmla="*/ 2049970 w 2450497"/>
              <a:gd name="connsiteY115" fmla="*/ 1653639 h 2116218"/>
              <a:gd name="connsiteX116" fmla="*/ 2029873 w 2450497"/>
              <a:gd name="connsiteY116" fmla="*/ 1739050 h 2116218"/>
              <a:gd name="connsiteX117" fmla="*/ 2054994 w 2450497"/>
              <a:gd name="connsiteY117" fmla="*/ 1814413 h 2116218"/>
              <a:gd name="connsiteX118" fmla="*/ 2090164 w 2450497"/>
              <a:gd name="connsiteY118" fmla="*/ 1839534 h 2116218"/>
              <a:gd name="connsiteX119" fmla="*/ 2135381 w 2450497"/>
              <a:gd name="connsiteY119" fmla="*/ 1839534 h 2116218"/>
              <a:gd name="connsiteX120" fmla="*/ 2190647 w 2450497"/>
              <a:gd name="connsiteY120" fmla="*/ 1819437 h 2116218"/>
              <a:gd name="connsiteX121" fmla="*/ 2240889 w 2450497"/>
              <a:gd name="connsiteY121" fmla="*/ 1764171 h 2116218"/>
              <a:gd name="connsiteX122" fmla="*/ 2260986 w 2450497"/>
              <a:gd name="connsiteY122" fmla="*/ 1638567 h 2116218"/>
              <a:gd name="connsiteX123" fmla="*/ 2296155 w 2450497"/>
              <a:gd name="connsiteY123" fmla="*/ 1563204 h 2116218"/>
              <a:gd name="connsiteX124" fmla="*/ 2371517 w 2450497"/>
              <a:gd name="connsiteY124" fmla="*/ 1497890 h 2116218"/>
              <a:gd name="connsiteX125" fmla="*/ 2431808 w 2450497"/>
              <a:gd name="connsiteY125" fmla="*/ 1322044 h 2116218"/>
              <a:gd name="connsiteX126" fmla="*/ 2446880 w 2450497"/>
              <a:gd name="connsiteY126" fmla="*/ 1246681 h 2116218"/>
              <a:gd name="connsiteX127" fmla="*/ 2446880 w 2450497"/>
              <a:gd name="connsiteY127" fmla="*/ 1141173 h 2116218"/>
              <a:gd name="connsiteX128" fmla="*/ 2406687 w 2450497"/>
              <a:gd name="connsiteY128" fmla="*/ 1040690 h 2116218"/>
              <a:gd name="connsiteX129" fmla="*/ 2396638 w 2450497"/>
              <a:gd name="connsiteY129" fmla="*/ 955279 h 2116218"/>
              <a:gd name="connsiteX130" fmla="*/ 2391614 w 2450497"/>
              <a:gd name="connsiteY130" fmla="*/ 940206 h 2116218"/>
              <a:gd name="connsiteX131" fmla="*/ 2381566 w 2450497"/>
              <a:gd name="connsiteY131" fmla="*/ 915085 h 2116218"/>
              <a:gd name="connsiteX132" fmla="*/ 2386590 w 2450497"/>
              <a:gd name="connsiteY132" fmla="*/ 915085 h 2116218"/>
              <a:gd name="connsiteX0" fmla="*/ 201073 w 2450497"/>
              <a:gd name="connsiteY0" fmla="*/ 302136 h 2116218"/>
              <a:gd name="connsiteX1" fmla="*/ 175953 w 2450497"/>
              <a:gd name="connsiteY1" fmla="*/ 442813 h 2116218"/>
              <a:gd name="connsiteX2" fmla="*/ 196049 w 2450497"/>
              <a:gd name="connsiteY2" fmla="*/ 588514 h 2116218"/>
              <a:gd name="connsiteX3" fmla="*/ 186001 w 2450497"/>
              <a:gd name="connsiteY3" fmla="*/ 744263 h 2116218"/>
              <a:gd name="connsiteX4" fmla="*/ 115662 w 2450497"/>
              <a:gd name="connsiteY4" fmla="*/ 874892 h 2116218"/>
              <a:gd name="connsiteX5" fmla="*/ 60397 w 2450497"/>
              <a:gd name="connsiteY5" fmla="*/ 1050738 h 2116218"/>
              <a:gd name="connsiteX6" fmla="*/ 106 w 2450497"/>
              <a:gd name="connsiteY6" fmla="*/ 1216536 h 2116218"/>
              <a:gd name="connsiteX7" fmla="*/ 45324 w 2450497"/>
              <a:gd name="connsiteY7" fmla="*/ 1271802 h 2116218"/>
              <a:gd name="connsiteX8" fmla="*/ 30251 w 2450497"/>
              <a:gd name="connsiteY8" fmla="*/ 1432575 h 2116218"/>
              <a:gd name="connsiteX9" fmla="*/ 125711 w 2450497"/>
              <a:gd name="connsiteY9" fmla="*/ 1538083 h 2116218"/>
              <a:gd name="connsiteX10" fmla="*/ 165904 w 2450497"/>
              <a:gd name="connsiteY10" fmla="*/ 1713929 h 2116218"/>
              <a:gd name="connsiteX11" fmla="*/ 296533 w 2450497"/>
              <a:gd name="connsiteY11" fmla="*/ 1819437 h 2116218"/>
              <a:gd name="connsiteX12" fmla="*/ 351799 w 2450497"/>
              <a:gd name="connsiteY12" fmla="*/ 1889775 h 2116218"/>
              <a:gd name="connsiteX13" fmla="*/ 422137 w 2450497"/>
              <a:gd name="connsiteY13" fmla="*/ 1995283 h 2116218"/>
              <a:gd name="connsiteX14" fmla="*/ 462331 w 2450497"/>
              <a:gd name="connsiteY14" fmla="*/ 2075670 h 2116218"/>
              <a:gd name="connsiteX15" fmla="*/ 547742 w 2450497"/>
              <a:gd name="connsiteY15" fmla="*/ 2110839 h 2116218"/>
              <a:gd name="connsiteX16" fmla="*/ 663298 w 2450497"/>
              <a:gd name="connsiteY16" fmla="*/ 2110839 h 2116218"/>
              <a:gd name="connsiteX17" fmla="*/ 743684 w 2450497"/>
              <a:gd name="connsiteY17" fmla="*/ 2060597 h 2116218"/>
              <a:gd name="connsiteX18" fmla="*/ 773829 w 2450497"/>
              <a:gd name="connsiteY18" fmla="*/ 2020404 h 2116218"/>
              <a:gd name="connsiteX19" fmla="*/ 783878 w 2450497"/>
              <a:gd name="connsiteY19" fmla="*/ 1980211 h 2116218"/>
              <a:gd name="connsiteX20" fmla="*/ 753733 w 2450497"/>
              <a:gd name="connsiteY20" fmla="*/ 1889775 h 2116218"/>
              <a:gd name="connsiteX21" fmla="*/ 693443 w 2450497"/>
              <a:gd name="connsiteY21" fmla="*/ 1814413 h 2116218"/>
              <a:gd name="connsiteX22" fmla="*/ 643201 w 2450497"/>
              <a:gd name="connsiteY22" fmla="*/ 1708905 h 2116218"/>
              <a:gd name="connsiteX23" fmla="*/ 643201 w 2450497"/>
              <a:gd name="connsiteY23" fmla="*/ 1633542 h 2116218"/>
              <a:gd name="connsiteX24" fmla="*/ 643201 w 2450497"/>
              <a:gd name="connsiteY24" fmla="*/ 1502914 h 2116218"/>
              <a:gd name="connsiteX25" fmla="*/ 648225 w 2450497"/>
              <a:gd name="connsiteY25" fmla="*/ 1367261 h 2116218"/>
              <a:gd name="connsiteX26" fmla="*/ 643201 w 2450497"/>
              <a:gd name="connsiteY26" fmla="*/ 1281850 h 2116218"/>
              <a:gd name="connsiteX27" fmla="*/ 623104 w 2450497"/>
              <a:gd name="connsiteY27" fmla="*/ 1141173 h 2116218"/>
              <a:gd name="connsiteX28" fmla="*/ 658273 w 2450497"/>
              <a:gd name="connsiteY28" fmla="*/ 1070835 h 2116218"/>
              <a:gd name="connsiteX29" fmla="*/ 678370 w 2450497"/>
              <a:gd name="connsiteY29" fmla="*/ 920110 h 2116218"/>
              <a:gd name="connsiteX30" fmla="*/ 638177 w 2450497"/>
              <a:gd name="connsiteY30" fmla="*/ 749288 h 2116218"/>
              <a:gd name="connsiteX31" fmla="*/ 597983 w 2450497"/>
              <a:gd name="connsiteY31" fmla="*/ 663877 h 2116218"/>
              <a:gd name="connsiteX32" fmla="*/ 567838 w 2450497"/>
              <a:gd name="connsiteY32" fmla="*/ 508127 h 2116218"/>
              <a:gd name="connsiteX33" fmla="*/ 567838 w 2450497"/>
              <a:gd name="connsiteY33" fmla="*/ 397595 h 2116218"/>
              <a:gd name="connsiteX34" fmla="*/ 597983 w 2450497"/>
              <a:gd name="connsiteY34" fmla="*/ 266967 h 2116218"/>
              <a:gd name="connsiteX35" fmla="*/ 668322 w 2450497"/>
              <a:gd name="connsiteY35" fmla="*/ 176531 h 2116218"/>
              <a:gd name="connsiteX36" fmla="*/ 733636 w 2450497"/>
              <a:gd name="connsiteY36" fmla="*/ 146386 h 2116218"/>
              <a:gd name="connsiteX37" fmla="*/ 819047 w 2450497"/>
              <a:gd name="connsiteY37" fmla="*/ 111217 h 2116218"/>
              <a:gd name="connsiteX38" fmla="*/ 894410 w 2450497"/>
              <a:gd name="connsiteY38" fmla="*/ 101169 h 2116218"/>
              <a:gd name="connsiteX39" fmla="*/ 949676 w 2450497"/>
              <a:gd name="connsiteY39" fmla="*/ 161459 h 2116218"/>
              <a:gd name="connsiteX40" fmla="*/ 944651 w 2450497"/>
              <a:gd name="connsiteY40" fmla="*/ 261942 h 2116218"/>
              <a:gd name="connsiteX41" fmla="*/ 964748 w 2450497"/>
              <a:gd name="connsiteY41" fmla="*/ 407644 h 2116218"/>
              <a:gd name="connsiteX42" fmla="*/ 994893 w 2450497"/>
              <a:gd name="connsiteY42" fmla="*/ 513151 h 2116218"/>
              <a:gd name="connsiteX43" fmla="*/ 1009966 w 2450497"/>
              <a:gd name="connsiteY43" fmla="*/ 588514 h 2116218"/>
              <a:gd name="connsiteX44" fmla="*/ 1025038 w 2450497"/>
              <a:gd name="connsiteY44" fmla="*/ 678949 h 2116218"/>
              <a:gd name="connsiteX45" fmla="*/ 1055183 w 2450497"/>
              <a:gd name="connsiteY45" fmla="*/ 759336 h 2116218"/>
              <a:gd name="connsiteX46" fmla="*/ 1070256 w 2450497"/>
              <a:gd name="connsiteY46" fmla="*/ 794505 h 2116218"/>
              <a:gd name="connsiteX47" fmla="*/ 1095377 w 2450497"/>
              <a:gd name="connsiteY47" fmla="*/ 829674 h 2116218"/>
              <a:gd name="connsiteX48" fmla="*/ 1140594 w 2450497"/>
              <a:gd name="connsiteY48" fmla="*/ 970351 h 2116218"/>
              <a:gd name="connsiteX49" fmla="*/ 1195860 w 2450497"/>
              <a:gd name="connsiteY49" fmla="*/ 1106004 h 2116218"/>
              <a:gd name="connsiteX50" fmla="*/ 1251126 w 2450497"/>
              <a:gd name="connsiteY50" fmla="*/ 1221560 h 2116218"/>
              <a:gd name="connsiteX51" fmla="*/ 1351610 w 2450497"/>
              <a:gd name="connsiteY51" fmla="*/ 1296923 h 2116218"/>
              <a:gd name="connsiteX52" fmla="*/ 1442045 w 2450497"/>
              <a:gd name="connsiteY52" fmla="*/ 1296923 h 2116218"/>
              <a:gd name="connsiteX53" fmla="*/ 1477214 w 2450497"/>
              <a:gd name="connsiteY53" fmla="*/ 1256729 h 2116218"/>
              <a:gd name="connsiteX54" fmla="*/ 1437021 w 2450497"/>
              <a:gd name="connsiteY54" fmla="*/ 1186391 h 2116218"/>
              <a:gd name="connsiteX55" fmla="*/ 1406876 w 2450497"/>
              <a:gd name="connsiteY55" fmla="*/ 1111028 h 2116218"/>
              <a:gd name="connsiteX56" fmla="*/ 1381755 w 2450497"/>
              <a:gd name="connsiteY56" fmla="*/ 1055762 h 2116218"/>
              <a:gd name="connsiteX57" fmla="*/ 1351610 w 2450497"/>
              <a:gd name="connsiteY57" fmla="*/ 935182 h 2116218"/>
              <a:gd name="connsiteX58" fmla="*/ 1331513 w 2450497"/>
              <a:gd name="connsiteY58" fmla="*/ 809578 h 2116218"/>
              <a:gd name="connsiteX59" fmla="*/ 1326489 w 2450497"/>
              <a:gd name="connsiteY59" fmla="*/ 653828 h 2116218"/>
              <a:gd name="connsiteX60" fmla="*/ 1326489 w 2450497"/>
              <a:gd name="connsiteY60" fmla="*/ 543296 h 2116218"/>
              <a:gd name="connsiteX61" fmla="*/ 1316440 w 2450497"/>
              <a:gd name="connsiteY61" fmla="*/ 427740 h 2116218"/>
              <a:gd name="connsiteX62" fmla="*/ 1301368 w 2450497"/>
              <a:gd name="connsiteY62" fmla="*/ 307160 h 2116218"/>
              <a:gd name="connsiteX63" fmla="*/ 1261175 w 2450497"/>
              <a:gd name="connsiteY63" fmla="*/ 226773 h 2116218"/>
              <a:gd name="connsiteX64" fmla="*/ 1246102 w 2450497"/>
              <a:gd name="connsiteY64" fmla="*/ 116241 h 2116218"/>
              <a:gd name="connsiteX65" fmla="*/ 1266199 w 2450497"/>
              <a:gd name="connsiteY65" fmla="*/ 50927 h 2116218"/>
              <a:gd name="connsiteX66" fmla="*/ 1281271 w 2450497"/>
              <a:gd name="connsiteY66" fmla="*/ 40879 h 2116218"/>
              <a:gd name="connsiteX67" fmla="*/ 1326489 w 2450497"/>
              <a:gd name="connsiteY67" fmla="*/ 20782 h 2116218"/>
              <a:gd name="connsiteX68" fmla="*/ 1396827 w 2450497"/>
              <a:gd name="connsiteY68" fmla="*/ 685 h 2116218"/>
              <a:gd name="connsiteX69" fmla="*/ 1467166 w 2450497"/>
              <a:gd name="connsiteY69" fmla="*/ 5710 h 2116218"/>
              <a:gd name="connsiteX70" fmla="*/ 1517408 w 2450497"/>
              <a:gd name="connsiteY70" fmla="*/ 15758 h 2116218"/>
              <a:gd name="connsiteX71" fmla="*/ 1572673 w 2450497"/>
              <a:gd name="connsiteY71" fmla="*/ 76048 h 2116218"/>
              <a:gd name="connsiteX72" fmla="*/ 1632964 w 2450497"/>
              <a:gd name="connsiteY72" fmla="*/ 146386 h 2116218"/>
              <a:gd name="connsiteX73" fmla="*/ 1663109 w 2450497"/>
              <a:gd name="connsiteY73" fmla="*/ 392571 h 2116218"/>
              <a:gd name="connsiteX74" fmla="*/ 1663109 w 2450497"/>
              <a:gd name="connsiteY74" fmla="*/ 417692 h 2116218"/>
              <a:gd name="connsiteX75" fmla="*/ 1663109 w 2450497"/>
              <a:gd name="connsiteY75" fmla="*/ 553345 h 2116218"/>
              <a:gd name="connsiteX76" fmla="*/ 1663109 w 2450497"/>
              <a:gd name="connsiteY76" fmla="*/ 653828 h 2116218"/>
              <a:gd name="connsiteX77" fmla="*/ 1622915 w 2450497"/>
              <a:gd name="connsiteY77" fmla="*/ 749288 h 2116218"/>
              <a:gd name="connsiteX78" fmla="*/ 1592770 w 2450497"/>
              <a:gd name="connsiteY78" fmla="*/ 824650 h 2116218"/>
              <a:gd name="connsiteX79" fmla="*/ 1587746 w 2450497"/>
              <a:gd name="connsiteY79" fmla="*/ 884940 h 2116218"/>
              <a:gd name="connsiteX80" fmla="*/ 1627939 w 2450497"/>
              <a:gd name="connsiteY80" fmla="*/ 985424 h 2116218"/>
              <a:gd name="connsiteX81" fmla="*/ 1668133 w 2450497"/>
              <a:gd name="connsiteY81" fmla="*/ 1065811 h 2116218"/>
              <a:gd name="connsiteX82" fmla="*/ 1743495 w 2450497"/>
              <a:gd name="connsiteY82" fmla="*/ 1221560 h 2116218"/>
              <a:gd name="connsiteX83" fmla="*/ 1748520 w 2450497"/>
              <a:gd name="connsiteY83" fmla="*/ 1296923 h 2116218"/>
              <a:gd name="connsiteX84" fmla="*/ 1748520 w 2450497"/>
              <a:gd name="connsiteY84" fmla="*/ 1377310 h 2116218"/>
              <a:gd name="connsiteX85" fmla="*/ 1713350 w 2450497"/>
              <a:gd name="connsiteY85" fmla="*/ 1457696 h 2116218"/>
              <a:gd name="connsiteX86" fmla="*/ 1381755 w 2450497"/>
              <a:gd name="connsiteY86" fmla="*/ 1919921 h 2116218"/>
              <a:gd name="connsiteX87" fmla="*/ 1452093 w 2450497"/>
              <a:gd name="connsiteY87" fmla="*/ 2045525 h 2116218"/>
              <a:gd name="connsiteX88" fmla="*/ 1527456 w 2450497"/>
              <a:gd name="connsiteY88" fmla="*/ 2035477 h 2116218"/>
              <a:gd name="connsiteX89" fmla="*/ 1597794 w 2450497"/>
              <a:gd name="connsiteY89" fmla="*/ 1985235 h 2116218"/>
              <a:gd name="connsiteX90" fmla="*/ 1673157 w 2450497"/>
              <a:gd name="connsiteY90" fmla="*/ 1904848 h 2116218"/>
              <a:gd name="connsiteX91" fmla="*/ 1783689 w 2450497"/>
              <a:gd name="connsiteY91" fmla="*/ 1744074 h 2116218"/>
              <a:gd name="connsiteX92" fmla="*/ 1859051 w 2450497"/>
              <a:gd name="connsiteY92" fmla="*/ 1563204 h 2116218"/>
              <a:gd name="connsiteX93" fmla="*/ 1889197 w 2450497"/>
              <a:gd name="connsiteY93" fmla="*/ 1482817 h 2116218"/>
              <a:gd name="connsiteX94" fmla="*/ 1954511 w 2450497"/>
              <a:gd name="connsiteY94" fmla="*/ 1317019 h 2116218"/>
              <a:gd name="connsiteX95" fmla="*/ 1964559 w 2450497"/>
              <a:gd name="connsiteY95" fmla="*/ 1176342 h 2116218"/>
              <a:gd name="connsiteX96" fmla="*/ 1904269 w 2450497"/>
              <a:gd name="connsiteY96" fmla="*/ 1005521 h 2116218"/>
              <a:gd name="connsiteX97" fmla="*/ 1833931 w 2450497"/>
              <a:gd name="connsiteY97" fmla="*/ 774408 h 2116218"/>
              <a:gd name="connsiteX98" fmla="*/ 1823882 w 2450497"/>
              <a:gd name="connsiteY98" fmla="*/ 548321 h 2116218"/>
              <a:gd name="connsiteX99" fmla="*/ 1843979 w 2450497"/>
              <a:gd name="connsiteY99" fmla="*/ 332281 h 2116218"/>
              <a:gd name="connsiteX100" fmla="*/ 1924366 w 2450497"/>
              <a:gd name="connsiteY100" fmla="*/ 216725 h 2116218"/>
              <a:gd name="connsiteX101" fmla="*/ 1974608 w 2450497"/>
              <a:gd name="connsiteY101" fmla="*/ 181556 h 2116218"/>
              <a:gd name="connsiteX102" fmla="*/ 2014801 w 2450497"/>
              <a:gd name="connsiteY102" fmla="*/ 191604 h 2116218"/>
              <a:gd name="connsiteX103" fmla="*/ 2070067 w 2450497"/>
              <a:gd name="connsiteY103" fmla="*/ 241846 h 2116218"/>
              <a:gd name="connsiteX104" fmla="*/ 2070067 w 2450497"/>
              <a:gd name="connsiteY104" fmla="*/ 503103 h 2116218"/>
              <a:gd name="connsiteX105" fmla="*/ 2075091 w 2450497"/>
              <a:gd name="connsiteY105" fmla="*/ 628707 h 2116218"/>
              <a:gd name="connsiteX106" fmla="*/ 2115284 w 2450497"/>
              <a:gd name="connsiteY106" fmla="*/ 699046 h 2116218"/>
              <a:gd name="connsiteX107" fmla="*/ 2145429 w 2450497"/>
              <a:gd name="connsiteY107" fmla="*/ 804553 h 2116218"/>
              <a:gd name="connsiteX108" fmla="*/ 2160502 w 2450497"/>
              <a:gd name="connsiteY108" fmla="*/ 905037 h 2116218"/>
              <a:gd name="connsiteX109" fmla="*/ 2130357 w 2450497"/>
              <a:gd name="connsiteY109" fmla="*/ 1065811 h 2116218"/>
              <a:gd name="connsiteX110" fmla="*/ 2135381 w 2450497"/>
              <a:gd name="connsiteY110" fmla="*/ 1156246 h 2116218"/>
              <a:gd name="connsiteX111" fmla="*/ 2135381 w 2450497"/>
              <a:gd name="connsiteY111" fmla="*/ 1306971 h 2116218"/>
              <a:gd name="connsiteX112" fmla="*/ 2120309 w 2450497"/>
              <a:gd name="connsiteY112" fmla="*/ 1367261 h 2116218"/>
              <a:gd name="connsiteX113" fmla="*/ 2075091 w 2450497"/>
              <a:gd name="connsiteY113" fmla="*/ 1507938 h 2116218"/>
              <a:gd name="connsiteX114" fmla="*/ 2049970 w 2450497"/>
              <a:gd name="connsiteY114" fmla="*/ 1653639 h 2116218"/>
              <a:gd name="connsiteX115" fmla="*/ 2029873 w 2450497"/>
              <a:gd name="connsiteY115" fmla="*/ 1739050 h 2116218"/>
              <a:gd name="connsiteX116" fmla="*/ 2054994 w 2450497"/>
              <a:gd name="connsiteY116" fmla="*/ 1814413 h 2116218"/>
              <a:gd name="connsiteX117" fmla="*/ 2090164 w 2450497"/>
              <a:gd name="connsiteY117" fmla="*/ 1839534 h 2116218"/>
              <a:gd name="connsiteX118" fmla="*/ 2135381 w 2450497"/>
              <a:gd name="connsiteY118" fmla="*/ 1839534 h 2116218"/>
              <a:gd name="connsiteX119" fmla="*/ 2190647 w 2450497"/>
              <a:gd name="connsiteY119" fmla="*/ 1819437 h 2116218"/>
              <a:gd name="connsiteX120" fmla="*/ 2240889 w 2450497"/>
              <a:gd name="connsiteY120" fmla="*/ 1764171 h 2116218"/>
              <a:gd name="connsiteX121" fmla="*/ 2260986 w 2450497"/>
              <a:gd name="connsiteY121" fmla="*/ 1638567 h 2116218"/>
              <a:gd name="connsiteX122" fmla="*/ 2296155 w 2450497"/>
              <a:gd name="connsiteY122" fmla="*/ 1563204 h 2116218"/>
              <a:gd name="connsiteX123" fmla="*/ 2371517 w 2450497"/>
              <a:gd name="connsiteY123" fmla="*/ 1497890 h 2116218"/>
              <a:gd name="connsiteX124" fmla="*/ 2431808 w 2450497"/>
              <a:gd name="connsiteY124" fmla="*/ 1322044 h 2116218"/>
              <a:gd name="connsiteX125" fmla="*/ 2446880 w 2450497"/>
              <a:gd name="connsiteY125" fmla="*/ 1246681 h 2116218"/>
              <a:gd name="connsiteX126" fmla="*/ 2446880 w 2450497"/>
              <a:gd name="connsiteY126" fmla="*/ 1141173 h 2116218"/>
              <a:gd name="connsiteX127" fmla="*/ 2406687 w 2450497"/>
              <a:gd name="connsiteY127" fmla="*/ 1040690 h 2116218"/>
              <a:gd name="connsiteX128" fmla="*/ 2396638 w 2450497"/>
              <a:gd name="connsiteY128" fmla="*/ 955279 h 2116218"/>
              <a:gd name="connsiteX129" fmla="*/ 2391614 w 2450497"/>
              <a:gd name="connsiteY129" fmla="*/ 940206 h 2116218"/>
              <a:gd name="connsiteX130" fmla="*/ 2381566 w 2450497"/>
              <a:gd name="connsiteY130" fmla="*/ 915085 h 2116218"/>
              <a:gd name="connsiteX131" fmla="*/ 2386590 w 2450497"/>
              <a:gd name="connsiteY131" fmla="*/ 915085 h 2116218"/>
              <a:gd name="connsiteX0" fmla="*/ 175953 w 2450497"/>
              <a:gd name="connsiteY0" fmla="*/ 442813 h 2116218"/>
              <a:gd name="connsiteX1" fmla="*/ 196049 w 2450497"/>
              <a:gd name="connsiteY1" fmla="*/ 588514 h 2116218"/>
              <a:gd name="connsiteX2" fmla="*/ 186001 w 2450497"/>
              <a:gd name="connsiteY2" fmla="*/ 744263 h 2116218"/>
              <a:gd name="connsiteX3" fmla="*/ 115662 w 2450497"/>
              <a:gd name="connsiteY3" fmla="*/ 874892 h 2116218"/>
              <a:gd name="connsiteX4" fmla="*/ 60397 w 2450497"/>
              <a:gd name="connsiteY4" fmla="*/ 1050738 h 2116218"/>
              <a:gd name="connsiteX5" fmla="*/ 106 w 2450497"/>
              <a:gd name="connsiteY5" fmla="*/ 1216536 h 2116218"/>
              <a:gd name="connsiteX6" fmla="*/ 45324 w 2450497"/>
              <a:gd name="connsiteY6" fmla="*/ 1271802 h 2116218"/>
              <a:gd name="connsiteX7" fmla="*/ 30251 w 2450497"/>
              <a:gd name="connsiteY7" fmla="*/ 1432575 h 2116218"/>
              <a:gd name="connsiteX8" fmla="*/ 125711 w 2450497"/>
              <a:gd name="connsiteY8" fmla="*/ 1538083 h 2116218"/>
              <a:gd name="connsiteX9" fmla="*/ 165904 w 2450497"/>
              <a:gd name="connsiteY9" fmla="*/ 1713929 h 2116218"/>
              <a:gd name="connsiteX10" fmla="*/ 296533 w 2450497"/>
              <a:gd name="connsiteY10" fmla="*/ 1819437 h 2116218"/>
              <a:gd name="connsiteX11" fmla="*/ 351799 w 2450497"/>
              <a:gd name="connsiteY11" fmla="*/ 1889775 h 2116218"/>
              <a:gd name="connsiteX12" fmla="*/ 422137 w 2450497"/>
              <a:gd name="connsiteY12" fmla="*/ 1995283 h 2116218"/>
              <a:gd name="connsiteX13" fmla="*/ 462331 w 2450497"/>
              <a:gd name="connsiteY13" fmla="*/ 2075670 h 2116218"/>
              <a:gd name="connsiteX14" fmla="*/ 547742 w 2450497"/>
              <a:gd name="connsiteY14" fmla="*/ 2110839 h 2116218"/>
              <a:gd name="connsiteX15" fmla="*/ 663298 w 2450497"/>
              <a:gd name="connsiteY15" fmla="*/ 2110839 h 2116218"/>
              <a:gd name="connsiteX16" fmla="*/ 743684 w 2450497"/>
              <a:gd name="connsiteY16" fmla="*/ 2060597 h 2116218"/>
              <a:gd name="connsiteX17" fmla="*/ 773829 w 2450497"/>
              <a:gd name="connsiteY17" fmla="*/ 2020404 h 2116218"/>
              <a:gd name="connsiteX18" fmla="*/ 783878 w 2450497"/>
              <a:gd name="connsiteY18" fmla="*/ 1980211 h 2116218"/>
              <a:gd name="connsiteX19" fmla="*/ 753733 w 2450497"/>
              <a:gd name="connsiteY19" fmla="*/ 1889775 h 2116218"/>
              <a:gd name="connsiteX20" fmla="*/ 693443 w 2450497"/>
              <a:gd name="connsiteY20" fmla="*/ 1814413 h 2116218"/>
              <a:gd name="connsiteX21" fmla="*/ 643201 w 2450497"/>
              <a:gd name="connsiteY21" fmla="*/ 1708905 h 2116218"/>
              <a:gd name="connsiteX22" fmla="*/ 643201 w 2450497"/>
              <a:gd name="connsiteY22" fmla="*/ 1633542 h 2116218"/>
              <a:gd name="connsiteX23" fmla="*/ 643201 w 2450497"/>
              <a:gd name="connsiteY23" fmla="*/ 1502914 h 2116218"/>
              <a:gd name="connsiteX24" fmla="*/ 648225 w 2450497"/>
              <a:gd name="connsiteY24" fmla="*/ 1367261 h 2116218"/>
              <a:gd name="connsiteX25" fmla="*/ 643201 w 2450497"/>
              <a:gd name="connsiteY25" fmla="*/ 1281850 h 2116218"/>
              <a:gd name="connsiteX26" fmla="*/ 623104 w 2450497"/>
              <a:gd name="connsiteY26" fmla="*/ 1141173 h 2116218"/>
              <a:gd name="connsiteX27" fmla="*/ 658273 w 2450497"/>
              <a:gd name="connsiteY27" fmla="*/ 1070835 h 2116218"/>
              <a:gd name="connsiteX28" fmla="*/ 678370 w 2450497"/>
              <a:gd name="connsiteY28" fmla="*/ 920110 h 2116218"/>
              <a:gd name="connsiteX29" fmla="*/ 638177 w 2450497"/>
              <a:gd name="connsiteY29" fmla="*/ 749288 h 2116218"/>
              <a:gd name="connsiteX30" fmla="*/ 597983 w 2450497"/>
              <a:gd name="connsiteY30" fmla="*/ 663877 h 2116218"/>
              <a:gd name="connsiteX31" fmla="*/ 567838 w 2450497"/>
              <a:gd name="connsiteY31" fmla="*/ 508127 h 2116218"/>
              <a:gd name="connsiteX32" fmla="*/ 567838 w 2450497"/>
              <a:gd name="connsiteY32" fmla="*/ 397595 h 2116218"/>
              <a:gd name="connsiteX33" fmla="*/ 597983 w 2450497"/>
              <a:gd name="connsiteY33" fmla="*/ 266967 h 2116218"/>
              <a:gd name="connsiteX34" fmla="*/ 668322 w 2450497"/>
              <a:gd name="connsiteY34" fmla="*/ 176531 h 2116218"/>
              <a:gd name="connsiteX35" fmla="*/ 733636 w 2450497"/>
              <a:gd name="connsiteY35" fmla="*/ 146386 h 2116218"/>
              <a:gd name="connsiteX36" fmla="*/ 819047 w 2450497"/>
              <a:gd name="connsiteY36" fmla="*/ 111217 h 2116218"/>
              <a:gd name="connsiteX37" fmla="*/ 894410 w 2450497"/>
              <a:gd name="connsiteY37" fmla="*/ 101169 h 2116218"/>
              <a:gd name="connsiteX38" fmla="*/ 949676 w 2450497"/>
              <a:gd name="connsiteY38" fmla="*/ 161459 h 2116218"/>
              <a:gd name="connsiteX39" fmla="*/ 944651 w 2450497"/>
              <a:gd name="connsiteY39" fmla="*/ 261942 h 2116218"/>
              <a:gd name="connsiteX40" fmla="*/ 964748 w 2450497"/>
              <a:gd name="connsiteY40" fmla="*/ 407644 h 2116218"/>
              <a:gd name="connsiteX41" fmla="*/ 994893 w 2450497"/>
              <a:gd name="connsiteY41" fmla="*/ 513151 h 2116218"/>
              <a:gd name="connsiteX42" fmla="*/ 1009966 w 2450497"/>
              <a:gd name="connsiteY42" fmla="*/ 588514 h 2116218"/>
              <a:gd name="connsiteX43" fmla="*/ 1025038 w 2450497"/>
              <a:gd name="connsiteY43" fmla="*/ 678949 h 2116218"/>
              <a:gd name="connsiteX44" fmla="*/ 1055183 w 2450497"/>
              <a:gd name="connsiteY44" fmla="*/ 759336 h 2116218"/>
              <a:gd name="connsiteX45" fmla="*/ 1070256 w 2450497"/>
              <a:gd name="connsiteY45" fmla="*/ 794505 h 2116218"/>
              <a:gd name="connsiteX46" fmla="*/ 1095377 w 2450497"/>
              <a:gd name="connsiteY46" fmla="*/ 829674 h 2116218"/>
              <a:gd name="connsiteX47" fmla="*/ 1140594 w 2450497"/>
              <a:gd name="connsiteY47" fmla="*/ 970351 h 2116218"/>
              <a:gd name="connsiteX48" fmla="*/ 1195860 w 2450497"/>
              <a:gd name="connsiteY48" fmla="*/ 1106004 h 2116218"/>
              <a:gd name="connsiteX49" fmla="*/ 1251126 w 2450497"/>
              <a:gd name="connsiteY49" fmla="*/ 1221560 h 2116218"/>
              <a:gd name="connsiteX50" fmla="*/ 1351610 w 2450497"/>
              <a:gd name="connsiteY50" fmla="*/ 1296923 h 2116218"/>
              <a:gd name="connsiteX51" fmla="*/ 1442045 w 2450497"/>
              <a:gd name="connsiteY51" fmla="*/ 1296923 h 2116218"/>
              <a:gd name="connsiteX52" fmla="*/ 1477214 w 2450497"/>
              <a:gd name="connsiteY52" fmla="*/ 1256729 h 2116218"/>
              <a:gd name="connsiteX53" fmla="*/ 1437021 w 2450497"/>
              <a:gd name="connsiteY53" fmla="*/ 1186391 h 2116218"/>
              <a:gd name="connsiteX54" fmla="*/ 1406876 w 2450497"/>
              <a:gd name="connsiteY54" fmla="*/ 1111028 h 2116218"/>
              <a:gd name="connsiteX55" fmla="*/ 1381755 w 2450497"/>
              <a:gd name="connsiteY55" fmla="*/ 1055762 h 2116218"/>
              <a:gd name="connsiteX56" fmla="*/ 1351610 w 2450497"/>
              <a:gd name="connsiteY56" fmla="*/ 935182 h 2116218"/>
              <a:gd name="connsiteX57" fmla="*/ 1331513 w 2450497"/>
              <a:gd name="connsiteY57" fmla="*/ 809578 h 2116218"/>
              <a:gd name="connsiteX58" fmla="*/ 1326489 w 2450497"/>
              <a:gd name="connsiteY58" fmla="*/ 653828 h 2116218"/>
              <a:gd name="connsiteX59" fmla="*/ 1326489 w 2450497"/>
              <a:gd name="connsiteY59" fmla="*/ 543296 h 2116218"/>
              <a:gd name="connsiteX60" fmla="*/ 1316440 w 2450497"/>
              <a:gd name="connsiteY60" fmla="*/ 427740 h 2116218"/>
              <a:gd name="connsiteX61" fmla="*/ 1301368 w 2450497"/>
              <a:gd name="connsiteY61" fmla="*/ 307160 h 2116218"/>
              <a:gd name="connsiteX62" fmla="*/ 1261175 w 2450497"/>
              <a:gd name="connsiteY62" fmla="*/ 226773 h 2116218"/>
              <a:gd name="connsiteX63" fmla="*/ 1246102 w 2450497"/>
              <a:gd name="connsiteY63" fmla="*/ 116241 h 2116218"/>
              <a:gd name="connsiteX64" fmla="*/ 1266199 w 2450497"/>
              <a:gd name="connsiteY64" fmla="*/ 50927 h 2116218"/>
              <a:gd name="connsiteX65" fmla="*/ 1281271 w 2450497"/>
              <a:gd name="connsiteY65" fmla="*/ 40879 h 2116218"/>
              <a:gd name="connsiteX66" fmla="*/ 1326489 w 2450497"/>
              <a:gd name="connsiteY66" fmla="*/ 20782 h 2116218"/>
              <a:gd name="connsiteX67" fmla="*/ 1396827 w 2450497"/>
              <a:gd name="connsiteY67" fmla="*/ 685 h 2116218"/>
              <a:gd name="connsiteX68" fmla="*/ 1467166 w 2450497"/>
              <a:gd name="connsiteY68" fmla="*/ 5710 h 2116218"/>
              <a:gd name="connsiteX69" fmla="*/ 1517408 w 2450497"/>
              <a:gd name="connsiteY69" fmla="*/ 15758 h 2116218"/>
              <a:gd name="connsiteX70" fmla="*/ 1572673 w 2450497"/>
              <a:gd name="connsiteY70" fmla="*/ 76048 h 2116218"/>
              <a:gd name="connsiteX71" fmla="*/ 1632964 w 2450497"/>
              <a:gd name="connsiteY71" fmla="*/ 146386 h 2116218"/>
              <a:gd name="connsiteX72" fmla="*/ 1663109 w 2450497"/>
              <a:gd name="connsiteY72" fmla="*/ 392571 h 2116218"/>
              <a:gd name="connsiteX73" fmla="*/ 1663109 w 2450497"/>
              <a:gd name="connsiteY73" fmla="*/ 417692 h 2116218"/>
              <a:gd name="connsiteX74" fmla="*/ 1663109 w 2450497"/>
              <a:gd name="connsiteY74" fmla="*/ 553345 h 2116218"/>
              <a:gd name="connsiteX75" fmla="*/ 1663109 w 2450497"/>
              <a:gd name="connsiteY75" fmla="*/ 653828 h 2116218"/>
              <a:gd name="connsiteX76" fmla="*/ 1622915 w 2450497"/>
              <a:gd name="connsiteY76" fmla="*/ 749288 h 2116218"/>
              <a:gd name="connsiteX77" fmla="*/ 1592770 w 2450497"/>
              <a:gd name="connsiteY77" fmla="*/ 824650 h 2116218"/>
              <a:gd name="connsiteX78" fmla="*/ 1587746 w 2450497"/>
              <a:gd name="connsiteY78" fmla="*/ 884940 h 2116218"/>
              <a:gd name="connsiteX79" fmla="*/ 1627939 w 2450497"/>
              <a:gd name="connsiteY79" fmla="*/ 985424 h 2116218"/>
              <a:gd name="connsiteX80" fmla="*/ 1668133 w 2450497"/>
              <a:gd name="connsiteY80" fmla="*/ 1065811 h 2116218"/>
              <a:gd name="connsiteX81" fmla="*/ 1743495 w 2450497"/>
              <a:gd name="connsiteY81" fmla="*/ 1221560 h 2116218"/>
              <a:gd name="connsiteX82" fmla="*/ 1748520 w 2450497"/>
              <a:gd name="connsiteY82" fmla="*/ 1296923 h 2116218"/>
              <a:gd name="connsiteX83" fmla="*/ 1748520 w 2450497"/>
              <a:gd name="connsiteY83" fmla="*/ 1377310 h 2116218"/>
              <a:gd name="connsiteX84" fmla="*/ 1713350 w 2450497"/>
              <a:gd name="connsiteY84" fmla="*/ 1457696 h 2116218"/>
              <a:gd name="connsiteX85" fmla="*/ 1381755 w 2450497"/>
              <a:gd name="connsiteY85" fmla="*/ 1919921 h 2116218"/>
              <a:gd name="connsiteX86" fmla="*/ 1452093 w 2450497"/>
              <a:gd name="connsiteY86" fmla="*/ 2045525 h 2116218"/>
              <a:gd name="connsiteX87" fmla="*/ 1527456 w 2450497"/>
              <a:gd name="connsiteY87" fmla="*/ 2035477 h 2116218"/>
              <a:gd name="connsiteX88" fmla="*/ 1597794 w 2450497"/>
              <a:gd name="connsiteY88" fmla="*/ 1985235 h 2116218"/>
              <a:gd name="connsiteX89" fmla="*/ 1673157 w 2450497"/>
              <a:gd name="connsiteY89" fmla="*/ 1904848 h 2116218"/>
              <a:gd name="connsiteX90" fmla="*/ 1783689 w 2450497"/>
              <a:gd name="connsiteY90" fmla="*/ 1744074 h 2116218"/>
              <a:gd name="connsiteX91" fmla="*/ 1859051 w 2450497"/>
              <a:gd name="connsiteY91" fmla="*/ 1563204 h 2116218"/>
              <a:gd name="connsiteX92" fmla="*/ 1889197 w 2450497"/>
              <a:gd name="connsiteY92" fmla="*/ 1482817 h 2116218"/>
              <a:gd name="connsiteX93" fmla="*/ 1954511 w 2450497"/>
              <a:gd name="connsiteY93" fmla="*/ 1317019 h 2116218"/>
              <a:gd name="connsiteX94" fmla="*/ 1964559 w 2450497"/>
              <a:gd name="connsiteY94" fmla="*/ 1176342 h 2116218"/>
              <a:gd name="connsiteX95" fmla="*/ 1904269 w 2450497"/>
              <a:gd name="connsiteY95" fmla="*/ 1005521 h 2116218"/>
              <a:gd name="connsiteX96" fmla="*/ 1833931 w 2450497"/>
              <a:gd name="connsiteY96" fmla="*/ 774408 h 2116218"/>
              <a:gd name="connsiteX97" fmla="*/ 1823882 w 2450497"/>
              <a:gd name="connsiteY97" fmla="*/ 548321 h 2116218"/>
              <a:gd name="connsiteX98" fmla="*/ 1843979 w 2450497"/>
              <a:gd name="connsiteY98" fmla="*/ 332281 h 2116218"/>
              <a:gd name="connsiteX99" fmla="*/ 1924366 w 2450497"/>
              <a:gd name="connsiteY99" fmla="*/ 216725 h 2116218"/>
              <a:gd name="connsiteX100" fmla="*/ 1974608 w 2450497"/>
              <a:gd name="connsiteY100" fmla="*/ 181556 h 2116218"/>
              <a:gd name="connsiteX101" fmla="*/ 2014801 w 2450497"/>
              <a:gd name="connsiteY101" fmla="*/ 191604 h 2116218"/>
              <a:gd name="connsiteX102" fmla="*/ 2070067 w 2450497"/>
              <a:gd name="connsiteY102" fmla="*/ 241846 h 2116218"/>
              <a:gd name="connsiteX103" fmla="*/ 2070067 w 2450497"/>
              <a:gd name="connsiteY103" fmla="*/ 503103 h 2116218"/>
              <a:gd name="connsiteX104" fmla="*/ 2075091 w 2450497"/>
              <a:gd name="connsiteY104" fmla="*/ 628707 h 2116218"/>
              <a:gd name="connsiteX105" fmla="*/ 2115284 w 2450497"/>
              <a:gd name="connsiteY105" fmla="*/ 699046 h 2116218"/>
              <a:gd name="connsiteX106" fmla="*/ 2145429 w 2450497"/>
              <a:gd name="connsiteY106" fmla="*/ 804553 h 2116218"/>
              <a:gd name="connsiteX107" fmla="*/ 2160502 w 2450497"/>
              <a:gd name="connsiteY107" fmla="*/ 905037 h 2116218"/>
              <a:gd name="connsiteX108" fmla="*/ 2130357 w 2450497"/>
              <a:gd name="connsiteY108" fmla="*/ 1065811 h 2116218"/>
              <a:gd name="connsiteX109" fmla="*/ 2135381 w 2450497"/>
              <a:gd name="connsiteY109" fmla="*/ 1156246 h 2116218"/>
              <a:gd name="connsiteX110" fmla="*/ 2135381 w 2450497"/>
              <a:gd name="connsiteY110" fmla="*/ 1306971 h 2116218"/>
              <a:gd name="connsiteX111" fmla="*/ 2120309 w 2450497"/>
              <a:gd name="connsiteY111" fmla="*/ 1367261 h 2116218"/>
              <a:gd name="connsiteX112" fmla="*/ 2075091 w 2450497"/>
              <a:gd name="connsiteY112" fmla="*/ 1507938 h 2116218"/>
              <a:gd name="connsiteX113" fmla="*/ 2049970 w 2450497"/>
              <a:gd name="connsiteY113" fmla="*/ 1653639 h 2116218"/>
              <a:gd name="connsiteX114" fmla="*/ 2029873 w 2450497"/>
              <a:gd name="connsiteY114" fmla="*/ 1739050 h 2116218"/>
              <a:gd name="connsiteX115" fmla="*/ 2054994 w 2450497"/>
              <a:gd name="connsiteY115" fmla="*/ 1814413 h 2116218"/>
              <a:gd name="connsiteX116" fmla="*/ 2090164 w 2450497"/>
              <a:gd name="connsiteY116" fmla="*/ 1839534 h 2116218"/>
              <a:gd name="connsiteX117" fmla="*/ 2135381 w 2450497"/>
              <a:gd name="connsiteY117" fmla="*/ 1839534 h 2116218"/>
              <a:gd name="connsiteX118" fmla="*/ 2190647 w 2450497"/>
              <a:gd name="connsiteY118" fmla="*/ 1819437 h 2116218"/>
              <a:gd name="connsiteX119" fmla="*/ 2240889 w 2450497"/>
              <a:gd name="connsiteY119" fmla="*/ 1764171 h 2116218"/>
              <a:gd name="connsiteX120" fmla="*/ 2260986 w 2450497"/>
              <a:gd name="connsiteY120" fmla="*/ 1638567 h 2116218"/>
              <a:gd name="connsiteX121" fmla="*/ 2296155 w 2450497"/>
              <a:gd name="connsiteY121" fmla="*/ 1563204 h 2116218"/>
              <a:gd name="connsiteX122" fmla="*/ 2371517 w 2450497"/>
              <a:gd name="connsiteY122" fmla="*/ 1497890 h 2116218"/>
              <a:gd name="connsiteX123" fmla="*/ 2431808 w 2450497"/>
              <a:gd name="connsiteY123" fmla="*/ 1322044 h 2116218"/>
              <a:gd name="connsiteX124" fmla="*/ 2446880 w 2450497"/>
              <a:gd name="connsiteY124" fmla="*/ 1246681 h 2116218"/>
              <a:gd name="connsiteX125" fmla="*/ 2446880 w 2450497"/>
              <a:gd name="connsiteY125" fmla="*/ 1141173 h 2116218"/>
              <a:gd name="connsiteX126" fmla="*/ 2406687 w 2450497"/>
              <a:gd name="connsiteY126" fmla="*/ 1040690 h 2116218"/>
              <a:gd name="connsiteX127" fmla="*/ 2396638 w 2450497"/>
              <a:gd name="connsiteY127" fmla="*/ 955279 h 2116218"/>
              <a:gd name="connsiteX128" fmla="*/ 2391614 w 2450497"/>
              <a:gd name="connsiteY128" fmla="*/ 940206 h 2116218"/>
              <a:gd name="connsiteX129" fmla="*/ 2381566 w 2450497"/>
              <a:gd name="connsiteY129" fmla="*/ 915085 h 2116218"/>
              <a:gd name="connsiteX130" fmla="*/ 2386590 w 2450497"/>
              <a:gd name="connsiteY130" fmla="*/ 915085 h 2116218"/>
              <a:gd name="connsiteX0" fmla="*/ 196049 w 2450497"/>
              <a:gd name="connsiteY0" fmla="*/ 588514 h 2116218"/>
              <a:gd name="connsiteX1" fmla="*/ 186001 w 2450497"/>
              <a:gd name="connsiteY1" fmla="*/ 744263 h 2116218"/>
              <a:gd name="connsiteX2" fmla="*/ 115662 w 2450497"/>
              <a:gd name="connsiteY2" fmla="*/ 874892 h 2116218"/>
              <a:gd name="connsiteX3" fmla="*/ 60397 w 2450497"/>
              <a:gd name="connsiteY3" fmla="*/ 1050738 h 2116218"/>
              <a:gd name="connsiteX4" fmla="*/ 106 w 2450497"/>
              <a:gd name="connsiteY4" fmla="*/ 1216536 h 2116218"/>
              <a:gd name="connsiteX5" fmla="*/ 45324 w 2450497"/>
              <a:gd name="connsiteY5" fmla="*/ 1271802 h 2116218"/>
              <a:gd name="connsiteX6" fmla="*/ 30251 w 2450497"/>
              <a:gd name="connsiteY6" fmla="*/ 1432575 h 2116218"/>
              <a:gd name="connsiteX7" fmla="*/ 125711 w 2450497"/>
              <a:gd name="connsiteY7" fmla="*/ 1538083 h 2116218"/>
              <a:gd name="connsiteX8" fmla="*/ 165904 w 2450497"/>
              <a:gd name="connsiteY8" fmla="*/ 1713929 h 2116218"/>
              <a:gd name="connsiteX9" fmla="*/ 296533 w 2450497"/>
              <a:gd name="connsiteY9" fmla="*/ 1819437 h 2116218"/>
              <a:gd name="connsiteX10" fmla="*/ 351799 w 2450497"/>
              <a:gd name="connsiteY10" fmla="*/ 1889775 h 2116218"/>
              <a:gd name="connsiteX11" fmla="*/ 422137 w 2450497"/>
              <a:gd name="connsiteY11" fmla="*/ 1995283 h 2116218"/>
              <a:gd name="connsiteX12" fmla="*/ 462331 w 2450497"/>
              <a:gd name="connsiteY12" fmla="*/ 2075670 h 2116218"/>
              <a:gd name="connsiteX13" fmla="*/ 547742 w 2450497"/>
              <a:gd name="connsiteY13" fmla="*/ 2110839 h 2116218"/>
              <a:gd name="connsiteX14" fmla="*/ 663298 w 2450497"/>
              <a:gd name="connsiteY14" fmla="*/ 2110839 h 2116218"/>
              <a:gd name="connsiteX15" fmla="*/ 743684 w 2450497"/>
              <a:gd name="connsiteY15" fmla="*/ 2060597 h 2116218"/>
              <a:gd name="connsiteX16" fmla="*/ 773829 w 2450497"/>
              <a:gd name="connsiteY16" fmla="*/ 2020404 h 2116218"/>
              <a:gd name="connsiteX17" fmla="*/ 783878 w 2450497"/>
              <a:gd name="connsiteY17" fmla="*/ 1980211 h 2116218"/>
              <a:gd name="connsiteX18" fmla="*/ 753733 w 2450497"/>
              <a:gd name="connsiteY18" fmla="*/ 1889775 h 2116218"/>
              <a:gd name="connsiteX19" fmla="*/ 693443 w 2450497"/>
              <a:gd name="connsiteY19" fmla="*/ 1814413 h 2116218"/>
              <a:gd name="connsiteX20" fmla="*/ 643201 w 2450497"/>
              <a:gd name="connsiteY20" fmla="*/ 1708905 h 2116218"/>
              <a:gd name="connsiteX21" fmla="*/ 643201 w 2450497"/>
              <a:gd name="connsiteY21" fmla="*/ 1633542 h 2116218"/>
              <a:gd name="connsiteX22" fmla="*/ 643201 w 2450497"/>
              <a:gd name="connsiteY22" fmla="*/ 1502914 h 2116218"/>
              <a:gd name="connsiteX23" fmla="*/ 648225 w 2450497"/>
              <a:gd name="connsiteY23" fmla="*/ 1367261 h 2116218"/>
              <a:gd name="connsiteX24" fmla="*/ 643201 w 2450497"/>
              <a:gd name="connsiteY24" fmla="*/ 1281850 h 2116218"/>
              <a:gd name="connsiteX25" fmla="*/ 623104 w 2450497"/>
              <a:gd name="connsiteY25" fmla="*/ 1141173 h 2116218"/>
              <a:gd name="connsiteX26" fmla="*/ 658273 w 2450497"/>
              <a:gd name="connsiteY26" fmla="*/ 1070835 h 2116218"/>
              <a:gd name="connsiteX27" fmla="*/ 678370 w 2450497"/>
              <a:gd name="connsiteY27" fmla="*/ 920110 h 2116218"/>
              <a:gd name="connsiteX28" fmla="*/ 638177 w 2450497"/>
              <a:gd name="connsiteY28" fmla="*/ 749288 h 2116218"/>
              <a:gd name="connsiteX29" fmla="*/ 597983 w 2450497"/>
              <a:gd name="connsiteY29" fmla="*/ 663877 h 2116218"/>
              <a:gd name="connsiteX30" fmla="*/ 567838 w 2450497"/>
              <a:gd name="connsiteY30" fmla="*/ 508127 h 2116218"/>
              <a:gd name="connsiteX31" fmla="*/ 567838 w 2450497"/>
              <a:gd name="connsiteY31" fmla="*/ 397595 h 2116218"/>
              <a:gd name="connsiteX32" fmla="*/ 597983 w 2450497"/>
              <a:gd name="connsiteY32" fmla="*/ 266967 h 2116218"/>
              <a:gd name="connsiteX33" fmla="*/ 668322 w 2450497"/>
              <a:gd name="connsiteY33" fmla="*/ 176531 h 2116218"/>
              <a:gd name="connsiteX34" fmla="*/ 733636 w 2450497"/>
              <a:gd name="connsiteY34" fmla="*/ 146386 h 2116218"/>
              <a:gd name="connsiteX35" fmla="*/ 819047 w 2450497"/>
              <a:gd name="connsiteY35" fmla="*/ 111217 h 2116218"/>
              <a:gd name="connsiteX36" fmla="*/ 894410 w 2450497"/>
              <a:gd name="connsiteY36" fmla="*/ 101169 h 2116218"/>
              <a:gd name="connsiteX37" fmla="*/ 949676 w 2450497"/>
              <a:gd name="connsiteY37" fmla="*/ 161459 h 2116218"/>
              <a:gd name="connsiteX38" fmla="*/ 944651 w 2450497"/>
              <a:gd name="connsiteY38" fmla="*/ 261942 h 2116218"/>
              <a:gd name="connsiteX39" fmla="*/ 964748 w 2450497"/>
              <a:gd name="connsiteY39" fmla="*/ 407644 h 2116218"/>
              <a:gd name="connsiteX40" fmla="*/ 994893 w 2450497"/>
              <a:gd name="connsiteY40" fmla="*/ 513151 h 2116218"/>
              <a:gd name="connsiteX41" fmla="*/ 1009966 w 2450497"/>
              <a:gd name="connsiteY41" fmla="*/ 588514 h 2116218"/>
              <a:gd name="connsiteX42" fmla="*/ 1025038 w 2450497"/>
              <a:gd name="connsiteY42" fmla="*/ 678949 h 2116218"/>
              <a:gd name="connsiteX43" fmla="*/ 1055183 w 2450497"/>
              <a:gd name="connsiteY43" fmla="*/ 759336 h 2116218"/>
              <a:gd name="connsiteX44" fmla="*/ 1070256 w 2450497"/>
              <a:gd name="connsiteY44" fmla="*/ 794505 h 2116218"/>
              <a:gd name="connsiteX45" fmla="*/ 1095377 w 2450497"/>
              <a:gd name="connsiteY45" fmla="*/ 829674 h 2116218"/>
              <a:gd name="connsiteX46" fmla="*/ 1140594 w 2450497"/>
              <a:gd name="connsiteY46" fmla="*/ 970351 h 2116218"/>
              <a:gd name="connsiteX47" fmla="*/ 1195860 w 2450497"/>
              <a:gd name="connsiteY47" fmla="*/ 1106004 h 2116218"/>
              <a:gd name="connsiteX48" fmla="*/ 1251126 w 2450497"/>
              <a:gd name="connsiteY48" fmla="*/ 1221560 h 2116218"/>
              <a:gd name="connsiteX49" fmla="*/ 1351610 w 2450497"/>
              <a:gd name="connsiteY49" fmla="*/ 1296923 h 2116218"/>
              <a:gd name="connsiteX50" fmla="*/ 1442045 w 2450497"/>
              <a:gd name="connsiteY50" fmla="*/ 1296923 h 2116218"/>
              <a:gd name="connsiteX51" fmla="*/ 1477214 w 2450497"/>
              <a:gd name="connsiteY51" fmla="*/ 1256729 h 2116218"/>
              <a:gd name="connsiteX52" fmla="*/ 1437021 w 2450497"/>
              <a:gd name="connsiteY52" fmla="*/ 1186391 h 2116218"/>
              <a:gd name="connsiteX53" fmla="*/ 1406876 w 2450497"/>
              <a:gd name="connsiteY53" fmla="*/ 1111028 h 2116218"/>
              <a:gd name="connsiteX54" fmla="*/ 1381755 w 2450497"/>
              <a:gd name="connsiteY54" fmla="*/ 1055762 h 2116218"/>
              <a:gd name="connsiteX55" fmla="*/ 1351610 w 2450497"/>
              <a:gd name="connsiteY55" fmla="*/ 935182 h 2116218"/>
              <a:gd name="connsiteX56" fmla="*/ 1331513 w 2450497"/>
              <a:gd name="connsiteY56" fmla="*/ 809578 h 2116218"/>
              <a:gd name="connsiteX57" fmla="*/ 1326489 w 2450497"/>
              <a:gd name="connsiteY57" fmla="*/ 653828 h 2116218"/>
              <a:gd name="connsiteX58" fmla="*/ 1326489 w 2450497"/>
              <a:gd name="connsiteY58" fmla="*/ 543296 h 2116218"/>
              <a:gd name="connsiteX59" fmla="*/ 1316440 w 2450497"/>
              <a:gd name="connsiteY59" fmla="*/ 427740 h 2116218"/>
              <a:gd name="connsiteX60" fmla="*/ 1301368 w 2450497"/>
              <a:gd name="connsiteY60" fmla="*/ 307160 h 2116218"/>
              <a:gd name="connsiteX61" fmla="*/ 1261175 w 2450497"/>
              <a:gd name="connsiteY61" fmla="*/ 226773 h 2116218"/>
              <a:gd name="connsiteX62" fmla="*/ 1246102 w 2450497"/>
              <a:gd name="connsiteY62" fmla="*/ 116241 h 2116218"/>
              <a:gd name="connsiteX63" fmla="*/ 1266199 w 2450497"/>
              <a:gd name="connsiteY63" fmla="*/ 50927 h 2116218"/>
              <a:gd name="connsiteX64" fmla="*/ 1281271 w 2450497"/>
              <a:gd name="connsiteY64" fmla="*/ 40879 h 2116218"/>
              <a:gd name="connsiteX65" fmla="*/ 1326489 w 2450497"/>
              <a:gd name="connsiteY65" fmla="*/ 20782 h 2116218"/>
              <a:gd name="connsiteX66" fmla="*/ 1396827 w 2450497"/>
              <a:gd name="connsiteY66" fmla="*/ 685 h 2116218"/>
              <a:gd name="connsiteX67" fmla="*/ 1467166 w 2450497"/>
              <a:gd name="connsiteY67" fmla="*/ 5710 h 2116218"/>
              <a:gd name="connsiteX68" fmla="*/ 1517408 w 2450497"/>
              <a:gd name="connsiteY68" fmla="*/ 15758 h 2116218"/>
              <a:gd name="connsiteX69" fmla="*/ 1572673 w 2450497"/>
              <a:gd name="connsiteY69" fmla="*/ 76048 h 2116218"/>
              <a:gd name="connsiteX70" fmla="*/ 1632964 w 2450497"/>
              <a:gd name="connsiteY70" fmla="*/ 146386 h 2116218"/>
              <a:gd name="connsiteX71" fmla="*/ 1663109 w 2450497"/>
              <a:gd name="connsiteY71" fmla="*/ 392571 h 2116218"/>
              <a:gd name="connsiteX72" fmla="*/ 1663109 w 2450497"/>
              <a:gd name="connsiteY72" fmla="*/ 417692 h 2116218"/>
              <a:gd name="connsiteX73" fmla="*/ 1663109 w 2450497"/>
              <a:gd name="connsiteY73" fmla="*/ 553345 h 2116218"/>
              <a:gd name="connsiteX74" fmla="*/ 1663109 w 2450497"/>
              <a:gd name="connsiteY74" fmla="*/ 653828 h 2116218"/>
              <a:gd name="connsiteX75" fmla="*/ 1622915 w 2450497"/>
              <a:gd name="connsiteY75" fmla="*/ 749288 h 2116218"/>
              <a:gd name="connsiteX76" fmla="*/ 1592770 w 2450497"/>
              <a:gd name="connsiteY76" fmla="*/ 824650 h 2116218"/>
              <a:gd name="connsiteX77" fmla="*/ 1587746 w 2450497"/>
              <a:gd name="connsiteY77" fmla="*/ 884940 h 2116218"/>
              <a:gd name="connsiteX78" fmla="*/ 1627939 w 2450497"/>
              <a:gd name="connsiteY78" fmla="*/ 985424 h 2116218"/>
              <a:gd name="connsiteX79" fmla="*/ 1668133 w 2450497"/>
              <a:gd name="connsiteY79" fmla="*/ 1065811 h 2116218"/>
              <a:gd name="connsiteX80" fmla="*/ 1743495 w 2450497"/>
              <a:gd name="connsiteY80" fmla="*/ 1221560 h 2116218"/>
              <a:gd name="connsiteX81" fmla="*/ 1748520 w 2450497"/>
              <a:gd name="connsiteY81" fmla="*/ 1296923 h 2116218"/>
              <a:gd name="connsiteX82" fmla="*/ 1748520 w 2450497"/>
              <a:gd name="connsiteY82" fmla="*/ 1377310 h 2116218"/>
              <a:gd name="connsiteX83" fmla="*/ 1713350 w 2450497"/>
              <a:gd name="connsiteY83" fmla="*/ 1457696 h 2116218"/>
              <a:gd name="connsiteX84" fmla="*/ 1381755 w 2450497"/>
              <a:gd name="connsiteY84" fmla="*/ 1919921 h 2116218"/>
              <a:gd name="connsiteX85" fmla="*/ 1452093 w 2450497"/>
              <a:gd name="connsiteY85" fmla="*/ 2045525 h 2116218"/>
              <a:gd name="connsiteX86" fmla="*/ 1527456 w 2450497"/>
              <a:gd name="connsiteY86" fmla="*/ 2035477 h 2116218"/>
              <a:gd name="connsiteX87" fmla="*/ 1597794 w 2450497"/>
              <a:gd name="connsiteY87" fmla="*/ 1985235 h 2116218"/>
              <a:gd name="connsiteX88" fmla="*/ 1673157 w 2450497"/>
              <a:gd name="connsiteY88" fmla="*/ 1904848 h 2116218"/>
              <a:gd name="connsiteX89" fmla="*/ 1783689 w 2450497"/>
              <a:gd name="connsiteY89" fmla="*/ 1744074 h 2116218"/>
              <a:gd name="connsiteX90" fmla="*/ 1859051 w 2450497"/>
              <a:gd name="connsiteY90" fmla="*/ 1563204 h 2116218"/>
              <a:gd name="connsiteX91" fmla="*/ 1889197 w 2450497"/>
              <a:gd name="connsiteY91" fmla="*/ 1482817 h 2116218"/>
              <a:gd name="connsiteX92" fmla="*/ 1954511 w 2450497"/>
              <a:gd name="connsiteY92" fmla="*/ 1317019 h 2116218"/>
              <a:gd name="connsiteX93" fmla="*/ 1964559 w 2450497"/>
              <a:gd name="connsiteY93" fmla="*/ 1176342 h 2116218"/>
              <a:gd name="connsiteX94" fmla="*/ 1904269 w 2450497"/>
              <a:gd name="connsiteY94" fmla="*/ 1005521 h 2116218"/>
              <a:gd name="connsiteX95" fmla="*/ 1833931 w 2450497"/>
              <a:gd name="connsiteY95" fmla="*/ 774408 h 2116218"/>
              <a:gd name="connsiteX96" fmla="*/ 1823882 w 2450497"/>
              <a:gd name="connsiteY96" fmla="*/ 548321 h 2116218"/>
              <a:gd name="connsiteX97" fmla="*/ 1843979 w 2450497"/>
              <a:gd name="connsiteY97" fmla="*/ 332281 h 2116218"/>
              <a:gd name="connsiteX98" fmla="*/ 1924366 w 2450497"/>
              <a:gd name="connsiteY98" fmla="*/ 216725 h 2116218"/>
              <a:gd name="connsiteX99" fmla="*/ 1974608 w 2450497"/>
              <a:gd name="connsiteY99" fmla="*/ 181556 h 2116218"/>
              <a:gd name="connsiteX100" fmla="*/ 2014801 w 2450497"/>
              <a:gd name="connsiteY100" fmla="*/ 191604 h 2116218"/>
              <a:gd name="connsiteX101" fmla="*/ 2070067 w 2450497"/>
              <a:gd name="connsiteY101" fmla="*/ 241846 h 2116218"/>
              <a:gd name="connsiteX102" fmla="*/ 2070067 w 2450497"/>
              <a:gd name="connsiteY102" fmla="*/ 503103 h 2116218"/>
              <a:gd name="connsiteX103" fmla="*/ 2075091 w 2450497"/>
              <a:gd name="connsiteY103" fmla="*/ 628707 h 2116218"/>
              <a:gd name="connsiteX104" fmla="*/ 2115284 w 2450497"/>
              <a:gd name="connsiteY104" fmla="*/ 699046 h 2116218"/>
              <a:gd name="connsiteX105" fmla="*/ 2145429 w 2450497"/>
              <a:gd name="connsiteY105" fmla="*/ 804553 h 2116218"/>
              <a:gd name="connsiteX106" fmla="*/ 2160502 w 2450497"/>
              <a:gd name="connsiteY106" fmla="*/ 905037 h 2116218"/>
              <a:gd name="connsiteX107" fmla="*/ 2130357 w 2450497"/>
              <a:gd name="connsiteY107" fmla="*/ 1065811 h 2116218"/>
              <a:gd name="connsiteX108" fmla="*/ 2135381 w 2450497"/>
              <a:gd name="connsiteY108" fmla="*/ 1156246 h 2116218"/>
              <a:gd name="connsiteX109" fmla="*/ 2135381 w 2450497"/>
              <a:gd name="connsiteY109" fmla="*/ 1306971 h 2116218"/>
              <a:gd name="connsiteX110" fmla="*/ 2120309 w 2450497"/>
              <a:gd name="connsiteY110" fmla="*/ 1367261 h 2116218"/>
              <a:gd name="connsiteX111" fmla="*/ 2075091 w 2450497"/>
              <a:gd name="connsiteY111" fmla="*/ 1507938 h 2116218"/>
              <a:gd name="connsiteX112" fmla="*/ 2049970 w 2450497"/>
              <a:gd name="connsiteY112" fmla="*/ 1653639 h 2116218"/>
              <a:gd name="connsiteX113" fmla="*/ 2029873 w 2450497"/>
              <a:gd name="connsiteY113" fmla="*/ 1739050 h 2116218"/>
              <a:gd name="connsiteX114" fmla="*/ 2054994 w 2450497"/>
              <a:gd name="connsiteY114" fmla="*/ 1814413 h 2116218"/>
              <a:gd name="connsiteX115" fmla="*/ 2090164 w 2450497"/>
              <a:gd name="connsiteY115" fmla="*/ 1839534 h 2116218"/>
              <a:gd name="connsiteX116" fmla="*/ 2135381 w 2450497"/>
              <a:gd name="connsiteY116" fmla="*/ 1839534 h 2116218"/>
              <a:gd name="connsiteX117" fmla="*/ 2190647 w 2450497"/>
              <a:gd name="connsiteY117" fmla="*/ 1819437 h 2116218"/>
              <a:gd name="connsiteX118" fmla="*/ 2240889 w 2450497"/>
              <a:gd name="connsiteY118" fmla="*/ 1764171 h 2116218"/>
              <a:gd name="connsiteX119" fmla="*/ 2260986 w 2450497"/>
              <a:gd name="connsiteY119" fmla="*/ 1638567 h 2116218"/>
              <a:gd name="connsiteX120" fmla="*/ 2296155 w 2450497"/>
              <a:gd name="connsiteY120" fmla="*/ 1563204 h 2116218"/>
              <a:gd name="connsiteX121" fmla="*/ 2371517 w 2450497"/>
              <a:gd name="connsiteY121" fmla="*/ 1497890 h 2116218"/>
              <a:gd name="connsiteX122" fmla="*/ 2431808 w 2450497"/>
              <a:gd name="connsiteY122" fmla="*/ 1322044 h 2116218"/>
              <a:gd name="connsiteX123" fmla="*/ 2446880 w 2450497"/>
              <a:gd name="connsiteY123" fmla="*/ 1246681 h 2116218"/>
              <a:gd name="connsiteX124" fmla="*/ 2446880 w 2450497"/>
              <a:gd name="connsiteY124" fmla="*/ 1141173 h 2116218"/>
              <a:gd name="connsiteX125" fmla="*/ 2406687 w 2450497"/>
              <a:gd name="connsiteY125" fmla="*/ 1040690 h 2116218"/>
              <a:gd name="connsiteX126" fmla="*/ 2396638 w 2450497"/>
              <a:gd name="connsiteY126" fmla="*/ 955279 h 2116218"/>
              <a:gd name="connsiteX127" fmla="*/ 2391614 w 2450497"/>
              <a:gd name="connsiteY127" fmla="*/ 940206 h 2116218"/>
              <a:gd name="connsiteX128" fmla="*/ 2381566 w 2450497"/>
              <a:gd name="connsiteY128" fmla="*/ 915085 h 2116218"/>
              <a:gd name="connsiteX129" fmla="*/ 2386590 w 2450497"/>
              <a:gd name="connsiteY129" fmla="*/ 915085 h 2116218"/>
              <a:gd name="connsiteX0" fmla="*/ 186001 w 2450497"/>
              <a:gd name="connsiteY0" fmla="*/ 744263 h 2116218"/>
              <a:gd name="connsiteX1" fmla="*/ 115662 w 2450497"/>
              <a:gd name="connsiteY1" fmla="*/ 874892 h 2116218"/>
              <a:gd name="connsiteX2" fmla="*/ 60397 w 2450497"/>
              <a:gd name="connsiteY2" fmla="*/ 1050738 h 2116218"/>
              <a:gd name="connsiteX3" fmla="*/ 106 w 2450497"/>
              <a:gd name="connsiteY3" fmla="*/ 1216536 h 2116218"/>
              <a:gd name="connsiteX4" fmla="*/ 45324 w 2450497"/>
              <a:gd name="connsiteY4" fmla="*/ 1271802 h 2116218"/>
              <a:gd name="connsiteX5" fmla="*/ 30251 w 2450497"/>
              <a:gd name="connsiteY5" fmla="*/ 1432575 h 2116218"/>
              <a:gd name="connsiteX6" fmla="*/ 125711 w 2450497"/>
              <a:gd name="connsiteY6" fmla="*/ 1538083 h 2116218"/>
              <a:gd name="connsiteX7" fmla="*/ 165904 w 2450497"/>
              <a:gd name="connsiteY7" fmla="*/ 1713929 h 2116218"/>
              <a:gd name="connsiteX8" fmla="*/ 296533 w 2450497"/>
              <a:gd name="connsiteY8" fmla="*/ 1819437 h 2116218"/>
              <a:gd name="connsiteX9" fmla="*/ 351799 w 2450497"/>
              <a:gd name="connsiteY9" fmla="*/ 1889775 h 2116218"/>
              <a:gd name="connsiteX10" fmla="*/ 422137 w 2450497"/>
              <a:gd name="connsiteY10" fmla="*/ 1995283 h 2116218"/>
              <a:gd name="connsiteX11" fmla="*/ 462331 w 2450497"/>
              <a:gd name="connsiteY11" fmla="*/ 2075670 h 2116218"/>
              <a:gd name="connsiteX12" fmla="*/ 547742 w 2450497"/>
              <a:gd name="connsiteY12" fmla="*/ 2110839 h 2116218"/>
              <a:gd name="connsiteX13" fmla="*/ 663298 w 2450497"/>
              <a:gd name="connsiteY13" fmla="*/ 2110839 h 2116218"/>
              <a:gd name="connsiteX14" fmla="*/ 743684 w 2450497"/>
              <a:gd name="connsiteY14" fmla="*/ 2060597 h 2116218"/>
              <a:gd name="connsiteX15" fmla="*/ 773829 w 2450497"/>
              <a:gd name="connsiteY15" fmla="*/ 2020404 h 2116218"/>
              <a:gd name="connsiteX16" fmla="*/ 783878 w 2450497"/>
              <a:gd name="connsiteY16" fmla="*/ 1980211 h 2116218"/>
              <a:gd name="connsiteX17" fmla="*/ 753733 w 2450497"/>
              <a:gd name="connsiteY17" fmla="*/ 1889775 h 2116218"/>
              <a:gd name="connsiteX18" fmla="*/ 693443 w 2450497"/>
              <a:gd name="connsiteY18" fmla="*/ 1814413 h 2116218"/>
              <a:gd name="connsiteX19" fmla="*/ 643201 w 2450497"/>
              <a:gd name="connsiteY19" fmla="*/ 1708905 h 2116218"/>
              <a:gd name="connsiteX20" fmla="*/ 643201 w 2450497"/>
              <a:gd name="connsiteY20" fmla="*/ 1633542 h 2116218"/>
              <a:gd name="connsiteX21" fmla="*/ 643201 w 2450497"/>
              <a:gd name="connsiteY21" fmla="*/ 1502914 h 2116218"/>
              <a:gd name="connsiteX22" fmla="*/ 648225 w 2450497"/>
              <a:gd name="connsiteY22" fmla="*/ 1367261 h 2116218"/>
              <a:gd name="connsiteX23" fmla="*/ 643201 w 2450497"/>
              <a:gd name="connsiteY23" fmla="*/ 1281850 h 2116218"/>
              <a:gd name="connsiteX24" fmla="*/ 623104 w 2450497"/>
              <a:gd name="connsiteY24" fmla="*/ 1141173 h 2116218"/>
              <a:gd name="connsiteX25" fmla="*/ 658273 w 2450497"/>
              <a:gd name="connsiteY25" fmla="*/ 1070835 h 2116218"/>
              <a:gd name="connsiteX26" fmla="*/ 678370 w 2450497"/>
              <a:gd name="connsiteY26" fmla="*/ 920110 h 2116218"/>
              <a:gd name="connsiteX27" fmla="*/ 638177 w 2450497"/>
              <a:gd name="connsiteY27" fmla="*/ 749288 h 2116218"/>
              <a:gd name="connsiteX28" fmla="*/ 597983 w 2450497"/>
              <a:gd name="connsiteY28" fmla="*/ 663877 h 2116218"/>
              <a:gd name="connsiteX29" fmla="*/ 567838 w 2450497"/>
              <a:gd name="connsiteY29" fmla="*/ 508127 h 2116218"/>
              <a:gd name="connsiteX30" fmla="*/ 567838 w 2450497"/>
              <a:gd name="connsiteY30" fmla="*/ 397595 h 2116218"/>
              <a:gd name="connsiteX31" fmla="*/ 597983 w 2450497"/>
              <a:gd name="connsiteY31" fmla="*/ 266967 h 2116218"/>
              <a:gd name="connsiteX32" fmla="*/ 668322 w 2450497"/>
              <a:gd name="connsiteY32" fmla="*/ 176531 h 2116218"/>
              <a:gd name="connsiteX33" fmla="*/ 733636 w 2450497"/>
              <a:gd name="connsiteY33" fmla="*/ 146386 h 2116218"/>
              <a:gd name="connsiteX34" fmla="*/ 819047 w 2450497"/>
              <a:gd name="connsiteY34" fmla="*/ 111217 h 2116218"/>
              <a:gd name="connsiteX35" fmla="*/ 894410 w 2450497"/>
              <a:gd name="connsiteY35" fmla="*/ 101169 h 2116218"/>
              <a:gd name="connsiteX36" fmla="*/ 949676 w 2450497"/>
              <a:gd name="connsiteY36" fmla="*/ 161459 h 2116218"/>
              <a:gd name="connsiteX37" fmla="*/ 944651 w 2450497"/>
              <a:gd name="connsiteY37" fmla="*/ 261942 h 2116218"/>
              <a:gd name="connsiteX38" fmla="*/ 964748 w 2450497"/>
              <a:gd name="connsiteY38" fmla="*/ 407644 h 2116218"/>
              <a:gd name="connsiteX39" fmla="*/ 994893 w 2450497"/>
              <a:gd name="connsiteY39" fmla="*/ 513151 h 2116218"/>
              <a:gd name="connsiteX40" fmla="*/ 1009966 w 2450497"/>
              <a:gd name="connsiteY40" fmla="*/ 588514 h 2116218"/>
              <a:gd name="connsiteX41" fmla="*/ 1025038 w 2450497"/>
              <a:gd name="connsiteY41" fmla="*/ 678949 h 2116218"/>
              <a:gd name="connsiteX42" fmla="*/ 1055183 w 2450497"/>
              <a:gd name="connsiteY42" fmla="*/ 759336 h 2116218"/>
              <a:gd name="connsiteX43" fmla="*/ 1070256 w 2450497"/>
              <a:gd name="connsiteY43" fmla="*/ 794505 h 2116218"/>
              <a:gd name="connsiteX44" fmla="*/ 1095377 w 2450497"/>
              <a:gd name="connsiteY44" fmla="*/ 829674 h 2116218"/>
              <a:gd name="connsiteX45" fmla="*/ 1140594 w 2450497"/>
              <a:gd name="connsiteY45" fmla="*/ 970351 h 2116218"/>
              <a:gd name="connsiteX46" fmla="*/ 1195860 w 2450497"/>
              <a:gd name="connsiteY46" fmla="*/ 1106004 h 2116218"/>
              <a:gd name="connsiteX47" fmla="*/ 1251126 w 2450497"/>
              <a:gd name="connsiteY47" fmla="*/ 1221560 h 2116218"/>
              <a:gd name="connsiteX48" fmla="*/ 1351610 w 2450497"/>
              <a:gd name="connsiteY48" fmla="*/ 1296923 h 2116218"/>
              <a:gd name="connsiteX49" fmla="*/ 1442045 w 2450497"/>
              <a:gd name="connsiteY49" fmla="*/ 1296923 h 2116218"/>
              <a:gd name="connsiteX50" fmla="*/ 1477214 w 2450497"/>
              <a:gd name="connsiteY50" fmla="*/ 1256729 h 2116218"/>
              <a:gd name="connsiteX51" fmla="*/ 1437021 w 2450497"/>
              <a:gd name="connsiteY51" fmla="*/ 1186391 h 2116218"/>
              <a:gd name="connsiteX52" fmla="*/ 1406876 w 2450497"/>
              <a:gd name="connsiteY52" fmla="*/ 1111028 h 2116218"/>
              <a:gd name="connsiteX53" fmla="*/ 1381755 w 2450497"/>
              <a:gd name="connsiteY53" fmla="*/ 1055762 h 2116218"/>
              <a:gd name="connsiteX54" fmla="*/ 1351610 w 2450497"/>
              <a:gd name="connsiteY54" fmla="*/ 935182 h 2116218"/>
              <a:gd name="connsiteX55" fmla="*/ 1331513 w 2450497"/>
              <a:gd name="connsiteY55" fmla="*/ 809578 h 2116218"/>
              <a:gd name="connsiteX56" fmla="*/ 1326489 w 2450497"/>
              <a:gd name="connsiteY56" fmla="*/ 653828 h 2116218"/>
              <a:gd name="connsiteX57" fmla="*/ 1326489 w 2450497"/>
              <a:gd name="connsiteY57" fmla="*/ 543296 h 2116218"/>
              <a:gd name="connsiteX58" fmla="*/ 1316440 w 2450497"/>
              <a:gd name="connsiteY58" fmla="*/ 427740 h 2116218"/>
              <a:gd name="connsiteX59" fmla="*/ 1301368 w 2450497"/>
              <a:gd name="connsiteY59" fmla="*/ 307160 h 2116218"/>
              <a:gd name="connsiteX60" fmla="*/ 1261175 w 2450497"/>
              <a:gd name="connsiteY60" fmla="*/ 226773 h 2116218"/>
              <a:gd name="connsiteX61" fmla="*/ 1246102 w 2450497"/>
              <a:gd name="connsiteY61" fmla="*/ 116241 h 2116218"/>
              <a:gd name="connsiteX62" fmla="*/ 1266199 w 2450497"/>
              <a:gd name="connsiteY62" fmla="*/ 50927 h 2116218"/>
              <a:gd name="connsiteX63" fmla="*/ 1281271 w 2450497"/>
              <a:gd name="connsiteY63" fmla="*/ 40879 h 2116218"/>
              <a:gd name="connsiteX64" fmla="*/ 1326489 w 2450497"/>
              <a:gd name="connsiteY64" fmla="*/ 20782 h 2116218"/>
              <a:gd name="connsiteX65" fmla="*/ 1396827 w 2450497"/>
              <a:gd name="connsiteY65" fmla="*/ 685 h 2116218"/>
              <a:gd name="connsiteX66" fmla="*/ 1467166 w 2450497"/>
              <a:gd name="connsiteY66" fmla="*/ 5710 h 2116218"/>
              <a:gd name="connsiteX67" fmla="*/ 1517408 w 2450497"/>
              <a:gd name="connsiteY67" fmla="*/ 15758 h 2116218"/>
              <a:gd name="connsiteX68" fmla="*/ 1572673 w 2450497"/>
              <a:gd name="connsiteY68" fmla="*/ 76048 h 2116218"/>
              <a:gd name="connsiteX69" fmla="*/ 1632964 w 2450497"/>
              <a:gd name="connsiteY69" fmla="*/ 146386 h 2116218"/>
              <a:gd name="connsiteX70" fmla="*/ 1663109 w 2450497"/>
              <a:gd name="connsiteY70" fmla="*/ 392571 h 2116218"/>
              <a:gd name="connsiteX71" fmla="*/ 1663109 w 2450497"/>
              <a:gd name="connsiteY71" fmla="*/ 417692 h 2116218"/>
              <a:gd name="connsiteX72" fmla="*/ 1663109 w 2450497"/>
              <a:gd name="connsiteY72" fmla="*/ 553345 h 2116218"/>
              <a:gd name="connsiteX73" fmla="*/ 1663109 w 2450497"/>
              <a:gd name="connsiteY73" fmla="*/ 653828 h 2116218"/>
              <a:gd name="connsiteX74" fmla="*/ 1622915 w 2450497"/>
              <a:gd name="connsiteY74" fmla="*/ 749288 h 2116218"/>
              <a:gd name="connsiteX75" fmla="*/ 1592770 w 2450497"/>
              <a:gd name="connsiteY75" fmla="*/ 824650 h 2116218"/>
              <a:gd name="connsiteX76" fmla="*/ 1587746 w 2450497"/>
              <a:gd name="connsiteY76" fmla="*/ 884940 h 2116218"/>
              <a:gd name="connsiteX77" fmla="*/ 1627939 w 2450497"/>
              <a:gd name="connsiteY77" fmla="*/ 985424 h 2116218"/>
              <a:gd name="connsiteX78" fmla="*/ 1668133 w 2450497"/>
              <a:gd name="connsiteY78" fmla="*/ 1065811 h 2116218"/>
              <a:gd name="connsiteX79" fmla="*/ 1743495 w 2450497"/>
              <a:gd name="connsiteY79" fmla="*/ 1221560 h 2116218"/>
              <a:gd name="connsiteX80" fmla="*/ 1748520 w 2450497"/>
              <a:gd name="connsiteY80" fmla="*/ 1296923 h 2116218"/>
              <a:gd name="connsiteX81" fmla="*/ 1748520 w 2450497"/>
              <a:gd name="connsiteY81" fmla="*/ 1377310 h 2116218"/>
              <a:gd name="connsiteX82" fmla="*/ 1713350 w 2450497"/>
              <a:gd name="connsiteY82" fmla="*/ 1457696 h 2116218"/>
              <a:gd name="connsiteX83" fmla="*/ 1381755 w 2450497"/>
              <a:gd name="connsiteY83" fmla="*/ 1919921 h 2116218"/>
              <a:gd name="connsiteX84" fmla="*/ 1452093 w 2450497"/>
              <a:gd name="connsiteY84" fmla="*/ 2045525 h 2116218"/>
              <a:gd name="connsiteX85" fmla="*/ 1527456 w 2450497"/>
              <a:gd name="connsiteY85" fmla="*/ 2035477 h 2116218"/>
              <a:gd name="connsiteX86" fmla="*/ 1597794 w 2450497"/>
              <a:gd name="connsiteY86" fmla="*/ 1985235 h 2116218"/>
              <a:gd name="connsiteX87" fmla="*/ 1673157 w 2450497"/>
              <a:gd name="connsiteY87" fmla="*/ 1904848 h 2116218"/>
              <a:gd name="connsiteX88" fmla="*/ 1783689 w 2450497"/>
              <a:gd name="connsiteY88" fmla="*/ 1744074 h 2116218"/>
              <a:gd name="connsiteX89" fmla="*/ 1859051 w 2450497"/>
              <a:gd name="connsiteY89" fmla="*/ 1563204 h 2116218"/>
              <a:gd name="connsiteX90" fmla="*/ 1889197 w 2450497"/>
              <a:gd name="connsiteY90" fmla="*/ 1482817 h 2116218"/>
              <a:gd name="connsiteX91" fmla="*/ 1954511 w 2450497"/>
              <a:gd name="connsiteY91" fmla="*/ 1317019 h 2116218"/>
              <a:gd name="connsiteX92" fmla="*/ 1964559 w 2450497"/>
              <a:gd name="connsiteY92" fmla="*/ 1176342 h 2116218"/>
              <a:gd name="connsiteX93" fmla="*/ 1904269 w 2450497"/>
              <a:gd name="connsiteY93" fmla="*/ 1005521 h 2116218"/>
              <a:gd name="connsiteX94" fmla="*/ 1833931 w 2450497"/>
              <a:gd name="connsiteY94" fmla="*/ 774408 h 2116218"/>
              <a:gd name="connsiteX95" fmla="*/ 1823882 w 2450497"/>
              <a:gd name="connsiteY95" fmla="*/ 548321 h 2116218"/>
              <a:gd name="connsiteX96" fmla="*/ 1843979 w 2450497"/>
              <a:gd name="connsiteY96" fmla="*/ 332281 h 2116218"/>
              <a:gd name="connsiteX97" fmla="*/ 1924366 w 2450497"/>
              <a:gd name="connsiteY97" fmla="*/ 216725 h 2116218"/>
              <a:gd name="connsiteX98" fmla="*/ 1974608 w 2450497"/>
              <a:gd name="connsiteY98" fmla="*/ 181556 h 2116218"/>
              <a:gd name="connsiteX99" fmla="*/ 2014801 w 2450497"/>
              <a:gd name="connsiteY99" fmla="*/ 191604 h 2116218"/>
              <a:gd name="connsiteX100" fmla="*/ 2070067 w 2450497"/>
              <a:gd name="connsiteY100" fmla="*/ 241846 h 2116218"/>
              <a:gd name="connsiteX101" fmla="*/ 2070067 w 2450497"/>
              <a:gd name="connsiteY101" fmla="*/ 503103 h 2116218"/>
              <a:gd name="connsiteX102" fmla="*/ 2075091 w 2450497"/>
              <a:gd name="connsiteY102" fmla="*/ 628707 h 2116218"/>
              <a:gd name="connsiteX103" fmla="*/ 2115284 w 2450497"/>
              <a:gd name="connsiteY103" fmla="*/ 699046 h 2116218"/>
              <a:gd name="connsiteX104" fmla="*/ 2145429 w 2450497"/>
              <a:gd name="connsiteY104" fmla="*/ 804553 h 2116218"/>
              <a:gd name="connsiteX105" fmla="*/ 2160502 w 2450497"/>
              <a:gd name="connsiteY105" fmla="*/ 905037 h 2116218"/>
              <a:gd name="connsiteX106" fmla="*/ 2130357 w 2450497"/>
              <a:gd name="connsiteY106" fmla="*/ 1065811 h 2116218"/>
              <a:gd name="connsiteX107" fmla="*/ 2135381 w 2450497"/>
              <a:gd name="connsiteY107" fmla="*/ 1156246 h 2116218"/>
              <a:gd name="connsiteX108" fmla="*/ 2135381 w 2450497"/>
              <a:gd name="connsiteY108" fmla="*/ 1306971 h 2116218"/>
              <a:gd name="connsiteX109" fmla="*/ 2120309 w 2450497"/>
              <a:gd name="connsiteY109" fmla="*/ 1367261 h 2116218"/>
              <a:gd name="connsiteX110" fmla="*/ 2075091 w 2450497"/>
              <a:gd name="connsiteY110" fmla="*/ 1507938 h 2116218"/>
              <a:gd name="connsiteX111" fmla="*/ 2049970 w 2450497"/>
              <a:gd name="connsiteY111" fmla="*/ 1653639 h 2116218"/>
              <a:gd name="connsiteX112" fmla="*/ 2029873 w 2450497"/>
              <a:gd name="connsiteY112" fmla="*/ 1739050 h 2116218"/>
              <a:gd name="connsiteX113" fmla="*/ 2054994 w 2450497"/>
              <a:gd name="connsiteY113" fmla="*/ 1814413 h 2116218"/>
              <a:gd name="connsiteX114" fmla="*/ 2090164 w 2450497"/>
              <a:gd name="connsiteY114" fmla="*/ 1839534 h 2116218"/>
              <a:gd name="connsiteX115" fmla="*/ 2135381 w 2450497"/>
              <a:gd name="connsiteY115" fmla="*/ 1839534 h 2116218"/>
              <a:gd name="connsiteX116" fmla="*/ 2190647 w 2450497"/>
              <a:gd name="connsiteY116" fmla="*/ 1819437 h 2116218"/>
              <a:gd name="connsiteX117" fmla="*/ 2240889 w 2450497"/>
              <a:gd name="connsiteY117" fmla="*/ 1764171 h 2116218"/>
              <a:gd name="connsiteX118" fmla="*/ 2260986 w 2450497"/>
              <a:gd name="connsiteY118" fmla="*/ 1638567 h 2116218"/>
              <a:gd name="connsiteX119" fmla="*/ 2296155 w 2450497"/>
              <a:gd name="connsiteY119" fmla="*/ 1563204 h 2116218"/>
              <a:gd name="connsiteX120" fmla="*/ 2371517 w 2450497"/>
              <a:gd name="connsiteY120" fmla="*/ 1497890 h 2116218"/>
              <a:gd name="connsiteX121" fmla="*/ 2431808 w 2450497"/>
              <a:gd name="connsiteY121" fmla="*/ 1322044 h 2116218"/>
              <a:gd name="connsiteX122" fmla="*/ 2446880 w 2450497"/>
              <a:gd name="connsiteY122" fmla="*/ 1246681 h 2116218"/>
              <a:gd name="connsiteX123" fmla="*/ 2446880 w 2450497"/>
              <a:gd name="connsiteY123" fmla="*/ 1141173 h 2116218"/>
              <a:gd name="connsiteX124" fmla="*/ 2406687 w 2450497"/>
              <a:gd name="connsiteY124" fmla="*/ 1040690 h 2116218"/>
              <a:gd name="connsiteX125" fmla="*/ 2396638 w 2450497"/>
              <a:gd name="connsiteY125" fmla="*/ 955279 h 2116218"/>
              <a:gd name="connsiteX126" fmla="*/ 2391614 w 2450497"/>
              <a:gd name="connsiteY126" fmla="*/ 940206 h 2116218"/>
              <a:gd name="connsiteX127" fmla="*/ 2381566 w 2450497"/>
              <a:gd name="connsiteY127" fmla="*/ 915085 h 2116218"/>
              <a:gd name="connsiteX128" fmla="*/ 2386590 w 2450497"/>
              <a:gd name="connsiteY128" fmla="*/ 915085 h 2116218"/>
              <a:gd name="connsiteX0" fmla="*/ 115662 w 2450497"/>
              <a:gd name="connsiteY0" fmla="*/ 874892 h 2116218"/>
              <a:gd name="connsiteX1" fmla="*/ 60397 w 2450497"/>
              <a:gd name="connsiteY1" fmla="*/ 1050738 h 2116218"/>
              <a:gd name="connsiteX2" fmla="*/ 106 w 2450497"/>
              <a:gd name="connsiteY2" fmla="*/ 1216536 h 2116218"/>
              <a:gd name="connsiteX3" fmla="*/ 45324 w 2450497"/>
              <a:gd name="connsiteY3" fmla="*/ 1271802 h 2116218"/>
              <a:gd name="connsiteX4" fmla="*/ 30251 w 2450497"/>
              <a:gd name="connsiteY4" fmla="*/ 1432575 h 2116218"/>
              <a:gd name="connsiteX5" fmla="*/ 125711 w 2450497"/>
              <a:gd name="connsiteY5" fmla="*/ 1538083 h 2116218"/>
              <a:gd name="connsiteX6" fmla="*/ 165904 w 2450497"/>
              <a:gd name="connsiteY6" fmla="*/ 1713929 h 2116218"/>
              <a:gd name="connsiteX7" fmla="*/ 296533 w 2450497"/>
              <a:gd name="connsiteY7" fmla="*/ 1819437 h 2116218"/>
              <a:gd name="connsiteX8" fmla="*/ 351799 w 2450497"/>
              <a:gd name="connsiteY8" fmla="*/ 1889775 h 2116218"/>
              <a:gd name="connsiteX9" fmla="*/ 422137 w 2450497"/>
              <a:gd name="connsiteY9" fmla="*/ 1995283 h 2116218"/>
              <a:gd name="connsiteX10" fmla="*/ 462331 w 2450497"/>
              <a:gd name="connsiteY10" fmla="*/ 2075670 h 2116218"/>
              <a:gd name="connsiteX11" fmla="*/ 547742 w 2450497"/>
              <a:gd name="connsiteY11" fmla="*/ 2110839 h 2116218"/>
              <a:gd name="connsiteX12" fmla="*/ 663298 w 2450497"/>
              <a:gd name="connsiteY12" fmla="*/ 2110839 h 2116218"/>
              <a:gd name="connsiteX13" fmla="*/ 743684 w 2450497"/>
              <a:gd name="connsiteY13" fmla="*/ 2060597 h 2116218"/>
              <a:gd name="connsiteX14" fmla="*/ 773829 w 2450497"/>
              <a:gd name="connsiteY14" fmla="*/ 2020404 h 2116218"/>
              <a:gd name="connsiteX15" fmla="*/ 783878 w 2450497"/>
              <a:gd name="connsiteY15" fmla="*/ 1980211 h 2116218"/>
              <a:gd name="connsiteX16" fmla="*/ 753733 w 2450497"/>
              <a:gd name="connsiteY16" fmla="*/ 1889775 h 2116218"/>
              <a:gd name="connsiteX17" fmla="*/ 693443 w 2450497"/>
              <a:gd name="connsiteY17" fmla="*/ 1814413 h 2116218"/>
              <a:gd name="connsiteX18" fmla="*/ 643201 w 2450497"/>
              <a:gd name="connsiteY18" fmla="*/ 1708905 h 2116218"/>
              <a:gd name="connsiteX19" fmla="*/ 643201 w 2450497"/>
              <a:gd name="connsiteY19" fmla="*/ 1633542 h 2116218"/>
              <a:gd name="connsiteX20" fmla="*/ 643201 w 2450497"/>
              <a:gd name="connsiteY20" fmla="*/ 1502914 h 2116218"/>
              <a:gd name="connsiteX21" fmla="*/ 648225 w 2450497"/>
              <a:gd name="connsiteY21" fmla="*/ 1367261 h 2116218"/>
              <a:gd name="connsiteX22" fmla="*/ 643201 w 2450497"/>
              <a:gd name="connsiteY22" fmla="*/ 1281850 h 2116218"/>
              <a:gd name="connsiteX23" fmla="*/ 623104 w 2450497"/>
              <a:gd name="connsiteY23" fmla="*/ 1141173 h 2116218"/>
              <a:gd name="connsiteX24" fmla="*/ 658273 w 2450497"/>
              <a:gd name="connsiteY24" fmla="*/ 1070835 h 2116218"/>
              <a:gd name="connsiteX25" fmla="*/ 678370 w 2450497"/>
              <a:gd name="connsiteY25" fmla="*/ 920110 h 2116218"/>
              <a:gd name="connsiteX26" fmla="*/ 638177 w 2450497"/>
              <a:gd name="connsiteY26" fmla="*/ 749288 h 2116218"/>
              <a:gd name="connsiteX27" fmla="*/ 597983 w 2450497"/>
              <a:gd name="connsiteY27" fmla="*/ 663877 h 2116218"/>
              <a:gd name="connsiteX28" fmla="*/ 567838 w 2450497"/>
              <a:gd name="connsiteY28" fmla="*/ 508127 h 2116218"/>
              <a:gd name="connsiteX29" fmla="*/ 567838 w 2450497"/>
              <a:gd name="connsiteY29" fmla="*/ 397595 h 2116218"/>
              <a:gd name="connsiteX30" fmla="*/ 597983 w 2450497"/>
              <a:gd name="connsiteY30" fmla="*/ 266967 h 2116218"/>
              <a:gd name="connsiteX31" fmla="*/ 668322 w 2450497"/>
              <a:gd name="connsiteY31" fmla="*/ 176531 h 2116218"/>
              <a:gd name="connsiteX32" fmla="*/ 733636 w 2450497"/>
              <a:gd name="connsiteY32" fmla="*/ 146386 h 2116218"/>
              <a:gd name="connsiteX33" fmla="*/ 819047 w 2450497"/>
              <a:gd name="connsiteY33" fmla="*/ 111217 h 2116218"/>
              <a:gd name="connsiteX34" fmla="*/ 894410 w 2450497"/>
              <a:gd name="connsiteY34" fmla="*/ 101169 h 2116218"/>
              <a:gd name="connsiteX35" fmla="*/ 949676 w 2450497"/>
              <a:gd name="connsiteY35" fmla="*/ 161459 h 2116218"/>
              <a:gd name="connsiteX36" fmla="*/ 944651 w 2450497"/>
              <a:gd name="connsiteY36" fmla="*/ 261942 h 2116218"/>
              <a:gd name="connsiteX37" fmla="*/ 964748 w 2450497"/>
              <a:gd name="connsiteY37" fmla="*/ 407644 h 2116218"/>
              <a:gd name="connsiteX38" fmla="*/ 994893 w 2450497"/>
              <a:gd name="connsiteY38" fmla="*/ 513151 h 2116218"/>
              <a:gd name="connsiteX39" fmla="*/ 1009966 w 2450497"/>
              <a:gd name="connsiteY39" fmla="*/ 588514 h 2116218"/>
              <a:gd name="connsiteX40" fmla="*/ 1025038 w 2450497"/>
              <a:gd name="connsiteY40" fmla="*/ 678949 h 2116218"/>
              <a:gd name="connsiteX41" fmla="*/ 1055183 w 2450497"/>
              <a:gd name="connsiteY41" fmla="*/ 759336 h 2116218"/>
              <a:gd name="connsiteX42" fmla="*/ 1070256 w 2450497"/>
              <a:gd name="connsiteY42" fmla="*/ 794505 h 2116218"/>
              <a:gd name="connsiteX43" fmla="*/ 1095377 w 2450497"/>
              <a:gd name="connsiteY43" fmla="*/ 829674 h 2116218"/>
              <a:gd name="connsiteX44" fmla="*/ 1140594 w 2450497"/>
              <a:gd name="connsiteY44" fmla="*/ 970351 h 2116218"/>
              <a:gd name="connsiteX45" fmla="*/ 1195860 w 2450497"/>
              <a:gd name="connsiteY45" fmla="*/ 1106004 h 2116218"/>
              <a:gd name="connsiteX46" fmla="*/ 1251126 w 2450497"/>
              <a:gd name="connsiteY46" fmla="*/ 1221560 h 2116218"/>
              <a:gd name="connsiteX47" fmla="*/ 1351610 w 2450497"/>
              <a:gd name="connsiteY47" fmla="*/ 1296923 h 2116218"/>
              <a:gd name="connsiteX48" fmla="*/ 1442045 w 2450497"/>
              <a:gd name="connsiteY48" fmla="*/ 1296923 h 2116218"/>
              <a:gd name="connsiteX49" fmla="*/ 1477214 w 2450497"/>
              <a:gd name="connsiteY49" fmla="*/ 1256729 h 2116218"/>
              <a:gd name="connsiteX50" fmla="*/ 1437021 w 2450497"/>
              <a:gd name="connsiteY50" fmla="*/ 1186391 h 2116218"/>
              <a:gd name="connsiteX51" fmla="*/ 1406876 w 2450497"/>
              <a:gd name="connsiteY51" fmla="*/ 1111028 h 2116218"/>
              <a:gd name="connsiteX52" fmla="*/ 1381755 w 2450497"/>
              <a:gd name="connsiteY52" fmla="*/ 1055762 h 2116218"/>
              <a:gd name="connsiteX53" fmla="*/ 1351610 w 2450497"/>
              <a:gd name="connsiteY53" fmla="*/ 935182 h 2116218"/>
              <a:gd name="connsiteX54" fmla="*/ 1331513 w 2450497"/>
              <a:gd name="connsiteY54" fmla="*/ 809578 h 2116218"/>
              <a:gd name="connsiteX55" fmla="*/ 1326489 w 2450497"/>
              <a:gd name="connsiteY55" fmla="*/ 653828 h 2116218"/>
              <a:gd name="connsiteX56" fmla="*/ 1326489 w 2450497"/>
              <a:gd name="connsiteY56" fmla="*/ 543296 h 2116218"/>
              <a:gd name="connsiteX57" fmla="*/ 1316440 w 2450497"/>
              <a:gd name="connsiteY57" fmla="*/ 427740 h 2116218"/>
              <a:gd name="connsiteX58" fmla="*/ 1301368 w 2450497"/>
              <a:gd name="connsiteY58" fmla="*/ 307160 h 2116218"/>
              <a:gd name="connsiteX59" fmla="*/ 1261175 w 2450497"/>
              <a:gd name="connsiteY59" fmla="*/ 226773 h 2116218"/>
              <a:gd name="connsiteX60" fmla="*/ 1246102 w 2450497"/>
              <a:gd name="connsiteY60" fmla="*/ 116241 h 2116218"/>
              <a:gd name="connsiteX61" fmla="*/ 1266199 w 2450497"/>
              <a:gd name="connsiteY61" fmla="*/ 50927 h 2116218"/>
              <a:gd name="connsiteX62" fmla="*/ 1281271 w 2450497"/>
              <a:gd name="connsiteY62" fmla="*/ 40879 h 2116218"/>
              <a:gd name="connsiteX63" fmla="*/ 1326489 w 2450497"/>
              <a:gd name="connsiteY63" fmla="*/ 20782 h 2116218"/>
              <a:gd name="connsiteX64" fmla="*/ 1396827 w 2450497"/>
              <a:gd name="connsiteY64" fmla="*/ 685 h 2116218"/>
              <a:gd name="connsiteX65" fmla="*/ 1467166 w 2450497"/>
              <a:gd name="connsiteY65" fmla="*/ 5710 h 2116218"/>
              <a:gd name="connsiteX66" fmla="*/ 1517408 w 2450497"/>
              <a:gd name="connsiteY66" fmla="*/ 15758 h 2116218"/>
              <a:gd name="connsiteX67" fmla="*/ 1572673 w 2450497"/>
              <a:gd name="connsiteY67" fmla="*/ 76048 h 2116218"/>
              <a:gd name="connsiteX68" fmla="*/ 1632964 w 2450497"/>
              <a:gd name="connsiteY68" fmla="*/ 146386 h 2116218"/>
              <a:gd name="connsiteX69" fmla="*/ 1663109 w 2450497"/>
              <a:gd name="connsiteY69" fmla="*/ 392571 h 2116218"/>
              <a:gd name="connsiteX70" fmla="*/ 1663109 w 2450497"/>
              <a:gd name="connsiteY70" fmla="*/ 417692 h 2116218"/>
              <a:gd name="connsiteX71" fmla="*/ 1663109 w 2450497"/>
              <a:gd name="connsiteY71" fmla="*/ 553345 h 2116218"/>
              <a:gd name="connsiteX72" fmla="*/ 1663109 w 2450497"/>
              <a:gd name="connsiteY72" fmla="*/ 653828 h 2116218"/>
              <a:gd name="connsiteX73" fmla="*/ 1622915 w 2450497"/>
              <a:gd name="connsiteY73" fmla="*/ 749288 h 2116218"/>
              <a:gd name="connsiteX74" fmla="*/ 1592770 w 2450497"/>
              <a:gd name="connsiteY74" fmla="*/ 824650 h 2116218"/>
              <a:gd name="connsiteX75" fmla="*/ 1587746 w 2450497"/>
              <a:gd name="connsiteY75" fmla="*/ 884940 h 2116218"/>
              <a:gd name="connsiteX76" fmla="*/ 1627939 w 2450497"/>
              <a:gd name="connsiteY76" fmla="*/ 985424 h 2116218"/>
              <a:gd name="connsiteX77" fmla="*/ 1668133 w 2450497"/>
              <a:gd name="connsiteY77" fmla="*/ 1065811 h 2116218"/>
              <a:gd name="connsiteX78" fmla="*/ 1743495 w 2450497"/>
              <a:gd name="connsiteY78" fmla="*/ 1221560 h 2116218"/>
              <a:gd name="connsiteX79" fmla="*/ 1748520 w 2450497"/>
              <a:gd name="connsiteY79" fmla="*/ 1296923 h 2116218"/>
              <a:gd name="connsiteX80" fmla="*/ 1748520 w 2450497"/>
              <a:gd name="connsiteY80" fmla="*/ 1377310 h 2116218"/>
              <a:gd name="connsiteX81" fmla="*/ 1713350 w 2450497"/>
              <a:gd name="connsiteY81" fmla="*/ 1457696 h 2116218"/>
              <a:gd name="connsiteX82" fmla="*/ 1381755 w 2450497"/>
              <a:gd name="connsiteY82" fmla="*/ 1919921 h 2116218"/>
              <a:gd name="connsiteX83" fmla="*/ 1452093 w 2450497"/>
              <a:gd name="connsiteY83" fmla="*/ 2045525 h 2116218"/>
              <a:gd name="connsiteX84" fmla="*/ 1527456 w 2450497"/>
              <a:gd name="connsiteY84" fmla="*/ 2035477 h 2116218"/>
              <a:gd name="connsiteX85" fmla="*/ 1597794 w 2450497"/>
              <a:gd name="connsiteY85" fmla="*/ 1985235 h 2116218"/>
              <a:gd name="connsiteX86" fmla="*/ 1673157 w 2450497"/>
              <a:gd name="connsiteY86" fmla="*/ 1904848 h 2116218"/>
              <a:gd name="connsiteX87" fmla="*/ 1783689 w 2450497"/>
              <a:gd name="connsiteY87" fmla="*/ 1744074 h 2116218"/>
              <a:gd name="connsiteX88" fmla="*/ 1859051 w 2450497"/>
              <a:gd name="connsiteY88" fmla="*/ 1563204 h 2116218"/>
              <a:gd name="connsiteX89" fmla="*/ 1889197 w 2450497"/>
              <a:gd name="connsiteY89" fmla="*/ 1482817 h 2116218"/>
              <a:gd name="connsiteX90" fmla="*/ 1954511 w 2450497"/>
              <a:gd name="connsiteY90" fmla="*/ 1317019 h 2116218"/>
              <a:gd name="connsiteX91" fmla="*/ 1964559 w 2450497"/>
              <a:gd name="connsiteY91" fmla="*/ 1176342 h 2116218"/>
              <a:gd name="connsiteX92" fmla="*/ 1904269 w 2450497"/>
              <a:gd name="connsiteY92" fmla="*/ 1005521 h 2116218"/>
              <a:gd name="connsiteX93" fmla="*/ 1833931 w 2450497"/>
              <a:gd name="connsiteY93" fmla="*/ 774408 h 2116218"/>
              <a:gd name="connsiteX94" fmla="*/ 1823882 w 2450497"/>
              <a:gd name="connsiteY94" fmla="*/ 548321 h 2116218"/>
              <a:gd name="connsiteX95" fmla="*/ 1843979 w 2450497"/>
              <a:gd name="connsiteY95" fmla="*/ 332281 h 2116218"/>
              <a:gd name="connsiteX96" fmla="*/ 1924366 w 2450497"/>
              <a:gd name="connsiteY96" fmla="*/ 216725 h 2116218"/>
              <a:gd name="connsiteX97" fmla="*/ 1974608 w 2450497"/>
              <a:gd name="connsiteY97" fmla="*/ 181556 h 2116218"/>
              <a:gd name="connsiteX98" fmla="*/ 2014801 w 2450497"/>
              <a:gd name="connsiteY98" fmla="*/ 191604 h 2116218"/>
              <a:gd name="connsiteX99" fmla="*/ 2070067 w 2450497"/>
              <a:gd name="connsiteY99" fmla="*/ 241846 h 2116218"/>
              <a:gd name="connsiteX100" fmla="*/ 2070067 w 2450497"/>
              <a:gd name="connsiteY100" fmla="*/ 503103 h 2116218"/>
              <a:gd name="connsiteX101" fmla="*/ 2075091 w 2450497"/>
              <a:gd name="connsiteY101" fmla="*/ 628707 h 2116218"/>
              <a:gd name="connsiteX102" fmla="*/ 2115284 w 2450497"/>
              <a:gd name="connsiteY102" fmla="*/ 699046 h 2116218"/>
              <a:gd name="connsiteX103" fmla="*/ 2145429 w 2450497"/>
              <a:gd name="connsiteY103" fmla="*/ 804553 h 2116218"/>
              <a:gd name="connsiteX104" fmla="*/ 2160502 w 2450497"/>
              <a:gd name="connsiteY104" fmla="*/ 905037 h 2116218"/>
              <a:gd name="connsiteX105" fmla="*/ 2130357 w 2450497"/>
              <a:gd name="connsiteY105" fmla="*/ 1065811 h 2116218"/>
              <a:gd name="connsiteX106" fmla="*/ 2135381 w 2450497"/>
              <a:gd name="connsiteY106" fmla="*/ 1156246 h 2116218"/>
              <a:gd name="connsiteX107" fmla="*/ 2135381 w 2450497"/>
              <a:gd name="connsiteY107" fmla="*/ 1306971 h 2116218"/>
              <a:gd name="connsiteX108" fmla="*/ 2120309 w 2450497"/>
              <a:gd name="connsiteY108" fmla="*/ 1367261 h 2116218"/>
              <a:gd name="connsiteX109" fmla="*/ 2075091 w 2450497"/>
              <a:gd name="connsiteY109" fmla="*/ 1507938 h 2116218"/>
              <a:gd name="connsiteX110" fmla="*/ 2049970 w 2450497"/>
              <a:gd name="connsiteY110" fmla="*/ 1653639 h 2116218"/>
              <a:gd name="connsiteX111" fmla="*/ 2029873 w 2450497"/>
              <a:gd name="connsiteY111" fmla="*/ 1739050 h 2116218"/>
              <a:gd name="connsiteX112" fmla="*/ 2054994 w 2450497"/>
              <a:gd name="connsiteY112" fmla="*/ 1814413 h 2116218"/>
              <a:gd name="connsiteX113" fmla="*/ 2090164 w 2450497"/>
              <a:gd name="connsiteY113" fmla="*/ 1839534 h 2116218"/>
              <a:gd name="connsiteX114" fmla="*/ 2135381 w 2450497"/>
              <a:gd name="connsiteY114" fmla="*/ 1839534 h 2116218"/>
              <a:gd name="connsiteX115" fmla="*/ 2190647 w 2450497"/>
              <a:gd name="connsiteY115" fmla="*/ 1819437 h 2116218"/>
              <a:gd name="connsiteX116" fmla="*/ 2240889 w 2450497"/>
              <a:gd name="connsiteY116" fmla="*/ 1764171 h 2116218"/>
              <a:gd name="connsiteX117" fmla="*/ 2260986 w 2450497"/>
              <a:gd name="connsiteY117" fmla="*/ 1638567 h 2116218"/>
              <a:gd name="connsiteX118" fmla="*/ 2296155 w 2450497"/>
              <a:gd name="connsiteY118" fmla="*/ 1563204 h 2116218"/>
              <a:gd name="connsiteX119" fmla="*/ 2371517 w 2450497"/>
              <a:gd name="connsiteY119" fmla="*/ 1497890 h 2116218"/>
              <a:gd name="connsiteX120" fmla="*/ 2431808 w 2450497"/>
              <a:gd name="connsiteY120" fmla="*/ 1322044 h 2116218"/>
              <a:gd name="connsiteX121" fmla="*/ 2446880 w 2450497"/>
              <a:gd name="connsiteY121" fmla="*/ 1246681 h 2116218"/>
              <a:gd name="connsiteX122" fmla="*/ 2446880 w 2450497"/>
              <a:gd name="connsiteY122" fmla="*/ 1141173 h 2116218"/>
              <a:gd name="connsiteX123" fmla="*/ 2406687 w 2450497"/>
              <a:gd name="connsiteY123" fmla="*/ 1040690 h 2116218"/>
              <a:gd name="connsiteX124" fmla="*/ 2396638 w 2450497"/>
              <a:gd name="connsiteY124" fmla="*/ 955279 h 2116218"/>
              <a:gd name="connsiteX125" fmla="*/ 2391614 w 2450497"/>
              <a:gd name="connsiteY125" fmla="*/ 940206 h 2116218"/>
              <a:gd name="connsiteX126" fmla="*/ 2381566 w 2450497"/>
              <a:gd name="connsiteY126" fmla="*/ 915085 h 2116218"/>
              <a:gd name="connsiteX127" fmla="*/ 2386590 w 2450497"/>
              <a:gd name="connsiteY127" fmla="*/ 915085 h 2116218"/>
              <a:gd name="connsiteX0" fmla="*/ 60397 w 2450497"/>
              <a:gd name="connsiteY0" fmla="*/ 1050738 h 2116218"/>
              <a:gd name="connsiteX1" fmla="*/ 106 w 2450497"/>
              <a:gd name="connsiteY1" fmla="*/ 1216536 h 2116218"/>
              <a:gd name="connsiteX2" fmla="*/ 45324 w 2450497"/>
              <a:gd name="connsiteY2" fmla="*/ 1271802 h 2116218"/>
              <a:gd name="connsiteX3" fmla="*/ 30251 w 2450497"/>
              <a:gd name="connsiteY3" fmla="*/ 1432575 h 2116218"/>
              <a:gd name="connsiteX4" fmla="*/ 125711 w 2450497"/>
              <a:gd name="connsiteY4" fmla="*/ 1538083 h 2116218"/>
              <a:gd name="connsiteX5" fmla="*/ 165904 w 2450497"/>
              <a:gd name="connsiteY5" fmla="*/ 1713929 h 2116218"/>
              <a:gd name="connsiteX6" fmla="*/ 296533 w 2450497"/>
              <a:gd name="connsiteY6" fmla="*/ 1819437 h 2116218"/>
              <a:gd name="connsiteX7" fmla="*/ 351799 w 2450497"/>
              <a:gd name="connsiteY7" fmla="*/ 1889775 h 2116218"/>
              <a:gd name="connsiteX8" fmla="*/ 422137 w 2450497"/>
              <a:gd name="connsiteY8" fmla="*/ 1995283 h 2116218"/>
              <a:gd name="connsiteX9" fmla="*/ 462331 w 2450497"/>
              <a:gd name="connsiteY9" fmla="*/ 2075670 h 2116218"/>
              <a:gd name="connsiteX10" fmla="*/ 547742 w 2450497"/>
              <a:gd name="connsiteY10" fmla="*/ 2110839 h 2116218"/>
              <a:gd name="connsiteX11" fmla="*/ 663298 w 2450497"/>
              <a:gd name="connsiteY11" fmla="*/ 2110839 h 2116218"/>
              <a:gd name="connsiteX12" fmla="*/ 743684 w 2450497"/>
              <a:gd name="connsiteY12" fmla="*/ 2060597 h 2116218"/>
              <a:gd name="connsiteX13" fmla="*/ 773829 w 2450497"/>
              <a:gd name="connsiteY13" fmla="*/ 2020404 h 2116218"/>
              <a:gd name="connsiteX14" fmla="*/ 783878 w 2450497"/>
              <a:gd name="connsiteY14" fmla="*/ 1980211 h 2116218"/>
              <a:gd name="connsiteX15" fmla="*/ 753733 w 2450497"/>
              <a:gd name="connsiteY15" fmla="*/ 1889775 h 2116218"/>
              <a:gd name="connsiteX16" fmla="*/ 693443 w 2450497"/>
              <a:gd name="connsiteY16" fmla="*/ 1814413 h 2116218"/>
              <a:gd name="connsiteX17" fmla="*/ 643201 w 2450497"/>
              <a:gd name="connsiteY17" fmla="*/ 1708905 h 2116218"/>
              <a:gd name="connsiteX18" fmla="*/ 643201 w 2450497"/>
              <a:gd name="connsiteY18" fmla="*/ 1633542 h 2116218"/>
              <a:gd name="connsiteX19" fmla="*/ 643201 w 2450497"/>
              <a:gd name="connsiteY19" fmla="*/ 1502914 h 2116218"/>
              <a:gd name="connsiteX20" fmla="*/ 648225 w 2450497"/>
              <a:gd name="connsiteY20" fmla="*/ 1367261 h 2116218"/>
              <a:gd name="connsiteX21" fmla="*/ 643201 w 2450497"/>
              <a:gd name="connsiteY21" fmla="*/ 1281850 h 2116218"/>
              <a:gd name="connsiteX22" fmla="*/ 623104 w 2450497"/>
              <a:gd name="connsiteY22" fmla="*/ 1141173 h 2116218"/>
              <a:gd name="connsiteX23" fmla="*/ 658273 w 2450497"/>
              <a:gd name="connsiteY23" fmla="*/ 1070835 h 2116218"/>
              <a:gd name="connsiteX24" fmla="*/ 678370 w 2450497"/>
              <a:gd name="connsiteY24" fmla="*/ 920110 h 2116218"/>
              <a:gd name="connsiteX25" fmla="*/ 638177 w 2450497"/>
              <a:gd name="connsiteY25" fmla="*/ 749288 h 2116218"/>
              <a:gd name="connsiteX26" fmla="*/ 597983 w 2450497"/>
              <a:gd name="connsiteY26" fmla="*/ 663877 h 2116218"/>
              <a:gd name="connsiteX27" fmla="*/ 567838 w 2450497"/>
              <a:gd name="connsiteY27" fmla="*/ 508127 h 2116218"/>
              <a:gd name="connsiteX28" fmla="*/ 567838 w 2450497"/>
              <a:gd name="connsiteY28" fmla="*/ 397595 h 2116218"/>
              <a:gd name="connsiteX29" fmla="*/ 597983 w 2450497"/>
              <a:gd name="connsiteY29" fmla="*/ 266967 h 2116218"/>
              <a:gd name="connsiteX30" fmla="*/ 668322 w 2450497"/>
              <a:gd name="connsiteY30" fmla="*/ 176531 h 2116218"/>
              <a:gd name="connsiteX31" fmla="*/ 733636 w 2450497"/>
              <a:gd name="connsiteY31" fmla="*/ 146386 h 2116218"/>
              <a:gd name="connsiteX32" fmla="*/ 819047 w 2450497"/>
              <a:gd name="connsiteY32" fmla="*/ 111217 h 2116218"/>
              <a:gd name="connsiteX33" fmla="*/ 894410 w 2450497"/>
              <a:gd name="connsiteY33" fmla="*/ 101169 h 2116218"/>
              <a:gd name="connsiteX34" fmla="*/ 949676 w 2450497"/>
              <a:gd name="connsiteY34" fmla="*/ 161459 h 2116218"/>
              <a:gd name="connsiteX35" fmla="*/ 944651 w 2450497"/>
              <a:gd name="connsiteY35" fmla="*/ 261942 h 2116218"/>
              <a:gd name="connsiteX36" fmla="*/ 964748 w 2450497"/>
              <a:gd name="connsiteY36" fmla="*/ 407644 h 2116218"/>
              <a:gd name="connsiteX37" fmla="*/ 994893 w 2450497"/>
              <a:gd name="connsiteY37" fmla="*/ 513151 h 2116218"/>
              <a:gd name="connsiteX38" fmla="*/ 1009966 w 2450497"/>
              <a:gd name="connsiteY38" fmla="*/ 588514 h 2116218"/>
              <a:gd name="connsiteX39" fmla="*/ 1025038 w 2450497"/>
              <a:gd name="connsiteY39" fmla="*/ 678949 h 2116218"/>
              <a:gd name="connsiteX40" fmla="*/ 1055183 w 2450497"/>
              <a:gd name="connsiteY40" fmla="*/ 759336 h 2116218"/>
              <a:gd name="connsiteX41" fmla="*/ 1070256 w 2450497"/>
              <a:gd name="connsiteY41" fmla="*/ 794505 h 2116218"/>
              <a:gd name="connsiteX42" fmla="*/ 1095377 w 2450497"/>
              <a:gd name="connsiteY42" fmla="*/ 829674 h 2116218"/>
              <a:gd name="connsiteX43" fmla="*/ 1140594 w 2450497"/>
              <a:gd name="connsiteY43" fmla="*/ 970351 h 2116218"/>
              <a:gd name="connsiteX44" fmla="*/ 1195860 w 2450497"/>
              <a:gd name="connsiteY44" fmla="*/ 1106004 h 2116218"/>
              <a:gd name="connsiteX45" fmla="*/ 1251126 w 2450497"/>
              <a:gd name="connsiteY45" fmla="*/ 1221560 h 2116218"/>
              <a:gd name="connsiteX46" fmla="*/ 1351610 w 2450497"/>
              <a:gd name="connsiteY46" fmla="*/ 1296923 h 2116218"/>
              <a:gd name="connsiteX47" fmla="*/ 1442045 w 2450497"/>
              <a:gd name="connsiteY47" fmla="*/ 1296923 h 2116218"/>
              <a:gd name="connsiteX48" fmla="*/ 1477214 w 2450497"/>
              <a:gd name="connsiteY48" fmla="*/ 1256729 h 2116218"/>
              <a:gd name="connsiteX49" fmla="*/ 1437021 w 2450497"/>
              <a:gd name="connsiteY49" fmla="*/ 1186391 h 2116218"/>
              <a:gd name="connsiteX50" fmla="*/ 1406876 w 2450497"/>
              <a:gd name="connsiteY50" fmla="*/ 1111028 h 2116218"/>
              <a:gd name="connsiteX51" fmla="*/ 1381755 w 2450497"/>
              <a:gd name="connsiteY51" fmla="*/ 1055762 h 2116218"/>
              <a:gd name="connsiteX52" fmla="*/ 1351610 w 2450497"/>
              <a:gd name="connsiteY52" fmla="*/ 935182 h 2116218"/>
              <a:gd name="connsiteX53" fmla="*/ 1331513 w 2450497"/>
              <a:gd name="connsiteY53" fmla="*/ 809578 h 2116218"/>
              <a:gd name="connsiteX54" fmla="*/ 1326489 w 2450497"/>
              <a:gd name="connsiteY54" fmla="*/ 653828 h 2116218"/>
              <a:gd name="connsiteX55" fmla="*/ 1326489 w 2450497"/>
              <a:gd name="connsiteY55" fmla="*/ 543296 h 2116218"/>
              <a:gd name="connsiteX56" fmla="*/ 1316440 w 2450497"/>
              <a:gd name="connsiteY56" fmla="*/ 427740 h 2116218"/>
              <a:gd name="connsiteX57" fmla="*/ 1301368 w 2450497"/>
              <a:gd name="connsiteY57" fmla="*/ 307160 h 2116218"/>
              <a:gd name="connsiteX58" fmla="*/ 1261175 w 2450497"/>
              <a:gd name="connsiteY58" fmla="*/ 226773 h 2116218"/>
              <a:gd name="connsiteX59" fmla="*/ 1246102 w 2450497"/>
              <a:gd name="connsiteY59" fmla="*/ 116241 h 2116218"/>
              <a:gd name="connsiteX60" fmla="*/ 1266199 w 2450497"/>
              <a:gd name="connsiteY60" fmla="*/ 50927 h 2116218"/>
              <a:gd name="connsiteX61" fmla="*/ 1281271 w 2450497"/>
              <a:gd name="connsiteY61" fmla="*/ 40879 h 2116218"/>
              <a:gd name="connsiteX62" fmla="*/ 1326489 w 2450497"/>
              <a:gd name="connsiteY62" fmla="*/ 20782 h 2116218"/>
              <a:gd name="connsiteX63" fmla="*/ 1396827 w 2450497"/>
              <a:gd name="connsiteY63" fmla="*/ 685 h 2116218"/>
              <a:gd name="connsiteX64" fmla="*/ 1467166 w 2450497"/>
              <a:gd name="connsiteY64" fmla="*/ 5710 h 2116218"/>
              <a:gd name="connsiteX65" fmla="*/ 1517408 w 2450497"/>
              <a:gd name="connsiteY65" fmla="*/ 15758 h 2116218"/>
              <a:gd name="connsiteX66" fmla="*/ 1572673 w 2450497"/>
              <a:gd name="connsiteY66" fmla="*/ 76048 h 2116218"/>
              <a:gd name="connsiteX67" fmla="*/ 1632964 w 2450497"/>
              <a:gd name="connsiteY67" fmla="*/ 146386 h 2116218"/>
              <a:gd name="connsiteX68" fmla="*/ 1663109 w 2450497"/>
              <a:gd name="connsiteY68" fmla="*/ 392571 h 2116218"/>
              <a:gd name="connsiteX69" fmla="*/ 1663109 w 2450497"/>
              <a:gd name="connsiteY69" fmla="*/ 417692 h 2116218"/>
              <a:gd name="connsiteX70" fmla="*/ 1663109 w 2450497"/>
              <a:gd name="connsiteY70" fmla="*/ 553345 h 2116218"/>
              <a:gd name="connsiteX71" fmla="*/ 1663109 w 2450497"/>
              <a:gd name="connsiteY71" fmla="*/ 653828 h 2116218"/>
              <a:gd name="connsiteX72" fmla="*/ 1622915 w 2450497"/>
              <a:gd name="connsiteY72" fmla="*/ 749288 h 2116218"/>
              <a:gd name="connsiteX73" fmla="*/ 1592770 w 2450497"/>
              <a:gd name="connsiteY73" fmla="*/ 824650 h 2116218"/>
              <a:gd name="connsiteX74" fmla="*/ 1587746 w 2450497"/>
              <a:gd name="connsiteY74" fmla="*/ 884940 h 2116218"/>
              <a:gd name="connsiteX75" fmla="*/ 1627939 w 2450497"/>
              <a:gd name="connsiteY75" fmla="*/ 985424 h 2116218"/>
              <a:gd name="connsiteX76" fmla="*/ 1668133 w 2450497"/>
              <a:gd name="connsiteY76" fmla="*/ 1065811 h 2116218"/>
              <a:gd name="connsiteX77" fmla="*/ 1743495 w 2450497"/>
              <a:gd name="connsiteY77" fmla="*/ 1221560 h 2116218"/>
              <a:gd name="connsiteX78" fmla="*/ 1748520 w 2450497"/>
              <a:gd name="connsiteY78" fmla="*/ 1296923 h 2116218"/>
              <a:gd name="connsiteX79" fmla="*/ 1748520 w 2450497"/>
              <a:gd name="connsiteY79" fmla="*/ 1377310 h 2116218"/>
              <a:gd name="connsiteX80" fmla="*/ 1713350 w 2450497"/>
              <a:gd name="connsiteY80" fmla="*/ 1457696 h 2116218"/>
              <a:gd name="connsiteX81" fmla="*/ 1381755 w 2450497"/>
              <a:gd name="connsiteY81" fmla="*/ 1919921 h 2116218"/>
              <a:gd name="connsiteX82" fmla="*/ 1452093 w 2450497"/>
              <a:gd name="connsiteY82" fmla="*/ 2045525 h 2116218"/>
              <a:gd name="connsiteX83" fmla="*/ 1527456 w 2450497"/>
              <a:gd name="connsiteY83" fmla="*/ 2035477 h 2116218"/>
              <a:gd name="connsiteX84" fmla="*/ 1597794 w 2450497"/>
              <a:gd name="connsiteY84" fmla="*/ 1985235 h 2116218"/>
              <a:gd name="connsiteX85" fmla="*/ 1673157 w 2450497"/>
              <a:gd name="connsiteY85" fmla="*/ 1904848 h 2116218"/>
              <a:gd name="connsiteX86" fmla="*/ 1783689 w 2450497"/>
              <a:gd name="connsiteY86" fmla="*/ 1744074 h 2116218"/>
              <a:gd name="connsiteX87" fmla="*/ 1859051 w 2450497"/>
              <a:gd name="connsiteY87" fmla="*/ 1563204 h 2116218"/>
              <a:gd name="connsiteX88" fmla="*/ 1889197 w 2450497"/>
              <a:gd name="connsiteY88" fmla="*/ 1482817 h 2116218"/>
              <a:gd name="connsiteX89" fmla="*/ 1954511 w 2450497"/>
              <a:gd name="connsiteY89" fmla="*/ 1317019 h 2116218"/>
              <a:gd name="connsiteX90" fmla="*/ 1964559 w 2450497"/>
              <a:gd name="connsiteY90" fmla="*/ 1176342 h 2116218"/>
              <a:gd name="connsiteX91" fmla="*/ 1904269 w 2450497"/>
              <a:gd name="connsiteY91" fmla="*/ 1005521 h 2116218"/>
              <a:gd name="connsiteX92" fmla="*/ 1833931 w 2450497"/>
              <a:gd name="connsiteY92" fmla="*/ 774408 h 2116218"/>
              <a:gd name="connsiteX93" fmla="*/ 1823882 w 2450497"/>
              <a:gd name="connsiteY93" fmla="*/ 548321 h 2116218"/>
              <a:gd name="connsiteX94" fmla="*/ 1843979 w 2450497"/>
              <a:gd name="connsiteY94" fmla="*/ 332281 h 2116218"/>
              <a:gd name="connsiteX95" fmla="*/ 1924366 w 2450497"/>
              <a:gd name="connsiteY95" fmla="*/ 216725 h 2116218"/>
              <a:gd name="connsiteX96" fmla="*/ 1974608 w 2450497"/>
              <a:gd name="connsiteY96" fmla="*/ 181556 h 2116218"/>
              <a:gd name="connsiteX97" fmla="*/ 2014801 w 2450497"/>
              <a:gd name="connsiteY97" fmla="*/ 191604 h 2116218"/>
              <a:gd name="connsiteX98" fmla="*/ 2070067 w 2450497"/>
              <a:gd name="connsiteY98" fmla="*/ 241846 h 2116218"/>
              <a:gd name="connsiteX99" fmla="*/ 2070067 w 2450497"/>
              <a:gd name="connsiteY99" fmla="*/ 503103 h 2116218"/>
              <a:gd name="connsiteX100" fmla="*/ 2075091 w 2450497"/>
              <a:gd name="connsiteY100" fmla="*/ 628707 h 2116218"/>
              <a:gd name="connsiteX101" fmla="*/ 2115284 w 2450497"/>
              <a:gd name="connsiteY101" fmla="*/ 699046 h 2116218"/>
              <a:gd name="connsiteX102" fmla="*/ 2145429 w 2450497"/>
              <a:gd name="connsiteY102" fmla="*/ 804553 h 2116218"/>
              <a:gd name="connsiteX103" fmla="*/ 2160502 w 2450497"/>
              <a:gd name="connsiteY103" fmla="*/ 905037 h 2116218"/>
              <a:gd name="connsiteX104" fmla="*/ 2130357 w 2450497"/>
              <a:gd name="connsiteY104" fmla="*/ 1065811 h 2116218"/>
              <a:gd name="connsiteX105" fmla="*/ 2135381 w 2450497"/>
              <a:gd name="connsiteY105" fmla="*/ 1156246 h 2116218"/>
              <a:gd name="connsiteX106" fmla="*/ 2135381 w 2450497"/>
              <a:gd name="connsiteY106" fmla="*/ 1306971 h 2116218"/>
              <a:gd name="connsiteX107" fmla="*/ 2120309 w 2450497"/>
              <a:gd name="connsiteY107" fmla="*/ 1367261 h 2116218"/>
              <a:gd name="connsiteX108" fmla="*/ 2075091 w 2450497"/>
              <a:gd name="connsiteY108" fmla="*/ 1507938 h 2116218"/>
              <a:gd name="connsiteX109" fmla="*/ 2049970 w 2450497"/>
              <a:gd name="connsiteY109" fmla="*/ 1653639 h 2116218"/>
              <a:gd name="connsiteX110" fmla="*/ 2029873 w 2450497"/>
              <a:gd name="connsiteY110" fmla="*/ 1739050 h 2116218"/>
              <a:gd name="connsiteX111" fmla="*/ 2054994 w 2450497"/>
              <a:gd name="connsiteY111" fmla="*/ 1814413 h 2116218"/>
              <a:gd name="connsiteX112" fmla="*/ 2090164 w 2450497"/>
              <a:gd name="connsiteY112" fmla="*/ 1839534 h 2116218"/>
              <a:gd name="connsiteX113" fmla="*/ 2135381 w 2450497"/>
              <a:gd name="connsiteY113" fmla="*/ 1839534 h 2116218"/>
              <a:gd name="connsiteX114" fmla="*/ 2190647 w 2450497"/>
              <a:gd name="connsiteY114" fmla="*/ 1819437 h 2116218"/>
              <a:gd name="connsiteX115" fmla="*/ 2240889 w 2450497"/>
              <a:gd name="connsiteY115" fmla="*/ 1764171 h 2116218"/>
              <a:gd name="connsiteX116" fmla="*/ 2260986 w 2450497"/>
              <a:gd name="connsiteY116" fmla="*/ 1638567 h 2116218"/>
              <a:gd name="connsiteX117" fmla="*/ 2296155 w 2450497"/>
              <a:gd name="connsiteY117" fmla="*/ 1563204 h 2116218"/>
              <a:gd name="connsiteX118" fmla="*/ 2371517 w 2450497"/>
              <a:gd name="connsiteY118" fmla="*/ 1497890 h 2116218"/>
              <a:gd name="connsiteX119" fmla="*/ 2431808 w 2450497"/>
              <a:gd name="connsiteY119" fmla="*/ 1322044 h 2116218"/>
              <a:gd name="connsiteX120" fmla="*/ 2446880 w 2450497"/>
              <a:gd name="connsiteY120" fmla="*/ 1246681 h 2116218"/>
              <a:gd name="connsiteX121" fmla="*/ 2446880 w 2450497"/>
              <a:gd name="connsiteY121" fmla="*/ 1141173 h 2116218"/>
              <a:gd name="connsiteX122" fmla="*/ 2406687 w 2450497"/>
              <a:gd name="connsiteY122" fmla="*/ 1040690 h 2116218"/>
              <a:gd name="connsiteX123" fmla="*/ 2396638 w 2450497"/>
              <a:gd name="connsiteY123" fmla="*/ 955279 h 2116218"/>
              <a:gd name="connsiteX124" fmla="*/ 2391614 w 2450497"/>
              <a:gd name="connsiteY124" fmla="*/ 940206 h 2116218"/>
              <a:gd name="connsiteX125" fmla="*/ 2381566 w 2450497"/>
              <a:gd name="connsiteY125" fmla="*/ 915085 h 2116218"/>
              <a:gd name="connsiteX126" fmla="*/ 2386590 w 2450497"/>
              <a:gd name="connsiteY126" fmla="*/ 915085 h 2116218"/>
              <a:gd name="connsiteX0" fmla="*/ 106 w 2450497"/>
              <a:gd name="connsiteY0" fmla="*/ 1216536 h 2116218"/>
              <a:gd name="connsiteX1" fmla="*/ 45324 w 2450497"/>
              <a:gd name="connsiteY1" fmla="*/ 1271802 h 2116218"/>
              <a:gd name="connsiteX2" fmla="*/ 30251 w 2450497"/>
              <a:gd name="connsiteY2" fmla="*/ 1432575 h 2116218"/>
              <a:gd name="connsiteX3" fmla="*/ 125711 w 2450497"/>
              <a:gd name="connsiteY3" fmla="*/ 1538083 h 2116218"/>
              <a:gd name="connsiteX4" fmla="*/ 165904 w 2450497"/>
              <a:gd name="connsiteY4" fmla="*/ 1713929 h 2116218"/>
              <a:gd name="connsiteX5" fmla="*/ 296533 w 2450497"/>
              <a:gd name="connsiteY5" fmla="*/ 1819437 h 2116218"/>
              <a:gd name="connsiteX6" fmla="*/ 351799 w 2450497"/>
              <a:gd name="connsiteY6" fmla="*/ 1889775 h 2116218"/>
              <a:gd name="connsiteX7" fmla="*/ 422137 w 2450497"/>
              <a:gd name="connsiteY7" fmla="*/ 1995283 h 2116218"/>
              <a:gd name="connsiteX8" fmla="*/ 462331 w 2450497"/>
              <a:gd name="connsiteY8" fmla="*/ 2075670 h 2116218"/>
              <a:gd name="connsiteX9" fmla="*/ 547742 w 2450497"/>
              <a:gd name="connsiteY9" fmla="*/ 2110839 h 2116218"/>
              <a:gd name="connsiteX10" fmla="*/ 663298 w 2450497"/>
              <a:gd name="connsiteY10" fmla="*/ 2110839 h 2116218"/>
              <a:gd name="connsiteX11" fmla="*/ 743684 w 2450497"/>
              <a:gd name="connsiteY11" fmla="*/ 2060597 h 2116218"/>
              <a:gd name="connsiteX12" fmla="*/ 773829 w 2450497"/>
              <a:gd name="connsiteY12" fmla="*/ 2020404 h 2116218"/>
              <a:gd name="connsiteX13" fmla="*/ 783878 w 2450497"/>
              <a:gd name="connsiteY13" fmla="*/ 1980211 h 2116218"/>
              <a:gd name="connsiteX14" fmla="*/ 753733 w 2450497"/>
              <a:gd name="connsiteY14" fmla="*/ 1889775 h 2116218"/>
              <a:gd name="connsiteX15" fmla="*/ 693443 w 2450497"/>
              <a:gd name="connsiteY15" fmla="*/ 1814413 h 2116218"/>
              <a:gd name="connsiteX16" fmla="*/ 643201 w 2450497"/>
              <a:gd name="connsiteY16" fmla="*/ 1708905 h 2116218"/>
              <a:gd name="connsiteX17" fmla="*/ 643201 w 2450497"/>
              <a:gd name="connsiteY17" fmla="*/ 1633542 h 2116218"/>
              <a:gd name="connsiteX18" fmla="*/ 643201 w 2450497"/>
              <a:gd name="connsiteY18" fmla="*/ 1502914 h 2116218"/>
              <a:gd name="connsiteX19" fmla="*/ 648225 w 2450497"/>
              <a:gd name="connsiteY19" fmla="*/ 1367261 h 2116218"/>
              <a:gd name="connsiteX20" fmla="*/ 643201 w 2450497"/>
              <a:gd name="connsiteY20" fmla="*/ 1281850 h 2116218"/>
              <a:gd name="connsiteX21" fmla="*/ 623104 w 2450497"/>
              <a:gd name="connsiteY21" fmla="*/ 1141173 h 2116218"/>
              <a:gd name="connsiteX22" fmla="*/ 658273 w 2450497"/>
              <a:gd name="connsiteY22" fmla="*/ 1070835 h 2116218"/>
              <a:gd name="connsiteX23" fmla="*/ 678370 w 2450497"/>
              <a:gd name="connsiteY23" fmla="*/ 920110 h 2116218"/>
              <a:gd name="connsiteX24" fmla="*/ 638177 w 2450497"/>
              <a:gd name="connsiteY24" fmla="*/ 749288 h 2116218"/>
              <a:gd name="connsiteX25" fmla="*/ 597983 w 2450497"/>
              <a:gd name="connsiteY25" fmla="*/ 663877 h 2116218"/>
              <a:gd name="connsiteX26" fmla="*/ 567838 w 2450497"/>
              <a:gd name="connsiteY26" fmla="*/ 508127 h 2116218"/>
              <a:gd name="connsiteX27" fmla="*/ 567838 w 2450497"/>
              <a:gd name="connsiteY27" fmla="*/ 397595 h 2116218"/>
              <a:gd name="connsiteX28" fmla="*/ 597983 w 2450497"/>
              <a:gd name="connsiteY28" fmla="*/ 266967 h 2116218"/>
              <a:gd name="connsiteX29" fmla="*/ 668322 w 2450497"/>
              <a:gd name="connsiteY29" fmla="*/ 176531 h 2116218"/>
              <a:gd name="connsiteX30" fmla="*/ 733636 w 2450497"/>
              <a:gd name="connsiteY30" fmla="*/ 146386 h 2116218"/>
              <a:gd name="connsiteX31" fmla="*/ 819047 w 2450497"/>
              <a:gd name="connsiteY31" fmla="*/ 111217 h 2116218"/>
              <a:gd name="connsiteX32" fmla="*/ 894410 w 2450497"/>
              <a:gd name="connsiteY32" fmla="*/ 101169 h 2116218"/>
              <a:gd name="connsiteX33" fmla="*/ 949676 w 2450497"/>
              <a:gd name="connsiteY33" fmla="*/ 161459 h 2116218"/>
              <a:gd name="connsiteX34" fmla="*/ 944651 w 2450497"/>
              <a:gd name="connsiteY34" fmla="*/ 261942 h 2116218"/>
              <a:gd name="connsiteX35" fmla="*/ 964748 w 2450497"/>
              <a:gd name="connsiteY35" fmla="*/ 407644 h 2116218"/>
              <a:gd name="connsiteX36" fmla="*/ 994893 w 2450497"/>
              <a:gd name="connsiteY36" fmla="*/ 513151 h 2116218"/>
              <a:gd name="connsiteX37" fmla="*/ 1009966 w 2450497"/>
              <a:gd name="connsiteY37" fmla="*/ 588514 h 2116218"/>
              <a:gd name="connsiteX38" fmla="*/ 1025038 w 2450497"/>
              <a:gd name="connsiteY38" fmla="*/ 678949 h 2116218"/>
              <a:gd name="connsiteX39" fmla="*/ 1055183 w 2450497"/>
              <a:gd name="connsiteY39" fmla="*/ 759336 h 2116218"/>
              <a:gd name="connsiteX40" fmla="*/ 1070256 w 2450497"/>
              <a:gd name="connsiteY40" fmla="*/ 794505 h 2116218"/>
              <a:gd name="connsiteX41" fmla="*/ 1095377 w 2450497"/>
              <a:gd name="connsiteY41" fmla="*/ 829674 h 2116218"/>
              <a:gd name="connsiteX42" fmla="*/ 1140594 w 2450497"/>
              <a:gd name="connsiteY42" fmla="*/ 970351 h 2116218"/>
              <a:gd name="connsiteX43" fmla="*/ 1195860 w 2450497"/>
              <a:gd name="connsiteY43" fmla="*/ 1106004 h 2116218"/>
              <a:gd name="connsiteX44" fmla="*/ 1251126 w 2450497"/>
              <a:gd name="connsiteY44" fmla="*/ 1221560 h 2116218"/>
              <a:gd name="connsiteX45" fmla="*/ 1351610 w 2450497"/>
              <a:gd name="connsiteY45" fmla="*/ 1296923 h 2116218"/>
              <a:gd name="connsiteX46" fmla="*/ 1442045 w 2450497"/>
              <a:gd name="connsiteY46" fmla="*/ 1296923 h 2116218"/>
              <a:gd name="connsiteX47" fmla="*/ 1477214 w 2450497"/>
              <a:gd name="connsiteY47" fmla="*/ 1256729 h 2116218"/>
              <a:gd name="connsiteX48" fmla="*/ 1437021 w 2450497"/>
              <a:gd name="connsiteY48" fmla="*/ 1186391 h 2116218"/>
              <a:gd name="connsiteX49" fmla="*/ 1406876 w 2450497"/>
              <a:gd name="connsiteY49" fmla="*/ 1111028 h 2116218"/>
              <a:gd name="connsiteX50" fmla="*/ 1381755 w 2450497"/>
              <a:gd name="connsiteY50" fmla="*/ 1055762 h 2116218"/>
              <a:gd name="connsiteX51" fmla="*/ 1351610 w 2450497"/>
              <a:gd name="connsiteY51" fmla="*/ 935182 h 2116218"/>
              <a:gd name="connsiteX52" fmla="*/ 1331513 w 2450497"/>
              <a:gd name="connsiteY52" fmla="*/ 809578 h 2116218"/>
              <a:gd name="connsiteX53" fmla="*/ 1326489 w 2450497"/>
              <a:gd name="connsiteY53" fmla="*/ 653828 h 2116218"/>
              <a:gd name="connsiteX54" fmla="*/ 1326489 w 2450497"/>
              <a:gd name="connsiteY54" fmla="*/ 543296 h 2116218"/>
              <a:gd name="connsiteX55" fmla="*/ 1316440 w 2450497"/>
              <a:gd name="connsiteY55" fmla="*/ 427740 h 2116218"/>
              <a:gd name="connsiteX56" fmla="*/ 1301368 w 2450497"/>
              <a:gd name="connsiteY56" fmla="*/ 307160 h 2116218"/>
              <a:gd name="connsiteX57" fmla="*/ 1261175 w 2450497"/>
              <a:gd name="connsiteY57" fmla="*/ 226773 h 2116218"/>
              <a:gd name="connsiteX58" fmla="*/ 1246102 w 2450497"/>
              <a:gd name="connsiteY58" fmla="*/ 116241 h 2116218"/>
              <a:gd name="connsiteX59" fmla="*/ 1266199 w 2450497"/>
              <a:gd name="connsiteY59" fmla="*/ 50927 h 2116218"/>
              <a:gd name="connsiteX60" fmla="*/ 1281271 w 2450497"/>
              <a:gd name="connsiteY60" fmla="*/ 40879 h 2116218"/>
              <a:gd name="connsiteX61" fmla="*/ 1326489 w 2450497"/>
              <a:gd name="connsiteY61" fmla="*/ 20782 h 2116218"/>
              <a:gd name="connsiteX62" fmla="*/ 1396827 w 2450497"/>
              <a:gd name="connsiteY62" fmla="*/ 685 h 2116218"/>
              <a:gd name="connsiteX63" fmla="*/ 1467166 w 2450497"/>
              <a:gd name="connsiteY63" fmla="*/ 5710 h 2116218"/>
              <a:gd name="connsiteX64" fmla="*/ 1517408 w 2450497"/>
              <a:gd name="connsiteY64" fmla="*/ 15758 h 2116218"/>
              <a:gd name="connsiteX65" fmla="*/ 1572673 w 2450497"/>
              <a:gd name="connsiteY65" fmla="*/ 76048 h 2116218"/>
              <a:gd name="connsiteX66" fmla="*/ 1632964 w 2450497"/>
              <a:gd name="connsiteY66" fmla="*/ 146386 h 2116218"/>
              <a:gd name="connsiteX67" fmla="*/ 1663109 w 2450497"/>
              <a:gd name="connsiteY67" fmla="*/ 392571 h 2116218"/>
              <a:gd name="connsiteX68" fmla="*/ 1663109 w 2450497"/>
              <a:gd name="connsiteY68" fmla="*/ 417692 h 2116218"/>
              <a:gd name="connsiteX69" fmla="*/ 1663109 w 2450497"/>
              <a:gd name="connsiteY69" fmla="*/ 553345 h 2116218"/>
              <a:gd name="connsiteX70" fmla="*/ 1663109 w 2450497"/>
              <a:gd name="connsiteY70" fmla="*/ 653828 h 2116218"/>
              <a:gd name="connsiteX71" fmla="*/ 1622915 w 2450497"/>
              <a:gd name="connsiteY71" fmla="*/ 749288 h 2116218"/>
              <a:gd name="connsiteX72" fmla="*/ 1592770 w 2450497"/>
              <a:gd name="connsiteY72" fmla="*/ 824650 h 2116218"/>
              <a:gd name="connsiteX73" fmla="*/ 1587746 w 2450497"/>
              <a:gd name="connsiteY73" fmla="*/ 884940 h 2116218"/>
              <a:gd name="connsiteX74" fmla="*/ 1627939 w 2450497"/>
              <a:gd name="connsiteY74" fmla="*/ 985424 h 2116218"/>
              <a:gd name="connsiteX75" fmla="*/ 1668133 w 2450497"/>
              <a:gd name="connsiteY75" fmla="*/ 1065811 h 2116218"/>
              <a:gd name="connsiteX76" fmla="*/ 1743495 w 2450497"/>
              <a:gd name="connsiteY76" fmla="*/ 1221560 h 2116218"/>
              <a:gd name="connsiteX77" fmla="*/ 1748520 w 2450497"/>
              <a:gd name="connsiteY77" fmla="*/ 1296923 h 2116218"/>
              <a:gd name="connsiteX78" fmla="*/ 1748520 w 2450497"/>
              <a:gd name="connsiteY78" fmla="*/ 1377310 h 2116218"/>
              <a:gd name="connsiteX79" fmla="*/ 1713350 w 2450497"/>
              <a:gd name="connsiteY79" fmla="*/ 1457696 h 2116218"/>
              <a:gd name="connsiteX80" fmla="*/ 1381755 w 2450497"/>
              <a:gd name="connsiteY80" fmla="*/ 1919921 h 2116218"/>
              <a:gd name="connsiteX81" fmla="*/ 1452093 w 2450497"/>
              <a:gd name="connsiteY81" fmla="*/ 2045525 h 2116218"/>
              <a:gd name="connsiteX82" fmla="*/ 1527456 w 2450497"/>
              <a:gd name="connsiteY82" fmla="*/ 2035477 h 2116218"/>
              <a:gd name="connsiteX83" fmla="*/ 1597794 w 2450497"/>
              <a:gd name="connsiteY83" fmla="*/ 1985235 h 2116218"/>
              <a:gd name="connsiteX84" fmla="*/ 1673157 w 2450497"/>
              <a:gd name="connsiteY84" fmla="*/ 1904848 h 2116218"/>
              <a:gd name="connsiteX85" fmla="*/ 1783689 w 2450497"/>
              <a:gd name="connsiteY85" fmla="*/ 1744074 h 2116218"/>
              <a:gd name="connsiteX86" fmla="*/ 1859051 w 2450497"/>
              <a:gd name="connsiteY86" fmla="*/ 1563204 h 2116218"/>
              <a:gd name="connsiteX87" fmla="*/ 1889197 w 2450497"/>
              <a:gd name="connsiteY87" fmla="*/ 1482817 h 2116218"/>
              <a:gd name="connsiteX88" fmla="*/ 1954511 w 2450497"/>
              <a:gd name="connsiteY88" fmla="*/ 1317019 h 2116218"/>
              <a:gd name="connsiteX89" fmla="*/ 1964559 w 2450497"/>
              <a:gd name="connsiteY89" fmla="*/ 1176342 h 2116218"/>
              <a:gd name="connsiteX90" fmla="*/ 1904269 w 2450497"/>
              <a:gd name="connsiteY90" fmla="*/ 1005521 h 2116218"/>
              <a:gd name="connsiteX91" fmla="*/ 1833931 w 2450497"/>
              <a:gd name="connsiteY91" fmla="*/ 774408 h 2116218"/>
              <a:gd name="connsiteX92" fmla="*/ 1823882 w 2450497"/>
              <a:gd name="connsiteY92" fmla="*/ 548321 h 2116218"/>
              <a:gd name="connsiteX93" fmla="*/ 1843979 w 2450497"/>
              <a:gd name="connsiteY93" fmla="*/ 332281 h 2116218"/>
              <a:gd name="connsiteX94" fmla="*/ 1924366 w 2450497"/>
              <a:gd name="connsiteY94" fmla="*/ 216725 h 2116218"/>
              <a:gd name="connsiteX95" fmla="*/ 1974608 w 2450497"/>
              <a:gd name="connsiteY95" fmla="*/ 181556 h 2116218"/>
              <a:gd name="connsiteX96" fmla="*/ 2014801 w 2450497"/>
              <a:gd name="connsiteY96" fmla="*/ 191604 h 2116218"/>
              <a:gd name="connsiteX97" fmla="*/ 2070067 w 2450497"/>
              <a:gd name="connsiteY97" fmla="*/ 241846 h 2116218"/>
              <a:gd name="connsiteX98" fmla="*/ 2070067 w 2450497"/>
              <a:gd name="connsiteY98" fmla="*/ 503103 h 2116218"/>
              <a:gd name="connsiteX99" fmla="*/ 2075091 w 2450497"/>
              <a:gd name="connsiteY99" fmla="*/ 628707 h 2116218"/>
              <a:gd name="connsiteX100" fmla="*/ 2115284 w 2450497"/>
              <a:gd name="connsiteY100" fmla="*/ 699046 h 2116218"/>
              <a:gd name="connsiteX101" fmla="*/ 2145429 w 2450497"/>
              <a:gd name="connsiteY101" fmla="*/ 804553 h 2116218"/>
              <a:gd name="connsiteX102" fmla="*/ 2160502 w 2450497"/>
              <a:gd name="connsiteY102" fmla="*/ 905037 h 2116218"/>
              <a:gd name="connsiteX103" fmla="*/ 2130357 w 2450497"/>
              <a:gd name="connsiteY103" fmla="*/ 1065811 h 2116218"/>
              <a:gd name="connsiteX104" fmla="*/ 2135381 w 2450497"/>
              <a:gd name="connsiteY104" fmla="*/ 1156246 h 2116218"/>
              <a:gd name="connsiteX105" fmla="*/ 2135381 w 2450497"/>
              <a:gd name="connsiteY105" fmla="*/ 1306971 h 2116218"/>
              <a:gd name="connsiteX106" fmla="*/ 2120309 w 2450497"/>
              <a:gd name="connsiteY106" fmla="*/ 1367261 h 2116218"/>
              <a:gd name="connsiteX107" fmla="*/ 2075091 w 2450497"/>
              <a:gd name="connsiteY107" fmla="*/ 1507938 h 2116218"/>
              <a:gd name="connsiteX108" fmla="*/ 2049970 w 2450497"/>
              <a:gd name="connsiteY108" fmla="*/ 1653639 h 2116218"/>
              <a:gd name="connsiteX109" fmla="*/ 2029873 w 2450497"/>
              <a:gd name="connsiteY109" fmla="*/ 1739050 h 2116218"/>
              <a:gd name="connsiteX110" fmla="*/ 2054994 w 2450497"/>
              <a:gd name="connsiteY110" fmla="*/ 1814413 h 2116218"/>
              <a:gd name="connsiteX111" fmla="*/ 2090164 w 2450497"/>
              <a:gd name="connsiteY111" fmla="*/ 1839534 h 2116218"/>
              <a:gd name="connsiteX112" fmla="*/ 2135381 w 2450497"/>
              <a:gd name="connsiteY112" fmla="*/ 1839534 h 2116218"/>
              <a:gd name="connsiteX113" fmla="*/ 2190647 w 2450497"/>
              <a:gd name="connsiteY113" fmla="*/ 1819437 h 2116218"/>
              <a:gd name="connsiteX114" fmla="*/ 2240889 w 2450497"/>
              <a:gd name="connsiteY114" fmla="*/ 1764171 h 2116218"/>
              <a:gd name="connsiteX115" fmla="*/ 2260986 w 2450497"/>
              <a:gd name="connsiteY115" fmla="*/ 1638567 h 2116218"/>
              <a:gd name="connsiteX116" fmla="*/ 2296155 w 2450497"/>
              <a:gd name="connsiteY116" fmla="*/ 1563204 h 2116218"/>
              <a:gd name="connsiteX117" fmla="*/ 2371517 w 2450497"/>
              <a:gd name="connsiteY117" fmla="*/ 1497890 h 2116218"/>
              <a:gd name="connsiteX118" fmla="*/ 2431808 w 2450497"/>
              <a:gd name="connsiteY118" fmla="*/ 1322044 h 2116218"/>
              <a:gd name="connsiteX119" fmla="*/ 2446880 w 2450497"/>
              <a:gd name="connsiteY119" fmla="*/ 1246681 h 2116218"/>
              <a:gd name="connsiteX120" fmla="*/ 2446880 w 2450497"/>
              <a:gd name="connsiteY120" fmla="*/ 1141173 h 2116218"/>
              <a:gd name="connsiteX121" fmla="*/ 2406687 w 2450497"/>
              <a:gd name="connsiteY121" fmla="*/ 1040690 h 2116218"/>
              <a:gd name="connsiteX122" fmla="*/ 2396638 w 2450497"/>
              <a:gd name="connsiteY122" fmla="*/ 955279 h 2116218"/>
              <a:gd name="connsiteX123" fmla="*/ 2391614 w 2450497"/>
              <a:gd name="connsiteY123" fmla="*/ 940206 h 2116218"/>
              <a:gd name="connsiteX124" fmla="*/ 2381566 w 2450497"/>
              <a:gd name="connsiteY124" fmla="*/ 915085 h 2116218"/>
              <a:gd name="connsiteX125" fmla="*/ 2386590 w 2450497"/>
              <a:gd name="connsiteY125" fmla="*/ 915085 h 2116218"/>
              <a:gd name="connsiteX0" fmla="*/ 18261 w 2423434"/>
              <a:gd name="connsiteY0" fmla="*/ 1271802 h 2116218"/>
              <a:gd name="connsiteX1" fmla="*/ 3188 w 2423434"/>
              <a:gd name="connsiteY1" fmla="*/ 1432575 h 2116218"/>
              <a:gd name="connsiteX2" fmla="*/ 98648 w 2423434"/>
              <a:gd name="connsiteY2" fmla="*/ 1538083 h 2116218"/>
              <a:gd name="connsiteX3" fmla="*/ 138841 w 2423434"/>
              <a:gd name="connsiteY3" fmla="*/ 1713929 h 2116218"/>
              <a:gd name="connsiteX4" fmla="*/ 269470 w 2423434"/>
              <a:gd name="connsiteY4" fmla="*/ 1819437 h 2116218"/>
              <a:gd name="connsiteX5" fmla="*/ 324736 w 2423434"/>
              <a:gd name="connsiteY5" fmla="*/ 1889775 h 2116218"/>
              <a:gd name="connsiteX6" fmla="*/ 395074 w 2423434"/>
              <a:gd name="connsiteY6" fmla="*/ 1995283 h 2116218"/>
              <a:gd name="connsiteX7" fmla="*/ 435268 w 2423434"/>
              <a:gd name="connsiteY7" fmla="*/ 2075670 h 2116218"/>
              <a:gd name="connsiteX8" fmla="*/ 520679 w 2423434"/>
              <a:gd name="connsiteY8" fmla="*/ 2110839 h 2116218"/>
              <a:gd name="connsiteX9" fmla="*/ 636235 w 2423434"/>
              <a:gd name="connsiteY9" fmla="*/ 2110839 h 2116218"/>
              <a:gd name="connsiteX10" fmla="*/ 716621 w 2423434"/>
              <a:gd name="connsiteY10" fmla="*/ 2060597 h 2116218"/>
              <a:gd name="connsiteX11" fmla="*/ 746766 w 2423434"/>
              <a:gd name="connsiteY11" fmla="*/ 2020404 h 2116218"/>
              <a:gd name="connsiteX12" fmla="*/ 756815 w 2423434"/>
              <a:gd name="connsiteY12" fmla="*/ 1980211 h 2116218"/>
              <a:gd name="connsiteX13" fmla="*/ 726670 w 2423434"/>
              <a:gd name="connsiteY13" fmla="*/ 1889775 h 2116218"/>
              <a:gd name="connsiteX14" fmla="*/ 666380 w 2423434"/>
              <a:gd name="connsiteY14" fmla="*/ 1814413 h 2116218"/>
              <a:gd name="connsiteX15" fmla="*/ 616138 w 2423434"/>
              <a:gd name="connsiteY15" fmla="*/ 1708905 h 2116218"/>
              <a:gd name="connsiteX16" fmla="*/ 616138 w 2423434"/>
              <a:gd name="connsiteY16" fmla="*/ 1633542 h 2116218"/>
              <a:gd name="connsiteX17" fmla="*/ 616138 w 2423434"/>
              <a:gd name="connsiteY17" fmla="*/ 1502914 h 2116218"/>
              <a:gd name="connsiteX18" fmla="*/ 621162 w 2423434"/>
              <a:gd name="connsiteY18" fmla="*/ 1367261 h 2116218"/>
              <a:gd name="connsiteX19" fmla="*/ 616138 w 2423434"/>
              <a:gd name="connsiteY19" fmla="*/ 1281850 h 2116218"/>
              <a:gd name="connsiteX20" fmla="*/ 596041 w 2423434"/>
              <a:gd name="connsiteY20" fmla="*/ 1141173 h 2116218"/>
              <a:gd name="connsiteX21" fmla="*/ 631210 w 2423434"/>
              <a:gd name="connsiteY21" fmla="*/ 1070835 h 2116218"/>
              <a:gd name="connsiteX22" fmla="*/ 651307 w 2423434"/>
              <a:gd name="connsiteY22" fmla="*/ 920110 h 2116218"/>
              <a:gd name="connsiteX23" fmla="*/ 611114 w 2423434"/>
              <a:gd name="connsiteY23" fmla="*/ 749288 h 2116218"/>
              <a:gd name="connsiteX24" fmla="*/ 570920 w 2423434"/>
              <a:gd name="connsiteY24" fmla="*/ 663877 h 2116218"/>
              <a:gd name="connsiteX25" fmla="*/ 540775 w 2423434"/>
              <a:gd name="connsiteY25" fmla="*/ 508127 h 2116218"/>
              <a:gd name="connsiteX26" fmla="*/ 540775 w 2423434"/>
              <a:gd name="connsiteY26" fmla="*/ 397595 h 2116218"/>
              <a:gd name="connsiteX27" fmla="*/ 570920 w 2423434"/>
              <a:gd name="connsiteY27" fmla="*/ 266967 h 2116218"/>
              <a:gd name="connsiteX28" fmla="*/ 641259 w 2423434"/>
              <a:gd name="connsiteY28" fmla="*/ 176531 h 2116218"/>
              <a:gd name="connsiteX29" fmla="*/ 706573 w 2423434"/>
              <a:gd name="connsiteY29" fmla="*/ 146386 h 2116218"/>
              <a:gd name="connsiteX30" fmla="*/ 791984 w 2423434"/>
              <a:gd name="connsiteY30" fmla="*/ 111217 h 2116218"/>
              <a:gd name="connsiteX31" fmla="*/ 867347 w 2423434"/>
              <a:gd name="connsiteY31" fmla="*/ 101169 h 2116218"/>
              <a:gd name="connsiteX32" fmla="*/ 922613 w 2423434"/>
              <a:gd name="connsiteY32" fmla="*/ 161459 h 2116218"/>
              <a:gd name="connsiteX33" fmla="*/ 917588 w 2423434"/>
              <a:gd name="connsiteY33" fmla="*/ 261942 h 2116218"/>
              <a:gd name="connsiteX34" fmla="*/ 937685 w 2423434"/>
              <a:gd name="connsiteY34" fmla="*/ 407644 h 2116218"/>
              <a:gd name="connsiteX35" fmla="*/ 967830 w 2423434"/>
              <a:gd name="connsiteY35" fmla="*/ 513151 h 2116218"/>
              <a:gd name="connsiteX36" fmla="*/ 982903 w 2423434"/>
              <a:gd name="connsiteY36" fmla="*/ 588514 h 2116218"/>
              <a:gd name="connsiteX37" fmla="*/ 997975 w 2423434"/>
              <a:gd name="connsiteY37" fmla="*/ 678949 h 2116218"/>
              <a:gd name="connsiteX38" fmla="*/ 1028120 w 2423434"/>
              <a:gd name="connsiteY38" fmla="*/ 759336 h 2116218"/>
              <a:gd name="connsiteX39" fmla="*/ 1043193 w 2423434"/>
              <a:gd name="connsiteY39" fmla="*/ 794505 h 2116218"/>
              <a:gd name="connsiteX40" fmla="*/ 1068314 w 2423434"/>
              <a:gd name="connsiteY40" fmla="*/ 829674 h 2116218"/>
              <a:gd name="connsiteX41" fmla="*/ 1113531 w 2423434"/>
              <a:gd name="connsiteY41" fmla="*/ 970351 h 2116218"/>
              <a:gd name="connsiteX42" fmla="*/ 1168797 w 2423434"/>
              <a:gd name="connsiteY42" fmla="*/ 1106004 h 2116218"/>
              <a:gd name="connsiteX43" fmla="*/ 1224063 w 2423434"/>
              <a:gd name="connsiteY43" fmla="*/ 1221560 h 2116218"/>
              <a:gd name="connsiteX44" fmla="*/ 1324547 w 2423434"/>
              <a:gd name="connsiteY44" fmla="*/ 1296923 h 2116218"/>
              <a:gd name="connsiteX45" fmla="*/ 1414982 w 2423434"/>
              <a:gd name="connsiteY45" fmla="*/ 1296923 h 2116218"/>
              <a:gd name="connsiteX46" fmla="*/ 1450151 w 2423434"/>
              <a:gd name="connsiteY46" fmla="*/ 1256729 h 2116218"/>
              <a:gd name="connsiteX47" fmla="*/ 1409958 w 2423434"/>
              <a:gd name="connsiteY47" fmla="*/ 1186391 h 2116218"/>
              <a:gd name="connsiteX48" fmla="*/ 1379813 w 2423434"/>
              <a:gd name="connsiteY48" fmla="*/ 1111028 h 2116218"/>
              <a:gd name="connsiteX49" fmla="*/ 1354692 w 2423434"/>
              <a:gd name="connsiteY49" fmla="*/ 1055762 h 2116218"/>
              <a:gd name="connsiteX50" fmla="*/ 1324547 w 2423434"/>
              <a:gd name="connsiteY50" fmla="*/ 935182 h 2116218"/>
              <a:gd name="connsiteX51" fmla="*/ 1304450 w 2423434"/>
              <a:gd name="connsiteY51" fmla="*/ 809578 h 2116218"/>
              <a:gd name="connsiteX52" fmla="*/ 1299426 w 2423434"/>
              <a:gd name="connsiteY52" fmla="*/ 653828 h 2116218"/>
              <a:gd name="connsiteX53" fmla="*/ 1299426 w 2423434"/>
              <a:gd name="connsiteY53" fmla="*/ 543296 h 2116218"/>
              <a:gd name="connsiteX54" fmla="*/ 1289377 w 2423434"/>
              <a:gd name="connsiteY54" fmla="*/ 427740 h 2116218"/>
              <a:gd name="connsiteX55" fmla="*/ 1274305 w 2423434"/>
              <a:gd name="connsiteY55" fmla="*/ 307160 h 2116218"/>
              <a:gd name="connsiteX56" fmla="*/ 1234112 w 2423434"/>
              <a:gd name="connsiteY56" fmla="*/ 226773 h 2116218"/>
              <a:gd name="connsiteX57" fmla="*/ 1219039 w 2423434"/>
              <a:gd name="connsiteY57" fmla="*/ 116241 h 2116218"/>
              <a:gd name="connsiteX58" fmla="*/ 1239136 w 2423434"/>
              <a:gd name="connsiteY58" fmla="*/ 50927 h 2116218"/>
              <a:gd name="connsiteX59" fmla="*/ 1254208 w 2423434"/>
              <a:gd name="connsiteY59" fmla="*/ 40879 h 2116218"/>
              <a:gd name="connsiteX60" fmla="*/ 1299426 w 2423434"/>
              <a:gd name="connsiteY60" fmla="*/ 20782 h 2116218"/>
              <a:gd name="connsiteX61" fmla="*/ 1369764 w 2423434"/>
              <a:gd name="connsiteY61" fmla="*/ 685 h 2116218"/>
              <a:gd name="connsiteX62" fmla="*/ 1440103 w 2423434"/>
              <a:gd name="connsiteY62" fmla="*/ 5710 h 2116218"/>
              <a:gd name="connsiteX63" fmla="*/ 1490345 w 2423434"/>
              <a:gd name="connsiteY63" fmla="*/ 15758 h 2116218"/>
              <a:gd name="connsiteX64" fmla="*/ 1545610 w 2423434"/>
              <a:gd name="connsiteY64" fmla="*/ 76048 h 2116218"/>
              <a:gd name="connsiteX65" fmla="*/ 1605901 w 2423434"/>
              <a:gd name="connsiteY65" fmla="*/ 146386 h 2116218"/>
              <a:gd name="connsiteX66" fmla="*/ 1636046 w 2423434"/>
              <a:gd name="connsiteY66" fmla="*/ 392571 h 2116218"/>
              <a:gd name="connsiteX67" fmla="*/ 1636046 w 2423434"/>
              <a:gd name="connsiteY67" fmla="*/ 417692 h 2116218"/>
              <a:gd name="connsiteX68" fmla="*/ 1636046 w 2423434"/>
              <a:gd name="connsiteY68" fmla="*/ 553345 h 2116218"/>
              <a:gd name="connsiteX69" fmla="*/ 1636046 w 2423434"/>
              <a:gd name="connsiteY69" fmla="*/ 653828 h 2116218"/>
              <a:gd name="connsiteX70" fmla="*/ 1595852 w 2423434"/>
              <a:gd name="connsiteY70" fmla="*/ 749288 h 2116218"/>
              <a:gd name="connsiteX71" fmla="*/ 1565707 w 2423434"/>
              <a:gd name="connsiteY71" fmla="*/ 824650 h 2116218"/>
              <a:gd name="connsiteX72" fmla="*/ 1560683 w 2423434"/>
              <a:gd name="connsiteY72" fmla="*/ 884940 h 2116218"/>
              <a:gd name="connsiteX73" fmla="*/ 1600876 w 2423434"/>
              <a:gd name="connsiteY73" fmla="*/ 985424 h 2116218"/>
              <a:gd name="connsiteX74" fmla="*/ 1641070 w 2423434"/>
              <a:gd name="connsiteY74" fmla="*/ 1065811 h 2116218"/>
              <a:gd name="connsiteX75" fmla="*/ 1716432 w 2423434"/>
              <a:gd name="connsiteY75" fmla="*/ 1221560 h 2116218"/>
              <a:gd name="connsiteX76" fmla="*/ 1721457 w 2423434"/>
              <a:gd name="connsiteY76" fmla="*/ 1296923 h 2116218"/>
              <a:gd name="connsiteX77" fmla="*/ 1721457 w 2423434"/>
              <a:gd name="connsiteY77" fmla="*/ 1377310 h 2116218"/>
              <a:gd name="connsiteX78" fmla="*/ 1686287 w 2423434"/>
              <a:gd name="connsiteY78" fmla="*/ 1457696 h 2116218"/>
              <a:gd name="connsiteX79" fmla="*/ 1354692 w 2423434"/>
              <a:gd name="connsiteY79" fmla="*/ 1919921 h 2116218"/>
              <a:gd name="connsiteX80" fmla="*/ 1425030 w 2423434"/>
              <a:gd name="connsiteY80" fmla="*/ 2045525 h 2116218"/>
              <a:gd name="connsiteX81" fmla="*/ 1500393 w 2423434"/>
              <a:gd name="connsiteY81" fmla="*/ 2035477 h 2116218"/>
              <a:gd name="connsiteX82" fmla="*/ 1570731 w 2423434"/>
              <a:gd name="connsiteY82" fmla="*/ 1985235 h 2116218"/>
              <a:gd name="connsiteX83" fmla="*/ 1646094 w 2423434"/>
              <a:gd name="connsiteY83" fmla="*/ 1904848 h 2116218"/>
              <a:gd name="connsiteX84" fmla="*/ 1756626 w 2423434"/>
              <a:gd name="connsiteY84" fmla="*/ 1744074 h 2116218"/>
              <a:gd name="connsiteX85" fmla="*/ 1831988 w 2423434"/>
              <a:gd name="connsiteY85" fmla="*/ 1563204 h 2116218"/>
              <a:gd name="connsiteX86" fmla="*/ 1862134 w 2423434"/>
              <a:gd name="connsiteY86" fmla="*/ 1482817 h 2116218"/>
              <a:gd name="connsiteX87" fmla="*/ 1927448 w 2423434"/>
              <a:gd name="connsiteY87" fmla="*/ 1317019 h 2116218"/>
              <a:gd name="connsiteX88" fmla="*/ 1937496 w 2423434"/>
              <a:gd name="connsiteY88" fmla="*/ 1176342 h 2116218"/>
              <a:gd name="connsiteX89" fmla="*/ 1877206 w 2423434"/>
              <a:gd name="connsiteY89" fmla="*/ 1005521 h 2116218"/>
              <a:gd name="connsiteX90" fmla="*/ 1806868 w 2423434"/>
              <a:gd name="connsiteY90" fmla="*/ 774408 h 2116218"/>
              <a:gd name="connsiteX91" fmla="*/ 1796819 w 2423434"/>
              <a:gd name="connsiteY91" fmla="*/ 548321 h 2116218"/>
              <a:gd name="connsiteX92" fmla="*/ 1816916 w 2423434"/>
              <a:gd name="connsiteY92" fmla="*/ 332281 h 2116218"/>
              <a:gd name="connsiteX93" fmla="*/ 1897303 w 2423434"/>
              <a:gd name="connsiteY93" fmla="*/ 216725 h 2116218"/>
              <a:gd name="connsiteX94" fmla="*/ 1947545 w 2423434"/>
              <a:gd name="connsiteY94" fmla="*/ 181556 h 2116218"/>
              <a:gd name="connsiteX95" fmla="*/ 1987738 w 2423434"/>
              <a:gd name="connsiteY95" fmla="*/ 191604 h 2116218"/>
              <a:gd name="connsiteX96" fmla="*/ 2043004 w 2423434"/>
              <a:gd name="connsiteY96" fmla="*/ 241846 h 2116218"/>
              <a:gd name="connsiteX97" fmla="*/ 2043004 w 2423434"/>
              <a:gd name="connsiteY97" fmla="*/ 503103 h 2116218"/>
              <a:gd name="connsiteX98" fmla="*/ 2048028 w 2423434"/>
              <a:gd name="connsiteY98" fmla="*/ 628707 h 2116218"/>
              <a:gd name="connsiteX99" fmla="*/ 2088221 w 2423434"/>
              <a:gd name="connsiteY99" fmla="*/ 699046 h 2116218"/>
              <a:gd name="connsiteX100" fmla="*/ 2118366 w 2423434"/>
              <a:gd name="connsiteY100" fmla="*/ 804553 h 2116218"/>
              <a:gd name="connsiteX101" fmla="*/ 2133439 w 2423434"/>
              <a:gd name="connsiteY101" fmla="*/ 905037 h 2116218"/>
              <a:gd name="connsiteX102" fmla="*/ 2103294 w 2423434"/>
              <a:gd name="connsiteY102" fmla="*/ 1065811 h 2116218"/>
              <a:gd name="connsiteX103" fmla="*/ 2108318 w 2423434"/>
              <a:gd name="connsiteY103" fmla="*/ 1156246 h 2116218"/>
              <a:gd name="connsiteX104" fmla="*/ 2108318 w 2423434"/>
              <a:gd name="connsiteY104" fmla="*/ 1306971 h 2116218"/>
              <a:gd name="connsiteX105" fmla="*/ 2093246 w 2423434"/>
              <a:gd name="connsiteY105" fmla="*/ 1367261 h 2116218"/>
              <a:gd name="connsiteX106" fmla="*/ 2048028 w 2423434"/>
              <a:gd name="connsiteY106" fmla="*/ 1507938 h 2116218"/>
              <a:gd name="connsiteX107" fmla="*/ 2022907 w 2423434"/>
              <a:gd name="connsiteY107" fmla="*/ 1653639 h 2116218"/>
              <a:gd name="connsiteX108" fmla="*/ 2002810 w 2423434"/>
              <a:gd name="connsiteY108" fmla="*/ 1739050 h 2116218"/>
              <a:gd name="connsiteX109" fmla="*/ 2027931 w 2423434"/>
              <a:gd name="connsiteY109" fmla="*/ 1814413 h 2116218"/>
              <a:gd name="connsiteX110" fmla="*/ 2063101 w 2423434"/>
              <a:gd name="connsiteY110" fmla="*/ 1839534 h 2116218"/>
              <a:gd name="connsiteX111" fmla="*/ 2108318 w 2423434"/>
              <a:gd name="connsiteY111" fmla="*/ 1839534 h 2116218"/>
              <a:gd name="connsiteX112" fmla="*/ 2163584 w 2423434"/>
              <a:gd name="connsiteY112" fmla="*/ 1819437 h 2116218"/>
              <a:gd name="connsiteX113" fmla="*/ 2213826 w 2423434"/>
              <a:gd name="connsiteY113" fmla="*/ 1764171 h 2116218"/>
              <a:gd name="connsiteX114" fmla="*/ 2233923 w 2423434"/>
              <a:gd name="connsiteY114" fmla="*/ 1638567 h 2116218"/>
              <a:gd name="connsiteX115" fmla="*/ 2269092 w 2423434"/>
              <a:gd name="connsiteY115" fmla="*/ 1563204 h 2116218"/>
              <a:gd name="connsiteX116" fmla="*/ 2344454 w 2423434"/>
              <a:gd name="connsiteY116" fmla="*/ 1497890 h 2116218"/>
              <a:gd name="connsiteX117" fmla="*/ 2404745 w 2423434"/>
              <a:gd name="connsiteY117" fmla="*/ 1322044 h 2116218"/>
              <a:gd name="connsiteX118" fmla="*/ 2419817 w 2423434"/>
              <a:gd name="connsiteY118" fmla="*/ 1246681 h 2116218"/>
              <a:gd name="connsiteX119" fmla="*/ 2419817 w 2423434"/>
              <a:gd name="connsiteY119" fmla="*/ 1141173 h 2116218"/>
              <a:gd name="connsiteX120" fmla="*/ 2379624 w 2423434"/>
              <a:gd name="connsiteY120" fmla="*/ 1040690 h 2116218"/>
              <a:gd name="connsiteX121" fmla="*/ 2369575 w 2423434"/>
              <a:gd name="connsiteY121" fmla="*/ 955279 h 2116218"/>
              <a:gd name="connsiteX122" fmla="*/ 2364551 w 2423434"/>
              <a:gd name="connsiteY122" fmla="*/ 940206 h 2116218"/>
              <a:gd name="connsiteX123" fmla="*/ 2354503 w 2423434"/>
              <a:gd name="connsiteY123" fmla="*/ 915085 h 2116218"/>
              <a:gd name="connsiteX124" fmla="*/ 2359527 w 2423434"/>
              <a:gd name="connsiteY124" fmla="*/ 915085 h 2116218"/>
              <a:gd name="connsiteX0" fmla="*/ 0 w 2420246"/>
              <a:gd name="connsiteY0" fmla="*/ 1432575 h 2116218"/>
              <a:gd name="connsiteX1" fmla="*/ 95460 w 2420246"/>
              <a:gd name="connsiteY1" fmla="*/ 1538083 h 2116218"/>
              <a:gd name="connsiteX2" fmla="*/ 135653 w 2420246"/>
              <a:gd name="connsiteY2" fmla="*/ 1713929 h 2116218"/>
              <a:gd name="connsiteX3" fmla="*/ 266282 w 2420246"/>
              <a:gd name="connsiteY3" fmla="*/ 1819437 h 2116218"/>
              <a:gd name="connsiteX4" fmla="*/ 321548 w 2420246"/>
              <a:gd name="connsiteY4" fmla="*/ 1889775 h 2116218"/>
              <a:gd name="connsiteX5" fmla="*/ 391886 w 2420246"/>
              <a:gd name="connsiteY5" fmla="*/ 1995283 h 2116218"/>
              <a:gd name="connsiteX6" fmla="*/ 432080 w 2420246"/>
              <a:gd name="connsiteY6" fmla="*/ 2075670 h 2116218"/>
              <a:gd name="connsiteX7" fmla="*/ 517491 w 2420246"/>
              <a:gd name="connsiteY7" fmla="*/ 2110839 h 2116218"/>
              <a:gd name="connsiteX8" fmla="*/ 633047 w 2420246"/>
              <a:gd name="connsiteY8" fmla="*/ 2110839 h 2116218"/>
              <a:gd name="connsiteX9" fmla="*/ 713433 w 2420246"/>
              <a:gd name="connsiteY9" fmla="*/ 2060597 h 2116218"/>
              <a:gd name="connsiteX10" fmla="*/ 743578 w 2420246"/>
              <a:gd name="connsiteY10" fmla="*/ 2020404 h 2116218"/>
              <a:gd name="connsiteX11" fmla="*/ 753627 w 2420246"/>
              <a:gd name="connsiteY11" fmla="*/ 1980211 h 2116218"/>
              <a:gd name="connsiteX12" fmla="*/ 723482 w 2420246"/>
              <a:gd name="connsiteY12" fmla="*/ 1889775 h 2116218"/>
              <a:gd name="connsiteX13" fmla="*/ 663192 w 2420246"/>
              <a:gd name="connsiteY13" fmla="*/ 1814413 h 2116218"/>
              <a:gd name="connsiteX14" fmla="*/ 612950 w 2420246"/>
              <a:gd name="connsiteY14" fmla="*/ 1708905 h 2116218"/>
              <a:gd name="connsiteX15" fmla="*/ 612950 w 2420246"/>
              <a:gd name="connsiteY15" fmla="*/ 1633542 h 2116218"/>
              <a:gd name="connsiteX16" fmla="*/ 612950 w 2420246"/>
              <a:gd name="connsiteY16" fmla="*/ 1502914 h 2116218"/>
              <a:gd name="connsiteX17" fmla="*/ 617974 w 2420246"/>
              <a:gd name="connsiteY17" fmla="*/ 1367261 h 2116218"/>
              <a:gd name="connsiteX18" fmla="*/ 612950 w 2420246"/>
              <a:gd name="connsiteY18" fmla="*/ 1281850 h 2116218"/>
              <a:gd name="connsiteX19" fmla="*/ 592853 w 2420246"/>
              <a:gd name="connsiteY19" fmla="*/ 1141173 h 2116218"/>
              <a:gd name="connsiteX20" fmla="*/ 628022 w 2420246"/>
              <a:gd name="connsiteY20" fmla="*/ 1070835 h 2116218"/>
              <a:gd name="connsiteX21" fmla="*/ 648119 w 2420246"/>
              <a:gd name="connsiteY21" fmla="*/ 920110 h 2116218"/>
              <a:gd name="connsiteX22" fmla="*/ 607926 w 2420246"/>
              <a:gd name="connsiteY22" fmla="*/ 749288 h 2116218"/>
              <a:gd name="connsiteX23" fmla="*/ 567732 w 2420246"/>
              <a:gd name="connsiteY23" fmla="*/ 663877 h 2116218"/>
              <a:gd name="connsiteX24" fmla="*/ 537587 w 2420246"/>
              <a:gd name="connsiteY24" fmla="*/ 508127 h 2116218"/>
              <a:gd name="connsiteX25" fmla="*/ 537587 w 2420246"/>
              <a:gd name="connsiteY25" fmla="*/ 397595 h 2116218"/>
              <a:gd name="connsiteX26" fmla="*/ 567732 w 2420246"/>
              <a:gd name="connsiteY26" fmla="*/ 266967 h 2116218"/>
              <a:gd name="connsiteX27" fmla="*/ 638071 w 2420246"/>
              <a:gd name="connsiteY27" fmla="*/ 176531 h 2116218"/>
              <a:gd name="connsiteX28" fmla="*/ 703385 w 2420246"/>
              <a:gd name="connsiteY28" fmla="*/ 146386 h 2116218"/>
              <a:gd name="connsiteX29" fmla="*/ 788796 w 2420246"/>
              <a:gd name="connsiteY29" fmla="*/ 111217 h 2116218"/>
              <a:gd name="connsiteX30" fmla="*/ 864159 w 2420246"/>
              <a:gd name="connsiteY30" fmla="*/ 101169 h 2116218"/>
              <a:gd name="connsiteX31" fmla="*/ 919425 w 2420246"/>
              <a:gd name="connsiteY31" fmla="*/ 161459 h 2116218"/>
              <a:gd name="connsiteX32" fmla="*/ 914400 w 2420246"/>
              <a:gd name="connsiteY32" fmla="*/ 261942 h 2116218"/>
              <a:gd name="connsiteX33" fmla="*/ 934497 w 2420246"/>
              <a:gd name="connsiteY33" fmla="*/ 407644 h 2116218"/>
              <a:gd name="connsiteX34" fmla="*/ 964642 w 2420246"/>
              <a:gd name="connsiteY34" fmla="*/ 513151 h 2116218"/>
              <a:gd name="connsiteX35" fmla="*/ 979715 w 2420246"/>
              <a:gd name="connsiteY35" fmla="*/ 588514 h 2116218"/>
              <a:gd name="connsiteX36" fmla="*/ 994787 w 2420246"/>
              <a:gd name="connsiteY36" fmla="*/ 678949 h 2116218"/>
              <a:gd name="connsiteX37" fmla="*/ 1024932 w 2420246"/>
              <a:gd name="connsiteY37" fmla="*/ 759336 h 2116218"/>
              <a:gd name="connsiteX38" fmla="*/ 1040005 w 2420246"/>
              <a:gd name="connsiteY38" fmla="*/ 794505 h 2116218"/>
              <a:gd name="connsiteX39" fmla="*/ 1065126 w 2420246"/>
              <a:gd name="connsiteY39" fmla="*/ 829674 h 2116218"/>
              <a:gd name="connsiteX40" fmla="*/ 1110343 w 2420246"/>
              <a:gd name="connsiteY40" fmla="*/ 970351 h 2116218"/>
              <a:gd name="connsiteX41" fmla="*/ 1165609 w 2420246"/>
              <a:gd name="connsiteY41" fmla="*/ 1106004 h 2116218"/>
              <a:gd name="connsiteX42" fmla="*/ 1220875 w 2420246"/>
              <a:gd name="connsiteY42" fmla="*/ 1221560 h 2116218"/>
              <a:gd name="connsiteX43" fmla="*/ 1321359 w 2420246"/>
              <a:gd name="connsiteY43" fmla="*/ 1296923 h 2116218"/>
              <a:gd name="connsiteX44" fmla="*/ 1411794 w 2420246"/>
              <a:gd name="connsiteY44" fmla="*/ 1296923 h 2116218"/>
              <a:gd name="connsiteX45" fmla="*/ 1446963 w 2420246"/>
              <a:gd name="connsiteY45" fmla="*/ 1256729 h 2116218"/>
              <a:gd name="connsiteX46" fmla="*/ 1406770 w 2420246"/>
              <a:gd name="connsiteY46" fmla="*/ 1186391 h 2116218"/>
              <a:gd name="connsiteX47" fmla="*/ 1376625 w 2420246"/>
              <a:gd name="connsiteY47" fmla="*/ 1111028 h 2116218"/>
              <a:gd name="connsiteX48" fmla="*/ 1351504 w 2420246"/>
              <a:gd name="connsiteY48" fmla="*/ 1055762 h 2116218"/>
              <a:gd name="connsiteX49" fmla="*/ 1321359 w 2420246"/>
              <a:gd name="connsiteY49" fmla="*/ 935182 h 2116218"/>
              <a:gd name="connsiteX50" fmla="*/ 1301262 w 2420246"/>
              <a:gd name="connsiteY50" fmla="*/ 809578 h 2116218"/>
              <a:gd name="connsiteX51" fmla="*/ 1296238 w 2420246"/>
              <a:gd name="connsiteY51" fmla="*/ 653828 h 2116218"/>
              <a:gd name="connsiteX52" fmla="*/ 1296238 w 2420246"/>
              <a:gd name="connsiteY52" fmla="*/ 543296 h 2116218"/>
              <a:gd name="connsiteX53" fmla="*/ 1286189 w 2420246"/>
              <a:gd name="connsiteY53" fmla="*/ 427740 h 2116218"/>
              <a:gd name="connsiteX54" fmla="*/ 1271117 w 2420246"/>
              <a:gd name="connsiteY54" fmla="*/ 307160 h 2116218"/>
              <a:gd name="connsiteX55" fmla="*/ 1230924 w 2420246"/>
              <a:gd name="connsiteY55" fmla="*/ 226773 h 2116218"/>
              <a:gd name="connsiteX56" fmla="*/ 1215851 w 2420246"/>
              <a:gd name="connsiteY56" fmla="*/ 116241 h 2116218"/>
              <a:gd name="connsiteX57" fmla="*/ 1235948 w 2420246"/>
              <a:gd name="connsiteY57" fmla="*/ 50927 h 2116218"/>
              <a:gd name="connsiteX58" fmla="*/ 1251020 w 2420246"/>
              <a:gd name="connsiteY58" fmla="*/ 40879 h 2116218"/>
              <a:gd name="connsiteX59" fmla="*/ 1296238 w 2420246"/>
              <a:gd name="connsiteY59" fmla="*/ 20782 h 2116218"/>
              <a:gd name="connsiteX60" fmla="*/ 1366576 w 2420246"/>
              <a:gd name="connsiteY60" fmla="*/ 685 h 2116218"/>
              <a:gd name="connsiteX61" fmla="*/ 1436915 w 2420246"/>
              <a:gd name="connsiteY61" fmla="*/ 5710 h 2116218"/>
              <a:gd name="connsiteX62" fmla="*/ 1487157 w 2420246"/>
              <a:gd name="connsiteY62" fmla="*/ 15758 h 2116218"/>
              <a:gd name="connsiteX63" fmla="*/ 1542422 w 2420246"/>
              <a:gd name="connsiteY63" fmla="*/ 76048 h 2116218"/>
              <a:gd name="connsiteX64" fmla="*/ 1602713 w 2420246"/>
              <a:gd name="connsiteY64" fmla="*/ 146386 h 2116218"/>
              <a:gd name="connsiteX65" fmla="*/ 1632858 w 2420246"/>
              <a:gd name="connsiteY65" fmla="*/ 392571 h 2116218"/>
              <a:gd name="connsiteX66" fmla="*/ 1632858 w 2420246"/>
              <a:gd name="connsiteY66" fmla="*/ 417692 h 2116218"/>
              <a:gd name="connsiteX67" fmla="*/ 1632858 w 2420246"/>
              <a:gd name="connsiteY67" fmla="*/ 553345 h 2116218"/>
              <a:gd name="connsiteX68" fmla="*/ 1632858 w 2420246"/>
              <a:gd name="connsiteY68" fmla="*/ 653828 h 2116218"/>
              <a:gd name="connsiteX69" fmla="*/ 1592664 w 2420246"/>
              <a:gd name="connsiteY69" fmla="*/ 749288 h 2116218"/>
              <a:gd name="connsiteX70" fmla="*/ 1562519 w 2420246"/>
              <a:gd name="connsiteY70" fmla="*/ 824650 h 2116218"/>
              <a:gd name="connsiteX71" fmla="*/ 1557495 w 2420246"/>
              <a:gd name="connsiteY71" fmla="*/ 884940 h 2116218"/>
              <a:gd name="connsiteX72" fmla="*/ 1597688 w 2420246"/>
              <a:gd name="connsiteY72" fmla="*/ 985424 h 2116218"/>
              <a:gd name="connsiteX73" fmla="*/ 1637882 w 2420246"/>
              <a:gd name="connsiteY73" fmla="*/ 1065811 h 2116218"/>
              <a:gd name="connsiteX74" fmla="*/ 1713244 w 2420246"/>
              <a:gd name="connsiteY74" fmla="*/ 1221560 h 2116218"/>
              <a:gd name="connsiteX75" fmla="*/ 1718269 w 2420246"/>
              <a:gd name="connsiteY75" fmla="*/ 1296923 h 2116218"/>
              <a:gd name="connsiteX76" fmla="*/ 1718269 w 2420246"/>
              <a:gd name="connsiteY76" fmla="*/ 1377310 h 2116218"/>
              <a:gd name="connsiteX77" fmla="*/ 1683099 w 2420246"/>
              <a:gd name="connsiteY77" fmla="*/ 1457696 h 2116218"/>
              <a:gd name="connsiteX78" fmla="*/ 1351504 w 2420246"/>
              <a:gd name="connsiteY78" fmla="*/ 1919921 h 2116218"/>
              <a:gd name="connsiteX79" fmla="*/ 1421842 w 2420246"/>
              <a:gd name="connsiteY79" fmla="*/ 2045525 h 2116218"/>
              <a:gd name="connsiteX80" fmla="*/ 1497205 w 2420246"/>
              <a:gd name="connsiteY80" fmla="*/ 2035477 h 2116218"/>
              <a:gd name="connsiteX81" fmla="*/ 1567543 w 2420246"/>
              <a:gd name="connsiteY81" fmla="*/ 1985235 h 2116218"/>
              <a:gd name="connsiteX82" fmla="*/ 1642906 w 2420246"/>
              <a:gd name="connsiteY82" fmla="*/ 1904848 h 2116218"/>
              <a:gd name="connsiteX83" fmla="*/ 1753438 w 2420246"/>
              <a:gd name="connsiteY83" fmla="*/ 1744074 h 2116218"/>
              <a:gd name="connsiteX84" fmla="*/ 1828800 w 2420246"/>
              <a:gd name="connsiteY84" fmla="*/ 1563204 h 2116218"/>
              <a:gd name="connsiteX85" fmla="*/ 1858946 w 2420246"/>
              <a:gd name="connsiteY85" fmla="*/ 1482817 h 2116218"/>
              <a:gd name="connsiteX86" fmla="*/ 1924260 w 2420246"/>
              <a:gd name="connsiteY86" fmla="*/ 1317019 h 2116218"/>
              <a:gd name="connsiteX87" fmla="*/ 1934308 w 2420246"/>
              <a:gd name="connsiteY87" fmla="*/ 1176342 h 2116218"/>
              <a:gd name="connsiteX88" fmla="*/ 1874018 w 2420246"/>
              <a:gd name="connsiteY88" fmla="*/ 1005521 h 2116218"/>
              <a:gd name="connsiteX89" fmla="*/ 1803680 w 2420246"/>
              <a:gd name="connsiteY89" fmla="*/ 774408 h 2116218"/>
              <a:gd name="connsiteX90" fmla="*/ 1793631 w 2420246"/>
              <a:gd name="connsiteY90" fmla="*/ 548321 h 2116218"/>
              <a:gd name="connsiteX91" fmla="*/ 1813728 w 2420246"/>
              <a:gd name="connsiteY91" fmla="*/ 332281 h 2116218"/>
              <a:gd name="connsiteX92" fmla="*/ 1894115 w 2420246"/>
              <a:gd name="connsiteY92" fmla="*/ 216725 h 2116218"/>
              <a:gd name="connsiteX93" fmla="*/ 1944357 w 2420246"/>
              <a:gd name="connsiteY93" fmla="*/ 181556 h 2116218"/>
              <a:gd name="connsiteX94" fmla="*/ 1984550 w 2420246"/>
              <a:gd name="connsiteY94" fmla="*/ 191604 h 2116218"/>
              <a:gd name="connsiteX95" fmla="*/ 2039816 w 2420246"/>
              <a:gd name="connsiteY95" fmla="*/ 241846 h 2116218"/>
              <a:gd name="connsiteX96" fmla="*/ 2039816 w 2420246"/>
              <a:gd name="connsiteY96" fmla="*/ 503103 h 2116218"/>
              <a:gd name="connsiteX97" fmla="*/ 2044840 w 2420246"/>
              <a:gd name="connsiteY97" fmla="*/ 628707 h 2116218"/>
              <a:gd name="connsiteX98" fmla="*/ 2085033 w 2420246"/>
              <a:gd name="connsiteY98" fmla="*/ 699046 h 2116218"/>
              <a:gd name="connsiteX99" fmla="*/ 2115178 w 2420246"/>
              <a:gd name="connsiteY99" fmla="*/ 804553 h 2116218"/>
              <a:gd name="connsiteX100" fmla="*/ 2130251 w 2420246"/>
              <a:gd name="connsiteY100" fmla="*/ 905037 h 2116218"/>
              <a:gd name="connsiteX101" fmla="*/ 2100106 w 2420246"/>
              <a:gd name="connsiteY101" fmla="*/ 1065811 h 2116218"/>
              <a:gd name="connsiteX102" fmla="*/ 2105130 w 2420246"/>
              <a:gd name="connsiteY102" fmla="*/ 1156246 h 2116218"/>
              <a:gd name="connsiteX103" fmla="*/ 2105130 w 2420246"/>
              <a:gd name="connsiteY103" fmla="*/ 1306971 h 2116218"/>
              <a:gd name="connsiteX104" fmla="*/ 2090058 w 2420246"/>
              <a:gd name="connsiteY104" fmla="*/ 1367261 h 2116218"/>
              <a:gd name="connsiteX105" fmla="*/ 2044840 w 2420246"/>
              <a:gd name="connsiteY105" fmla="*/ 1507938 h 2116218"/>
              <a:gd name="connsiteX106" fmla="*/ 2019719 w 2420246"/>
              <a:gd name="connsiteY106" fmla="*/ 1653639 h 2116218"/>
              <a:gd name="connsiteX107" fmla="*/ 1999622 w 2420246"/>
              <a:gd name="connsiteY107" fmla="*/ 1739050 h 2116218"/>
              <a:gd name="connsiteX108" fmla="*/ 2024743 w 2420246"/>
              <a:gd name="connsiteY108" fmla="*/ 1814413 h 2116218"/>
              <a:gd name="connsiteX109" fmla="*/ 2059913 w 2420246"/>
              <a:gd name="connsiteY109" fmla="*/ 1839534 h 2116218"/>
              <a:gd name="connsiteX110" fmla="*/ 2105130 w 2420246"/>
              <a:gd name="connsiteY110" fmla="*/ 1839534 h 2116218"/>
              <a:gd name="connsiteX111" fmla="*/ 2160396 w 2420246"/>
              <a:gd name="connsiteY111" fmla="*/ 1819437 h 2116218"/>
              <a:gd name="connsiteX112" fmla="*/ 2210638 w 2420246"/>
              <a:gd name="connsiteY112" fmla="*/ 1764171 h 2116218"/>
              <a:gd name="connsiteX113" fmla="*/ 2230735 w 2420246"/>
              <a:gd name="connsiteY113" fmla="*/ 1638567 h 2116218"/>
              <a:gd name="connsiteX114" fmla="*/ 2265904 w 2420246"/>
              <a:gd name="connsiteY114" fmla="*/ 1563204 h 2116218"/>
              <a:gd name="connsiteX115" fmla="*/ 2341266 w 2420246"/>
              <a:gd name="connsiteY115" fmla="*/ 1497890 h 2116218"/>
              <a:gd name="connsiteX116" fmla="*/ 2401557 w 2420246"/>
              <a:gd name="connsiteY116" fmla="*/ 1322044 h 2116218"/>
              <a:gd name="connsiteX117" fmla="*/ 2416629 w 2420246"/>
              <a:gd name="connsiteY117" fmla="*/ 1246681 h 2116218"/>
              <a:gd name="connsiteX118" fmla="*/ 2416629 w 2420246"/>
              <a:gd name="connsiteY118" fmla="*/ 1141173 h 2116218"/>
              <a:gd name="connsiteX119" fmla="*/ 2376436 w 2420246"/>
              <a:gd name="connsiteY119" fmla="*/ 1040690 h 2116218"/>
              <a:gd name="connsiteX120" fmla="*/ 2366387 w 2420246"/>
              <a:gd name="connsiteY120" fmla="*/ 955279 h 2116218"/>
              <a:gd name="connsiteX121" fmla="*/ 2361363 w 2420246"/>
              <a:gd name="connsiteY121" fmla="*/ 940206 h 2116218"/>
              <a:gd name="connsiteX122" fmla="*/ 2351315 w 2420246"/>
              <a:gd name="connsiteY122" fmla="*/ 915085 h 2116218"/>
              <a:gd name="connsiteX123" fmla="*/ 2356339 w 2420246"/>
              <a:gd name="connsiteY123" fmla="*/ 915085 h 2116218"/>
              <a:gd name="connsiteX0" fmla="*/ 0 w 2324786"/>
              <a:gd name="connsiteY0" fmla="*/ 1538083 h 2116218"/>
              <a:gd name="connsiteX1" fmla="*/ 40193 w 2324786"/>
              <a:gd name="connsiteY1" fmla="*/ 1713929 h 2116218"/>
              <a:gd name="connsiteX2" fmla="*/ 170822 w 2324786"/>
              <a:gd name="connsiteY2" fmla="*/ 1819437 h 2116218"/>
              <a:gd name="connsiteX3" fmla="*/ 226088 w 2324786"/>
              <a:gd name="connsiteY3" fmla="*/ 1889775 h 2116218"/>
              <a:gd name="connsiteX4" fmla="*/ 296426 w 2324786"/>
              <a:gd name="connsiteY4" fmla="*/ 1995283 h 2116218"/>
              <a:gd name="connsiteX5" fmla="*/ 336620 w 2324786"/>
              <a:gd name="connsiteY5" fmla="*/ 2075670 h 2116218"/>
              <a:gd name="connsiteX6" fmla="*/ 422031 w 2324786"/>
              <a:gd name="connsiteY6" fmla="*/ 2110839 h 2116218"/>
              <a:gd name="connsiteX7" fmla="*/ 537587 w 2324786"/>
              <a:gd name="connsiteY7" fmla="*/ 2110839 h 2116218"/>
              <a:gd name="connsiteX8" fmla="*/ 617973 w 2324786"/>
              <a:gd name="connsiteY8" fmla="*/ 2060597 h 2116218"/>
              <a:gd name="connsiteX9" fmla="*/ 648118 w 2324786"/>
              <a:gd name="connsiteY9" fmla="*/ 2020404 h 2116218"/>
              <a:gd name="connsiteX10" fmla="*/ 658167 w 2324786"/>
              <a:gd name="connsiteY10" fmla="*/ 1980211 h 2116218"/>
              <a:gd name="connsiteX11" fmla="*/ 628022 w 2324786"/>
              <a:gd name="connsiteY11" fmla="*/ 1889775 h 2116218"/>
              <a:gd name="connsiteX12" fmla="*/ 567732 w 2324786"/>
              <a:gd name="connsiteY12" fmla="*/ 1814413 h 2116218"/>
              <a:gd name="connsiteX13" fmla="*/ 517490 w 2324786"/>
              <a:gd name="connsiteY13" fmla="*/ 1708905 h 2116218"/>
              <a:gd name="connsiteX14" fmla="*/ 517490 w 2324786"/>
              <a:gd name="connsiteY14" fmla="*/ 1633542 h 2116218"/>
              <a:gd name="connsiteX15" fmla="*/ 517490 w 2324786"/>
              <a:gd name="connsiteY15" fmla="*/ 1502914 h 2116218"/>
              <a:gd name="connsiteX16" fmla="*/ 522514 w 2324786"/>
              <a:gd name="connsiteY16" fmla="*/ 1367261 h 2116218"/>
              <a:gd name="connsiteX17" fmla="*/ 517490 w 2324786"/>
              <a:gd name="connsiteY17" fmla="*/ 1281850 h 2116218"/>
              <a:gd name="connsiteX18" fmla="*/ 497393 w 2324786"/>
              <a:gd name="connsiteY18" fmla="*/ 1141173 h 2116218"/>
              <a:gd name="connsiteX19" fmla="*/ 532562 w 2324786"/>
              <a:gd name="connsiteY19" fmla="*/ 1070835 h 2116218"/>
              <a:gd name="connsiteX20" fmla="*/ 552659 w 2324786"/>
              <a:gd name="connsiteY20" fmla="*/ 920110 h 2116218"/>
              <a:gd name="connsiteX21" fmla="*/ 512466 w 2324786"/>
              <a:gd name="connsiteY21" fmla="*/ 749288 h 2116218"/>
              <a:gd name="connsiteX22" fmla="*/ 472272 w 2324786"/>
              <a:gd name="connsiteY22" fmla="*/ 663877 h 2116218"/>
              <a:gd name="connsiteX23" fmla="*/ 442127 w 2324786"/>
              <a:gd name="connsiteY23" fmla="*/ 508127 h 2116218"/>
              <a:gd name="connsiteX24" fmla="*/ 442127 w 2324786"/>
              <a:gd name="connsiteY24" fmla="*/ 397595 h 2116218"/>
              <a:gd name="connsiteX25" fmla="*/ 472272 w 2324786"/>
              <a:gd name="connsiteY25" fmla="*/ 266967 h 2116218"/>
              <a:gd name="connsiteX26" fmla="*/ 542611 w 2324786"/>
              <a:gd name="connsiteY26" fmla="*/ 176531 h 2116218"/>
              <a:gd name="connsiteX27" fmla="*/ 607925 w 2324786"/>
              <a:gd name="connsiteY27" fmla="*/ 146386 h 2116218"/>
              <a:gd name="connsiteX28" fmla="*/ 693336 w 2324786"/>
              <a:gd name="connsiteY28" fmla="*/ 111217 h 2116218"/>
              <a:gd name="connsiteX29" fmla="*/ 768699 w 2324786"/>
              <a:gd name="connsiteY29" fmla="*/ 101169 h 2116218"/>
              <a:gd name="connsiteX30" fmla="*/ 823965 w 2324786"/>
              <a:gd name="connsiteY30" fmla="*/ 161459 h 2116218"/>
              <a:gd name="connsiteX31" fmla="*/ 818940 w 2324786"/>
              <a:gd name="connsiteY31" fmla="*/ 261942 h 2116218"/>
              <a:gd name="connsiteX32" fmla="*/ 839037 w 2324786"/>
              <a:gd name="connsiteY32" fmla="*/ 407644 h 2116218"/>
              <a:gd name="connsiteX33" fmla="*/ 869182 w 2324786"/>
              <a:gd name="connsiteY33" fmla="*/ 513151 h 2116218"/>
              <a:gd name="connsiteX34" fmla="*/ 884255 w 2324786"/>
              <a:gd name="connsiteY34" fmla="*/ 588514 h 2116218"/>
              <a:gd name="connsiteX35" fmla="*/ 899327 w 2324786"/>
              <a:gd name="connsiteY35" fmla="*/ 678949 h 2116218"/>
              <a:gd name="connsiteX36" fmla="*/ 929472 w 2324786"/>
              <a:gd name="connsiteY36" fmla="*/ 759336 h 2116218"/>
              <a:gd name="connsiteX37" fmla="*/ 944545 w 2324786"/>
              <a:gd name="connsiteY37" fmla="*/ 794505 h 2116218"/>
              <a:gd name="connsiteX38" fmla="*/ 969666 w 2324786"/>
              <a:gd name="connsiteY38" fmla="*/ 829674 h 2116218"/>
              <a:gd name="connsiteX39" fmla="*/ 1014883 w 2324786"/>
              <a:gd name="connsiteY39" fmla="*/ 970351 h 2116218"/>
              <a:gd name="connsiteX40" fmla="*/ 1070149 w 2324786"/>
              <a:gd name="connsiteY40" fmla="*/ 1106004 h 2116218"/>
              <a:gd name="connsiteX41" fmla="*/ 1125415 w 2324786"/>
              <a:gd name="connsiteY41" fmla="*/ 1221560 h 2116218"/>
              <a:gd name="connsiteX42" fmla="*/ 1225899 w 2324786"/>
              <a:gd name="connsiteY42" fmla="*/ 1296923 h 2116218"/>
              <a:gd name="connsiteX43" fmla="*/ 1316334 w 2324786"/>
              <a:gd name="connsiteY43" fmla="*/ 1296923 h 2116218"/>
              <a:gd name="connsiteX44" fmla="*/ 1351503 w 2324786"/>
              <a:gd name="connsiteY44" fmla="*/ 1256729 h 2116218"/>
              <a:gd name="connsiteX45" fmla="*/ 1311310 w 2324786"/>
              <a:gd name="connsiteY45" fmla="*/ 1186391 h 2116218"/>
              <a:gd name="connsiteX46" fmla="*/ 1281165 w 2324786"/>
              <a:gd name="connsiteY46" fmla="*/ 1111028 h 2116218"/>
              <a:gd name="connsiteX47" fmla="*/ 1256044 w 2324786"/>
              <a:gd name="connsiteY47" fmla="*/ 1055762 h 2116218"/>
              <a:gd name="connsiteX48" fmla="*/ 1225899 w 2324786"/>
              <a:gd name="connsiteY48" fmla="*/ 935182 h 2116218"/>
              <a:gd name="connsiteX49" fmla="*/ 1205802 w 2324786"/>
              <a:gd name="connsiteY49" fmla="*/ 809578 h 2116218"/>
              <a:gd name="connsiteX50" fmla="*/ 1200778 w 2324786"/>
              <a:gd name="connsiteY50" fmla="*/ 653828 h 2116218"/>
              <a:gd name="connsiteX51" fmla="*/ 1200778 w 2324786"/>
              <a:gd name="connsiteY51" fmla="*/ 543296 h 2116218"/>
              <a:gd name="connsiteX52" fmla="*/ 1190729 w 2324786"/>
              <a:gd name="connsiteY52" fmla="*/ 427740 h 2116218"/>
              <a:gd name="connsiteX53" fmla="*/ 1175657 w 2324786"/>
              <a:gd name="connsiteY53" fmla="*/ 307160 h 2116218"/>
              <a:gd name="connsiteX54" fmla="*/ 1135464 w 2324786"/>
              <a:gd name="connsiteY54" fmla="*/ 226773 h 2116218"/>
              <a:gd name="connsiteX55" fmla="*/ 1120391 w 2324786"/>
              <a:gd name="connsiteY55" fmla="*/ 116241 h 2116218"/>
              <a:gd name="connsiteX56" fmla="*/ 1140488 w 2324786"/>
              <a:gd name="connsiteY56" fmla="*/ 50927 h 2116218"/>
              <a:gd name="connsiteX57" fmla="*/ 1155560 w 2324786"/>
              <a:gd name="connsiteY57" fmla="*/ 40879 h 2116218"/>
              <a:gd name="connsiteX58" fmla="*/ 1200778 w 2324786"/>
              <a:gd name="connsiteY58" fmla="*/ 20782 h 2116218"/>
              <a:gd name="connsiteX59" fmla="*/ 1271116 w 2324786"/>
              <a:gd name="connsiteY59" fmla="*/ 685 h 2116218"/>
              <a:gd name="connsiteX60" fmla="*/ 1341455 w 2324786"/>
              <a:gd name="connsiteY60" fmla="*/ 5710 h 2116218"/>
              <a:gd name="connsiteX61" fmla="*/ 1391697 w 2324786"/>
              <a:gd name="connsiteY61" fmla="*/ 15758 h 2116218"/>
              <a:gd name="connsiteX62" fmla="*/ 1446962 w 2324786"/>
              <a:gd name="connsiteY62" fmla="*/ 76048 h 2116218"/>
              <a:gd name="connsiteX63" fmla="*/ 1507253 w 2324786"/>
              <a:gd name="connsiteY63" fmla="*/ 146386 h 2116218"/>
              <a:gd name="connsiteX64" fmla="*/ 1537398 w 2324786"/>
              <a:gd name="connsiteY64" fmla="*/ 392571 h 2116218"/>
              <a:gd name="connsiteX65" fmla="*/ 1537398 w 2324786"/>
              <a:gd name="connsiteY65" fmla="*/ 417692 h 2116218"/>
              <a:gd name="connsiteX66" fmla="*/ 1537398 w 2324786"/>
              <a:gd name="connsiteY66" fmla="*/ 553345 h 2116218"/>
              <a:gd name="connsiteX67" fmla="*/ 1537398 w 2324786"/>
              <a:gd name="connsiteY67" fmla="*/ 653828 h 2116218"/>
              <a:gd name="connsiteX68" fmla="*/ 1497204 w 2324786"/>
              <a:gd name="connsiteY68" fmla="*/ 749288 h 2116218"/>
              <a:gd name="connsiteX69" fmla="*/ 1467059 w 2324786"/>
              <a:gd name="connsiteY69" fmla="*/ 824650 h 2116218"/>
              <a:gd name="connsiteX70" fmla="*/ 1462035 w 2324786"/>
              <a:gd name="connsiteY70" fmla="*/ 884940 h 2116218"/>
              <a:gd name="connsiteX71" fmla="*/ 1502228 w 2324786"/>
              <a:gd name="connsiteY71" fmla="*/ 985424 h 2116218"/>
              <a:gd name="connsiteX72" fmla="*/ 1542422 w 2324786"/>
              <a:gd name="connsiteY72" fmla="*/ 1065811 h 2116218"/>
              <a:gd name="connsiteX73" fmla="*/ 1617784 w 2324786"/>
              <a:gd name="connsiteY73" fmla="*/ 1221560 h 2116218"/>
              <a:gd name="connsiteX74" fmla="*/ 1622809 w 2324786"/>
              <a:gd name="connsiteY74" fmla="*/ 1296923 h 2116218"/>
              <a:gd name="connsiteX75" fmla="*/ 1622809 w 2324786"/>
              <a:gd name="connsiteY75" fmla="*/ 1377310 h 2116218"/>
              <a:gd name="connsiteX76" fmla="*/ 1587639 w 2324786"/>
              <a:gd name="connsiteY76" fmla="*/ 1457696 h 2116218"/>
              <a:gd name="connsiteX77" fmla="*/ 1256044 w 2324786"/>
              <a:gd name="connsiteY77" fmla="*/ 1919921 h 2116218"/>
              <a:gd name="connsiteX78" fmla="*/ 1326382 w 2324786"/>
              <a:gd name="connsiteY78" fmla="*/ 2045525 h 2116218"/>
              <a:gd name="connsiteX79" fmla="*/ 1401745 w 2324786"/>
              <a:gd name="connsiteY79" fmla="*/ 2035477 h 2116218"/>
              <a:gd name="connsiteX80" fmla="*/ 1472083 w 2324786"/>
              <a:gd name="connsiteY80" fmla="*/ 1985235 h 2116218"/>
              <a:gd name="connsiteX81" fmla="*/ 1547446 w 2324786"/>
              <a:gd name="connsiteY81" fmla="*/ 1904848 h 2116218"/>
              <a:gd name="connsiteX82" fmla="*/ 1657978 w 2324786"/>
              <a:gd name="connsiteY82" fmla="*/ 1744074 h 2116218"/>
              <a:gd name="connsiteX83" fmla="*/ 1733340 w 2324786"/>
              <a:gd name="connsiteY83" fmla="*/ 1563204 h 2116218"/>
              <a:gd name="connsiteX84" fmla="*/ 1763486 w 2324786"/>
              <a:gd name="connsiteY84" fmla="*/ 1482817 h 2116218"/>
              <a:gd name="connsiteX85" fmla="*/ 1828800 w 2324786"/>
              <a:gd name="connsiteY85" fmla="*/ 1317019 h 2116218"/>
              <a:gd name="connsiteX86" fmla="*/ 1838848 w 2324786"/>
              <a:gd name="connsiteY86" fmla="*/ 1176342 h 2116218"/>
              <a:gd name="connsiteX87" fmla="*/ 1778558 w 2324786"/>
              <a:gd name="connsiteY87" fmla="*/ 1005521 h 2116218"/>
              <a:gd name="connsiteX88" fmla="*/ 1708220 w 2324786"/>
              <a:gd name="connsiteY88" fmla="*/ 774408 h 2116218"/>
              <a:gd name="connsiteX89" fmla="*/ 1698171 w 2324786"/>
              <a:gd name="connsiteY89" fmla="*/ 548321 h 2116218"/>
              <a:gd name="connsiteX90" fmla="*/ 1718268 w 2324786"/>
              <a:gd name="connsiteY90" fmla="*/ 332281 h 2116218"/>
              <a:gd name="connsiteX91" fmla="*/ 1798655 w 2324786"/>
              <a:gd name="connsiteY91" fmla="*/ 216725 h 2116218"/>
              <a:gd name="connsiteX92" fmla="*/ 1848897 w 2324786"/>
              <a:gd name="connsiteY92" fmla="*/ 181556 h 2116218"/>
              <a:gd name="connsiteX93" fmla="*/ 1889090 w 2324786"/>
              <a:gd name="connsiteY93" fmla="*/ 191604 h 2116218"/>
              <a:gd name="connsiteX94" fmla="*/ 1944356 w 2324786"/>
              <a:gd name="connsiteY94" fmla="*/ 241846 h 2116218"/>
              <a:gd name="connsiteX95" fmla="*/ 1944356 w 2324786"/>
              <a:gd name="connsiteY95" fmla="*/ 503103 h 2116218"/>
              <a:gd name="connsiteX96" fmla="*/ 1949380 w 2324786"/>
              <a:gd name="connsiteY96" fmla="*/ 628707 h 2116218"/>
              <a:gd name="connsiteX97" fmla="*/ 1989573 w 2324786"/>
              <a:gd name="connsiteY97" fmla="*/ 699046 h 2116218"/>
              <a:gd name="connsiteX98" fmla="*/ 2019718 w 2324786"/>
              <a:gd name="connsiteY98" fmla="*/ 804553 h 2116218"/>
              <a:gd name="connsiteX99" fmla="*/ 2034791 w 2324786"/>
              <a:gd name="connsiteY99" fmla="*/ 905037 h 2116218"/>
              <a:gd name="connsiteX100" fmla="*/ 2004646 w 2324786"/>
              <a:gd name="connsiteY100" fmla="*/ 1065811 h 2116218"/>
              <a:gd name="connsiteX101" fmla="*/ 2009670 w 2324786"/>
              <a:gd name="connsiteY101" fmla="*/ 1156246 h 2116218"/>
              <a:gd name="connsiteX102" fmla="*/ 2009670 w 2324786"/>
              <a:gd name="connsiteY102" fmla="*/ 1306971 h 2116218"/>
              <a:gd name="connsiteX103" fmla="*/ 1994598 w 2324786"/>
              <a:gd name="connsiteY103" fmla="*/ 1367261 h 2116218"/>
              <a:gd name="connsiteX104" fmla="*/ 1949380 w 2324786"/>
              <a:gd name="connsiteY104" fmla="*/ 1507938 h 2116218"/>
              <a:gd name="connsiteX105" fmla="*/ 1924259 w 2324786"/>
              <a:gd name="connsiteY105" fmla="*/ 1653639 h 2116218"/>
              <a:gd name="connsiteX106" fmla="*/ 1904162 w 2324786"/>
              <a:gd name="connsiteY106" fmla="*/ 1739050 h 2116218"/>
              <a:gd name="connsiteX107" fmla="*/ 1929283 w 2324786"/>
              <a:gd name="connsiteY107" fmla="*/ 1814413 h 2116218"/>
              <a:gd name="connsiteX108" fmla="*/ 1964453 w 2324786"/>
              <a:gd name="connsiteY108" fmla="*/ 1839534 h 2116218"/>
              <a:gd name="connsiteX109" fmla="*/ 2009670 w 2324786"/>
              <a:gd name="connsiteY109" fmla="*/ 1839534 h 2116218"/>
              <a:gd name="connsiteX110" fmla="*/ 2064936 w 2324786"/>
              <a:gd name="connsiteY110" fmla="*/ 1819437 h 2116218"/>
              <a:gd name="connsiteX111" fmla="*/ 2115178 w 2324786"/>
              <a:gd name="connsiteY111" fmla="*/ 1764171 h 2116218"/>
              <a:gd name="connsiteX112" fmla="*/ 2135275 w 2324786"/>
              <a:gd name="connsiteY112" fmla="*/ 1638567 h 2116218"/>
              <a:gd name="connsiteX113" fmla="*/ 2170444 w 2324786"/>
              <a:gd name="connsiteY113" fmla="*/ 1563204 h 2116218"/>
              <a:gd name="connsiteX114" fmla="*/ 2245806 w 2324786"/>
              <a:gd name="connsiteY114" fmla="*/ 1497890 h 2116218"/>
              <a:gd name="connsiteX115" fmla="*/ 2306097 w 2324786"/>
              <a:gd name="connsiteY115" fmla="*/ 1322044 h 2116218"/>
              <a:gd name="connsiteX116" fmla="*/ 2321169 w 2324786"/>
              <a:gd name="connsiteY116" fmla="*/ 1246681 h 2116218"/>
              <a:gd name="connsiteX117" fmla="*/ 2321169 w 2324786"/>
              <a:gd name="connsiteY117" fmla="*/ 1141173 h 2116218"/>
              <a:gd name="connsiteX118" fmla="*/ 2280976 w 2324786"/>
              <a:gd name="connsiteY118" fmla="*/ 1040690 h 2116218"/>
              <a:gd name="connsiteX119" fmla="*/ 2270927 w 2324786"/>
              <a:gd name="connsiteY119" fmla="*/ 955279 h 2116218"/>
              <a:gd name="connsiteX120" fmla="*/ 2265903 w 2324786"/>
              <a:gd name="connsiteY120" fmla="*/ 940206 h 2116218"/>
              <a:gd name="connsiteX121" fmla="*/ 2255855 w 2324786"/>
              <a:gd name="connsiteY121" fmla="*/ 915085 h 2116218"/>
              <a:gd name="connsiteX122" fmla="*/ 2260879 w 2324786"/>
              <a:gd name="connsiteY122" fmla="*/ 915085 h 2116218"/>
              <a:gd name="connsiteX0" fmla="*/ 0 w 2284593"/>
              <a:gd name="connsiteY0" fmla="*/ 1713929 h 2116218"/>
              <a:gd name="connsiteX1" fmla="*/ 130629 w 2284593"/>
              <a:gd name="connsiteY1" fmla="*/ 1819437 h 2116218"/>
              <a:gd name="connsiteX2" fmla="*/ 185895 w 2284593"/>
              <a:gd name="connsiteY2" fmla="*/ 1889775 h 2116218"/>
              <a:gd name="connsiteX3" fmla="*/ 256233 w 2284593"/>
              <a:gd name="connsiteY3" fmla="*/ 1995283 h 2116218"/>
              <a:gd name="connsiteX4" fmla="*/ 296427 w 2284593"/>
              <a:gd name="connsiteY4" fmla="*/ 2075670 h 2116218"/>
              <a:gd name="connsiteX5" fmla="*/ 381838 w 2284593"/>
              <a:gd name="connsiteY5" fmla="*/ 2110839 h 2116218"/>
              <a:gd name="connsiteX6" fmla="*/ 497394 w 2284593"/>
              <a:gd name="connsiteY6" fmla="*/ 2110839 h 2116218"/>
              <a:gd name="connsiteX7" fmla="*/ 577780 w 2284593"/>
              <a:gd name="connsiteY7" fmla="*/ 2060597 h 2116218"/>
              <a:gd name="connsiteX8" fmla="*/ 607925 w 2284593"/>
              <a:gd name="connsiteY8" fmla="*/ 2020404 h 2116218"/>
              <a:gd name="connsiteX9" fmla="*/ 617974 w 2284593"/>
              <a:gd name="connsiteY9" fmla="*/ 1980211 h 2116218"/>
              <a:gd name="connsiteX10" fmla="*/ 587829 w 2284593"/>
              <a:gd name="connsiteY10" fmla="*/ 1889775 h 2116218"/>
              <a:gd name="connsiteX11" fmla="*/ 527539 w 2284593"/>
              <a:gd name="connsiteY11" fmla="*/ 1814413 h 2116218"/>
              <a:gd name="connsiteX12" fmla="*/ 477297 w 2284593"/>
              <a:gd name="connsiteY12" fmla="*/ 1708905 h 2116218"/>
              <a:gd name="connsiteX13" fmla="*/ 477297 w 2284593"/>
              <a:gd name="connsiteY13" fmla="*/ 1633542 h 2116218"/>
              <a:gd name="connsiteX14" fmla="*/ 477297 w 2284593"/>
              <a:gd name="connsiteY14" fmla="*/ 1502914 h 2116218"/>
              <a:gd name="connsiteX15" fmla="*/ 482321 w 2284593"/>
              <a:gd name="connsiteY15" fmla="*/ 1367261 h 2116218"/>
              <a:gd name="connsiteX16" fmla="*/ 477297 w 2284593"/>
              <a:gd name="connsiteY16" fmla="*/ 1281850 h 2116218"/>
              <a:gd name="connsiteX17" fmla="*/ 457200 w 2284593"/>
              <a:gd name="connsiteY17" fmla="*/ 1141173 h 2116218"/>
              <a:gd name="connsiteX18" fmla="*/ 492369 w 2284593"/>
              <a:gd name="connsiteY18" fmla="*/ 1070835 h 2116218"/>
              <a:gd name="connsiteX19" fmla="*/ 512466 w 2284593"/>
              <a:gd name="connsiteY19" fmla="*/ 920110 h 2116218"/>
              <a:gd name="connsiteX20" fmla="*/ 472273 w 2284593"/>
              <a:gd name="connsiteY20" fmla="*/ 749288 h 2116218"/>
              <a:gd name="connsiteX21" fmla="*/ 432079 w 2284593"/>
              <a:gd name="connsiteY21" fmla="*/ 663877 h 2116218"/>
              <a:gd name="connsiteX22" fmla="*/ 401934 w 2284593"/>
              <a:gd name="connsiteY22" fmla="*/ 508127 h 2116218"/>
              <a:gd name="connsiteX23" fmla="*/ 401934 w 2284593"/>
              <a:gd name="connsiteY23" fmla="*/ 397595 h 2116218"/>
              <a:gd name="connsiteX24" fmla="*/ 432079 w 2284593"/>
              <a:gd name="connsiteY24" fmla="*/ 266967 h 2116218"/>
              <a:gd name="connsiteX25" fmla="*/ 502418 w 2284593"/>
              <a:gd name="connsiteY25" fmla="*/ 176531 h 2116218"/>
              <a:gd name="connsiteX26" fmla="*/ 567732 w 2284593"/>
              <a:gd name="connsiteY26" fmla="*/ 146386 h 2116218"/>
              <a:gd name="connsiteX27" fmla="*/ 653143 w 2284593"/>
              <a:gd name="connsiteY27" fmla="*/ 111217 h 2116218"/>
              <a:gd name="connsiteX28" fmla="*/ 728506 w 2284593"/>
              <a:gd name="connsiteY28" fmla="*/ 101169 h 2116218"/>
              <a:gd name="connsiteX29" fmla="*/ 783772 w 2284593"/>
              <a:gd name="connsiteY29" fmla="*/ 161459 h 2116218"/>
              <a:gd name="connsiteX30" fmla="*/ 778747 w 2284593"/>
              <a:gd name="connsiteY30" fmla="*/ 261942 h 2116218"/>
              <a:gd name="connsiteX31" fmla="*/ 798844 w 2284593"/>
              <a:gd name="connsiteY31" fmla="*/ 407644 h 2116218"/>
              <a:gd name="connsiteX32" fmla="*/ 828989 w 2284593"/>
              <a:gd name="connsiteY32" fmla="*/ 513151 h 2116218"/>
              <a:gd name="connsiteX33" fmla="*/ 844062 w 2284593"/>
              <a:gd name="connsiteY33" fmla="*/ 588514 h 2116218"/>
              <a:gd name="connsiteX34" fmla="*/ 859134 w 2284593"/>
              <a:gd name="connsiteY34" fmla="*/ 678949 h 2116218"/>
              <a:gd name="connsiteX35" fmla="*/ 889279 w 2284593"/>
              <a:gd name="connsiteY35" fmla="*/ 759336 h 2116218"/>
              <a:gd name="connsiteX36" fmla="*/ 904352 w 2284593"/>
              <a:gd name="connsiteY36" fmla="*/ 794505 h 2116218"/>
              <a:gd name="connsiteX37" fmla="*/ 929473 w 2284593"/>
              <a:gd name="connsiteY37" fmla="*/ 829674 h 2116218"/>
              <a:gd name="connsiteX38" fmla="*/ 974690 w 2284593"/>
              <a:gd name="connsiteY38" fmla="*/ 970351 h 2116218"/>
              <a:gd name="connsiteX39" fmla="*/ 1029956 w 2284593"/>
              <a:gd name="connsiteY39" fmla="*/ 1106004 h 2116218"/>
              <a:gd name="connsiteX40" fmla="*/ 1085222 w 2284593"/>
              <a:gd name="connsiteY40" fmla="*/ 1221560 h 2116218"/>
              <a:gd name="connsiteX41" fmla="*/ 1185706 w 2284593"/>
              <a:gd name="connsiteY41" fmla="*/ 1296923 h 2116218"/>
              <a:gd name="connsiteX42" fmla="*/ 1276141 w 2284593"/>
              <a:gd name="connsiteY42" fmla="*/ 1296923 h 2116218"/>
              <a:gd name="connsiteX43" fmla="*/ 1311310 w 2284593"/>
              <a:gd name="connsiteY43" fmla="*/ 1256729 h 2116218"/>
              <a:gd name="connsiteX44" fmla="*/ 1271117 w 2284593"/>
              <a:gd name="connsiteY44" fmla="*/ 1186391 h 2116218"/>
              <a:gd name="connsiteX45" fmla="*/ 1240972 w 2284593"/>
              <a:gd name="connsiteY45" fmla="*/ 1111028 h 2116218"/>
              <a:gd name="connsiteX46" fmla="*/ 1215851 w 2284593"/>
              <a:gd name="connsiteY46" fmla="*/ 1055762 h 2116218"/>
              <a:gd name="connsiteX47" fmla="*/ 1185706 w 2284593"/>
              <a:gd name="connsiteY47" fmla="*/ 935182 h 2116218"/>
              <a:gd name="connsiteX48" fmla="*/ 1165609 w 2284593"/>
              <a:gd name="connsiteY48" fmla="*/ 809578 h 2116218"/>
              <a:gd name="connsiteX49" fmla="*/ 1160585 w 2284593"/>
              <a:gd name="connsiteY49" fmla="*/ 653828 h 2116218"/>
              <a:gd name="connsiteX50" fmla="*/ 1160585 w 2284593"/>
              <a:gd name="connsiteY50" fmla="*/ 543296 h 2116218"/>
              <a:gd name="connsiteX51" fmla="*/ 1150536 w 2284593"/>
              <a:gd name="connsiteY51" fmla="*/ 427740 h 2116218"/>
              <a:gd name="connsiteX52" fmla="*/ 1135464 w 2284593"/>
              <a:gd name="connsiteY52" fmla="*/ 307160 h 2116218"/>
              <a:gd name="connsiteX53" fmla="*/ 1095271 w 2284593"/>
              <a:gd name="connsiteY53" fmla="*/ 226773 h 2116218"/>
              <a:gd name="connsiteX54" fmla="*/ 1080198 w 2284593"/>
              <a:gd name="connsiteY54" fmla="*/ 116241 h 2116218"/>
              <a:gd name="connsiteX55" fmla="*/ 1100295 w 2284593"/>
              <a:gd name="connsiteY55" fmla="*/ 50927 h 2116218"/>
              <a:gd name="connsiteX56" fmla="*/ 1115367 w 2284593"/>
              <a:gd name="connsiteY56" fmla="*/ 40879 h 2116218"/>
              <a:gd name="connsiteX57" fmla="*/ 1160585 w 2284593"/>
              <a:gd name="connsiteY57" fmla="*/ 20782 h 2116218"/>
              <a:gd name="connsiteX58" fmla="*/ 1230923 w 2284593"/>
              <a:gd name="connsiteY58" fmla="*/ 685 h 2116218"/>
              <a:gd name="connsiteX59" fmla="*/ 1301262 w 2284593"/>
              <a:gd name="connsiteY59" fmla="*/ 5710 h 2116218"/>
              <a:gd name="connsiteX60" fmla="*/ 1351504 w 2284593"/>
              <a:gd name="connsiteY60" fmla="*/ 15758 h 2116218"/>
              <a:gd name="connsiteX61" fmla="*/ 1406769 w 2284593"/>
              <a:gd name="connsiteY61" fmla="*/ 76048 h 2116218"/>
              <a:gd name="connsiteX62" fmla="*/ 1467060 w 2284593"/>
              <a:gd name="connsiteY62" fmla="*/ 146386 h 2116218"/>
              <a:gd name="connsiteX63" fmla="*/ 1497205 w 2284593"/>
              <a:gd name="connsiteY63" fmla="*/ 392571 h 2116218"/>
              <a:gd name="connsiteX64" fmla="*/ 1497205 w 2284593"/>
              <a:gd name="connsiteY64" fmla="*/ 417692 h 2116218"/>
              <a:gd name="connsiteX65" fmla="*/ 1497205 w 2284593"/>
              <a:gd name="connsiteY65" fmla="*/ 553345 h 2116218"/>
              <a:gd name="connsiteX66" fmla="*/ 1497205 w 2284593"/>
              <a:gd name="connsiteY66" fmla="*/ 653828 h 2116218"/>
              <a:gd name="connsiteX67" fmla="*/ 1457011 w 2284593"/>
              <a:gd name="connsiteY67" fmla="*/ 749288 h 2116218"/>
              <a:gd name="connsiteX68" fmla="*/ 1426866 w 2284593"/>
              <a:gd name="connsiteY68" fmla="*/ 824650 h 2116218"/>
              <a:gd name="connsiteX69" fmla="*/ 1421842 w 2284593"/>
              <a:gd name="connsiteY69" fmla="*/ 884940 h 2116218"/>
              <a:gd name="connsiteX70" fmla="*/ 1462035 w 2284593"/>
              <a:gd name="connsiteY70" fmla="*/ 985424 h 2116218"/>
              <a:gd name="connsiteX71" fmla="*/ 1502229 w 2284593"/>
              <a:gd name="connsiteY71" fmla="*/ 1065811 h 2116218"/>
              <a:gd name="connsiteX72" fmla="*/ 1577591 w 2284593"/>
              <a:gd name="connsiteY72" fmla="*/ 1221560 h 2116218"/>
              <a:gd name="connsiteX73" fmla="*/ 1582616 w 2284593"/>
              <a:gd name="connsiteY73" fmla="*/ 1296923 h 2116218"/>
              <a:gd name="connsiteX74" fmla="*/ 1582616 w 2284593"/>
              <a:gd name="connsiteY74" fmla="*/ 1377310 h 2116218"/>
              <a:gd name="connsiteX75" fmla="*/ 1547446 w 2284593"/>
              <a:gd name="connsiteY75" fmla="*/ 1457696 h 2116218"/>
              <a:gd name="connsiteX76" fmla="*/ 1215851 w 2284593"/>
              <a:gd name="connsiteY76" fmla="*/ 1919921 h 2116218"/>
              <a:gd name="connsiteX77" fmla="*/ 1286189 w 2284593"/>
              <a:gd name="connsiteY77" fmla="*/ 2045525 h 2116218"/>
              <a:gd name="connsiteX78" fmla="*/ 1361552 w 2284593"/>
              <a:gd name="connsiteY78" fmla="*/ 2035477 h 2116218"/>
              <a:gd name="connsiteX79" fmla="*/ 1431890 w 2284593"/>
              <a:gd name="connsiteY79" fmla="*/ 1985235 h 2116218"/>
              <a:gd name="connsiteX80" fmla="*/ 1507253 w 2284593"/>
              <a:gd name="connsiteY80" fmla="*/ 1904848 h 2116218"/>
              <a:gd name="connsiteX81" fmla="*/ 1617785 w 2284593"/>
              <a:gd name="connsiteY81" fmla="*/ 1744074 h 2116218"/>
              <a:gd name="connsiteX82" fmla="*/ 1693147 w 2284593"/>
              <a:gd name="connsiteY82" fmla="*/ 1563204 h 2116218"/>
              <a:gd name="connsiteX83" fmla="*/ 1723293 w 2284593"/>
              <a:gd name="connsiteY83" fmla="*/ 1482817 h 2116218"/>
              <a:gd name="connsiteX84" fmla="*/ 1788607 w 2284593"/>
              <a:gd name="connsiteY84" fmla="*/ 1317019 h 2116218"/>
              <a:gd name="connsiteX85" fmla="*/ 1798655 w 2284593"/>
              <a:gd name="connsiteY85" fmla="*/ 1176342 h 2116218"/>
              <a:gd name="connsiteX86" fmla="*/ 1738365 w 2284593"/>
              <a:gd name="connsiteY86" fmla="*/ 1005521 h 2116218"/>
              <a:gd name="connsiteX87" fmla="*/ 1668027 w 2284593"/>
              <a:gd name="connsiteY87" fmla="*/ 774408 h 2116218"/>
              <a:gd name="connsiteX88" fmla="*/ 1657978 w 2284593"/>
              <a:gd name="connsiteY88" fmla="*/ 548321 h 2116218"/>
              <a:gd name="connsiteX89" fmla="*/ 1678075 w 2284593"/>
              <a:gd name="connsiteY89" fmla="*/ 332281 h 2116218"/>
              <a:gd name="connsiteX90" fmla="*/ 1758462 w 2284593"/>
              <a:gd name="connsiteY90" fmla="*/ 216725 h 2116218"/>
              <a:gd name="connsiteX91" fmla="*/ 1808704 w 2284593"/>
              <a:gd name="connsiteY91" fmla="*/ 181556 h 2116218"/>
              <a:gd name="connsiteX92" fmla="*/ 1848897 w 2284593"/>
              <a:gd name="connsiteY92" fmla="*/ 191604 h 2116218"/>
              <a:gd name="connsiteX93" fmla="*/ 1904163 w 2284593"/>
              <a:gd name="connsiteY93" fmla="*/ 241846 h 2116218"/>
              <a:gd name="connsiteX94" fmla="*/ 1904163 w 2284593"/>
              <a:gd name="connsiteY94" fmla="*/ 503103 h 2116218"/>
              <a:gd name="connsiteX95" fmla="*/ 1909187 w 2284593"/>
              <a:gd name="connsiteY95" fmla="*/ 628707 h 2116218"/>
              <a:gd name="connsiteX96" fmla="*/ 1949380 w 2284593"/>
              <a:gd name="connsiteY96" fmla="*/ 699046 h 2116218"/>
              <a:gd name="connsiteX97" fmla="*/ 1979525 w 2284593"/>
              <a:gd name="connsiteY97" fmla="*/ 804553 h 2116218"/>
              <a:gd name="connsiteX98" fmla="*/ 1994598 w 2284593"/>
              <a:gd name="connsiteY98" fmla="*/ 905037 h 2116218"/>
              <a:gd name="connsiteX99" fmla="*/ 1964453 w 2284593"/>
              <a:gd name="connsiteY99" fmla="*/ 1065811 h 2116218"/>
              <a:gd name="connsiteX100" fmla="*/ 1969477 w 2284593"/>
              <a:gd name="connsiteY100" fmla="*/ 1156246 h 2116218"/>
              <a:gd name="connsiteX101" fmla="*/ 1969477 w 2284593"/>
              <a:gd name="connsiteY101" fmla="*/ 1306971 h 2116218"/>
              <a:gd name="connsiteX102" fmla="*/ 1954405 w 2284593"/>
              <a:gd name="connsiteY102" fmla="*/ 1367261 h 2116218"/>
              <a:gd name="connsiteX103" fmla="*/ 1909187 w 2284593"/>
              <a:gd name="connsiteY103" fmla="*/ 1507938 h 2116218"/>
              <a:gd name="connsiteX104" fmla="*/ 1884066 w 2284593"/>
              <a:gd name="connsiteY104" fmla="*/ 1653639 h 2116218"/>
              <a:gd name="connsiteX105" fmla="*/ 1863969 w 2284593"/>
              <a:gd name="connsiteY105" fmla="*/ 1739050 h 2116218"/>
              <a:gd name="connsiteX106" fmla="*/ 1889090 w 2284593"/>
              <a:gd name="connsiteY106" fmla="*/ 1814413 h 2116218"/>
              <a:gd name="connsiteX107" fmla="*/ 1924260 w 2284593"/>
              <a:gd name="connsiteY107" fmla="*/ 1839534 h 2116218"/>
              <a:gd name="connsiteX108" fmla="*/ 1969477 w 2284593"/>
              <a:gd name="connsiteY108" fmla="*/ 1839534 h 2116218"/>
              <a:gd name="connsiteX109" fmla="*/ 2024743 w 2284593"/>
              <a:gd name="connsiteY109" fmla="*/ 1819437 h 2116218"/>
              <a:gd name="connsiteX110" fmla="*/ 2074985 w 2284593"/>
              <a:gd name="connsiteY110" fmla="*/ 1764171 h 2116218"/>
              <a:gd name="connsiteX111" fmla="*/ 2095082 w 2284593"/>
              <a:gd name="connsiteY111" fmla="*/ 1638567 h 2116218"/>
              <a:gd name="connsiteX112" fmla="*/ 2130251 w 2284593"/>
              <a:gd name="connsiteY112" fmla="*/ 1563204 h 2116218"/>
              <a:gd name="connsiteX113" fmla="*/ 2205613 w 2284593"/>
              <a:gd name="connsiteY113" fmla="*/ 1497890 h 2116218"/>
              <a:gd name="connsiteX114" fmla="*/ 2265904 w 2284593"/>
              <a:gd name="connsiteY114" fmla="*/ 1322044 h 2116218"/>
              <a:gd name="connsiteX115" fmla="*/ 2280976 w 2284593"/>
              <a:gd name="connsiteY115" fmla="*/ 1246681 h 2116218"/>
              <a:gd name="connsiteX116" fmla="*/ 2280976 w 2284593"/>
              <a:gd name="connsiteY116" fmla="*/ 1141173 h 2116218"/>
              <a:gd name="connsiteX117" fmla="*/ 2240783 w 2284593"/>
              <a:gd name="connsiteY117" fmla="*/ 1040690 h 2116218"/>
              <a:gd name="connsiteX118" fmla="*/ 2230734 w 2284593"/>
              <a:gd name="connsiteY118" fmla="*/ 955279 h 2116218"/>
              <a:gd name="connsiteX119" fmla="*/ 2225710 w 2284593"/>
              <a:gd name="connsiteY119" fmla="*/ 940206 h 2116218"/>
              <a:gd name="connsiteX120" fmla="*/ 2215662 w 2284593"/>
              <a:gd name="connsiteY120" fmla="*/ 915085 h 2116218"/>
              <a:gd name="connsiteX121" fmla="*/ 2220686 w 2284593"/>
              <a:gd name="connsiteY121" fmla="*/ 915085 h 2116218"/>
              <a:gd name="connsiteX0" fmla="*/ 0 w 2153964"/>
              <a:gd name="connsiteY0" fmla="*/ 1819437 h 2116218"/>
              <a:gd name="connsiteX1" fmla="*/ 55266 w 2153964"/>
              <a:gd name="connsiteY1" fmla="*/ 1889775 h 2116218"/>
              <a:gd name="connsiteX2" fmla="*/ 125604 w 2153964"/>
              <a:gd name="connsiteY2" fmla="*/ 1995283 h 2116218"/>
              <a:gd name="connsiteX3" fmla="*/ 165798 w 2153964"/>
              <a:gd name="connsiteY3" fmla="*/ 2075670 h 2116218"/>
              <a:gd name="connsiteX4" fmla="*/ 251209 w 2153964"/>
              <a:gd name="connsiteY4" fmla="*/ 2110839 h 2116218"/>
              <a:gd name="connsiteX5" fmla="*/ 366765 w 2153964"/>
              <a:gd name="connsiteY5" fmla="*/ 2110839 h 2116218"/>
              <a:gd name="connsiteX6" fmla="*/ 447151 w 2153964"/>
              <a:gd name="connsiteY6" fmla="*/ 2060597 h 2116218"/>
              <a:gd name="connsiteX7" fmla="*/ 477296 w 2153964"/>
              <a:gd name="connsiteY7" fmla="*/ 2020404 h 2116218"/>
              <a:gd name="connsiteX8" fmla="*/ 487345 w 2153964"/>
              <a:gd name="connsiteY8" fmla="*/ 1980211 h 2116218"/>
              <a:gd name="connsiteX9" fmla="*/ 457200 w 2153964"/>
              <a:gd name="connsiteY9" fmla="*/ 1889775 h 2116218"/>
              <a:gd name="connsiteX10" fmla="*/ 396910 w 2153964"/>
              <a:gd name="connsiteY10" fmla="*/ 1814413 h 2116218"/>
              <a:gd name="connsiteX11" fmla="*/ 346668 w 2153964"/>
              <a:gd name="connsiteY11" fmla="*/ 1708905 h 2116218"/>
              <a:gd name="connsiteX12" fmla="*/ 346668 w 2153964"/>
              <a:gd name="connsiteY12" fmla="*/ 1633542 h 2116218"/>
              <a:gd name="connsiteX13" fmla="*/ 346668 w 2153964"/>
              <a:gd name="connsiteY13" fmla="*/ 1502914 h 2116218"/>
              <a:gd name="connsiteX14" fmla="*/ 351692 w 2153964"/>
              <a:gd name="connsiteY14" fmla="*/ 1367261 h 2116218"/>
              <a:gd name="connsiteX15" fmla="*/ 346668 w 2153964"/>
              <a:gd name="connsiteY15" fmla="*/ 1281850 h 2116218"/>
              <a:gd name="connsiteX16" fmla="*/ 326571 w 2153964"/>
              <a:gd name="connsiteY16" fmla="*/ 1141173 h 2116218"/>
              <a:gd name="connsiteX17" fmla="*/ 361740 w 2153964"/>
              <a:gd name="connsiteY17" fmla="*/ 1070835 h 2116218"/>
              <a:gd name="connsiteX18" fmla="*/ 381837 w 2153964"/>
              <a:gd name="connsiteY18" fmla="*/ 920110 h 2116218"/>
              <a:gd name="connsiteX19" fmla="*/ 341644 w 2153964"/>
              <a:gd name="connsiteY19" fmla="*/ 749288 h 2116218"/>
              <a:gd name="connsiteX20" fmla="*/ 301450 w 2153964"/>
              <a:gd name="connsiteY20" fmla="*/ 663877 h 2116218"/>
              <a:gd name="connsiteX21" fmla="*/ 271305 w 2153964"/>
              <a:gd name="connsiteY21" fmla="*/ 508127 h 2116218"/>
              <a:gd name="connsiteX22" fmla="*/ 271305 w 2153964"/>
              <a:gd name="connsiteY22" fmla="*/ 397595 h 2116218"/>
              <a:gd name="connsiteX23" fmla="*/ 301450 w 2153964"/>
              <a:gd name="connsiteY23" fmla="*/ 266967 h 2116218"/>
              <a:gd name="connsiteX24" fmla="*/ 371789 w 2153964"/>
              <a:gd name="connsiteY24" fmla="*/ 176531 h 2116218"/>
              <a:gd name="connsiteX25" fmla="*/ 437103 w 2153964"/>
              <a:gd name="connsiteY25" fmla="*/ 146386 h 2116218"/>
              <a:gd name="connsiteX26" fmla="*/ 522514 w 2153964"/>
              <a:gd name="connsiteY26" fmla="*/ 111217 h 2116218"/>
              <a:gd name="connsiteX27" fmla="*/ 597877 w 2153964"/>
              <a:gd name="connsiteY27" fmla="*/ 101169 h 2116218"/>
              <a:gd name="connsiteX28" fmla="*/ 653143 w 2153964"/>
              <a:gd name="connsiteY28" fmla="*/ 161459 h 2116218"/>
              <a:gd name="connsiteX29" fmla="*/ 648118 w 2153964"/>
              <a:gd name="connsiteY29" fmla="*/ 261942 h 2116218"/>
              <a:gd name="connsiteX30" fmla="*/ 668215 w 2153964"/>
              <a:gd name="connsiteY30" fmla="*/ 407644 h 2116218"/>
              <a:gd name="connsiteX31" fmla="*/ 698360 w 2153964"/>
              <a:gd name="connsiteY31" fmla="*/ 513151 h 2116218"/>
              <a:gd name="connsiteX32" fmla="*/ 713433 w 2153964"/>
              <a:gd name="connsiteY32" fmla="*/ 588514 h 2116218"/>
              <a:gd name="connsiteX33" fmla="*/ 728505 w 2153964"/>
              <a:gd name="connsiteY33" fmla="*/ 678949 h 2116218"/>
              <a:gd name="connsiteX34" fmla="*/ 758650 w 2153964"/>
              <a:gd name="connsiteY34" fmla="*/ 759336 h 2116218"/>
              <a:gd name="connsiteX35" fmla="*/ 773723 w 2153964"/>
              <a:gd name="connsiteY35" fmla="*/ 794505 h 2116218"/>
              <a:gd name="connsiteX36" fmla="*/ 798844 w 2153964"/>
              <a:gd name="connsiteY36" fmla="*/ 829674 h 2116218"/>
              <a:gd name="connsiteX37" fmla="*/ 844061 w 2153964"/>
              <a:gd name="connsiteY37" fmla="*/ 970351 h 2116218"/>
              <a:gd name="connsiteX38" fmla="*/ 899327 w 2153964"/>
              <a:gd name="connsiteY38" fmla="*/ 1106004 h 2116218"/>
              <a:gd name="connsiteX39" fmla="*/ 954593 w 2153964"/>
              <a:gd name="connsiteY39" fmla="*/ 1221560 h 2116218"/>
              <a:gd name="connsiteX40" fmla="*/ 1055077 w 2153964"/>
              <a:gd name="connsiteY40" fmla="*/ 1296923 h 2116218"/>
              <a:gd name="connsiteX41" fmla="*/ 1145512 w 2153964"/>
              <a:gd name="connsiteY41" fmla="*/ 1296923 h 2116218"/>
              <a:gd name="connsiteX42" fmla="*/ 1180681 w 2153964"/>
              <a:gd name="connsiteY42" fmla="*/ 1256729 h 2116218"/>
              <a:gd name="connsiteX43" fmla="*/ 1140488 w 2153964"/>
              <a:gd name="connsiteY43" fmla="*/ 1186391 h 2116218"/>
              <a:gd name="connsiteX44" fmla="*/ 1110343 w 2153964"/>
              <a:gd name="connsiteY44" fmla="*/ 1111028 h 2116218"/>
              <a:gd name="connsiteX45" fmla="*/ 1085222 w 2153964"/>
              <a:gd name="connsiteY45" fmla="*/ 1055762 h 2116218"/>
              <a:gd name="connsiteX46" fmla="*/ 1055077 w 2153964"/>
              <a:gd name="connsiteY46" fmla="*/ 935182 h 2116218"/>
              <a:gd name="connsiteX47" fmla="*/ 1034980 w 2153964"/>
              <a:gd name="connsiteY47" fmla="*/ 809578 h 2116218"/>
              <a:gd name="connsiteX48" fmla="*/ 1029956 w 2153964"/>
              <a:gd name="connsiteY48" fmla="*/ 653828 h 2116218"/>
              <a:gd name="connsiteX49" fmla="*/ 1029956 w 2153964"/>
              <a:gd name="connsiteY49" fmla="*/ 543296 h 2116218"/>
              <a:gd name="connsiteX50" fmla="*/ 1019907 w 2153964"/>
              <a:gd name="connsiteY50" fmla="*/ 427740 h 2116218"/>
              <a:gd name="connsiteX51" fmla="*/ 1004835 w 2153964"/>
              <a:gd name="connsiteY51" fmla="*/ 307160 h 2116218"/>
              <a:gd name="connsiteX52" fmla="*/ 964642 w 2153964"/>
              <a:gd name="connsiteY52" fmla="*/ 226773 h 2116218"/>
              <a:gd name="connsiteX53" fmla="*/ 949569 w 2153964"/>
              <a:gd name="connsiteY53" fmla="*/ 116241 h 2116218"/>
              <a:gd name="connsiteX54" fmla="*/ 969666 w 2153964"/>
              <a:gd name="connsiteY54" fmla="*/ 50927 h 2116218"/>
              <a:gd name="connsiteX55" fmla="*/ 984738 w 2153964"/>
              <a:gd name="connsiteY55" fmla="*/ 40879 h 2116218"/>
              <a:gd name="connsiteX56" fmla="*/ 1029956 w 2153964"/>
              <a:gd name="connsiteY56" fmla="*/ 20782 h 2116218"/>
              <a:gd name="connsiteX57" fmla="*/ 1100294 w 2153964"/>
              <a:gd name="connsiteY57" fmla="*/ 685 h 2116218"/>
              <a:gd name="connsiteX58" fmla="*/ 1170633 w 2153964"/>
              <a:gd name="connsiteY58" fmla="*/ 5710 h 2116218"/>
              <a:gd name="connsiteX59" fmla="*/ 1220875 w 2153964"/>
              <a:gd name="connsiteY59" fmla="*/ 15758 h 2116218"/>
              <a:gd name="connsiteX60" fmla="*/ 1276140 w 2153964"/>
              <a:gd name="connsiteY60" fmla="*/ 76048 h 2116218"/>
              <a:gd name="connsiteX61" fmla="*/ 1336431 w 2153964"/>
              <a:gd name="connsiteY61" fmla="*/ 146386 h 2116218"/>
              <a:gd name="connsiteX62" fmla="*/ 1366576 w 2153964"/>
              <a:gd name="connsiteY62" fmla="*/ 392571 h 2116218"/>
              <a:gd name="connsiteX63" fmla="*/ 1366576 w 2153964"/>
              <a:gd name="connsiteY63" fmla="*/ 417692 h 2116218"/>
              <a:gd name="connsiteX64" fmla="*/ 1366576 w 2153964"/>
              <a:gd name="connsiteY64" fmla="*/ 553345 h 2116218"/>
              <a:gd name="connsiteX65" fmla="*/ 1366576 w 2153964"/>
              <a:gd name="connsiteY65" fmla="*/ 653828 h 2116218"/>
              <a:gd name="connsiteX66" fmla="*/ 1326382 w 2153964"/>
              <a:gd name="connsiteY66" fmla="*/ 749288 h 2116218"/>
              <a:gd name="connsiteX67" fmla="*/ 1296237 w 2153964"/>
              <a:gd name="connsiteY67" fmla="*/ 824650 h 2116218"/>
              <a:gd name="connsiteX68" fmla="*/ 1291213 w 2153964"/>
              <a:gd name="connsiteY68" fmla="*/ 884940 h 2116218"/>
              <a:gd name="connsiteX69" fmla="*/ 1331406 w 2153964"/>
              <a:gd name="connsiteY69" fmla="*/ 985424 h 2116218"/>
              <a:gd name="connsiteX70" fmla="*/ 1371600 w 2153964"/>
              <a:gd name="connsiteY70" fmla="*/ 1065811 h 2116218"/>
              <a:gd name="connsiteX71" fmla="*/ 1446962 w 2153964"/>
              <a:gd name="connsiteY71" fmla="*/ 1221560 h 2116218"/>
              <a:gd name="connsiteX72" fmla="*/ 1451987 w 2153964"/>
              <a:gd name="connsiteY72" fmla="*/ 1296923 h 2116218"/>
              <a:gd name="connsiteX73" fmla="*/ 1451987 w 2153964"/>
              <a:gd name="connsiteY73" fmla="*/ 1377310 h 2116218"/>
              <a:gd name="connsiteX74" fmla="*/ 1416817 w 2153964"/>
              <a:gd name="connsiteY74" fmla="*/ 1457696 h 2116218"/>
              <a:gd name="connsiteX75" fmla="*/ 1085222 w 2153964"/>
              <a:gd name="connsiteY75" fmla="*/ 1919921 h 2116218"/>
              <a:gd name="connsiteX76" fmla="*/ 1155560 w 2153964"/>
              <a:gd name="connsiteY76" fmla="*/ 2045525 h 2116218"/>
              <a:gd name="connsiteX77" fmla="*/ 1230923 w 2153964"/>
              <a:gd name="connsiteY77" fmla="*/ 2035477 h 2116218"/>
              <a:gd name="connsiteX78" fmla="*/ 1301261 w 2153964"/>
              <a:gd name="connsiteY78" fmla="*/ 1985235 h 2116218"/>
              <a:gd name="connsiteX79" fmla="*/ 1376624 w 2153964"/>
              <a:gd name="connsiteY79" fmla="*/ 1904848 h 2116218"/>
              <a:gd name="connsiteX80" fmla="*/ 1487156 w 2153964"/>
              <a:gd name="connsiteY80" fmla="*/ 1744074 h 2116218"/>
              <a:gd name="connsiteX81" fmla="*/ 1562518 w 2153964"/>
              <a:gd name="connsiteY81" fmla="*/ 1563204 h 2116218"/>
              <a:gd name="connsiteX82" fmla="*/ 1592664 w 2153964"/>
              <a:gd name="connsiteY82" fmla="*/ 1482817 h 2116218"/>
              <a:gd name="connsiteX83" fmla="*/ 1657978 w 2153964"/>
              <a:gd name="connsiteY83" fmla="*/ 1317019 h 2116218"/>
              <a:gd name="connsiteX84" fmla="*/ 1668026 w 2153964"/>
              <a:gd name="connsiteY84" fmla="*/ 1176342 h 2116218"/>
              <a:gd name="connsiteX85" fmla="*/ 1607736 w 2153964"/>
              <a:gd name="connsiteY85" fmla="*/ 1005521 h 2116218"/>
              <a:gd name="connsiteX86" fmla="*/ 1537398 w 2153964"/>
              <a:gd name="connsiteY86" fmla="*/ 774408 h 2116218"/>
              <a:gd name="connsiteX87" fmla="*/ 1527349 w 2153964"/>
              <a:gd name="connsiteY87" fmla="*/ 548321 h 2116218"/>
              <a:gd name="connsiteX88" fmla="*/ 1547446 w 2153964"/>
              <a:gd name="connsiteY88" fmla="*/ 332281 h 2116218"/>
              <a:gd name="connsiteX89" fmla="*/ 1627833 w 2153964"/>
              <a:gd name="connsiteY89" fmla="*/ 216725 h 2116218"/>
              <a:gd name="connsiteX90" fmla="*/ 1678075 w 2153964"/>
              <a:gd name="connsiteY90" fmla="*/ 181556 h 2116218"/>
              <a:gd name="connsiteX91" fmla="*/ 1718268 w 2153964"/>
              <a:gd name="connsiteY91" fmla="*/ 191604 h 2116218"/>
              <a:gd name="connsiteX92" fmla="*/ 1773534 w 2153964"/>
              <a:gd name="connsiteY92" fmla="*/ 241846 h 2116218"/>
              <a:gd name="connsiteX93" fmla="*/ 1773534 w 2153964"/>
              <a:gd name="connsiteY93" fmla="*/ 503103 h 2116218"/>
              <a:gd name="connsiteX94" fmla="*/ 1778558 w 2153964"/>
              <a:gd name="connsiteY94" fmla="*/ 628707 h 2116218"/>
              <a:gd name="connsiteX95" fmla="*/ 1818751 w 2153964"/>
              <a:gd name="connsiteY95" fmla="*/ 699046 h 2116218"/>
              <a:gd name="connsiteX96" fmla="*/ 1848896 w 2153964"/>
              <a:gd name="connsiteY96" fmla="*/ 804553 h 2116218"/>
              <a:gd name="connsiteX97" fmla="*/ 1863969 w 2153964"/>
              <a:gd name="connsiteY97" fmla="*/ 905037 h 2116218"/>
              <a:gd name="connsiteX98" fmla="*/ 1833824 w 2153964"/>
              <a:gd name="connsiteY98" fmla="*/ 1065811 h 2116218"/>
              <a:gd name="connsiteX99" fmla="*/ 1838848 w 2153964"/>
              <a:gd name="connsiteY99" fmla="*/ 1156246 h 2116218"/>
              <a:gd name="connsiteX100" fmla="*/ 1838848 w 2153964"/>
              <a:gd name="connsiteY100" fmla="*/ 1306971 h 2116218"/>
              <a:gd name="connsiteX101" fmla="*/ 1823776 w 2153964"/>
              <a:gd name="connsiteY101" fmla="*/ 1367261 h 2116218"/>
              <a:gd name="connsiteX102" fmla="*/ 1778558 w 2153964"/>
              <a:gd name="connsiteY102" fmla="*/ 1507938 h 2116218"/>
              <a:gd name="connsiteX103" fmla="*/ 1753437 w 2153964"/>
              <a:gd name="connsiteY103" fmla="*/ 1653639 h 2116218"/>
              <a:gd name="connsiteX104" fmla="*/ 1733340 w 2153964"/>
              <a:gd name="connsiteY104" fmla="*/ 1739050 h 2116218"/>
              <a:gd name="connsiteX105" fmla="*/ 1758461 w 2153964"/>
              <a:gd name="connsiteY105" fmla="*/ 1814413 h 2116218"/>
              <a:gd name="connsiteX106" fmla="*/ 1793631 w 2153964"/>
              <a:gd name="connsiteY106" fmla="*/ 1839534 h 2116218"/>
              <a:gd name="connsiteX107" fmla="*/ 1838848 w 2153964"/>
              <a:gd name="connsiteY107" fmla="*/ 1839534 h 2116218"/>
              <a:gd name="connsiteX108" fmla="*/ 1894114 w 2153964"/>
              <a:gd name="connsiteY108" fmla="*/ 1819437 h 2116218"/>
              <a:gd name="connsiteX109" fmla="*/ 1944356 w 2153964"/>
              <a:gd name="connsiteY109" fmla="*/ 1764171 h 2116218"/>
              <a:gd name="connsiteX110" fmla="*/ 1964453 w 2153964"/>
              <a:gd name="connsiteY110" fmla="*/ 1638567 h 2116218"/>
              <a:gd name="connsiteX111" fmla="*/ 1999622 w 2153964"/>
              <a:gd name="connsiteY111" fmla="*/ 1563204 h 2116218"/>
              <a:gd name="connsiteX112" fmla="*/ 2074984 w 2153964"/>
              <a:gd name="connsiteY112" fmla="*/ 1497890 h 2116218"/>
              <a:gd name="connsiteX113" fmla="*/ 2135275 w 2153964"/>
              <a:gd name="connsiteY113" fmla="*/ 1322044 h 2116218"/>
              <a:gd name="connsiteX114" fmla="*/ 2150347 w 2153964"/>
              <a:gd name="connsiteY114" fmla="*/ 1246681 h 2116218"/>
              <a:gd name="connsiteX115" fmla="*/ 2150347 w 2153964"/>
              <a:gd name="connsiteY115" fmla="*/ 1141173 h 2116218"/>
              <a:gd name="connsiteX116" fmla="*/ 2110154 w 2153964"/>
              <a:gd name="connsiteY116" fmla="*/ 1040690 h 2116218"/>
              <a:gd name="connsiteX117" fmla="*/ 2100105 w 2153964"/>
              <a:gd name="connsiteY117" fmla="*/ 955279 h 2116218"/>
              <a:gd name="connsiteX118" fmla="*/ 2095081 w 2153964"/>
              <a:gd name="connsiteY118" fmla="*/ 940206 h 2116218"/>
              <a:gd name="connsiteX119" fmla="*/ 2085033 w 2153964"/>
              <a:gd name="connsiteY119" fmla="*/ 915085 h 2116218"/>
              <a:gd name="connsiteX120" fmla="*/ 2090057 w 2153964"/>
              <a:gd name="connsiteY120" fmla="*/ 915085 h 2116218"/>
              <a:gd name="connsiteX0" fmla="*/ 0 w 2098698"/>
              <a:gd name="connsiteY0" fmla="*/ 1889775 h 2116218"/>
              <a:gd name="connsiteX1" fmla="*/ 70338 w 2098698"/>
              <a:gd name="connsiteY1" fmla="*/ 1995283 h 2116218"/>
              <a:gd name="connsiteX2" fmla="*/ 110532 w 2098698"/>
              <a:gd name="connsiteY2" fmla="*/ 2075670 h 2116218"/>
              <a:gd name="connsiteX3" fmla="*/ 195943 w 2098698"/>
              <a:gd name="connsiteY3" fmla="*/ 2110839 h 2116218"/>
              <a:gd name="connsiteX4" fmla="*/ 311499 w 2098698"/>
              <a:gd name="connsiteY4" fmla="*/ 2110839 h 2116218"/>
              <a:gd name="connsiteX5" fmla="*/ 391885 w 2098698"/>
              <a:gd name="connsiteY5" fmla="*/ 2060597 h 2116218"/>
              <a:gd name="connsiteX6" fmla="*/ 422030 w 2098698"/>
              <a:gd name="connsiteY6" fmla="*/ 2020404 h 2116218"/>
              <a:gd name="connsiteX7" fmla="*/ 432079 w 2098698"/>
              <a:gd name="connsiteY7" fmla="*/ 1980211 h 2116218"/>
              <a:gd name="connsiteX8" fmla="*/ 401934 w 2098698"/>
              <a:gd name="connsiteY8" fmla="*/ 1889775 h 2116218"/>
              <a:gd name="connsiteX9" fmla="*/ 341644 w 2098698"/>
              <a:gd name="connsiteY9" fmla="*/ 1814413 h 2116218"/>
              <a:gd name="connsiteX10" fmla="*/ 291402 w 2098698"/>
              <a:gd name="connsiteY10" fmla="*/ 1708905 h 2116218"/>
              <a:gd name="connsiteX11" fmla="*/ 291402 w 2098698"/>
              <a:gd name="connsiteY11" fmla="*/ 1633542 h 2116218"/>
              <a:gd name="connsiteX12" fmla="*/ 291402 w 2098698"/>
              <a:gd name="connsiteY12" fmla="*/ 1502914 h 2116218"/>
              <a:gd name="connsiteX13" fmla="*/ 296426 w 2098698"/>
              <a:gd name="connsiteY13" fmla="*/ 1367261 h 2116218"/>
              <a:gd name="connsiteX14" fmla="*/ 291402 w 2098698"/>
              <a:gd name="connsiteY14" fmla="*/ 1281850 h 2116218"/>
              <a:gd name="connsiteX15" fmla="*/ 271305 w 2098698"/>
              <a:gd name="connsiteY15" fmla="*/ 1141173 h 2116218"/>
              <a:gd name="connsiteX16" fmla="*/ 306474 w 2098698"/>
              <a:gd name="connsiteY16" fmla="*/ 1070835 h 2116218"/>
              <a:gd name="connsiteX17" fmla="*/ 326571 w 2098698"/>
              <a:gd name="connsiteY17" fmla="*/ 920110 h 2116218"/>
              <a:gd name="connsiteX18" fmla="*/ 286378 w 2098698"/>
              <a:gd name="connsiteY18" fmla="*/ 749288 h 2116218"/>
              <a:gd name="connsiteX19" fmla="*/ 246184 w 2098698"/>
              <a:gd name="connsiteY19" fmla="*/ 663877 h 2116218"/>
              <a:gd name="connsiteX20" fmla="*/ 216039 w 2098698"/>
              <a:gd name="connsiteY20" fmla="*/ 508127 h 2116218"/>
              <a:gd name="connsiteX21" fmla="*/ 216039 w 2098698"/>
              <a:gd name="connsiteY21" fmla="*/ 397595 h 2116218"/>
              <a:gd name="connsiteX22" fmla="*/ 246184 w 2098698"/>
              <a:gd name="connsiteY22" fmla="*/ 266967 h 2116218"/>
              <a:gd name="connsiteX23" fmla="*/ 316523 w 2098698"/>
              <a:gd name="connsiteY23" fmla="*/ 176531 h 2116218"/>
              <a:gd name="connsiteX24" fmla="*/ 381837 w 2098698"/>
              <a:gd name="connsiteY24" fmla="*/ 146386 h 2116218"/>
              <a:gd name="connsiteX25" fmla="*/ 467248 w 2098698"/>
              <a:gd name="connsiteY25" fmla="*/ 111217 h 2116218"/>
              <a:gd name="connsiteX26" fmla="*/ 542611 w 2098698"/>
              <a:gd name="connsiteY26" fmla="*/ 101169 h 2116218"/>
              <a:gd name="connsiteX27" fmla="*/ 597877 w 2098698"/>
              <a:gd name="connsiteY27" fmla="*/ 161459 h 2116218"/>
              <a:gd name="connsiteX28" fmla="*/ 592852 w 2098698"/>
              <a:gd name="connsiteY28" fmla="*/ 261942 h 2116218"/>
              <a:gd name="connsiteX29" fmla="*/ 612949 w 2098698"/>
              <a:gd name="connsiteY29" fmla="*/ 407644 h 2116218"/>
              <a:gd name="connsiteX30" fmla="*/ 643094 w 2098698"/>
              <a:gd name="connsiteY30" fmla="*/ 513151 h 2116218"/>
              <a:gd name="connsiteX31" fmla="*/ 658167 w 2098698"/>
              <a:gd name="connsiteY31" fmla="*/ 588514 h 2116218"/>
              <a:gd name="connsiteX32" fmla="*/ 673239 w 2098698"/>
              <a:gd name="connsiteY32" fmla="*/ 678949 h 2116218"/>
              <a:gd name="connsiteX33" fmla="*/ 703384 w 2098698"/>
              <a:gd name="connsiteY33" fmla="*/ 759336 h 2116218"/>
              <a:gd name="connsiteX34" fmla="*/ 718457 w 2098698"/>
              <a:gd name="connsiteY34" fmla="*/ 794505 h 2116218"/>
              <a:gd name="connsiteX35" fmla="*/ 743578 w 2098698"/>
              <a:gd name="connsiteY35" fmla="*/ 829674 h 2116218"/>
              <a:gd name="connsiteX36" fmla="*/ 788795 w 2098698"/>
              <a:gd name="connsiteY36" fmla="*/ 970351 h 2116218"/>
              <a:gd name="connsiteX37" fmla="*/ 844061 w 2098698"/>
              <a:gd name="connsiteY37" fmla="*/ 1106004 h 2116218"/>
              <a:gd name="connsiteX38" fmla="*/ 899327 w 2098698"/>
              <a:gd name="connsiteY38" fmla="*/ 1221560 h 2116218"/>
              <a:gd name="connsiteX39" fmla="*/ 999811 w 2098698"/>
              <a:gd name="connsiteY39" fmla="*/ 1296923 h 2116218"/>
              <a:gd name="connsiteX40" fmla="*/ 1090246 w 2098698"/>
              <a:gd name="connsiteY40" fmla="*/ 1296923 h 2116218"/>
              <a:gd name="connsiteX41" fmla="*/ 1125415 w 2098698"/>
              <a:gd name="connsiteY41" fmla="*/ 1256729 h 2116218"/>
              <a:gd name="connsiteX42" fmla="*/ 1085222 w 2098698"/>
              <a:gd name="connsiteY42" fmla="*/ 1186391 h 2116218"/>
              <a:gd name="connsiteX43" fmla="*/ 1055077 w 2098698"/>
              <a:gd name="connsiteY43" fmla="*/ 1111028 h 2116218"/>
              <a:gd name="connsiteX44" fmla="*/ 1029956 w 2098698"/>
              <a:gd name="connsiteY44" fmla="*/ 1055762 h 2116218"/>
              <a:gd name="connsiteX45" fmla="*/ 999811 w 2098698"/>
              <a:gd name="connsiteY45" fmla="*/ 935182 h 2116218"/>
              <a:gd name="connsiteX46" fmla="*/ 979714 w 2098698"/>
              <a:gd name="connsiteY46" fmla="*/ 809578 h 2116218"/>
              <a:gd name="connsiteX47" fmla="*/ 974690 w 2098698"/>
              <a:gd name="connsiteY47" fmla="*/ 653828 h 2116218"/>
              <a:gd name="connsiteX48" fmla="*/ 974690 w 2098698"/>
              <a:gd name="connsiteY48" fmla="*/ 543296 h 2116218"/>
              <a:gd name="connsiteX49" fmla="*/ 964641 w 2098698"/>
              <a:gd name="connsiteY49" fmla="*/ 427740 h 2116218"/>
              <a:gd name="connsiteX50" fmla="*/ 949569 w 2098698"/>
              <a:gd name="connsiteY50" fmla="*/ 307160 h 2116218"/>
              <a:gd name="connsiteX51" fmla="*/ 909376 w 2098698"/>
              <a:gd name="connsiteY51" fmla="*/ 226773 h 2116218"/>
              <a:gd name="connsiteX52" fmla="*/ 894303 w 2098698"/>
              <a:gd name="connsiteY52" fmla="*/ 116241 h 2116218"/>
              <a:gd name="connsiteX53" fmla="*/ 914400 w 2098698"/>
              <a:gd name="connsiteY53" fmla="*/ 50927 h 2116218"/>
              <a:gd name="connsiteX54" fmla="*/ 929472 w 2098698"/>
              <a:gd name="connsiteY54" fmla="*/ 40879 h 2116218"/>
              <a:gd name="connsiteX55" fmla="*/ 974690 w 2098698"/>
              <a:gd name="connsiteY55" fmla="*/ 20782 h 2116218"/>
              <a:gd name="connsiteX56" fmla="*/ 1045028 w 2098698"/>
              <a:gd name="connsiteY56" fmla="*/ 685 h 2116218"/>
              <a:gd name="connsiteX57" fmla="*/ 1115367 w 2098698"/>
              <a:gd name="connsiteY57" fmla="*/ 5710 h 2116218"/>
              <a:gd name="connsiteX58" fmla="*/ 1165609 w 2098698"/>
              <a:gd name="connsiteY58" fmla="*/ 15758 h 2116218"/>
              <a:gd name="connsiteX59" fmla="*/ 1220874 w 2098698"/>
              <a:gd name="connsiteY59" fmla="*/ 76048 h 2116218"/>
              <a:gd name="connsiteX60" fmla="*/ 1281165 w 2098698"/>
              <a:gd name="connsiteY60" fmla="*/ 146386 h 2116218"/>
              <a:gd name="connsiteX61" fmla="*/ 1311310 w 2098698"/>
              <a:gd name="connsiteY61" fmla="*/ 392571 h 2116218"/>
              <a:gd name="connsiteX62" fmla="*/ 1311310 w 2098698"/>
              <a:gd name="connsiteY62" fmla="*/ 417692 h 2116218"/>
              <a:gd name="connsiteX63" fmla="*/ 1311310 w 2098698"/>
              <a:gd name="connsiteY63" fmla="*/ 553345 h 2116218"/>
              <a:gd name="connsiteX64" fmla="*/ 1311310 w 2098698"/>
              <a:gd name="connsiteY64" fmla="*/ 653828 h 2116218"/>
              <a:gd name="connsiteX65" fmla="*/ 1271116 w 2098698"/>
              <a:gd name="connsiteY65" fmla="*/ 749288 h 2116218"/>
              <a:gd name="connsiteX66" fmla="*/ 1240971 w 2098698"/>
              <a:gd name="connsiteY66" fmla="*/ 824650 h 2116218"/>
              <a:gd name="connsiteX67" fmla="*/ 1235947 w 2098698"/>
              <a:gd name="connsiteY67" fmla="*/ 884940 h 2116218"/>
              <a:gd name="connsiteX68" fmla="*/ 1276140 w 2098698"/>
              <a:gd name="connsiteY68" fmla="*/ 985424 h 2116218"/>
              <a:gd name="connsiteX69" fmla="*/ 1316334 w 2098698"/>
              <a:gd name="connsiteY69" fmla="*/ 1065811 h 2116218"/>
              <a:gd name="connsiteX70" fmla="*/ 1391696 w 2098698"/>
              <a:gd name="connsiteY70" fmla="*/ 1221560 h 2116218"/>
              <a:gd name="connsiteX71" fmla="*/ 1396721 w 2098698"/>
              <a:gd name="connsiteY71" fmla="*/ 1296923 h 2116218"/>
              <a:gd name="connsiteX72" fmla="*/ 1396721 w 2098698"/>
              <a:gd name="connsiteY72" fmla="*/ 1377310 h 2116218"/>
              <a:gd name="connsiteX73" fmla="*/ 1361551 w 2098698"/>
              <a:gd name="connsiteY73" fmla="*/ 1457696 h 2116218"/>
              <a:gd name="connsiteX74" fmla="*/ 1029956 w 2098698"/>
              <a:gd name="connsiteY74" fmla="*/ 1919921 h 2116218"/>
              <a:gd name="connsiteX75" fmla="*/ 1100294 w 2098698"/>
              <a:gd name="connsiteY75" fmla="*/ 2045525 h 2116218"/>
              <a:gd name="connsiteX76" fmla="*/ 1175657 w 2098698"/>
              <a:gd name="connsiteY76" fmla="*/ 2035477 h 2116218"/>
              <a:gd name="connsiteX77" fmla="*/ 1245995 w 2098698"/>
              <a:gd name="connsiteY77" fmla="*/ 1985235 h 2116218"/>
              <a:gd name="connsiteX78" fmla="*/ 1321358 w 2098698"/>
              <a:gd name="connsiteY78" fmla="*/ 1904848 h 2116218"/>
              <a:gd name="connsiteX79" fmla="*/ 1431890 w 2098698"/>
              <a:gd name="connsiteY79" fmla="*/ 1744074 h 2116218"/>
              <a:gd name="connsiteX80" fmla="*/ 1507252 w 2098698"/>
              <a:gd name="connsiteY80" fmla="*/ 1563204 h 2116218"/>
              <a:gd name="connsiteX81" fmla="*/ 1537398 w 2098698"/>
              <a:gd name="connsiteY81" fmla="*/ 1482817 h 2116218"/>
              <a:gd name="connsiteX82" fmla="*/ 1602712 w 2098698"/>
              <a:gd name="connsiteY82" fmla="*/ 1317019 h 2116218"/>
              <a:gd name="connsiteX83" fmla="*/ 1612760 w 2098698"/>
              <a:gd name="connsiteY83" fmla="*/ 1176342 h 2116218"/>
              <a:gd name="connsiteX84" fmla="*/ 1552470 w 2098698"/>
              <a:gd name="connsiteY84" fmla="*/ 1005521 h 2116218"/>
              <a:gd name="connsiteX85" fmla="*/ 1482132 w 2098698"/>
              <a:gd name="connsiteY85" fmla="*/ 774408 h 2116218"/>
              <a:gd name="connsiteX86" fmla="*/ 1472083 w 2098698"/>
              <a:gd name="connsiteY86" fmla="*/ 548321 h 2116218"/>
              <a:gd name="connsiteX87" fmla="*/ 1492180 w 2098698"/>
              <a:gd name="connsiteY87" fmla="*/ 332281 h 2116218"/>
              <a:gd name="connsiteX88" fmla="*/ 1572567 w 2098698"/>
              <a:gd name="connsiteY88" fmla="*/ 216725 h 2116218"/>
              <a:gd name="connsiteX89" fmla="*/ 1622809 w 2098698"/>
              <a:gd name="connsiteY89" fmla="*/ 181556 h 2116218"/>
              <a:gd name="connsiteX90" fmla="*/ 1663002 w 2098698"/>
              <a:gd name="connsiteY90" fmla="*/ 191604 h 2116218"/>
              <a:gd name="connsiteX91" fmla="*/ 1718268 w 2098698"/>
              <a:gd name="connsiteY91" fmla="*/ 241846 h 2116218"/>
              <a:gd name="connsiteX92" fmla="*/ 1718268 w 2098698"/>
              <a:gd name="connsiteY92" fmla="*/ 503103 h 2116218"/>
              <a:gd name="connsiteX93" fmla="*/ 1723292 w 2098698"/>
              <a:gd name="connsiteY93" fmla="*/ 628707 h 2116218"/>
              <a:gd name="connsiteX94" fmla="*/ 1763485 w 2098698"/>
              <a:gd name="connsiteY94" fmla="*/ 699046 h 2116218"/>
              <a:gd name="connsiteX95" fmla="*/ 1793630 w 2098698"/>
              <a:gd name="connsiteY95" fmla="*/ 804553 h 2116218"/>
              <a:gd name="connsiteX96" fmla="*/ 1808703 w 2098698"/>
              <a:gd name="connsiteY96" fmla="*/ 905037 h 2116218"/>
              <a:gd name="connsiteX97" fmla="*/ 1778558 w 2098698"/>
              <a:gd name="connsiteY97" fmla="*/ 1065811 h 2116218"/>
              <a:gd name="connsiteX98" fmla="*/ 1783582 w 2098698"/>
              <a:gd name="connsiteY98" fmla="*/ 1156246 h 2116218"/>
              <a:gd name="connsiteX99" fmla="*/ 1783582 w 2098698"/>
              <a:gd name="connsiteY99" fmla="*/ 1306971 h 2116218"/>
              <a:gd name="connsiteX100" fmla="*/ 1768510 w 2098698"/>
              <a:gd name="connsiteY100" fmla="*/ 1367261 h 2116218"/>
              <a:gd name="connsiteX101" fmla="*/ 1723292 w 2098698"/>
              <a:gd name="connsiteY101" fmla="*/ 1507938 h 2116218"/>
              <a:gd name="connsiteX102" fmla="*/ 1698171 w 2098698"/>
              <a:gd name="connsiteY102" fmla="*/ 1653639 h 2116218"/>
              <a:gd name="connsiteX103" fmla="*/ 1678074 w 2098698"/>
              <a:gd name="connsiteY103" fmla="*/ 1739050 h 2116218"/>
              <a:gd name="connsiteX104" fmla="*/ 1703195 w 2098698"/>
              <a:gd name="connsiteY104" fmla="*/ 1814413 h 2116218"/>
              <a:gd name="connsiteX105" fmla="*/ 1738365 w 2098698"/>
              <a:gd name="connsiteY105" fmla="*/ 1839534 h 2116218"/>
              <a:gd name="connsiteX106" fmla="*/ 1783582 w 2098698"/>
              <a:gd name="connsiteY106" fmla="*/ 1839534 h 2116218"/>
              <a:gd name="connsiteX107" fmla="*/ 1838848 w 2098698"/>
              <a:gd name="connsiteY107" fmla="*/ 1819437 h 2116218"/>
              <a:gd name="connsiteX108" fmla="*/ 1889090 w 2098698"/>
              <a:gd name="connsiteY108" fmla="*/ 1764171 h 2116218"/>
              <a:gd name="connsiteX109" fmla="*/ 1909187 w 2098698"/>
              <a:gd name="connsiteY109" fmla="*/ 1638567 h 2116218"/>
              <a:gd name="connsiteX110" fmla="*/ 1944356 w 2098698"/>
              <a:gd name="connsiteY110" fmla="*/ 1563204 h 2116218"/>
              <a:gd name="connsiteX111" fmla="*/ 2019718 w 2098698"/>
              <a:gd name="connsiteY111" fmla="*/ 1497890 h 2116218"/>
              <a:gd name="connsiteX112" fmla="*/ 2080009 w 2098698"/>
              <a:gd name="connsiteY112" fmla="*/ 1322044 h 2116218"/>
              <a:gd name="connsiteX113" fmla="*/ 2095081 w 2098698"/>
              <a:gd name="connsiteY113" fmla="*/ 1246681 h 2116218"/>
              <a:gd name="connsiteX114" fmla="*/ 2095081 w 2098698"/>
              <a:gd name="connsiteY114" fmla="*/ 1141173 h 2116218"/>
              <a:gd name="connsiteX115" fmla="*/ 2054888 w 2098698"/>
              <a:gd name="connsiteY115" fmla="*/ 1040690 h 2116218"/>
              <a:gd name="connsiteX116" fmla="*/ 2044839 w 2098698"/>
              <a:gd name="connsiteY116" fmla="*/ 955279 h 2116218"/>
              <a:gd name="connsiteX117" fmla="*/ 2039815 w 2098698"/>
              <a:gd name="connsiteY117" fmla="*/ 940206 h 2116218"/>
              <a:gd name="connsiteX118" fmla="*/ 2029767 w 2098698"/>
              <a:gd name="connsiteY118" fmla="*/ 915085 h 2116218"/>
              <a:gd name="connsiteX119" fmla="*/ 2034791 w 2098698"/>
              <a:gd name="connsiteY119" fmla="*/ 915085 h 2116218"/>
              <a:gd name="connsiteX0" fmla="*/ 0 w 2028360"/>
              <a:gd name="connsiteY0" fmla="*/ 1995283 h 2116218"/>
              <a:gd name="connsiteX1" fmla="*/ 40194 w 2028360"/>
              <a:gd name="connsiteY1" fmla="*/ 2075670 h 2116218"/>
              <a:gd name="connsiteX2" fmla="*/ 125605 w 2028360"/>
              <a:gd name="connsiteY2" fmla="*/ 2110839 h 2116218"/>
              <a:gd name="connsiteX3" fmla="*/ 241161 w 2028360"/>
              <a:gd name="connsiteY3" fmla="*/ 2110839 h 2116218"/>
              <a:gd name="connsiteX4" fmla="*/ 321547 w 2028360"/>
              <a:gd name="connsiteY4" fmla="*/ 2060597 h 2116218"/>
              <a:gd name="connsiteX5" fmla="*/ 351692 w 2028360"/>
              <a:gd name="connsiteY5" fmla="*/ 2020404 h 2116218"/>
              <a:gd name="connsiteX6" fmla="*/ 361741 w 2028360"/>
              <a:gd name="connsiteY6" fmla="*/ 1980211 h 2116218"/>
              <a:gd name="connsiteX7" fmla="*/ 331596 w 2028360"/>
              <a:gd name="connsiteY7" fmla="*/ 1889775 h 2116218"/>
              <a:gd name="connsiteX8" fmla="*/ 271306 w 2028360"/>
              <a:gd name="connsiteY8" fmla="*/ 1814413 h 2116218"/>
              <a:gd name="connsiteX9" fmla="*/ 221064 w 2028360"/>
              <a:gd name="connsiteY9" fmla="*/ 1708905 h 2116218"/>
              <a:gd name="connsiteX10" fmla="*/ 221064 w 2028360"/>
              <a:gd name="connsiteY10" fmla="*/ 1633542 h 2116218"/>
              <a:gd name="connsiteX11" fmla="*/ 221064 w 2028360"/>
              <a:gd name="connsiteY11" fmla="*/ 1502914 h 2116218"/>
              <a:gd name="connsiteX12" fmla="*/ 226088 w 2028360"/>
              <a:gd name="connsiteY12" fmla="*/ 1367261 h 2116218"/>
              <a:gd name="connsiteX13" fmla="*/ 221064 w 2028360"/>
              <a:gd name="connsiteY13" fmla="*/ 1281850 h 2116218"/>
              <a:gd name="connsiteX14" fmla="*/ 200967 w 2028360"/>
              <a:gd name="connsiteY14" fmla="*/ 1141173 h 2116218"/>
              <a:gd name="connsiteX15" fmla="*/ 236136 w 2028360"/>
              <a:gd name="connsiteY15" fmla="*/ 1070835 h 2116218"/>
              <a:gd name="connsiteX16" fmla="*/ 256233 w 2028360"/>
              <a:gd name="connsiteY16" fmla="*/ 920110 h 2116218"/>
              <a:gd name="connsiteX17" fmla="*/ 216040 w 2028360"/>
              <a:gd name="connsiteY17" fmla="*/ 749288 h 2116218"/>
              <a:gd name="connsiteX18" fmla="*/ 175846 w 2028360"/>
              <a:gd name="connsiteY18" fmla="*/ 663877 h 2116218"/>
              <a:gd name="connsiteX19" fmla="*/ 145701 w 2028360"/>
              <a:gd name="connsiteY19" fmla="*/ 508127 h 2116218"/>
              <a:gd name="connsiteX20" fmla="*/ 145701 w 2028360"/>
              <a:gd name="connsiteY20" fmla="*/ 397595 h 2116218"/>
              <a:gd name="connsiteX21" fmla="*/ 175846 w 2028360"/>
              <a:gd name="connsiteY21" fmla="*/ 266967 h 2116218"/>
              <a:gd name="connsiteX22" fmla="*/ 246185 w 2028360"/>
              <a:gd name="connsiteY22" fmla="*/ 176531 h 2116218"/>
              <a:gd name="connsiteX23" fmla="*/ 311499 w 2028360"/>
              <a:gd name="connsiteY23" fmla="*/ 146386 h 2116218"/>
              <a:gd name="connsiteX24" fmla="*/ 396910 w 2028360"/>
              <a:gd name="connsiteY24" fmla="*/ 111217 h 2116218"/>
              <a:gd name="connsiteX25" fmla="*/ 472273 w 2028360"/>
              <a:gd name="connsiteY25" fmla="*/ 101169 h 2116218"/>
              <a:gd name="connsiteX26" fmla="*/ 527539 w 2028360"/>
              <a:gd name="connsiteY26" fmla="*/ 161459 h 2116218"/>
              <a:gd name="connsiteX27" fmla="*/ 522514 w 2028360"/>
              <a:gd name="connsiteY27" fmla="*/ 261942 h 2116218"/>
              <a:gd name="connsiteX28" fmla="*/ 542611 w 2028360"/>
              <a:gd name="connsiteY28" fmla="*/ 407644 h 2116218"/>
              <a:gd name="connsiteX29" fmla="*/ 572756 w 2028360"/>
              <a:gd name="connsiteY29" fmla="*/ 513151 h 2116218"/>
              <a:gd name="connsiteX30" fmla="*/ 587829 w 2028360"/>
              <a:gd name="connsiteY30" fmla="*/ 588514 h 2116218"/>
              <a:gd name="connsiteX31" fmla="*/ 602901 w 2028360"/>
              <a:gd name="connsiteY31" fmla="*/ 678949 h 2116218"/>
              <a:gd name="connsiteX32" fmla="*/ 633046 w 2028360"/>
              <a:gd name="connsiteY32" fmla="*/ 759336 h 2116218"/>
              <a:gd name="connsiteX33" fmla="*/ 648119 w 2028360"/>
              <a:gd name="connsiteY33" fmla="*/ 794505 h 2116218"/>
              <a:gd name="connsiteX34" fmla="*/ 673240 w 2028360"/>
              <a:gd name="connsiteY34" fmla="*/ 829674 h 2116218"/>
              <a:gd name="connsiteX35" fmla="*/ 718457 w 2028360"/>
              <a:gd name="connsiteY35" fmla="*/ 970351 h 2116218"/>
              <a:gd name="connsiteX36" fmla="*/ 773723 w 2028360"/>
              <a:gd name="connsiteY36" fmla="*/ 1106004 h 2116218"/>
              <a:gd name="connsiteX37" fmla="*/ 828989 w 2028360"/>
              <a:gd name="connsiteY37" fmla="*/ 1221560 h 2116218"/>
              <a:gd name="connsiteX38" fmla="*/ 929473 w 2028360"/>
              <a:gd name="connsiteY38" fmla="*/ 1296923 h 2116218"/>
              <a:gd name="connsiteX39" fmla="*/ 1019908 w 2028360"/>
              <a:gd name="connsiteY39" fmla="*/ 1296923 h 2116218"/>
              <a:gd name="connsiteX40" fmla="*/ 1055077 w 2028360"/>
              <a:gd name="connsiteY40" fmla="*/ 1256729 h 2116218"/>
              <a:gd name="connsiteX41" fmla="*/ 1014884 w 2028360"/>
              <a:gd name="connsiteY41" fmla="*/ 1186391 h 2116218"/>
              <a:gd name="connsiteX42" fmla="*/ 984739 w 2028360"/>
              <a:gd name="connsiteY42" fmla="*/ 1111028 h 2116218"/>
              <a:gd name="connsiteX43" fmla="*/ 959618 w 2028360"/>
              <a:gd name="connsiteY43" fmla="*/ 1055762 h 2116218"/>
              <a:gd name="connsiteX44" fmla="*/ 929473 w 2028360"/>
              <a:gd name="connsiteY44" fmla="*/ 935182 h 2116218"/>
              <a:gd name="connsiteX45" fmla="*/ 909376 w 2028360"/>
              <a:gd name="connsiteY45" fmla="*/ 809578 h 2116218"/>
              <a:gd name="connsiteX46" fmla="*/ 904352 w 2028360"/>
              <a:gd name="connsiteY46" fmla="*/ 653828 h 2116218"/>
              <a:gd name="connsiteX47" fmla="*/ 904352 w 2028360"/>
              <a:gd name="connsiteY47" fmla="*/ 543296 h 2116218"/>
              <a:gd name="connsiteX48" fmla="*/ 894303 w 2028360"/>
              <a:gd name="connsiteY48" fmla="*/ 427740 h 2116218"/>
              <a:gd name="connsiteX49" fmla="*/ 879231 w 2028360"/>
              <a:gd name="connsiteY49" fmla="*/ 307160 h 2116218"/>
              <a:gd name="connsiteX50" fmla="*/ 839038 w 2028360"/>
              <a:gd name="connsiteY50" fmla="*/ 226773 h 2116218"/>
              <a:gd name="connsiteX51" fmla="*/ 823965 w 2028360"/>
              <a:gd name="connsiteY51" fmla="*/ 116241 h 2116218"/>
              <a:gd name="connsiteX52" fmla="*/ 844062 w 2028360"/>
              <a:gd name="connsiteY52" fmla="*/ 50927 h 2116218"/>
              <a:gd name="connsiteX53" fmla="*/ 859134 w 2028360"/>
              <a:gd name="connsiteY53" fmla="*/ 40879 h 2116218"/>
              <a:gd name="connsiteX54" fmla="*/ 904352 w 2028360"/>
              <a:gd name="connsiteY54" fmla="*/ 20782 h 2116218"/>
              <a:gd name="connsiteX55" fmla="*/ 974690 w 2028360"/>
              <a:gd name="connsiteY55" fmla="*/ 685 h 2116218"/>
              <a:gd name="connsiteX56" fmla="*/ 1045029 w 2028360"/>
              <a:gd name="connsiteY56" fmla="*/ 5710 h 2116218"/>
              <a:gd name="connsiteX57" fmla="*/ 1095271 w 2028360"/>
              <a:gd name="connsiteY57" fmla="*/ 15758 h 2116218"/>
              <a:gd name="connsiteX58" fmla="*/ 1150536 w 2028360"/>
              <a:gd name="connsiteY58" fmla="*/ 76048 h 2116218"/>
              <a:gd name="connsiteX59" fmla="*/ 1210827 w 2028360"/>
              <a:gd name="connsiteY59" fmla="*/ 146386 h 2116218"/>
              <a:gd name="connsiteX60" fmla="*/ 1240972 w 2028360"/>
              <a:gd name="connsiteY60" fmla="*/ 392571 h 2116218"/>
              <a:gd name="connsiteX61" fmla="*/ 1240972 w 2028360"/>
              <a:gd name="connsiteY61" fmla="*/ 417692 h 2116218"/>
              <a:gd name="connsiteX62" fmla="*/ 1240972 w 2028360"/>
              <a:gd name="connsiteY62" fmla="*/ 553345 h 2116218"/>
              <a:gd name="connsiteX63" fmla="*/ 1240972 w 2028360"/>
              <a:gd name="connsiteY63" fmla="*/ 653828 h 2116218"/>
              <a:gd name="connsiteX64" fmla="*/ 1200778 w 2028360"/>
              <a:gd name="connsiteY64" fmla="*/ 749288 h 2116218"/>
              <a:gd name="connsiteX65" fmla="*/ 1170633 w 2028360"/>
              <a:gd name="connsiteY65" fmla="*/ 824650 h 2116218"/>
              <a:gd name="connsiteX66" fmla="*/ 1165609 w 2028360"/>
              <a:gd name="connsiteY66" fmla="*/ 884940 h 2116218"/>
              <a:gd name="connsiteX67" fmla="*/ 1205802 w 2028360"/>
              <a:gd name="connsiteY67" fmla="*/ 985424 h 2116218"/>
              <a:gd name="connsiteX68" fmla="*/ 1245996 w 2028360"/>
              <a:gd name="connsiteY68" fmla="*/ 1065811 h 2116218"/>
              <a:gd name="connsiteX69" fmla="*/ 1321358 w 2028360"/>
              <a:gd name="connsiteY69" fmla="*/ 1221560 h 2116218"/>
              <a:gd name="connsiteX70" fmla="*/ 1326383 w 2028360"/>
              <a:gd name="connsiteY70" fmla="*/ 1296923 h 2116218"/>
              <a:gd name="connsiteX71" fmla="*/ 1326383 w 2028360"/>
              <a:gd name="connsiteY71" fmla="*/ 1377310 h 2116218"/>
              <a:gd name="connsiteX72" fmla="*/ 1291213 w 2028360"/>
              <a:gd name="connsiteY72" fmla="*/ 1457696 h 2116218"/>
              <a:gd name="connsiteX73" fmla="*/ 959618 w 2028360"/>
              <a:gd name="connsiteY73" fmla="*/ 1919921 h 2116218"/>
              <a:gd name="connsiteX74" fmla="*/ 1029956 w 2028360"/>
              <a:gd name="connsiteY74" fmla="*/ 2045525 h 2116218"/>
              <a:gd name="connsiteX75" fmla="*/ 1105319 w 2028360"/>
              <a:gd name="connsiteY75" fmla="*/ 2035477 h 2116218"/>
              <a:gd name="connsiteX76" fmla="*/ 1175657 w 2028360"/>
              <a:gd name="connsiteY76" fmla="*/ 1985235 h 2116218"/>
              <a:gd name="connsiteX77" fmla="*/ 1251020 w 2028360"/>
              <a:gd name="connsiteY77" fmla="*/ 1904848 h 2116218"/>
              <a:gd name="connsiteX78" fmla="*/ 1361552 w 2028360"/>
              <a:gd name="connsiteY78" fmla="*/ 1744074 h 2116218"/>
              <a:gd name="connsiteX79" fmla="*/ 1436914 w 2028360"/>
              <a:gd name="connsiteY79" fmla="*/ 1563204 h 2116218"/>
              <a:gd name="connsiteX80" fmla="*/ 1467060 w 2028360"/>
              <a:gd name="connsiteY80" fmla="*/ 1482817 h 2116218"/>
              <a:gd name="connsiteX81" fmla="*/ 1532374 w 2028360"/>
              <a:gd name="connsiteY81" fmla="*/ 1317019 h 2116218"/>
              <a:gd name="connsiteX82" fmla="*/ 1542422 w 2028360"/>
              <a:gd name="connsiteY82" fmla="*/ 1176342 h 2116218"/>
              <a:gd name="connsiteX83" fmla="*/ 1482132 w 2028360"/>
              <a:gd name="connsiteY83" fmla="*/ 1005521 h 2116218"/>
              <a:gd name="connsiteX84" fmla="*/ 1411794 w 2028360"/>
              <a:gd name="connsiteY84" fmla="*/ 774408 h 2116218"/>
              <a:gd name="connsiteX85" fmla="*/ 1401745 w 2028360"/>
              <a:gd name="connsiteY85" fmla="*/ 548321 h 2116218"/>
              <a:gd name="connsiteX86" fmla="*/ 1421842 w 2028360"/>
              <a:gd name="connsiteY86" fmla="*/ 332281 h 2116218"/>
              <a:gd name="connsiteX87" fmla="*/ 1502229 w 2028360"/>
              <a:gd name="connsiteY87" fmla="*/ 216725 h 2116218"/>
              <a:gd name="connsiteX88" fmla="*/ 1552471 w 2028360"/>
              <a:gd name="connsiteY88" fmla="*/ 181556 h 2116218"/>
              <a:gd name="connsiteX89" fmla="*/ 1592664 w 2028360"/>
              <a:gd name="connsiteY89" fmla="*/ 191604 h 2116218"/>
              <a:gd name="connsiteX90" fmla="*/ 1647930 w 2028360"/>
              <a:gd name="connsiteY90" fmla="*/ 241846 h 2116218"/>
              <a:gd name="connsiteX91" fmla="*/ 1647930 w 2028360"/>
              <a:gd name="connsiteY91" fmla="*/ 503103 h 2116218"/>
              <a:gd name="connsiteX92" fmla="*/ 1652954 w 2028360"/>
              <a:gd name="connsiteY92" fmla="*/ 628707 h 2116218"/>
              <a:gd name="connsiteX93" fmla="*/ 1693147 w 2028360"/>
              <a:gd name="connsiteY93" fmla="*/ 699046 h 2116218"/>
              <a:gd name="connsiteX94" fmla="*/ 1723292 w 2028360"/>
              <a:gd name="connsiteY94" fmla="*/ 804553 h 2116218"/>
              <a:gd name="connsiteX95" fmla="*/ 1738365 w 2028360"/>
              <a:gd name="connsiteY95" fmla="*/ 905037 h 2116218"/>
              <a:gd name="connsiteX96" fmla="*/ 1708220 w 2028360"/>
              <a:gd name="connsiteY96" fmla="*/ 1065811 h 2116218"/>
              <a:gd name="connsiteX97" fmla="*/ 1713244 w 2028360"/>
              <a:gd name="connsiteY97" fmla="*/ 1156246 h 2116218"/>
              <a:gd name="connsiteX98" fmla="*/ 1713244 w 2028360"/>
              <a:gd name="connsiteY98" fmla="*/ 1306971 h 2116218"/>
              <a:gd name="connsiteX99" fmla="*/ 1698172 w 2028360"/>
              <a:gd name="connsiteY99" fmla="*/ 1367261 h 2116218"/>
              <a:gd name="connsiteX100" fmla="*/ 1652954 w 2028360"/>
              <a:gd name="connsiteY100" fmla="*/ 1507938 h 2116218"/>
              <a:gd name="connsiteX101" fmla="*/ 1627833 w 2028360"/>
              <a:gd name="connsiteY101" fmla="*/ 1653639 h 2116218"/>
              <a:gd name="connsiteX102" fmla="*/ 1607736 w 2028360"/>
              <a:gd name="connsiteY102" fmla="*/ 1739050 h 2116218"/>
              <a:gd name="connsiteX103" fmla="*/ 1632857 w 2028360"/>
              <a:gd name="connsiteY103" fmla="*/ 1814413 h 2116218"/>
              <a:gd name="connsiteX104" fmla="*/ 1668027 w 2028360"/>
              <a:gd name="connsiteY104" fmla="*/ 1839534 h 2116218"/>
              <a:gd name="connsiteX105" fmla="*/ 1713244 w 2028360"/>
              <a:gd name="connsiteY105" fmla="*/ 1839534 h 2116218"/>
              <a:gd name="connsiteX106" fmla="*/ 1768510 w 2028360"/>
              <a:gd name="connsiteY106" fmla="*/ 1819437 h 2116218"/>
              <a:gd name="connsiteX107" fmla="*/ 1818752 w 2028360"/>
              <a:gd name="connsiteY107" fmla="*/ 1764171 h 2116218"/>
              <a:gd name="connsiteX108" fmla="*/ 1838849 w 2028360"/>
              <a:gd name="connsiteY108" fmla="*/ 1638567 h 2116218"/>
              <a:gd name="connsiteX109" fmla="*/ 1874018 w 2028360"/>
              <a:gd name="connsiteY109" fmla="*/ 1563204 h 2116218"/>
              <a:gd name="connsiteX110" fmla="*/ 1949380 w 2028360"/>
              <a:gd name="connsiteY110" fmla="*/ 1497890 h 2116218"/>
              <a:gd name="connsiteX111" fmla="*/ 2009671 w 2028360"/>
              <a:gd name="connsiteY111" fmla="*/ 1322044 h 2116218"/>
              <a:gd name="connsiteX112" fmla="*/ 2024743 w 2028360"/>
              <a:gd name="connsiteY112" fmla="*/ 1246681 h 2116218"/>
              <a:gd name="connsiteX113" fmla="*/ 2024743 w 2028360"/>
              <a:gd name="connsiteY113" fmla="*/ 1141173 h 2116218"/>
              <a:gd name="connsiteX114" fmla="*/ 1984550 w 2028360"/>
              <a:gd name="connsiteY114" fmla="*/ 1040690 h 2116218"/>
              <a:gd name="connsiteX115" fmla="*/ 1974501 w 2028360"/>
              <a:gd name="connsiteY115" fmla="*/ 955279 h 2116218"/>
              <a:gd name="connsiteX116" fmla="*/ 1969477 w 2028360"/>
              <a:gd name="connsiteY116" fmla="*/ 940206 h 2116218"/>
              <a:gd name="connsiteX117" fmla="*/ 1959429 w 2028360"/>
              <a:gd name="connsiteY117" fmla="*/ 915085 h 2116218"/>
              <a:gd name="connsiteX118" fmla="*/ 1964453 w 2028360"/>
              <a:gd name="connsiteY118" fmla="*/ 915085 h 2116218"/>
              <a:gd name="connsiteX0" fmla="*/ 0 w 1988166"/>
              <a:gd name="connsiteY0" fmla="*/ 2075670 h 2116218"/>
              <a:gd name="connsiteX1" fmla="*/ 85411 w 1988166"/>
              <a:gd name="connsiteY1" fmla="*/ 2110839 h 2116218"/>
              <a:gd name="connsiteX2" fmla="*/ 200967 w 1988166"/>
              <a:gd name="connsiteY2" fmla="*/ 2110839 h 2116218"/>
              <a:gd name="connsiteX3" fmla="*/ 281353 w 1988166"/>
              <a:gd name="connsiteY3" fmla="*/ 2060597 h 2116218"/>
              <a:gd name="connsiteX4" fmla="*/ 311498 w 1988166"/>
              <a:gd name="connsiteY4" fmla="*/ 2020404 h 2116218"/>
              <a:gd name="connsiteX5" fmla="*/ 321547 w 1988166"/>
              <a:gd name="connsiteY5" fmla="*/ 1980211 h 2116218"/>
              <a:gd name="connsiteX6" fmla="*/ 291402 w 1988166"/>
              <a:gd name="connsiteY6" fmla="*/ 1889775 h 2116218"/>
              <a:gd name="connsiteX7" fmla="*/ 231112 w 1988166"/>
              <a:gd name="connsiteY7" fmla="*/ 1814413 h 2116218"/>
              <a:gd name="connsiteX8" fmla="*/ 180870 w 1988166"/>
              <a:gd name="connsiteY8" fmla="*/ 1708905 h 2116218"/>
              <a:gd name="connsiteX9" fmla="*/ 180870 w 1988166"/>
              <a:gd name="connsiteY9" fmla="*/ 1633542 h 2116218"/>
              <a:gd name="connsiteX10" fmla="*/ 180870 w 1988166"/>
              <a:gd name="connsiteY10" fmla="*/ 1502914 h 2116218"/>
              <a:gd name="connsiteX11" fmla="*/ 185894 w 1988166"/>
              <a:gd name="connsiteY11" fmla="*/ 1367261 h 2116218"/>
              <a:gd name="connsiteX12" fmla="*/ 180870 w 1988166"/>
              <a:gd name="connsiteY12" fmla="*/ 1281850 h 2116218"/>
              <a:gd name="connsiteX13" fmla="*/ 160773 w 1988166"/>
              <a:gd name="connsiteY13" fmla="*/ 1141173 h 2116218"/>
              <a:gd name="connsiteX14" fmla="*/ 195942 w 1988166"/>
              <a:gd name="connsiteY14" fmla="*/ 1070835 h 2116218"/>
              <a:gd name="connsiteX15" fmla="*/ 216039 w 1988166"/>
              <a:gd name="connsiteY15" fmla="*/ 920110 h 2116218"/>
              <a:gd name="connsiteX16" fmla="*/ 175846 w 1988166"/>
              <a:gd name="connsiteY16" fmla="*/ 749288 h 2116218"/>
              <a:gd name="connsiteX17" fmla="*/ 135652 w 1988166"/>
              <a:gd name="connsiteY17" fmla="*/ 663877 h 2116218"/>
              <a:gd name="connsiteX18" fmla="*/ 105507 w 1988166"/>
              <a:gd name="connsiteY18" fmla="*/ 508127 h 2116218"/>
              <a:gd name="connsiteX19" fmla="*/ 105507 w 1988166"/>
              <a:gd name="connsiteY19" fmla="*/ 397595 h 2116218"/>
              <a:gd name="connsiteX20" fmla="*/ 135652 w 1988166"/>
              <a:gd name="connsiteY20" fmla="*/ 266967 h 2116218"/>
              <a:gd name="connsiteX21" fmla="*/ 205991 w 1988166"/>
              <a:gd name="connsiteY21" fmla="*/ 176531 h 2116218"/>
              <a:gd name="connsiteX22" fmla="*/ 271305 w 1988166"/>
              <a:gd name="connsiteY22" fmla="*/ 146386 h 2116218"/>
              <a:gd name="connsiteX23" fmla="*/ 356716 w 1988166"/>
              <a:gd name="connsiteY23" fmla="*/ 111217 h 2116218"/>
              <a:gd name="connsiteX24" fmla="*/ 432079 w 1988166"/>
              <a:gd name="connsiteY24" fmla="*/ 101169 h 2116218"/>
              <a:gd name="connsiteX25" fmla="*/ 487345 w 1988166"/>
              <a:gd name="connsiteY25" fmla="*/ 161459 h 2116218"/>
              <a:gd name="connsiteX26" fmla="*/ 482320 w 1988166"/>
              <a:gd name="connsiteY26" fmla="*/ 261942 h 2116218"/>
              <a:gd name="connsiteX27" fmla="*/ 502417 w 1988166"/>
              <a:gd name="connsiteY27" fmla="*/ 407644 h 2116218"/>
              <a:gd name="connsiteX28" fmla="*/ 532562 w 1988166"/>
              <a:gd name="connsiteY28" fmla="*/ 513151 h 2116218"/>
              <a:gd name="connsiteX29" fmla="*/ 547635 w 1988166"/>
              <a:gd name="connsiteY29" fmla="*/ 588514 h 2116218"/>
              <a:gd name="connsiteX30" fmla="*/ 562707 w 1988166"/>
              <a:gd name="connsiteY30" fmla="*/ 678949 h 2116218"/>
              <a:gd name="connsiteX31" fmla="*/ 592852 w 1988166"/>
              <a:gd name="connsiteY31" fmla="*/ 759336 h 2116218"/>
              <a:gd name="connsiteX32" fmla="*/ 607925 w 1988166"/>
              <a:gd name="connsiteY32" fmla="*/ 794505 h 2116218"/>
              <a:gd name="connsiteX33" fmla="*/ 633046 w 1988166"/>
              <a:gd name="connsiteY33" fmla="*/ 829674 h 2116218"/>
              <a:gd name="connsiteX34" fmla="*/ 678263 w 1988166"/>
              <a:gd name="connsiteY34" fmla="*/ 970351 h 2116218"/>
              <a:gd name="connsiteX35" fmla="*/ 733529 w 1988166"/>
              <a:gd name="connsiteY35" fmla="*/ 1106004 h 2116218"/>
              <a:gd name="connsiteX36" fmla="*/ 788795 w 1988166"/>
              <a:gd name="connsiteY36" fmla="*/ 1221560 h 2116218"/>
              <a:gd name="connsiteX37" fmla="*/ 889279 w 1988166"/>
              <a:gd name="connsiteY37" fmla="*/ 1296923 h 2116218"/>
              <a:gd name="connsiteX38" fmla="*/ 979714 w 1988166"/>
              <a:gd name="connsiteY38" fmla="*/ 1296923 h 2116218"/>
              <a:gd name="connsiteX39" fmla="*/ 1014883 w 1988166"/>
              <a:gd name="connsiteY39" fmla="*/ 1256729 h 2116218"/>
              <a:gd name="connsiteX40" fmla="*/ 974690 w 1988166"/>
              <a:gd name="connsiteY40" fmla="*/ 1186391 h 2116218"/>
              <a:gd name="connsiteX41" fmla="*/ 944545 w 1988166"/>
              <a:gd name="connsiteY41" fmla="*/ 1111028 h 2116218"/>
              <a:gd name="connsiteX42" fmla="*/ 919424 w 1988166"/>
              <a:gd name="connsiteY42" fmla="*/ 1055762 h 2116218"/>
              <a:gd name="connsiteX43" fmla="*/ 889279 w 1988166"/>
              <a:gd name="connsiteY43" fmla="*/ 935182 h 2116218"/>
              <a:gd name="connsiteX44" fmla="*/ 869182 w 1988166"/>
              <a:gd name="connsiteY44" fmla="*/ 809578 h 2116218"/>
              <a:gd name="connsiteX45" fmla="*/ 864158 w 1988166"/>
              <a:gd name="connsiteY45" fmla="*/ 653828 h 2116218"/>
              <a:gd name="connsiteX46" fmla="*/ 864158 w 1988166"/>
              <a:gd name="connsiteY46" fmla="*/ 543296 h 2116218"/>
              <a:gd name="connsiteX47" fmla="*/ 854109 w 1988166"/>
              <a:gd name="connsiteY47" fmla="*/ 427740 h 2116218"/>
              <a:gd name="connsiteX48" fmla="*/ 839037 w 1988166"/>
              <a:gd name="connsiteY48" fmla="*/ 307160 h 2116218"/>
              <a:gd name="connsiteX49" fmla="*/ 798844 w 1988166"/>
              <a:gd name="connsiteY49" fmla="*/ 226773 h 2116218"/>
              <a:gd name="connsiteX50" fmla="*/ 783771 w 1988166"/>
              <a:gd name="connsiteY50" fmla="*/ 116241 h 2116218"/>
              <a:gd name="connsiteX51" fmla="*/ 803868 w 1988166"/>
              <a:gd name="connsiteY51" fmla="*/ 50927 h 2116218"/>
              <a:gd name="connsiteX52" fmla="*/ 818940 w 1988166"/>
              <a:gd name="connsiteY52" fmla="*/ 40879 h 2116218"/>
              <a:gd name="connsiteX53" fmla="*/ 864158 w 1988166"/>
              <a:gd name="connsiteY53" fmla="*/ 20782 h 2116218"/>
              <a:gd name="connsiteX54" fmla="*/ 934496 w 1988166"/>
              <a:gd name="connsiteY54" fmla="*/ 685 h 2116218"/>
              <a:gd name="connsiteX55" fmla="*/ 1004835 w 1988166"/>
              <a:gd name="connsiteY55" fmla="*/ 5710 h 2116218"/>
              <a:gd name="connsiteX56" fmla="*/ 1055077 w 1988166"/>
              <a:gd name="connsiteY56" fmla="*/ 15758 h 2116218"/>
              <a:gd name="connsiteX57" fmla="*/ 1110342 w 1988166"/>
              <a:gd name="connsiteY57" fmla="*/ 76048 h 2116218"/>
              <a:gd name="connsiteX58" fmla="*/ 1170633 w 1988166"/>
              <a:gd name="connsiteY58" fmla="*/ 146386 h 2116218"/>
              <a:gd name="connsiteX59" fmla="*/ 1200778 w 1988166"/>
              <a:gd name="connsiteY59" fmla="*/ 392571 h 2116218"/>
              <a:gd name="connsiteX60" fmla="*/ 1200778 w 1988166"/>
              <a:gd name="connsiteY60" fmla="*/ 417692 h 2116218"/>
              <a:gd name="connsiteX61" fmla="*/ 1200778 w 1988166"/>
              <a:gd name="connsiteY61" fmla="*/ 553345 h 2116218"/>
              <a:gd name="connsiteX62" fmla="*/ 1200778 w 1988166"/>
              <a:gd name="connsiteY62" fmla="*/ 653828 h 2116218"/>
              <a:gd name="connsiteX63" fmla="*/ 1160584 w 1988166"/>
              <a:gd name="connsiteY63" fmla="*/ 749288 h 2116218"/>
              <a:gd name="connsiteX64" fmla="*/ 1130439 w 1988166"/>
              <a:gd name="connsiteY64" fmla="*/ 824650 h 2116218"/>
              <a:gd name="connsiteX65" fmla="*/ 1125415 w 1988166"/>
              <a:gd name="connsiteY65" fmla="*/ 884940 h 2116218"/>
              <a:gd name="connsiteX66" fmla="*/ 1165608 w 1988166"/>
              <a:gd name="connsiteY66" fmla="*/ 985424 h 2116218"/>
              <a:gd name="connsiteX67" fmla="*/ 1205802 w 1988166"/>
              <a:gd name="connsiteY67" fmla="*/ 1065811 h 2116218"/>
              <a:gd name="connsiteX68" fmla="*/ 1281164 w 1988166"/>
              <a:gd name="connsiteY68" fmla="*/ 1221560 h 2116218"/>
              <a:gd name="connsiteX69" fmla="*/ 1286189 w 1988166"/>
              <a:gd name="connsiteY69" fmla="*/ 1296923 h 2116218"/>
              <a:gd name="connsiteX70" fmla="*/ 1286189 w 1988166"/>
              <a:gd name="connsiteY70" fmla="*/ 1377310 h 2116218"/>
              <a:gd name="connsiteX71" fmla="*/ 1251019 w 1988166"/>
              <a:gd name="connsiteY71" fmla="*/ 1457696 h 2116218"/>
              <a:gd name="connsiteX72" fmla="*/ 919424 w 1988166"/>
              <a:gd name="connsiteY72" fmla="*/ 1919921 h 2116218"/>
              <a:gd name="connsiteX73" fmla="*/ 989762 w 1988166"/>
              <a:gd name="connsiteY73" fmla="*/ 2045525 h 2116218"/>
              <a:gd name="connsiteX74" fmla="*/ 1065125 w 1988166"/>
              <a:gd name="connsiteY74" fmla="*/ 2035477 h 2116218"/>
              <a:gd name="connsiteX75" fmla="*/ 1135463 w 1988166"/>
              <a:gd name="connsiteY75" fmla="*/ 1985235 h 2116218"/>
              <a:gd name="connsiteX76" fmla="*/ 1210826 w 1988166"/>
              <a:gd name="connsiteY76" fmla="*/ 1904848 h 2116218"/>
              <a:gd name="connsiteX77" fmla="*/ 1321358 w 1988166"/>
              <a:gd name="connsiteY77" fmla="*/ 1744074 h 2116218"/>
              <a:gd name="connsiteX78" fmla="*/ 1396720 w 1988166"/>
              <a:gd name="connsiteY78" fmla="*/ 1563204 h 2116218"/>
              <a:gd name="connsiteX79" fmla="*/ 1426866 w 1988166"/>
              <a:gd name="connsiteY79" fmla="*/ 1482817 h 2116218"/>
              <a:gd name="connsiteX80" fmla="*/ 1492180 w 1988166"/>
              <a:gd name="connsiteY80" fmla="*/ 1317019 h 2116218"/>
              <a:gd name="connsiteX81" fmla="*/ 1502228 w 1988166"/>
              <a:gd name="connsiteY81" fmla="*/ 1176342 h 2116218"/>
              <a:gd name="connsiteX82" fmla="*/ 1441938 w 1988166"/>
              <a:gd name="connsiteY82" fmla="*/ 1005521 h 2116218"/>
              <a:gd name="connsiteX83" fmla="*/ 1371600 w 1988166"/>
              <a:gd name="connsiteY83" fmla="*/ 774408 h 2116218"/>
              <a:gd name="connsiteX84" fmla="*/ 1361551 w 1988166"/>
              <a:gd name="connsiteY84" fmla="*/ 548321 h 2116218"/>
              <a:gd name="connsiteX85" fmla="*/ 1381648 w 1988166"/>
              <a:gd name="connsiteY85" fmla="*/ 332281 h 2116218"/>
              <a:gd name="connsiteX86" fmla="*/ 1462035 w 1988166"/>
              <a:gd name="connsiteY86" fmla="*/ 216725 h 2116218"/>
              <a:gd name="connsiteX87" fmla="*/ 1512277 w 1988166"/>
              <a:gd name="connsiteY87" fmla="*/ 181556 h 2116218"/>
              <a:gd name="connsiteX88" fmla="*/ 1552470 w 1988166"/>
              <a:gd name="connsiteY88" fmla="*/ 191604 h 2116218"/>
              <a:gd name="connsiteX89" fmla="*/ 1607736 w 1988166"/>
              <a:gd name="connsiteY89" fmla="*/ 241846 h 2116218"/>
              <a:gd name="connsiteX90" fmla="*/ 1607736 w 1988166"/>
              <a:gd name="connsiteY90" fmla="*/ 503103 h 2116218"/>
              <a:gd name="connsiteX91" fmla="*/ 1612760 w 1988166"/>
              <a:gd name="connsiteY91" fmla="*/ 628707 h 2116218"/>
              <a:gd name="connsiteX92" fmla="*/ 1652953 w 1988166"/>
              <a:gd name="connsiteY92" fmla="*/ 699046 h 2116218"/>
              <a:gd name="connsiteX93" fmla="*/ 1683098 w 1988166"/>
              <a:gd name="connsiteY93" fmla="*/ 804553 h 2116218"/>
              <a:gd name="connsiteX94" fmla="*/ 1698171 w 1988166"/>
              <a:gd name="connsiteY94" fmla="*/ 905037 h 2116218"/>
              <a:gd name="connsiteX95" fmla="*/ 1668026 w 1988166"/>
              <a:gd name="connsiteY95" fmla="*/ 1065811 h 2116218"/>
              <a:gd name="connsiteX96" fmla="*/ 1673050 w 1988166"/>
              <a:gd name="connsiteY96" fmla="*/ 1156246 h 2116218"/>
              <a:gd name="connsiteX97" fmla="*/ 1673050 w 1988166"/>
              <a:gd name="connsiteY97" fmla="*/ 1306971 h 2116218"/>
              <a:gd name="connsiteX98" fmla="*/ 1657978 w 1988166"/>
              <a:gd name="connsiteY98" fmla="*/ 1367261 h 2116218"/>
              <a:gd name="connsiteX99" fmla="*/ 1612760 w 1988166"/>
              <a:gd name="connsiteY99" fmla="*/ 1507938 h 2116218"/>
              <a:gd name="connsiteX100" fmla="*/ 1587639 w 1988166"/>
              <a:gd name="connsiteY100" fmla="*/ 1653639 h 2116218"/>
              <a:gd name="connsiteX101" fmla="*/ 1567542 w 1988166"/>
              <a:gd name="connsiteY101" fmla="*/ 1739050 h 2116218"/>
              <a:gd name="connsiteX102" fmla="*/ 1592663 w 1988166"/>
              <a:gd name="connsiteY102" fmla="*/ 1814413 h 2116218"/>
              <a:gd name="connsiteX103" fmla="*/ 1627833 w 1988166"/>
              <a:gd name="connsiteY103" fmla="*/ 1839534 h 2116218"/>
              <a:gd name="connsiteX104" fmla="*/ 1673050 w 1988166"/>
              <a:gd name="connsiteY104" fmla="*/ 1839534 h 2116218"/>
              <a:gd name="connsiteX105" fmla="*/ 1728316 w 1988166"/>
              <a:gd name="connsiteY105" fmla="*/ 1819437 h 2116218"/>
              <a:gd name="connsiteX106" fmla="*/ 1778558 w 1988166"/>
              <a:gd name="connsiteY106" fmla="*/ 1764171 h 2116218"/>
              <a:gd name="connsiteX107" fmla="*/ 1798655 w 1988166"/>
              <a:gd name="connsiteY107" fmla="*/ 1638567 h 2116218"/>
              <a:gd name="connsiteX108" fmla="*/ 1833824 w 1988166"/>
              <a:gd name="connsiteY108" fmla="*/ 1563204 h 2116218"/>
              <a:gd name="connsiteX109" fmla="*/ 1909186 w 1988166"/>
              <a:gd name="connsiteY109" fmla="*/ 1497890 h 2116218"/>
              <a:gd name="connsiteX110" fmla="*/ 1969477 w 1988166"/>
              <a:gd name="connsiteY110" fmla="*/ 1322044 h 2116218"/>
              <a:gd name="connsiteX111" fmla="*/ 1984549 w 1988166"/>
              <a:gd name="connsiteY111" fmla="*/ 1246681 h 2116218"/>
              <a:gd name="connsiteX112" fmla="*/ 1984549 w 1988166"/>
              <a:gd name="connsiteY112" fmla="*/ 1141173 h 2116218"/>
              <a:gd name="connsiteX113" fmla="*/ 1944356 w 1988166"/>
              <a:gd name="connsiteY113" fmla="*/ 1040690 h 2116218"/>
              <a:gd name="connsiteX114" fmla="*/ 1934307 w 1988166"/>
              <a:gd name="connsiteY114" fmla="*/ 955279 h 2116218"/>
              <a:gd name="connsiteX115" fmla="*/ 1929283 w 1988166"/>
              <a:gd name="connsiteY115" fmla="*/ 940206 h 2116218"/>
              <a:gd name="connsiteX116" fmla="*/ 1919235 w 1988166"/>
              <a:gd name="connsiteY116" fmla="*/ 915085 h 2116218"/>
              <a:gd name="connsiteX117" fmla="*/ 1924259 w 1988166"/>
              <a:gd name="connsiteY117" fmla="*/ 915085 h 2116218"/>
              <a:gd name="connsiteX0" fmla="*/ 0 w 1902755"/>
              <a:gd name="connsiteY0" fmla="*/ 2110839 h 2116218"/>
              <a:gd name="connsiteX1" fmla="*/ 115556 w 1902755"/>
              <a:gd name="connsiteY1" fmla="*/ 2110839 h 2116218"/>
              <a:gd name="connsiteX2" fmla="*/ 195942 w 1902755"/>
              <a:gd name="connsiteY2" fmla="*/ 2060597 h 2116218"/>
              <a:gd name="connsiteX3" fmla="*/ 226087 w 1902755"/>
              <a:gd name="connsiteY3" fmla="*/ 2020404 h 2116218"/>
              <a:gd name="connsiteX4" fmla="*/ 236136 w 1902755"/>
              <a:gd name="connsiteY4" fmla="*/ 1980211 h 2116218"/>
              <a:gd name="connsiteX5" fmla="*/ 205991 w 1902755"/>
              <a:gd name="connsiteY5" fmla="*/ 1889775 h 2116218"/>
              <a:gd name="connsiteX6" fmla="*/ 145701 w 1902755"/>
              <a:gd name="connsiteY6" fmla="*/ 1814413 h 2116218"/>
              <a:gd name="connsiteX7" fmla="*/ 95459 w 1902755"/>
              <a:gd name="connsiteY7" fmla="*/ 1708905 h 2116218"/>
              <a:gd name="connsiteX8" fmla="*/ 95459 w 1902755"/>
              <a:gd name="connsiteY8" fmla="*/ 1633542 h 2116218"/>
              <a:gd name="connsiteX9" fmla="*/ 95459 w 1902755"/>
              <a:gd name="connsiteY9" fmla="*/ 1502914 h 2116218"/>
              <a:gd name="connsiteX10" fmla="*/ 100483 w 1902755"/>
              <a:gd name="connsiteY10" fmla="*/ 1367261 h 2116218"/>
              <a:gd name="connsiteX11" fmla="*/ 95459 w 1902755"/>
              <a:gd name="connsiteY11" fmla="*/ 1281850 h 2116218"/>
              <a:gd name="connsiteX12" fmla="*/ 75362 w 1902755"/>
              <a:gd name="connsiteY12" fmla="*/ 1141173 h 2116218"/>
              <a:gd name="connsiteX13" fmla="*/ 110531 w 1902755"/>
              <a:gd name="connsiteY13" fmla="*/ 1070835 h 2116218"/>
              <a:gd name="connsiteX14" fmla="*/ 130628 w 1902755"/>
              <a:gd name="connsiteY14" fmla="*/ 920110 h 2116218"/>
              <a:gd name="connsiteX15" fmla="*/ 90435 w 1902755"/>
              <a:gd name="connsiteY15" fmla="*/ 749288 h 2116218"/>
              <a:gd name="connsiteX16" fmla="*/ 50241 w 1902755"/>
              <a:gd name="connsiteY16" fmla="*/ 663877 h 2116218"/>
              <a:gd name="connsiteX17" fmla="*/ 20096 w 1902755"/>
              <a:gd name="connsiteY17" fmla="*/ 508127 h 2116218"/>
              <a:gd name="connsiteX18" fmla="*/ 20096 w 1902755"/>
              <a:gd name="connsiteY18" fmla="*/ 397595 h 2116218"/>
              <a:gd name="connsiteX19" fmla="*/ 50241 w 1902755"/>
              <a:gd name="connsiteY19" fmla="*/ 266967 h 2116218"/>
              <a:gd name="connsiteX20" fmla="*/ 120580 w 1902755"/>
              <a:gd name="connsiteY20" fmla="*/ 176531 h 2116218"/>
              <a:gd name="connsiteX21" fmla="*/ 185894 w 1902755"/>
              <a:gd name="connsiteY21" fmla="*/ 146386 h 2116218"/>
              <a:gd name="connsiteX22" fmla="*/ 271305 w 1902755"/>
              <a:gd name="connsiteY22" fmla="*/ 111217 h 2116218"/>
              <a:gd name="connsiteX23" fmla="*/ 346668 w 1902755"/>
              <a:gd name="connsiteY23" fmla="*/ 101169 h 2116218"/>
              <a:gd name="connsiteX24" fmla="*/ 401934 w 1902755"/>
              <a:gd name="connsiteY24" fmla="*/ 161459 h 2116218"/>
              <a:gd name="connsiteX25" fmla="*/ 396909 w 1902755"/>
              <a:gd name="connsiteY25" fmla="*/ 261942 h 2116218"/>
              <a:gd name="connsiteX26" fmla="*/ 417006 w 1902755"/>
              <a:gd name="connsiteY26" fmla="*/ 407644 h 2116218"/>
              <a:gd name="connsiteX27" fmla="*/ 447151 w 1902755"/>
              <a:gd name="connsiteY27" fmla="*/ 513151 h 2116218"/>
              <a:gd name="connsiteX28" fmla="*/ 462224 w 1902755"/>
              <a:gd name="connsiteY28" fmla="*/ 588514 h 2116218"/>
              <a:gd name="connsiteX29" fmla="*/ 477296 w 1902755"/>
              <a:gd name="connsiteY29" fmla="*/ 678949 h 2116218"/>
              <a:gd name="connsiteX30" fmla="*/ 507441 w 1902755"/>
              <a:gd name="connsiteY30" fmla="*/ 759336 h 2116218"/>
              <a:gd name="connsiteX31" fmla="*/ 522514 w 1902755"/>
              <a:gd name="connsiteY31" fmla="*/ 794505 h 2116218"/>
              <a:gd name="connsiteX32" fmla="*/ 547635 w 1902755"/>
              <a:gd name="connsiteY32" fmla="*/ 829674 h 2116218"/>
              <a:gd name="connsiteX33" fmla="*/ 592852 w 1902755"/>
              <a:gd name="connsiteY33" fmla="*/ 970351 h 2116218"/>
              <a:gd name="connsiteX34" fmla="*/ 648118 w 1902755"/>
              <a:gd name="connsiteY34" fmla="*/ 1106004 h 2116218"/>
              <a:gd name="connsiteX35" fmla="*/ 703384 w 1902755"/>
              <a:gd name="connsiteY35" fmla="*/ 1221560 h 2116218"/>
              <a:gd name="connsiteX36" fmla="*/ 803868 w 1902755"/>
              <a:gd name="connsiteY36" fmla="*/ 1296923 h 2116218"/>
              <a:gd name="connsiteX37" fmla="*/ 894303 w 1902755"/>
              <a:gd name="connsiteY37" fmla="*/ 1296923 h 2116218"/>
              <a:gd name="connsiteX38" fmla="*/ 929472 w 1902755"/>
              <a:gd name="connsiteY38" fmla="*/ 1256729 h 2116218"/>
              <a:gd name="connsiteX39" fmla="*/ 889279 w 1902755"/>
              <a:gd name="connsiteY39" fmla="*/ 1186391 h 2116218"/>
              <a:gd name="connsiteX40" fmla="*/ 859134 w 1902755"/>
              <a:gd name="connsiteY40" fmla="*/ 1111028 h 2116218"/>
              <a:gd name="connsiteX41" fmla="*/ 834013 w 1902755"/>
              <a:gd name="connsiteY41" fmla="*/ 1055762 h 2116218"/>
              <a:gd name="connsiteX42" fmla="*/ 803868 w 1902755"/>
              <a:gd name="connsiteY42" fmla="*/ 935182 h 2116218"/>
              <a:gd name="connsiteX43" fmla="*/ 783771 w 1902755"/>
              <a:gd name="connsiteY43" fmla="*/ 809578 h 2116218"/>
              <a:gd name="connsiteX44" fmla="*/ 778747 w 1902755"/>
              <a:gd name="connsiteY44" fmla="*/ 653828 h 2116218"/>
              <a:gd name="connsiteX45" fmla="*/ 778747 w 1902755"/>
              <a:gd name="connsiteY45" fmla="*/ 543296 h 2116218"/>
              <a:gd name="connsiteX46" fmla="*/ 768698 w 1902755"/>
              <a:gd name="connsiteY46" fmla="*/ 427740 h 2116218"/>
              <a:gd name="connsiteX47" fmla="*/ 753626 w 1902755"/>
              <a:gd name="connsiteY47" fmla="*/ 307160 h 2116218"/>
              <a:gd name="connsiteX48" fmla="*/ 713433 w 1902755"/>
              <a:gd name="connsiteY48" fmla="*/ 226773 h 2116218"/>
              <a:gd name="connsiteX49" fmla="*/ 698360 w 1902755"/>
              <a:gd name="connsiteY49" fmla="*/ 116241 h 2116218"/>
              <a:gd name="connsiteX50" fmla="*/ 718457 w 1902755"/>
              <a:gd name="connsiteY50" fmla="*/ 50927 h 2116218"/>
              <a:gd name="connsiteX51" fmla="*/ 733529 w 1902755"/>
              <a:gd name="connsiteY51" fmla="*/ 40879 h 2116218"/>
              <a:gd name="connsiteX52" fmla="*/ 778747 w 1902755"/>
              <a:gd name="connsiteY52" fmla="*/ 20782 h 2116218"/>
              <a:gd name="connsiteX53" fmla="*/ 849085 w 1902755"/>
              <a:gd name="connsiteY53" fmla="*/ 685 h 2116218"/>
              <a:gd name="connsiteX54" fmla="*/ 919424 w 1902755"/>
              <a:gd name="connsiteY54" fmla="*/ 5710 h 2116218"/>
              <a:gd name="connsiteX55" fmla="*/ 969666 w 1902755"/>
              <a:gd name="connsiteY55" fmla="*/ 15758 h 2116218"/>
              <a:gd name="connsiteX56" fmla="*/ 1024931 w 1902755"/>
              <a:gd name="connsiteY56" fmla="*/ 76048 h 2116218"/>
              <a:gd name="connsiteX57" fmla="*/ 1085222 w 1902755"/>
              <a:gd name="connsiteY57" fmla="*/ 146386 h 2116218"/>
              <a:gd name="connsiteX58" fmla="*/ 1115367 w 1902755"/>
              <a:gd name="connsiteY58" fmla="*/ 392571 h 2116218"/>
              <a:gd name="connsiteX59" fmla="*/ 1115367 w 1902755"/>
              <a:gd name="connsiteY59" fmla="*/ 417692 h 2116218"/>
              <a:gd name="connsiteX60" fmla="*/ 1115367 w 1902755"/>
              <a:gd name="connsiteY60" fmla="*/ 553345 h 2116218"/>
              <a:gd name="connsiteX61" fmla="*/ 1115367 w 1902755"/>
              <a:gd name="connsiteY61" fmla="*/ 653828 h 2116218"/>
              <a:gd name="connsiteX62" fmla="*/ 1075173 w 1902755"/>
              <a:gd name="connsiteY62" fmla="*/ 749288 h 2116218"/>
              <a:gd name="connsiteX63" fmla="*/ 1045028 w 1902755"/>
              <a:gd name="connsiteY63" fmla="*/ 824650 h 2116218"/>
              <a:gd name="connsiteX64" fmla="*/ 1040004 w 1902755"/>
              <a:gd name="connsiteY64" fmla="*/ 884940 h 2116218"/>
              <a:gd name="connsiteX65" fmla="*/ 1080197 w 1902755"/>
              <a:gd name="connsiteY65" fmla="*/ 985424 h 2116218"/>
              <a:gd name="connsiteX66" fmla="*/ 1120391 w 1902755"/>
              <a:gd name="connsiteY66" fmla="*/ 1065811 h 2116218"/>
              <a:gd name="connsiteX67" fmla="*/ 1195753 w 1902755"/>
              <a:gd name="connsiteY67" fmla="*/ 1221560 h 2116218"/>
              <a:gd name="connsiteX68" fmla="*/ 1200778 w 1902755"/>
              <a:gd name="connsiteY68" fmla="*/ 1296923 h 2116218"/>
              <a:gd name="connsiteX69" fmla="*/ 1200778 w 1902755"/>
              <a:gd name="connsiteY69" fmla="*/ 1377310 h 2116218"/>
              <a:gd name="connsiteX70" fmla="*/ 1165608 w 1902755"/>
              <a:gd name="connsiteY70" fmla="*/ 1457696 h 2116218"/>
              <a:gd name="connsiteX71" fmla="*/ 834013 w 1902755"/>
              <a:gd name="connsiteY71" fmla="*/ 1919921 h 2116218"/>
              <a:gd name="connsiteX72" fmla="*/ 904351 w 1902755"/>
              <a:gd name="connsiteY72" fmla="*/ 2045525 h 2116218"/>
              <a:gd name="connsiteX73" fmla="*/ 979714 w 1902755"/>
              <a:gd name="connsiteY73" fmla="*/ 2035477 h 2116218"/>
              <a:gd name="connsiteX74" fmla="*/ 1050052 w 1902755"/>
              <a:gd name="connsiteY74" fmla="*/ 1985235 h 2116218"/>
              <a:gd name="connsiteX75" fmla="*/ 1125415 w 1902755"/>
              <a:gd name="connsiteY75" fmla="*/ 1904848 h 2116218"/>
              <a:gd name="connsiteX76" fmla="*/ 1235947 w 1902755"/>
              <a:gd name="connsiteY76" fmla="*/ 1744074 h 2116218"/>
              <a:gd name="connsiteX77" fmla="*/ 1311309 w 1902755"/>
              <a:gd name="connsiteY77" fmla="*/ 1563204 h 2116218"/>
              <a:gd name="connsiteX78" fmla="*/ 1341455 w 1902755"/>
              <a:gd name="connsiteY78" fmla="*/ 1482817 h 2116218"/>
              <a:gd name="connsiteX79" fmla="*/ 1406769 w 1902755"/>
              <a:gd name="connsiteY79" fmla="*/ 1317019 h 2116218"/>
              <a:gd name="connsiteX80" fmla="*/ 1416817 w 1902755"/>
              <a:gd name="connsiteY80" fmla="*/ 1176342 h 2116218"/>
              <a:gd name="connsiteX81" fmla="*/ 1356527 w 1902755"/>
              <a:gd name="connsiteY81" fmla="*/ 1005521 h 2116218"/>
              <a:gd name="connsiteX82" fmla="*/ 1286189 w 1902755"/>
              <a:gd name="connsiteY82" fmla="*/ 774408 h 2116218"/>
              <a:gd name="connsiteX83" fmla="*/ 1276140 w 1902755"/>
              <a:gd name="connsiteY83" fmla="*/ 548321 h 2116218"/>
              <a:gd name="connsiteX84" fmla="*/ 1296237 w 1902755"/>
              <a:gd name="connsiteY84" fmla="*/ 332281 h 2116218"/>
              <a:gd name="connsiteX85" fmla="*/ 1376624 w 1902755"/>
              <a:gd name="connsiteY85" fmla="*/ 216725 h 2116218"/>
              <a:gd name="connsiteX86" fmla="*/ 1426866 w 1902755"/>
              <a:gd name="connsiteY86" fmla="*/ 181556 h 2116218"/>
              <a:gd name="connsiteX87" fmla="*/ 1467059 w 1902755"/>
              <a:gd name="connsiteY87" fmla="*/ 191604 h 2116218"/>
              <a:gd name="connsiteX88" fmla="*/ 1522325 w 1902755"/>
              <a:gd name="connsiteY88" fmla="*/ 241846 h 2116218"/>
              <a:gd name="connsiteX89" fmla="*/ 1522325 w 1902755"/>
              <a:gd name="connsiteY89" fmla="*/ 503103 h 2116218"/>
              <a:gd name="connsiteX90" fmla="*/ 1527349 w 1902755"/>
              <a:gd name="connsiteY90" fmla="*/ 628707 h 2116218"/>
              <a:gd name="connsiteX91" fmla="*/ 1567542 w 1902755"/>
              <a:gd name="connsiteY91" fmla="*/ 699046 h 2116218"/>
              <a:gd name="connsiteX92" fmla="*/ 1597687 w 1902755"/>
              <a:gd name="connsiteY92" fmla="*/ 804553 h 2116218"/>
              <a:gd name="connsiteX93" fmla="*/ 1612760 w 1902755"/>
              <a:gd name="connsiteY93" fmla="*/ 905037 h 2116218"/>
              <a:gd name="connsiteX94" fmla="*/ 1582615 w 1902755"/>
              <a:gd name="connsiteY94" fmla="*/ 1065811 h 2116218"/>
              <a:gd name="connsiteX95" fmla="*/ 1587639 w 1902755"/>
              <a:gd name="connsiteY95" fmla="*/ 1156246 h 2116218"/>
              <a:gd name="connsiteX96" fmla="*/ 1587639 w 1902755"/>
              <a:gd name="connsiteY96" fmla="*/ 1306971 h 2116218"/>
              <a:gd name="connsiteX97" fmla="*/ 1572567 w 1902755"/>
              <a:gd name="connsiteY97" fmla="*/ 1367261 h 2116218"/>
              <a:gd name="connsiteX98" fmla="*/ 1527349 w 1902755"/>
              <a:gd name="connsiteY98" fmla="*/ 1507938 h 2116218"/>
              <a:gd name="connsiteX99" fmla="*/ 1502228 w 1902755"/>
              <a:gd name="connsiteY99" fmla="*/ 1653639 h 2116218"/>
              <a:gd name="connsiteX100" fmla="*/ 1482131 w 1902755"/>
              <a:gd name="connsiteY100" fmla="*/ 1739050 h 2116218"/>
              <a:gd name="connsiteX101" fmla="*/ 1507252 w 1902755"/>
              <a:gd name="connsiteY101" fmla="*/ 1814413 h 2116218"/>
              <a:gd name="connsiteX102" fmla="*/ 1542422 w 1902755"/>
              <a:gd name="connsiteY102" fmla="*/ 1839534 h 2116218"/>
              <a:gd name="connsiteX103" fmla="*/ 1587639 w 1902755"/>
              <a:gd name="connsiteY103" fmla="*/ 1839534 h 2116218"/>
              <a:gd name="connsiteX104" fmla="*/ 1642905 w 1902755"/>
              <a:gd name="connsiteY104" fmla="*/ 1819437 h 2116218"/>
              <a:gd name="connsiteX105" fmla="*/ 1693147 w 1902755"/>
              <a:gd name="connsiteY105" fmla="*/ 1764171 h 2116218"/>
              <a:gd name="connsiteX106" fmla="*/ 1713244 w 1902755"/>
              <a:gd name="connsiteY106" fmla="*/ 1638567 h 2116218"/>
              <a:gd name="connsiteX107" fmla="*/ 1748413 w 1902755"/>
              <a:gd name="connsiteY107" fmla="*/ 1563204 h 2116218"/>
              <a:gd name="connsiteX108" fmla="*/ 1823775 w 1902755"/>
              <a:gd name="connsiteY108" fmla="*/ 1497890 h 2116218"/>
              <a:gd name="connsiteX109" fmla="*/ 1884066 w 1902755"/>
              <a:gd name="connsiteY109" fmla="*/ 1322044 h 2116218"/>
              <a:gd name="connsiteX110" fmla="*/ 1899138 w 1902755"/>
              <a:gd name="connsiteY110" fmla="*/ 1246681 h 2116218"/>
              <a:gd name="connsiteX111" fmla="*/ 1899138 w 1902755"/>
              <a:gd name="connsiteY111" fmla="*/ 1141173 h 2116218"/>
              <a:gd name="connsiteX112" fmla="*/ 1858945 w 1902755"/>
              <a:gd name="connsiteY112" fmla="*/ 1040690 h 2116218"/>
              <a:gd name="connsiteX113" fmla="*/ 1848896 w 1902755"/>
              <a:gd name="connsiteY113" fmla="*/ 955279 h 2116218"/>
              <a:gd name="connsiteX114" fmla="*/ 1843872 w 1902755"/>
              <a:gd name="connsiteY114" fmla="*/ 940206 h 2116218"/>
              <a:gd name="connsiteX115" fmla="*/ 1833824 w 1902755"/>
              <a:gd name="connsiteY115" fmla="*/ 915085 h 2116218"/>
              <a:gd name="connsiteX116" fmla="*/ 1838848 w 1902755"/>
              <a:gd name="connsiteY116" fmla="*/ 915085 h 2116218"/>
              <a:gd name="connsiteX0" fmla="*/ 99228 w 1886427"/>
              <a:gd name="connsiteY0" fmla="*/ 2110839 h 2110839"/>
              <a:gd name="connsiteX1" fmla="*/ 179614 w 1886427"/>
              <a:gd name="connsiteY1" fmla="*/ 2060597 h 2110839"/>
              <a:gd name="connsiteX2" fmla="*/ 209759 w 1886427"/>
              <a:gd name="connsiteY2" fmla="*/ 2020404 h 2110839"/>
              <a:gd name="connsiteX3" fmla="*/ 219808 w 1886427"/>
              <a:gd name="connsiteY3" fmla="*/ 1980211 h 2110839"/>
              <a:gd name="connsiteX4" fmla="*/ 189663 w 1886427"/>
              <a:gd name="connsiteY4" fmla="*/ 1889775 h 2110839"/>
              <a:gd name="connsiteX5" fmla="*/ 129373 w 1886427"/>
              <a:gd name="connsiteY5" fmla="*/ 1814413 h 2110839"/>
              <a:gd name="connsiteX6" fmla="*/ 79131 w 1886427"/>
              <a:gd name="connsiteY6" fmla="*/ 1708905 h 2110839"/>
              <a:gd name="connsiteX7" fmla="*/ 79131 w 1886427"/>
              <a:gd name="connsiteY7" fmla="*/ 1633542 h 2110839"/>
              <a:gd name="connsiteX8" fmla="*/ 79131 w 1886427"/>
              <a:gd name="connsiteY8" fmla="*/ 1502914 h 2110839"/>
              <a:gd name="connsiteX9" fmla="*/ 84155 w 1886427"/>
              <a:gd name="connsiteY9" fmla="*/ 1367261 h 2110839"/>
              <a:gd name="connsiteX10" fmla="*/ 79131 w 1886427"/>
              <a:gd name="connsiteY10" fmla="*/ 1281850 h 2110839"/>
              <a:gd name="connsiteX11" fmla="*/ 59034 w 1886427"/>
              <a:gd name="connsiteY11" fmla="*/ 1141173 h 2110839"/>
              <a:gd name="connsiteX12" fmla="*/ 94203 w 1886427"/>
              <a:gd name="connsiteY12" fmla="*/ 1070835 h 2110839"/>
              <a:gd name="connsiteX13" fmla="*/ 114300 w 1886427"/>
              <a:gd name="connsiteY13" fmla="*/ 920110 h 2110839"/>
              <a:gd name="connsiteX14" fmla="*/ 74107 w 1886427"/>
              <a:gd name="connsiteY14" fmla="*/ 749288 h 2110839"/>
              <a:gd name="connsiteX15" fmla="*/ 33913 w 1886427"/>
              <a:gd name="connsiteY15" fmla="*/ 663877 h 2110839"/>
              <a:gd name="connsiteX16" fmla="*/ 3768 w 1886427"/>
              <a:gd name="connsiteY16" fmla="*/ 508127 h 2110839"/>
              <a:gd name="connsiteX17" fmla="*/ 3768 w 1886427"/>
              <a:gd name="connsiteY17" fmla="*/ 397595 h 2110839"/>
              <a:gd name="connsiteX18" fmla="*/ 33913 w 1886427"/>
              <a:gd name="connsiteY18" fmla="*/ 266967 h 2110839"/>
              <a:gd name="connsiteX19" fmla="*/ 104252 w 1886427"/>
              <a:gd name="connsiteY19" fmla="*/ 176531 h 2110839"/>
              <a:gd name="connsiteX20" fmla="*/ 169566 w 1886427"/>
              <a:gd name="connsiteY20" fmla="*/ 146386 h 2110839"/>
              <a:gd name="connsiteX21" fmla="*/ 254977 w 1886427"/>
              <a:gd name="connsiteY21" fmla="*/ 111217 h 2110839"/>
              <a:gd name="connsiteX22" fmla="*/ 330340 w 1886427"/>
              <a:gd name="connsiteY22" fmla="*/ 101169 h 2110839"/>
              <a:gd name="connsiteX23" fmla="*/ 385606 w 1886427"/>
              <a:gd name="connsiteY23" fmla="*/ 161459 h 2110839"/>
              <a:gd name="connsiteX24" fmla="*/ 380581 w 1886427"/>
              <a:gd name="connsiteY24" fmla="*/ 261942 h 2110839"/>
              <a:gd name="connsiteX25" fmla="*/ 400678 w 1886427"/>
              <a:gd name="connsiteY25" fmla="*/ 407644 h 2110839"/>
              <a:gd name="connsiteX26" fmla="*/ 430823 w 1886427"/>
              <a:gd name="connsiteY26" fmla="*/ 513151 h 2110839"/>
              <a:gd name="connsiteX27" fmla="*/ 445896 w 1886427"/>
              <a:gd name="connsiteY27" fmla="*/ 588514 h 2110839"/>
              <a:gd name="connsiteX28" fmla="*/ 460968 w 1886427"/>
              <a:gd name="connsiteY28" fmla="*/ 678949 h 2110839"/>
              <a:gd name="connsiteX29" fmla="*/ 491113 w 1886427"/>
              <a:gd name="connsiteY29" fmla="*/ 759336 h 2110839"/>
              <a:gd name="connsiteX30" fmla="*/ 506186 w 1886427"/>
              <a:gd name="connsiteY30" fmla="*/ 794505 h 2110839"/>
              <a:gd name="connsiteX31" fmla="*/ 531307 w 1886427"/>
              <a:gd name="connsiteY31" fmla="*/ 829674 h 2110839"/>
              <a:gd name="connsiteX32" fmla="*/ 576524 w 1886427"/>
              <a:gd name="connsiteY32" fmla="*/ 970351 h 2110839"/>
              <a:gd name="connsiteX33" fmla="*/ 631790 w 1886427"/>
              <a:gd name="connsiteY33" fmla="*/ 1106004 h 2110839"/>
              <a:gd name="connsiteX34" fmla="*/ 687056 w 1886427"/>
              <a:gd name="connsiteY34" fmla="*/ 1221560 h 2110839"/>
              <a:gd name="connsiteX35" fmla="*/ 787540 w 1886427"/>
              <a:gd name="connsiteY35" fmla="*/ 1296923 h 2110839"/>
              <a:gd name="connsiteX36" fmla="*/ 877975 w 1886427"/>
              <a:gd name="connsiteY36" fmla="*/ 1296923 h 2110839"/>
              <a:gd name="connsiteX37" fmla="*/ 913144 w 1886427"/>
              <a:gd name="connsiteY37" fmla="*/ 1256729 h 2110839"/>
              <a:gd name="connsiteX38" fmla="*/ 872951 w 1886427"/>
              <a:gd name="connsiteY38" fmla="*/ 1186391 h 2110839"/>
              <a:gd name="connsiteX39" fmla="*/ 842806 w 1886427"/>
              <a:gd name="connsiteY39" fmla="*/ 1111028 h 2110839"/>
              <a:gd name="connsiteX40" fmla="*/ 817685 w 1886427"/>
              <a:gd name="connsiteY40" fmla="*/ 1055762 h 2110839"/>
              <a:gd name="connsiteX41" fmla="*/ 787540 w 1886427"/>
              <a:gd name="connsiteY41" fmla="*/ 935182 h 2110839"/>
              <a:gd name="connsiteX42" fmla="*/ 767443 w 1886427"/>
              <a:gd name="connsiteY42" fmla="*/ 809578 h 2110839"/>
              <a:gd name="connsiteX43" fmla="*/ 762419 w 1886427"/>
              <a:gd name="connsiteY43" fmla="*/ 653828 h 2110839"/>
              <a:gd name="connsiteX44" fmla="*/ 762419 w 1886427"/>
              <a:gd name="connsiteY44" fmla="*/ 543296 h 2110839"/>
              <a:gd name="connsiteX45" fmla="*/ 752370 w 1886427"/>
              <a:gd name="connsiteY45" fmla="*/ 427740 h 2110839"/>
              <a:gd name="connsiteX46" fmla="*/ 737298 w 1886427"/>
              <a:gd name="connsiteY46" fmla="*/ 307160 h 2110839"/>
              <a:gd name="connsiteX47" fmla="*/ 697105 w 1886427"/>
              <a:gd name="connsiteY47" fmla="*/ 226773 h 2110839"/>
              <a:gd name="connsiteX48" fmla="*/ 682032 w 1886427"/>
              <a:gd name="connsiteY48" fmla="*/ 116241 h 2110839"/>
              <a:gd name="connsiteX49" fmla="*/ 702129 w 1886427"/>
              <a:gd name="connsiteY49" fmla="*/ 50927 h 2110839"/>
              <a:gd name="connsiteX50" fmla="*/ 717201 w 1886427"/>
              <a:gd name="connsiteY50" fmla="*/ 40879 h 2110839"/>
              <a:gd name="connsiteX51" fmla="*/ 762419 w 1886427"/>
              <a:gd name="connsiteY51" fmla="*/ 20782 h 2110839"/>
              <a:gd name="connsiteX52" fmla="*/ 832757 w 1886427"/>
              <a:gd name="connsiteY52" fmla="*/ 685 h 2110839"/>
              <a:gd name="connsiteX53" fmla="*/ 903096 w 1886427"/>
              <a:gd name="connsiteY53" fmla="*/ 5710 h 2110839"/>
              <a:gd name="connsiteX54" fmla="*/ 953338 w 1886427"/>
              <a:gd name="connsiteY54" fmla="*/ 15758 h 2110839"/>
              <a:gd name="connsiteX55" fmla="*/ 1008603 w 1886427"/>
              <a:gd name="connsiteY55" fmla="*/ 76048 h 2110839"/>
              <a:gd name="connsiteX56" fmla="*/ 1068894 w 1886427"/>
              <a:gd name="connsiteY56" fmla="*/ 146386 h 2110839"/>
              <a:gd name="connsiteX57" fmla="*/ 1099039 w 1886427"/>
              <a:gd name="connsiteY57" fmla="*/ 392571 h 2110839"/>
              <a:gd name="connsiteX58" fmla="*/ 1099039 w 1886427"/>
              <a:gd name="connsiteY58" fmla="*/ 417692 h 2110839"/>
              <a:gd name="connsiteX59" fmla="*/ 1099039 w 1886427"/>
              <a:gd name="connsiteY59" fmla="*/ 553345 h 2110839"/>
              <a:gd name="connsiteX60" fmla="*/ 1099039 w 1886427"/>
              <a:gd name="connsiteY60" fmla="*/ 653828 h 2110839"/>
              <a:gd name="connsiteX61" fmla="*/ 1058845 w 1886427"/>
              <a:gd name="connsiteY61" fmla="*/ 749288 h 2110839"/>
              <a:gd name="connsiteX62" fmla="*/ 1028700 w 1886427"/>
              <a:gd name="connsiteY62" fmla="*/ 824650 h 2110839"/>
              <a:gd name="connsiteX63" fmla="*/ 1023676 w 1886427"/>
              <a:gd name="connsiteY63" fmla="*/ 884940 h 2110839"/>
              <a:gd name="connsiteX64" fmla="*/ 1063869 w 1886427"/>
              <a:gd name="connsiteY64" fmla="*/ 985424 h 2110839"/>
              <a:gd name="connsiteX65" fmla="*/ 1104063 w 1886427"/>
              <a:gd name="connsiteY65" fmla="*/ 1065811 h 2110839"/>
              <a:gd name="connsiteX66" fmla="*/ 1179425 w 1886427"/>
              <a:gd name="connsiteY66" fmla="*/ 1221560 h 2110839"/>
              <a:gd name="connsiteX67" fmla="*/ 1184450 w 1886427"/>
              <a:gd name="connsiteY67" fmla="*/ 1296923 h 2110839"/>
              <a:gd name="connsiteX68" fmla="*/ 1184450 w 1886427"/>
              <a:gd name="connsiteY68" fmla="*/ 1377310 h 2110839"/>
              <a:gd name="connsiteX69" fmla="*/ 1149280 w 1886427"/>
              <a:gd name="connsiteY69" fmla="*/ 1457696 h 2110839"/>
              <a:gd name="connsiteX70" fmla="*/ 817685 w 1886427"/>
              <a:gd name="connsiteY70" fmla="*/ 1919921 h 2110839"/>
              <a:gd name="connsiteX71" fmla="*/ 888023 w 1886427"/>
              <a:gd name="connsiteY71" fmla="*/ 2045525 h 2110839"/>
              <a:gd name="connsiteX72" fmla="*/ 963386 w 1886427"/>
              <a:gd name="connsiteY72" fmla="*/ 2035477 h 2110839"/>
              <a:gd name="connsiteX73" fmla="*/ 1033724 w 1886427"/>
              <a:gd name="connsiteY73" fmla="*/ 1985235 h 2110839"/>
              <a:gd name="connsiteX74" fmla="*/ 1109087 w 1886427"/>
              <a:gd name="connsiteY74" fmla="*/ 1904848 h 2110839"/>
              <a:gd name="connsiteX75" fmla="*/ 1219619 w 1886427"/>
              <a:gd name="connsiteY75" fmla="*/ 1744074 h 2110839"/>
              <a:gd name="connsiteX76" fmla="*/ 1294981 w 1886427"/>
              <a:gd name="connsiteY76" fmla="*/ 1563204 h 2110839"/>
              <a:gd name="connsiteX77" fmla="*/ 1325127 w 1886427"/>
              <a:gd name="connsiteY77" fmla="*/ 1482817 h 2110839"/>
              <a:gd name="connsiteX78" fmla="*/ 1390441 w 1886427"/>
              <a:gd name="connsiteY78" fmla="*/ 1317019 h 2110839"/>
              <a:gd name="connsiteX79" fmla="*/ 1400489 w 1886427"/>
              <a:gd name="connsiteY79" fmla="*/ 1176342 h 2110839"/>
              <a:gd name="connsiteX80" fmla="*/ 1340199 w 1886427"/>
              <a:gd name="connsiteY80" fmla="*/ 1005521 h 2110839"/>
              <a:gd name="connsiteX81" fmla="*/ 1269861 w 1886427"/>
              <a:gd name="connsiteY81" fmla="*/ 774408 h 2110839"/>
              <a:gd name="connsiteX82" fmla="*/ 1259812 w 1886427"/>
              <a:gd name="connsiteY82" fmla="*/ 548321 h 2110839"/>
              <a:gd name="connsiteX83" fmla="*/ 1279909 w 1886427"/>
              <a:gd name="connsiteY83" fmla="*/ 332281 h 2110839"/>
              <a:gd name="connsiteX84" fmla="*/ 1360296 w 1886427"/>
              <a:gd name="connsiteY84" fmla="*/ 216725 h 2110839"/>
              <a:gd name="connsiteX85" fmla="*/ 1410538 w 1886427"/>
              <a:gd name="connsiteY85" fmla="*/ 181556 h 2110839"/>
              <a:gd name="connsiteX86" fmla="*/ 1450731 w 1886427"/>
              <a:gd name="connsiteY86" fmla="*/ 191604 h 2110839"/>
              <a:gd name="connsiteX87" fmla="*/ 1505997 w 1886427"/>
              <a:gd name="connsiteY87" fmla="*/ 241846 h 2110839"/>
              <a:gd name="connsiteX88" fmla="*/ 1505997 w 1886427"/>
              <a:gd name="connsiteY88" fmla="*/ 503103 h 2110839"/>
              <a:gd name="connsiteX89" fmla="*/ 1511021 w 1886427"/>
              <a:gd name="connsiteY89" fmla="*/ 628707 h 2110839"/>
              <a:gd name="connsiteX90" fmla="*/ 1551214 w 1886427"/>
              <a:gd name="connsiteY90" fmla="*/ 699046 h 2110839"/>
              <a:gd name="connsiteX91" fmla="*/ 1581359 w 1886427"/>
              <a:gd name="connsiteY91" fmla="*/ 804553 h 2110839"/>
              <a:gd name="connsiteX92" fmla="*/ 1596432 w 1886427"/>
              <a:gd name="connsiteY92" fmla="*/ 905037 h 2110839"/>
              <a:gd name="connsiteX93" fmla="*/ 1566287 w 1886427"/>
              <a:gd name="connsiteY93" fmla="*/ 1065811 h 2110839"/>
              <a:gd name="connsiteX94" fmla="*/ 1571311 w 1886427"/>
              <a:gd name="connsiteY94" fmla="*/ 1156246 h 2110839"/>
              <a:gd name="connsiteX95" fmla="*/ 1571311 w 1886427"/>
              <a:gd name="connsiteY95" fmla="*/ 1306971 h 2110839"/>
              <a:gd name="connsiteX96" fmla="*/ 1556239 w 1886427"/>
              <a:gd name="connsiteY96" fmla="*/ 1367261 h 2110839"/>
              <a:gd name="connsiteX97" fmla="*/ 1511021 w 1886427"/>
              <a:gd name="connsiteY97" fmla="*/ 1507938 h 2110839"/>
              <a:gd name="connsiteX98" fmla="*/ 1485900 w 1886427"/>
              <a:gd name="connsiteY98" fmla="*/ 1653639 h 2110839"/>
              <a:gd name="connsiteX99" fmla="*/ 1465803 w 1886427"/>
              <a:gd name="connsiteY99" fmla="*/ 1739050 h 2110839"/>
              <a:gd name="connsiteX100" fmla="*/ 1490924 w 1886427"/>
              <a:gd name="connsiteY100" fmla="*/ 1814413 h 2110839"/>
              <a:gd name="connsiteX101" fmla="*/ 1526094 w 1886427"/>
              <a:gd name="connsiteY101" fmla="*/ 1839534 h 2110839"/>
              <a:gd name="connsiteX102" fmla="*/ 1571311 w 1886427"/>
              <a:gd name="connsiteY102" fmla="*/ 1839534 h 2110839"/>
              <a:gd name="connsiteX103" fmla="*/ 1626577 w 1886427"/>
              <a:gd name="connsiteY103" fmla="*/ 1819437 h 2110839"/>
              <a:gd name="connsiteX104" fmla="*/ 1676819 w 1886427"/>
              <a:gd name="connsiteY104" fmla="*/ 1764171 h 2110839"/>
              <a:gd name="connsiteX105" fmla="*/ 1696916 w 1886427"/>
              <a:gd name="connsiteY105" fmla="*/ 1638567 h 2110839"/>
              <a:gd name="connsiteX106" fmla="*/ 1732085 w 1886427"/>
              <a:gd name="connsiteY106" fmla="*/ 1563204 h 2110839"/>
              <a:gd name="connsiteX107" fmla="*/ 1807447 w 1886427"/>
              <a:gd name="connsiteY107" fmla="*/ 1497890 h 2110839"/>
              <a:gd name="connsiteX108" fmla="*/ 1867738 w 1886427"/>
              <a:gd name="connsiteY108" fmla="*/ 1322044 h 2110839"/>
              <a:gd name="connsiteX109" fmla="*/ 1882810 w 1886427"/>
              <a:gd name="connsiteY109" fmla="*/ 1246681 h 2110839"/>
              <a:gd name="connsiteX110" fmla="*/ 1882810 w 1886427"/>
              <a:gd name="connsiteY110" fmla="*/ 1141173 h 2110839"/>
              <a:gd name="connsiteX111" fmla="*/ 1842617 w 1886427"/>
              <a:gd name="connsiteY111" fmla="*/ 1040690 h 2110839"/>
              <a:gd name="connsiteX112" fmla="*/ 1832568 w 1886427"/>
              <a:gd name="connsiteY112" fmla="*/ 955279 h 2110839"/>
              <a:gd name="connsiteX113" fmla="*/ 1827544 w 1886427"/>
              <a:gd name="connsiteY113" fmla="*/ 940206 h 2110839"/>
              <a:gd name="connsiteX114" fmla="*/ 1817496 w 1886427"/>
              <a:gd name="connsiteY114" fmla="*/ 915085 h 2110839"/>
              <a:gd name="connsiteX115" fmla="*/ 1822520 w 1886427"/>
              <a:gd name="connsiteY115" fmla="*/ 915085 h 2110839"/>
              <a:gd name="connsiteX0" fmla="*/ 179614 w 1886427"/>
              <a:gd name="connsiteY0" fmla="*/ 2060597 h 2060597"/>
              <a:gd name="connsiteX1" fmla="*/ 209759 w 1886427"/>
              <a:gd name="connsiteY1" fmla="*/ 2020404 h 2060597"/>
              <a:gd name="connsiteX2" fmla="*/ 219808 w 1886427"/>
              <a:gd name="connsiteY2" fmla="*/ 1980211 h 2060597"/>
              <a:gd name="connsiteX3" fmla="*/ 189663 w 1886427"/>
              <a:gd name="connsiteY3" fmla="*/ 1889775 h 2060597"/>
              <a:gd name="connsiteX4" fmla="*/ 129373 w 1886427"/>
              <a:gd name="connsiteY4" fmla="*/ 1814413 h 2060597"/>
              <a:gd name="connsiteX5" fmla="*/ 79131 w 1886427"/>
              <a:gd name="connsiteY5" fmla="*/ 1708905 h 2060597"/>
              <a:gd name="connsiteX6" fmla="*/ 79131 w 1886427"/>
              <a:gd name="connsiteY6" fmla="*/ 1633542 h 2060597"/>
              <a:gd name="connsiteX7" fmla="*/ 79131 w 1886427"/>
              <a:gd name="connsiteY7" fmla="*/ 1502914 h 2060597"/>
              <a:gd name="connsiteX8" fmla="*/ 84155 w 1886427"/>
              <a:gd name="connsiteY8" fmla="*/ 1367261 h 2060597"/>
              <a:gd name="connsiteX9" fmla="*/ 79131 w 1886427"/>
              <a:gd name="connsiteY9" fmla="*/ 1281850 h 2060597"/>
              <a:gd name="connsiteX10" fmla="*/ 59034 w 1886427"/>
              <a:gd name="connsiteY10" fmla="*/ 1141173 h 2060597"/>
              <a:gd name="connsiteX11" fmla="*/ 94203 w 1886427"/>
              <a:gd name="connsiteY11" fmla="*/ 1070835 h 2060597"/>
              <a:gd name="connsiteX12" fmla="*/ 114300 w 1886427"/>
              <a:gd name="connsiteY12" fmla="*/ 920110 h 2060597"/>
              <a:gd name="connsiteX13" fmla="*/ 74107 w 1886427"/>
              <a:gd name="connsiteY13" fmla="*/ 749288 h 2060597"/>
              <a:gd name="connsiteX14" fmla="*/ 33913 w 1886427"/>
              <a:gd name="connsiteY14" fmla="*/ 663877 h 2060597"/>
              <a:gd name="connsiteX15" fmla="*/ 3768 w 1886427"/>
              <a:gd name="connsiteY15" fmla="*/ 508127 h 2060597"/>
              <a:gd name="connsiteX16" fmla="*/ 3768 w 1886427"/>
              <a:gd name="connsiteY16" fmla="*/ 397595 h 2060597"/>
              <a:gd name="connsiteX17" fmla="*/ 33913 w 1886427"/>
              <a:gd name="connsiteY17" fmla="*/ 266967 h 2060597"/>
              <a:gd name="connsiteX18" fmla="*/ 104252 w 1886427"/>
              <a:gd name="connsiteY18" fmla="*/ 176531 h 2060597"/>
              <a:gd name="connsiteX19" fmla="*/ 169566 w 1886427"/>
              <a:gd name="connsiteY19" fmla="*/ 146386 h 2060597"/>
              <a:gd name="connsiteX20" fmla="*/ 254977 w 1886427"/>
              <a:gd name="connsiteY20" fmla="*/ 111217 h 2060597"/>
              <a:gd name="connsiteX21" fmla="*/ 330340 w 1886427"/>
              <a:gd name="connsiteY21" fmla="*/ 101169 h 2060597"/>
              <a:gd name="connsiteX22" fmla="*/ 385606 w 1886427"/>
              <a:gd name="connsiteY22" fmla="*/ 161459 h 2060597"/>
              <a:gd name="connsiteX23" fmla="*/ 380581 w 1886427"/>
              <a:gd name="connsiteY23" fmla="*/ 261942 h 2060597"/>
              <a:gd name="connsiteX24" fmla="*/ 400678 w 1886427"/>
              <a:gd name="connsiteY24" fmla="*/ 407644 h 2060597"/>
              <a:gd name="connsiteX25" fmla="*/ 430823 w 1886427"/>
              <a:gd name="connsiteY25" fmla="*/ 513151 h 2060597"/>
              <a:gd name="connsiteX26" fmla="*/ 445896 w 1886427"/>
              <a:gd name="connsiteY26" fmla="*/ 588514 h 2060597"/>
              <a:gd name="connsiteX27" fmla="*/ 460968 w 1886427"/>
              <a:gd name="connsiteY27" fmla="*/ 678949 h 2060597"/>
              <a:gd name="connsiteX28" fmla="*/ 491113 w 1886427"/>
              <a:gd name="connsiteY28" fmla="*/ 759336 h 2060597"/>
              <a:gd name="connsiteX29" fmla="*/ 506186 w 1886427"/>
              <a:gd name="connsiteY29" fmla="*/ 794505 h 2060597"/>
              <a:gd name="connsiteX30" fmla="*/ 531307 w 1886427"/>
              <a:gd name="connsiteY30" fmla="*/ 829674 h 2060597"/>
              <a:gd name="connsiteX31" fmla="*/ 576524 w 1886427"/>
              <a:gd name="connsiteY31" fmla="*/ 970351 h 2060597"/>
              <a:gd name="connsiteX32" fmla="*/ 631790 w 1886427"/>
              <a:gd name="connsiteY32" fmla="*/ 1106004 h 2060597"/>
              <a:gd name="connsiteX33" fmla="*/ 687056 w 1886427"/>
              <a:gd name="connsiteY33" fmla="*/ 1221560 h 2060597"/>
              <a:gd name="connsiteX34" fmla="*/ 787540 w 1886427"/>
              <a:gd name="connsiteY34" fmla="*/ 1296923 h 2060597"/>
              <a:gd name="connsiteX35" fmla="*/ 877975 w 1886427"/>
              <a:gd name="connsiteY35" fmla="*/ 1296923 h 2060597"/>
              <a:gd name="connsiteX36" fmla="*/ 913144 w 1886427"/>
              <a:gd name="connsiteY36" fmla="*/ 1256729 h 2060597"/>
              <a:gd name="connsiteX37" fmla="*/ 872951 w 1886427"/>
              <a:gd name="connsiteY37" fmla="*/ 1186391 h 2060597"/>
              <a:gd name="connsiteX38" fmla="*/ 842806 w 1886427"/>
              <a:gd name="connsiteY38" fmla="*/ 1111028 h 2060597"/>
              <a:gd name="connsiteX39" fmla="*/ 817685 w 1886427"/>
              <a:gd name="connsiteY39" fmla="*/ 1055762 h 2060597"/>
              <a:gd name="connsiteX40" fmla="*/ 787540 w 1886427"/>
              <a:gd name="connsiteY40" fmla="*/ 935182 h 2060597"/>
              <a:gd name="connsiteX41" fmla="*/ 767443 w 1886427"/>
              <a:gd name="connsiteY41" fmla="*/ 809578 h 2060597"/>
              <a:gd name="connsiteX42" fmla="*/ 762419 w 1886427"/>
              <a:gd name="connsiteY42" fmla="*/ 653828 h 2060597"/>
              <a:gd name="connsiteX43" fmla="*/ 762419 w 1886427"/>
              <a:gd name="connsiteY43" fmla="*/ 543296 h 2060597"/>
              <a:gd name="connsiteX44" fmla="*/ 752370 w 1886427"/>
              <a:gd name="connsiteY44" fmla="*/ 427740 h 2060597"/>
              <a:gd name="connsiteX45" fmla="*/ 737298 w 1886427"/>
              <a:gd name="connsiteY45" fmla="*/ 307160 h 2060597"/>
              <a:gd name="connsiteX46" fmla="*/ 697105 w 1886427"/>
              <a:gd name="connsiteY46" fmla="*/ 226773 h 2060597"/>
              <a:gd name="connsiteX47" fmla="*/ 682032 w 1886427"/>
              <a:gd name="connsiteY47" fmla="*/ 116241 h 2060597"/>
              <a:gd name="connsiteX48" fmla="*/ 702129 w 1886427"/>
              <a:gd name="connsiteY48" fmla="*/ 50927 h 2060597"/>
              <a:gd name="connsiteX49" fmla="*/ 717201 w 1886427"/>
              <a:gd name="connsiteY49" fmla="*/ 40879 h 2060597"/>
              <a:gd name="connsiteX50" fmla="*/ 762419 w 1886427"/>
              <a:gd name="connsiteY50" fmla="*/ 20782 h 2060597"/>
              <a:gd name="connsiteX51" fmla="*/ 832757 w 1886427"/>
              <a:gd name="connsiteY51" fmla="*/ 685 h 2060597"/>
              <a:gd name="connsiteX52" fmla="*/ 903096 w 1886427"/>
              <a:gd name="connsiteY52" fmla="*/ 5710 h 2060597"/>
              <a:gd name="connsiteX53" fmla="*/ 953338 w 1886427"/>
              <a:gd name="connsiteY53" fmla="*/ 15758 h 2060597"/>
              <a:gd name="connsiteX54" fmla="*/ 1008603 w 1886427"/>
              <a:gd name="connsiteY54" fmla="*/ 76048 h 2060597"/>
              <a:gd name="connsiteX55" fmla="*/ 1068894 w 1886427"/>
              <a:gd name="connsiteY55" fmla="*/ 146386 h 2060597"/>
              <a:gd name="connsiteX56" fmla="*/ 1099039 w 1886427"/>
              <a:gd name="connsiteY56" fmla="*/ 392571 h 2060597"/>
              <a:gd name="connsiteX57" fmla="*/ 1099039 w 1886427"/>
              <a:gd name="connsiteY57" fmla="*/ 417692 h 2060597"/>
              <a:gd name="connsiteX58" fmla="*/ 1099039 w 1886427"/>
              <a:gd name="connsiteY58" fmla="*/ 553345 h 2060597"/>
              <a:gd name="connsiteX59" fmla="*/ 1099039 w 1886427"/>
              <a:gd name="connsiteY59" fmla="*/ 653828 h 2060597"/>
              <a:gd name="connsiteX60" fmla="*/ 1058845 w 1886427"/>
              <a:gd name="connsiteY60" fmla="*/ 749288 h 2060597"/>
              <a:gd name="connsiteX61" fmla="*/ 1028700 w 1886427"/>
              <a:gd name="connsiteY61" fmla="*/ 824650 h 2060597"/>
              <a:gd name="connsiteX62" fmla="*/ 1023676 w 1886427"/>
              <a:gd name="connsiteY62" fmla="*/ 884940 h 2060597"/>
              <a:gd name="connsiteX63" fmla="*/ 1063869 w 1886427"/>
              <a:gd name="connsiteY63" fmla="*/ 985424 h 2060597"/>
              <a:gd name="connsiteX64" fmla="*/ 1104063 w 1886427"/>
              <a:gd name="connsiteY64" fmla="*/ 1065811 h 2060597"/>
              <a:gd name="connsiteX65" fmla="*/ 1179425 w 1886427"/>
              <a:gd name="connsiteY65" fmla="*/ 1221560 h 2060597"/>
              <a:gd name="connsiteX66" fmla="*/ 1184450 w 1886427"/>
              <a:gd name="connsiteY66" fmla="*/ 1296923 h 2060597"/>
              <a:gd name="connsiteX67" fmla="*/ 1184450 w 1886427"/>
              <a:gd name="connsiteY67" fmla="*/ 1377310 h 2060597"/>
              <a:gd name="connsiteX68" fmla="*/ 1149280 w 1886427"/>
              <a:gd name="connsiteY68" fmla="*/ 1457696 h 2060597"/>
              <a:gd name="connsiteX69" fmla="*/ 817685 w 1886427"/>
              <a:gd name="connsiteY69" fmla="*/ 1919921 h 2060597"/>
              <a:gd name="connsiteX70" fmla="*/ 888023 w 1886427"/>
              <a:gd name="connsiteY70" fmla="*/ 2045525 h 2060597"/>
              <a:gd name="connsiteX71" fmla="*/ 963386 w 1886427"/>
              <a:gd name="connsiteY71" fmla="*/ 2035477 h 2060597"/>
              <a:gd name="connsiteX72" fmla="*/ 1033724 w 1886427"/>
              <a:gd name="connsiteY72" fmla="*/ 1985235 h 2060597"/>
              <a:gd name="connsiteX73" fmla="*/ 1109087 w 1886427"/>
              <a:gd name="connsiteY73" fmla="*/ 1904848 h 2060597"/>
              <a:gd name="connsiteX74" fmla="*/ 1219619 w 1886427"/>
              <a:gd name="connsiteY74" fmla="*/ 1744074 h 2060597"/>
              <a:gd name="connsiteX75" fmla="*/ 1294981 w 1886427"/>
              <a:gd name="connsiteY75" fmla="*/ 1563204 h 2060597"/>
              <a:gd name="connsiteX76" fmla="*/ 1325127 w 1886427"/>
              <a:gd name="connsiteY76" fmla="*/ 1482817 h 2060597"/>
              <a:gd name="connsiteX77" fmla="*/ 1390441 w 1886427"/>
              <a:gd name="connsiteY77" fmla="*/ 1317019 h 2060597"/>
              <a:gd name="connsiteX78" fmla="*/ 1400489 w 1886427"/>
              <a:gd name="connsiteY78" fmla="*/ 1176342 h 2060597"/>
              <a:gd name="connsiteX79" fmla="*/ 1340199 w 1886427"/>
              <a:gd name="connsiteY79" fmla="*/ 1005521 h 2060597"/>
              <a:gd name="connsiteX80" fmla="*/ 1269861 w 1886427"/>
              <a:gd name="connsiteY80" fmla="*/ 774408 h 2060597"/>
              <a:gd name="connsiteX81" fmla="*/ 1259812 w 1886427"/>
              <a:gd name="connsiteY81" fmla="*/ 548321 h 2060597"/>
              <a:gd name="connsiteX82" fmla="*/ 1279909 w 1886427"/>
              <a:gd name="connsiteY82" fmla="*/ 332281 h 2060597"/>
              <a:gd name="connsiteX83" fmla="*/ 1360296 w 1886427"/>
              <a:gd name="connsiteY83" fmla="*/ 216725 h 2060597"/>
              <a:gd name="connsiteX84" fmla="*/ 1410538 w 1886427"/>
              <a:gd name="connsiteY84" fmla="*/ 181556 h 2060597"/>
              <a:gd name="connsiteX85" fmla="*/ 1450731 w 1886427"/>
              <a:gd name="connsiteY85" fmla="*/ 191604 h 2060597"/>
              <a:gd name="connsiteX86" fmla="*/ 1505997 w 1886427"/>
              <a:gd name="connsiteY86" fmla="*/ 241846 h 2060597"/>
              <a:gd name="connsiteX87" fmla="*/ 1505997 w 1886427"/>
              <a:gd name="connsiteY87" fmla="*/ 503103 h 2060597"/>
              <a:gd name="connsiteX88" fmla="*/ 1511021 w 1886427"/>
              <a:gd name="connsiteY88" fmla="*/ 628707 h 2060597"/>
              <a:gd name="connsiteX89" fmla="*/ 1551214 w 1886427"/>
              <a:gd name="connsiteY89" fmla="*/ 699046 h 2060597"/>
              <a:gd name="connsiteX90" fmla="*/ 1581359 w 1886427"/>
              <a:gd name="connsiteY90" fmla="*/ 804553 h 2060597"/>
              <a:gd name="connsiteX91" fmla="*/ 1596432 w 1886427"/>
              <a:gd name="connsiteY91" fmla="*/ 905037 h 2060597"/>
              <a:gd name="connsiteX92" fmla="*/ 1566287 w 1886427"/>
              <a:gd name="connsiteY92" fmla="*/ 1065811 h 2060597"/>
              <a:gd name="connsiteX93" fmla="*/ 1571311 w 1886427"/>
              <a:gd name="connsiteY93" fmla="*/ 1156246 h 2060597"/>
              <a:gd name="connsiteX94" fmla="*/ 1571311 w 1886427"/>
              <a:gd name="connsiteY94" fmla="*/ 1306971 h 2060597"/>
              <a:gd name="connsiteX95" fmla="*/ 1556239 w 1886427"/>
              <a:gd name="connsiteY95" fmla="*/ 1367261 h 2060597"/>
              <a:gd name="connsiteX96" fmla="*/ 1511021 w 1886427"/>
              <a:gd name="connsiteY96" fmla="*/ 1507938 h 2060597"/>
              <a:gd name="connsiteX97" fmla="*/ 1485900 w 1886427"/>
              <a:gd name="connsiteY97" fmla="*/ 1653639 h 2060597"/>
              <a:gd name="connsiteX98" fmla="*/ 1465803 w 1886427"/>
              <a:gd name="connsiteY98" fmla="*/ 1739050 h 2060597"/>
              <a:gd name="connsiteX99" fmla="*/ 1490924 w 1886427"/>
              <a:gd name="connsiteY99" fmla="*/ 1814413 h 2060597"/>
              <a:gd name="connsiteX100" fmla="*/ 1526094 w 1886427"/>
              <a:gd name="connsiteY100" fmla="*/ 1839534 h 2060597"/>
              <a:gd name="connsiteX101" fmla="*/ 1571311 w 1886427"/>
              <a:gd name="connsiteY101" fmla="*/ 1839534 h 2060597"/>
              <a:gd name="connsiteX102" fmla="*/ 1626577 w 1886427"/>
              <a:gd name="connsiteY102" fmla="*/ 1819437 h 2060597"/>
              <a:gd name="connsiteX103" fmla="*/ 1676819 w 1886427"/>
              <a:gd name="connsiteY103" fmla="*/ 1764171 h 2060597"/>
              <a:gd name="connsiteX104" fmla="*/ 1696916 w 1886427"/>
              <a:gd name="connsiteY104" fmla="*/ 1638567 h 2060597"/>
              <a:gd name="connsiteX105" fmla="*/ 1732085 w 1886427"/>
              <a:gd name="connsiteY105" fmla="*/ 1563204 h 2060597"/>
              <a:gd name="connsiteX106" fmla="*/ 1807447 w 1886427"/>
              <a:gd name="connsiteY106" fmla="*/ 1497890 h 2060597"/>
              <a:gd name="connsiteX107" fmla="*/ 1867738 w 1886427"/>
              <a:gd name="connsiteY107" fmla="*/ 1322044 h 2060597"/>
              <a:gd name="connsiteX108" fmla="*/ 1882810 w 1886427"/>
              <a:gd name="connsiteY108" fmla="*/ 1246681 h 2060597"/>
              <a:gd name="connsiteX109" fmla="*/ 1882810 w 1886427"/>
              <a:gd name="connsiteY109" fmla="*/ 1141173 h 2060597"/>
              <a:gd name="connsiteX110" fmla="*/ 1842617 w 1886427"/>
              <a:gd name="connsiteY110" fmla="*/ 1040690 h 2060597"/>
              <a:gd name="connsiteX111" fmla="*/ 1832568 w 1886427"/>
              <a:gd name="connsiteY111" fmla="*/ 955279 h 2060597"/>
              <a:gd name="connsiteX112" fmla="*/ 1827544 w 1886427"/>
              <a:gd name="connsiteY112" fmla="*/ 940206 h 2060597"/>
              <a:gd name="connsiteX113" fmla="*/ 1817496 w 1886427"/>
              <a:gd name="connsiteY113" fmla="*/ 915085 h 2060597"/>
              <a:gd name="connsiteX114" fmla="*/ 1822520 w 1886427"/>
              <a:gd name="connsiteY114" fmla="*/ 915085 h 2060597"/>
              <a:gd name="connsiteX0" fmla="*/ 209759 w 1886427"/>
              <a:gd name="connsiteY0" fmla="*/ 2020404 h 2053753"/>
              <a:gd name="connsiteX1" fmla="*/ 219808 w 1886427"/>
              <a:gd name="connsiteY1" fmla="*/ 1980211 h 2053753"/>
              <a:gd name="connsiteX2" fmla="*/ 189663 w 1886427"/>
              <a:gd name="connsiteY2" fmla="*/ 1889775 h 2053753"/>
              <a:gd name="connsiteX3" fmla="*/ 129373 w 1886427"/>
              <a:gd name="connsiteY3" fmla="*/ 1814413 h 2053753"/>
              <a:gd name="connsiteX4" fmla="*/ 79131 w 1886427"/>
              <a:gd name="connsiteY4" fmla="*/ 1708905 h 2053753"/>
              <a:gd name="connsiteX5" fmla="*/ 79131 w 1886427"/>
              <a:gd name="connsiteY5" fmla="*/ 1633542 h 2053753"/>
              <a:gd name="connsiteX6" fmla="*/ 79131 w 1886427"/>
              <a:gd name="connsiteY6" fmla="*/ 1502914 h 2053753"/>
              <a:gd name="connsiteX7" fmla="*/ 84155 w 1886427"/>
              <a:gd name="connsiteY7" fmla="*/ 1367261 h 2053753"/>
              <a:gd name="connsiteX8" fmla="*/ 79131 w 1886427"/>
              <a:gd name="connsiteY8" fmla="*/ 1281850 h 2053753"/>
              <a:gd name="connsiteX9" fmla="*/ 59034 w 1886427"/>
              <a:gd name="connsiteY9" fmla="*/ 1141173 h 2053753"/>
              <a:gd name="connsiteX10" fmla="*/ 94203 w 1886427"/>
              <a:gd name="connsiteY10" fmla="*/ 1070835 h 2053753"/>
              <a:gd name="connsiteX11" fmla="*/ 114300 w 1886427"/>
              <a:gd name="connsiteY11" fmla="*/ 920110 h 2053753"/>
              <a:gd name="connsiteX12" fmla="*/ 74107 w 1886427"/>
              <a:gd name="connsiteY12" fmla="*/ 749288 h 2053753"/>
              <a:gd name="connsiteX13" fmla="*/ 33913 w 1886427"/>
              <a:gd name="connsiteY13" fmla="*/ 663877 h 2053753"/>
              <a:gd name="connsiteX14" fmla="*/ 3768 w 1886427"/>
              <a:gd name="connsiteY14" fmla="*/ 508127 h 2053753"/>
              <a:gd name="connsiteX15" fmla="*/ 3768 w 1886427"/>
              <a:gd name="connsiteY15" fmla="*/ 397595 h 2053753"/>
              <a:gd name="connsiteX16" fmla="*/ 33913 w 1886427"/>
              <a:gd name="connsiteY16" fmla="*/ 266967 h 2053753"/>
              <a:gd name="connsiteX17" fmla="*/ 104252 w 1886427"/>
              <a:gd name="connsiteY17" fmla="*/ 176531 h 2053753"/>
              <a:gd name="connsiteX18" fmla="*/ 169566 w 1886427"/>
              <a:gd name="connsiteY18" fmla="*/ 146386 h 2053753"/>
              <a:gd name="connsiteX19" fmla="*/ 254977 w 1886427"/>
              <a:gd name="connsiteY19" fmla="*/ 111217 h 2053753"/>
              <a:gd name="connsiteX20" fmla="*/ 330340 w 1886427"/>
              <a:gd name="connsiteY20" fmla="*/ 101169 h 2053753"/>
              <a:gd name="connsiteX21" fmla="*/ 385606 w 1886427"/>
              <a:gd name="connsiteY21" fmla="*/ 161459 h 2053753"/>
              <a:gd name="connsiteX22" fmla="*/ 380581 w 1886427"/>
              <a:gd name="connsiteY22" fmla="*/ 261942 h 2053753"/>
              <a:gd name="connsiteX23" fmla="*/ 400678 w 1886427"/>
              <a:gd name="connsiteY23" fmla="*/ 407644 h 2053753"/>
              <a:gd name="connsiteX24" fmla="*/ 430823 w 1886427"/>
              <a:gd name="connsiteY24" fmla="*/ 513151 h 2053753"/>
              <a:gd name="connsiteX25" fmla="*/ 445896 w 1886427"/>
              <a:gd name="connsiteY25" fmla="*/ 588514 h 2053753"/>
              <a:gd name="connsiteX26" fmla="*/ 460968 w 1886427"/>
              <a:gd name="connsiteY26" fmla="*/ 678949 h 2053753"/>
              <a:gd name="connsiteX27" fmla="*/ 491113 w 1886427"/>
              <a:gd name="connsiteY27" fmla="*/ 759336 h 2053753"/>
              <a:gd name="connsiteX28" fmla="*/ 506186 w 1886427"/>
              <a:gd name="connsiteY28" fmla="*/ 794505 h 2053753"/>
              <a:gd name="connsiteX29" fmla="*/ 531307 w 1886427"/>
              <a:gd name="connsiteY29" fmla="*/ 829674 h 2053753"/>
              <a:gd name="connsiteX30" fmla="*/ 576524 w 1886427"/>
              <a:gd name="connsiteY30" fmla="*/ 970351 h 2053753"/>
              <a:gd name="connsiteX31" fmla="*/ 631790 w 1886427"/>
              <a:gd name="connsiteY31" fmla="*/ 1106004 h 2053753"/>
              <a:gd name="connsiteX32" fmla="*/ 687056 w 1886427"/>
              <a:gd name="connsiteY32" fmla="*/ 1221560 h 2053753"/>
              <a:gd name="connsiteX33" fmla="*/ 787540 w 1886427"/>
              <a:gd name="connsiteY33" fmla="*/ 1296923 h 2053753"/>
              <a:gd name="connsiteX34" fmla="*/ 877975 w 1886427"/>
              <a:gd name="connsiteY34" fmla="*/ 1296923 h 2053753"/>
              <a:gd name="connsiteX35" fmla="*/ 913144 w 1886427"/>
              <a:gd name="connsiteY35" fmla="*/ 1256729 h 2053753"/>
              <a:gd name="connsiteX36" fmla="*/ 872951 w 1886427"/>
              <a:gd name="connsiteY36" fmla="*/ 1186391 h 2053753"/>
              <a:gd name="connsiteX37" fmla="*/ 842806 w 1886427"/>
              <a:gd name="connsiteY37" fmla="*/ 1111028 h 2053753"/>
              <a:gd name="connsiteX38" fmla="*/ 817685 w 1886427"/>
              <a:gd name="connsiteY38" fmla="*/ 1055762 h 2053753"/>
              <a:gd name="connsiteX39" fmla="*/ 787540 w 1886427"/>
              <a:gd name="connsiteY39" fmla="*/ 935182 h 2053753"/>
              <a:gd name="connsiteX40" fmla="*/ 767443 w 1886427"/>
              <a:gd name="connsiteY40" fmla="*/ 809578 h 2053753"/>
              <a:gd name="connsiteX41" fmla="*/ 762419 w 1886427"/>
              <a:gd name="connsiteY41" fmla="*/ 653828 h 2053753"/>
              <a:gd name="connsiteX42" fmla="*/ 762419 w 1886427"/>
              <a:gd name="connsiteY42" fmla="*/ 543296 h 2053753"/>
              <a:gd name="connsiteX43" fmla="*/ 752370 w 1886427"/>
              <a:gd name="connsiteY43" fmla="*/ 427740 h 2053753"/>
              <a:gd name="connsiteX44" fmla="*/ 737298 w 1886427"/>
              <a:gd name="connsiteY44" fmla="*/ 307160 h 2053753"/>
              <a:gd name="connsiteX45" fmla="*/ 697105 w 1886427"/>
              <a:gd name="connsiteY45" fmla="*/ 226773 h 2053753"/>
              <a:gd name="connsiteX46" fmla="*/ 682032 w 1886427"/>
              <a:gd name="connsiteY46" fmla="*/ 116241 h 2053753"/>
              <a:gd name="connsiteX47" fmla="*/ 702129 w 1886427"/>
              <a:gd name="connsiteY47" fmla="*/ 50927 h 2053753"/>
              <a:gd name="connsiteX48" fmla="*/ 717201 w 1886427"/>
              <a:gd name="connsiteY48" fmla="*/ 40879 h 2053753"/>
              <a:gd name="connsiteX49" fmla="*/ 762419 w 1886427"/>
              <a:gd name="connsiteY49" fmla="*/ 20782 h 2053753"/>
              <a:gd name="connsiteX50" fmla="*/ 832757 w 1886427"/>
              <a:gd name="connsiteY50" fmla="*/ 685 h 2053753"/>
              <a:gd name="connsiteX51" fmla="*/ 903096 w 1886427"/>
              <a:gd name="connsiteY51" fmla="*/ 5710 h 2053753"/>
              <a:gd name="connsiteX52" fmla="*/ 953338 w 1886427"/>
              <a:gd name="connsiteY52" fmla="*/ 15758 h 2053753"/>
              <a:gd name="connsiteX53" fmla="*/ 1008603 w 1886427"/>
              <a:gd name="connsiteY53" fmla="*/ 76048 h 2053753"/>
              <a:gd name="connsiteX54" fmla="*/ 1068894 w 1886427"/>
              <a:gd name="connsiteY54" fmla="*/ 146386 h 2053753"/>
              <a:gd name="connsiteX55" fmla="*/ 1099039 w 1886427"/>
              <a:gd name="connsiteY55" fmla="*/ 392571 h 2053753"/>
              <a:gd name="connsiteX56" fmla="*/ 1099039 w 1886427"/>
              <a:gd name="connsiteY56" fmla="*/ 417692 h 2053753"/>
              <a:gd name="connsiteX57" fmla="*/ 1099039 w 1886427"/>
              <a:gd name="connsiteY57" fmla="*/ 553345 h 2053753"/>
              <a:gd name="connsiteX58" fmla="*/ 1099039 w 1886427"/>
              <a:gd name="connsiteY58" fmla="*/ 653828 h 2053753"/>
              <a:gd name="connsiteX59" fmla="*/ 1058845 w 1886427"/>
              <a:gd name="connsiteY59" fmla="*/ 749288 h 2053753"/>
              <a:gd name="connsiteX60" fmla="*/ 1028700 w 1886427"/>
              <a:gd name="connsiteY60" fmla="*/ 824650 h 2053753"/>
              <a:gd name="connsiteX61" fmla="*/ 1023676 w 1886427"/>
              <a:gd name="connsiteY61" fmla="*/ 884940 h 2053753"/>
              <a:gd name="connsiteX62" fmla="*/ 1063869 w 1886427"/>
              <a:gd name="connsiteY62" fmla="*/ 985424 h 2053753"/>
              <a:gd name="connsiteX63" fmla="*/ 1104063 w 1886427"/>
              <a:gd name="connsiteY63" fmla="*/ 1065811 h 2053753"/>
              <a:gd name="connsiteX64" fmla="*/ 1179425 w 1886427"/>
              <a:gd name="connsiteY64" fmla="*/ 1221560 h 2053753"/>
              <a:gd name="connsiteX65" fmla="*/ 1184450 w 1886427"/>
              <a:gd name="connsiteY65" fmla="*/ 1296923 h 2053753"/>
              <a:gd name="connsiteX66" fmla="*/ 1184450 w 1886427"/>
              <a:gd name="connsiteY66" fmla="*/ 1377310 h 2053753"/>
              <a:gd name="connsiteX67" fmla="*/ 1149280 w 1886427"/>
              <a:gd name="connsiteY67" fmla="*/ 1457696 h 2053753"/>
              <a:gd name="connsiteX68" fmla="*/ 817685 w 1886427"/>
              <a:gd name="connsiteY68" fmla="*/ 1919921 h 2053753"/>
              <a:gd name="connsiteX69" fmla="*/ 888023 w 1886427"/>
              <a:gd name="connsiteY69" fmla="*/ 2045525 h 2053753"/>
              <a:gd name="connsiteX70" fmla="*/ 963386 w 1886427"/>
              <a:gd name="connsiteY70" fmla="*/ 2035477 h 2053753"/>
              <a:gd name="connsiteX71" fmla="*/ 1033724 w 1886427"/>
              <a:gd name="connsiteY71" fmla="*/ 1985235 h 2053753"/>
              <a:gd name="connsiteX72" fmla="*/ 1109087 w 1886427"/>
              <a:gd name="connsiteY72" fmla="*/ 1904848 h 2053753"/>
              <a:gd name="connsiteX73" fmla="*/ 1219619 w 1886427"/>
              <a:gd name="connsiteY73" fmla="*/ 1744074 h 2053753"/>
              <a:gd name="connsiteX74" fmla="*/ 1294981 w 1886427"/>
              <a:gd name="connsiteY74" fmla="*/ 1563204 h 2053753"/>
              <a:gd name="connsiteX75" fmla="*/ 1325127 w 1886427"/>
              <a:gd name="connsiteY75" fmla="*/ 1482817 h 2053753"/>
              <a:gd name="connsiteX76" fmla="*/ 1390441 w 1886427"/>
              <a:gd name="connsiteY76" fmla="*/ 1317019 h 2053753"/>
              <a:gd name="connsiteX77" fmla="*/ 1400489 w 1886427"/>
              <a:gd name="connsiteY77" fmla="*/ 1176342 h 2053753"/>
              <a:gd name="connsiteX78" fmla="*/ 1340199 w 1886427"/>
              <a:gd name="connsiteY78" fmla="*/ 1005521 h 2053753"/>
              <a:gd name="connsiteX79" fmla="*/ 1269861 w 1886427"/>
              <a:gd name="connsiteY79" fmla="*/ 774408 h 2053753"/>
              <a:gd name="connsiteX80" fmla="*/ 1259812 w 1886427"/>
              <a:gd name="connsiteY80" fmla="*/ 548321 h 2053753"/>
              <a:gd name="connsiteX81" fmla="*/ 1279909 w 1886427"/>
              <a:gd name="connsiteY81" fmla="*/ 332281 h 2053753"/>
              <a:gd name="connsiteX82" fmla="*/ 1360296 w 1886427"/>
              <a:gd name="connsiteY82" fmla="*/ 216725 h 2053753"/>
              <a:gd name="connsiteX83" fmla="*/ 1410538 w 1886427"/>
              <a:gd name="connsiteY83" fmla="*/ 181556 h 2053753"/>
              <a:gd name="connsiteX84" fmla="*/ 1450731 w 1886427"/>
              <a:gd name="connsiteY84" fmla="*/ 191604 h 2053753"/>
              <a:gd name="connsiteX85" fmla="*/ 1505997 w 1886427"/>
              <a:gd name="connsiteY85" fmla="*/ 241846 h 2053753"/>
              <a:gd name="connsiteX86" fmla="*/ 1505997 w 1886427"/>
              <a:gd name="connsiteY86" fmla="*/ 503103 h 2053753"/>
              <a:gd name="connsiteX87" fmla="*/ 1511021 w 1886427"/>
              <a:gd name="connsiteY87" fmla="*/ 628707 h 2053753"/>
              <a:gd name="connsiteX88" fmla="*/ 1551214 w 1886427"/>
              <a:gd name="connsiteY88" fmla="*/ 699046 h 2053753"/>
              <a:gd name="connsiteX89" fmla="*/ 1581359 w 1886427"/>
              <a:gd name="connsiteY89" fmla="*/ 804553 h 2053753"/>
              <a:gd name="connsiteX90" fmla="*/ 1596432 w 1886427"/>
              <a:gd name="connsiteY90" fmla="*/ 905037 h 2053753"/>
              <a:gd name="connsiteX91" fmla="*/ 1566287 w 1886427"/>
              <a:gd name="connsiteY91" fmla="*/ 1065811 h 2053753"/>
              <a:gd name="connsiteX92" fmla="*/ 1571311 w 1886427"/>
              <a:gd name="connsiteY92" fmla="*/ 1156246 h 2053753"/>
              <a:gd name="connsiteX93" fmla="*/ 1571311 w 1886427"/>
              <a:gd name="connsiteY93" fmla="*/ 1306971 h 2053753"/>
              <a:gd name="connsiteX94" fmla="*/ 1556239 w 1886427"/>
              <a:gd name="connsiteY94" fmla="*/ 1367261 h 2053753"/>
              <a:gd name="connsiteX95" fmla="*/ 1511021 w 1886427"/>
              <a:gd name="connsiteY95" fmla="*/ 1507938 h 2053753"/>
              <a:gd name="connsiteX96" fmla="*/ 1485900 w 1886427"/>
              <a:gd name="connsiteY96" fmla="*/ 1653639 h 2053753"/>
              <a:gd name="connsiteX97" fmla="*/ 1465803 w 1886427"/>
              <a:gd name="connsiteY97" fmla="*/ 1739050 h 2053753"/>
              <a:gd name="connsiteX98" fmla="*/ 1490924 w 1886427"/>
              <a:gd name="connsiteY98" fmla="*/ 1814413 h 2053753"/>
              <a:gd name="connsiteX99" fmla="*/ 1526094 w 1886427"/>
              <a:gd name="connsiteY99" fmla="*/ 1839534 h 2053753"/>
              <a:gd name="connsiteX100" fmla="*/ 1571311 w 1886427"/>
              <a:gd name="connsiteY100" fmla="*/ 1839534 h 2053753"/>
              <a:gd name="connsiteX101" fmla="*/ 1626577 w 1886427"/>
              <a:gd name="connsiteY101" fmla="*/ 1819437 h 2053753"/>
              <a:gd name="connsiteX102" fmla="*/ 1676819 w 1886427"/>
              <a:gd name="connsiteY102" fmla="*/ 1764171 h 2053753"/>
              <a:gd name="connsiteX103" fmla="*/ 1696916 w 1886427"/>
              <a:gd name="connsiteY103" fmla="*/ 1638567 h 2053753"/>
              <a:gd name="connsiteX104" fmla="*/ 1732085 w 1886427"/>
              <a:gd name="connsiteY104" fmla="*/ 1563204 h 2053753"/>
              <a:gd name="connsiteX105" fmla="*/ 1807447 w 1886427"/>
              <a:gd name="connsiteY105" fmla="*/ 1497890 h 2053753"/>
              <a:gd name="connsiteX106" fmla="*/ 1867738 w 1886427"/>
              <a:gd name="connsiteY106" fmla="*/ 1322044 h 2053753"/>
              <a:gd name="connsiteX107" fmla="*/ 1882810 w 1886427"/>
              <a:gd name="connsiteY107" fmla="*/ 1246681 h 2053753"/>
              <a:gd name="connsiteX108" fmla="*/ 1882810 w 1886427"/>
              <a:gd name="connsiteY108" fmla="*/ 1141173 h 2053753"/>
              <a:gd name="connsiteX109" fmla="*/ 1842617 w 1886427"/>
              <a:gd name="connsiteY109" fmla="*/ 1040690 h 2053753"/>
              <a:gd name="connsiteX110" fmla="*/ 1832568 w 1886427"/>
              <a:gd name="connsiteY110" fmla="*/ 955279 h 2053753"/>
              <a:gd name="connsiteX111" fmla="*/ 1827544 w 1886427"/>
              <a:gd name="connsiteY111" fmla="*/ 940206 h 2053753"/>
              <a:gd name="connsiteX112" fmla="*/ 1817496 w 1886427"/>
              <a:gd name="connsiteY112" fmla="*/ 915085 h 2053753"/>
              <a:gd name="connsiteX113" fmla="*/ 1822520 w 1886427"/>
              <a:gd name="connsiteY113" fmla="*/ 915085 h 2053753"/>
              <a:gd name="connsiteX0" fmla="*/ 219808 w 1886427"/>
              <a:gd name="connsiteY0" fmla="*/ 1980211 h 2053753"/>
              <a:gd name="connsiteX1" fmla="*/ 189663 w 1886427"/>
              <a:gd name="connsiteY1" fmla="*/ 1889775 h 2053753"/>
              <a:gd name="connsiteX2" fmla="*/ 129373 w 1886427"/>
              <a:gd name="connsiteY2" fmla="*/ 1814413 h 2053753"/>
              <a:gd name="connsiteX3" fmla="*/ 79131 w 1886427"/>
              <a:gd name="connsiteY3" fmla="*/ 1708905 h 2053753"/>
              <a:gd name="connsiteX4" fmla="*/ 79131 w 1886427"/>
              <a:gd name="connsiteY4" fmla="*/ 1633542 h 2053753"/>
              <a:gd name="connsiteX5" fmla="*/ 79131 w 1886427"/>
              <a:gd name="connsiteY5" fmla="*/ 1502914 h 2053753"/>
              <a:gd name="connsiteX6" fmla="*/ 84155 w 1886427"/>
              <a:gd name="connsiteY6" fmla="*/ 1367261 h 2053753"/>
              <a:gd name="connsiteX7" fmla="*/ 79131 w 1886427"/>
              <a:gd name="connsiteY7" fmla="*/ 1281850 h 2053753"/>
              <a:gd name="connsiteX8" fmla="*/ 59034 w 1886427"/>
              <a:gd name="connsiteY8" fmla="*/ 1141173 h 2053753"/>
              <a:gd name="connsiteX9" fmla="*/ 94203 w 1886427"/>
              <a:gd name="connsiteY9" fmla="*/ 1070835 h 2053753"/>
              <a:gd name="connsiteX10" fmla="*/ 114300 w 1886427"/>
              <a:gd name="connsiteY10" fmla="*/ 920110 h 2053753"/>
              <a:gd name="connsiteX11" fmla="*/ 74107 w 1886427"/>
              <a:gd name="connsiteY11" fmla="*/ 749288 h 2053753"/>
              <a:gd name="connsiteX12" fmla="*/ 33913 w 1886427"/>
              <a:gd name="connsiteY12" fmla="*/ 663877 h 2053753"/>
              <a:gd name="connsiteX13" fmla="*/ 3768 w 1886427"/>
              <a:gd name="connsiteY13" fmla="*/ 508127 h 2053753"/>
              <a:gd name="connsiteX14" fmla="*/ 3768 w 1886427"/>
              <a:gd name="connsiteY14" fmla="*/ 397595 h 2053753"/>
              <a:gd name="connsiteX15" fmla="*/ 33913 w 1886427"/>
              <a:gd name="connsiteY15" fmla="*/ 266967 h 2053753"/>
              <a:gd name="connsiteX16" fmla="*/ 104252 w 1886427"/>
              <a:gd name="connsiteY16" fmla="*/ 176531 h 2053753"/>
              <a:gd name="connsiteX17" fmla="*/ 169566 w 1886427"/>
              <a:gd name="connsiteY17" fmla="*/ 146386 h 2053753"/>
              <a:gd name="connsiteX18" fmla="*/ 254977 w 1886427"/>
              <a:gd name="connsiteY18" fmla="*/ 111217 h 2053753"/>
              <a:gd name="connsiteX19" fmla="*/ 330340 w 1886427"/>
              <a:gd name="connsiteY19" fmla="*/ 101169 h 2053753"/>
              <a:gd name="connsiteX20" fmla="*/ 385606 w 1886427"/>
              <a:gd name="connsiteY20" fmla="*/ 161459 h 2053753"/>
              <a:gd name="connsiteX21" fmla="*/ 380581 w 1886427"/>
              <a:gd name="connsiteY21" fmla="*/ 261942 h 2053753"/>
              <a:gd name="connsiteX22" fmla="*/ 400678 w 1886427"/>
              <a:gd name="connsiteY22" fmla="*/ 407644 h 2053753"/>
              <a:gd name="connsiteX23" fmla="*/ 430823 w 1886427"/>
              <a:gd name="connsiteY23" fmla="*/ 513151 h 2053753"/>
              <a:gd name="connsiteX24" fmla="*/ 445896 w 1886427"/>
              <a:gd name="connsiteY24" fmla="*/ 588514 h 2053753"/>
              <a:gd name="connsiteX25" fmla="*/ 460968 w 1886427"/>
              <a:gd name="connsiteY25" fmla="*/ 678949 h 2053753"/>
              <a:gd name="connsiteX26" fmla="*/ 491113 w 1886427"/>
              <a:gd name="connsiteY26" fmla="*/ 759336 h 2053753"/>
              <a:gd name="connsiteX27" fmla="*/ 506186 w 1886427"/>
              <a:gd name="connsiteY27" fmla="*/ 794505 h 2053753"/>
              <a:gd name="connsiteX28" fmla="*/ 531307 w 1886427"/>
              <a:gd name="connsiteY28" fmla="*/ 829674 h 2053753"/>
              <a:gd name="connsiteX29" fmla="*/ 576524 w 1886427"/>
              <a:gd name="connsiteY29" fmla="*/ 970351 h 2053753"/>
              <a:gd name="connsiteX30" fmla="*/ 631790 w 1886427"/>
              <a:gd name="connsiteY30" fmla="*/ 1106004 h 2053753"/>
              <a:gd name="connsiteX31" fmla="*/ 687056 w 1886427"/>
              <a:gd name="connsiteY31" fmla="*/ 1221560 h 2053753"/>
              <a:gd name="connsiteX32" fmla="*/ 787540 w 1886427"/>
              <a:gd name="connsiteY32" fmla="*/ 1296923 h 2053753"/>
              <a:gd name="connsiteX33" fmla="*/ 877975 w 1886427"/>
              <a:gd name="connsiteY33" fmla="*/ 1296923 h 2053753"/>
              <a:gd name="connsiteX34" fmla="*/ 913144 w 1886427"/>
              <a:gd name="connsiteY34" fmla="*/ 1256729 h 2053753"/>
              <a:gd name="connsiteX35" fmla="*/ 872951 w 1886427"/>
              <a:gd name="connsiteY35" fmla="*/ 1186391 h 2053753"/>
              <a:gd name="connsiteX36" fmla="*/ 842806 w 1886427"/>
              <a:gd name="connsiteY36" fmla="*/ 1111028 h 2053753"/>
              <a:gd name="connsiteX37" fmla="*/ 817685 w 1886427"/>
              <a:gd name="connsiteY37" fmla="*/ 1055762 h 2053753"/>
              <a:gd name="connsiteX38" fmla="*/ 787540 w 1886427"/>
              <a:gd name="connsiteY38" fmla="*/ 935182 h 2053753"/>
              <a:gd name="connsiteX39" fmla="*/ 767443 w 1886427"/>
              <a:gd name="connsiteY39" fmla="*/ 809578 h 2053753"/>
              <a:gd name="connsiteX40" fmla="*/ 762419 w 1886427"/>
              <a:gd name="connsiteY40" fmla="*/ 653828 h 2053753"/>
              <a:gd name="connsiteX41" fmla="*/ 762419 w 1886427"/>
              <a:gd name="connsiteY41" fmla="*/ 543296 h 2053753"/>
              <a:gd name="connsiteX42" fmla="*/ 752370 w 1886427"/>
              <a:gd name="connsiteY42" fmla="*/ 427740 h 2053753"/>
              <a:gd name="connsiteX43" fmla="*/ 737298 w 1886427"/>
              <a:gd name="connsiteY43" fmla="*/ 307160 h 2053753"/>
              <a:gd name="connsiteX44" fmla="*/ 697105 w 1886427"/>
              <a:gd name="connsiteY44" fmla="*/ 226773 h 2053753"/>
              <a:gd name="connsiteX45" fmla="*/ 682032 w 1886427"/>
              <a:gd name="connsiteY45" fmla="*/ 116241 h 2053753"/>
              <a:gd name="connsiteX46" fmla="*/ 702129 w 1886427"/>
              <a:gd name="connsiteY46" fmla="*/ 50927 h 2053753"/>
              <a:gd name="connsiteX47" fmla="*/ 717201 w 1886427"/>
              <a:gd name="connsiteY47" fmla="*/ 40879 h 2053753"/>
              <a:gd name="connsiteX48" fmla="*/ 762419 w 1886427"/>
              <a:gd name="connsiteY48" fmla="*/ 20782 h 2053753"/>
              <a:gd name="connsiteX49" fmla="*/ 832757 w 1886427"/>
              <a:gd name="connsiteY49" fmla="*/ 685 h 2053753"/>
              <a:gd name="connsiteX50" fmla="*/ 903096 w 1886427"/>
              <a:gd name="connsiteY50" fmla="*/ 5710 h 2053753"/>
              <a:gd name="connsiteX51" fmla="*/ 953338 w 1886427"/>
              <a:gd name="connsiteY51" fmla="*/ 15758 h 2053753"/>
              <a:gd name="connsiteX52" fmla="*/ 1008603 w 1886427"/>
              <a:gd name="connsiteY52" fmla="*/ 76048 h 2053753"/>
              <a:gd name="connsiteX53" fmla="*/ 1068894 w 1886427"/>
              <a:gd name="connsiteY53" fmla="*/ 146386 h 2053753"/>
              <a:gd name="connsiteX54" fmla="*/ 1099039 w 1886427"/>
              <a:gd name="connsiteY54" fmla="*/ 392571 h 2053753"/>
              <a:gd name="connsiteX55" fmla="*/ 1099039 w 1886427"/>
              <a:gd name="connsiteY55" fmla="*/ 417692 h 2053753"/>
              <a:gd name="connsiteX56" fmla="*/ 1099039 w 1886427"/>
              <a:gd name="connsiteY56" fmla="*/ 553345 h 2053753"/>
              <a:gd name="connsiteX57" fmla="*/ 1099039 w 1886427"/>
              <a:gd name="connsiteY57" fmla="*/ 653828 h 2053753"/>
              <a:gd name="connsiteX58" fmla="*/ 1058845 w 1886427"/>
              <a:gd name="connsiteY58" fmla="*/ 749288 h 2053753"/>
              <a:gd name="connsiteX59" fmla="*/ 1028700 w 1886427"/>
              <a:gd name="connsiteY59" fmla="*/ 824650 h 2053753"/>
              <a:gd name="connsiteX60" fmla="*/ 1023676 w 1886427"/>
              <a:gd name="connsiteY60" fmla="*/ 884940 h 2053753"/>
              <a:gd name="connsiteX61" fmla="*/ 1063869 w 1886427"/>
              <a:gd name="connsiteY61" fmla="*/ 985424 h 2053753"/>
              <a:gd name="connsiteX62" fmla="*/ 1104063 w 1886427"/>
              <a:gd name="connsiteY62" fmla="*/ 1065811 h 2053753"/>
              <a:gd name="connsiteX63" fmla="*/ 1179425 w 1886427"/>
              <a:gd name="connsiteY63" fmla="*/ 1221560 h 2053753"/>
              <a:gd name="connsiteX64" fmla="*/ 1184450 w 1886427"/>
              <a:gd name="connsiteY64" fmla="*/ 1296923 h 2053753"/>
              <a:gd name="connsiteX65" fmla="*/ 1184450 w 1886427"/>
              <a:gd name="connsiteY65" fmla="*/ 1377310 h 2053753"/>
              <a:gd name="connsiteX66" fmla="*/ 1149280 w 1886427"/>
              <a:gd name="connsiteY66" fmla="*/ 1457696 h 2053753"/>
              <a:gd name="connsiteX67" fmla="*/ 817685 w 1886427"/>
              <a:gd name="connsiteY67" fmla="*/ 1919921 h 2053753"/>
              <a:gd name="connsiteX68" fmla="*/ 888023 w 1886427"/>
              <a:gd name="connsiteY68" fmla="*/ 2045525 h 2053753"/>
              <a:gd name="connsiteX69" fmla="*/ 963386 w 1886427"/>
              <a:gd name="connsiteY69" fmla="*/ 2035477 h 2053753"/>
              <a:gd name="connsiteX70" fmla="*/ 1033724 w 1886427"/>
              <a:gd name="connsiteY70" fmla="*/ 1985235 h 2053753"/>
              <a:gd name="connsiteX71" fmla="*/ 1109087 w 1886427"/>
              <a:gd name="connsiteY71" fmla="*/ 1904848 h 2053753"/>
              <a:gd name="connsiteX72" fmla="*/ 1219619 w 1886427"/>
              <a:gd name="connsiteY72" fmla="*/ 1744074 h 2053753"/>
              <a:gd name="connsiteX73" fmla="*/ 1294981 w 1886427"/>
              <a:gd name="connsiteY73" fmla="*/ 1563204 h 2053753"/>
              <a:gd name="connsiteX74" fmla="*/ 1325127 w 1886427"/>
              <a:gd name="connsiteY74" fmla="*/ 1482817 h 2053753"/>
              <a:gd name="connsiteX75" fmla="*/ 1390441 w 1886427"/>
              <a:gd name="connsiteY75" fmla="*/ 1317019 h 2053753"/>
              <a:gd name="connsiteX76" fmla="*/ 1400489 w 1886427"/>
              <a:gd name="connsiteY76" fmla="*/ 1176342 h 2053753"/>
              <a:gd name="connsiteX77" fmla="*/ 1340199 w 1886427"/>
              <a:gd name="connsiteY77" fmla="*/ 1005521 h 2053753"/>
              <a:gd name="connsiteX78" fmla="*/ 1269861 w 1886427"/>
              <a:gd name="connsiteY78" fmla="*/ 774408 h 2053753"/>
              <a:gd name="connsiteX79" fmla="*/ 1259812 w 1886427"/>
              <a:gd name="connsiteY79" fmla="*/ 548321 h 2053753"/>
              <a:gd name="connsiteX80" fmla="*/ 1279909 w 1886427"/>
              <a:gd name="connsiteY80" fmla="*/ 332281 h 2053753"/>
              <a:gd name="connsiteX81" fmla="*/ 1360296 w 1886427"/>
              <a:gd name="connsiteY81" fmla="*/ 216725 h 2053753"/>
              <a:gd name="connsiteX82" fmla="*/ 1410538 w 1886427"/>
              <a:gd name="connsiteY82" fmla="*/ 181556 h 2053753"/>
              <a:gd name="connsiteX83" fmla="*/ 1450731 w 1886427"/>
              <a:gd name="connsiteY83" fmla="*/ 191604 h 2053753"/>
              <a:gd name="connsiteX84" fmla="*/ 1505997 w 1886427"/>
              <a:gd name="connsiteY84" fmla="*/ 241846 h 2053753"/>
              <a:gd name="connsiteX85" fmla="*/ 1505997 w 1886427"/>
              <a:gd name="connsiteY85" fmla="*/ 503103 h 2053753"/>
              <a:gd name="connsiteX86" fmla="*/ 1511021 w 1886427"/>
              <a:gd name="connsiteY86" fmla="*/ 628707 h 2053753"/>
              <a:gd name="connsiteX87" fmla="*/ 1551214 w 1886427"/>
              <a:gd name="connsiteY87" fmla="*/ 699046 h 2053753"/>
              <a:gd name="connsiteX88" fmla="*/ 1581359 w 1886427"/>
              <a:gd name="connsiteY88" fmla="*/ 804553 h 2053753"/>
              <a:gd name="connsiteX89" fmla="*/ 1596432 w 1886427"/>
              <a:gd name="connsiteY89" fmla="*/ 905037 h 2053753"/>
              <a:gd name="connsiteX90" fmla="*/ 1566287 w 1886427"/>
              <a:gd name="connsiteY90" fmla="*/ 1065811 h 2053753"/>
              <a:gd name="connsiteX91" fmla="*/ 1571311 w 1886427"/>
              <a:gd name="connsiteY91" fmla="*/ 1156246 h 2053753"/>
              <a:gd name="connsiteX92" fmla="*/ 1571311 w 1886427"/>
              <a:gd name="connsiteY92" fmla="*/ 1306971 h 2053753"/>
              <a:gd name="connsiteX93" fmla="*/ 1556239 w 1886427"/>
              <a:gd name="connsiteY93" fmla="*/ 1367261 h 2053753"/>
              <a:gd name="connsiteX94" fmla="*/ 1511021 w 1886427"/>
              <a:gd name="connsiteY94" fmla="*/ 1507938 h 2053753"/>
              <a:gd name="connsiteX95" fmla="*/ 1485900 w 1886427"/>
              <a:gd name="connsiteY95" fmla="*/ 1653639 h 2053753"/>
              <a:gd name="connsiteX96" fmla="*/ 1465803 w 1886427"/>
              <a:gd name="connsiteY96" fmla="*/ 1739050 h 2053753"/>
              <a:gd name="connsiteX97" fmla="*/ 1490924 w 1886427"/>
              <a:gd name="connsiteY97" fmla="*/ 1814413 h 2053753"/>
              <a:gd name="connsiteX98" fmla="*/ 1526094 w 1886427"/>
              <a:gd name="connsiteY98" fmla="*/ 1839534 h 2053753"/>
              <a:gd name="connsiteX99" fmla="*/ 1571311 w 1886427"/>
              <a:gd name="connsiteY99" fmla="*/ 1839534 h 2053753"/>
              <a:gd name="connsiteX100" fmla="*/ 1626577 w 1886427"/>
              <a:gd name="connsiteY100" fmla="*/ 1819437 h 2053753"/>
              <a:gd name="connsiteX101" fmla="*/ 1676819 w 1886427"/>
              <a:gd name="connsiteY101" fmla="*/ 1764171 h 2053753"/>
              <a:gd name="connsiteX102" fmla="*/ 1696916 w 1886427"/>
              <a:gd name="connsiteY102" fmla="*/ 1638567 h 2053753"/>
              <a:gd name="connsiteX103" fmla="*/ 1732085 w 1886427"/>
              <a:gd name="connsiteY103" fmla="*/ 1563204 h 2053753"/>
              <a:gd name="connsiteX104" fmla="*/ 1807447 w 1886427"/>
              <a:gd name="connsiteY104" fmla="*/ 1497890 h 2053753"/>
              <a:gd name="connsiteX105" fmla="*/ 1867738 w 1886427"/>
              <a:gd name="connsiteY105" fmla="*/ 1322044 h 2053753"/>
              <a:gd name="connsiteX106" fmla="*/ 1882810 w 1886427"/>
              <a:gd name="connsiteY106" fmla="*/ 1246681 h 2053753"/>
              <a:gd name="connsiteX107" fmla="*/ 1882810 w 1886427"/>
              <a:gd name="connsiteY107" fmla="*/ 1141173 h 2053753"/>
              <a:gd name="connsiteX108" fmla="*/ 1842617 w 1886427"/>
              <a:gd name="connsiteY108" fmla="*/ 1040690 h 2053753"/>
              <a:gd name="connsiteX109" fmla="*/ 1832568 w 1886427"/>
              <a:gd name="connsiteY109" fmla="*/ 955279 h 2053753"/>
              <a:gd name="connsiteX110" fmla="*/ 1827544 w 1886427"/>
              <a:gd name="connsiteY110" fmla="*/ 940206 h 2053753"/>
              <a:gd name="connsiteX111" fmla="*/ 1817496 w 1886427"/>
              <a:gd name="connsiteY111" fmla="*/ 915085 h 2053753"/>
              <a:gd name="connsiteX112" fmla="*/ 1822520 w 1886427"/>
              <a:gd name="connsiteY11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31790 w 1886427"/>
              <a:gd name="connsiteY29" fmla="*/ 1106004 h 2053753"/>
              <a:gd name="connsiteX30" fmla="*/ 687056 w 1886427"/>
              <a:gd name="connsiteY30" fmla="*/ 1221560 h 2053753"/>
              <a:gd name="connsiteX31" fmla="*/ 787540 w 1886427"/>
              <a:gd name="connsiteY31" fmla="*/ 1296923 h 2053753"/>
              <a:gd name="connsiteX32" fmla="*/ 877975 w 1886427"/>
              <a:gd name="connsiteY32" fmla="*/ 1296923 h 2053753"/>
              <a:gd name="connsiteX33" fmla="*/ 913144 w 1886427"/>
              <a:gd name="connsiteY33" fmla="*/ 1256729 h 2053753"/>
              <a:gd name="connsiteX34" fmla="*/ 872951 w 1886427"/>
              <a:gd name="connsiteY34" fmla="*/ 1186391 h 2053753"/>
              <a:gd name="connsiteX35" fmla="*/ 842806 w 1886427"/>
              <a:gd name="connsiteY35" fmla="*/ 1111028 h 2053753"/>
              <a:gd name="connsiteX36" fmla="*/ 817685 w 1886427"/>
              <a:gd name="connsiteY36" fmla="*/ 1055762 h 2053753"/>
              <a:gd name="connsiteX37" fmla="*/ 787540 w 1886427"/>
              <a:gd name="connsiteY37" fmla="*/ 935182 h 2053753"/>
              <a:gd name="connsiteX38" fmla="*/ 767443 w 1886427"/>
              <a:gd name="connsiteY38" fmla="*/ 809578 h 2053753"/>
              <a:gd name="connsiteX39" fmla="*/ 762419 w 1886427"/>
              <a:gd name="connsiteY39" fmla="*/ 653828 h 2053753"/>
              <a:gd name="connsiteX40" fmla="*/ 762419 w 1886427"/>
              <a:gd name="connsiteY40" fmla="*/ 543296 h 2053753"/>
              <a:gd name="connsiteX41" fmla="*/ 752370 w 1886427"/>
              <a:gd name="connsiteY41" fmla="*/ 427740 h 2053753"/>
              <a:gd name="connsiteX42" fmla="*/ 737298 w 1886427"/>
              <a:gd name="connsiteY42" fmla="*/ 307160 h 2053753"/>
              <a:gd name="connsiteX43" fmla="*/ 697105 w 1886427"/>
              <a:gd name="connsiteY43" fmla="*/ 226773 h 2053753"/>
              <a:gd name="connsiteX44" fmla="*/ 682032 w 1886427"/>
              <a:gd name="connsiteY44" fmla="*/ 116241 h 2053753"/>
              <a:gd name="connsiteX45" fmla="*/ 702129 w 1886427"/>
              <a:gd name="connsiteY45" fmla="*/ 50927 h 2053753"/>
              <a:gd name="connsiteX46" fmla="*/ 717201 w 1886427"/>
              <a:gd name="connsiteY46" fmla="*/ 40879 h 2053753"/>
              <a:gd name="connsiteX47" fmla="*/ 762419 w 1886427"/>
              <a:gd name="connsiteY47" fmla="*/ 20782 h 2053753"/>
              <a:gd name="connsiteX48" fmla="*/ 832757 w 1886427"/>
              <a:gd name="connsiteY48" fmla="*/ 685 h 2053753"/>
              <a:gd name="connsiteX49" fmla="*/ 903096 w 1886427"/>
              <a:gd name="connsiteY49" fmla="*/ 5710 h 2053753"/>
              <a:gd name="connsiteX50" fmla="*/ 953338 w 1886427"/>
              <a:gd name="connsiteY50" fmla="*/ 15758 h 2053753"/>
              <a:gd name="connsiteX51" fmla="*/ 1008603 w 1886427"/>
              <a:gd name="connsiteY51" fmla="*/ 76048 h 2053753"/>
              <a:gd name="connsiteX52" fmla="*/ 1068894 w 1886427"/>
              <a:gd name="connsiteY52" fmla="*/ 146386 h 2053753"/>
              <a:gd name="connsiteX53" fmla="*/ 1099039 w 1886427"/>
              <a:gd name="connsiteY53" fmla="*/ 392571 h 2053753"/>
              <a:gd name="connsiteX54" fmla="*/ 1099039 w 1886427"/>
              <a:gd name="connsiteY54" fmla="*/ 417692 h 2053753"/>
              <a:gd name="connsiteX55" fmla="*/ 1099039 w 1886427"/>
              <a:gd name="connsiteY55" fmla="*/ 553345 h 2053753"/>
              <a:gd name="connsiteX56" fmla="*/ 1099039 w 1886427"/>
              <a:gd name="connsiteY56" fmla="*/ 653828 h 2053753"/>
              <a:gd name="connsiteX57" fmla="*/ 1058845 w 1886427"/>
              <a:gd name="connsiteY57" fmla="*/ 749288 h 2053753"/>
              <a:gd name="connsiteX58" fmla="*/ 1028700 w 1886427"/>
              <a:gd name="connsiteY58" fmla="*/ 824650 h 2053753"/>
              <a:gd name="connsiteX59" fmla="*/ 1023676 w 1886427"/>
              <a:gd name="connsiteY59" fmla="*/ 884940 h 2053753"/>
              <a:gd name="connsiteX60" fmla="*/ 1063869 w 1886427"/>
              <a:gd name="connsiteY60" fmla="*/ 985424 h 2053753"/>
              <a:gd name="connsiteX61" fmla="*/ 1104063 w 1886427"/>
              <a:gd name="connsiteY61" fmla="*/ 1065811 h 2053753"/>
              <a:gd name="connsiteX62" fmla="*/ 1179425 w 1886427"/>
              <a:gd name="connsiteY62" fmla="*/ 1221560 h 2053753"/>
              <a:gd name="connsiteX63" fmla="*/ 1184450 w 1886427"/>
              <a:gd name="connsiteY63" fmla="*/ 1296923 h 2053753"/>
              <a:gd name="connsiteX64" fmla="*/ 1184450 w 1886427"/>
              <a:gd name="connsiteY64" fmla="*/ 1377310 h 2053753"/>
              <a:gd name="connsiteX65" fmla="*/ 1149280 w 1886427"/>
              <a:gd name="connsiteY65" fmla="*/ 1457696 h 2053753"/>
              <a:gd name="connsiteX66" fmla="*/ 817685 w 1886427"/>
              <a:gd name="connsiteY66" fmla="*/ 1919921 h 2053753"/>
              <a:gd name="connsiteX67" fmla="*/ 888023 w 1886427"/>
              <a:gd name="connsiteY67" fmla="*/ 2045525 h 2053753"/>
              <a:gd name="connsiteX68" fmla="*/ 963386 w 1886427"/>
              <a:gd name="connsiteY68" fmla="*/ 2035477 h 2053753"/>
              <a:gd name="connsiteX69" fmla="*/ 1033724 w 1886427"/>
              <a:gd name="connsiteY69" fmla="*/ 1985235 h 2053753"/>
              <a:gd name="connsiteX70" fmla="*/ 1109087 w 1886427"/>
              <a:gd name="connsiteY70" fmla="*/ 1904848 h 2053753"/>
              <a:gd name="connsiteX71" fmla="*/ 1219619 w 1886427"/>
              <a:gd name="connsiteY71" fmla="*/ 1744074 h 2053753"/>
              <a:gd name="connsiteX72" fmla="*/ 1294981 w 1886427"/>
              <a:gd name="connsiteY72" fmla="*/ 1563204 h 2053753"/>
              <a:gd name="connsiteX73" fmla="*/ 1325127 w 1886427"/>
              <a:gd name="connsiteY73" fmla="*/ 1482817 h 2053753"/>
              <a:gd name="connsiteX74" fmla="*/ 1390441 w 1886427"/>
              <a:gd name="connsiteY74" fmla="*/ 1317019 h 2053753"/>
              <a:gd name="connsiteX75" fmla="*/ 1400489 w 1886427"/>
              <a:gd name="connsiteY75" fmla="*/ 1176342 h 2053753"/>
              <a:gd name="connsiteX76" fmla="*/ 1340199 w 1886427"/>
              <a:gd name="connsiteY76" fmla="*/ 1005521 h 2053753"/>
              <a:gd name="connsiteX77" fmla="*/ 1269861 w 1886427"/>
              <a:gd name="connsiteY77" fmla="*/ 774408 h 2053753"/>
              <a:gd name="connsiteX78" fmla="*/ 1259812 w 1886427"/>
              <a:gd name="connsiteY78" fmla="*/ 548321 h 2053753"/>
              <a:gd name="connsiteX79" fmla="*/ 1279909 w 1886427"/>
              <a:gd name="connsiteY79" fmla="*/ 332281 h 2053753"/>
              <a:gd name="connsiteX80" fmla="*/ 1360296 w 1886427"/>
              <a:gd name="connsiteY80" fmla="*/ 216725 h 2053753"/>
              <a:gd name="connsiteX81" fmla="*/ 1410538 w 1886427"/>
              <a:gd name="connsiteY81" fmla="*/ 181556 h 2053753"/>
              <a:gd name="connsiteX82" fmla="*/ 1450731 w 1886427"/>
              <a:gd name="connsiteY82" fmla="*/ 191604 h 2053753"/>
              <a:gd name="connsiteX83" fmla="*/ 1505997 w 1886427"/>
              <a:gd name="connsiteY83" fmla="*/ 241846 h 2053753"/>
              <a:gd name="connsiteX84" fmla="*/ 1505997 w 1886427"/>
              <a:gd name="connsiteY84" fmla="*/ 503103 h 2053753"/>
              <a:gd name="connsiteX85" fmla="*/ 1511021 w 1886427"/>
              <a:gd name="connsiteY85" fmla="*/ 628707 h 2053753"/>
              <a:gd name="connsiteX86" fmla="*/ 1551214 w 1886427"/>
              <a:gd name="connsiteY86" fmla="*/ 699046 h 2053753"/>
              <a:gd name="connsiteX87" fmla="*/ 1581359 w 1886427"/>
              <a:gd name="connsiteY87" fmla="*/ 804553 h 2053753"/>
              <a:gd name="connsiteX88" fmla="*/ 1596432 w 1886427"/>
              <a:gd name="connsiteY88" fmla="*/ 905037 h 2053753"/>
              <a:gd name="connsiteX89" fmla="*/ 1566287 w 1886427"/>
              <a:gd name="connsiteY89" fmla="*/ 1065811 h 2053753"/>
              <a:gd name="connsiteX90" fmla="*/ 1571311 w 1886427"/>
              <a:gd name="connsiteY90" fmla="*/ 1156246 h 2053753"/>
              <a:gd name="connsiteX91" fmla="*/ 1571311 w 1886427"/>
              <a:gd name="connsiteY91" fmla="*/ 1306971 h 2053753"/>
              <a:gd name="connsiteX92" fmla="*/ 1556239 w 1886427"/>
              <a:gd name="connsiteY92" fmla="*/ 1367261 h 2053753"/>
              <a:gd name="connsiteX93" fmla="*/ 1511021 w 1886427"/>
              <a:gd name="connsiteY93" fmla="*/ 1507938 h 2053753"/>
              <a:gd name="connsiteX94" fmla="*/ 1485900 w 1886427"/>
              <a:gd name="connsiteY94" fmla="*/ 1653639 h 2053753"/>
              <a:gd name="connsiteX95" fmla="*/ 1465803 w 1886427"/>
              <a:gd name="connsiteY95" fmla="*/ 1739050 h 2053753"/>
              <a:gd name="connsiteX96" fmla="*/ 1490924 w 1886427"/>
              <a:gd name="connsiteY96" fmla="*/ 1814413 h 2053753"/>
              <a:gd name="connsiteX97" fmla="*/ 1526094 w 1886427"/>
              <a:gd name="connsiteY97" fmla="*/ 1839534 h 2053753"/>
              <a:gd name="connsiteX98" fmla="*/ 1571311 w 1886427"/>
              <a:gd name="connsiteY98" fmla="*/ 1839534 h 2053753"/>
              <a:gd name="connsiteX99" fmla="*/ 1626577 w 1886427"/>
              <a:gd name="connsiteY99" fmla="*/ 1819437 h 2053753"/>
              <a:gd name="connsiteX100" fmla="*/ 1676819 w 1886427"/>
              <a:gd name="connsiteY100" fmla="*/ 1764171 h 2053753"/>
              <a:gd name="connsiteX101" fmla="*/ 1696916 w 1886427"/>
              <a:gd name="connsiteY101" fmla="*/ 1638567 h 2053753"/>
              <a:gd name="connsiteX102" fmla="*/ 1732085 w 1886427"/>
              <a:gd name="connsiteY102" fmla="*/ 1563204 h 2053753"/>
              <a:gd name="connsiteX103" fmla="*/ 1807447 w 1886427"/>
              <a:gd name="connsiteY103" fmla="*/ 1497890 h 2053753"/>
              <a:gd name="connsiteX104" fmla="*/ 1867738 w 1886427"/>
              <a:gd name="connsiteY104" fmla="*/ 1322044 h 2053753"/>
              <a:gd name="connsiteX105" fmla="*/ 1882810 w 1886427"/>
              <a:gd name="connsiteY105" fmla="*/ 1246681 h 2053753"/>
              <a:gd name="connsiteX106" fmla="*/ 1882810 w 1886427"/>
              <a:gd name="connsiteY106" fmla="*/ 1141173 h 2053753"/>
              <a:gd name="connsiteX107" fmla="*/ 1842617 w 1886427"/>
              <a:gd name="connsiteY107" fmla="*/ 1040690 h 2053753"/>
              <a:gd name="connsiteX108" fmla="*/ 1832568 w 1886427"/>
              <a:gd name="connsiteY108" fmla="*/ 955279 h 2053753"/>
              <a:gd name="connsiteX109" fmla="*/ 1827544 w 1886427"/>
              <a:gd name="connsiteY109" fmla="*/ 940206 h 2053753"/>
              <a:gd name="connsiteX110" fmla="*/ 1817496 w 1886427"/>
              <a:gd name="connsiteY110" fmla="*/ 915085 h 2053753"/>
              <a:gd name="connsiteX111" fmla="*/ 1822520 w 1886427"/>
              <a:gd name="connsiteY11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576524 w 1886427"/>
              <a:gd name="connsiteY28" fmla="*/ 970351 h 2053753"/>
              <a:gd name="connsiteX29" fmla="*/ 687056 w 1886427"/>
              <a:gd name="connsiteY29" fmla="*/ 1221560 h 2053753"/>
              <a:gd name="connsiteX30" fmla="*/ 787540 w 1886427"/>
              <a:gd name="connsiteY30" fmla="*/ 1296923 h 2053753"/>
              <a:gd name="connsiteX31" fmla="*/ 877975 w 1886427"/>
              <a:gd name="connsiteY31" fmla="*/ 1296923 h 2053753"/>
              <a:gd name="connsiteX32" fmla="*/ 913144 w 1886427"/>
              <a:gd name="connsiteY32" fmla="*/ 1256729 h 2053753"/>
              <a:gd name="connsiteX33" fmla="*/ 872951 w 1886427"/>
              <a:gd name="connsiteY33" fmla="*/ 1186391 h 2053753"/>
              <a:gd name="connsiteX34" fmla="*/ 842806 w 1886427"/>
              <a:gd name="connsiteY34" fmla="*/ 1111028 h 2053753"/>
              <a:gd name="connsiteX35" fmla="*/ 817685 w 1886427"/>
              <a:gd name="connsiteY35" fmla="*/ 1055762 h 2053753"/>
              <a:gd name="connsiteX36" fmla="*/ 787540 w 1886427"/>
              <a:gd name="connsiteY36" fmla="*/ 935182 h 2053753"/>
              <a:gd name="connsiteX37" fmla="*/ 767443 w 1886427"/>
              <a:gd name="connsiteY37" fmla="*/ 809578 h 2053753"/>
              <a:gd name="connsiteX38" fmla="*/ 762419 w 1886427"/>
              <a:gd name="connsiteY38" fmla="*/ 653828 h 2053753"/>
              <a:gd name="connsiteX39" fmla="*/ 762419 w 1886427"/>
              <a:gd name="connsiteY39" fmla="*/ 543296 h 2053753"/>
              <a:gd name="connsiteX40" fmla="*/ 752370 w 1886427"/>
              <a:gd name="connsiteY40" fmla="*/ 427740 h 2053753"/>
              <a:gd name="connsiteX41" fmla="*/ 737298 w 1886427"/>
              <a:gd name="connsiteY41" fmla="*/ 307160 h 2053753"/>
              <a:gd name="connsiteX42" fmla="*/ 697105 w 1886427"/>
              <a:gd name="connsiteY42" fmla="*/ 226773 h 2053753"/>
              <a:gd name="connsiteX43" fmla="*/ 682032 w 1886427"/>
              <a:gd name="connsiteY43" fmla="*/ 116241 h 2053753"/>
              <a:gd name="connsiteX44" fmla="*/ 702129 w 1886427"/>
              <a:gd name="connsiteY44" fmla="*/ 50927 h 2053753"/>
              <a:gd name="connsiteX45" fmla="*/ 717201 w 1886427"/>
              <a:gd name="connsiteY45" fmla="*/ 40879 h 2053753"/>
              <a:gd name="connsiteX46" fmla="*/ 762419 w 1886427"/>
              <a:gd name="connsiteY46" fmla="*/ 20782 h 2053753"/>
              <a:gd name="connsiteX47" fmla="*/ 832757 w 1886427"/>
              <a:gd name="connsiteY47" fmla="*/ 685 h 2053753"/>
              <a:gd name="connsiteX48" fmla="*/ 903096 w 1886427"/>
              <a:gd name="connsiteY48" fmla="*/ 5710 h 2053753"/>
              <a:gd name="connsiteX49" fmla="*/ 953338 w 1886427"/>
              <a:gd name="connsiteY49" fmla="*/ 15758 h 2053753"/>
              <a:gd name="connsiteX50" fmla="*/ 1008603 w 1886427"/>
              <a:gd name="connsiteY50" fmla="*/ 76048 h 2053753"/>
              <a:gd name="connsiteX51" fmla="*/ 1068894 w 1886427"/>
              <a:gd name="connsiteY51" fmla="*/ 146386 h 2053753"/>
              <a:gd name="connsiteX52" fmla="*/ 1099039 w 1886427"/>
              <a:gd name="connsiteY52" fmla="*/ 392571 h 2053753"/>
              <a:gd name="connsiteX53" fmla="*/ 1099039 w 1886427"/>
              <a:gd name="connsiteY53" fmla="*/ 417692 h 2053753"/>
              <a:gd name="connsiteX54" fmla="*/ 1099039 w 1886427"/>
              <a:gd name="connsiteY54" fmla="*/ 553345 h 2053753"/>
              <a:gd name="connsiteX55" fmla="*/ 1099039 w 1886427"/>
              <a:gd name="connsiteY55" fmla="*/ 653828 h 2053753"/>
              <a:gd name="connsiteX56" fmla="*/ 1058845 w 1886427"/>
              <a:gd name="connsiteY56" fmla="*/ 749288 h 2053753"/>
              <a:gd name="connsiteX57" fmla="*/ 1028700 w 1886427"/>
              <a:gd name="connsiteY57" fmla="*/ 824650 h 2053753"/>
              <a:gd name="connsiteX58" fmla="*/ 1023676 w 1886427"/>
              <a:gd name="connsiteY58" fmla="*/ 884940 h 2053753"/>
              <a:gd name="connsiteX59" fmla="*/ 1063869 w 1886427"/>
              <a:gd name="connsiteY59" fmla="*/ 985424 h 2053753"/>
              <a:gd name="connsiteX60" fmla="*/ 1104063 w 1886427"/>
              <a:gd name="connsiteY60" fmla="*/ 1065811 h 2053753"/>
              <a:gd name="connsiteX61" fmla="*/ 1179425 w 1886427"/>
              <a:gd name="connsiteY61" fmla="*/ 1221560 h 2053753"/>
              <a:gd name="connsiteX62" fmla="*/ 1184450 w 1886427"/>
              <a:gd name="connsiteY62" fmla="*/ 1296923 h 2053753"/>
              <a:gd name="connsiteX63" fmla="*/ 1184450 w 1886427"/>
              <a:gd name="connsiteY63" fmla="*/ 1377310 h 2053753"/>
              <a:gd name="connsiteX64" fmla="*/ 1149280 w 1886427"/>
              <a:gd name="connsiteY64" fmla="*/ 1457696 h 2053753"/>
              <a:gd name="connsiteX65" fmla="*/ 817685 w 1886427"/>
              <a:gd name="connsiteY65" fmla="*/ 1919921 h 2053753"/>
              <a:gd name="connsiteX66" fmla="*/ 888023 w 1886427"/>
              <a:gd name="connsiteY66" fmla="*/ 2045525 h 2053753"/>
              <a:gd name="connsiteX67" fmla="*/ 963386 w 1886427"/>
              <a:gd name="connsiteY67" fmla="*/ 2035477 h 2053753"/>
              <a:gd name="connsiteX68" fmla="*/ 1033724 w 1886427"/>
              <a:gd name="connsiteY68" fmla="*/ 1985235 h 2053753"/>
              <a:gd name="connsiteX69" fmla="*/ 1109087 w 1886427"/>
              <a:gd name="connsiteY69" fmla="*/ 1904848 h 2053753"/>
              <a:gd name="connsiteX70" fmla="*/ 1219619 w 1886427"/>
              <a:gd name="connsiteY70" fmla="*/ 1744074 h 2053753"/>
              <a:gd name="connsiteX71" fmla="*/ 1294981 w 1886427"/>
              <a:gd name="connsiteY71" fmla="*/ 1563204 h 2053753"/>
              <a:gd name="connsiteX72" fmla="*/ 1325127 w 1886427"/>
              <a:gd name="connsiteY72" fmla="*/ 1482817 h 2053753"/>
              <a:gd name="connsiteX73" fmla="*/ 1390441 w 1886427"/>
              <a:gd name="connsiteY73" fmla="*/ 1317019 h 2053753"/>
              <a:gd name="connsiteX74" fmla="*/ 1400489 w 1886427"/>
              <a:gd name="connsiteY74" fmla="*/ 1176342 h 2053753"/>
              <a:gd name="connsiteX75" fmla="*/ 1340199 w 1886427"/>
              <a:gd name="connsiteY75" fmla="*/ 1005521 h 2053753"/>
              <a:gd name="connsiteX76" fmla="*/ 1269861 w 1886427"/>
              <a:gd name="connsiteY76" fmla="*/ 774408 h 2053753"/>
              <a:gd name="connsiteX77" fmla="*/ 1259812 w 1886427"/>
              <a:gd name="connsiteY77" fmla="*/ 548321 h 2053753"/>
              <a:gd name="connsiteX78" fmla="*/ 1279909 w 1886427"/>
              <a:gd name="connsiteY78" fmla="*/ 332281 h 2053753"/>
              <a:gd name="connsiteX79" fmla="*/ 1360296 w 1886427"/>
              <a:gd name="connsiteY79" fmla="*/ 216725 h 2053753"/>
              <a:gd name="connsiteX80" fmla="*/ 1410538 w 1886427"/>
              <a:gd name="connsiteY80" fmla="*/ 181556 h 2053753"/>
              <a:gd name="connsiteX81" fmla="*/ 1450731 w 1886427"/>
              <a:gd name="connsiteY81" fmla="*/ 191604 h 2053753"/>
              <a:gd name="connsiteX82" fmla="*/ 1505997 w 1886427"/>
              <a:gd name="connsiteY82" fmla="*/ 241846 h 2053753"/>
              <a:gd name="connsiteX83" fmla="*/ 1505997 w 1886427"/>
              <a:gd name="connsiteY83" fmla="*/ 503103 h 2053753"/>
              <a:gd name="connsiteX84" fmla="*/ 1511021 w 1886427"/>
              <a:gd name="connsiteY84" fmla="*/ 628707 h 2053753"/>
              <a:gd name="connsiteX85" fmla="*/ 1551214 w 1886427"/>
              <a:gd name="connsiteY85" fmla="*/ 699046 h 2053753"/>
              <a:gd name="connsiteX86" fmla="*/ 1581359 w 1886427"/>
              <a:gd name="connsiteY86" fmla="*/ 804553 h 2053753"/>
              <a:gd name="connsiteX87" fmla="*/ 1596432 w 1886427"/>
              <a:gd name="connsiteY87" fmla="*/ 905037 h 2053753"/>
              <a:gd name="connsiteX88" fmla="*/ 1566287 w 1886427"/>
              <a:gd name="connsiteY88" fmla="*/ 1065811 h 2053753"/>
              <a:gd name="connsiteX89" fmla="*/ 1571311 w 1886427"/>
              <a:gd name="connsiteY89" fmla="*/ 1156246 h 2053753"/>
              <a:gd name="connsiteX90" fmla="*/ 1571311 w 1886427"/>
              <a:gd name="connsiteY90" fmla="*/ 1306971 h 2053753"/>
              <a:gd name="connsiteX91" fmla="*/ 1556239 w 1886427"/>
              <a:gd name="connsiteY91" fmla="*/ 1367261 h 2053753"/>
              <a:gd name="connsiteX92" fmla="*/ 1511021 w 1886427"/>
              <a:gd name="connsiteY92" fmla="*/ 1507938 h 2053753"/>
              <a:gd name="connsiteX93" fmla="*/ 1485900 w 1886427"/>
              <a:gd name="connsiteY93" fmla="*/ 1653639 h 2053753"/>
              <a:gd name="connsiteX94" fmla="*/ 1465803 w 1886427"/>
              <a:gd name="connsiteY94" fmla="*/ 1739050 h 2053753"/>
              <a:gd name="connsiteX95" fmla="*/ 1490924 w 1886427"/>
              <a:gd name="connsiteY95" fmla="*/ 1814413 h 2053753"/>
              <a:gd name="connsiteX96" fmla="*/ 1526094 w 1886427"/>
              <a:gd name="connsiteY96" fmla="*/ 1839534 h 2053753"/>
              <a:gd name="connsiteX97" fmla="*/ 1571311 w 1886427"/>
              <a:gd name="connsiteY97" fmla="*/ 1839534 h 2053753"/>
              <a:gd name="connsiteX98" fmla="*/ 1626577 w 1886427"/>
              <a:gd name="connsiteY98" fmla="*/ 1819437 h 2053753"/>
              <a:gd name="connsiteX99" fmla="*/ 1676819 w 1886427"/>
              <a:gd name="connsiteY99" fmla="*/ 1764171 h 2053753"/>
              <a:gd name="connsiteX100" fmla="*/ 1696916 w 1886427"/>
              <a:gd name="connsiteY100" fmla="*/ 1638567 h 2053753"/>
              <a:gd name="connsiteX101" fmla="*/ 1732085 w 1886427"/>
              <a:gd name="connsiteY101" fmla="*/ 1563204 h 2053753"/>
              <a:gd name="connsiteX102" fmla="*/ 1807447 w 1886427"/>
              <a:gd name="connsiteY102" fmla="*/ 1497890 h 2053753"/>
              <a:gd name="connsiteX103" fmla="*/ 1867738 w 1886427"/>
              <a:gd name="connsiteY103" fmla="*/ 1322044 h 2053753"/>
              <a:gd name="connsiteX104" fmla="*/ 1882810 w 1886427"/>
              <a:gd name="connsiteY104" fmla="*/ 1246681 h 2053753"/>
              <a:gd name="connsiteX105" fmla="*/ 1882810 w 1886427"/>
              <a:gd name="connsiteY105" fmla="*/ 1141173 h 2053753"/>
              <a:gd name="connsiteX106" fmla="*/ 1842617 w 1886427"/>
              <a:gd name="connsiteY106" fmla="*/ 1040690 h 2053753"/>
              <a:gd name="connsiteX107" fmla="*/ 1832568 w 1886427"/>
              <a:gd name="connsiteY107" fmla="*/ 955279 h 2053753"/>
              <a:gd name="connsiteX108" fmla="*/ 1827544 w 1886427"/>
              <a:gd name="connsiteY108" fmla="*/ 940206 h 2053753"/>
              <a:gd name="connsiteX109" fmla="*/ 1817496 w 1886427"/>
              <a:gd name="connsiteY109" fmla="*/ 915085 h 2053753"/>
              <a:gd name="connsiteX110" fmla="*/ 1822520 w 1886427"/>
              <a:gd name="connsiteY11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687056 w 1886427"/>
              <a:gd name="connsiteY28" fmla="*/ 1221560 h 2053753"/>
              <a:gd name="connsiteX29" fmla="*/ 787540 w 1886427"/>
              <a:gd name="connsiteY29" fmla="*/ 1296923 h 2053753"/>
              <a:gd name="connsiteX30" fmla="*/ 877975 w 1886427"/>
              <a:gd name="connsiteY30" fmla="*/ 1296923 h 2053753"/>
              <a:gd name="connsiteX31" fmla="*/ 913144 w 1886427"/>
              <a:gd name="connsiteY31" fmla="*/ 1256729 h 2053753"/>
              <a:gd name="connsiteX32" fmla="*/ 872951 w 1886427"/>
              <a:gd name="connsiteY32" fmla="*/ 1186391 h 2053753"/>
              <a:gd name="connsiteX33" fmla="*/ 842806 w 1886427"/>
              <a:gd name="connsiteY33" fmla="*/ 1111028 h 2053753"/>
              <a:gd name="connsiteX34" fmla="*/ 817685 w 1886427"/>
              <a:gd name="connsiteY34" fmla="*/ 1055762 h 2053753"/>
              <a:gd name="connsiteX35" fmla="*/ 787540 w 1886427"/>
              <a:gd name="connsiteY35" fmla="*/ 935182 h 2053753"/>
              <a:gd name="connsiteX36" fmla="*/ 767443 w 1886427"/>
              <a:gd name="connsiteY36" fmla="*/ 809578 h 2053753"/>
              <a:gd name="connsiteX37" fmla="*/ 762419 w 1886427"/>
              <a:gd name="connsiteY37" fmla="*/ 653828 h 2053753"/>
              <a:gd name="connsiteX38" fmla="*/ 762419 w 1886427"/>
              <a:gd name="connsiteY38" fmla="*/ 543296 h 2053753"/>
              <a:gd name="connsiteX39" fmla="*/ 752370 w 1886427"/>
              <a:gd name="connsiteY39" fmla="*/ 427740 h 2053753"/>
              <a:gd name="connsiteX40" fmla="*/ 737298 w 1886427"/>
              <a:gd name="connsiteY40" fmla="*/ 307160 h 2053753"/>
              <a:gd name="connsiteX41" fmla="*/ 697105 w 1886427"/>
              <a:gd name="connsiteY41" fmla="*/ 226773 h 2053753"/>
              <a:gd name="connsiteX42" fmla="*/ 682032 w 1886427"/>
              <a:gd name="connsiteY42" fmla="*/ 116241 h 2053753"/>
              <a:gd name="connsiteX43" fmla="*/ 702129 w 1886427"/>
              <a:gd name="connsiteY43" fmla="*/ 50927 h 2053753"/>
              <a:gd name="connsiteX44" fmla="*/ 717201 w 1886427"/>
              <a:gd name="connsiteY44" fmla="*/ 40879 h 2053753"/>
              <a:gd name="connsiteX45" fmla="*/ 762419 w 1886427"/>
              <a:gd name="connsiteY45" fmla="*/ 20782 h 2053753"/>
              <a:gd name="connsiteX46" fmla="*/ 832757 w 1886427"/>
              <a:gd name="connsiteY46" fmla="*/ 685 h 2053753"/>
              <a:gd name="connsiteX47" fmla="*/ 903096 w 1886427"/>
              <a:gd name="connsiteY47" fmla="*/ 5710 h 2053753"/>
              <a:gd name="connsiteX48" fmla="*/ 953338 w 1886427"/>
              <a:gd name="connsiteY48" fmla="*/ 15758 h 2053753"/>
              <a:gd name="connsiteX49" fmla="*/ 1008603 w 1886427"/>
              <a:gd name="connsiteY49" fmla="*/ 76048 h 2053753"/>
              <a:gd name="connsiteX50" fmla="*/ 1068894 w 1886427"/>
              <a:gd name="connsiteY50" fmla="*/ 146386 h 2053753"/>
              <a:gd name="connsiteX51" fmla="*/ 1099039 w 1886427"/>
              <a:gd name="connsiteY51" fmla="*/ 392571 h 2053753"/>
              <a:gd name="connsiteX52" fmla="*/ 1099039 w 1886427"/>
              <a:gd name="connsiteY52" fmla="*/ 417692 h 2053753"/>
              <a:gd name="connsiteX53" fmla="*/ 1099039 w 1886427"/>
              <a:gd name="connsiteY53" fmla="*/ 553345 h 2053753"/>
              <a:gd name="connsiteX54" fmla="*/ 1099039 w 1886427"/>
              <a:gd name="connsiteY54" fmla="*/ 653828 h 2053753"/>
              <a:gd name="connsiteX55" fmla="*/ 1058845 w 1886427"/>
              <a:gd name="connsiteY55" fmla="*/ 749288 h 2053753"/>
              <a:gd name="connsiteX56" fmla="*/ 1028700 w 1886427"/>
              <a:gd name="connsiteY56" fmla="*/ 824650 h 2053753"/>
              <a:gd name="connsiteX57" fmla="*/ 1023676 w 1886427"/>
              <a:gd name="connsiteY57" fmla="*/ 884940 h 2053753"/>
              <a:gd name="connsiteX58" fmla="*/ 1063869 w 1886427"/>
              <a:gd name="connsiteY58" fmla="*/ 985424 h 2053753"/>
              <a:gd name="connsiteX59" fmla="*/ 1104063 w 1886427"/>
              <a:gd name="connsiteY59" fmla="*/ 1065811 h 2053753"/>
              <a:gd name="connsiteX60" fmla="*/ 1179425 w 1886427"/>
              <a:gd name="connsiteY60" fmla="*/ 1221560 h 2053753"/>
              <a:gd name="connsiteX61" fmla="*/ 1184450 w 1886427"/>
              <a:gd name="connsiteY61" fmla="*/ 1296923 h 2053753"/>
              <a:gd name="connsiteX62" fmla="*/ 1184450 w 1886427"/>
              <a:gd name="connsiteY62" fmla="*/ 1377310 h 2053753"/>
              <a:gd name="connsiteX63" fmla="*/ 1149280 w 1886427"/>
              <a:gd name="connsiteY63" fmla="*/ 1457696 h 2053753"/>
              <a:gd name="connsiteX64" fmla="*/ 817685 w 1886427"/>
              <a:gd name="connsiteY64" fmla="*/ 1919921 h 2053753"/>
              <a:gd name="connsiteX65" fmla="*/ 888023 w 1886427"/>
              <a:gd name="connsiteY65" fmla="*/ 2045525 h 2053753"/>
              <a:gd name="connsiteX66" fmla="*/ 963386 w 1886427"/>
              <a:gd name="connsiteY66" fmla="*/ 2035477 h 2053753"/>
              <a:gd name="connsiteX67" fmla="*/ 1033724 w 1886427"/>
              <a:gd name="connsiteY67" fmla="*/ 1985235 h 2053753"/>
              <a:gd name="connsiteX68" fmla="*/ 1109087 w 1886427"/>
              <a:gd name="connsiteY68" fmla="*/ 1904848 h 2053753"/>
              <a:gd name="connsiteX69" fmla="*/ 1219619 w 1886427"/>
              <a:gd name="connsiteY69" fmla="*/ 1744074 h 2053753"/>
              <a:gd name="connsiteX70" fmla="*/ 1294981 w 1886427"/>
              <a:gd name="connsiteY70" fmla="*/ 1563204 h 2053753"/>
              <a:gd name="connsiteX71" fmla="*/ 1325127 w 1886427"/>
              <a:gd name="connsiteY71" fmla="*/ 1482817 h 2053753"/>
              <a:gd name="connsiteX72" fmla="*/ 1390441 w 1886427"/>
              <a:gd name="connsiteY72" fmla="*/ 1317019 h 2053753"/>
              <a:gd name="connsiteX73" fmla="*/ 1400489 w 1886427"/>
              <a:gd name="connsiteY73" fmla="*/ 1176342 h 2053753"/>
              <a:gd name="connsiteX74" fmla="*/ 1340199 w 1886427"/>
              <a:gd name="connsiteY74" fmla="*/ 1005521 h 2053753"/>
              <a:gd name="connsiteX75" fmla="*/ 1269861 w 1886427"/>
              <a:gd name="connsiteY75" fmla="*/ 774408 h 2053753"/>
              <a:gd name="connsiteX76" fmla="*/ 1259812 w 1886427"/>
              <a:gd name="connsiteY76" fmla="*/ 548321 h 2053753"/>
              <a:gd name="connsiteX77" fmla="*/ 1279909 w 1886427"/>
              <a:gd name="connsiteY77" fmla="*/ 332281 h 2053753"/>
              <a:gd name="connsiteX78" fmla="*/ 1360296 w 1886427"/>
              <a:gd name="connsiteY78" fmla="*/ 216725 h 2053753"/>
              <a:gd name="connsiteX79" fmla="*/ 1410538 w 1886427"/>
              <a:gd name="connsiteY79" fmla="*/ 181556 h 2053753"/>
              <a:gd name="connsiteX80" fmla="*/ 1450731 w 1886427"/>
              <a:gd name="connsiteY80" fmla="*/ 191604 h 2053753"/>
              <a:gd name="connsiteX81" fmla="*/ 1505997 w 1886427"/>
              <a:gd name="connsiteY81" fmla="*/ 241846 h 2053753"/>
              <a:gd name="connsiteX82" fmla="*/ 1505997 w 1886427"/>
              <a:gd name="connsiteY82" fmla="*/ 503103 h 2053753"/>
              <a:gd name="connsiteX83" fmla="*/ 1511021 w 1886427"/>
              <a:gd name="connsiteY83" fmla="*/ 628707 h 2053753"/>
              <a:gd name="connsiteX84" fmla="*/ 1551214 w 1886427"/>
              <a:gd name="connsiteY84" fmla="*/ 699046 h 2053753"/>
              <a:gd name="connsiteX85" fmla="*/ 1581359 w 1886427"/>
              <a:gd name="connsiteY85" fmla="*/ 804553 h 2053753"/>
              <a:gd name="connsiteX86" fmla="*/ 1596432 w 1886427"/>
              <a:gd name="connsiteY86" fmla="*/ 905037 h 2053753"/>
              <a:gd name="connsiteX87" fmla="*/ 1566287 w 1886427"/>
              <a:gd name="connsiteY87" fmla="*/ 1065811 h 2053753"/>
              <a:gd name="connsiteX88" fmla="*/ 1571311 w 1886427"/>
              <a:gd name="connsiteY88" fmla="*/ 1156246 h 2053753"/>
              <a:gd name="connsiteX89" fmla="*/ 1571311 w 1886427"/>
              <a:gd name="connsiteY89" fmla="*/ 1306971 h 2053753"/>
              <a:gd name="connsiteX90" fmla="*/ 1556239 w 1886427"/>
              <a:gd name="connsiteY90" fmla="*/ 1367261 h 2053753"/>
              <a:gd name="connsiteX91" fmla="*/ 1511021 w 1886427"/>
              <a:gd name="connsiteY91" fmla="*/ 1507938 h 2053753"/>
              <a:gd name="connsiteX92" fmla="*/ 1485900 w 1886427"/>
              <a:gd name="connsiteY92" fmla="*/ 1653639 h 2053753"/>
              <a:gd name="connsiteX93" fmla="*/ 1465803 w 1886427"/>
              <a:gd name="connsiteY93" fmla="*/ 1739050 h 2053753"/>
              <a:gd name="connsiteX94" fmla="*/ 1490924 w 1886427"/>
              <a:gd name="connsiteY94" fmla="*/ 1814413 h 2053753"/>
              <a:gd name="connsiteX95" fmla="*/ 1526094 w 1886427"/>
              <a:gd name="connsiteY95" fmla="*/ 1839534 h 2053753"/>
              <a:gd name="connsiteX96" fmla="*/ 1571311 w 1886427"/>
              <a:gd name="connsiteY96" fmla="*/ 1839534 h 2053753"/>
              <a:gd name="connsiteX97" fmla="*/ 1626577 w 1886427"/>
              <a:gd name="connsiteY97" fmla="*/ 1819437 h 2053753"/>
              <a:gd name="connsiteX98" fmla="*/ 1676819 w 1886427"/>
              <a:gd name="connsiteY98" fmla="*/ 1764171 h 2053753"/>
              <a:gd name="connsiteX99" fmla="*/ 1696916 w 1886427"/>
              <a:gd name="connsiteY99" fmla="*/ 1638567 h 2053753"/>
              <a:gd name="connsiteX100" fmla="*/ 1732085 w 1886427"/>
              <a:gd name="connsiteY100" fmla="*/ 1563204 h 2053753"/>
              <a:gd name="connsiteX101" fmla="*/ 1807447 w 1886427"/>
              <a:gd name="connsiteY101" fmla="*/ 1497890 h 2053753"/>
              <a:gd name="connsiteX102" fmla="*/ 1867738 w 1886427"/>
              <a:gd name="connsiteY102" fmla="*/ 1322044 h 2053753"/>
              <a:gd name="connsiteX103" fmla="*/ 1882810 w 1886427"/>
              <a:gd name="connsiteY103" fmla="*/ 1246681 h 2053753"/>
              <a:gd name="connsiteX104" fmla="*/ 1882810 w 1886427"/>
              <a:gd name="connsiteY104" fmla="*/ 1141173 h 2053753"/>
              <a:gd name="connsiteX105" fmla="*/ 1842617 w 1886427"/>
              <a:gd name="connsiteY105" fmla="*/ 1040690 h 2053753"/>
              <a:gd name="connsiteX106" fmla="*/ 1832568 w 1886427"/>
              <a:gd name="connsiteY106" fmla="*/ 955279 h 2053753"/>
              <a:gd name="connsiteX107" fmla="*/ 1827544 w 1886427"/>
              <a:gd name="connsiteY107" fmla="*/ 940206 h 2053753"/>
              <a:gd name="connsiteX108" fmla="*/ 1817496 w 1886427"/>
              <a:gd name="connsiteY108" fmla="*/ 915085 h 2053753"/>
              <a:gd name="connsiteX109" fmla="*/ 1822520 w 1886427"/>
              <a:gd name="connsiteY10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531307 w 1886427"/>
              <a:gd name="connsiteY27" fmla="*/ 829674 h 2053753"/>
              <a:gd name="connsiteX28" fmla="*/ 787540 w 1886427"/>
              <a:gd name="connsiteY28" fmla="*/ 1296923 h 2053753"/>
              <a:gd name="connsiteX29" fmla="*/ 877975 w 1886427"/>
              <a:gd name="connsiteY29" fmla="*/ 1296923 h 2053753"/>
              <a:gd name="connsiteX30" fmla="*/ 913144 w 1886427"/>
              <a:gd name="connsiteY30" fmla="*/ 1256729 h 2053753"/>
              <a:gd name="connsiteX31" fmla="*/ 872951 w 1886427"/>
              <a:gd name="connsiteY31" fmla="*/ 1186391 h 2053753"/>
              <a:gd name="connsiteX32" fmla="*/ 842806 w 1886427"/>
              <a:gd name="connsiteY32" fmla="*/ 1111028 h 2053753"/>
              <a:gd name="connsiteX33" fmla="*/ 817685 w 1886427"/>
              <a:gd name="connsiteY33" fmla="*/ 1055762 h 2053753"/>
              <a:gd name="connsiteX34" fmla="*/ 787540 w 1886427"/>
              <a:gd name="connsiteY34" fmla="*/ 935182 h 2053753"/>
              <a:gd name="connsiteX35" fmla="*/ 767443 w 1886427"/>
              <a:gd name="connsiteY35" fmla="*/ 809578 h 2053753"/>
              <a:gd name="connsiteX36" fmla="*/ 762419 w 1886427"/>
              <a:gd name="connsiteY36" fmla="*/ 653828 h 2053753"/>
              <a:gd name="connsiteX37" fmla="*/ 762419 w 1886427"/>
              <a:gd name="connsiteY37" fmla="*/ 543296 h 2053753"/>
              <a:gd name="connsiteX38" fmla="*/ 752370 w 1886427"/>
              <a:gd name="connsiteY38" fmla="*/ 427740 h 2053753"/>
              <a:gd name="connsiteX39" fmla="*/ 737298 w 1886427"/>
              <a:gd name="connsiteY39" fmla="*/ 307160 h 2053753"/>
              <a:gd name="connsiteX40" fmla="*/ 697105 w 1886427"/>
              <a:gd name="connsiteY40" fmla="*/ 226773 h 2053753"/>
              <a:gd name="connsiteX41" fmla="*/ 682032 w 1886427"/>
              <a:gd name="connsiteY41" fmla="*/ 116241 h 2053753"/>
              <a:gd name="connsiteX42" fmla="*/ 702129 w 1886427"/>
              <a:gd name="connsiteY42" fmla="*/ 50927 h 2053753"/>
              <a:gd name="connsiteX43" fmla="*/ 717201 w 1886427"/>
              <a:gd name="connsiteY43" fmla="*/ 40879 h 2053753"/>
              <a:gd name="connsiteX44" fmla="*/ 762419 w 1886427"/>
              <a:gd name="connsiteY44" fmla="*/ 20782 h 2053753"/>
              <a:gd name="connsiteX45" fmla="*/ 832757 w 1886427"/>
              <a:gd name="connsiteY45" fmla="*/ 685 h 2053753"/>
              <a:gd name="connsiteX46" fmla="*/ 903096 w 1886427"/>
              <a:gd name="connsiteY46" fmla="*/ 5710 h 2053753"/>
              <a:gd name="connsiteX47" fmla="*/ 953338 w 1886427"/>
              <a:gd name="connsiteY47" fmla="*/ 15758 h 2053753"/>
              <a:gd name="connsiteX48" fmla="*/ 1008603 w 1886427"/>
              <a:gd name="connsiteY48" fmla="*/ 76048 h 2053753"/>
              <a:gd name="connsiteX49" fmla="*/ 1068894 w 1886427"/>
              <a:gd name="connsiteY49" fmla="*/ 146386 h 2053753"/>
              <a:gd name="connsiteX50" fmla="*/ 1099039 w 1886427"/>
              <a:gd name="connsiteY50" fmla="*/ 392571 h 2053753"/>
              <a:gd name="connsiteX51" fmla="*/ 1099039 w 1886427"/>
              <a:gd name="connsiteY51" fmla="*/ 417692 h 2053753"/>
              <a:gd name="connsiteX52" fmla="*/ 1099039 w 1886427"/>
              <a:gd name="connsiteY52" fmla="*/ 553345 h 2053753"/>
              <a:gd name="connsiteX53" fmla="*/ 1099039 w 1886427"/>
              <a:gd name="connsiteY53" fmla="*/ 653828 h 2053753"/>
              <a:gd name="connsiteX54" fmla="*/ 1058845 w 1886427"/>
              <a:gd name="connsiteY54" fmla="*/ 749288 h 2053753"/>
              <a:gd name="connsiteX55" fmla="*/ 1028700 w 1886427"/>
              <a:gd name="connsiteY55" fmla="*/ 824650 h 2053753"/>
              <a:gd name="connsiteX56" fmla="*/ 1023676 w 1886427"/>
              <a:gd name="connsiteY56" fmla="*/ 884940 h 2053753"/>
              <a:gd name="connsiteX57" fmla="*/ 1063869 w 1886427"/>
              <a:gd name="connsiteY57" fmla="*/ 985424 h 2053753"/>
              <a:gd name="connsiteX58" fmla="*/ 1104063 w 1886427"/>
              <a:gd name="connsiteY58" fmla="*/ 1065811 h 2053753"/>
              <a:gd name="connsiteX59" fmla="*/ 1179425 w 1886427"/>
              <a:gd name="connsiteY59" fmla="*/ 1221560 h 2053753"/>
              <a:gd name="connsiteX60" fmla="*/ 1184450 w 1886427"/>
              <a:gd name="connsiteY60" fmla="*/ 1296923 h 2053753"/>
              <a:gd name="connsiteX61" fmla="*/ 1184450 w 1886427"/>
              <a:gd name="connsiteY61" fmla="*/ 1377310 h 2053753"/>
              <a:gd name="connsiteX62" fmla="*/ 1149280 w 1886427"/>
              <a:gd name="connsiteY62" fmla="*/ 1457696 h 2053753"/>
              <a:gd name="connsiteX63" fmla="*/ 817685 w 1886427"/>
              <a:gd name="connsiteY63" fmla="*/ 1919921 h 2053753"/>
              <a:gd name="connsiteX64" fmla="*/ 888023 w 1886427"/>
              <a:gd name="connsiteY64" fmla="*/ 2045525 h 2053753"/>
              <a:gd name="connsiteX65" fmla="*/ 963386 w 1886427"/>
              <a:gd name="connsiteY65" fmla="*/ 2035477 h 2053753"/>
              <a:gd name="connsiteX66" fmla="*/ 1033724 w 1886427"/>
              <a:gd name="connsiteY66" fmla="*/ 1985235 h 2053753"/>
              <a:gd name="connsiteX67" fmla="*/ 1109087 w 1886427"/>
              <a:gd name="connsiteY67" fmla="*/ 1904848 h 2053753"/>
              <a:gd name="connsiteX68" fmla="*/ 1219619 w 1886427"/>
              <a:gd name="connsiteY68" fmla="*/ 1744074 h 2053753"/>
              <a:gd name="connsiteX69" fmla="*/ 1294981 w 1886427"/>
              <a:gd name="connsiteY69" fmla="*/ 1563204 h 2053753"/>
              <a:gd name="connsiteX70" fmla="*/ 1325127 w 1886427"/>
              <a:gd name="connsiteY70" fmla="*/ 1482817 h 2053753"/>
              <a:gd name="connsiteX71" fmla="*/ 1390441 w 1886427"/>
              <a:gd name="connsiteY71" fmla="*/ 1317019 h 2053753"/>
              <a:gd name="connsiteX72" fmla="*/ 1400489 w 1886427"/>
              <a:gd name="connsiteY72" fmla="*/ 1176342 h 2053753"/>
              <a:gd name="connsiteX73" fmla="*/ 1340199 w 1886427"/>
              <a:gd name="connsiteY73" fmla="*/ 1005521 h 2053753"/>
              <a:gd name="connsiteX74" fmla="*/ 1269861 w 1886427"/>
              <a:gd name="connsiteY74" fmla="*/ 774408 h 2053753"/>
              <a:gd name="connsiteX75" fmla="*/ 1259812 w 1886427"/>
              <a:gd name="connsiteY75" fmla="*/ 548321 h 2053753"/>
              <a:gd name="connsiteX76" fmla="*/ 1279909 w 1886427"/>
              <a:gd name="connsiteY76" fmla="*/ 332281 h 2053753"/>
              <a:gd name="connsiteX77" fmla="*/ 1360296 w 1886427"/>
              <a:gd name="connsiteY77" fmla="*/ 216725 h 2053753"/>
              <a:gd name="connsiteX78" fmla="*/ 1410538 w 1886427"/>
              <a:gd name="connsiteY78" fmla="*/ 181556 h 2053753"/>
              <a:gd name="connsiteX79" fmla="*/ 1450731 w 1886427"/>
              <a:gd name="connsiteY79" fmla="*/ 191604 h 2053753"/>
              <a:gd name="connsiteX80" fmla="*/ 1505997 w 1886427"/>
              <a:gd name="connsiteY80" fmla="*/ 241846 h 2053753"/>
              <a:gd name="connsiteX81" fmla="*/ 1505997 w 1886427"/>
              <a:gd name="connsiteY81" fmla="*/ 503103 h 2053753"/>
              <a:gd name="connsiteX82" fmla="*/ 1511021 w 1886427"/>
              <a:gd name="connsiteY82" fmla="*/ 628707 h 2053753"/>
              <a:gd name="connsiteX83" fmla="*/ 1551214 w 1886427"/>
              <a:gd name="connsiteY83" fmla="*/ 699046 h 2053753"/>
              <a:gd name="connsiteX84" fmla="*/ 1581359 w 1886427"/>
              <a:gd name="connsiteY84" fmla="*/ 804553 h 2053753"/>
              <a:gd name="connsiteX85" fmla="*/ 1596432 w 1886427"/>
              <a:gd name="connsiteY85" fmla="*/ 905037 h 2053753"/>
              <a:gd name="connsiteX86" fmla="*/ 1566287 w 1886427"/>
              <a:gd name="connsiteY86" fmla="*/ 1065811 h 2053753"/>
              <a:gd name="connsiteX87" fmla="*/ 1571311 w 1886427"/>
              <a:gd name="connsiteY87" fmla="*/ 1156246 h 2053753"/>
              <a:gd name="connsiteX88" fmla="*/ 1571311 w 1886427"/>
              <a:gd name="connsiteY88" fmla="*/ 1306971 h 2053753"/>
              <a:gd name="connsiteX89" fmla="*/ 1556239 w 1886427"/>
              <a:gd name="connsiteY89" fmla="*/ 1367261 h 2053753"/>
              <a:gd name="connsiteX90" fmla="*/ 1511021 w 1886427"/>
              <a:gd name="connsiteY90" fmla="*/ 1507938 h 2053753"/>
              <a:gd name="connsiteX91" fmla="*/ 1485900 w 1886427"/>
              <a:gd name="connsiteY91" fmla="*/ 1653639 h 2053753"/>
              <a:gd name="connsiteX92" fmla="*/ 1465803 w 1886427"/>
              <a:gd name="connsiteY92" fmla="*/ 1739050 h 2053753"/>
              <a:gd name="connsiteX93" fmla="*/ 1490924 w 1886427"/>
              <a:gd name="connsiteY93" fmla="*/ 1814413 h 2053753"/>
              <a:gd name="connsiteX94" fmla="*/ 1526094 w 1886427"/>
              <a:gd name="connsiteY94" fmla="*/ 1839534 h 2053753"/>
              <a:gd name="connsiteX95" fmla="*/ 1571311 w 1886427"/>
              <a:gd name="connsiteY95" fmla="*/ 1839534 h 2053753"/>
              <a:gd name="connsiteX96" fmla="*/ 1626577 w 1886427"/>
              <a:gd name="connsiteY96" fmla="*/ 1819437 h 2053753"/>
              <a:gd name="connsiteX97" fmla="*/ 1676819 w 1886427"/>
              <a:gd name="connsiteY97" fmla="*/ 1764171 h 2053753"/>
              <a:gd name="connsiteX98" fmla="*/ 1696916 w 1886427"/>
              <a:gd name="connsiteY98" fmla="*/ 1638567 h 2053753"/>
              <a:gd name="connsiteX99" fmla="*/ 1732085 w 1886427"/>
              <a:gd name="connsiteY99" fmla="*/ 1563204 h 2053753"/>
              <a:gd name="connsiteX100" fmla="*/ 1807447 w 1886427"/>
              <a:gd name="connsiteY100" fmla="*/ 1497890 h 2053753"/>
              <a:gd name="connsiteX101" fmla="*/ 1867738 w 1886427"/>
              <a:gd name="connsiteY101" fmla="*/ 1322044 h 2053753"/>
              <a:gd name="connsiteX102" fmla="*/ 1882810 w 1886427"/>
              <a:gd name="connsiteY102" fmla="*/ 1246681 h 2053753"/>
              <a:gd name="connsiteX103" fmla="*/ 1882810 w 1886427"/>
              <a:gd name="connsiteY103" fmla="*/ 1141173 h 2053753"/>
              <a:gd name="connsiteX104" fmla="*/ 1842617 w 1886427"/>
              <a:gd name="connsiteY104" fmla="*/ 1040690 h 2053753"/>
              <a:gd name="connsiteX105" fmla="*/ 1832568 w 1886427"/>
              <a:gd name="connsiteY105" fmla="*/ 955279 h 2053753"/>
              <a:gd name="connsiteX106" fmla="*/ 1827544 w 1886427"/>
              <a:gd name="connsiteY106" fmla="*/ 940206 h 2053753"/>
              <a:gd name="connsiteX107" fmla="*/ 1817496 w 1886427"/>
              <a:gd name="connsiteY107" fmla="*/ 915085 h 2053753"/>
              <a:gd name="connsiteX108" fmla="*/ 1822520 w 1886427"/>
              <a:gd name="connsiteY10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506186 w 1886427"/>
              <a:gd name="connsiteY26" fmla="*/ 794505 h 2053753"/>
              <a:gd name="connsiteX27" fmla="*/ 787540 w 1886427"/>
              <a:gd name="connsiteY27" fmla="*/ 1296923 h 2053753"/>
              <a:gd name="connsiteX28" fmla="*/ 877975 w 1886427"/>
              <a:gd name="connsiteY28" fmla="*/ 1296923 h 2053753"/>
              <a:gd name="connsiteX29" fmla="*/ 913144 w 1886427"/>
              <a:gd name="connsiteY29" fmla="*/ 1256729 h 2053753"/>
              <a:gd name="connsiteX30" fmla="*/ 872951 w 1886427"/>
              <a:gd name="connsiteY30" fmla="*/ 1186391 h 2053753"/>
              <a:gd name="connsiteX31" fmla="*/ 842806 w 1886427"/>
              <a:gd name="connsiteY31" fmla="*/ 1111028 h 2053753"/>
              <a:gd name="connsiteX32" fmla="*/ 817685 w 1886427"/>
              <a:gd name="connsiteY32" fmla="*/ 1055762 h 2053753"/>
              <a:gd name="connsiteX33" fmla="*/ 787540 w 1886427"/>
              <a:gd name="connsiteY33" fmla="*/ 935182 h 2053753"/>
              <a:gd name="connsiteX34" fmla="*/ 767443 w 1886427"/>
              <a:gd name="connsiteY34" fmla="*/ 809578 h 2053753"/>
              <a:gd name="connsiteX35" fmla="*/ 762419 w 1886427"/>
              <a:gd name="connsiteY35" fmla="*/ 653828 h 2053753"/>
              <a:gd name="connsiteX36" fmla="*/ 762419 w 1886427"/>
              <a:gd name="connsiteY36" fmla="*/ 543296 h 2053753"/>
              <a:gd name="connsiteX37" fmla="*/ 752370 w 1886427"/>
              <a:gd name="connsiteY37" fmla="*/ 427740 h 2053753"/>
              <a:gd name="connsiteX38" fmla="*/ 737298 w 1886427"/>
              <a:gd name="connsiteY38" fmla="*/ 307160 h 2053753"/>
              <a:gd name="connsiteX39" fmla="*/ 697105 w 1886427"/>
              <a:gd name="connsiteY39" fmla="*/ 226773 h 2053753"/>
              <a:gd name="connsiteX40" fmla="*/ 682032 w 1886427"/>
              <a:gd name="connsiteY40" fmla="*/ 116241 h 2053753"/>
              <a:gd name="connsiteX41" fmla="*/ 702129 w 1886427"/>
              <a:gd name="connsiteY41" fmla="*/ 50927 h 2053753"/>
              <a:gd name="connsiteX42" fmla="*/ 717201 w 1886427"/>
              <a:gd name="connsiteY42" fmla="*/ 40879 h 2053753"/>
              <a:gd name="connsiteX43" fmla="*/ 762419 w 1886427"/>
              <a:gd name="connsiteY43" fmla="*/ 20782 h 2053753"/>
              <a:gd name="connsiteX44" fmla="*/ 832757 w 1886427"/>
              <a:gd name="connsiteY44" fmla="*/ 685 h 2053753"/>
              <a:gd name="connsiteX45" fmla="*/ 903096 w 1886427"/>
              <a:gd name="connsiteY45" fmla="*/ 5710 h 2053753"/>
              <a:gd name="connsiteX46" fmla="*/ 953338 w 1886427"/>
              <a:gd name="connsiteY46" fmla="*/ 15758 h 2053753"/>
              <a:gd name="connsiteX47" fmla="*/ 1008603 w 1886427"/>
              <a:gd name="connsiteY47" fmla="*/ 76048 h 2053753"/>
              <a:gd name="connsiteX48" fmla="*/ 1068894 w 1886427"/>
              <a:gd name="connsiteY48" fmla="*/ 146386 h 2053753"/>
              <a:gd name="connsiteX49" fmla="*/ 1099039 w 1886427"/>
              <a:gd name="connsiteY49" fmla="*/ 392571 h 2053753"/>
              <a:gd name="connsiteX50" fmla="*/ 1099039 w 1886427"/>
              <a:gd name="connsiteY50" fmla="*/ 417692 h 2053753"/>
              <a:gd name="connsiteX51" fmla="*/ 1099039 w 1886427"/>
              <a:gd name="connsiteY51" fmla="*/ 553345 h 2053753"/>
              <a:gd name="connsiteX52" fmla="*/ 1099039 w 1886427"/>
              <a:gd name="connsiteY52" fmla="*/ 653828 h 2053753"/>
              <a:gd name="connsiteX53" fmla="*/ 1058845 w 1886427"/>
              <a:gd name="connsiteY53" fmla="*/ 749288 h 2053753"/>
              <a:gd name="connsiteX54" fmla="*/ 1028700 w 1886427"/>
              <a:gd name="connsiteY54" fmla="*/ 824650 h 2053753"/>
              <a:gd name="connsiteX55" fmla="*/ 1023676 w 1886427"/>
              <a:gd name="connsiteY55" fmla="*/ 884940 h 2053753"/>
              <a:gd name="connsiteX56" fmla="*/ 1063869 w 1886427"/>
              <a:gd name="connsiteY56" fmla="*/ 985424 h 2053753"/>
              <a:gd name="connsiteX57" fmla="*/ 1104063 w 1886427"/>
              <a:gd name="connsiteY57" fmla="*/ 1065811 h 2053753"/>
              <a:gd name="connsiteX58" fmla="*/ 1179425 w 1886427"/>
              <a:gd name="connsiteY58" fmla="*/ 1221560 h 2053753"/>
              <a:gd name="connsiteX59" fmla="*/ 1184450 w 1886427"/>
              <a:gd name="connsiteY59" fmla="*/ 1296923 h 2053753"/>
              <a:gd name="connsiteX60" fmla="*/ 1184450 w 1886427"/>
              <a:gd name="connsiteY60" fmla="*/ 1377310 h 2053753"/>
              <a:gd name="connsiteX61" fmla="*/ 1149280 w 1886427"/>
              <a:gd name="connsiteY61" fmla="*/ 1457696 h 2053753"/>
              <a:gd name="connsiteX62" fmla="*/ 817685 w 1886427"/>
              <a:gd name="connsiteY62" fmla="*/ 1919921 h 2053753"/>
              <a:gd name="connsiteX63" fmla="*/ 888023 w 1886427"/>
              <a:gd name="connsiteY63" fmla="*/ 2045525 h 2053753"/>
              <a:gd name="connsiteX64" fmla="*/ 963386 w 1886427"/>
              <a:gd name="connsiteY64" fmla="*/ 2035477 h 2053753"/>
              <a:gd name="connsiteX65" fmla="*/ 1033724 w 1886427"/>
              <a:gd name="connsiteY65" fmla="*/ 1985235 h 2053753"/>
              <a:gd name="connsiteX66" fmla="*/ 1109087 w 1886427"/>
              <a:gd name="connsiteY66" fmla="*/ 1904848 h 2053753"/>
              <a:gd name="connsiteX67" fmla="*/ 1219619 w 1886427"/>
              <a:gd name="connsiteY67" fmla="*/ 1744074 h 2053753"/>
              <a:gd name="connsiteX68" fmla="*/ 1294981 w 1886427"/>
              <a:gd name="connsiteY68" fmla="*/ 1563204 h 2053753"/>
              <a:gd name="connsiteX69" fmla="*/ 1325127 w 1886427"/>
              <a:gd name="connsiteY69" fmla="*/ 1482817 h 2053753"/>
              <a:gd name="connsiteX70" fmla="*/ 1390441 w 1886427"/>
              <a:gd name="connsiteY70" fmla="*/ 1317019 h 2053753"/>
              <a:gd name="connsiteX71" fmla="*/ 1400489 w 1886427"/>
              <a:gd name="connsiteY71" fmla="*/ 1176342 h 2053753"/>
              <a:gd name="connsiteX72" fmla="*/ 1340199 w 1886427"/>
              <a:gd name="connsiteY72" fmla="*/ 1005521 h 2053753"/>
              <a:gd name="connsiteX73" fmla="*/ 1269861 w 1886427"/>
              <a:gd name="connsiteY73" fmla="*/ 774408 h 2053753"/>
              <a:gd name="connsiteX74" fmla="*/ 1259812 w 1886427"/>
              <a:gd name="connsiteY74" fmla="*/ 548321 h 2053753"/>
              <a:gd name="connsiteX75" fmla="*/ 1279909 w 1886427"/>
              <a:gd name="connsiteY75" fmla="*/ 332281 h 2053753"/>
              <a:gd name="connsiteX76" fmla="*/ 1360296 w 1886427"/>
              <a:gd name="connsiteY76" fmla="*/ 216725 h 2053753"/>
              <a:gd name="connsiteX77" fmla="*/ 1410538 w 1886427"/>
              <a:gd name="connsiteY77" fmla="*/ 181556 h 2053753"/>
              <a:gd name="connsiteX78" fmla="*/ 1450731 w 1886427"/>
              <a:gd name="connsiteY78" fmla="*/ 191604 h 2053753"/>
              <a:gd name="connsiteX79" fmla="*/ 1505997 w 1886427"/>
              <a:gd name="connsiteY79" fmla="*/ 241846 h 2053753"/>
              <a:gd name="connsiteX80" fmla="*/ 1505997 w 1886427"/>
              <a:gd name="connsiteY80" fmla="*/ 503103 h 2053753"/>
              <a:gd name="connsiteX81" fmla="*/ 1511021 w 1886427"/>
              <a:gd name="connsiteY81" fmla="*/ 628707 h 2053753"/>
              <a:gd name="connsiteX82" fmla="*/ 1551214 w 1886427"/>
              <a:gd name="connsiteY82" fmla="*/ 699046 h 2053753"/>
              <a:gd name="connsiteX83" fmla="*/ 1581359 w 1886427"/>
              <a:gd name="connsiteY83" fmla="*/ 804553 h 2053753"/>
              <a:gd name="connsiteX84" fmla="*/ 1596432 w 1886427"/>
              <a:gd name="connsiteY84" fmla="*/ 905037 h 2053753"/>
              <a:gd name="connsiteX85" fmla="*/ 1566287 w 1886427"/>
              <a:gd name="connsiteY85" fmla="*/ 1065811 h 2053753"/>
              <a:gd name="connsiteX86" fmla="*/ 1571311 w 1886427"/>
              <a:gd name="connsiteY86" fmla="*/ 1156246 h 2053753"/>
              <a:gd name="connsiteX87" fmla="*/ 1571311 w 1886427"/>
              <a:gd name="connsiteY87" fmla="*/ 1306971 h 2053753"/>
              <a:gd name="connsiteX88" fmla="*/ 1556239 w 1886427"/>
              <a:gd name="connsiteY88" fmla="*/ 1367261 h 2053753"/>
              <a:gd name="connsiteX89" fmla="*/ 1511021 w 1886427"/>
              <a:gd name="connsiteY89" fmla="*/ 1507938 h 2053753"/>
              <a:gd name="connsiteX90" fmla="*/ 1485900 w 1886427"/>
              <a:gd name="connsiteY90" fmla="*/ 1653639 h 2053753"/>
              <a:gd name="connsiteX91" fmla="*/ 1465803 w 1886427"/>
              <a:gd name="connsiteY91" fmla="*/ 1739050 h 2053753"/>
              <a:gd name="connsiteX92" fmla="*/ 1490924 w 1886427"/>
              <a:gd name="connsiteY92" fmla="*/ 1814413 h 2053753"/>
              <a:gd name="connsiteX93" fmla="*/ 1526094 w 1886427"/>
              <a:gd name="connsiteY93" fmla="*/ 1839534 h 2053753"/>
              <a:gd name="connsiteX94" fmla="*/ 1571311 w 1886427"/>
              <a:gd name="connsiteY94" fmla="*/ 1839534 h 2053753"/>
              <a:gd name="connsiteX95" fmla="*/ 1626577 w 1886427"/>
              <a:gd name="connsiteY95" fmla="*/ 1819437 h 2053753"/>
              <a:gd name="connsiteX96" fmla="*/ 1676819 w 1886427"/>
              <a:gd name="connsiteY96" fmla="*/ 1764171 h 2053753"/>
              <a:gd name="connsiteX97" fmla="*/ 1696916 w 1886427"/>
              <a:gd name="connsiteY97" fmla="*/ 1638567 h 2053753"/>
              <a:gd name="connsiteX98" fmla="*/ 1732085 w 1886427"/>
              <a:gd name="connsiteY98" fmla="*/ 1563204 h 2053753"/>
              <a:gd name="connsiteX99" fmla="*/ 1807447 w 1886427"/>
              <a:gd name="connsiteY99" fmla="*/ 1497890 h 2053753"/>
              <a:gd name="connsiteX100" fmla="*/ 1867738 w 1886427"/>
              <a:gd name="connsiteY100" fmla="*/ 1322044 h 2053753"/>
              <a:gd name="connsiteX101" fmla="*/ 1882810 w 1886427"/>
              <a:gd name="connsiteY101" fmla="*/ 1246681 h 2053753"/>
              <a:gd name="connsiteX102" fmla="*/ 1882810 w 1886427"/>
              <a:gd name="connsiteY102" fmla="*/ 1141173 h 2053753"/>
              <a:gd name="connsiteX103" fmla="*/ 1842617 w 1886427"/>
              <a:gd name="connsiteY103" fmla="*/ 1040690 h 2053753"/>
              <a:gd name="connsiteX104" fmla="*/ 1832568 w 1886427"/>
              <a:gd name="connsiteY104" fmla="*/ 955279 h 2053753"/>
              <a:gd name="connsiteX105" fmla="*/ 1827544 w 1886427"/>
              <a:gd name="connsiteY105" fmla="*/ 940206 h 2053753"/>
              <a:gd name="connsiteX106" fmla="*/ 1817496 w 1886427"/>
              <a:gd name="connsiteY106" fmla="*/ 915085 h 2053753"/>
              <a:gd name="connsiteX107" fmla="*/ 1822520 w 1886427"/>
              <a:gd name="connsiteY10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787540 w 1886427"/>
              <a:gd name="connsiteY26" fmla="*/ 1296923 h 2053753"/>
              <a:gd name="connsiteX27" fmla="*/ 877975 w 1886427"/>
              <a:gd name="connsiteY27" fmla="*/ 1296923 h 2053753"/>
              <a:gd name="connsiteX28" fmla="*/ 913144 w 1886427"/>
              <a:gd name="connsiteY28" fmla="*/ 1256729 h 2053753"/>
              <a:gd name="connsiteX29" fmla="*/ 872951 w 1886427"/>
              <a:gd name="connsiteY29" fmla="*/ 1186391 h 2053753"/>
              <a:gd name="connsiteX30" fmla="*/ 842806 w 1886427"/>
              <a:gd name="connsiteY30" fmla="*/ 1111028 h 2053753"/>
              <a:gd name="connsiteX31" fmla="*/ 817685 w 1886427"/>
              <a:gd name="connsiteY31" fmla="*/ 1055762 h 2053753"/>
              <a:gd name="connsiteX32" fmla="*/ 787540 w 1886427"/>
              <a:gd name="connsiteY32" fmla="*/ 935182 h 2053753"/>
              <a:gd name="connsiteX33" fmla="*/ 767443 w 1886427"/>
              <a:gd name="connsiteY33" fmla="*/ 809578 h 2053753"/>
              <a:gd name="connsiteX34" fmla="*/ 762419 w 1886427"/>
              <a:gd name="connsiteY34" fmla="*/ 653828 h 2053753"/>
              <a:gd name="connsiteX35" fmla="*/ 762419 w 1886427"/>
              <a:gd name="connsiteY35" fmla="*/ 543296 h 2053753"/>
              <a:gd name="connsiteX36" fmla="*/ 752370 w 1886427"/>
              <a:gd name="connsiteY36" fmla="*/ 427740 h 2053753"/>
              <a:gd name="connsiteX37" fmla="*/ 737298 w 1886427"/>
              <a:gd name="connsiteY37" fmla="*/ 307160 h 2053753"/>
              <a:gd name="connsiteX38" fmla="*/ 697105 w 1886427"/>
              <a:gd name="connsiteY38" fmla="*/ 226773 h 2053753"/>
              <a:gd name="connsiteX39" fmla="*/ 682032 w 1886427"/>
              <a:gd name="connsiteY39" fmla="*/ 116241 h 2053753"/>
              <a:gd name="connsiteX40" fmla="*/ 702129 w 1886427"/>
              <a:gd name="connsiteY40" fmla="*/ 50927 h 2053753"/>
              <a:gd name="connsiteX41" fmla="*/ 717201 w 1886427"/>
              <a:gd name="connsiteY41" fmla="*/ 40879 h 2053753"/>
              <a:gd name="connsiteX42" fmla="*/ 762419 w 1886427"/>
              <a:gd name="connsiteY42" fmla="*/ 20782 h 2053753"/>
              <a:gd name="connsiteX43" fmla="*/ 832757 w 1886427"/>
              <a:gd name="connsiteY43" fmla="*/ 685 h 2053753"/>
              <a:gd name="connsiteX44" fmla="*/ 903096 w 1886427"/>
              <a:gd name="connsiteY44" fmla="*/ 5710 h 2053753"/>
              <a:gd name="connsiteX45" fmla="*/ 953338 w 1886427"/>
              <a:gd name="connsiteY45" fmla="*/ 15758 h 2053753"/>
              <a:gd name="connsiteX46" fmla="*/ 1008603 w 1886427"/>
              <a:gd name="connsiteY46" fmla="*/ 76048 h 2053753"/>
              <a:gd name="connsiteX47" fmla="*/ 1068894 w 1886427"/>
              <a:gd name="connsiteY47" fmla="*/ 146386 h 2053753"/>
              <a:gd name="connsiteX48" fmla="*/ 1099039 w 1886427"/>
              <a:gd name="connsiteY48" fmla="*/ 392571 h 2053753"/>
              <a:gd name="connsiteX49" fmla="*/ 1099039 w 1886427"/>
              <a:gd name="connsiteY49" fmla="*/ 417692 h 2053753"/>
              <a:gd name="connsiteX50" fmla="*/ 1099039 w 1886427"/>
              <a:gd name="connsiteY50" fmla="*/ 553345 h 2053753"/>
              <a:gd name="connsiteX51" fmla="*/ 1099039 w 1886427"/>
              <a:gd name="connsiteY51" fmla="*/ 653828 h 2053753"/>
              <a:gd name="connsiteX52" fmla="*/ 1058845 w 1886427"/>
              <a:gd name="connsiteY52" fmla="*/ 749288 h 2053753"/>
              <a:gd name="connsiteX53" fmla="*/ 1028700 w 1886427"/>
              <a:gd name="connsiteY53" fmla="*/ 824650 h 2053753"/>
              <a:gd name="connsiteX54" fmla="*/ 1023676 w 1886427"/>
              <a:gd name="connsiteY54" fmla="*/ 884940 h 2053753"/>
              <a:gd name="connsiteX55" fmla="*/ 1063869 w 1886427"/>
              <a:gd name="connsiteY55" fmla="*/ 985424 h 2053753"/>
              <a:gd name="connsiteX56" fmla="*/ 1104063 w 1886427"/>
              <a:gd name="connsiteY56" fmla="*/ 1065811 h 2053753"/>
              <a:gd name="connsiteX57" fmla="*/ 1179425 w 1886427"/>
              <a:gd name="connsiteY57" fmla="*/ 1221560 h 2053753"/>
              <a:gd name="connsiteX58" fmla="*/ 1184450 w 1886427"/>
              <a:gd name="connsiteY58" fmla="*/ 1296923 h 2053753"/>
              <a:gd name="connsiteX59" fmla="*/ 1184450 w 1886427"/>
              <a:gd name="connsiteY59" fmla="*/ 1377310 h 2053753"/>
              <a:gd name="connsiteX60" fmla="*/ 1149280 w 1886427"/>
              <a:gd name="connsiteY60" fmla="*/ 1457696 h 2053753"/>
              <a:gd name="connsiteX61" fmla="*/ 817685 w 1886427"/>
              <a:gd name="connsiteY61" fmla="*/ 1919921 h 2053753"/>
              <a:gd name="connsiteX62" fmla="*/ 888023 w 1886427"/>
              <a:gd name="connsiteY62" fmla="*/ 2045525 h 2053753"/>
              <a:gd name="connsiteX63" fmla="*/ 963386 w 1886427"/>
              <a:gd name="connsiteY63" fmla="*/ 2035477 h 2053753"/>
              <a:gd name="connsiteX64" fmla="*/ 1033724 w 1886427"/>
              <a:gd name="connsiteY64" fmla="*/ 1985235 h 2053753"/>
              <a:gd name="connsiteX65" fmla="*/ 1109087 w 1886427"/>
              <a:gd name="connsiteY65" fmla="*/ 1904848 h 2053753"/>
              <a:gd name="connsiteX66" fmla="*/ 1219619 w 1886427"/>
              <a:gd name="connsiteY66" fmla="*/ 1744074 h 2053753"/>
              <a:gd name="connsiteX67" fmla="*/ 1294981 w 1886427"/>
              <a:gd name="connsiteY67" fmla="*/ 1563204 h 2053753"/>
              <a:gd name="connsiteX68" fmla="*/ 1325127 w 1886427"/>
              <a:gd name="connsiteY68" fmla="*/ 1482817 h 2053753"/>
              <a:gd name="connsiteX69" fmla="*/ 1390441 w 1886427"/>
              <a:gd name="connsiteY69" fmla="*/ 1317019 h 2053753"/>
              <a:gd name="connsiteX70" fmla="*/ 1400489 w 1886427"/>
              <a:gd name="connsiteY70" fmla="*/ 1176342 h 2053753"/>
              <a:gd name="connsiteX71" fmla="*/ 1340199 w 1886427"/>
              <a:gd name="connsiteY71" fmla="*/ 1005521 h 2053753"/>
              <a:gd name="connsiteX72" fmla="*/ 1269861 w 1886427"/>
              <a:gd name="connsiteY72" fmla="*/ 774408 h 2053753"/>
              <a:gd name="connsiteX73" fmla="*/ 1259812 w 1886427"/>
              <a:gd name="connsiteY73" fmla="*/ 548321 h 2053753"/>
              <a:gd name="connsiteX74" fmla="*/ 1279909 w 1886427"/>
              <a:gd name="connsiteY74" fmla="*/ 332281 h 2053753"/>
              <a:gd name="connsiteX75" fmla="*/ 1360296 w 1886427"/>
              <a:gd name="connsiteY75" fmla="*/ 216725 h 2053753"/>
              <a:gd name="connsiteX76" fmla="*/ 1410538 w 1886427"/>
              <a:gd name="connsiteY76" fmla="*/ 181556 h 2053753"/>
              <a:gd name="connsiteX77" fmla="*/ 1450731 w 1886427"/>
              <a:gd name="connsiteY77" fmla="*/ 191604 h 2053753"/>
              <a:gd name="connsiteX78" fmla="*/ 1505997 w 1886427"/>
              <a:gd name="connsiteY78" fmla="*/ 241846 h 2053753"/>
              <a:gd name="connsiteX79" fmla="*/ 1505997 w 1886427"/>
              <a:gd name="connsiteY79" fmla="*/ 503103 h 2053753"/>
              <a:gd name="connsiteX80" fmla="*/ 1511021 w 1886427"/>
              <a:gd name="connsiteY80" fmla="*/ 628707 h 2053753"/>
              <a:gd name="connsiteX81" fmla="*/ 1551214 w 1886427"/>
              <a:gd name="connsiteY81" fmla="*/ 699046 h 2053753"/>
              <a:gd name="connsiteX82" fmla="*/ 1581359 w 1886427"/>
              <a:gd name="connsiteY82" fmla="*/ 804553 h 2053753"/>
              <a:gd name="connsiteX83" fmla="*/ 1596432 w 1886427"/>
              <a:gd name="connsiteY83" fmla="*/ 905037 h 2053753"/>
              <a:gd name="connsiteX84" fmla="*/ 1566287 w 1886427"/>
              <a:gd name="connsiteY84" fmla="*/ 1065811 h 2053753"/>
              <a:gd name="connsiteX85" fmla="*/ 1571311 w 1886427"/>
              <a:gd name="connsiteY85" fmla="*/ 1156246 h 2053753"/>
              <a:gd name="connsiteX86" fmla="*/ 1571311 w 1886427"/>
              <a:gd name="connsiteY86" fmla="*/ 1306971 h 2053753"/>
              <a:gd name="connsiteX87" fmla="*/ 1556239 w 1886427"/>
              <a:gd name="connsiteY87" fmla="*/ 1367261 h 2053753"/>
              <a:gd name="connsiteX88" fmla="*/ 1511021 w 1886427"/>
              <a:gd name="connsiteY88" fmla="*/ 1507938 h 2053753"/>
              <a:gd name="connsiteX89" fmla="*/ 1485900 w 1886427"/>
              <a:gd name="connsiteY89" fmla="*/ 1653639 h 2053753"/>
              <a:gd name="connsiteX90" fmla="*/ 1465803 w 1886427"/>
              <a:gd name="connsiteY90" fmla="*/ 1739050 h 2053753"/>
              <a:gd name="connsiteX91" fmla="*/ 1490924 w 1886427"/>
              <a:gd name="connsiteY91" fmla="*/ 1814413 h 2053753"/>
              <a:gd name="connsiteX92" fmla="*/ 1526094 w 1886427"/>
              <a:gd name="connsiteY92" fmla="*/ 1839534 h 2053753"/>
              <a:gd name="connsiteX93" fmla="*/ 1571311 w 1886427"/>
              <a:gd name="connsiteY93" fmla="*/ 1839534 h 2053753"/>
              <a:gd name="connsiteX94" fmla="*/ 1626577 w 1886427"/>
              <a:gd name="connsiteY94" fmla="*/ 1819437 h 2053753"/>
              <a:gd name="connsiteX95" fmla="*/ 1676819 w 1886427"/>
              <a:gd name="connsiteY95" fmla="*/ 1764171 h 2053753"/>
              <a:gd name="connsiteX96" fmla="*/ 1696916 w 1886427"/>
              <a:gd name="connsiteY96" fmla="*/ 1638567 h 2053753"/>
              <a:gd name="connsiteX97" fmla="*/ 1732085 w 1886427"/>
              <a:gd name="connsiteY97" fmla="*/ 1563204 h 2053753"/>
              <a:gd name="connsiteX98" fmla="*/ 1807447 w 1886427"/>
              <a:gd name="connsiteY98" fmla="*/ 1497890 h 2053753"/>
              <a:gd name="connsiteX99" fmla="*/ 1867738 w 1886427"/>
              <a:gd name="connsiteY99" fmla="*/ 1322044 h 2053753"/>
              <a:gd name="connsiteX100" fmla="*/ 1882810 w 1886427"/>
              <a:gd name="connsiteY100" fmla="*/ 1246681 h 2053753"/>
              <a:gd name="connsiteX101" fmla="*/ 1882810 w 1886427"/>
              <a:gd name="connsiteY101" fmla="*/ 1141173 h 2053753"/>
              <a:gd name="connsiteX102" fmla="*/ 1842617 w 1886427"/>
              <a:gd name="connsiteY102" fmla="*/ 1040690 h 2053753"/>
              <a:gd name="connsiteX103" fmla="*/ 1832568 w 1886427"/>
              <a:gd name="connsiteY103" fmla="*/ 955279 h 2053753"/>
              <a:gd name="connsiteX104" fmla="*/ 1827544 w 1886427"/>
              <a:gd name="connsiteY104" fmla="*/ 940206 h 2053753"/>
              <a:gd name="connsiteX105" fmla="*/ 1817496 w 1886427"/>
              <a:gd name="connsiteY105" fmla="*/ 915085 h 2053753"/>
              <a:gd name="connsiteX106" fmla="*/ 1822520 w 1886427"/>
              <a:gd name="connsiteY10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7975 w 1886427"/>
              <a:gd name="connsiteY26" fmla="*/ 1296923 h 2053753"/>
              <a:gd name="connsiteX27" fmla="*/ 913144 w 1886427"/>
              <a:gd name="connsiteY27" fmla="*/ 1256729 h 2053753"/>
              <a:gd name="connsiteX28" fmla="*/ 872951 w 1886427"/>
              <a:gd name="connsiteY28" fmla="*/ 1186391 h 2053753"/>
              <a:gd name="connsiteX29" fmla="*/ 842806 w 1886427"/>
              <a:gd name="connsiteY29" fmla="*/ 1111028 h 2053753"/>
              <a:gd name="connsiteX30" fmla="*/ 817685 w 1886427"/>
              <a:gd name="connsiteY30" fmla="*/ 1055762 h 2053753"/>
              <a:gd name="connsiteX31" fmla="*/ 787540 w 1886427"/>
              <a:gd name="connsiteY31" fmla="*/ 935182 h 2053753"/>
              <a:gd name="connsiteX32" fmla="*/ 767443 w 1886427"/>
              <a:gd name="connsiteY32" fmla="*/ 809578 h 2053753"/>
              <a:gd name="connsiteX33" fmla="*/ 762419 w 1886427"/>
              <a:gd name="connsiteY33" fmla="*/ 653828 h 2053753"/>
              <a:gd name="connsiteX34" fmla="*/ 762419 w 1886427"/>
              <a:gd name="connsiteY34" fmla="*/ 543296 h 2053753"/>
              <a:gd name="connsiteX35" fmla="*/ 752370 w 1886427"/>
              <a:gd name="connsiteY35" fmla="*/ 427740 h 2053753"/>
              <a:gd name="connsiteX36" fmla="*/ 737298 w 1886427"/>
              <a:gd name="connsiteY36" fmla="*/ 307160 h 2053753"/>
              <a:gd name="connsiteX37" fmla="*/ 697105 w 1886427"/>
              <a:gd name="connsiteY37" fmla="*/ 226773 h 2053753"/>
              <a:gd name="connsiteX38" fmla="*/ 682032 w 1886427"/>
              <a:gd name="connsiteY38" fmla="*/ 116241 h 2053753"/>
              <a:gd name="connsiteX39" fmla="*/ 702129 w 1886427"/>
              <a:gd name="connsiteY39" fmla="*/ 50927 h 2053753"/>
              <a:gd name="connsiteX40" fmla="*/ 717201 w 1886427"/>
              <a:gd name="connsiteY40" fmla="*/ 40879 h 2053753"/>
              <a:gd name="connsiteX41" fmla="*/ 762419 w 1886427"/>
              <a:gd name="connsiteY41" fmla="*/ 20782 h 2053753"/>
              <a:gd name="connsiteX42" fmla="*/ 832757 w 1886427"/>
              <a:gd name="connsiteY42" fmla="*/ 685 h 2053753"/>
              <a:gd name="connsiteX43" fmla="*/ 903096 w 1886427"/>
              <a:gd name="connsiteY43" fmla="*/ 5710 h 2053753"/>
              <a:gd name="connsiteX44" fmla="*/ 953338 w 1886427"/>
              <a:gd name="connsiteY44" fmla="*/ 15758 h 2053753"/>
              <a:gd name="connsiteX45" fmla="*/ 1008603 w 1886427"/>
              <a:gd name="connsiteY45" fmla="*/ 76048 h 2053753"/>
              <a:gd name="connsiteX46" fmla="*/ 1068894 w 1886427"/>
              <a:gd name="connsiteY46" fmla="*/ 146386 h 2053753"/>
              <a:gd name="connsiteX47" fmla="*/ 1099039 w 1886427"/>
              <a:gd name="connsiteY47" fmla="*/ 392571 h 2053753"/>
              <a:gd name="connsiteX48" fmla="*/ 1099039 w 1886427"/>
              <a:gd name="connsiteY48" fmla="*/ 417692 h 2053753"/>
              <a:gd name="connsiteX49" fmla="*/ 1099039 w 1886427"/>
              <a:gd name="connsiteY49" fmla="*/ 553345 h 2053753"/>
              <a:gd name="connsiteX50" fmla="*/ 1099039 w 1886427"/>
              <a:gd name="connsiteY50" fmla="*/ 653828 h 2053753"/>
              <a:gd name="connsiteX51" fmla="*/ 1058845 w 1886427"/>
              <a:gd name="connsiteY51" fmla="*/ 749288 h 2053753"/>
              <a:gd name="connsiteX52" fmla="*/ 1028700 w 1886427"/>
              <a:gd name="connsiteY52" fmla="*/ 824650 h 2053753"/>
              <a:gd name="connsiteX53" fmla="*/ 1023676 w 1886427"/>
              <a:gd name="connsiteY53" fmla="*/ 884940 h 2053753"/>
              <a:gd name="connsiteX54" fmla="*/ 1063869 w 1886427"/>
              <a:gd name="connsiteY54" fmla="*/ 985424 h 2053753"/>
              <a:gd name="connsiteX55" fmla="*/ 1104063 w 1886427"/>
              <a:gd name="connsiteY55" fmla="*/ 1065811 h 2053753"/>
              <a:gd name="connsiteX56" fmla="*/ 1179425 w 1886427"/>
              <a:gd name="connsiteY56" fmla="*/ 1221560 h 2053753"/>
              <a:gd name="connsiteX57" fmla="*/ 1184450 w 1886427"/>
              <a:gd name="connsiteY57" fmla="*/ 1296923 h 2053753"/>
              <a:gd name="connsiteX58" fmla="*/ 1184450 w 1886427"/>
              <a:gd name="connsiteY58" fmla="*/ 1377310 h 2053753"/>
              <a:gd name="connsiteX59" fmla="*/ 1149280 w 1886427"/>
              <a:gd name="connsiteY59" fmla="*/ 1457696 h 2053753"/>
              <a:gd name="connsiteX60" fmla="*/ 817685 w 1886427"/>
              <a:gd name="connsiteY60" fmla="*/ 1919921 h 2053753"/>
              <a:gd name="connsiteX61" fmla="*/ 888023 w 1886427"/>
              <a:gd name="connsiteY61" fmla="*/ 2045525 h 2053753"/>
              <a:gd name="connsiteX62" fmla="*/ 963386 w 1886427"/>
              <a:gd name="connsiteY62" fmla="*/ 2035477 h 2053753"/>
              <a:gd name="connsiteX63" fmla="*/ 1033724 w 1886427"/>
              <a:gd name="connsiteY63" fmla="*/ 1985235 h 2053753"/>
              <a:gd name="connsiteX64" fmla="*/ 1109087 w 1886427"/>
              <a:gd name="connsiteY64" fmla="*/ 1904848 h 2053753"/>
              <a:gd name="connsiteX65" fmla="*/ 1219619 w 1886427"/>
              <a:gd name="connsiteY65" fmla="*/ 1744074 h 2053753"/>
              <a:gd name="connsiteX66" fmla="*/ 1294981 w 1886427"/>
              <a:gd name="connsiteY66" fmla="*/ 1563204 h 2053753"/>
              <a:gd name="connsiteX67" fmla="*/ 1325127 w 1886427"/>
              <a:gd name="connsiteY67" fmla="*/ 1482817 h 2053753"/>
              <a:gd name="connsiteX68" fmla="*/ 1390441 w 1886427"/>
              <a:gd name="connsiteY68" fmla="*/ 1317019 h 2053753"/>
              <a:gd name="connsiteX69" fmla="*/ 1400489 w 1886427"/>
              <a:gd name="connsiteY69" fmla="*/ 1176342 h 2053753"/>
              <a:gd name="connsiteX70" fmla="*/ 1340199 w 1886427"/>
              <a:gd name="connsiteY70" fmla="*/ 1005521 h 2053753"/>
              <a:gd name="connsiteX71" fmla="*/ 1269861 w 1886427"/>
              <a:gd name="connsiteY71" fmla="*/ 774408 h 2053753"/>
              <a:gd name="connsiteX72" fmla="*/ 1259812 w 1886427"/>
              <a:gd name="connsiteY72" fmla="*/ 548321 h 2053753"/>
              <a:gd name="connsiteX73" fmla="*/ 1279909 w 1886427"/>
              <a:gd name="connsiteY73" fmla="*/ 332281 h 2053753"/>
              <a:gd name="connsiteX74" fmla="*/ 1360296 w 1886427"/>
              <a:gd name="connsiteY74" fmla="*/ 216725 h 2053753"/>
              <a:gd name="connsiteX75" fmla="*/ 1410538 w 1886427"/>
              <a:gd name="connsiteY75" fmla="*/ 181556 h 2053753"/>
              <a:gd name="connsiteX76" fmla="*/ 1450731 w 1886427"/>
              <a:gd name="connsiteY76" fmla="*/ 191604 h 2053753"/>
              <a:gd name="connsiteX77" fmla="*/ 1505997 w 1886427"/>
              <a:gd name="connsiteY77" fmla="*/ 241846 h 2053753"/>
              <a:gd name="connsiteX78" fmla="*/ 1505997 w 1886427"/>
              <a:gd name="connsiteY78" fmla="*/ 503103 h 2053753"/>
              <a:gd name="connsiteX79" fmla="*/ 1511021 w 1886427"/>
              <a:gd name="connsiteY79" fmla="*/ 628707 h 2053753"/>
              <a:gd name="connsiteX80" fmla="*/ 1551214 w 1886427"/>
              <a:gd name="connsiteY80" fmla="*/ 699046 h 2053753"/>
              <a:gd name="connsiteX81" fmla="*/ 1581359 w 1886427"/>
              <a:gd name="connsiteY81" fmla="*/ 804553 h 2053753"/>
              <a:gd name="connsiteX82" fmla="*/ 1596432 w 1886427"/>
              <a:gd name="connsiteY82" fmla="*/ 905037 h 2053753"/>
              <a:gd name="connsiteX83" fmla="*/ 1566287 w 1886427"/>
              <a:gd name="connsiteY83" fmla="*/ 1065811 h 2053753"/>
              <a:gd name="connsiteX84" fmla="*/ 1571311 w 1886427"/>
              <a:gd name="connsiteY84" fmla="*/ 1156246 h 2053753"/>
              <a:gd name="connsiteX85" fmla="*/ 1571311 w 1886427"/>
              <a:gd name="connsiteY85" fmla="*/ 1306971 h 2053753"/>
              <a:gd name="connsiteX86" fmla="*/ 1556239 w 1886427"/>
              <a:gd name="connsiteY86" fmla="*/ 1367261 h 2053753"/>
              <a:gd name="connsiteX87" fmla="*/ 1511021 w 1886427"/>
              <a:gd name="connsiteY87" fmla="*/ 1507938 h 2053753"/>
              <a:gd name="connsiteX88" fmla="*/ 1485900 w 1886427"/>
              <a:gd name="connsiteY88" fmla="*/ 1653639 h 2053753"/>
              <a:gd name="connsiteX89" fmla="*/ 1465803 w 1886427"/>
              <a:gd name="connsiteY89" fmla="*/ 1739050 h 2053753"/>
              <a:gd name="connsiteX90" fmla="*/ 1490924 w 1886427"/>
              <a:gd name="connsiteY90" fmla="*/ 1814413 h 2053753"/>
              <a:gd name="connsiteX91" fmla="*/ 1526094 w 1886427"/>
              <a:gd name="connsiteY91" fmla="*/ 1839534 h 2053753"/>
              <a:gd name="connsiteX92" fmla="*/ 1571311 w 1886427"/>
              <a:gd name="connsiteY92" fmla="*/ 1839534 h 2053753"/>
              <a:gd name="connsiteX93" fmla="*/ 1626577 w 1886427"/>
              <a:gd name="connsiteY93" fmla="*/ 1819437 h 2053753"/>
              <a:gd name="connsiteX94" fmla="*/ 1676819 w 1886427"/>
              <a:gd name="connsiteY94" fmla="*/ 1764171 h 2053753"/>
              <a:gd name="connsiteX95" fmla="*/ 1696916 w 1886427"/>
              <a:gd name="connsiteY95" fmla="*/ 1638567 h 2053753"/>
              <a:gd name="connsiteX96" fmla="*/ 1732085 w 1886427"/>
              <a:gd name="connsiteY96" fmla="*/ 1563204 h 2053753"/>
              <a:gd name="connsiteX97" fmla="*/ 1807447 w 1886427"/>
              <a:gd name="connsiteY97" fmla="*/ 1497890 h 2053753"/>
              <a:gd name="connsiteX98" fmla="*/ 1867738 w 1886427"/>
              <a:gd name="connsiteY98" fmla="*/ 1322044 h 2053753"/>
              <a:gd name="connsiteX99" fmla="*/ 1882810 w 1886427"/>
              <a:gd name="connsiteY99" fmla="*/ 1246681 h 2053753"/>
              <a:gd name="connsiteX100" fmla="*/ 1882810 w 1886427"/>
              <a:gd name="connsiteY100" fmla="*/ 1141173 h 2053753"/>
              <a:gd name="connsiteX101" fmla="*/ 1842617 w 1886427"/>
              <a:gd name="connsiteY101" fmla="*/ 1040690 h 2053753"/>
              <a:gd name="connsiteX102" fmla="*/ 1832568 w 1886427"/>
              <a:gd name="connsiteY102" fmla="*/ 955279 h 2053753"/>
              <a:gd name="connsiteX103" fmla="*/ 1827544 w 1886427"/>
              <a:gd name="connsiteY103" fmla="*/ 940206 h 2053753"/>
              <a:gd name="connsiteX104" fmla="*/ 1817496 w 1886427"/>
              <a:gd name="connsiteY104" fmla="*/ 915085 h 2053753"/>
              <a:gd name="connsiteX105" fmla="*/ 1822520 w 1886427"/>
              <a:gd name="connsiteY10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913144 w 1886427"/>
              <a:gd name="connsiteY26" fmla="*/ 1256729 h 2053753"/>
              <a:gd name="connsiteX27" fmla="*/ 872951 w 1886427"/>
              <a:gd name="connsiteY27" fmla="*/ 1186391 h 2053753"/>
              <a:gd name="connsiteX28" fmla="*/ 842806 w 1886427"/>
              <a:gd name="connsiteY28" fmla="*/ 1111028 h 2053753"/>
              <a:gd name="connsiteX29" fmla="*/ 817685 w 1886427"/>
              <a:gd name="connsiteY29" fmla="*/ 1055762 h 2053753"/>
              <a:gd name="connsiteX30" fmla="*/ 787540 w 1886427"/>
              <a:gd name="connsiteY30" fmla="*/ 935182 h 2053753"/>
              <a:gd name="connsiteX31" fmla="*/ 767443 w 1886427"/>
              <a:gd name="connsiteY31" fmla="*/ 809578 h 2053753"/>
              <a:gd name="connsiteX32" fmla="*/ 762419 w 1886427"/>
              <a:gd name="connsiteY32" fmla="*/ 653828 h 2053753"/>
              <a:gd name="connsiteX33" fmla="*/ 762419 w 1886427"/>
              <a:gd name="connsiteY33" fmla="*/ 543296 h 2053753"/>
              <a:gd name="connsiteX34" fmla="*/ 752370 w 1886427"/>
              <a:gd name="connsiteY34" fmla="*/ 427740 h 2053753"/>
              <a:gd name="connsiteX35" fmla="*/ 737298 w 1886427"/>
              <a:gd name="connsiteY35" fmla="*/ 307160 h 2053753"/>
              <a:gd name="connsiteX36" fmla="*/ 697105 w 1886427"/>
              <a:gd name="connsiteY36" fmla="*/ 226773 h 2053753"/>
              <a:gd name="connsiteX37" fmla="*/ 682032 w 1886427"/>
              <a:gd name="connsiteY37" fmla="*/ 116241 h 2053753"/>
              <a:gd name="connsiteX38" fmla="*/ 702129 w 1886427"/>
              <a:gd name="connsiteY38" fmla="*/ 50927 h 2053753"/>
              <a:gd name="connsiteX39" fmla="*/ 717201 w 1886427"/>
              <a:gd name="connsiteY39" fmla="*/ 40879 h 2053753"/>
              <a:gd name="connsiteX40" fmla="*/ 762419 w 1886427"/>
              <a:gd name="connsiteY40" fmla="*/ 20782 h 2053753"/>
              <a:gd name="connsiteX41" fmla="*/ 832757 w 1886427"/>
              <a:gd name="connsiteY41" fmla="*/ 685 h 2053753"/>
              <a:gd name="connsiteX42" fmla="*/ 903096 w 1886427"/>
              <a:gd name="connsiteY42" fmla="*/ 5710 h 2053753"/>
              <a:gd name="connsiteX43" fmla="*/ 953338 w 1886427"/>
              <a:gd name="connsiteY43" fmla="*/ 15758 h 2053753"/>
              <a:gd name="connsiteX44" fmla="*/ 1008603 w 1886427"/>
              <a:gd name="connsiteY44" fmla="*/ 76048 h 2053753"/>
              <a:gd name="connsiteX45" fmla="*/ 1068894 w 1886427"/>
              <a:gd name="connsiteY45" fmla="*/ 146386 h 2053753"/>
              <a:gd name="connsiteX46" fmla="*/ 1099039 w 1886427"/>
              <a:gd name="connsiteY46" fmla="*/ 392571 h 2053753"/>
              <a:gd name="connsiteX47" fmla="*/ 1099039 w 1886427"/>
              <a:gd name="connsiteY47" fmla="*/ 417692 h 2053753"/>
              <a:gd name="connsiteX48" fmla="*/ 1099039 w 1886427"/>
              <a:gd name="connsiteY48" fmla="*/ 553345 h 2053753"/>
              <a:gd name="connsiteX49" fmla="*/ 1099039 w 1886427"/>
              <a:gd name="connsiteY49" fmla="*/ 653828 h 2053753"/>
              <a:gd name="connsiteX50" fmla="*/ 1058845 w 1886427"/>
              <a:gd name="connsiteY50" fmla="*/ 749288 h 2053753"/>
              <a:gd name="connsiteX51" fmla="*/ 1028700 w 1886427"/>
              <a:gd name="connsiteY51" fmla="*/ 824650 h 2053753"/>
              <a:gd name="connsiteX52" fmla="*/ 1023676 w 1886427"/>
              <a:gd name="connsiteY52" fmla="*/ 884940 h 2053753"/>
              <a:gd name="connsiteX53" fmla="*/ 1063869 w 1886427"/>
              <a:gd name="connsiteY53" fmla="*/ 985424 h 2053753"/>
              <a:gd name="connsiteX54" fmla="*/ 1104063 w 1886427"/>
              <a:gd name="connsiteY54" fmla="*/ 1065811 h 2053753"/>
              <a:gd name="connsiteX55" fmla="*/ 1179425 w 1886427"/>
              <a:gd name="connsiteY55" fmla="*/ 1221560 h 2053753"/>
              <a:gd name="connsiteX56" fmla="*/ 1184450 w 1886427"/>
              <a:gd name="connsiteY56" fmla="*/ 1296923 h 2053753"/>
              <a:gd name="connsiteX57" fmla="*/ 1184450 w 1886427"/>
              <a:gd name="connsiteY57" fmla="*/ 1377310 h 2053753"/>
              <a:gd name="connsiteX58" fmla="*/ 1149280 w 1886427"/>
              <a:gd name="connsiteY58" fmla="*/ 1457696 h 2053753"/>
              <a:gd name="connsiteX59" fmla="*/ 817685 w 1886427"/>
              <a:gd name="connsiteY59" fmla="*/ 1919921 h 2053753"/>
              <a:gd name="connsiteX60" fmla="*/ 888023 w 1886427"/>
              <a:gd name="connsiteY60" fmla="*/ 2045525 h 2053753"/>
              <a:gd name="connsiteX61" fmla="*/ 963386 w 1886427"/>
              <a:gd name="connsiteY61" fmla="*/ 2035477 h 2053753"/>
              <a:gd name="connsiteX62" fmla="*/ 1033724 w 1886427"/>
              <a:gd name="connsiteY62" fmla="*/ 1985235 h 2053753"/>
              <a:gd name="connsiteX63" fmla="*/ 1109087 w 1886427"/>
              <a:gd name="connsiteY63" fmla="*/ 1904848 h 2053753"/>
              <a:gd name="connsiteX64" fmla="*/ 1219619 w 1886427"/>
              <a:gd name="connsiteY64" fmla="*/ 1744074 h 2053753"/>
              <a:gd name="connsiteX65" fmla="*/ 1294981 w 1886427"/>
              <a:gd name="connsiteY65" fmla="*/ 1563204 h 2053753"/>
              <a:gd name="connsiteX66" fmla="*/ 1325127 w 1886427"/>
              <a:gd name="connsiteY66" fmla="*/ 1482817 h 2053753"/>
              <a:gd name="connsiteX67" fmla="*/ 1390441 w 1886427"/>
              <a:gd name="connsiteY67" fmla="*/ 1317019 h 2053753"/>
              <a:gd name="connsiteX68" fmla="*/ 1400489 w 1886427"/>
              <a:gd name="connsiteY68" fmla="*/ 1176342 h 2053753"/>
              <a:gd name="connsiteX69" fmla="*/ 1340199 w 1886427"/>
              <a:gd name="connsiteY69" fmla="*/ 1005521 h 2053753"/>
              <a:gd name="connsiteX70" fmla="*/ 1269861 w 1886427"/>
              <a:gd name="connsiteY70" fmla="*/ 774408 h 2053753"/>
              <a:gd name="connsiteX71" fmla="*/ 1259812 w 1886427"/>
              <a:gd name="connsiteY71" fmla="*/ 548321 h 2053753"/>
              <a:gd name="connsiteX72" fmla="*/ 1279909 w 1886427"/>
              <a:gd name="connsiteY72" fmla="*/ 332281 h 2053753"/>
              <a:gd name="connsiteX73" fmla="*/ 1360296 w 1886427"/>
              <a:gd name="connsiteY73" fmla="*/ 216725 h 2053753"/>
              <a:gd name="connsiteX74" fmla="*/ 1410538 w 1886427"/>
              <a:gd name="connsiteY74" fmla="*/ 181556 h 2053753"/>
              <a:gd name="connsiteX75" fmla="*/ 1450731 w 1886427"/>
              <a:gd name="connsiteY75" fmla="*/ 191604 h 2053753"/>
              <a:gd name="connsiteX76" fmla="*/ 1505997 w 1886427"/>
              <a:gd name="connsiteY76" fmla="*/ 241846 h 2053753"/>
              <a:gd name="connsiteX77" fmla="*/ 1505997 w 1886427"/>
              <a:gd name="connsiteY77" fmla="*/ 503103 h 2053753"/>
              <a:gd name="connsiteX78" fmla="*/ 1511021 w 1886427"/>
              <a:gd name="connsiteY78" fmla="*/ 628707 h 2053753"/>
              <a:gd name="connsiteX79" fmla="*/ 1551214 w 1886427"/>
              <a:gd name="connsiteY79" fmla="*/ 699046 h 2053753"/>
              <a:gd name="connsiteX80" fmla="*/ 1581359 w 1886427"/>
              <a:gd name="connsiteY80" fmla="*/ 804553 h 2053753"/>
              <a:gd name="connsiteX81" fmla="*/ 1596432 w 1886427"/>
              <a:gd name="connsiteY81" fmla="*/ 905037 h 2053753"/>
              <a:gd name="connsiteX82" fmla="*/ 1566287 w 1886427"/>
              <a:gd name="connsiteY82" fmla="*/ 1065811 h 2053753"/>
              <a:gd name="connsiteX83" fmla="*/ 1571311 w 1886427"/>
              <a:gd name="connsiteY83" fmla="*/ 1156246 h 2053753"/>
              <a:gd name="connsiteX84" fmla="*/ 1571311 w 1886427"/>
              <a:gd name="connsiteY84" fmla="*/ 1306971 h 2053753"/>
              <a:gd name="connsiteX85" fmla="*/ 1556239 w 1886427"/>
              <a:gd name="connsiteY85" fmla="*/ 1367261 h 2053753"/>
              <a:gd name="connsiteX86" fmla="*/ 1511021 w 1886427"/>
              <a:gd name="connsiteY86" fmla="*/ 1507938 h 2053753"/>
              <a:gd name="connsiteX87" fmla="*/ 1485900 w 1886427"/>
              <a:gd name="connsiteY87" fmla="*/ 1653639 h 2053753"/>
              <a:gd name="connsiteX88" fmla="*/ 1465803 w 1886427"/>
              <a:gd name="connsiteY88" fmla="*/ 1739050 h 2053753"/>
              <a:gd name="connsiteX89" fmla="*/ 1490924 w 1886427"/>
              <a:gd name="connsiteY89" fmla="*/ 1814413 h 2053753"/>
              <a:gd name="connsiteX90" fmla="*/ 1526094 w 1886427"/>
              <a:gd name="connsiteY90" fmla="*/ 1839534 h 2053753"/>
              <a:gd name="connsiteX91" fmla="*/ 1571311 w 1886427"/>
              <a:gd name="connsiteY91" fmla="*/ 1839534 h 2053753"/>
              <a:gd name="connsiteX92" fmla="*/ 1626577 w 1886427"/>
              <a:gd name="connsiteY92" fmla="*/ 1819437 h 2053753"/>
              <a:gd name="connsiteX93" fmla="*/ 1676819 w 1886427"/>
              <a:gd name="connsiteY93" fmla="*/ 1764171 h 2053753"/>
              <a:gd name="connsiteX94" fmla="*/ 1696916 w 1886427"/>
              <a:gd name="connsiteY94" fmla="*/ 1638567 h 2053753"/>
              <a:gd name="connsiteX95" fmla="*/ 1732085 w 1886427"/>
              <a:gd name="connsiteY95" fmla="*/ 1563204 h 2053753"/>
              <a:gd name="connsiteX96" fmla="*/ 1807447 w 1886427"/>
              <a:gd name="connsiteY96" fmla="*/ 1497890 h 2053753"/>
              <a:gd name="connsiteX97" fmla="*/ 1867738 w 1886427"/>
              <a:gd name="connsiteY97" fmla="*/ 1322044 h 2053753"/>
              <a:gd name="connsiteX98" fmla="*/ 1882810 w 1886427"/>
              <a:gd name="connsiteY98" fmla="*/ 1246681 h 2053753"/>
              <a:gd name="connsiteX99" fmla="*/ 1882810 w 1886427"/>
              <a:gd name="connsiteY99" fmla="*/ 1141173 h 2053753"/>
              <a:gd name="connsiteX100" fmla="*/ 1842617 w 1886427"/>
              <a:gd name="connsiteY100" fmla="*/ 1040690 h 2053753"/>
              <a:gd name="connsiteX101" fmla="*/ 1832568 w 1886427"/>
              <a:gd name="connsiteY101" fmla="*/ 955279 h 2053753"/>
              <a:gd name="connsiteX102" fmla="*/ 1827544 w 1886427"/>
              <a:gd name="connsiteY102" fmla="*/ 940206 h 2053753"/>
              <a:gd name="connsiteX103" fmla="*/ 1817496 w 1886427"/>
              <a:gd name="connsiteY103" fmla="*/ 915085 h 2053753"/>
              <a:gd name="connsiteX104" fmla="*/ 1822520 w 1886427"/>
              <a:gd name="connsiteY10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72951 w 1886427"/>
              <a:gd name="connsiteY26" fmla="*/ 1186391 h 2053753"/>
              <a:gd name="connsiteX27" fmla="*/ 842806 w 1886427"/>
              <a:gd name="connsiteY27" fmla="*/ 1111028 h 2053753"/>
              <a:gd name="connsiteX28" fmla="*/ 817685 w 1886427"/>
              <a:gd name="connsiteY28" fmla="*/ 1055762 h 2053753"/>
              <a:gd name="connsiteX29" fmla="*/ 787540 w 1886427"/>
              <a:gd name="connsiteY29" fmla="*/ 935182 h 2053753"/>
              <a:gd name="connsiteX30" fmla="*/ 767443 w 1886427"/>
              <a:gd name="connsiteY30" fmla="*/ 809578 h 2053753"/>
              <a:gd name="connsiteX31" fmla="*/ 762419 w 1886427"/>
              <a:gd name="connsiteY31" fmla="*/ 653828 h 2053753"/>
              <a:gd name="connsiteX32" fmla="*/ 762419 w 1886427"/>
              <a:gd name="connsiteY32" fmla="*/ 543296 h 2053753"/>
              <a:gd name="connsiteX33" fmla="*/ 752370 w 1886427"/>
              <a:gd name="connsiteY33" fmla="*/ 427740 h 2053753"/>
              <a:gd name="connsiteX34" fmla="*/ 737298 w 1886427"/>
              <a:gd name="connsiteY34" fmla="*/ 307160 h 2053753"/>
              <a:gd name="connsiteX35" fmla="*/ 697105 w 1886427"/>
              <a:gd name="connsiteY35" fmla="*/ 226773 h 2053753"/>
              <a:gd name="connsiteX36" fmla="*/ 682032 w 1886427"/>
              <a:gd name="connsiteY36" fmla="*/ 116241 h 2053753"/>
              <a:gd name="connsiteX37" fmla="*/ 702129 w 1886427"/>
              <a:gd name="connsiteY37" fmla="*/ 50927 h 2053753"/>
              <a:gd name="connsiteX38" fmla="*/ 717201 w 1886427"/>
              <a:gd name="connsiteY38" fmla="*/ 40879 h 2053753"/>
              <a:gd name="connsiteX39" fmla="*/ 762419 w 1886427"/>
              <a:gd name="connsiteY39" fmla="*/ 20782 h 2053753"/>
              <a:gd name="connsiteX40" fmla="*/ 832757 w 1886427"/>
              <a:gd name="connsiteY40" fmla="*/ 685 h 2053753"/>
              <a:gd name="connsiteX41" fmla="*/ 903096 w 1886427"/>
              <a:gd name="connsiteY41" fmla="*/ 5710 h 2053753"/>
              <a:gd name="connsiteX42" fmla="*/ 953338 w 1886427"/>
              <a:gd name="connsiteY42" fmla="*/ 15758 h 2053753"/>
              <a:gd name="connsiteX43" fmla="*/ 1008603 w 1886427"/>
              <a:gd name="connsiteY43" fmla="*/ 76048 h 2053753"/>
              <a:gd name="connsiteX44" fmla="*/ 1068894 w 1886427"/>
              <a:gd name="connsiteY44" fmla="*/ 146386 h 2053753"/>
              <a:gd name="connsiteX45" fmla="*/ 1099039 w 1886427"/>
              <a:gd name="connsiteY45" fmla="*/ 392571 h 2053753"/>
              <a:gd name="connsiteX46" fmla="*/ 1099039 w 1886427"/>
              <a:gd name="connsiteY46" fmla="*/ 417692 h 2053753"/>
              <a:gd name="connsiteX47" fmla="*/ 1099039 w 1886427"/>
              <a:gd name="connsiteY47" fmla="*/ 553345 h 2053753"/>
              <a:gd name="connsiteX48" fmla="*/ 1099039 w 1886427"/>
              <a:gd name="connsiteY48" fmla="*/ 653828 h 2053753"/>
              <a:gd name="connsiteX49" fmla="*/ 1058845 w 1886427"/>
              <a:gd name="connsiteY49" fmla="*/ 749288 h 2053753"/>
              <a:gd name="connsiteX50" fmla="*/ 1028700 w 1886427"/>
              <a:gd name="connsiteY50" fmla="*/ 824650 h 2053753"/>
              <a:gd name="connsiteX51" fmla="*/ 1023676 w 1886427"/>
              <a:gd name="connsiteY51" fmla="*/ 884940 h 2053753"/>
              <a:gd name="connsiteX52" fmla="*/ 1063869 w 1886427"/>
              <a:gd name="connsiteY52" fmla="*/ 985424 h 2053753"/>
              <a:gd name="connsiteX53" fmla="*/ 1104063 w 1886427"/>
              <a:gd name="connsiteY53" fmla="*/ 1065811 h 2053753"/>
              <a:gd name="connsiteX54" fmla="*/ 1179425 w 1886427"/>
              <a:gd name="connsiteY54" fmla="*/ 1221560 h 2053753"/>
              <a:gd name="connsiteX55" fmla="*/ 1184450 w 1886427"/>
              <a:gd name="connsiteY55" fmla="*/ 1296923 h 2053753"/>
              <a:gd name="connsiteX56" fmla="*/ 1184450 w 1886427"/>
              <a:gd name="connsiteY56" fmla="*/ 1377310 h 2053753"/>
              <a:gd name="connsiteX57" fmla="*/ 1149280 w 1886427"/>
              <a:gd name="connsiteY57" fmla="*/ 1457696 h 2053753"/>
              <a:gd name="connsiteX58" fmla="*/ 817685 w 1886427"/>
              <a:gd name="connsiteY58" fmla="*/ 1919921 h 2053753"/>
              <a:gd name="connsiteX59" fmla="*/ 888023 w 1886427"/>
              <a:gd name="connsiteY59" fmla="*/ 2045525 h 2053753"/>
              <a:gd name="connsiteX60" fmla="*/ 963386 w 1886427"/>
              <a:gd name="connsiteY60" fmla="*/ 2035477 h 2053753"/>
              <a:gd name="connsiteX61" fmla="*/ 1033724 w 1886427"/>
              <a:gd name="connsiteY61" fmla="*/ 1985235 h 2053753"/>
              <a:gd name="connsiteX62" fmla="*/ 1109087 w 1886427"/>
              <a:gd name="connsiteY62" fmla="*/ 1904848 h 2053753"/>
              <a:gd name="connsiteX63" fmla="*/ 1219619 w 1886427"/>
              <a:gd name="connsiteY63" fmla="*/ 1744074 h 2053753"/>
              <a:gd name="connsiteX64" fmla="*/ 1294981 w 1886427"/>
              <a:gd name="connsiteY64" fmla="*/ 1563204 h 2053753"/>
              <a:gd name="connsiteX65" fmla="*/ 1325127 w 1886427"/>
              <a:gd name="connsiteY65" fmla="*/ 1482817 h 2053753"/>
              <a:gd name="connsiteX66" fmla="*/ 1390441 w 1886427"/>
              <a:gd name="connsiteY66" fmla="*/ 1317019 h 2053753"/>
              <a:gd name="connsiteX67" fmla="*/ 1400489 w 1886427"/>
              <a:gd name="connsiteY67" fmla="*/ 1176342 h 2053753"/>
              <a:gd name="connsiteX68" fmla="*/ 1340199 w 1886427"/>
              <a:gd name="connsiteY68" fmla="*/ 1005521 h 2053753"/>
              <a:gd name="connsiteX69" fmla="*/ 1269861 w 1886427"/>
              <a:gd name="connsiteY69" fmla="*/ 774408 h 2053753"/>
              <a:gd name="connsiteX70" fmla="*/ 1259812 w 1886427"/>
              <a:gd name="connsiteY70" fmla="*/ 548321 h 2053753"/>
              <a:gd name="connsiteX71" fmla="*/ 1279909 w 1886427"/>
              <a:gd name="connsiteY71" fmla="*/ 332281 h 2053753"/>
              <a:gd name="connsiteX72" fmla="*/ 1360296 w 1886427"/>
              <a:gd name="connsiteY72" fmla="*/ 216725 h 2053753"/>
              <a:gd name="connsiteX73" fmla="*/ 1410538 w 1886427"/>
              <a:gd name="connsiteY73" fmla="*/ 181556 h 2053753"/>
              <a:gd name="connsiteX74" fmla="*/ 1450731 w 1886427"/>
              <a:gd name="connsiteY74" fmla="*/ 191604 h 2053753"/>
              <a:gd name="connsiteX75" fmla="*/ 1505997 w 1886427"/>
              <a:gd name="connsiteY75" fmla="*/ 241846 h 2053753"/>
              <a:gd name="connsiteX76" fmla="*/ 1505997 w 1886427"/>
              <a:gd name="connsiteY76" fmla="*/ 503103 h 2053753"/>
              <a:gd name="connsiteX77" fmla="*/ 1511021 w 1886427"/>
              <a:gd name="connsiteY77" fmla="*/ 628707 h 2053753"/>
              <a:gd name="connsiteX78" fmla="*/ 1551214 w 1886427"/>
              <a:gd name="connsiteY78" fmla="*/ 699046 h 2053753"/>
              <a:gd name="connsiteX79" fmla="*/ 1581359 w 1886427"/>
              <a:gd name="connsiteY79" fmla="*/ 804553 h 2053753"/>
              <a:gd name="connsiteX80" fmla="*/ 1596432 w 1886427"/>
              <a:gd name="connsiteY80" fmla="*/ 905037 h 2053753"/>
              <a:gd name="connsiteX81" fmla="*/ 1566287 w 1886427"/>
              <a:gd name="connsiteY81" fmla="*/ 1065811 h 2053753"/>
              <a:gd name="connsiteX82" fmla="*/ 1571311 w 1886427"/>
              <a:gd name="connsiteY82" fmla="*/ 1156246 h 2053753"/>
              <a:gd name="connsiteX83" fmla="*/ 1571311 w 1886427"/>
              <a:gd name="connsiteY83" fmla="*/ 1306971 h 2053753"/>
              <a:gd name="connsiteX84" fmla="*/ 1556239 w 1886427"/>
              <a:gd name="connsiteY84" fmla="*/ 1367261 h 2053753"/>
              <a:gd name="connsiteX85" fmla="*/ 1511021 w 1886427"/>
              <a:gd name="connsiteY85" fmla="*/ 1507938 h 2053753"/>
              <a:gd name="connsiteX86" fmla="*/ 1485900 w 1886427"/>
              <a:gd name="connsiteY86" fmla="*/ 1653639 h 2053753"/>
              <a:gd name="connsiteX87" fmla="*/ 1465803 w 1886427"/>
              <a:gd name="connsiteY87" fmla="*/ 1739050 h 2053753"/>
              <a:gd name="connsiteX88" fmla="*/ 1490924 w 1886427"/>
              <a:gd name="connsiteY88" fmla="*/ 1814413 h 2053753"/>
              <a:gd name="connsiteX89" fmla="*/ 1526094 w 1886427"/>
              <a:gd name="connsiteY89" fmla="*/ 1839534 h 2053753"/>
              <a:gd name="connsiteX90" fmla="*/ 1571311 w 1886427"/>
              <a:gd name="connsiteY90" fmla="*/ 1839534 h 2053753"/>
              <a:gd name="connsiteX91" fmla="*/ 1626577 w 1886427"/>
              <a:gd name="connsiteY91" fmla="*/ 1819437 h 2053753"/>
              <a:gd name="connsiteX92" fmla="*/ 1676819 w 1886427"/>
              <a:gd name="connsiteY92" fmla="*/ 1764171 h 2053753"/>
              <a:gd name="connsiteX93" fmla="*/ 1696916 w 1886427"/>
              <a:gd name="connsiteY93" fmla="*/ 1638567 h 2053753"/>
              <a:gd name="connsiteX94" fmla="*/ 1732085 w 1886427"/>
              <a:gd name="connsiteY94" fmla="*/ 1563204 h 2053753"/>
              <a:gd name="connsiteX95" fmla="*/ 1807447 w 1886427"/>
              <a:gd name="connsiteY95" fmla="*/ 1497890 h 2053753"/>
              <a:gd name="connsiteX96" fmla="*/ 1867738 w 1886427"/>
              <a:gd name="connsiteY96" fmla="*/ 1322044 h 2053753"/>
              <a:gd name="connsiteX97" fmla="*/ 1882810 w 1886427"/>
              <a:gd name="connsiteY97" fmla="*/ 1246681 h 2053753"/>
              <a:gd name="connsiteX98" fmla="*/ 1882810 w 1886427"/>
              <a:gd name="connsiteY98" fmla="*/ 1141173 h 2053753"/>
              <a:gd name="connsiteX99" fmla="*/ 1842617 w 1886427"/>
              <a:gd name="connsiteY99" fmla="*/ 1040690 h 2053753"/>
              <a:gd name="connsiteX100" fmla="*/ 1832568 w 1886427"/>
              <a:gd name="connsiteY100" fmla="*/ 955279 h 2053753"/>
              <a:gd name="connsiteX101" fmla="*/ 1827544 w 1886427"/>
              <a:gd name="connsiteY101" fmla="*/ 940206 h 2053753"/>
              <a:gd name="connsiteX102" fmla="*/ 1817496 w 1886427"/>
              <a:gd name="connsiteY102" fmla="*/ 915085 h 2053753"/>
              <a:gd name="connsiteX103" fmla="*/ 1822520 w 1886427"/>
              <a:gd name="connsiteY10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25127 w 1886427"/>
              <a:gd name="connsiteY64" fmla="*/ 1482817 h 2053753"/>
              <a:gd name="connsiteX65" fmla="*/ 1390441 w 1886427"/>
              <a:gd name="connsiteY65" fmla="*/ 1317019 h 2053753"/>
              <a:gd name="connsiteX66" fmla="*/ 1400489 w 1886427"/>
              <a:gd name="connsiteY66" fmla="*/ 1176342 h 2053753"/>
              <a:gd name="connsiteX67" fmla="*/ 1340199 w 1886427"/>
              <a:gd name="connsiteY67" fmla="*/ 1005521 h 2053753"/>
              <a:gd name="connsiteX68" fmla="*/ 1269861 w 1886427"/>
              <a:gd name="connsiteY68" fmla="*/ 774408 h 2053753"/>
              <a:gd name="connsiteX69" fmla="*/ 1259812 w 1886427"/>
              <a:gd name="connsiteY69" fmla="*/ 548321 h 2053753"/>
              <a:gd name="connsiteX70" fmla="*/ 1279909 w 1886427"/>
              <a:gd name="connsiteY70" fmla="*/ 332281 h 2053753"/>
              <a:gd name="connsiteX71" fmla="*/ 1360296 w 1886427"/>
              <a:gd name="connsiteY71" fmla="*/ 216725 h 2053753"/>
              <a:gd name="connsiteX72" fmla="*/ 1410538 w 1886427"/>
              <a:gd name="connsiteY72" fmla="*/ 181556 h 2053753"/>
              <a:gd name="connsiteX73" fmla="*/ 1450731 w 1886427"/>
              <a:gd name="connsiteY73" fmla="*/ 191604 h 2053753"/>
              <a:gd name="connsiteX74" fmla="*/ 1505997 w 1886427"/>
              <a:gd name="connsiteY74" fmla="*/ 241846 h 2053753"/>
              <a:gd name="connsiteX75" fmla="*/ 1505997 w 1886427"/>
              <a:gd name="connsiteY75" fmla="*/ 503103 h 2053753"/>
              <a:gd name="connsiteX76" fmla="*/ 1511021 w 1886427"/>
              <a:gd name="connsiteY76" fmla="*/ 628707 h 2053753"/>
              <a:gd name="connsiteX77" fmla="*/ 1551214 w 1886427"/>
              <a:gd name="connsiteY77" fmla="*/ 699046 h 2053753"/>
              <a:gd name="connsiteX78" fmla="*/ 1581359 w 1886427"/>
              <a:gd name="connsiteY78" fmla="*/ 804553 h 2053753"/>
              <a:gd name="connsiteX79" fmla="*/ 1596432 w 1886427"/>
              <a:gd name="connsiteY79" fmla="*/ 905037 h 2053753"/>
              <a:gd name="connsiteX80" fmla="*/ 1566287 w 1886427"/>
              <a:gd name="connsiteY80" fmla="*/ 1065811 h 2053753"/>
              <a:gd name="connsiteX81" fmla="*/ 1571311 w 1886427"/>
              <a:gd name="connsiteY81" fmla="*/ 1156246 h 2053753"/>
              <a:gd name="connsiteX82" fmla="*/ 1571311 w 1886427"/>
              <a:gd name="connsiteY82" fmla="*/ 1306971 h 2053753"/>
              <a:gd name="connsiteX83" fmla="*/ 1556239 w 1886427"/>
              <a:gd name="connsiteY83" fmla="*/ 1367261 h 2053753"/>
              <a:gd name="connsiteX84" fmla="*/ 1511021 w 1886427"/>
              <a:gd name="connsiteY84" fmla="*/ 1507938 h 2053753"/>
              <a:gd name="connsiteX85" fmla="*/ 1485900 w 1886427"/>
              <a:gd name="connsiteY85" fmla="*/ 1653639 h 2053753"/>
              <a:gd name="connsiteX86" fmla="*/ 1465803 w 1886427"/>
              <a:gd name="connsiteY86" fmla="*/ 1739050 h 2053753"/>
              <a:gd name="connsiteX87" fmla="*/ 1490924 w 1886427"/>
              <a:gd name="connsiteY87" fmla="*/ 1814413 h 2053753"/>
              <a:gd name="connsiteX88" fmla="*/ 1526094 w 1886427"/>
              <a:gd name="connsiteY88" fmla="*/ 1839534 h 2053753"/>
              <a:gd name="connsiteX89" fmla="*/ 1571311 w 1886427"/>
              <a:gd name="connsiteY89" fmla="*/ 1839534 h 2053753"/>
              <a:gd name="connsiteX90" fmla="*/ 1626577 w 1886427"/>
              <a:gd name="connsiteY90" fmla="*/ 1819437 h 2053753"/>
              <a:gd name="connsiteX91" fmla="*/ 1676819 w 1886427"/>
              <a:gd name="connsiteY91" fmla="*/ 1764171 h 2053753"/>
              <a:gd name="connsiteX92" fmla="*/ 1696916 w 1886427"/>
              <a:gd name="connsiteY92" fmla="*/ 1638567 h 2053753"/>
              <a:gd name="connsiteX93" fmla="*/ 1732085 w 1886427"/>
              <a:gd name="connsiteY93" fmla="*/ 1563204 h 2053753"/>
              <a:gd name="connsiteX94" fmla="*/ 1807447 w 1886427"/>
              <a:gd name="connsiteY94" fmla="*/ 1497890 h 2053753"/>
              <a:gd name="connsiteX95" fmla="*/ 1867738 w 1886427"/>
              <a:gd name="connsiteY95" fmla="*/ 1322044 h 2053753"/>
              <a:gd name="connsiteX96" fmla="*/ 1882810 w 1886427"/>
              <a:gd name="connsiteY96" fmla="*/ 1246681 h 2053753"/>
              <a:gd name="connsiteX97" fmla="*/ 1882810 w 1886427"/>
              <a:gd name="connsiteY97" fmla="*/ 1141173 h 2053753"/>
              <a:gd name="connsiteX98" fmla="*/ 1842617 w 1886427"/>
              <a:gd name="connsiteY98" fmla="*/ 1040690 h 2053753"/>
              <a:gd name="connsiteX99" fmla="*/ 1832568 w 1886427"/>
              <a:gd name="connsiteY99" fmla="*/ 955279 h 2053753"/>
              <a:gd name="connsiteX100" fmla="*/ 1827544 w 1886427"/>
              <a:gd name="connsiteY100" fmla="*/ 940206 h 2053753"/>
              <a:gd name="connsiteX101" fmla="*/ 1817496 w 1886427"/>
              <a:gd name="connsiteY101" fmla="*/ 915085 h 2053753"/>
              <a:gd name="connsiteX102" fmla="*/ 1822520 w 1886427"/>
              <a:gd name="connsiteY10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90441 w 1886427"/>
              <a:gd name="connsiteY64" fmla="*/ 1317019 h 2053753"/>
              <a:gd name="connsiteX65" fmla="*/ 1400489 w 1886427"/>
              <a:gd name="connsiteY65" fmla="*/ 1176342 h 2053753"/>
              <a:gd name="connsiteX66" fmla="*/ 1340199 w 1886427"/>
              <a:gd name="connsiteY66" fmla="*/ 1005521 h 2053753"/>
              <a:gd name="connsiteX67" fmla="*/ 1269861 w 1886427"/>
              <a:gd name="connsiteY67" fmla="*/ 774408 h 2053753"/>
              <a:gd name="connsiteX68" fmla="*/ 1259812 w 1886427"/>
              <a:gd name="connsiteY68" fmla="*/ 548321 h 2053753"/>
              <a:gd name="connsiteX69" fmla="*/ 1279909 w 1886427"/>
              <a:gd name="connsiteY69" fmla="*/ 332281 h 2053753"/>
              <a:gd name="connsiteX70" fmla="*/ 1360296 w 1886427"/>
              <a:gd name="connsiteY70" fmla="*/ 216725 h 2053753"/>
              <a:gd name="connsiteX71" fmla="*/ 1410538 w 1886427"/>
              <a:gd name="connsiteY71" fmla="*/ 181556 h 2053753"/>
              <a:gd name="connsiteX72" fmla="*/ 1450731 w 1886427"/>
              <a:gd name="connsiteY72" fmla="*/ 191604 h 2053753"/>
              <a:gd name="connsiteX73" fmla="*/ 1505997 w 1886427"/>
              <a:gd name="connsiteY73" fmla="*/ 241846 h 2053753"/>
              <a:gd name="connsiteX74" fmla="*/ 1505997 w 1886427"/>
              <a:gd name="connsiteY74" fmla="*/ 503103 h 2053753"/>
              <a:gd name="connsiteX75" fmla="*/ 1511021 w 1886427"/>
              <a:gd name="connsiteY75" fmla="*/ 628707 h 2053753"/>
              <a:gd name="connsiteX76" fmla="*/ 1551214 w 1886427"/>
              <a:gd name="connsiteY76" fmla="*/ 699046 h 2053753"/>
              <a:gd name="connsiteX77" fmla="*/ 1581359 w 1886427"/>
              <a:gd name="connsiteY77" fmla="*/ 804553 h 2053753"/>
              <a:gd name="connsiteX78" fmla="*/ 1596432 w 1886427"/>
              <a:gd name="connsiteY78" fmla="*/ 905037 h 2053753"/>
              <a:gd name="connsiteX79" fmla="*/ 1566287 w 1886427"/>
              <a:gd name="connsiteY79" fmla="*/ 1065811 h 2053753"/>
              <a:gd name="connsiteX80" fmla="*/ 1571311 w 1886427"/>
              <a:gd name="connsiteY80" fmla="*/ 1156246 h 2053753"/>
              <a:gd name="connsiteX81" fmla="*/ 1571311 w 1886427"/>
              <a:gd name="connsiteY81" fmla="*/ 1306971 h 2053753"/>
              <a:gd name="connsiteX82" fmla="*/ 1556239 w 1886427"/>
              <a:gd name="connsiteY82" fmla="*/ 1367261 h 2053753"/>
              <a:gd name="connsiteX83" fmla="*/ 1511021 w 1886427"/>
              <a:gd name="connsiteY83" fmla="*/ 1507938 h 2053753"/>
              <a:gd name="connsiteX84" fmla="*/ 1485900 w 1886427"/>
              <a:gd name="connsiteY84" fmla="*/ 1653639 h 2053753"/>
              <a:gd name="connsiteX85" fmla="*/ 1465803 w 1886427"/>
              <a:gd name="connsiteY85" fmla="*/ 1739050 h 2053753"/>
              <a:gd name="connsiteX86" fmla="*/ 1490924 w 1886427"/>
              <a:gd name="connsiteY86" fmla="*/ 1814413 h 2053753"/>
              <a:gd name="connsiteX87" fmla="*/ 1526094 w 1886427"/>
              <a:gd name="connsiteY87" fmla="*/ 1839534 h 2053753"/>
              <a:gd name="connsiteX88" fmla="*/ 1571311 w 1886427"/>
              <a:gd name="connsiteY88" fmla="*/ 1839534 h 2053753"/>
              <a:gd name="connsiteX89" fmla="*/ 1626577 w 1886427"/>
              <a:gd name="connsiteY89" fmla="*/ 1819437 h 2053753"/>
              <a:gd name="connsiteX90" fmla="*/ 1676819 w 1886427"/>
              <a:gd name="connsiteY90" fmla="*/ 1764171 h 2053753"/>
              <a:gd name="connsiteX91" fmla="*/ 1696916 w 1886427"/>
              <a:gd name="connsiteY91" fmla="*/ 1638567 h 2053753"/>
              <a:gd name="connsiteX92" fmla="*/ 1732085 w 1886427"/>
              <a:gd name="connsiteY92" fmla="*/ 1563204 h 2053753"/>
              <a:gd name="connsiteX93" fmla="*/ 1807447 w 1886427"/>
              <a:gd name="connsiteY93" fmla="*/ 1497890 h 2053753"/>
              <a:gd name="connsiteX94" fmla="*/ 1867738 w 1886427"/>
              <a:gd name="connsiteY94" fmla="*/ 1322044 h 2053753"/>
              <a:gd name="connsiteX95" fmla="*/ 1882810 w 1886427"/>
              <a:gd name="connsiteY95" fmla="*/ 1246681 h 2053753"/>
              <a:gd name="connsiteX96" fmla="*/ 1882810 w 1886427"/>
              <a:gd name="connsiteY96" fmla="*/ 1141173 h 2053753"/>
              <a:gd name="connsiteX97" fmla="*/ 1842617 w 1886427"/>
              <a:gd name="connsiteY97" fmla="*/ 1040690 h 2053753"/>
              <a:gd name="connsiteX98" fmla="*/ 1832568 w 1886427"/>
              <a:gd name="connsiteY98" fmla="*/ 955279 h 2053753"/>
              <a:gd name="connsiteX99" fmla="*/ 1827544 w 1886427"/>
              <a:gd name="connsiteY99" fmla="*/ 940206 h 2053753"/>
              <a:gd name="connsiteX100" fmla="*/ 1817496 w 1886427"/>
              <a:gd name="connsiteY100" fmla="*/ 915085 h 2053753"/>
              <a:gd name="connsiteX101" fmla="*/ 1822520 w 1886427"/>
              <a:gd name="connsiteY10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00489 w 1886427"/>
              <a:gd name="connsiteY64" fmla="*/ 1176342 h 2053753"/>
              <a:gd name="connsiteX65" fmla="*/ 1340199 w 1886427"/>
              <a:gd name="connsiteY65" fmla="*/ 1005521 h 2053753"/>
              <a:gd name="connsiteX66" fmla="*/ 1269861 w 1886427"/>
              <a:gd name="connsiteY66" fmla="*/ 774408 h 2053753"/>
              <a:gd name="connsiteX67" fmla="*/ 1259812 w 1886427"/>
              <a:gd name="connsiteY67" fmla="*/ 548321 h 2053753"/>
              <a:gd name="connsiteX68" fmla="*/ 1279909 w 1886427"/>
              <a:gd name="connsiteY68" fmla="*/ 332281 h 2053753"/>
              <a:gd name="connsiteX69" fmla="*/ 1360296 w 1886427"/>
              <a:gd name="connsiteY69" fmla="*/ 216725 h 2053753"/>
              <a:gd name="connsiteX70" fmla="*/ 1410538 w 1886427"/>
              <a:gd name="connsiteY70" fmla="*/ 181556 h 2053753"/>
              <a:gd name="connsiteX71" fmla="*/ 1450731 w 1886427"/>
              <a:gd name="connsiteY71" fmla="*/ 191604 h 2053753"/>
              <a:gd name="connsiteX72" fmla="*/ 1505997 w 1886427"/>
              <a:gd name="connsiteY72" fmla="*/ 241846 h 2053753"/>
              <a:gd name="connsiteX73" fmla="*/ 1505997 w 1886427"/>
              <a:gd name="connsiteY73" fmla="*/ 503103 h 2053753"/>
              <a:gd name="connsiteX74" fmla="*/ 1511021 w 1886427"/>
              <a:gd name="connsiteY74" fmla="*/ 628707 h 2053753"/>
              <a:gd name="connsiteX75" fmla="*/ 1551214 w 1886427"/>
              <a:gd name="connsiteY75" fmla="*/ 699046 h 2053753"/>
              <a:gd name="connsiteX76" fmla="*/ 1581359 w 1886427"/>
              <a:gd name="connsiteY76" fmla="*/ 804553 h 2053753"/>
              <a:gd name="connsiteX77" fmla="*/ 1596432 w 1886427"/>
              <a:gd name="connsiteY77" fmla="*/ 905037 h 2053753"/>
              <a:gd name="connsiteX78" fmla="*/ 1566287 w 1886427"/>
              <a:gd name="connsiteY78" fmla="*/ 1065811 h 2053753"/>
              <a:gd name="connsiteX79" fmla="*/ 1571311 w 1886427"/>
              <a:gd name="connsiteY79" fmla="*/ 1156246 h 2053753"/>
              <a:gd name="connsiteX80" fmla="*/ 1571311 w 1886427"/>
              <a:gd name="connsiteY80" fmla="*/ 1306971 h 2053753"/>
              <a:gd name="connsiteX81" fmla="*/ 1556239 w 1886427"/>
              <a:gd name="connsiteY81" fmla="*/ 1367261 h 2053753"/>
              <a:gd name="connsiteX82" fmla="*/ 1511021 w 1886427"/>
              <a:gd name="connsiteY82" fmla="*/ 1507938 h 2053753"/>
              <a:gd name="connsiteX83" fmla="*/ 1485900 w 1886427"/>
              <a:gd name="connsiteY83" fmla="*/ 1653639 h 2053753"/>
              <a:gd name="connsiteX84" fmla="*/ 1465803 w 1886427"/>
              <a:gd name="connsiteY84" fmla="*/ 1739050 h 2053753"/>
              <a:gd name="connsiteX85" fmla="*/ 1490924 w 1886427"/>
              <a:gd name="connsiteY85" fmla="*/ 1814413 h 2053753"/>
              <a:gd name="connsiteX86" fmla="*/ 1526094 w 1886427"/>
              <a:gd name="connsiteY86" fmla="*/ 1839534 h 2053753"/>
              <a:gd name="connsiteX87" fmla="*/ 1571311 w 1886427"/>
              <a:gd name="connsiteY87" fmla="*/ 1839534 h 2053753"/>
              <a:gd name="connsiteX88" fmla="*/ 1626577 w 1886427"/>
              <a:gd name="connsiteY88" fmla="*/ 1819437 h 2053753"/>
              <a:gd name="connsiteX89" fmla="*/ 1676819 w 1886427"/>
              <a:gd name="connsiteY89" fmla="*/ 1764171 h 2053753"/>
              <a:gd name="connsiteX90" fmla="*/ 1696916 w 1886427"/>
              <a:gd name="connsiteY90" fmla="*/ 1638567 h 2053753"/>
              <a:gd name="connsiteX91" fmla="*/ 1732085 w 1886427"/>
              <a:gd name="connsiteY91" fmla="*/ 1563204 h 2053753"/>
              <a:gd name="connsiteX92" fmla="*/ 1807447 w 1886427"/>
              <a:gd name="connsiteY92" fmla="*/ 1497890 h 2053753"/>
              <a:gd name="connsiteX93" fmla="*/ 1867738 w 1886427"/>
              <a:gd name="connsiteY93" fmla="*/ 1322044 h 2053753"/>
              <a:gd name="connsiteX94" fmla="*/ 1882810 w 1886427"/>
              <a:gd name="connsiteY94" fmla="*/ 1246681 h 2053753"/>
              <a:gd name="connsiteX95" fmla="*/ 1882810 w 1886427"/>
              <a:gd name="connsiteY95" fmla="*/ 1141173 h 2053753"/>
              <a:gd name="connsiteX96" fmla="*/ 1842617 w 1886427"/>
              <a:gd name="connsiteY96" fmla="*/ 1040690 h 2053753"/>
              <a:gd name="connsiteX97" fmla="*/ 1832568 w 1886427"/>
              <a:gd name="connsiteY97" fmla="*/ 955279 h 2053753"/>
              <a:gd name="connsiteX98" fmla="*/ 1827544 w 1886427"/>
              <a:gd name="connsiteY98" fmla="*/ 940206 h 2053753"/>
              <a:gd name="connsiteX99" fmla="*/ 1817496 w 1886427"/>
              <a:gd name="connsiteY99" fmla="*/ 915085 h 2053753"/>
              <a:gd name="connsiteX100" fmla="*/ 1822520 w 1886427"/>
              <a:gd name="connsiteY100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40199 w 1886427"/>
              <a:gd name="connsiteY64" fmla="*/ 1005521 h 2053753"/>
              <a:gd name="connsiteX65" fmla="*/ 1269861 w 1886427"/>
              <a:gd name="connsiteY65" fmla="*/ 774408 h 2053753"/>
              <a:gd name="connsiteX66" fmla="*/ 1259812 w 1886427"/>
              <a:gd name="connsiteY66" fmla="*/ 548321 h 2053753"/>
              <a:gd name="connsiteX67" fmla="*/ 1279909 w 1886427"/>
              <a:gd name="connsiteY67" fmla="*/ 332281 h 2053753"/>
              <a:gd name="connsiteX68" fmla="*/ 1360296 w 1886427"/>
              <a:gd name="connsiteY68" fmla="*/ 216725 h 2053753"/>
              <a:gd name="connsiteX69" fmla="*/ 1410538 w 1886427"/>
              <a:gd name="connsiteY69" fmla="*/ 181556 h 2053753"/>
              <a:gd name="connsiteX70" fmla="*/ 1450731 w 1886427"/>
              <a:gd name="connsiteY70" fmla="*/ 191604 h 2053753"/>
              <a:gd name="connsiteX71" fmla="*/ 1505997 w 1886427"/>
              <a:gd name="connsiteY71" fmla="*/ 241846 h 2053753"/>
              <a:gd name="connsiteX72" fmla="*/ 1505997 w 1886427"/>
              <a:gd name="connsiteY72" fmla="*/ 503103 h 2053753"/>
              <a:gd name="connsiteX73" fmla="*/ 1511021 w 1886427"/>
              <a:gd name="connsiteY73" fmla="*/ 628707 h 2053753"/>
              <a:gd name="connsiteX74" fmla="*/ 1551214 w 1886427"/>
              <a:gd name="connsiteY74" fmla="*/ 699046 h 2053753"/>
              <a:gd name="connsiteX75" fmla="*/ 1581359 w 1886427"/>
              <a:gd name="connsiteY75" fmla="*/ 804553 h 2053753"/>
              <a:gd name="connsiteX76" fmla="*/ 1596432 w 1886427"/>
              <a:gd name="connsiteY76" fmla="*/ 905037 h 2053753"/>
              <a:gd name="connsiteX77" fmla="*/ 1566287 w 1886427"/>
              <a:gd name="connsiteY77" fmla="*/ 1065811 h 2053753"/>
              <a:gd name="connsiteX78" fmla="*/ 1571311 w 1886427"/>
              <a:gd name="connsiteY78" fmla="*/ 1156246 h 2053753"/>
              <a:gd name="connsiteX79" fmla="*/ 1571311 w 1886427"/>
              <a:gd name="connsiteY79" fmla="*/ 1306971 h 2053753"/>
              <a:gd name="connsiteX80" fmla="*/ 1556239 w 1886427"/>
              <a:gd name="connsiteY80" fmla="*/ 1367261 h 2053753"/>
              <a:gd name="connsiteX81" fmla="*/ 1511021 w 1886427"/>
              <a:gd name="connsiteY81" fmla="*/ 1507938 h 2053753"/>
              <a:gd name="connsiteX82" fmla="*/ 1485900 w 1886427"/>
              <a:gd name="connsiteY82" fmla="*/ 1653639 h 2053753"/>
              <a:gd name="connsiteX83" fmla="*/ 1465803 w 1886427"/>
              <a:gd name="connsiteY83" fmla="*/ 1739050 h 2053753"/>
              <a:gd name="connsiteX84" fmla="*/ 1490924 w 1886427"/>
              <a:gd name="connsiteY84" fmla="*/ 1814413 h 2053753"/>
              <a:gd name="connsiteX85" fmla="*/ 1526094 w 1886427"/>
              <a:gd name="connsiteY85" fmla="*/ 1839534 h 2053753"/>
              <a:gd name="connsiteX86" fmla="*/ 1571311 w 1886427"/>
              <a:gd name="connsiteY86" fmla="*/ 1839534 h 2053753"/>
              <a:gd name="connsiteX87" fmla="*/ 1626577 w 1886427"/>
              <a:gd name="connsiteY87" fmla="*/ 1819437 h 2053753"/>
              <a:gd name="connsiteX88" fmla="*/ 1676819 w 1886427"/>
              <a:gd name="connsiteY88" fmla="*/ 1764171 h 2053753"/>
              <a:gd name="connsiteX89" fmla="*/ 1696916 w 1886427"/>
              <a:gd name="connsiteY89" fmla="*/ 1638567 h 2053753"/>
              <a:gd name="connsiteX90" fmla="*/ 1732085 w 1886427"/>
              <a:gd name="connsiteY90" fmla="*/ 1563204 h 2053753"/>
              <a:gd name="connsiteX91" fmla="*/ 1807447 w 1886427"/>
              <a:gd name="connsiteY91" fmla="*/ 1497890 h 2053753"/>
              <a:gd name="connsiteX92" fmla="*/ 1867738 w 1886427"/>
              <a:gd name="connsiteY92" fmla="*/ 1322044 h 2053753"/>
              <a:gd name="connsiteX93" fmla="*/ 1882810 w 1886427"/>
              <a:gd name="connsiteY93" fmla="*/ 1246681 h 2053753"/>
              <a:gd name="connsiteX94" fmla="*/ 1882810 w 1886427"/>
              <a:gd name="connsiteY94" fmla="*/ 1141173 h 2053753"/>
              <a:gd name="connsiteX95" fmla="*/ 1842617 w 1886427"/>
              <a:gd name="connsiteY95" fmla="*/ 1040690 h 2053753"/>
              <a:gd name="connsiteX96" fmla="*/ 1832568 w 1886427"/>
              <a:gd name="connsiteY96" fmla="*/ 955279 h 2053753"/>
              <a:gd name="connsiteX97" fmla="*/ 1827544 w 1886427"/>
              <a:gd name="connsiteY97" fmla="*/ 940206 h 2053753"/>
              <a:gd name="connsiteX98" fmla="*/ 1817496 w 1886427"/>
              <a:gd name="connsiteY98" fmla="*/ 915085 h 2053753"/>
              <a:gd name="connsiteX99" fmla="*/ 1822520 w 1886427"/>
              <a:gd name="connsiteY99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69861 w 1886427"/>
              <a:gd name="connsiteY64" fmla="*/ 774408 h 2053753"/>
              <a:gd name="connsiteX65" fmla="*/ 1259812 w 1886427"/>
              <a:gd name="connsiteY65" fmla="*/ 548321 h 2053753"/>
              <a:gd name="connsiteX66" fmla="*/ 1279909 w 1886427"/>
              <a:gd name="connsiteY66" fmla="*/ 332281 h 2053753"/>
              <a:gd name="connsiteX67" fmla="*/ 1360296 w 1886427"/>
              <a:gd name="connsiteY67" fmla="*/ 216725 h 2053753"/>
              <a:gd name="connsiteX68" fmla="*/ 1410538 w 1886427"/>
              <a:gd name="connsiteY68" fmla="*/ 181556 h 2053753"/>
              <a:gd name="connsiteX69" fmla="*/ 1450731 w 1886427"/>
              <a:gd name="connsiteY69" fmla="*/ 191604 h 2053753"/>
              <a:gd name="connsiteX70" fmla="*/ 1505997 w 1886427"/>
              <a:gd name="connsiteY70" fmla="*/ 241846 h 2053753"/>
              <a:gd name="connsiteX71" fmla="*/ 1505997 w 1886427"/>
              <a:gd name="connsiteY71" fmla="*/ 503103 h 2053753"/>
              <a:gd name="connsiteX72" fmla="*/ 1511021 w 1886427"/>
              <a:gd name="connsiteY72" fmla="*/ 628707 h 2053753"/>
              <a:gd name="connsiteX73" fmla="*/ 1551214 w 1886427"/>
              <a:gd name="connsiteY73" fmla="*/ 699046 h 2053753"/>
              <a:gd name="connsiteX74" fmla="*/ 1581359 w 1886427"/>
              <a:gd name="connsiteY74" fmla="*/ 804553 h 2053753"/>
              <a:gd name="connsiteX75" fmla="*/ 1596432 w 1886427"/>
              <a:gd name="connsiteY75" fmla="*/ 905037 h 2053753"/>
              <a:gd name="connsiteX76" fmla="*/ 1566287 w 1886427"/>
              <a:gd name="connsiteY76" fmla="*/ 1065811 h 2053753"/>
              <a:gd name="connsiteX77" fmla="*/ 1571311 w 1886427"/>
              <a:gd name="connsiteY77" fmla="*/ 1156246 h 2053753"/>
              <a:gd name="connsiteX78" fmla="*/ 1571311 w 1886427"/>
              <a:gd name="connsiteY78" fmla="*/ 1306971 h 2053753"/>
              <a:gd name="connsiteX79" fmla="*/ 1556239 w 1886427"/>
              <a:gd name="connsiteY79" fmla="*/ 1367261 h 2053753"/>
              <a:gd name="connsiteX80" fmla="*/ 1511021 w 1886427"/>
              <a:gd name="connsiteY80" fmla="*/ 1507938 h 2053753"/>
              <a:gd name="connsiteX81" fmla="*/ 1485900 w 1886427"/>
              <a:gd name="connsiteY81" fmla="*/ 1653639 h 2053753"/>
              <a:gd name="connsiteX82" fmla="*/ 1465803 w 1886427"/>
              <a:gd name="connsiteY82" fmla="*/ 1739050 h 2053753"/>
              <a:gd name="connsiteX83" fmla="*/ 1490924 w 1886427"/>
              <a:gd name="connsiteY83" fmla="*/ 1814413 h 2053753"/>
              <a:gd name="connsiteX84" fmla="*/ 1526094 w 1886427"/>
              <a:gd name="connsiteY84" fmla="*/ 1839534 h 2053753"/>
              <a:gd name="connsiteX85" fmla="*/ 1571311 w 1886427"/>
              <a:gd name="connsiteY85" fmla="*/ 1839534 h 2053753"/>
              <a:gd name="connsiteX86" fmla="*/ 1626577 w 1886427"/>
              <a:gd name="connsiteY86" fmla="*/ 1819437 h 2053753"/>
              <a:gd name="connsiteX87" fmla="*/ 1676819 w 1886427"/>
              <a:gd name="connsiteY87" fmla="*/ 1764171 h 2053753"/>
              <a:gd name="connsiteX88" fmla="*/ 1696916 w 1886427"/>
              <a:gd name="connsiteY88" fmla="*/ 1638567 h 2053753"/>
              <a:gd name="connsiteX89" fmla="*/ 1732085 w 1886427"/>
              <a:gd name="connsiteY89" fmla="*/ 1563204 h 2053753"/>
              <a:gd name="connsiteX90" fmla="*/ 1807447 w 1886427"/>
              <a:gd name="connsiteY90" fmla="*/ 1497890 h 2053753"/>
              <a:gd name="connsiteX91" fmla="*/ 1867738 w 1886427"/>
              <a:gd name="connsiteY91" fmla="*/ 1322044 h 2053753"/>
              <a:gd name="connsiteX92" fmla="*/ 1882810 w 1886427"/>
              <a:gd name="connsiteY92" fmla="*/ 1246681 h 2053753"/>
              <a:gd name="connsiteX93" fmla="*/ 1882810 w 1886427"/>
              <a:gd name="connsiteY93" fmla="*/ 1141173 h 2053753"/>
              <a:gd name="connsiteX94" fmla="*/ 1842617 w 1886427"/>
              <a:gd name="connsiteY94" fmla="*/ 1040690 h 2053753"/>
              <a:gd name="connsiteX95" fmla="*/ 1832568 w 1886427"/>
              <a:gd name="connsiteY95" fmla="*/ 955279 h 2053753"/>
              <a:gd name="connsiteX96" fmla="*/ 1827544 w 1886427"/>
              <a:gd name="connsiteY96" fmla="*/ 940206 h 2053753"/>
              <a:gd name="connsiteX97" fmla="*/ 1817496 w 1886427"/>
              <a:gd name="connsiteY97" fmla="*/ 915085 h 2053753"/>
              <a:gd name="connsiteX98" fmla="*/ 1822520 w 1886427"/>
              <a:gd name="connsiteY98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59812 w 1886427"/>
              <a:gd name="connsiteY64" fmla="*/ 548321 h 2053753"/>
              <a:gd name="connsiteX65" fmla="*/ 1279909 w 1886427"/>
              <a:gd name="connsiteY65" fmla="*/ 332281 h 2053753"/>
              <a:gd name="connsiteX66" fmla="*/ 1360296 w 1886427"/>
              <a:gd name="connsiteY66" fmla="*/ 216725 h 2053753"/>
              <a:gd name="connsiteX67" fmla="*/ 1410538 w 1886427"/>
              <a:gd name="connsiteY67" fmla="*/ 181556 h 2053753"/>
              <a:gd name="connsiteX68" fmla="*/ 1450731 w 1886427"/>
              <a:gd name="connsiteY68" fmla="*/ 191604 h 2053753"/>
              <a:gd name="connsiteX69" fmla="*/ 1505997 w 1886427"/>
              <a:gd name="connsiteY69" fmla="*/ 241846 h 2053753"/>
              <a:gd name="connsiteX70" fmla="*/ 1505997 w 1886427"/>
              <a:gd name="connsiteY70" fmla="*/ 503103 h 2053753"/>
              <a:gd name="connsiteX71" fmla="*/ 1511021 w 1886427"/>
              <a:gd name="connsiteY71" fmla="*/ 628707 h 2053753"/>
              <a:gd name="connsiteX72" fmla="*/ 1551214 w 1886427"/>
              <a:gd name="connsiteY72" fmla="*/ 699046 h 2053753"/>
              <a:gd name="connsiteX73" fmla="*/ 1581359 w 1886427"/>
              <a:gd name="connsiteY73" fmla="*/ 804553 h 2053753"/>
              <a:gd name="connsiteX74" fmla="*/ 1596432 w 1886427"/>
              <a:gd name="connsiteY74" fmla="*/ 905037 h 2053753"/>
              <a:gd name="connsiteX75" fmla="*/ 1566287 w 1886427"/>
              <a:gd name="connsiteY75" fmla="*/ 1065811 h 2053753"/>
              <a:gd name="connsiteX76" fmla="*/ 1571311 w 1886427"/>
              <a:gd name="connsiteY76" fmla="*/ 1156246 h 2053753"/>
              <a:gd name="connsiteX77" fmla="*/ 1571311 w 1886427"/>
              <a:gd name="connsiteY77" fmla="*/ 1306971 h 2053753"/>
              <a:gd name="connsiteX78" fmla="*/ 1556239 w 1886427"/>
              <a:gd name="connsiteY78" fmla="*/ 1367261 h 2053753"/>
              <a:gd name="connsiteX79" fmla="*/ 1511021 w 1886427"/>
              <a:gd name="connsiteY79" fmla="*/ 1507938 h 2053753"/>
              <a:gd name="connsiteX80" fmla="*/ 1485900 w 1886427"/>
              <a:gd name="connsiteY80" fmla="*/ 1653639 h 2053753"/>
              <a:gd name="connsiteX81" fmla="*/ 1465803 w 1886427"/>
              <a:gd name="connsiteY81" fmla="*/ 1739050 h 2053753"/>
              <a:gd name="connsiteX82" fmla="*/ 1490924 w 1886427"/>
              <a:gd name="connsiteY82" fmla="*/ 1814413 h 2053753"/>
              <a:gd name="connsiteX83" fmla="*/ 1526094 w 1886427"/>
              <a:gd name="connsiteY83" fmla="*/ 1839534 h 2053753"/>
              <a:gd name="connsiteX84" fmla="*/ 1571311 w 1886427"/>
              <a:gd name="connsiteY84" fmla="*/ 1839534 h 2053753"/>
              <a:gd name="connsiteX85" fmla="*/ 1626577 w 1886427"/>
              <a:gd name="connsiteY85" fmla="*/ 1819437 h 2053753"/>
              <a:gd name="connsiteX86" fmla="*/ 1676819 w 1886427"/>
              <a:gd name="connsiteY86" fmla="*/ 1764171 h 2053753"/>
              <a:gd name="connsiteX87" fmla="*/ 1696916 w 1886427"/>
              <a:gd name="connsiteY87" fmla="*/ 1638567 h 2053753"/>
              <a:gd name="connsiteX88" fmla="*/ 1732085 w 1886427"/>
              <a:gd name="connsiteY88" fmla="*/ 1563204 h 2053753"/>
              <a:gd name="connsiteX89" fmla="*/ 1807447 w 1886427"/>
              <a:gd name="connsiteY89" fmla="*/ 1497890 h 2053753"/>
              <a:gd name="connsiteX90" fmla="*/ 1867738 w 1886427"/>
              <a:gd name="connsiteY90" fmla="*/ 1322044 h 2053753"/>
              <a:gd name="connsiteX91" fmla="*/ 1882810 w 1886427"/>
              <a:gd name="connsiteY91" fmla="*/ 1246681 h 2053753"/>
              <a:gd name="connsiteX92" fmla="*/ 1882810 w 1886427"/>
              <a:gd name="connsiteY92" fmla="*/ 1141173 h 2053753"/>
              <a:gd name="connsiteX93" fmla="*/ 1842617 w 1886427"/>
              <a:gd name="connsiteY93" fmla="*/ 1040690 h 2053753"/>
              <a:gd name="connsiteX94" fmla="*/ 1832568 w 1886427"/>
              <a:gd name="connsiteY94" fmla="*/ 955279 h 2053753"/>
              <a:gd name="connsiteX95" fmla="*/ 1827544 w 1886427"/>
              <a:gd name="connsiteY95" fmla="*/ 940206 h 2053753"/>
              <a:gd name="connsiteX96" fmla="*/ 1817496 w 1886427"/>
              <a:gd name="connsiteY96" fmla="*/ 915085 h 2053753"/>
              <a:gd name="connsiteX97" fmla="*/ 1822520 w 1886427"/>
              <a:gd name="connsiteY97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279909 w 1886427"/>
              <a:gd name="connsiteY64" fmla="*/ 332281 h 2053753"/>
              <a:gd name="connsiteX65" fmla="*/ 1360296 w 1886427"/>
              <a:gd name="connsiteY65" fmla="*/ 216725 h 2053753"/>
              <a:gd name="connsiteX66" fmla="*/ 1410538 w 1886427"/>
              <a:gd name="connsiteY66" fmla="*/ 181556 h 2053753"/>
              <a:gd name="connsiteX67" fmla="*/ 1450731 w 1886427"/>
              <a:gd name="connsiteY67" fmla="*/ 191604 h 2053753"/>
              <a:gd name="connsiteX68" fmla="*/ 1505997 w 1886427"/>
              <a:gd name="connsiteY68" fmla="*/ 241846 h 2053753"/>
              <a:gd name="connsiteX69" fmla="*/ 1505997 w 1886427"/>
              <a:gd name="connsiteY69" fmla="*/ 503103 h 2053753"/>
              <a:gd name="connsiteX70" fmla="*/ 1511021 w 1886427"/>
              <a:gd name="connsiteY70" fmla="*/ 628707 h 2053753"/>
              <a:gd name="connsiteX71" fmla="*/ 1551214 w 1886427"/>
              <a:gd name="connsiteY71" fmla="*/ 699046 h 2053753"/>
              <a:gd name="connsiteX72" fmla="*/ 1581359 w 1886427"/>
              <a:gd name="connsiteY72" fmla="*/ 804553 h 2053753"/>
              <a:gd name="connsiteX73" fmla="*/ 1596432 w 1886427"/>
              <a:gd name="connsiteY73" fmla="*/ 905037 h 2053753"/>
              <a:gd name="connsiteX74" fmla="*/ 1566287 w 1886427"/>
              <a:gd name="connsiteY74" fmla="*/ 1065811 h 2053753"/>
              <a:gd name="connsiteX75" fmla="*/ 1571311 w 1886427"/>
              <a:gd name="connsiteY75" fmla="*/ 1156246 h 2053753"/>
              <a:gd name="connsiteX76" fmla="*/ 1571311 w 1886427"/>
              <a:gd name="connsiteY76" fmla="*/ 1306971 h 2053753"/>
              <a:gd name="connsiteX77" fmla="*/ 1556239 w 1886427"/>
              <a:gd name="connsiteY77" fmla="*/ 1367261 h 2053753"/>
              <a:gd name="connsiteX78" fmla="*/ 1511021 w 1886427"/>
              <a:gd name="connsiteY78" fmla="*/ 1507938 h 2053753"/>
              <a:gd name="connsiteX79" fmla="*/ 1485900 w 1886427"/>
              <a:gd name="connsiteY79" fmla="*/ 1653639 h 2053753"/>
              <a:gd name="connsiteX80" fmla="*/ 1465803 w 1886427"/>
              <a:gd name="connsiteY80" fmla="*/ 1739050 h 2053753"/>
              <a:gd name="connsiteX81" fmla="*/ 1490924 w 1886427"/>
              <a:gd name="connsiteY81" fmla="*/ 1814413 h 2053753"/>
              <a:gd name="connsiteX82" fmla="*/ 1526094 w 1886427"/>
              <a:gd name="connsiteY82" fmla="*/ 1839534 h 2053753"/>
              <a:gd name="connsiteX83" fmla="*/ 1571311 w 1886427"/>
              <a:gd name="connsiteY83" fmla="*/ 1839534 h 2053753"/>
              <a:gd name="connsiteX84" fmla="*/ 1626577 w 1886427"/>
              <a:gd name="connsiteY84" fmla="*/ 1819437 h 2053753"/>
              <a:gd name="connsiteX85" fmla="*/ 1676819 w 1886427"/>
              <a:gd name="connsiteY85" fmla="*/ 1764171 h 2053753"/>
              <a:gd name="connsiteX86" fmla="*/ 1696916 w 1886427"/>
              <a:gd name="connsiteY86" fmla="*/ 1638567 h 2053753"/>
              <a:gd name="connsiteX87" fmla="*/ 1732085 w 1886427"/>
              <a:gd name="connsiteY87" fmla="*/ 1563204 h 2053753"/>
              <a:gd name="connsiteX88" fmla="*/ 1807447 w 1886427"/>
              <a:gd name="connsiteY88" fmla="*/ 1497890 h 2053753"/>
              <a:gd name="connsiteX89" fmla="*/ 1867738 w 1886427"/>
              <a:gd name="connsiteY89" fmla="*/ 1322044 h 2053753"/>
              <a:gd name="connsiteX90" fmla="*/ 1882810 w 1886427"/>
              <a:gd name="connsiteY90" fmla="*/ 1246681 h 2053753"/>
              <a:gd name="connsiteX91" fmla="*/ 1882810 w 1886427"/>
              <a:gd name="connsiteY91" fmla="*/ 1141173 h 2053753"/>
              <a:gd name="connsiteX92" fmla="*/ 1842617 w 1886427"/>
              <a:gd name="connsiteY92" fmla="*/ 1040690 h 2053753"/>
              <a:gd name="connsiteX93" fmla="*/ 1832568 w 1886427"/>
              <a:gd name="connsiteY93" fmla="*/ 955279 h 2053753"/>
              <a:gd name="connsiteX94" fmla="*/ 1827544 w 1886427"/>
              <a:gd name="connsiteY94" fmla="*/ 940206 h 2053753"/>
              <a:gd name="connsiteX95" fmla="*/ 1817496 w 1886427"/>
              <a:gd name="connsiteY95" fmla="*/ 915085 h 2053753"/>
              <a:gd name="connsiteX96" fmla="*/ 1822520 w 1886427"/>
              <a:gd name="connsiteY96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360296 w 1886427"/>
              <a:gd name="connsiteY64" fmla="*/ 216725 h 2053753"/>
              <a:gd name="connsiteX65" fmla="*/ 1410538 w 1886427"/>
              <a:gd name="connsiteY65" fmla="*/ 181556 h 2053753"/>
              <a:gd name="connsiteX66" fmla="*/ 1450731 w 1886427"/>
              <a:gd name="connsiteY66" fmla="*/ 191604 h 2053753"/>
              <a:gd name="connsiteX67" fmla="*/ 1505997 w 1886427"/>
              <a:gd name="connsiteY67" fmla="*/ 241846 h 2053753"/>
              <a:gd name="connsiteX68" fmla="*/ 1505997 w 1886427"/>
              <a:gd name="connsiteY68" fmla="*/ 503103 h 2053753"/>
              <a:gd name="connsiteX69" fmla="*/ 1511021 w 1886427"/>
              <a:gd name="connsiteY69" fmla="*/ 628707 h 2053753"/>
              <a:gd name="connsiteX70" fmla="*/ 1551214 w 1886427"/>
              <a:gd name="connsiteY70" fmla="*/ 699046 h 2053753"/>
              <a:gd name="connsiteX71" fmla="*/ 1581359 w 1886427"/>
              <a:gd name="connsiteY71" fmla="*/ 804553 h 2053753"/>
              <a:gd name="connsiteX72" fmla="*/ 1596432 w 1886427"/>
              <a:gd name="connsiteY72" fmla="*/ 905037 h 2053753"/>
              <a:gd name="connsiteX73" fmla="*/ 1566287 w 1886427"/>
              <a:gd name="connsiteY73" fmla="*/ 1065811 h 2053753"/>
              <a:gd name="connsiteX74" fmla="*/ 1571311 w 1886427"/>
              <a:gd name="connsiteY74" fmla="*/ 1156246 h 2053753"/>
              <a:gd name="connsiteX75" fmla="*/ 1571311 w 1886427"/>
              <a:gd name="connsiteY75" fmla="*/ 1306971 h 2053753"/>
              <a:gd name="connsiteX76" fmla="*/ 1556239 w 1886427"/>
              <a:gd name="connsiteY76" fmla="*/ 1367261 h 2053753"/>
              <a:gd name="connsiteX77" fmla="*/ 1511021 w 1886427"/>
              <a:gd name="connsiteY77" fmla="*/ 1507938 h 2053753"/>
              <a:gd name="connsiteX78" fmla="*/ 1485900 w 1886427"/>
              <a:gd name="connsiteY78" fmla="*/ 1653639 h 2053753"/>
              <a:gd name="connsiteX79" fmla="*/ 1465803 w 1886427"/>
              <a:gd name="connsiteY79" fmla="*/ 1739050 h 2053753"/>
              <a:gd name="connsiteX80" fmla="*/ 1490924 w 1886427"/>
              <a:gd name="connsiteY80" fmla="*/ 1814413 h 2053753"/>
              <a:gd name="connsiteX81" fmla="*/ 1526094 w 1886427"/>
              <a:gd name="connsiteY81" fmla="*/ 1839534 h 2053753"/>
              <a:gd name="connsiteX82" fmla="*/ 1571311 w 1886427"/>
              <a:gd name="connsiteY82" fmla="*/ 1839534 h 2053753"/>
              <a:gd name="connsiteX83" fmla="*/ 1626577 w 1886427"/>
              <a:gd name="connsiteY83" fmla="*/ 1819437 h 2053753"/>
              <a:gd name="connsiteX84" fmla="*/ 1676819 w 1886427"/>
              <a:gd name="connsiteY84" fmla="*/ 1764171 h 2053753"/>
              <a:gd name="connsiteX85" fmla="*/ 1696916 w 1886427"/>
              <a:gd name="connsiteY85" fmla="*/ 1638567 h 2053753"/>
              <a:gd name="connsiteX86" fmla="*/ 1732085 w 1886427"/>
              <a:gd name="connsiteY86" fmla="*/ 1563204 h 2053753"/>
              <a:gd name="connsiteX87" fmla="*/ 1807447 w 1886427"/>
              <a:gd name="connsiteY87" fmla="*/ 1497890 h 2053753"/>
              <a:gd name="connsiteX88" fmla="*/ 1867738 w 1886427"/>
              <a:gd name="connsiteY88" fmla="*/ 1322044 h 2053753"/>
              <a:gd name="connsiteX89" fmla="*/ 1882810 w 1886427"/>
              <a:gd name="connsiteY89" fmla="*/ 1246681 h 2053753"/>
              <a:gd name="connsiteX90" fmla="*/ 1882810 w 1886427"/>
              <a:gd name="connsiteY90" fmla="*/ 1141173 h 2053753"/>
              <a:gd name="connsiteX91" fmla="*/ 1842617 w 1886427"/>
              <a:gd name="connsiteY91" fmla="*/ 1040690 h 2053753"/>
              <a:gd name="connsiteX92" fmla="*/ 1832568 w 1886427"/>
              <a:gd name="connsiteY92" fmla="*/ 955279 h 2053753"/>
              <a:gd name="connsiteX93" fmla="*/ 1827544 w 1886427"/>
              <a:gd name="connsiteY93" fmla="*/ 940206 h 2053753"/>
              <a:gd name="connsiteX94" fmla="*/ 1817496 w 1886427"/>
              <a:gd name="connsiteY94" fmla="*/ 915085 h 2053753"/>
              <a:gd name="connsiteX95" fmla="*/ 1822520 w 1886427"/>
              <a:gd name="connsiteY95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450731 w 1886427"/>
              <a:gd name="connsiteY65" fmla="*/ 191604 h 2053753"/>
              <a:gd name="connsiteX66" fmla="*/ 1505997 w 1886427"/>
              <a:gd name="connsiteY66" fmla="*/ 241846 h 2053753"/>
              <a:gd name="connsiteX67" fmla="*/ 1505997 w 1886427"/>
              <a:gd name="connsiteY67" fmla="*/ 503103 h 2053753"/>
              <a:gd name="connsiteX68" fmla="*/ 1511021 w 1886427"/>
              <a:gd name="connsiteY68" fmla="*/ 628707 h 2053753"/>
              <a:gd name="connsiteX69" fmla="*/ 1551214 w 1886427"/>
              <a:gd name="connsiteY69" fmla="*/ 699046 h 2053753"/>
              <a:gd name="connsiteX70" fmla="*/ 1581359 w 1886427"/>
              <a:gd name="connsiteY70" fmla="*/ 804553 h 2053753"/>
              <a:gd name="connsiteX71" fmla="*/ 1596432 w 1886427"/>
              <a:gd name="connsiteY71" fmla="*/ 905037 h 2053753"/>
              <a:gd name="connsiteX72" fmla="*/ 1566287 w 1886427"/>
              <a:gd name="connsiteY72" fmla="*/ 1065811 h 2053753"/>
              <a:gd name="connsiteX73" fmla="*/ 1571311 w 1886427"/>
              <a:gd name="connsiteY73" fmla="*/ 1156246 h 2053753"/>
              <a:gd name="connsiteX74" fmla="*/ 1571311 w 1886427"/>
              <a:gd name="connsiteY74" fmla="*/ 1306971 h 2053753"/>
              <a:gd name="connsiteX75" fmla="*/ 1556239 w 1886427"/>
              <a:gd name="connsiteY75" fmla="*/ 1367261 h 2053753"/>
              <a:gd name="connsiteX76" fmla="*/ 1511021 w 1886427"/>
              <a:gd name="connsiteY76" fmla="*/ 1507938 h 2053753"/>
              <a:gd name="connsiteX77" fmla="*/ 1485900 w 1886427"/>
              <a:gd name="connsiteY77" fmla="*/ 1653639 h 2053753"/>
              <a:gd name="connsiteX78" fmla="*/ 1465803 w 1886427"/>
              <a:gd name="connsiteY78" fmla="*/ 1739050 h 2053753"/>
              <a:gd name="connsiteX79" fmla="*/ 1490924 w 1886427"/>
              <a:gd name="connsiteY79" fmla="*/ 1814413 h 2053753"/>
              <a:gd name="connsiteX80" fmla="*/ 1526094 w 1886427"/>
              <a:gd name="connsiteY80" fmla="*/ 1839534 h 2053753"/>
              <a:gd name="connsiteX81" fmla="*/ 1571311 w 1886427"/>
              <a:gd name="connsiteY81" fmla="*/ 1839534 h 2053753"/>
              <a:gd name="connsiteX82" fmla="*/ 1626577 w 1886427"/>
              <a:gd name="connsiteY82" fmla="*/ 1819437 h 2053753"/>
              <a:gd name="connsiteX83" fmla="*/ 1676819 w 1886427"/>
              <a:gd name="connsiteY83" fmla="*/ 1764171 h 2053753"/>
              <a:gd name="connsiteX84" fmla="*/ 1696916 w 1886427"/>
              <a:gd name="connsiteY84" fmla="*/ 1638567 h 2053753"/>
              <a:gd name="connsiteX85" fmla="*/ 1732085 w 1886427"/>
              <a:gd name="connsiteY85" fmla="*/ 1563204 h 2053753"/>
              <a:gd name="connsiteX86" fmla="*/ 1807447 w 1886427"/>
              <a:gd name="connsiteY86" fmla="*/ 1497890 h 2053753"/>
              <a:gd name="connsiteX87" fmla="*/ 1867738 w 1886427"/>
              <a:gd name="connsiteY87" fmla="*/ 1322044 h 2053753"/>
              <a:gd name="connsiteX88" fmla="*/ 1882810 w 1886427"/>
              <a:gd name="connsiteY88" fmla="*/ 1246681 h 2053753"/>
              <a:gd name="connsiteX89" fmla="*/ 1882810 w 1886427"/>
              <a:gd name="connsiteY89" fmla="*/ 1141173 h 2053753"/>
              <a:gd name="connsiteX90" fmla="*/ 1842617 w 1886427"/>
              <a:gd name="connsiteY90" fmla="*/ 1040690 h 2053753"/>
              <a:gd name="connsiteX91" fmla="*/ 1832568 w 1886427"/>
              <a:gd name="connsiteY91" fmla="*/ 955279 h 2053753"/>
              <a:gd name="connsiteX92" fmla="*/ 1827544 w 1886427"/>
              <a:gd name="connsiteY92" fmla="*/ 940206 h 2053753"/>
              <a:gd name="connsiteX93" fmla="*/ 1817496 w 1886427"/>
              <a:gd name="connsiteY93" fmla="*/ 915085 h 2053753"/>
              <a:gd name="connsiteX94" fmla="*/ 1822520 w 1886427"/>
              <a:gd name="connsiteY94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410538 w 1886427"/>
              <a:gd name="connsiteY64" fmla="*/ 181556 h 2053753"/>
              <a:gd name="connsiteX65" fmla="*/ 1505997 w 1886427"/>
              <a:gd name="connsiteY65" fmla="*/ 241846 h 2053753"/>
              <a:gd name="connsiteX66" fmla="*/ 1505997 w 1886427"/>
              <a:gd name="connsiteY66" fmla="*/ 503103 h 2053753"/>
              <a:gd name="connsiteX67" fmla="*/ 1511021 w 1886427"/>
              <a:gd name="connsiteY67" fmla="*/ 628707 h 2053753"/>
              <a:gd name="connsiteX68" fmla="*/ 1551214 w 1886427"/>
              <a:gd name="connsiteY68" fmla="*/ 699046 h 2053753"/>
              <a:gd name="connsiteX69" fmla="*/ 1581359 w 1886427"/>
              <a:gd name="connsiteY69" fmla="*/ 804553 h 2053753"/>
              <a:gd name="connsiteX70" fmla="*/ 1596432 w 1886427"/>
              <a:gd name="connsiteY70" fmla="*/ 905037 h 2053753"/>
              <a:gd name="connsiteX71" fmla="*/ 1566287 w 1886427"/>
              <a:gd name="connsiteY71" fmla="*/ 1065811 h 2053753"/>
              <a:gd name="connsiteX72" fmla="*/ 1571311 w 1886427"/>
              <a:gd name="connsiteY72" fmla="*/ 1156246 h 2053753"/>
              <a:gd name="connsiteX73" fmla="*/ 1571311 w 1886427"/>
              <a:gd name="connsiteY73" fmla="*/ 1306971 h 2053753"/>
              <a:gd name="connsiteX74" fmla="*/ 1556239 w 1886427"/>
              <a:gd name="connsiteY74" fmla="*/ 1367261 h 2053753"/>
              <a:gd name="connsiteX75" fmla="*/ 1511021 w 1886427"/>
              <a:gd name="connsiteY75" fmla="*/ 1507938 h 2053753"/>
              <a:gd name="connsiteX76" fmla="*/ 1485900 w 1886427"/>
              <a:gd name="connsiteY76" fmla="*/ 1653639 h 2053753"/>
              <a:gd name="connsiteX77" fmla="*/ 1465803 w 1886427"/>
              <a:gd name="connsiteY77" fmla="*/ 1739050 h 2053753"/>
              <a:gd name="connsiteX78" fmla="*/ 1490924 w 1886427"/>
              <a:gd name="connsiteY78" fmla="*/ 1814413 h 2053753"/>
              <a:gd name="connsiteX79" fmla="*/ 1526094 w 1886427"/>
              <a:gd name="connsiteY79" fmla="*/ 1839534 h 2053753"/>
              <a:gd name="connsiteX80" fmla="*/ 1571311 w 1886427"/>
              <a:gd name="connsiteY80" fmla="*/ 1839534 h 2053753"/>
              <a:gd name="connsiteX81" fmla="*/ 1626577 w 1886427"/>
              <a:gd name="connsiteY81" fmla="*/ 1819437 h 2053753"/>
              <a:gd name="connsiteX82" fmla="*/ 1676819 w 1886427"/>
              <a:gd name="connsiteY82" fmla="*/ 1764171 h 2053753"/>
              <a:gd name="connsiteX83" fmla="*/ 1696916 w 1886427"/>
              <a:gd name="connsiteY83" fmla="*/ 1638567 h 2053753"/>
              <a:gd name="connsiteX84" fmla="*/ 1732085 w 1886427"/>
              <a:gd name="connsiteY84" fmla="*/ 1563204 h 2053753"/>
              <a:gd name="connsiteX85" fmla="*/ 1807447 w 1886427"/>
              <a:gd name="connsiteY85" fmla="*/ 1497890 h 2053753"/>
              <a:gd name="connsiteX86" fmla="*/ 1867738 w 1886427"/>
              <a:gd name="connsiteY86" fmla="*/ 1322044 h 2053753"/>
              <a:gd name="connsiteX87" fmla="*/ 1882810 w 1886427"/>
              <a:gd name="connsiteY87" fmla="*/ 1246681 h 2053753"/>
              <a:gd name="connsiteX88" fmla="*/ 1882810 w 1886427"/>
              <a:gd name="connsiteY88" fmla="*/ 1141173 h 2053753"/>
              <a:gd name="connsiteX89" fmla="*/ 1842617 w 1886427"/>
              <a:gd name="connsiteY89" fmla="*/ 1040690 h 2053753"/>
              <a:gd name="connsiteX90" fmla="*/ 1832568 w 1886427"/>
              <a:gd name="connsiteY90" fmla="*/ 955279 h 2053753"/>
              <a:gd name="connsiteX91" fmla="*/ 1827544 w 1886427"/>
              <a:gd name="connsiteY91" fmla="*/ 940206 h 2053753"/>
              <a:gd name="connsiteX92" fmla="*/ 1817496 w 1886427"/>
              <a:gd name="connsiteY92" fmla="*/ 915085 h 2053753"/>
              <a:gd name="connsiteX93" fmla="*/ 1822520 w 1886427"/>
              <a:gd name="connsiteY93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92" fmla="*/ 1822520 w 1886427"/>
              <a:gd name="connsiteY92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91" fmla="*/ 1817496 w 1886427"/>
              <a:gd name="connsiteY91" fmla="*/ 915085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90" fmla="*/ 1827544 w 1886427"/>
              <a:gd name="connsiteY90" fmla="*/ 940206 h 2053753"/>
              <a:gd name="connsiteX0" fmla="*/ 189663 w 1886427"/>
              <a:gd name="connsiteY0" fmla="*/ 1889775 h 2053753"/>
              <a:gd name="connsiteX1" fmla="*/ 129373 w 1886427"/>
              <a:gd name="connsiteY1" fmla="*/ 1814413 h 2053753"/>
              <a:gd name="connsiteX2" fmla="*/ 79131 w 1886427"/>
              <a:gd name="connsiteY2" fmla="*/ 1708905 h 2053753"/>
              <a:gd name="connsiteX3" fmla="*/ 79131 w 1886427"/>
              <a:gd name="connsiteY3" fmla="*/ 1633542 h 2053753"/>
              <a:gd name="connsiteX4" fmla="*/ 79131 w 1886427"/>
              <a:gd name="connsiteY4" fmla="*/ 1502914 h 2053753"/>
              <a:gd name="connsiteX5" fmla="*/ 84155 w 1886427"/>
              <a:gd name="connsiteY5" fmla="*/ 1367261 h 2053753"/>
              <a:gd name="connsiteX6" fmla="*/ 79131 w 1886427"/>
              <a:gd name="connsiteY6" fmla="*/ 1281850 h 2053753"/>
              <a:gd name="connsiteX7" fmla="*/ 59034 w 1886427"/>
              <a:gd name="connsiteY7" fmla="*/ 1141173 h 2053753"/>
              <a:gd name="connsiteX8" fmla="*/ 94203 w 1886427"/>
              <a:gd name="connsiteY8" fmla="*/ 1070835 h 2053753"/>
              <a:gd name="connsiteX9" fmla="*/ 114300 w 1886427"/>
              <a:gd name="connsiteY9" fmla="*/ 920110 h 2053753"/>
              <a:gd name="connsiteX10" fmla="*/ 74107 w 1886427"/>
              <a:gd name="connsiteY10" fmla="*/ 749288 h 2053753"/>
              <a:gd name="connsiteX11" fmla="*/ 33913 w 1886427"/>
              <a:gd name="connsiteY11" fmla="*/ 663877 h 2053753"/>
              <a:gd name="connsiteX12" fmla="*/ 3768 w 1886427"/>
              <a:gd name="connsiteY12" fmla="*/ 508127 h 2053753"/>
              <a:gd name="connsiteX13" fmla="*/ 3768 w 1886427"/>
              <a:gd name="connsiteY13" fmla="*/ 397595 h 2053753"/>
              <a:gd name="connsiteX14" fmla="*/ 33913 w 1886427"/>
              <a:gd name="connsiteY14" fmla="*/ 266967 h 2053753"/>
              <a:gd name="connsiteX15" fmla="*/ 104252 w 1886427"/>
              <a:gd name="connsiteY15" fmla="*/ 176531 h 2053753"/>
              <a:gd name="connsiteX16" fmla="*/ 169566 w 1886427"/>
              <a:gd name="connsiteY16" fmla="*/ 146386 h 2053753"/>
              <a:gd name="connsiteX17" fmla="*/ 254977 w 1886427"/>
              <a:gd name="connsiteY17" fmla="*/ 111217 h 2053753"/>
              <a:gd name="connsiteX18" fmla="*/ 330340 w 1886427"/>
              <a:gd name="connsiteY18" fmla="*/ 101169 h 2053753"/>
              <a:gd name="connsiteX19" fmla="*/ 385606 w 1886427"/>
              <a:gd name="connsiteY19" fmla="*/ 161459 h 2053753"/>
              <a:gd name="connsiteX20" fmla="*/ 380581 w 1886427"/>
              <a:gd name="connsiteY20" fmla="*/ 261942 h 2053753"/>
              <a:gd name="connsiteX21" fmla="*/ 400678 w 1886427"/>
              <a:gd name="connsiteY21" fmla="*/ 407644 h 2053753"/>
              <a:gd name="connsiteX22" fmla="*/ 430823 w 1886427"/>
              <a:gd name="connsiteY22" fmla="*/ 513151 h 2053753"/>
              <a:gd name="connsiteX23" fmla="*/ 445896 w 1886427"/>
              <a:gd name="connsiteY23" fmla="*/ 588514 h 2053753"/>
              <a:gd name="connsiteX24" fmla="*/ 460968 w 1886427"/>
              <a:gd name="connsiteY24" fmla="*/ 678949 h 2053753"/>
              <a:gd name="connsiteX25" fmla="*/ 491113 w 1886427"/>
              <a:gd name="connsiteY25" fmla="*/ 759336 h 2053753"/>
              <a:gd name="connsiteX26" fmla="*/ 842806 w 1886427"/>
              <a:gd name="connsiteY26" fmla="*/ 1111028 h 2053753"/>
              <a:gd name="connsiteX27" fmla="*/ 817685 w 1886427"/>
              <a:gd name="connsiteY27" fmla="*/ 1055762 h 2053753"/>
              <a:gd name="connsiteX28" fmla="*/ 787540 w 1886427"/>
              <a:gd name="connsiteY28" fmla="*/ 935182 h 2053753"/>
              <a:gd name="connsiteX29" fmla="*/ 767443 w 1886427"/>
              <a:gd name="connsiteY29" fmla="*/ 809578 h 2053753"/>
              <a:gd name="connsiteX30" fmla="*/ 762419 w 1886427"/>
              <a:gd name="connsiteY30" fmla="*/ 653828 h 2053753"/>
              <a:gd name="connsiteX31" fmla="*/ 762419 w 1886427"/>
              <a:gd name="connsiteY31" fmla="*/ 543296 h 2053753"/>
              <a:gd name="connsiteX32" fmla="*/ 752370 w 1886427"/>
              <a:gd name="connsiteY32" fmla="*/ 427740 h 2053753"/>
              <a:gd name="connsiteX33" fmla="*/ 737298 w 1886427"/>
              <a:gd name="connsiteY33" fmla="*/ 307160 h 2053753"/>
              <a:gd name="connsiteX34" fmla="*/ 697105 w 1886427"/>
              <a:gd name="connsiteY34" fmla="*/ 226773 h 2053753"/>
              <a:gd name="connsiteX35" fmla="*/ 682032 w 1886427"/>
              <a:gd name="connsiteY35" fmla="*/ 116241 h 2053753"/>
              <a:gd name="connsiteX36" fmla="*/ 702129 w 1886427"/>
              <a:gd name="connsiteY36" fmla="*/ 50927 h 2053753"/>
              <a:gd name="connsiteX37" fmla="*/ 717201 w 1886427"/>
              <a:gd name="connsiteY37" fmla="*/ 40879 h 2053753"/>
              <a:gd name="connsiteX38" fmla="*/ 762419 w 1886427"/>
              <a:gd name="connsiteY38" fmla="*/ 20782 h 2053753"/>
              <a:gd name="connsiteX39" fmla="*/ 832757 w 1886427"/>
              <a:gd name="connsiteY39" fmla="*/ 685 h 2053753"/>
              <a:gd name="connsiteX40" fmla="*/ 903096 w 1886427"/>
              <a:gd name="connsiteY40" fmla="*/ 5710 h 2053753"/>
              <a:gd name="connsiteX41" fmla="*/ 953338 w 1886427"/>
              <a:gd name="connsiteY41" fmla="*/ 15758 h 2053753"/>
              <a:gd name="connsiteX42" fmla="*/ 1008603 w 1886427"/>
              <a:gd name="connsiteY42" fmla="*/ 76048 h 2053753"/>
              <a:gd name="connsiteX43" fmla="*/ 1068894 w 1886427"/>
              <a:gd name="connsiteY43" fmla="*/ 146386 h 2053753"/>
              <a:gd name="connsiteX44" fmla="*/ 1099039 w 1886427"/>
              <a:gd name="connsiteY44" fmla="*/ 392571 h 2053753"/>
              <a:gd name="connsiteX45" fmla="*/ 1099039 w 1886427"/>
              <a:gd name="connsiteY45" fmla="*/ 417692 h 2053753"/>
              <a:gd name="connsiteX46" fmla="*/ 1099039 w 1886427"/>
              <a:gd name="connsiteY46" fmla="*/ 553345 h 2053753"/>
              <a:gd name="connsiteX47" fmla="*/ 1099039 w 1886427"/>
              <a:gd name="connsiteY47" fmla="*/ 653828 h 2053753"/>
              <a:gd name="connsiteX48" fmla="*/ 1058845 w 1886427"/>
              <a:gd name="connsiteY48" fmla="*/ 749288 h 2053753"/>
              <a:gd name="connsiteX49" fmla="*/ 1028700 w 1886427"/>
              <a:gd name="connsiteY49" fmla="*/ 824650 h 2053753"/>
              <a:gd name="connsiteX50" fmla="*/ 1023676 w 1886427"/>
              <a:gd name="connsiteY50" fmla="*/ 884940 h 2053753"/>
              <a:gd name="connsiteX51" fmla="*/ 1063869 w 1886427"/>
              <a:gd name="connsiteY51" fmla="*/ 985424 h 2053753"/>
              <a:gd name="connsiteX52" fmla="*/ 1104063 w 1886427"/>
              <a:gd name="connsiteY52" fmla="*/ 1065811 h 2053753"/>
              <a:gd name="connsiteX53" fmla="*/ 1179425 w 1886427"/>
              <a:gd name="connsiteY53" fmla="*/ 1221560 h 2053753"/>
              <a:gd name="connsiteX54" fmla="*/ 1184450 w 1886427"/>
              <a:gd name="connsiteY54" fmla="*/ 1296923 h 2053753"/>
              <a:gd name="connsiteX55" fmla="*/ 1184450 w 1886427"/>
              <a:gd name="connsiteY55" fmla="*/ 1377310 h 2053753"/>
              <a:gd name="connsiteX56" fmla="*/ 1149280 w 1886427"/>
              <a:gd name="connsiteY56" fmla="*/ 1457696 h 2053753"/>
              <a:gd name="connsiteX57" fmla="*/ 817685 w 1886427"/>
              <a:gd name="connsiteY57" fmla="*/ 1919921 h 2053753"/>
              <a:gd name="connsiteX58" fmla="*/ 888023 w 1886427"/>
              <a:gd name="connsiteY58" fmla="*/ 2045525 h 2053753"/>
              <a:gd name="connsiteX59" fmla="*/ 963386 w 1886427"/>
              <a:gd name="connsiteY59" fmla="*/ 2035477 h 2053753"/>
              <a:gd name="connsiteX60" fmla="*/ 1033724 w 1886427"/>
              <a:gd name="connsiteY60" fmla="*/ 1985235 h 2053753"/>
              <a:gd name="connsiteX61" fmla="*/ 1109087 w 1886427"/>
              <a:gd name="connsiteY61" fmla="*/ 1904848 h 2053753"/>
              <a:gd name="connsiteX62" fmla="*/ 1219619 w 1886427"/>
              <a:gd name="connsiteY62" fmla="*/ 1744074 h 2053753"/>
              <a:gd name="connsiteX63" fmla="*/ 1294981 w 1886427"/>
              <a:gd name="connsiteY63" fmla="*/ 1563204 h 2053753"/>
              <a:gd name="connsiteX64" fmla="*/ 1505997 w 1886427"/>
              <a:gd name="connsiteY64" fmla="*/ 241846 h 2053753"/>
              <a:gd name="connsiteX65" fmla="*/ 1505997 w 1886427"/>
              <a:gd name="connsiteY65" fmla="*/ 503103 h 2053753"/>
              <a:gd name="connsiteX66" fmla="*/ 1511021 w 1886427"/>
              <a:gd name="connsiteY66" fmla="*/ 628707 h 2053753"/>
              <a:gd name="connsiteX67" fmla="*/ 1551214 w 1886427"/>
              <a:gd name="connsiteY67" fmla="*/ 699046 h 2053753"/>
              <a:gd name="connsiteX68" fmla="*/ 1581359 w 1886427"/>
              <a:gd name="connsiteY68" fmla="*/ 804553 h 2053753"/>
              <a:gd name="connsiteX69" fmla="*/ 1596432 w 1886427"/>
              <a:gd name="connsiteY69" fmla="*/ 905037 h 2053753"/>
              <a:gd name="connsiteX70" fmla="*/ 1566287 w 1886427"/>
              <a:gd name="connsiteY70" fmla="*/ 1065811 h 2053753"/>
              <a:gd name="connsiteX71" fmla="*/ 1571311 w 1886427"/>
              <a:gd name="connsiteY71" fmla="*/ 1156246 h 2053753"/>
              <a:gd name="connsiteX72" fmla="*/ 1571311 w 1886427"/>
              <a:gd name="connsiteY72" fmla="*/ 1306971 h 2053753"/>
              <a:gd name="connsiteX73" fmla="*/ 1556239 w 1886427"/>
              <a:gd name="connsiteY73" fmla="*/ 1367261 h 2053753"/>
              <a:gd name="connsiteX74" fmla="*/ 1511021 w 1886427"/>
              <a:gd name="connsiteY74" fmla="*/ 1507938 h 2053753"/>
              <a:gd name="connsiteX75" fmla="*/ 1485900 w 1886427"/>
              <a:gd name="connsiteY75" fmla="*/ 1653639 h 2053753"/>
              <a:gd name="connsiteX76" fmla="*/ 1465803 w 1886427"/>
              <a:gd name="connsiteY76" fmla="*/ 1739050 h 2053753"/>
              <a:gd name="connsiteX77" fmla="*/ 1490924 w 1886427"/>
              <a:gd name="connsiteY77" fmla="*/ 1814413 h 2053753"/>
              <a:gd name="connsiteX78" fmla="*/ 1526094 w 1886427"/>
              <a:gd name="connsiteY78" fmla="*/ 1839534 h 2053753"/>
              <a:gd name="connsiteX79" fmla="*/ 1571311 w 1886427"/>
              <a:gd name="connsiteY79" fmla="*/ 1839534 h 2053753"/>
              <a:gd name="connsiteX80" fmla="*/ 1626577 w 1886427"/>
              <a:gd name="connsiteY80" fmla="*/ 1819437 h 2053753"/>
              <a:gd name="connsiteX81" fmla="*/ 1676819 w 1886427"/>
              <a:gd name="connsiteY81" fmla="*/ 1764171 h 2053753"/>
              <a:gd name="connsiteX82" fmla="*/ 1696916 w 1886427"/>
              <a:gd name="connsiteY82" fmla="*/ 1638567 h 2053753"/>
              <a:gd name="connsiteX83" fmla="*/ 1732085 w 1886427"/>
              <a:gd name="connsiteY83" fmla="*/ 1563204 h 2053753"/>
              <a:gd name="connsiteX84" fmla="*/ 1807447 w 1886427"/>
              <a:gd name="connsiteY84" fmla="*/ 1497890 h 2053753"/>
              <a:gd name="connsiteX85" fmla="*/ 1867738 w 1886427"/>
              <a:gd name="connsiteY85" fmla="*/ 1322044 h 2053753"/>
              <a:gd name="connsiteX86" fmla="*/ 1882810 w 1886427"/>
              <a:gd name="connsiteY86" fmla="*/ 1246681 h 2053753"/>
              <a:gd name="connsiteX87" fmla="*/ 1882810 w 1886427"/>
              <a:gd name="connsiteY87" fmla="*/ 1141173 h 2053753"/>
              <a:gd name="connsiteX88" fmla="*/ 1842617 w 1886427"/>
              <a:gd name="connsiteY88" fmla="*/ 1040690 h 2053753"/>
              <a:gd name="connsiteX89" fmla="*/ 1832568 w 1886427"/>
              <a:gd name="connsiteY89" fmla="*/ 955279 h 2053753"/>
              <a:gd name="connsiteX0" fmla="*/ 129373 w 1886427"/>
              <a:gd name="connsiteY0" fmla="*/ 1814413 h 2053753"/>
              <a:gd name="connsiteX1" fmla="*/ 79131 w 1886427"/>
              <a:gd name="connsiteY1" fmla="*/ 1708905 h 2053753"/>
              <a:gd name="connsiteX2" fmla="*/ 79131 w 1886427"/>
              <a:gd name="connsiteY2" fmla="*/ 1633542 h 2053753"/>
              <a:gd name="connsiteX3" fmla="*/ 79131 w 1886427"/>
              <a:gd name="connsiteY3" fmla="*/ 1502914 h 2053753"/>
              <a:gd name="connsiteX4" fmla="*/ 84155 w 1886427"/>
              <a:gd name="connsiteY4" fmla="*/ 1367261 h 2053753"/>
              <a:gd name="connsiteX5" fmla="*/ 79131 w 1886427"/>
              <a:gd name="connsiteY5" fmla="*/ 1281850 h 2053753"/>
              <a:gd name="connsiteX6" fmla="*/ 59034 w 1886427"/>
              <a:gd name="connsiteY6" fmla="*/ 1141173 h 2053753"/>
              <a:gd name="connsiteX7" fmla="*/ 94203 w 1886427"/>
              <a:gd name="connsiteY7" fmla="*/ 1070835 h 2053753"/>
              <a:gd name="connsiteX8" fmla="*/ 114300 w 1886427"/>
              <a:gd name="connsiteY8" fmla="*/ 920110 h 2053753"/>
              <a:gd name="connsiteX9" fmla="*/ 74107 w 1886427"/>
              <a:gd name="connsiteY9" fmla="*/ 749288 h 2053753"/>
              <a:gd name="connsiteX10" fmla="*/ 33913 w 1886427"/>
              <a:gd name="connsiteY10" fmla="*/ 663877 h 2053753"/>
              <a:gd name="connsiteX11" fmla="*/ 3768 w 1886427"/>
              <a:gd name="connsiteY11" fmla="*/ 508127 h 2053753"/>
              <a:gd name="connsiteX12" fmla="*/ 3768 w 1886427"/>
              <a:gd name="connsiteY12" fmla="*/ 397595 h 2053753"/>
              <a:gd name="connsiteX13" fmla="*/ 33913 w 1886427"/>
              <a:gd name="connsiteY13" fmla="*/ 266967 h 2053753"/>
              <a:gd name="connsiteX14" fmla="*/ 104252 w 1886427"/>
              <a:gd name="connsiteY14" fmla="*/ 176531 h 2053753"/>
              <a:gd name="connsiteX15" fmla="*/ 169566 w 1886427"/>
              <a:gd name="connsiteY15" fmla="*/ 146386 h 2053753"/>
              <a:gd name="connsiteX16" fmla="*/ 254977 w 1886427"/>
              <a:gd name="connsiteY16" fmla="*/ 111217 h 2053753"/>
              <a:gd name="connsiteX17" fmla="*/ 330340 w 1886427"/>
              <a:gd name="connsiteY17" fmla="*/ 101169 h 2053753"/>
              <a:gd name="connsiteX18" fmla="*/ 385606 w 1886427"/>
              <a:gd name="connsiteY18" fmla="*/ 161459 h 2053753"/>
              <a:gd name="connsiteX19" fmla="*/ 380581 w 1886427"/>
              <a:gd name="connsiteY19" fmla="*/ 261942 h 2053753"/>
              <a:gd name="connsiteX20" fmla="*/ 400678 w 1886427"/>
              <a:gd name="connsiteY20" fmla="*/ 407644 h 2053753"/>
              <a:gd name="connsiteX21" fmla="*/ 430823 w 1886427"/>
              <a:gd name="connsiteY21" fmla="*/ 513151 h 2053753"/>
              <a:gd name="connsiteX22" fmla="*/ 445896 w 1886427"/>
              <a:gd name="connsiteY22" fmla="*/ 588514 h 2053753"/>
              <a:gd name="connsiteX23" fmla="*/ 460968 w 1886427"/>
              <a:gd name="connsiteY23" fmla="*/ 678949 h 2053753"/>
              <a:gd name="connsiteX24" fmla="*/ 491113 w 1886427"/>
              <a:gd name="connsiteY24" fmla="*/ 759336 h 2053753"/>
              <a:gd name="connsiteX25" fmla="*/ 842806 w 1886427"/>
              <a:gd name="connsiteY25" fmla="*/ 1111028 h 2053753"/>
              <a:gd name="connsiteX26" fmla="*/ 817685 w 1886427"/>
              <a:gd name="connsiteY26" fmla="*/ 1055762 h 2053753"/>
              <a:gd name="connsiteX27" fmla="*/ 787540 w 1886427"/>
              <a:gd name="connsiteY27" fmla="*/ 935182 h 2053753"/>
              <a:gd name="connsiteX28" fmla="*/ 767443 w 1886427"/>
              <a:gd name="connsiteY28" fmla="*/ 809578 h 2053753"/>
              <a:gd name="connsiteX29" fmla="*/ 762419 w 1886427"/>
              <a:gd name="connsiteY29" fmla="*/ 653828 h 2053753"/>
              <a:gd name="connsiteX30" fmla="*/ 762419 w 1886427"/>
              <a:gd name="connsiteY30" fmla="*/ 543296 h 2053753"/>
              <a:gd name="connsiteX31" fmla="*/ 752370 w 1886427"/>
              <a:gd name="connsiteY31" fmla="*/ 427740 h 2053753"/>
              <a:gd name="connsiteX32" fmla="*/ 737298 w 1886427"/>
              <a:gd name="connsiteY32" fmla="*/ 307160 h 2053753"/>
              <a:gd name="connsiteX33" fmla="*/ 697105 w 1886427"/>
              <a:gd name="connsiteY33" fmla="*/ 226773 h 2053753"/>
              <a:gd name="connsiteX34" fmla="*/ 682032 w 1886427"/>
              <a:gd name="connsiteY34" fmla="*/ 116241 h 2053753"/>
              <a:gd name="connsiteX35" fmla="*/ 702129 w 1886427"/>
              <a:gd name="connsiteY35" fmla="*/ 50927 h 2053753"/>
              <a:gd name="connsiteX36" fmla="*/ 717201 w 1886427"/>
              <a:gd name="connsiteY36" fmla="*/ 40879 h 2053753"/>
              <a:gd name="connsiteX37" fmla="*/ 762419 w 1886427"/>
              <a:gd name="connsiteY37" fmla="*/ 20782 h 2053753"/>
              <a:gd name="connsiteX38" fmla="*/ 832757 w 1886427"/>
              <a:gd name="connsiteY38" fmla="*/ 685 h 2053753"/>
              <a:gd name="connsiteX39" fmla="*/ 903096 w 1886427"/>
              <a:gd name="connsiteY39" fmla="*/ 5710 h 2053753"/>
              <a:gd name="connsiteX40" fmla="*/ 953338 w 1886427"/>
              <a:gd name="connsiteY40" fmla="*/ 15758 h 2053753"/>
              <a:gd name="connsiteX41" fmla="*/ 1008603 w 1886427"/>
              <a:gd name="connsiteY41" fmla="*/ 76048 h 2053753"/>
              <a:gd name="connsiteX42" fmla="*/ 1068894 w 1886427"/>
              <a:gd name="connsiteY42" fmla="*/ 146386 h 2053753"/>
              <a:gd name="connsiteX43" fmla="*/ 1099039 w 1886427"/>
              <a:gd name="connsiteY43" fmla="*/ 392571 h 2053753"/>
              <a:gd name="connsiteX44" fmla="*/ 1099039 w 1886427"/>
              <a:gd name="connsiteY44" fmla="*/ 417692 h 2053753"/>
              <a:gd name="connsiteX45" fmla="*/ 1099039 w 1886427"/>
              <a:gd name="connsiteY45" fmla="*/ 553345 h 2053753"/>
              <a:gd name="connsiteX46" fmla="*/ 1099039 w 1886427"/>
              <a:gd name="connsiteY46" fmla="*/ 653828 h 2053753"/>
              <a:gd name="connsiteX47" fmla="*/ 1058845 w 1886427"/>
              <a:gd name="connsiteY47" fmla="*/ 749288 h 2053753"/>
              <a:gd name="connsiteX48" fmla="*/ 1028700 w 1886427"/>
              <a:gd name="connsiteY48" fmla="*/ 824650 h 2053753"/>
              <a:gd name="connsiteX49" fmla="*/ 1023676 w 1886427"/>
              <a:gd name="connsiteY49" fmla="*/ 884940 h 2053753"/>
              <a:gd name="connsiteX50" fmla="*/ 1063869 w 1886427"/>
              <a:gd name="connsiteY50" fmla="*/ 985424 h 2053753"/>
              <a:gd name="connsiteX51" fmla="*/ 1104063 w 1886427"/>
              <a:gd name="connsiteY51" fmla="*/ 1065811 h 2053753"/>
              <a:gd name="connsiteX52" fmla="*/ 1179425 w 1886427"/>
              <a:gd name="connsiteY52" fmla="*/ 1221560 h 2053753"/>
              <a:gd name="connsiteX53" fmla="*/ 1184450 w 1886427"/>
              <a:gd name="connsiteY53" fmla="*/ 1296923 h 2053753"/>
              <a:gd name="connsiteX54" fmla="*/ 1184450 w 1886427"/>
              <a:gd name="connsiteY54" fmla="*/ 1377310 h 2053753"/>
              <a:gd name="connsiteX55" fmla="*/ 1149280 w 1886427"/>
              <a:gd name="connsiteY55" fmla="*/ 1457696 h 2053753"/>
              <a:gd name="connsiteX56" fmla="*/ 817685 w 1886427"/>
              <a:gd name="connsiteY56" fmla="*/ 1919921 h 2053753"/>
              <a:gd name="connsiteX57" fmla="*/ 888023 w 1886427"/>
              <a:gd name="connsiteY57" fmla="*/ 2045525 h 2053753"/>
              <a:gd name="connsiteX58" fmla="*/ 963386 w 1886427"/>
              <a:gd name="connsiteY58" fmla="*/ 2035477 h 2053753"/>
              <a:gd name="connsiteX59" fmla="*/ 1033724 w 1886427"/>
              <a:gd name="connsiteY59" fmla="*/ 1985235 h 2053753"/>
              <a:gd name="connsiteX60" fmla="*/ 1109087 w 1886427"/>
              <a:gd name="connsiteY60" fmla="*/ 1904848 h 2053753"/>
              <a:gd name="connsiteX61" fmla="*/ 1219619 w 1886427"/>
              <a:gd name="connsiteY61" fmla="*/ 1744074 h 2053753"/>
              <a:gd name="connsiteX62" fmla="*/ 1294981 w 1886427"/>
              <a:gd name="connsiteY62" fmla="*/ 1563204 h 2053753"/>
              <a:gd name="connsiteX63" fmla="*/ 1505997 w 1886427"/>
              <a:gd name="connsiteY63" fmla="*/ 241846 h 2053753"/>
              <a:gd name="connsiteX64" fmla="*/ 1505997 w 1886427"/>
              <a:gd name="connsiteY64" fmla="*/ 503103 h 2053753"/>
              <a:gd name="connsiteX65" fmla="*/ 1511021 w 1886427"/>
              <a:gd name="connsiteY65" fmla="*/ 628707 h 2053753"/>
              <a:gd name="connsiteX66" fmla="*/ 1551214 w 1886427"/>
              <a:gd name="connsiteY66" fmla="*/ 699046 h 2053753"/>
              <a:gd name="connsiteX67" fmla="*/ 1581359 w 1886427"/>
              <a:gd name="connsiteY67" fmla="*/ 804553 h 2053753"/>
              <a:gd name="connsiteX68" fmla="*/ 1596432 w 1886427"/>
              <a:gd name="connsiteY68" fmla="*/ 905037 h 2053753"/>
              <a:gd name="connsiteX69" fmla="*/ 1566287 w 1886427"/>
              <a:gd name="connsiteY69" fmla="*/ 1065811 h 2053753"/>
              <a:gd name="connsiteX70" fmla="*/ 1571311 w 1886427"/>
              <a:gd name="connsiteY70" fmla="*/ 1156246 h 2053753"/>
              <a:gd name="connsiteX71" fmla="*/ 1571311 w 1886427"/>
              <a:gd name="connsiteY71" fmla="*/ 1306971 h 2053753"/>
              <a:gd name="connsiteX72" fmla="*/ 1556239 w 1886427"/>
              <a:gd name="connsiteY72" fmla="*/ 1367261 h 2053753"/>
              <a:gd name="connsiteX73" fmla="*/ 1511021 w 1886427"/>
              <a:gd name="connsiteY73" fmla="*/ 1507938 h 2053753"/>
              <a:gd name="connsiteX74" fmla="*/ 1485900 w 1886427"/>
              <a:gd name="connsiteY74" fmla="*/ 1653639 h 2053753"/>
              <a:gd name="connsiteX75" fmla="*/ 1465803 w 1886427"/>
              <a:gd name="connsiteY75" fmla="*/ 1739050 h 2053753"/>
              <a:gd name="connsiteX76" fmla="*/ 1490924 w 1886427"/>
              <a:gd name="connsiteY76" fmla="*/ 1814413 h 2053753"/>
              <a:gd name="connsiteX77" fmla="*/ 1526094 w 1886427"/>
              <a:gd name="connsiteY77" fmla="*/ 1839534 h 2053753"/>
              <a:gd name="connsiteX78" fmla="*/ 1571311 w 1886427"/>
              <a:gd name="connsiteY78" fmla="*/ 1839534 h 2053753"/>
              <a:gd name="connsiteX79" fmla="*/ 1626577 w 1886427"/>
              <a:gd name="connsiteY79" fmla="*/ 1819437 h 2053753"/>
              <a:gd name="connsiteX80" fmla="*/ 1676819 w 1886427"/>
              <a:gd name="connsiteY80" fmla="*/ 1764171 h 2053753"/>
              <a:gd name="connsiteX81" fmla="*/ 1696916 w 1886427"/>
              <a:gd name="connsiteY81" fmla="*/ 1638567 h 2053753"/>
              <a:gd name="connsiteX82" fmla="*/ 1732085 w 1886427"/>
              <a:gd name="connsiteY82" fmla="*/ 1563204 h 2053753"/>
              <a:gd name="connsiteX83" fmla="*/ 1807447 w 1886427"/>
              <a:gd name="connsiteY83" fmla="*/ 1497890 h 2053753"/>
              <a:gd name="connsiteX84" fmla="*/ 1867738 w 1886427"/>
              <a:gd name="connsiteY84" fmla="*/ 1322044 h 2053753"/>
              <a:gd name="connsiteX85" fmla="*/ 1882810 w 1886427"/>
              <a:gd name="connsiteY85" fmla="*/ 1246681 h 2053753"/>
              <a:gd name="connsiteX86" fmla="*/ 1882810 w 1886427"/>
              <a:gd name="connsiteY86" fmla="*/ 1141173 h 2053753"/>
              <a:gd name="connsiteX87" fmla="*/ 1842617 w 1886427"/>
              <a:gd name="connsiteY87" fmla="*/ 1040690 h 2053753"/>
              <a:gd name="connsiteX88" fmla="*/ 1832568 w 1886427"/>
              <a:gd name="connsiteY88" fmla="*/ 955279 h 2053753"/>
              <a:gd name="connsiteX0" fmla="*/ 79131 w 1886427"/>
              <a:gd name="connsiteY0" fmla="*/ 1708905 h 2053753"/>
              <a:gd name="connsiteX1" fmla="*/ 79131 w 1886427"/>
              <a:gd name="connsiteY1" fmla="*/ 1633542 h 2053753"/>
              <a:gd name="connsiteX2" fmla="*/ 79131 w 1886427"/>
              <a:gd name="connsiteY2" fmla="*/ 1502914 h 2053753"/>
              <a:gd name="connsiteX3" fmla="*/ 84155 w 1886427"/>
              <a:gd name="connsiteY3" fmla="*/ 1367261 h 2053753"/>
              <a:gd name="connsiteX4" fmla="*/ 79131 w 1886427"/>
              <a:gd name="connsiteY4" fmla="*/ 1281850 h 2053753"/>
              <a:gd name="connsiteX5" fmla="*/ 59034 w 1886427"/>
              <a:gd name="connsiteY5" fmla="*/ 1141173 h 2053753"/>
              <a:gd name="connsiteX6" fmla="*/ 94203 w 1886427"/>
              <a:gd name="connsiteY6" fmla="*/ 1070835 h 2053753"/>
              <a:gd name="connsiteX7" fmla="*/ 114300 w 1886427"/>
              <a:gd name="connsiteY7" fmla="*/ 920110 h 2053753"/>
              <a:gd name="connsiteX8" fmla="*/ 74107 w 1886427"/>
              <a:gd name="connsiteY8" fmla="*/ 749288 h 2053753"/>
              <a:gd name="connsiteX9" fmla="*/ 33913 w 1886427"/>
              <a:gd name="connsiteY9" fmla="*/ 663877 h 2053753"/>
              <a:gd name="connsiteX10" fmla="*/ 3768 w 1886427"/>
              <a:gd name="connsiteY10" fmla="*/ 508127 h 2053753"/>
              <a:gd name="connsiteX11" fmla="*/ 3768 w 1886427"/>
              <a:gd name="connsiteY11" fmla="*/ 397595 h 2053753"/>
              <a:gd name="connsiteX12" fmla="*/ 33913 w 1886427"/>
              <a:gd name="connsiteY12" fmla="*/ 266967 h 2053753"/>
              <a:gd name="connsiteX13" fmla="*/ 104252 w 1886427"/>
              <a:gd name="connsiteY13" fmla="*/ 176531 h 2053753"/>
              <a:gd name="connsiteX14" fmla="*/ 169566 w 1886427"/>
              <a:gd name="connsiteY14" fmla="*/ 146386 h 2053753"/>
              <a:gd name="connsiteX15" fmla="*/ 254977 w 1886427"/>
              <a:gd name="connsiteY15" fmla="*/ 111217 h 2053753"/>
              <a:gd name="connsiteX16" fmla="*/ 330340 w 1886427"/>
              <a:gd name="connsiteY16" fmla="*/ 101169 h 2053753"/>
              <a:gd name="connsiteX17" fmla="*/ 385606 w 1886427"/>
              <a:gd name="connsiteY17" fmla="*/ 161459 h 2053753"/>
              <a:gd name="connsiteX18" fmla="*/ 380581 w 1886427"/>
              <a:gd name="connsiteY18" fmla="*/ 261942 h 2053753"/>
              <a:gd name="connsiteX19" fmla="*/ 400678 w 1886427"/>
              <a:gd name="connsiteY19" fmla="*/ 407644 h 2053753"/>
              <a:gd name="connsiteX20" fmla="*/ 430823 w 1886427"/>
              <a:gd name="connsiteY20" fmla="*/ 513151 h 2053753"/>
              <a:gd name="connsiteX21" fmla="*/ 445896 w 1886427"/>
              <a:gd name="connsiteY21" fmla="*/ 588514 h 2053753"/>
              <a:gd name="connsiteX22" fmla="*/ 460968 w 1886427"/>
              <a:gd name="connsiteY22" fmla="*/ 678949 h 2053753"/>
              <a:gd name="connsiteX23" fmla="*/ 491113 w 1886427"/>
              <a:gd name="connsiteY23" fmla="*/ 759336 h 2053753"/>
              <a:gd name="connsiteX24" fmla="*/ 842806 w 1886427"/>
              <a:gd name="connsiteY24" fmla="*/ 1111028 h 2053753"/>
              <a:gd name="connsiteX25" fmla="*/ 817685 w 1886427"/>
              <a:gd name="connsiteY25" fmla="*/ 1055762 h 2053753"/>
              <a:gd name="connsiteX26" fmla="*/ 787540 w 1886427"/>
              <a:gd name="connsiteY26" fmla="*/ 935182 h 2053753"/>
              <a:gd name="connsiteX27" fmla="*/ 767443 w 1886427"/>
              <a:gd name="connsiteY27" fmla="*/ 809578 h 2053753"/>
              <a:gd name="connsiteX28" fmla="*/ 762419 w 1886427"/>
              <a:gd name="connsiteY28" fmla="*/ 653828 h 2053753"/>
              <a:gd name="connsiteX29" fmla="*/ 762419 w 1886427"/>
              <a:gd name="connsiteY29" fmla="*/ 543296 h 2053753"/>
              <a:gd name="connsiteX30" fmla="*/ 752370 w 1886427"/>
              <a:gd name="connsiteY30" fmla="*/ 427740 h 2053753"/>
              <a:gd name="connsiteX31" fmla="*/ 737298 w 1886427"/>
              <a:gd name="connsiteY31" fmla="*/ 307160 h 2053753"/>
              <a:gd name="connsiteX32" fmla="*/ 697105 w 1886427"/>
              <a:gd name="connsiteY32" fmla="*/ 226773 h 2053753"/>
              <a:gd name="connsiteX33" fmla="*/ 682032 w 1886427"/>
              <a:gd name="connsiteY33" fmla="*/ 116241 h 2053753"/>
              <a:gd name="connsiteX34" fmla="*/ 702129 w 1886427"/>
              <a:gd name="connsiteY34" fmla="*/ 50927 h 2053753"/>
              <a:gd name="connsiteX35" fmla="*/ 717201 w 1886427"/>
              <a:gd name="connsiteY35" fmla="*/ 40879 h 2053753"/>
              <a:gd name="connsiteX36" fmla="*/ 762419 w 1886427"/>
              <a:gd name="connsiteY36" fmla="*/ 20782 h 2053753"/>
              <a:gd name="connsiteX37" fmla="*/ 832757 w 1886427"/>
              <a:gd name="connsiteY37" fmla="*/ 685 h 2053753"/>
              <a:gd name="connsiteX38" fmla="*/ 903096 w 1886427"/>
              <a:gd name="connsiteY38" fmla="*/ 5710 h 2053753"/>
              <a:gd name="connsiteX39" fmla="*/ 953338 w 1886427"/>
              <a:gd name="connsiteY39" fmla="*/ 15758 h 2053753"/>
              <a:gd name="connsiteX40" fmla="*/ 1008603 w 1886427"/>
              <a:gd name="connsiteY40" fmla="*/ 76048 h 2053753"/>
              <a:gd name="connsiteX41" fmla="*/ 1068894 w 1886427"/>
              <a:gd name="connsiteY41" fmla="*/ 146386 h 2053753"/>
              <a:gd name="connsiteX42" fmla="*/ 1099039 w 1886427"/>
              <a:gd name="connsiteY42" fmla="*/ 392571 h 2053753"/>
              <a:gd name="connsiteX43" fmla="*/ 1099039 w 1886427"/>
              <a:gd name="connsiteY43" fmla="*/ 417692 h 2053753"/>
              <a:gd name="connsiteX44" fmla="*/ 1099039 w 1886427"/>
              <a:gd name="connsiteY44" fmla="*/ 553345 h 2053753"/>
              <a:gd name="connsiteX45" fmla="*/ 1099039 w 1886427"/>
              <a:gd name="connsiteY45" fmla="*/ 653828 h 2053753"/>
              <a:gd name="connsiteX46" fmla="*/ 1058845 w 1886427"/>
              <a:gd name="connsiteY46" fmla="*/ 749288 h 2053753"/>
              <a:gd name="connsiteX47" fmla="*/ 1028700 w 1886427"/>
              <a:gd name="connsiteY47" fmla="*/ 824650 h 2053753"/>
              <a:gd name="connsiteX48" fmla="*/ 1023676 w 1886427"/>
              <a:gd name="connsiteY48" fmla="*/ 884940 h 2053753"/>
              <a:gd name="connsiteX49" fmla="*/ 1063869 w 1886427"/>
              <a:gd name="connsiteY49" fmla="*/ 985424 h 2053753"/>
              <a:gd name="connsiteX50" fmla="*/ 1104063 w 1886427"/>
              <a:gd name="connsiteY50" fmla="*/ 1065811 h 2053753"/>
              <a:gd name="connsiteX51" fmla="*/ 1179425 w 1886427"/>
              <a:gd name="connsiteY51" fmla="*/ 1221560 h 2053753"/>
              <a:gd name="connsiteX52" fmla="*/ 1184450 w 1886427"/>
              <a:gd name="connsiteY52" fmla="*/ 1296923 h 2053753"/>
              <a:gd name="connsiteX53" fmla="*/ 1184450 w 1886427"/>
              <a:gd name="connsiteY53" fmla="*/ 1377310 h 2053753"/>
              <a:gd name="connsiteX54" fmla="*/ 1149280 w 1886427"/>
              <a:gd name="connsiteY54" fmla="*/ 1457696 h 2053753"/>
              <a:gd name="connsiteX55" fmla="*/ 817685 w 1886427"/>
              <a:gd name="connsiteY55" fmla="*/ 1919921 h 2053753"/>
              <a:gd name="connsiteX56" fmla="*/ 888023 w 1886427"/>
              <a:gd name="connsiteY56" fmla="*/ 2045525 h 2053753"/>
              <a:gd name="connsiteX57" fmla="*/ 963386 w 1886427"/>
              <a:gd name="connsiteY57" fmla="*/ 2035477 h 2053753"/>
              <a:gd name="connsiteX58" fmla="*/ 1033724 w 1886427"/>
              <a:gd name="connsiteY58" fmla="*/ 1985235 h 2053753"/>
              <a:gd name="connsiteX59" fmla="*/ 1109087 w 1886427"/>
              <a:gd name="connsiteY59" fmla="*/ 1904848 h 2053753"/>
              <a:gd name="connsiteX60" fmla="*/ 1219619 w 1886427"/>
              <a:gd name="connsiteY60" fmla="*/ 1744074 h 2053753"/>
              <a:gd name="connsiteX61" fmla="*/ 1294981 w 1886427"/>
              <a:gd name="connsiteY61" fmla="*/ 1563204 h 2053753"/>
              <a:gd name="connsiteX62" fmla="*/ 1505997 w 1886427"/>
              <a:gd name="connsiteY62" fmla="*/ 241846 h 2053753"/>
              <a:gd name="connsiteX63" fmla="*/ 1505997 w 1886427"/>
              <a:gd name="connsiteY63" fmla="*/ 503103 h 2053753"/>
              <a:gd name="connsiteX64" fmla="*/ 1511021 w 1886427"/>
              <a:gd name="connsiteY64" fmla="*/ 628707 h 2053753"/>
              <a:gd name="connsiteX65" fmla="*/ 1551214 w 1886427"/>
              <a:gd name="connsiteY65" fmla="*/ 699046 h 2053753"/>
              <a:gd name="connsiteX66" fmla="*/ 1581359 w 1886427"/>
              <a:gd name="connsiteY66" fmla="*/ 804553 h 2053753"/>
              <a:gd name="connsiteX67" fmla="*/ 1596432 w 1886427"/>
              <a:gd name="connsiteY67" fmla="*/ 905037 h 2053753"/>
              <a:gd name="connsiteX68" fmla="*/ 1566287 w 1886427"/>
              <a:gd name="connsiteY68" fmla="*/ 1065811 h 2053753"/>
              <a:gd name="connsiteX69" fmla="*/ 1571311 w 1886427"/>
              <a:gd name="connsiteY69" fmla="*/ 1156246 h 2053753"/>
              <a:gd name="connsiteX70" fmla="*/ 1571311 w 1886427"/>
              <a:gd name="connsiteY70" fmla="*/ 1306971 h 2053753"/>
              <a:gd name="connsiteX71" fmla="*/ 1556239 w 1886427"/>
              <a:gd name="connsiteY71" fmla="*/ 1367261 h 2053753"/>
              <a:gd name="connsiteX72" fmla="*/ 1511021 w 1886427"/>
              <a:gd name="connsiteY72" fmla="*/ 1507938 h 2053753"/>
              <a:gd name="connsiteX73" fmla="*/ 1485900 w 1886427"/>
              <a:gd name="connsiteY73" fmla="*/ 1653639 h 2053753"/>
              <a:gd name="connsiteX74" fmla="*/ 1465803 w 1886427"/>
              <a:gd name="connsiteY74" fmla="*/ 1739050 h 2053753"/>
              <a:gd name="connsiteX75" fmla="*/ 1490924 w 1886427"/>
              <a:gd name="connsiteY75" fmla="*/ 1814413 h 2053753"/>
              <a:gd name="connsiteX76" fmla="*/ 1526094 w 1886427"/>
              <a:gd name="connsiteY76" fmla="*/ 1839534 h 2053753"/>
              <a:gd name="connsiteX77" fmla="*/ 1571311 w 1886427"/>
              <a:gd name="connsiteY77" fmla="*/ 1839534 h 2053753"/>
              <a:gd name="connsiteX78" fmla="*/ 1626577 w 1886427"/>
              <a:gd name="connsiteY78" fmla="*/ 1819437 h 2053753"/>
              <a:gd name="connsiteX79" fmla="*/ 1676819 w 1886427"/>
              <a:gd name="connsiteY79" fmla="*/ 1764171 h 2053753"/>
              <a:gd name="connsiteX80" fmla="*/ 1696916 w 1886427"/>
              <a:gd name="connsiteY80" fmla="*/ 1638567 h 2053753"/>
              <a:gd name="connsiteX81" fmla="*/ 1732085 w 1886427"/>
              <a:gd name="connsiteY81" fmla="*/ 1563204 h 2053753"/>
              <a:gd name="connsiteX82" fmla="*/ 1807447 w 1886427"/>
              <a:gd name="connsiteY82" fmla="*/ 1497890 h 2053753"/>
              <a:gd name="connsiteX83" fmla="*/ 1867738 w 1886427"/>
              <a:gd name="connsiteY83" fmla="*/ 1322044 h 2053753"/>
              <a:gd name="connsiteX84" fmla="*/ 1882810 w 1886427"/>
              <a:gd name="connsiteY84" fmla="*/ 1246681 h 2053753"/>
              <a:gd name="connsiteX85" fmla="*/ 1882810 w 1886427"/>
              <a:gd name="connsiteY85" fmla="*/ 1141173 h 2053753"/>
              <a:gd name="connsiteX86" fmla="*/ 1842617 w 1886427"/>
              <a:gd name="connsiteY86" fmla="*/ 1040690 h 2053753"/>
              <a:gd name="connsiteX87" fmla="*/ 1832568 w 1886427"/>
              <a:gd name="connsiteY87" fmla="*/ 955279 h 2053753"/>
              <a:gd name="connsiteX0" fmla="*/ 79131 w 1886427"/>
              <a:gd name="connsiteY0" fmla="*/ 1633542 h 2053753"/>
              <a:gd name="connsiteX1" fmla="*/ 79131 w 1886427"/>
              <a:gd name="connsiteY1" fmla="*/ 1502914 h 2053753"/>
              <a:gd name="connsiteX2" fmla="*/ 84155 w 1886427"/>
              <a:gd name="connsiteY2" fmla="*/ 1367261 h 2053753"/>
              <a:gd name="connsiteX3" fmla="*/ 79131 w 1886427"/>
              <a:gd name="connsiteY3" fmla="*/ 1281850 h 2053753"/>
              <a:gd name="connsiteX4" fmla="*/ 59034 w 1886427"/>
              <a:gd name="connsiteY4" fmla="*/ 1141173 h 2053753"/>
              <a:gd name="connsiteX5" fmla="*/ 94203 w 1886427"/>
              <a:gd name="connsiteY5" fmla="*/ 1070835 h 2053753"/>
              <a:gd name="connsiteX6" fmla="*/ 114300 w 1886427"/>
              <a:gd name="connsiteY6" fmla="*/ 920110 h 2053753"/>
              <a:gd name="connsiteX7" fmla="*/ 74107 w 1886427"/>
              <a:gd name="connsiteY7" fmla="*/ 749288 h 2053753"/>
              <a:gd name="connsiteX8" fmla="*/ 33913 w 1886427"/>
              <a:gd name="connsiteY8" fmla="*/ 663877 h 2053753"/>
              <a:gd name="connsiteX9" fmla="*/ 3768 w 1886427"/>
              <a:gd name="connsiteY9" fmla="*/ 508127 h 2053753"/>
              <a:gd name="connsiteX10" fmla="*/ 3768 w 1886427"/>
              <a:gd name="connsiteY10" fmla="*/ 397595 h 2053753"/>
              <a:gd name="connsiteX11" fmla="*/ 33913 w 1886427"/>
              <a:gd name="connsiteY11" fmla="*/ 266967 h 2053753"/>
              <a:gd name="connsiteX12" fmla="*/ 104252 w 1886427"/>
              <a:gd name="connsiteY12" fmla="*/ 176531 h 2053753"/>
              <a:gd name="connsiteX13" fmla="*/ 169566 w 1886427"/>
              <a:gd name="connsiteY13" fmla="*/ 146386 h 2053753"/>
              <a:gd name="connsiteX14" fmla="*/ 254977 w 1886427"/>
              <a:gd name="connsiteY14" fmla="*/ 111217 h 2053753"/>
              <a:gd name="connsiteX15" fmla="*/ 330340 w 1886427"/>
              <a:gd name="connsiteY15" fmla="*/ 101169 h 2053753"/>
              <a:gd name="connsiteX16" fmla="*/ 385606 w 1886427"/>
              <a:gd name="connsiteY16" fmla="*/ 161459 h 2053753"/>
              <a:gd name="connsiteX17" fmla="*/ 380581 w 1886427"/>
              <a:gd name="connsiteY17" fmla="*/ 261942 h 2053753"/>
              <a:gd name="connsiteX18" fmla="*/ 400678 w 1886427"/>
              <a:gd name="connsiteY18" fmla="*/ 407644 h 2053753"/>
              <a:gd name="connsiteX19" fmla="*/ 430823 w 1886427"/>
              <a:gd name="connsiteY19" fmla="*/ 513151 h 2053753"/>
              <a:gd name="connsiteX20" fmla="*/ 445896 w 1886427"/>
              <a:gd name="connsiteY20" fmla="*/ 588514 h 2053753"/>
              <a:gd name="connsiteX21" fmla="*/ 460968 w 1886427"/>
              <a:gd name="connsiteY21" fmla="*/ 678949 h 2053753"/>
              <a:gd name="connsiteX22" fmla="*/ 491113 w 1886427"/>
              <a:gd name="connsiteY22" fmla="*/ 759336 h 2053753"/>
              <a:gd name="connsiteX23" fmla="*/ 842806 w 1886427"/>
              <a:gd name="connsiteY23" fmla="*/ 1111028 h 2053753"/>
              <a:gd name="connsiteX24" fmla="*/ 817685 w 1886427"/>
              <a:gd name="connsiteY24" fmla="*/ 1055762 h 2053753"/>
              <a:gd name="connsiteX25" fmla="*/ 787540 w 1886427"/>
              <a:gd name="connsiteY25" fmla="*/ 935182 h 2053753"/>
              <a:gd name="connsiteX26" fmla="*/ 767443 w 1886427"/>
              <a:gd name="connsiteY26" fmla="*/ 809578 h 2053753"/>
              <a:gd name="connsiteX27" fmla="*/ 762419 w 1886427"/>
              <a:gd name="connsiteY27" fmla="*/ 653828 h 2053753"/>
              <a:gd name="connsiteX28" fmla="*/ 762419 w 1886427"/>
              <a:gd name="connsiteY28" fmla="*/ 543296 h 2053753"/>
              <a:gd name="connsiteX29" fmla="*/ 752370 w 1886427"/>
              <a:gd name="connsiteY29" fmla="*/ 427740 h 2053753"/>
              <a:gd name="connsiteX30" fmla="*/ 737298 w 1886427"/>
              <a:gd name="connsiteY30" fmla="*/ 307160 h 2053753"/>
              <a:gd name="connsiteX31" fmla="*/ 697105 w 1886427"/>
              <a:gd name="connsiteY31" fmla="*/ 226773 h 2053753"/>
              <a:gd name="connsiteX32" fmla="*/ 682032 w 1886427"/>
              <a:gd name="connsiteY32" fmla="*/ 116241 h 2053753"/>
              <a:gd name="connsiteX33" fmla="*/ 702129 w 1886427"/>
              <a:gd name="connsiteY33" fmla="*/ 50927 h 2053753"/>
              <a:gd name="connsiteX34" fmla="*/ 717201 w 1886427"/>
              <a:gd name="connsiteY34" fmla="*/ 40879 h 2053753"/>
              <a:gd name="connsiteX35" fmla="*/ 762419 w 1886427"/>
              <a:gd name="connsiteY35" fmla="*/ 20782 h 2053753"/>
              <a:gd name="connsiteX36" fmla="*/ 832757 w 1886427"/>
              <a:gd name="connsiteY36" fmla="*/ 685 h 2053753"/>
              <a:gd name="connsiteX37" fmla="*/ 903096 w 1886427"/>
              <a:gd name="connsiteY37" fmla="*/ 5710 h 2053753"/>
              <a:gd name="connsiteX38" fmla="*/ 953338 w 1886427"/>
              <a:gd name="connsiteY38" fmla="*/ 15758 h 2053753"/>
              <a:gd name="connsiteX39" fmla="*/ 1008603 w 1886427"/>
              <a:gd name="connsiteY39" fmla="*/ 76048 h 2053753"/>
              <a:gd name="connsiteX40" fmla="*/ 1068894 w 1886427"/>
              <a:gd name="connsiteY40" fmla="*/ 146386 h 2053753"/>
              <a:gd name="connsiteX41" fmla="*/ 1099039 w 1886427"/>
              <a:gd name="connsiteY41" fmla="*/ 392571 h 2053753"/>
              <a:gd name="connsiteX42" fmla="*/ 1099039 w 1886427"/>
              <a:gd name="connsiteY42" fmla="*/ 417692 h 2053753"/>
              <a:gd name="connsiteX43" fmla="*/ 1099039 w 1886427"/>
              <a:gd name="connsiteY43" fmla="*/ 553345 h 2053753"/>
              <a:gd name="connsiteX44" fmla="*/ 1099039 w 1886427"/>
              <a:gd name="connsiteY44" fmla="*/ 653828 h 2053753"/>
              <a:gd name="connsiteX45" fmla="*/ 1058845 w 1886427"/>
              <a:gd name="connsiteY45" fmla="*/ 749288 h 2053753"/>
              <a:gd name="connsiteX46" fmla="*/ 1028700 w 1886427"/>
              <a:gd name="connsiteY46" fmla="*/ 824650 h 2053753"/>
              <a:gd name="connsiteX47" fmla="*/ 1023676 w 1886427"/>
              <a:gd name="connsiteY47" fmla="*/ 884940 h 2053753"/>
              <a:gd name="connsiteX48" fmla="*/ 1063869 w 1886427"/>
              <a:gd name="connsiteY48" fmla="*/ 985424 h 2053753"/>
              <a:gd name="connsiteX49" fmla="*/ 1104063 w 1886427"/>
              <a:gd name="connsiteY49" fmla="*/ 1065811 h 2053753"/>
              <a:gd name="connsiteX50" fmla="*/ 1179425 w 1886427"/>
              <a:gd name="connsiteY50" fmla="*/ 1221560 h 2053753"/>
              <a:gd name="connsiteX51" fmla="*/ 1184450 w 1886427"/>
              <a:gd name="connsiteY51" fmla="*/ 1296923 h 2053753"/>
              <a:gd name="connsiteX52" fmla="*/ 1184450 w 1886427"/>
              <a:gd name="connsiteY52" fmla="*/ 1377310 h 2053753"/>
              <a:gd name="connsiteX53" fmla="*/ 1149280 w 1886427"/>
              <a:gd name="connsiteY53" fmla="*/ 1457696 h 2053753"/>
              <a:gd name="connsiteX54" fmla="*/ 817685 w 1886427"/>
              <a:gd name="connsiteY54" fmla="*/ 1919921 h 2053753"/>
              <a:gd name="connsiteX55" fmla="*/ 888023 w 1886427"/>
              <a:gd name="connsiteY55" fmla="*/ 2045525 h 2053753"/>
              <a:gd name="connsiteX56" fmla="*/ 963386 w 1886427"/>
              <a:gd name="connsiteY56" fmla="*/ 2035477 h 2053753"/>
              <a:gd name="connsiteX57" fmla="*/ 1033724 w 1886427"/>
              <a:gd name="connsiteY57" fmla="*/ 1985235 h 2053753"/>
              <a:gd name="connsiteX58" fmla="*/ 1109087 w 1886427"/>
              <a:gd name="connsiteY58" fmla="*/ 1904848 h 2053753"/>
              <a:gd name="connsiteX59" fmla="*/ 1219619 w 1886427"/>
              <a:gd name="connsiteY59" fmla="*/ 1744074 h 2053753"/>
              <a:gd name="connsiteX60" fmla="*/ 1294981 w 1886427"/>
              <a:gd name="connsiteY60" fmla="*/ 1563204 h 2053753"/>
              <a:gd name="connsiteX61" fmla="*/ 1505997 w 1886427"/>
              <a:gd name="connsiteY61" fmla="*/ 241846 h 2053753"/>
              <a:gd name="connsiteX62" fmla="*/ 1505997 w 1886427"/>
              <a:gd name="connsiteY62" fmla="*/ 503103 h 2053753"/>
              <a:gd name="connsiteX63" fmla="*/ 1511021 w 1886427"/>
              <a:gd name="connsiteY63" fmla="*/ 628707 h 2053753"/>
              <a:gd name="connsiteX64" fmla="*/ 1551214 w 1886427"/>
              <a:gd name="connsiteY64" fmla="*/ 699046 h 2053753"/>
              <a:gd name="connsiteX65" fmla="*/ 1581359 w 1886427"/>
              <a:gd name="connsiteY65" fmla="*/ 804553 h 2053753"/>
              <a:gd name="connsiteX66" fmla="*/ 1596432 w 1886427"/>
              <a:gd name="connsiteY66" fmla="*/ 905037 h 2053753"/>
              <a:gd name="connsiteX67" fmla="*/ 1566287 w 1886427"/>
              <a:gd name="connsiteY67" fmla="*/ 1065811 h 2053753"/>
              <a:gd name="connsiteX68" fmla="*/ 1571311 w 1886427"/>
              <a:gd name="connsiteY68" fmla="*/ 1156246 h 2053753"/>
              <a:gd name="connsiteX69" fmla="*/ 1571311 w 1886427"/>
              <a:gd name="connsiteY69" fmla="*/ 1306971 h 2053753"/>
              <a:gd name="connsiteX70" fmla="*/ 1556239 w 1886427"/>
              <a:gd name="connsiteY70" fmla="*/ 1367261 h 2053753"/>
              <a:gd name="connsiteX71" fmla="*/ 1511021 w 1886427"/>
              <a:gd name="connsiteY71" fmla="*/ 1507938 h 2053753"/>
              <a:gd name="connsiteX72" fmla="*/ 1485900 w 1886427"/>
              <a:gd name="connsiteY72" fmla="*/ 1653639 h 2053753"/>
              <a:gd name="connsiteX73" fmla="*/ 1465803 w 1886427"/>
              <a:gd name="connsiteY73" fmla="*/ 1739050 h 2053753"/>
              <a:gd name="connsiteX74" fmla="*/ 1490924 w 1886427"/>
              <a:gd name="connsiteY74" fmla="*/ 1814413 h 2053753"/>
              <a:gd name="connsiteX75" fmla="*/ 1526094 w 1886427"/>
              <a:gd name="connsiteY75" fmla="*/ 1839534 h 2053753"/>
              <a:gd name="connsiteX76" fmla="*/ 1571311 w 1886427"/>
              <a:gd name="connsiteY76" fmla="*/ 1839534 h 2053753"/>
              <a:gd name="connsiteX77" fmla="*/ 1626577 w 1886427"/>
              <a:gd name="connsiteY77" fmla="*/ 1819437 h 2053753"/>
              <a:gd name="connsiteX78" fmla="*/ 1676819 w 1886427"/>
              <a:gd name="connsiteY78" fmla="*/ 1764171 h 2053753"/>
              <a:gd name="connsiteX79" fmla="*/ 1696916 w 1886427"/>
              <a:gd name="connsiteY79" fmla="*/ 1638567 h 2053753"/>
              <a:gd name="connsiteX80" fmla="*/ 1732085 w 1886427"/>
              <a:gd name="connsiteY80" fmla="*/ 1563204 h 2053753"/>
              <a:gd name="connsiteX81" fmla="*/ 1807447 w 1886427"/>
              <a:gd name="connsiteY81" fmla="*/ 1497890 h 2053753"/>
              <a:gd name="connsiteX82" fmla="*/ 1867738 w 1886427"/>
              <a:gd name="connsiteY82" fmla="*/ 1322044 h 2053753"/>
              <a:gd name="connsiteX83" fmla="*/ 1882810 w 1886427"/>
              <a:gd name="connsiteY83" fmla="*/ 1246681 h 2053753"/>
              <a:gd name="connsiteX84" fmla="*/ 1882810 w 1886427"/>
              <a:gd name="connsiteY84" fmla="*/ 1141173 h 2053753"/>
              <a:gd name="connsiteX85" fmla="*/ 1842617 w 1886427"/>
              <a:gd name="connsiteY85" fmla="*/ 1040690 h 2053753"/>
              <a:gd name="connsiteX86" fmla="*/ 1832568 w 1886427"/>
              <a:gd name="connsiteY86" fmla="*/ 955279 h 2053753"/>
              <a:gd name="connsiteX0" fmla="*/ 79131 w 1886427"/>
              <a:gd name="connsiteY0" fmla="*/ 1502914 h 2053753"/>
              <a:gd name="connsiteX1" fmla="*/ 84155 w 1886427"/>
              <a:gd name="connsiteY1" fmla="*/ 1367261 h 2053753"/>
              <a:gd name="connsiteX2" fmla="*/ 79131 w 1886427"/>
              <a:gd name="connsiteY2" fmla="*/ 1281850 h 2053753"/>
              <a:gd name="connsiteX3" fmla="*/ 59034 w 1886427"/>
              <a:gd name="connsiteY3" fmla="*/ 1141173 h 2053753"/>
              <a:gd name="connsiteX4" fmla="*/ 94203 w 1886427"/>
              <a:gd name="connsiteY4" fmla="*/ 1070835 h 2053753"/>
              <a:gd name="connsiteX5" fmla="*/ 114300 w 1886427"/>
              <a:gd name="connsiteY5" fmla="*/ 920110 h 2053753"/>
              <a:gd name="connsiteX6" fmla="*/ 74107 w 1886427"/>
              <a:gd name="connsiteY6" fmla="*/ 749288 h 2053753"/>
              <a:gd name="connsiteX7" fmla="*/ 33913 w 1886427"/>
              <a:gd name="connsiteY7" fmla="*/ 663877 h 2053753"/>
              <a:gd name="connsiteX8" fmla="*/ 3768 w 1886427"/>
              <a:gd name="connsiteY8" fmla="*/ 508127 h 2053753"/>
              <a:gd name="connsiteX9" fmla="*/ 3768 w 1886427"/>
              <a:gd name="connsiteY9" fmla="*/ 397595 h 2053753"/>
              <a:gd name="connsiteX10" fmla="*/ 33913 w 1886427"/>
              <a:gd name="connsiteY10" fmla="*/ 266967 h 2053753"/>
              <a:gd name="connsiteX11" fmla="*/ 104252 w 1886427"/>
              <a:gd name="connsiteY11" fmla="*/ 176531 h 2053753"/>
              <a:gd name="connsiteX12" fmla="*/ 169566 w 1886427"/>
              <a:gd name="connsiteY12" fmla="*/ 146386 h 2053753"/>
              <a:gd name="connsiteX13" fmla="*/ 254977 w 1886427"/>
              <a:gd name="connsiteY13" fmla="*/ 111217 h 2053753"/>
              <a:gd name="connsiteX14" fmla="*/ 330340 w 1886427"/>
              <a:gd name="connsiteY14" fmla="*/ 101169 h 2053753"/>
              <a:gd name="connsiteX15" fmla="*/ 385606 w 1886427"/>
              <a:gd name="connsiteY15" fmla="*/ 161459 h 2053753"/>
              <a:gd name="connsiteX16" fmla="*/ 380581 w 1886427"/>
              <a:gd name="connsiteY16" fmla="*/ 261942 h 2053753"/>
              <a:gd name="connsiteX17" fmla="*/ 400678 w 1886427"/>
              <a:gd name="connsiteY17" fmla="*/ 407644 h 2053753"/>
              <a:gd name="connsiteX18" fmla="*/ 430823 w 1886427"/>
              <a:gd name="connsiteY18" fmla="*/ 513151 h 2053753"/>
              <a:gd name="connsiteX19" fmla="*/ 445896 w 1886427"/>
              <a:gd name="connsiteY19" fmla="*/ 588514 h 2053753"/>
              <a:gd name="connsiteX20" fmla="*/ 460968 w 1886427"/>
              <a:gd name="connsiteY20" fmla="*/ 678949 h 2053753"/>
              <a:gd name="connsiteX21" fmla="*/ 491113 w 1886427"/>
              <a:gd name="connsiteY21" fmla="*/ 759336 h 2053753"/>
              <a:gd name="connsiteX22" fmla="*/ 842806 w 1886427"/>
              <a:gd name="connsiteY22" fmla="*/ 1111028 h 2053753"/>
              <a:gd name="connsiteX23" fmla="*/ 817685 w 1886427"/>
              <a:gd name="connsiteY23" fmla="*/ 1055762 h 2053753"/>
              <a:gd name="connsiteX24" fmla="*/ 787540 w 1886427"/>
              <a:gd name="connsiteY24" fmla="*/ 935182 h 2053753"/>
              <a:gd name="connsiteX25" fmla="*/ 767443 w 1886427"/>
              <a:gd name="connsiteY25" fmla="*/ 809578 h 2053753"/>
              <a:gd name="connsiteX26" fmla="*/ 762419 w 1886427"/>
              <a:gd name="connsiteY26" fmla="*/ 653828 h 2053753"/>
              <a:gd name="connsiteX27" fmla="*/ 762419 w 1886427"/>
              <a:gd name="connsiteY27" fmla="*/ 543296 h 2053753"/>
              <a:gd name="connsiteX28" fmla="*/ 752370 w 1886427"/>
              <a:gd name="connsiteY28" fmla="*/ 427740 h 2053753"/>
              <a:gd name="connsiteX29" fmla="*/ 737298 w 1886427"/>
              <a:gd name="connsiteY29" fmla="*/ 307160 h 2053753"/>
              <a:gd name="connsiteX30" fmla="*/ 697105 w 1886427"/>
              <a:gd name="connsiteY30" fmla="*/ 226773 h 2053753"/>
              <a:gd name="connsiteX31" fmla="*/ 682032 w 1886427"/>
              <a:gd name="connsiteY31" fmla="*/ 116241 h 2053753"/>
              <a:gd name="connsiteX32" fmla="*/ 702129 w 1886427"/>
              <a:gd name="connsiteY32" fmla="*/ 50927 h 2053753"/>
              <a:gd name="connsiteX33" fmla="*/ 717201 w 1886427"/>
              <a:gd name="connsiteY33" fmla="*/ 40879 h 2053753"/>
              <a:gd name="connsiteX34" fmla="*/ 762419 w 1886427"/>
              <a:gd name="connsiteY34" fmla="*/ 20782 h 2053753"/>
              <a:gd name="connsiteX35" fmla="*/ 832757 w 1886427"/>
              <a:gd name="connsiteY35" fmla="*/ 685 h 2053753"/>
              <a:gd name="connsiteX36" fmla="*/ 903096 w 1886427"/>
              <a:gd name="connsiteY36" fmla="*/ 5710 h 2053753"/>
              <a:gd name="connsiteX37" fmla="*/ 953338 w 1886427"/>
              <a:gd name="connsiteY37" fmla="*/ 15758 h 2053753"/>
              <a:gd name="connsiteX38" fmla="*/ 1008603 w 1886427"/>
              <a:gd name="connsiteY38" fmla="*/ 76048 h 2053753"/>
              <a:gd name="connsiteX39" fmla="*/ 1068894 w 1886427"/>
              <a:gd name="connsiteY39" fmla="*/ 146386 h 2053753"/>
              <a:gd name="connsiteX40" fmla="*/ 1099039 w 1886427"/>
              <a:gd name="connsiteY40" fmla="*/ 392571 h 2053753"/>
              <a:gd name="connsiteX41" fmla="*/ 1099039 w 1886427"/>
              <a:gd name="connsiteY41" fmla="*/ 417692 h 2053753"/>
              <a:gd name="connsiteX42" fmla="*/ 1099039 w 1886427"/>
              <a:gd name="connsiteY42" fmla="*/ 553345 h 2053753"/>
              <a:gd name="connsiteX43" fmla="*/ 1099039 w 1886427"/>
              <a:gd name="connsiteY43" fmla="*/ 653828 h 2053753"/>
              <a:gd name="connsiteX44" fmla="*/ 1058845 w 1886427"/>
              <a:gd name="connsiteY44" fmla="*/ 749288 h 2053753"/>
              <a:gd name="connsiteX45" fmla="*/ 1028700 w 1886427"/>
              <a:gd name="connsiteY45" fmla="*/ 824650 h 2053753"/>
              <a:gd name="connsiteX46" fmla="*/ 1023676 w 1886427"/>
              <a:gd name="connsiteY46" fmla="*/ 884940 h 2053753"/>
              <a:gd name="connsiteX47" fmla="*/ 1063869 w 1886427"/>
              <a:gd name="connsiteY47" fmla="*/ 985424 h 2053753"/>
              <a:gd name="connsiteX48" fmla="*/ 1104063 w 1886427"/>
              <a:gd name="connsiteY48" fmla="*/ 1065811 h 2053753"/>
              <a:gd name="connsiteX49" fmla="*/ 1179425 w 1886427"/>
              <a:gd name="connsiteY49" fmla="*/ 1221560 h 2053753"/>
              <a:gd name="connsiteX50" fmla="*/ 1184450 w 1886427"/>
              <a:gd name="connsiteY50" fmla="*/ 1296923 h 2053753"/>
              <a:gd name="connsiteX51" fmla="*/ 1184450 w 1886427"/>
              <a:gd name="connsiteY51" fmla="*/ 1377310 h 2053753"/>
              <a:gd name="connsiteX52" fmla="*/ 1149280 w 1886427"/>
              <a:gd name="connsiteY52" fmla="*/ 1457696 h 2053753"/>
              <a:gd name="connsiteX53" fmla="*/ 817685 w 1886427"/>
              <a:gd name="connsiteY53" fmla="*/ 1919921 h 2053753"/>
              <a:gd name="connsiteX54" fmla="*/ 888023 w 1886427"/>
              <a:gd name="connsiteY54" fmla="*/ 2045525 h 2053753"/>
              <a:gd name="connsiteX55" fmla="*/ 963386 w 1886427"/>
              <a:gd name="connsiteY55" fmla="*/ 2035477 h 2053753"/>
              <a:gd name="connsiteX56" fmla="*/ 1033724 w 1886427"/>
              <a:gd name="connsiteY56" fmla="*/ 1985235 h 2053753"/>
              <a:gd name="connsiteX57" fmla="*/ 1109087 w 1886427"/>
              <a:gd name="connsiteY57" fmla="*/ 1904848 h 2053753"/>
              <a:gd name="connsiteX58" fmla="*/ 1219619 w 1886427"/>
              <a:gd name="connsiteY58" fmla="*/ 1744074 h 2053753"/>
              <a:gd name="connsiteX59" fmla="*/ 1294981 w 1886427"/>
              <a:gd name="connsiteY59" fmla="*/ 1563204 h 2053753"/>
              <a:gd name="connsiteX60" fmla="*/ 1505997 w 1886427"/>
              <a:gd name="connsiteY60" fmla="*/ 241846 h 2053753"/>
              <a:gd name="connsiteX61" fmla="*/ 1505997 w 1886427"/>
              <a:gd name="connsiteY61" fmla="*/ 503103 h 2053753"/>
              <a:gd name="connsiteX62" fmla="*/ 1511021 w 1886427"/>
              <a:gd name="connsiteY62" fmla="*/ 628707 h 2053753"/>
              <a:gd name="connsiteX63" fmla="*/ 1551214 w 1886427"/>
              <a:gd name="connsiteY63" fmla="*/ 699046 h 2053753"/>
              <a:gd name="connsiteX64" fmla="*/ 1581359 w 1886427"/>
              <a:gd name="connsiteY64" fmla="*/ 804553 h 2053753"/>
              <a:gd name="connsiteX65" fmla="*/ 1596432 w 1886427"/>
              <a:gd name="connsiteY65" fmla="*/ 905037 h 2053753"/>
              <a:gd name="connsiteX66" fmla="*/ 1566287 w 1886427"/>
              <a:gd name="connsiteY66" fmla="*/ 1065811 h 2053753"/>
              <a:gd name="connsiteX67" fmla="*/ 1571311 w 1886427"/>
              <a:gd name="connsiteY67" fmla="*/ 1156246 h 2053753"/>
              <a:gd name="connsiteX68" fmla="*/ 1571311 w 1886427"/>
              <a:gd name="connsiteY68" fmla="*/ 1306971 h 2053753"/>
              <a:gd name="connsiteX69" fmla="*/ 1556239 w 1886427"/>
              <a:gd name="connsiteY69" fmla="*/ 1367261 h 2053753"/>
              <a:gd name="connsiteX70" fmla="*/ 1511021 w 1886427"/>
              <a:gd name="connsiteY70" fmla="*/ 1507938 h 2053753"/>
              <a:gd name="connsiteX71" fmla="*/ 1485900 w 1886427"/>
              <a:gd name="connsiteY71" fmla="*/ 1653639 h 2053753"/>
              <a:gd name="connsiteX72" fmla="*/ 1465803 w 1886427"/>
              <a:gd name="connsiteY72" fmla="*/ 1739050 h 2053753"/>
              <a:gd name="connsiteX73" fmla="*/ 1490924 w 1886427"/>
              <a:gd name="connsiteY73" fmla="*/ 1814413 h 2053753"/>
              <a:gd name="connsiteX74" fmla="*/ 1526094 w 1886427"/>
              <a:gd name="connsiteY74" fmla="*/ 1839534 h 2053753"/>
              <a:gd name="connsiteX75" fmla="*/ 1571311 w 1886427"/>
              <a:gd name="connsiteY75" fmla="*/ 1839534 h 2053753"/>
              <a:gd name="connsiteX76" fmla="*/ 1626577 w 1886427"/>
              <a:gd name="connsiteY76" fmla="*/ 1819437 h 2053753"/>
              <a:gd name="connsiteX77" fmla="*/ 1676819 w 1886427"/>
              <a:gd name="connsiteY77" fmla="*/ 1764171 h 2053753"/>
              <a:gd name="connsiteX78" fmla="*/ 1696916 w 1886427"/>
              <a:gd name="connsiteY78" fmla="*/ 1638567 h 2053753"/>
              <a:gd name="connsiteX79" fmla="*/ 1732085 w 1886427"/>
              <a:gd name="connsiteY79" fmla="*/ 1563204 h 2053753"/>
              <a:gd name="connsiteX80" fmla="*/ 1807447 w 1886427"/>
              <a:gd name="connsiteY80" fmla="*/ 1497890 h 2053753"/>
              <a:gd name="connsiteX81" fmla="*/ 1867738 w 1886427"/>
              <a:gd name="connsiteY81" fmla="*/ 1322044 h 2053753"/>
              <a:gd name="connsiteX82" fmla="*/ 1882810 w 1886427"/>
              <a:gd name="connsiteY82" fmla="*/ 1246681 h 2053753"/>
              <a:gd name="connsiteX83" fmla="*/ 1882810 w 1886427"/>
              <a:gd name="connsiteY83" fmla="*/ 1141173 h 2053753"/>
              <a:gd name="connsiteX84" fmla="*/ 1842617 w 1886427"/>
              <a:gd name="connsiteY84" fmla="*/ 1040690 h 2053753"/>
              <a:gd name="connsiteX85" fmla="*/ 1832568 w 1886427"/>
              <a:gd name="connsiteY85" fmla="*/ 955279 h 2053753"/>
              <a:gd name="connsiteX0" fmla="*/ 84155 w 1886427"/>
              <a:gd name="connsiteY0" fmla="*/ 1367261 h 2053753"/>
              <a:gd name="connsiteX1" fmla="*/ 79131 w 1886427"/>
              <a:gd name="connsiteY1" fmla="*/ 1281850 h 2053753"/>
              <a:gd name="connsiteX2" fmla="*/ 59034 w 1886427"/>
              <a:gd name="connsiteY2" fmla="*/ 1141173 h 2053753"/>
              <a:gd name="connsiteX3" fmla="*/ 94203 w 1886427"/>
              <a:gd name="connsiteY3" fmla="*/ 1070835 h 2053753"/>
              <a:gd name="connsiteX4" fmla="*/ 114300 w 1886427"/>
              <a:gd name="connsiteY4" fmla="*/ 920110 h 2053753"/>
              <a:gd name="connsiteX5" fmla="*/ 74107 w 1886427"/>
              <a:gd name="connsiteY5" fmla="*/ 749288 h 2053753"/>
              <a:gd name="connsiteX6" fmla="*/ 33913 w 1886427"/>
              <a:gd name="connsiteY6" fmla="*/ 663877 h 2053753"/>
              <a:gd name="connsiteX7" fmla="*/ 3768 w 1886427"/>
              <a:gd name="connsiteY7" fmla="*/ 508127 h 2053753"/>
              <a:gd name="connsiteX8" fmla="*/ 3768 w 1886427"/>
              <a:gd name="connsiteY8" fmla="*/ 397595 h 2053753"/>
              <a:gd name="connsiteX9" fmla="*/ 33913 w 1886427"/>
              <a:gd name="connsiteY9" fmla="*/ 266967 h 2053753"/>
              <a:gd name="connsiteX10" fmla="*/ 104252 w 1886427"/>
              <a:gd name="connsiteY10" fmla="*/ 176531 h 2053753"/>
              <a:gd name="connsiteX11" fmla="*/ 169566 w 1886427"/>
              <a:gd name="connsiteY11" fmla="*/ 146386 h 2053753"/>
              <a:gd name="connsiteX12" fmla="*/ 254977 w 1886427"/>
              <a:gd name="connsiteY12" fmla="*/ 111217 h 2053753"/>
              <a:gd name="connsiteX13" fmla="*/ 330340 w 1886427"/>
              <a:gd name="connsiteY13" fmla="*/ 101169 h 2053753"/>
              <a:gd name="connsiteX14" fmla="*/ 385606 w 1886427"/>
              <a:gd name="connsiteY14" fmla="*/ 161459 h 2053753"/>
              <a:gd name="connsiteX15" fmla="*/ 380581 w 1886427"/>
              <a:gd name="connsiteY15" fmla="*/ 261942 h 2053753"/>
              <a:gd name="connsiteX16" fmla="*/ 400678 w 1886427"/>
              <a:gd name="connsiteY16" fmla="*/ 407644 h 2053753"/>
              <a:gd name="connsiteX17" fmla="*/ 430823 w 1886427"/>
              <a:gd name="connsiteY17" fmla="*/ 513151 h 2053753"/>
              <a:gd name="connsiteX18" fmla="*/ 445896 w 1886427"/>
              <a:gd name="connsiteY18" fmla="*/ 588514 h 2053753"/>
              <a:gd name="connsiteX19" fmla="*/ 460968 w 1886427"/>
              <a:gd name="connsiteY19" fmla="*/ 678949 h 2053753"/>
              <a:gd name="connsiteX20" fmla="*/ 491113 w 1886427"/>
              <a:gd name="connsiteY20" fmla="*/ 759336 h 2053753"/>
              <a:gd name="connsiteX21" fmla="*/ 842806 w 1886427"/>
              <a:gd name="connsiteY21" fmla="*/ 1111028 h 2053753"/>
              <a:gd name="connsiteX22" fmla="*/ 817685 w 1886427"/>
              <a:gd name="connsiteY22" fmla="*/ 1055762 h 2053753"/>
              <a:gd name="connsiteX23" fmla="*/ 787540 w 1886427"/>
              <a:gd name="connsiteY23" fmla="*/ 935182 h 2053753"/>
              <a:gd name="connsiteX24" fmla="*/ 767443 w 1886427"/>
              <a:gd name="connsiteY24" fmla="*/ 809578 h 2053753"/>
              <a:gd name="connsiteX25" fmla="*/ 762419 w 1886427"/>
              <a:gd name="connsiteY25" fmla="*/ 653828 h 2053753"/>
              <a:gd name="connsiteX26" fmla="*/ 762419 w 1886427"/>
              <a:gd name="connsiteY26" fmla="*/ 543296 h 2053753"/>
              <a:gd name="connsiteX27" fmla="*/ 752370 w 1886427"/>
              <a:gd name="connsiteY27" fmla="*/ 427740 h 2053753"/>
              <a:gd name="connsiteX28" fmla="*/ 737298 w 1886427"/>
              <a:gd name="connsiteY28" fmla="*/ 307160 h 2053753"/>
              <a:gd name="connsiteX29" fmla="*/ 697105 w 1886427"/>
              <a:gd name="connsiteY29" fmla="*/ 226773 h 2053753"/>
              <a:gd name="connsiteX30" fmla="*/ 682032 w 1886427"/>
              <a:gd name="connsiteY30" fmla="*/ 116241 h 2053753"/>
              <a:gd name="connsiteX31" fmla="*/ 702129 w 1886427"/>
              <a:gd name="connsiteY31" fmla="*/ 50927 h 2053753"/>
              <a:gd name="connsiteX32" fmla="*/ 717201 w 1886427"/>
              <a:gd name="connsiteY32" fmla="*/ 40879 h 2053753"/>
              <a:gd name="connsiteX33" fmla="*/ 762419 w 1886427"/>
              <a:gd name="connsiteY33" fmla="*/ 20782 h 2053753"/>
              <a:gd name="connsiteX34" fmla="*/ 832757 w 1886427"/>
              <a:gd name="connsiteY34" fmla="*/ 685 h 2053753"/>
              <a:gd name="connsiteX35" fmla="*/ 903096 w 1886427"/>
              <a:gd name="connsiteY35" fmla="*/ 5710 h 2053753"/>
              <a:gd name="connsiteX36" fmla="*/ 953338 w 1886427"/>
              <a:gd name="connsiteY36" fmla="*/ 15758 h 2053753"/>
              <a:gd name="connsiteX37" fmla="*/ 1008603 w 1886427"/>
              <a:gd name="connsiteY37" fmla="*/ 76048 h 2053753"/>
              <a:gd name="connsiteX38" fmla="*/ 1068894 w 1886427"/>
              <a:gd name="connsiteY38" fmla="*/ 146386 h 2053753"/>
              <a:gd name="connsiteX39" fmla="*/ 1099039 w 1886427"/>
              <a:gd name="connsiteY39" fmla="*/ 392571 h 2053753"/>
              <a:gd name="connsiteX40" fmla="*/ 1099039 w 1886427"/>
              <a:gd name="connsiteY40" fmla="*/ 417692 h 2053753"/>
              <a:gd name="connsiteX41" fmla="*/ 1099039 w 1886427"/>
              <a:gd name="connsiteY41" fmla="*/ 553345 h 2053753"/>
              <a:gd name="connsiteX42" fmla="*/ 1099039 w 1886427"/>
              <a:gd name="connsiteY42" fmla="*/ 653828 h 2053753"/>
              <a:gd name="connsiteX43" fmla="*/ 1058845 w 1886427"/>
              <a:gd name="connsiteY43" fmla="*/ 749288 h 2053753"/>
              <a:gd name="connsiteX44" fmla="*/ 1028700 w 1886427"/>
              <a:gd name="connsiteY44" fmla="*/ 824650 h 2053753"/>
              <a:gd name="connsiteX45" fmla="*/ 1023676 w 1886427"/>
              <a:gd name="connsiteY45" fmla="*/ 884940 h 2053753"/>
              <a:gd name="connsiteX46" fmla="*/ 1063869 w 1886427"/>
              <a:gd name="connsiteY46" fmla="*/ 985424 h 2053753"/>
              <a:gd name="connsiteX47" fmla="*/ 1104063 w 1886427"/>
              <a:gd name="connsiteY47" fmla="*/ 1065811 h 2053753"/>
              <a:gd name="connsiteX48" fmla="*/ 1179425 w 1886427"/>
              <a:gd name="connsiteY48" fmla="*/ 1221560 h 2053753"/>
              <a:gd name="connsiteX49" fmla="*/ 1184450 w 1886427"/>
              <a:gd name="connsiteY49" fmla="*/ 1296923 h 2053753"/>
              <a:gd name="connsiteX50" fmla="*/ 1184450 w 1886427"/>
              <a:gd name="connsiteY50" fmla="*/ 1377310 h 2053753"/>
              <a:gd name="connsiteX51" fmla="*/ 1149280 w 1886427"/>
              <a:gd name="connsiteY51" fmla="*/ 1457696 h 2053753"/>
              <a:gd name="connsiteX52" fmla="*/ 817685 w 1886427"/>
              <a:gd name="connsiteY52" fmla="*/ 1919921 h 2053753"/>
              <a:gd name="connsiteX53" fmla="*/ 888023 w 1886427"/>
              <a:gd name="connsiteY53" fmla="*/ 2045525 h 2053753"/>
              <a:gd name="connsiteX54" fmla="*/ 963386 w 1886427"/>
              <a:gd name="connsiteY54" fmla="*/ 2035477 h 2053753"/>
              <a:gd name="connsiteX55" fmla="*/ 1033724 w 1886427"/>
              <a:gd name="connsiteY55" fmla="*/ 1985235 h 2053753"/>
              <a:gd name="connsiteX56" fmla="*/ 1109087 w 1886427"/>
              <a:gd name="connsiteY56" fmla="*/ 1904848 h 2053753"/>
              <a:gd name="connsiteX57" fmla="*/ 1219619 w 1886427"/>
              <a:gd name="connsiteY57" fmla="*/ 1744074 h 2053753"/>
              <a:gd name="connsiteX58" fmla="*/ 1294981 w 1886427"/>
              <a:gd name="connsiteY58" fmla="*/ 1563204 h 2053753"/>
              <a:gd name="connsiteX59" fmla="*/ 1505997 w 1886427"/>
              <a:gd name="connsiteY59" fmla="*/ 241846 h 2053753"/>
              <a:gd name="connsiteX60" fmla="*/ 1505997 w 1886427"/>
              <a:gd name="connsiteY60" fmla="*/ 503103 h 2053753"/>
              <a:gd name="connsiteX61" fmla="*/ 1511021 w 1886427"/>
              <a:gd name="connsiteY61" fmla="*/ 628707 h 2053753"/>
              <a:gd name="connsiteX62" fmla="*/ 1551214 w 1886427"/>
              <a:gd name="connsiteY62" fmla="*/ 699046 h 2053753"/>
              <a:gd name="connsiteX63" fmla="*/ 1581359 w 1886427"/>
              <a:gd name="connsiteY63" fmla="*/ 804553 h 2053753"/>
              <a:gd name="connsiteX64" fmla="*/ 1596432 w 1886427"/>
              <a:gd name="connsiteY64" fmla="*/ 905037 h 2053753"/>
              <a:gd name="connsiteX65" fmla="*/ 1566287 w 1886427"/>
              <a:gd name="connsiteY65" fmla="*/ 1065811 h 2053753"/>
              <a:gd name="connsiteX66" fmla="*/ 1571311 w 1886427"/>
              <a:gd name="connsiteY66" fmla="*/ 1156246 h 2053753"/>
              <a:gd name="connsiteX67" fmla="*/ 1571311 w 1886427"/>
              <a:gd name="connsiteY67" fmla="*/ 1306971 h 2053753"/>
              <a:gd name="connsiteX68" fmla="*/ 1556239 w 1886427"/>
              <a:gd name="connsiteY68" fmla="*/ 1367261 h 2053753"/>
              <a:gd name="connsiteX69" fmla="*/ 1511021 w 1886427"/>
              <a:gd name="connsiteY69" fmla="*/ 1507938 h 2053753"/>
              <a:gd name="connsiteX70" fmla="*/ 1485900 w 1886427"/>
              <a:gd name="connsiteY70" fmla="*/ 1653639 h 2053753"/>
              <a:gd name="connsiteX71" fmla="*/ 1465803 w 1886427"/>
              <a:gd name="connsiteY71" fmla="*/ 1739050 h 2053753"/>
              <a:gd name="connsiteX72" fmla="*/ 1490924 w 1886427"/>
              <a:gd name="connsiteY72" fmla="*/ 1814413 h 2053753"/>
              <a:gd name="connsiteX73" fmla="*/ 1526094 w 1886427"/>
              <a:gd name="connsiteY73" fmla="*/ 1839534 h 2053753"/>
              <a:gd name="connsiteX74" fmla="*/ 1571311 w 1886427"/>
              <a:gd name="connsiteY74" fmla="*/ 1839534 h 2053753"/>
              <a:gd name="connsiteX75" fmla="*/ 1626577 w 1886427"/>
              <a:gd name="connsiteY75" fmla="*/ 1819437 h 2053753"/>
              <a:gd name="connsiteX76" fmla="*/ 1676819 w 1886427"/>
              <a:gd name="connsiteY76" fmla="*/ 1764171 h 2053753"/>
              <a:gd name="connsiteX77" fmla="*/ 1696916 w 1886427"/>
              <a:gd name="connsiteY77" fmla="*/ 1638567 h 2053753"/>
              <a:gd name="connsiteX78" fmla="*/ 1732085 w 1886427"/>
              <a:gd name="connsiteY78" fmla="*/ 1563204 h 2053753"/>
              <a:gd name="connsiteX79" fmla="*/ 1807447 w 1886427"/>
              <a:gd name="connsiteY79" fmla="*/ 1497890 h 2053753"/>
              <a:gd name="connsiteX80" fmla="*/ 1867738 w 1886427"/>
              <a:gd name="connsiteY80" fmla="*/ 1322044 h 2053753"/>
              <a:gd name="connsiteX81" fmla="*/ 1882810 w 1886427"/>
              <a:gd name="connsiteY81" fmla="*/ 1246681 h 2053753"/>
              <a:gd name="connsiteX82" fmla="*/ 1882810 w 1886427"/>
              <a:gd name="connsiteY82" fmla="*/ 1141173 h 2053753"/>
              <a:gd name="connsiteX83" fmla="*/ 1842617 w 1886427"/>
              <a:gd name="connsiteY83" fmla="*/ 1040690 h 2053753"/>
              <a:gd name="connsiteX84" fmla="*/ 1832568 w 1886427"/>
              <a:gd name="connsiteY84" fmla="*/ 955279 h 2053753"/>
              <a:gd name="connsiteX0" fmla="*/ 79131 w 1886427"/>
              <a:gd name="connsiteY0" fmla="*/ 1281850 h 2053753"/>
              <a:gd name="connsiteX1" fmla="*/ 59034 w 1886427"/>
              <a:gd name="connsiteY1" fmla="*/ 1141173 h 2053753"/>
              <a:gd name="connsiteX2" fmla="*/ 94203 w 1886427"/>
              <a:gd name="connsiteY2" fmla="*/ 1070835 h 2053753"/>
              <a:gd name="connsiteX3" fmla="*/ 114300 w 1886427"/>
              <a:gd name="connsiteY3" fmla="*/ 920110 h 2053753"/>
              <a:gd name="connsiteX4" fmla="*/ 74107 w 1886427"/>
              <a:gd name="connsiteY4" fmla="*/ 749288 h 2053753"/>
              <a:gd name="connsiteX5" fmla="*/ 33913 w 1886427"/>
              <a:gd name="connsiteY5" fmla="*/ 663877 h 2053753"/>
              <a:gd name="connsiteX6" fmla="*/ 3768 w 1886427"/>
              <a:gd name="connsiteY6" fmla="*/ 508127 h 2053753"/>
              <a:gd name="connsiteX7" fmla="*/ 3768 w 1886427"/>
              <a:gd name="connsiteY7" fmla="*/ 397595 h 2053753"/>
              <a:gd name="connsiteX8" fmla="*/ 33913 w 1886427"/>
              <a:gd name="connsiteY8" fmla="*/ 266967 h 2053753"/>
              <a:gd name="connsiteX9" fmla="*/ 104252 w 1886427"/>
              <a:gd name="connsiteY9" fmla="*/ 176531 h 2053753"/>
              <a:gd name="connsiteX10" fmla="*/ 169566 w 1886427"/>
              <a:gd name="connsiteY10" fmla="*/ 146386 h 2053753"/>
              <a:gd name="connsiteX11" fmla="*/ 254977 w 1886427"/>
              <a:gd name="connsiteY11" fmla="*/ 111217 h 2053753"/>
              <a:gd name="connsiteX12" fmla="*/ 330340 w 1886427"/>
              <a:gd name="connsiteY12" fmla="*/ 101169 h 2053753"/>
              <a:gd name="connsiteX13" fmla="*/ 385606 w 1886427"/>
              <a:gd name="connsiteY13" fmla="*/ 161459 h 2053753"/>
              <a:gd name="connsiteX14" fmla="*/ 380581 w 1886427"/>
              <a:gd name="connsiteY14" fmla="*/ 261942 h 2053753"/>
              <a:gd name="connsiteX15" fmla="*/ 400678 w 1886427"/>
              <a:gd name="connsiteY15" fmla="*/ 407644 h 2053753"/>
              <a:gd name="connsiteX16" fmla="*/ 430823 w 1886427"/>
              <a:gd name="connsiteY16" fmla="*/ 513151 h 2053753"/>
              <a:gd name="connsiteX17" fmla="*/ 445896 w 1886427"/>
              <a:gd name="connsiteY17" fmla="*/ 588514 h 2053753"/>
              <a:gd name="connsiteX18" fmla="*/ 460968 w 1886427"/>
              <a:gd name="connsiteY18" fmla="*/ 678949 h 2053753"/>
              <a:gd name="connsiteX19" fmla="*/ 491113 w 1886427"/>
              <a:gd name="connsiteY19" fmla="*/ 759336 h 2053753"/>
              <a:gd name="connsiteX20" fmla="*/ 842806 w 1886427"/>
              <a:gd name="connsiteY20" fmla="*/ 1111028 h 2053753"/>
              <a:gd name="connsiteX21" fmla="*/ 817685 w 1886427"/>
              <a:gd name="connsiteY21" fmla="*/ 1055762 h 2053753"/>
              <a:gd name="connsiteX22" fmla="*/ 787540 w 1886427"/>
              <a:gd name="connsiteY22" fmla="*/ 935182 h 2053753"/>
              <a:gd name="connsiteX23" fmla="*/ 767443 w 1886427"/>
              <a:gd name="connsiteY23" fmla="*/ 809578 h 2053753"/>
              <a:gd name="connsiteX24" fmla="*/ 762419 w 1886427"/>
              <a:gd name="connsiteY24" fmla="*/ 653828 h 2053753"/>
              <a:gd name="connsiteX25" fmla="*/ 762419 w 1886427"/>
              <a:gd name="connsiteY25" fmla="*/ 543296 h 2053753"/>
              <a:gd name="connsiteX26" fmla="*/ 752370 w 1886427"/>
              <a:gd name="connsiteY26" fmla="*/ 427740 h 2053753"/>
              <a:gd name="connsiteX27" fmla="*/ 737298 w 1886427"/>
              <a:gd name="connsiteY27" fmla="*/ 307160 h 2053753"/>
              <a:gd name="connsiteX28" fmla="*/ 697105 w 1886427"/>
              <a:gd name="connsiteY28" fmla="*/ 226773 h 2053753"/>
              <a:gd name="connsiteX29" fmla="*/ 682032 w 1886427"/>
              <a:gd name="connsiteY29" fmla="*/ 116241 h 2053753"/>
              <a:gd name="connsiteX30" fmla="*/ 702129 w 1886427"/>
              <a:gd name="connsiteY30" fmla="*/ 50927 h 2053753"/>
              <a:gd name="connsiteX31" fmla="*/ 717201 w 1886427"/>
              <a:gd name="connsiteY31" fmla="*/ 40879 h 2053753"/>
              <a:gd name="connsiteX32" fmla="*/ 762419 w 1886427"/>
              <a:gd name="connsiteY32" fmla="*/ 20782 h 2053753"/>
              <a:gd name="connsiteX33" fmla="*/ 832757 w 1886427"/>
              <a:gd name="connsiteY33" fmla="*/ 685 h 2053753"/>
              <a:gd name="connsiteX34" fmla="*/ 903096 w 1886427"/>
              <a:gd name="connsiteY34" fmla="*/ 5710 h 2053753"/>
              <a:gd name="connsiteX35" fmla="*/ 953338 w 1886427"/>
              <a:gd name="connsiteY35" fmla="*/ 15758 h 2053753"/>
              <a:gd name="connsiteX36" fmla="*/ 1008603 w 1886427"/>
              <a:gd name="connsiteY36" fmla="*/ 76048 h 2053753"/>
              <a:gd name="connsiteX37" fmla="*/ 1068894 w 1886427"/>
              <a:gd name="connsiteY37" fmla="*/ 146386 h 2053753"/>
              <a:gd name="connsiteX38" fmla="*/ 1099039 w 1886427"/>
              <a:gd name="connsiteY38" fmla="*/ 392571 h 2053753"/>
              <a:gd name="connsiteX39" fmla="*/ 1099039 w 1886427"/>
              <a:gd name="connsiteY39" fmla="*/ 417692 h 2053753"/>
              <a:gd name="connsiteX40" fmla="*/ 1099039 w 1886427"/>
              <a:gd name="connsiteY40" fmla="*/ 553345 h 2053753"/>
              <a:gd name="connsiteX41" fmla="*/ 1099039 w 1886427"/>
              <a:gd name="connsiteY41" fmla="*/ 653828 h 2053753"/>
              <a:gd name="connsiteX42" fmla="*/ 1058845 w 1886427"/>
              <a:gd name="connsiteY42" fmla="*/ 749288 h 2053753"/>
              <a:gd name="connsiteX43" fmla="*/ 1028700 w 1886427"/>
              <a:gd name="connsiteY43" fmla="*/ 824650 h 2053753"/>
              <a:gd name="connsiteX44" fmla="*/ 1023676 w 1886427"/>
              <a:gd name="connsiteY44" fmla="*/ 884940 h 2053753"/>
              <a:gd name="connsiteX45" fmla="*/ 1063869 w 1886427"/>
              <a:gd name="connsiteY45" fmla="*/ 985424 h 2053753"/>
              <a:gd name="connsiteX46" fmla="*/ 1104063 w 1886427"/>
              <a:gd name="connsiteY46" fmla="*/ 1065811 h 2053753"/>
              <a:gd name="connsiteX47" fmla="*/ 1179425 w 1886427"/>
              <a:gd name="connsiteY47" fmla="*/ 1221560 h 2053753"/>
              <a:gd name="connsiteX48" fmla="*/ 1184450 w 1886427"/>
              <a:gd name="connsiteY48" fmla="*/ 1296923 h 2053753"/>
              <a:gd name="connsiteX49" fmla="*/ 1184450 w 1886427"/>
              <a:gd name="connsiteY49" fmla="*/ 1377310 h 2053753"/>
              <a:gd name="connsiteX50" fmla="*/ 1149280 w 1886427"/>
              <a:gd name="connsiteY50" fmla="*/ 1457696 h 2053753"/>
              <a:gd name="connsiteX51" fmla="*/ 817685 w 1886427"/>
              <a:gd name="connsiteY51" fmla="*/ 1919921 h 2053753"/>
              <a:gd name="connsiteX52" fmla="*/ 888023 w 1886427"/>
              <a:gd name="connsiteY52" fmla="*/ 2045525 h 2053753"/>
              <a:gd name="connsiteX53" fmla="*/ 963386 w 1886427"/>
              <a:gd name="connsiteY53" fmla="*/ 2035477 h 2053753"/>
              <a:gd name="connsiteX54" fmla="*/ 1033724 w 1886427"/>
              <a:gd name="connsiteY54" fmla="*/ 1985235 h 2053753"/>
              <a:gd name="connsiteX55" fmla="*/ 1109087 w 1886427"/>
              <a:gd name="connsiteY55" fmla="*/ 1904848 h 2053753"/>
              <a:gd name="connsiteX56" fmla="*/ 1219619 w 1886427"/>
              <a:gd name="connsiteY56" fmla="*/ 1744074 h 2053753"/>
              <a:gd name="connsiteX57" fmla="*/ 1294981 w 1886427"/>
              <a:gd name="connsiteY57" fmla="*/ 1563204 h 2053753"/>
              <a:gd name="connsiteX58" fmla="*/ 1505997 w 1886427"/>
              <a:gd name="connsiteY58" fmla="*/ 241846 h 2053753"/>
              <a:gd name="connsiteX59" fmla="*/ 1505997 w 1886427"/>
              <a:gd name="connsiteY59" fmla="*/ 503103 h 2053753"/>
              <a:gd name="connsiteX60" fmla="*/ 1511021 w 1886427"/>
              <a:gd name="connsiteY60" fmla="*/ 628707 h 2053753"/>
              <a:gd name="connsiteX61" fmla="*/ 1551214 w 1886427"/>
              <a:gd name="connsiteY61" fmla="*/ 699046 h 2053753"/>
              <a:gd name="connsiteX62" fmla="*/ 1581359 w 1886427"/>
              <a:gd name="connsiteY62" fmla="*/ 804553 h 2053753"/>
              <a:gd name="connsiteX63" fmla="*/ 1596432 w 1886427"/>
              <a:gd name="connsiteY63" fmla="*/ 905037 h 2053753"/>
              <a:gd name="connsiteX64" fmla="*/ 1566287 w 1886427"/>
              <a:gd name="connsiteY64" fmla="*/ 1065811 h 2053753"/>
              <a:gd name="connsiteX65" fmla="*/ 1571311 w 1886427"/>
              <a:gd name="connsiteY65" fmla="*/ 1156246 h 2053753"/>
              <a:gd name="connsiteX66" fmla="*/ 1571311 w 1886427"/>
              <a:gd name="connsiteY66" fmla="*/ 1306971 h 2053753"/>
              <a:gd name="connsiteX67" fmla="*/ 1556239 w 1886427"/>
              <a:gd name="connsiteY67" fmla="*/ 1367261 h 2053753"/>
              <a:gd name="connsiteX68" fmla="*/ 1511021 w 1886427"/>
              <a:gd name="connsiteY68" fmla="*/ 1507938 h 2053753"/>
              <a:gd name="connsiteX69" fmla="*/ 1485900 w 1886427"/>
              <a:gd name="connsiteY69" fmla="*/ 1653639 h 2053753"/>
              <a:gd name="connsiteX70" fmla="*/ 1465803 w 1886427"/>
              <a:gd name="connsiteY70" fmla="*/ 1739050 h 2053753"/>
              <a:gd name="connsiteX71" fmla="*/ 1490924 w 1886427"/>
              <a:gd name="connsiteY71" fmla="*/ 1814413 h 2053753"/>
              <a:gd name="connsiteX72" fmla="*/ 1526094 w 1886427"/>
              <a:gd name="connsiteY72" fmla="*/ 1839534 h 2053753"/>
              <a:gd name="connsiteX73" fmla="*/ 1571311 w 1886427"/>
              <a:gd name="connsiteY73" fmla="*/ 1839534 h 2053753"/>
              <a:gd name="connsiteX74" fmla="*/ 1626577 w 1886427"/>
              <a:gd name="connsiteY74" fmla="*/ 1819437 h 2053753"/>
              <a:gd name="connsiteX75" fmla="*/ 1676819 w 1886427"/>
              <a:gd name="connsiteY75" fmla="*/ 1764171 h 2053753"/>
              <a:gd name="connsiteX76" fmla="*/ 1696916 w 1886427"/>
              <a:gd name="connsiteY76" fmla="*/ 1638567 h 2053753"/>
              <a:gd name="connsiteX77" fmla="*/ 1732085 w 1886427"/>
              <a:gd name="connsiteY77" fmla="*/ 1563204 h 2053753"/>
              <a:gd name="connsiteX78" fmla="*/ 1807447 w 1886427"/>
              <a:gd name="connsiteY78" fmla="*/ 1497890 h 2053753"/>
              <a:gd name="connsiteX79" fmla="*/ 1867738 w 1886427"/>
              <a:gd name="connsiteY79" fmla="*/ 1322044 h 2053753"/>
              <a:gd name="connsiteX80" fmla="*/ 1882810 w 1886427"/>
              <a:gd name="connsiteY80" fmla="*/ 1246681 h 2053753"/>
              <a:gd name="connsiteX81" fmla="*/ 1882810 w 1886427"/>
              <a:gd name="connsiteY81" fmla="*/ 1141173 h 2053753"/>
              <a:gd name="connsiteX82" fmla="*/ 1842617 w 1886427"/>
              <a:gd name="connsiteY82" fmla="*/ 1040690 h 2053753"/>
              <a:gd name="connsiteX83" fmla="*/ 1832568 w 1886427"/>
              <a:gd name="connsiteY83" fmla="*/ 955279 h 2053753"/>
              <a:gd name="connsiteX0" fmla="*/ 59034 w 1886427"/>
              <a:gd name="connsiteY0" fmla="*/ 1141173 h 2053753"/>
              <a:gd name="connsiteX1" fmla="*/ 94203 w 1886427"/>
              <a:gd name="connsiteY1" fmla="*/ 1070835 h 2053753"/>
              <a:gd name="connsiteX2" fmla="*/ 114300 w 1886427"/>
              <a:gd name="connsiteY2" fmla="*/ 920110 h 2053753"/>
              <a:gd name="connsiteX3" fmla="*/ 74107 w 1886427"/>
              <a:gd name="connsiteY3" fmla="*/ 749288 h 2053753"/>
              <a:gd name="connsiteX4" fmla="*/ 33913 w 1886427"/>
              <a:gd name="connsiteY4" fmla="*/ 663877 h 2053753"/>
              <a:gd name="connsiteX5" fmla="*/ 3768 w 1886427"/>
              <a:gd name="connsiteY5" fmla="*/ 508127 h 2053753"/>
              <a:gd name="connsiteX6" fmla="*/ 3768 w 1886427"/>
              <a:gd name="connsiteY6" fmla="*/ 397595 h 2053753"/>
              <a:gd name="connsiteX7" fmla="*/ 33913 w 1886427"/>
              <a:gd name="connsiteY7" fmla="*/ 266967 h 2053753"/>
              <a:gd name="connsiteX8" fmla="*/ 104252 w 1886427"/>
              <a:gd name="connsiteY8" fmla="*/ 176531 h 2053753"/>
              <a:gd name="connsiteX9" fmla="*/ 169566 w 1886427"/>
              <a:gd name="connsiteY9" fmla="*/ 146386 h 2053753"/>
              <a:gd name="connsiteX10" fmla="*/ 254977 w 1886427"/>
              <a:gd name="connsiteY10" fmla="*/ 111217 h 2053753"/>
              <a:gd name="connsiteX11" fmla="*/ 330340 w 1886427"/>
              <a:gd name="connsiteY11" fmla="*/ 101169 h 2053753"/>
              <a:gd name="connsiteX12" fmla="*/ 385606 w 1886427"/>
              <a:gd name="connsiteY12" fmla="*/ 161459 h 2053753"/>
              <a:gd name="connsiteX13" fmla="*/ 380581 w 1886427"/>
              <a:gd name="connsiteY13" fmla="*/ 261942 h 2053753"/>
              <a:gd name="connsiteX14" fmla="*/ 400678 w 1886427"/>
              <a:gd name="connsiteY14" fmla="*/ 407644 h 2053753"/>
              <a:gd name="connsiteX15" fmla="*/ 430823 w 1886427"/>
              <a:gd name="connsiteY15" fmla="*/ 513151 h 2053753"/>
              <a:gd name="connsiteX16" fmla="*/ 445896 w 1886427"/>
              <a:gd name="connsiteY16" fmla="*/ 588514 h 2053753"/>
              <a:gd name="connsiteX17" fmla="*/ 460968 w 1886427"/>
              <a:gd name="connsiteY17" fmla="*/ 678949 h 2053753"/>
              <a:gd name="connsiteX18" fmla="*/ 491113 w 1886427"/>
              <a:gd name="connsiteY18" fmla="*/ 759336 h 2053753"/>
              <a:gd name="connsiteX19" fmla="*/ 842806 w 1886427"/>
              <a:gd name="connsiteY19" fmla="*/ 1111028 h 2053753"/>
              <a:gd name="connsiteX20" fmla="*/ 817685 w 1886427"/>
              <a:gd name="connsiteY20" fmla="*/ 1055762 h 2053753"/>
              <a:gd name="connsiteX21" fmla="*/ 787540 w 1886427"/>
              <a:gd name="connsiteY21" fmla="*/ 935182 h 2053753"/>
              <a:gd name="connsiteX22" fmla="*/ 767443 w 1886427"/>
              <a:gd name="connsiteY22" fmla="*/ 809578 h 2053753"/>
              <a:gd name="connsiteX23" fmla="*/ 762419 w 1886427"/>
              <a:gd name="connsiteY23" fmla="*/ 653828 h 2053753"/>
              <a:gd name="connsiteX24" fmla="*/ 762419 w 1886427"/>
              <a:gd name="connsiteY24" fmla="*/ 543296 h 2053753"/>
              <a:gd name="connsiteX25" fmla="*/ 752370 w 1886427"/>
              <a:gd name="connsiteY25" fmla="*/ 427740 h 2053753"/>
              <a:gd name="connsiteX26" fmla="*/ 737298 w 1886427"/>
              <a:gd name="connsiteY26" fmla="*/ 307160 h 2053753"/>
              <a:gd name="connsiteX27" fmla="*/ 697105 w 1886427"/>
              <a:gd name="connsiteY27" fmla="*/ 226773 h 2053753"/>
              <a:gd name="connsiteX28" fmla="*/ 682032 w 1886427"/>
              <a:gd name="connsiteY28" fmla="*/ 116241 h 2053753"/>
              <a:gd name="connsiteX29" fmla="*/ 702129 w 1886427"/>
              <a:gd name="connsiteY29" fmla="*/ 50927 h 2053753"/>
              <a:gd name="connsiteX30" fmla="*/ 717201 w 1886427"/>
              <a:gd name="connsiteY30" fmla="*/ 40879 h 2053753"/>
              <a:gd name="connsiteX31" fmla="*/ 762419 w 1886427"/>
              <a:gd name="connsiteY31" fmla="*/ 20782 h 2053753"/>
              <a:gd name="connsiteX32" fmla="*/ 832757 w 1886427"/>
              <a:gd name="connsiteY32" fmla="*/ 685 h 2053753"/>
              <a:gd name="connsiteX33" fmla="*/ 903096 w 1886427"/>
              <a:gd name="connsiteY33" fmla="*/ 5710 h 2053753"/>
              <a:gd name="connsiteX34" fmla="*/ 953338 w 1886427"/>
              <a:gd name="connsiteY34" fmla="*/ 15758 h 2053753"/>
              <a:gd name="connsiteX35" fmla="*/ 1008603 w 1886427"/>
              <a:gd name="connsiteY35" fmla="*/ 76048 h 2053753"/>
              <a:gd name="connsiteX36" fmla="*/ 1068894 w 1886427"/>
              <a:gd name="connsiteY36" fmla="*/ 146386 h 2053753"/>
              <a:gd name="connsiteX37" fmla="*/ 1099039 w 1886427"/>
              <a:gd name="connsiteY37" fmla="*/ 392571 h 2053753"/>
              <a:gd name="connsiteX38" fmla="*/ 1099039 w 1886427"/>
              <a:gd name="connsiteY38" fmla="*/ 417692 h 2053753"/>
              <a:gd name="connsiteX39" fmla="*/ 1099039 w 1886427"/>
              <a:gd name="connsiteY39" fmla="*/ 553345 h 2053753"/>
              <a:gd name="connsiteX40" fmla="*/ 1099039 w 1886427"/>
              <a:gd name="connsiteY40" fmla="*/ 653828 h 2053753"/>
              <a:gd name="connsiteX41" fmla="*/ 1058845 w 1886427"/>
              <a:gd name="connsiteY41" fmla="*/ 749288 h 2053753"/>
              <a:gd name="connsiteX42" fmla="*/ 1028700 w 1886427"/>
              <a:gd name="connsiteY42" fmla="*/ 824650 h 2053753"/>
              <a:gd name="connsiteX43" fmla="*/ 1023676 w 1886427"/>
              <a:gd name="connsiteY43" fmla="*/ 884940 h 2053753"/>
              <a:gd name="connsiteX44" fmla="*/ 1063869 w 1886427"/>
              <a:gd name="connsiteY44" fmla="*/ 985424 h 2053753"/>
              <a:gd name="connsiteX45" fmla="*/ 1104063 w 1886427"/>
              <a:gd name="connsiteY45" fmla="*/ 1065811 h 2053753"/>
              <a:gd name="connsiteX46" fmla="*/ 1179425 w 1886427"/>
              <a:gd name="connsiteY46" fmla="*/ 1221560 h 2053753"/>
              <a:gd name="connsiteX47" fmla="*/ 1184450 w 1886427"/>
              <a:gd name="connsiteY47" fmla="*/ 1296923 h 2053753"/>
              <a:gd name="connsiteX48" fmla="*/ 1184450 w 1886427"/>
              <a:gd name="connsiteY48" fmla="*/ 1377310 h 2053753"/>
              <a:gd name="connsiteX49" fmla="*/ 1149280 w 1886427"/>
              <a:gd name="connsiteY49" fmla="*/ 1457696 h 2053753"/>
              <a:gd name="connsiteX50" fmla="*/ 817685 w 1886427"/>
              <a:gd name="connsiteY50" fmla="*/ 1919921 h 2053753"/>
              <a:gd name="connsiteX51" fmla="*/ 888023 w 1886427"/>
              <a:gd name="connsiteY51" fmla="*/ 2045525 h 2053753"/>
              <a:gd name="connsiteX52" fmla="*/ 963386 w 1886427"/>
              <a:gd name="connsiteY52" fmla="*/ 2035477 h 2053753"/>
              <a:gd name="connsiteX53" fmla="*/ 1033724 w 1886427"/>
              <a:gd name="connsiteY53" fmla="*/ 1985235 h 2053753"/>
              <a:gd name="connsiteX54" fmla="*/ 1109087 w 1886427"/>
              <a:gd name="connsiteY54" fmla="*/ 1904848 h 2053753"/>
              <a:gd name="connsiteX55" fmla="*/ 1219619 w 1886427"/>
              <a:gd name="connsiteY55" fmla="*/ 1744074 h 2053753"/>
              <a:gd name="connsiteX56" fmla="*/ 1294981 w 1886427"/>
              <a:gd name="connsiteY56" fmla="*/ 1563204 h 2053753"/>
              <a:gd name="connsiteX57" fmla="*/ 1505997 w 1886427"/>
              <a:gd name="connsiteY57" fmla="*/ 241846 h 2053753"/>
              <a:gd name="connsiteX58" fmla="*/ 1505997 w 1886427"/>
              <a:gd name="connsiteY58" fmla="*/ 503103 h 2053753"/>
              <a:gd name="connsiteX59" fmla="*/ 1511021 w 1886427"/>
              <a:gd name="connsiteY59" fmla="*/ 628707 h 2053753"/>
              <a:gd name="connsiteX60" fmla="*/ 1551214 w 1886427"/>
              <a:gd name="connsiteY60" fmla="*/ 699046 h 2053753"/>
              <a:gd name="connsiteX61" fmla="*/ 1581359 w 1886427"/>
              <a:gd name="connsiteY61" fmla="*/ 804553 h 2053753"/>
              <a:gd name="connsiteX62" fmla="*/ 1596432 w 1886427"/>
              <a:gd name="connsiteY62" fmla="*/ 905037 h 2053753"/>
              <a:gd name="connsiteX63" fmla="*/ 1566287 w 1886427"/>
              <a:gd name="connsiteY63" fmla="*/ 1065811 h 2053753"/>
              <a:gd name="connsiteX64" fmla="*/ 1571311 w 1886427"/>
              <a:gd name="connsiteY64" fmla="*/ 1156246 h 2053753"/>
              <a:gd name="connsiteX65" fmla="*/ 1571311 w 1886427"/>
              <a:gd name="connsiteY65" fmla="*/ 1306971 h 2053753"/>
              <a:gd name="connsiteX66" fmla="*/ 1556239 w 1886427"/>
              <a:gd name="connsiteY66" fmla="*/ 1367261 h 2053753"/>
              <a:gd name="connsiteX67" fmla="*/ 1511021 w 1886427"/>
              <a:gd name="connsiteY67" fmla="*/ 1507938 h 2053753"/>
              <a:gd name="connsiteX68" fmla="*/ 1485900 w 1886427"/>
              <a:gd name="connsiteY68" fmla="*/ 1653639 h 2053753"/>
              <a:gd name="connsiteX69" fmla="*/ 1465803 w 1886427"/>
              <a:gd name="connsiteY69" fmla="*/ 1739050 h 2053753"/>
              <a:gd name="connsiteX70" fmla="*/ 1490924 w 1886427"/>
              <a:gd name="connsiteY70" fmla="*/ 1814413 h 2053753"/>
              <a:gd name="connsiteX71" fmla="*/ 1526094 w 1886427"/>
              <a:gd name="connsiteY71" fmla="*/ 1839534 h 2053753"/>
              <a:gd name="connsiteX72" fmla="*/ 1571311 w 1886427"/>
              <a:gd name="connsiteY72" fmla="*/ 1839534 h 2053753"/>
              <a:gd name="connsiteX73" fmla="*/ 1626577 w 1886427"/>
              <a:gd name="connsiteY73" fmla="*/ 1819437 h 2053753"/>
              <a:gd name="connsiteX74" fmla="*/ 1676819 w 1886427"/>
              <a:gd name="connsiteY74" fmla="*/ 1764171 h 2053753"/>
              <a:gd name="connsiteX75" fmla="*/ 1696916 w 1886427"/>
              <a:gd name="connsiteY75" fmla="*/ 1638567 h 2053753"/>
              <a:gd name="connsiteX76" fmla="*/ 1732085 w 1886427"/>
              <a:gd name="connsiteY76" fmla="*/ 1563204 h 2053753"/>
              <a:gd name="connsiteX77" fmla="*/ 1807447 w 1886427"/>
              <a:gd name="connsiteY77" fmla="*/ 1497890 h 2053753"/>
              <a:gd name="connsiteX78" fmla="*/ 1867738 w 1886427"/>
              <a:gd name="connsiteY78" fmla="*/ 1322044 h 2053753"/>
              <a:gd name="connsiteX79" fmla="*/ 1882810 w 1886427"/>
              <a:gd name="connsiteY79" fmla="*/ 1246681 h 2053753"/>
              <a:gd name="connsiteX80" fmla="*/ 1882810 w 1886427"/>
              <a:gd name="connsiteY80" fmla="*/ 1141173 h 2053753"/>
              <a:gd name="connsiteX81" fmla="*/ 1842617 w 1886427"/>
              <a:gd name="connsiteY81" fmla="*/ 1040690 h 2053753"/>
              <a:gd name="connsiteX82" fmla="*/ 1832568 w 1886427"/>
              <a:gd name="connsiteY82" fmla="*/ 955279 h 2053753"/>
              <a:gd name="connsiteX0" fmla="*/ 94203 w 1886427"/>
              <a:gd name="connsiteY0" fmla="*/ 1070835 h 2053753"/>
              <a:gd name="connsiteX1" fmla="*/ 114300 w 1886427"/>
              <a:gd name="connsiteY1" fmla="*/ 920110 h 2053753"/>
              <a:gd name="connsiteX2" fmla="*/ 74107 w 1886427"/>
              <a:gd name="connsiteY2" fmla="*/ 749288 h 2053753"/>
              <a:gd name="connsiteX3" fmla="*/ 33913 w 1886427"/>
              <a:gd name="connsiteY3" fmla="*/ 663877 h 2053753"/>
              <a:gd name="connsiteX4" fmla="*/ 3768 w 1886427"/>
              <a:gd name="connsiteY4" fmla="*/ 508127 h 2053753"/>
              <a:gd name="connsiteX5" fmla="*/ 3768 w 1886427"/>
              <a:gd name="connsiteY5" fmla="*/ 397595 h 2053753"/>
              <a:gd name="connsiteX6" fmla="*/ 33913 w 1886427"/>
              <a:gd name="connsiteY6" fmla="*/ 266967 h 2053753"/>
              <a:gd name="connsiteX7" fmla="*/ 104252 w 1886427"/>
              <a:gd name="connsiteY7" fmla="*/ 176531 h 2053753"/>
              <a:gd name="connsiteX8" fmla="*/ 169566 w 1886427"/>
              <a:gd name="connsiteY8" fmla="*/ 146386 h 2053753"/>
              <a:gd name="connsiteX9" fmla="*/ 254977 w 1886427"/>
              <a:gd name="connsiteY9" fmla="*/ 111217 h 2053753"/>
              <a:gd name="connsiteX10" fmla="*/ 330340 w 1886427"/>
              <a:gd name="connsiteY10" fmla="*/ 101169 h 2053753"/>
              <a:gd name="connsiteX11" fmla="*/ 385606 w 1886427"/>
              <a:gd name="connsiteY11" fmla="*/ 161459 h 2053753"/>
              <a:gd name="connsiteX12" fmla="*/ 380581 w 1886427"/>
              <a:gd name="connsiteY12" fmla="*/ 261942 h 2053753"/>
              <a:gd name="connsiteX13" fmla="*/ 400678 w 1886427"/>
              <a:gd name="connsiteY13" fmla="*/ 407644 h 2053753"/>
              <a:gd name="connsiteX14" fmla="*/ 430823 w 1886427"/>
              <a:gd name="connsiteY14" fmla="*/ 513151 h 2053753"/>
              <a:gd name="connsiteX15" fmla="*/ 445896 w 1886427"/>
              <a:gd name="connsiteY15" fmla="*/ 588514 h 2053753"/>
              <a:gd name="connsiteX16" fmla="*/ 460968 w 1886427"/>
              <a:gd name="connsiteY16" fmla="*/ 678949 h 2053753"/>
              <a:gd name="connsiteX17" fmla="*/ 491113 w 1886427"/>
              <a:gd name="connsiteY17" fmla="*/ 759336 h 2053753"/>
              <a:gd name="connsiteX18" fmla="*/ 842806 w 1886427"/>
              <a:gd name="connsiteY18" fmla="*/ 1111028 h 2053753"/>
              <a:gd name="connsiteX19" fmla="*/ 817685 w 1886427"/>
              <a:gd name="connsiteY19" fmla="*/ 1055762 h 2053753"/>
              <a:gd name="connsiteX20" fmla="*/ 787540 w 1886427"/>
              <a:gd name="connsiteY20" fmla="*/ 935182 h 2053753"/>
              <a:gd name="connsiteX21" fmla="*/ 767443 w 1886427"/>
              <a:gd name="connsiteY21" fmla="*/ 809578 h 2053753"/>
              <a:gd name="connsiteX22" fmla="*/ 762419 w 1886427"/>
              <a:gd name="connsiteY22" fmla="*/ 653828 h 2053753"/>
              <a:gd name="connsiteX23" fmla="*/ 762419 w 1886427"/>
              <a:gd name="connsiteY23" fmla="*/ 543296 h 2053753"/>
              <a:gd name="connsiteX24" fmla="*/ 752370 w 1886427"/>
              <a:gd name="connsiteY24" fmla="*/ 427740 h 2053753"/>
              <a:gd name="connsiteX25" fmla="*/ 737298 w 1886427"/>
              <a:gd name="connsiteY25" fmla="*/ 307160 h 2053753"/>
              <a:gd name="connsiteX26" fmla="*/ 697105 w 1886427"/>
              <a:gd name="connsiteY26" fmla="*/ 226773 h 2053753"/>
              <a:gd name="connsiteX27" fmla="*/ 682032 w 1886427"/>
              <a:gd name="connsiteY27" fmla="*/ 116241 h 2053753"/>
              <a:gd name="connsiteX28" fmla="*/ 702129 w 1886427"/>
              <a:gd name="connsiteY28" fmla="*/ 50927 h 2053753"/>
              <a:gd name="connsiteX29" fmla="*/ 717201 w 1886427"/>
              <a:gd name="connsiteY29" fmla="*/ 40879 h 2053753"/>
              <a:gd name="connsiteX30" fmla="*/ 762419 w 1886427"/>
              <a:gd name="connsiteY30" fmla="*/ 20782 h 2053753"/>
              <a:gd name="connsiteX31" fmla="*/ 832757 w 1886427"/>
              <a:gd name="connsiteY31" fmla="*/ 685 h 2053753"/>
              <a:gd name="connsiteX32" fmla="*/ 903096 w 1886427"/>
              <a:gd name="connsiteY32" fmla="*/ 5710 h 2053753"/>
              <a:gd name="connsiteX33" fmla="*/ 953338 w 1886427"/>
              <a:gd name="connsiteY33" fmla="*/ 15758 h 2053753"/>
              <a:gd name="connsiteX34" fmla="*/ 1008603 w 1886427"/>
              <a:gd name="connsiteY34" fmla="*/ 76048 h 2053753"/>
              <a:gd name="connsiteX35" fmla="*/ 1068894 w 1886427"/>
              <a:gd name="connsiteY35" fmla="*/ 146386 h 2053753"/>
              <a:gd name="connsiteX36" fmla="*/ 1099039 w 1886427"/>
              <a:gd name="connsiteY36" fmla="*/ 392571 h 2053753"/>
              <a:gd name="connsiteX37" fmla="*/ 1099039 w 1886427"/>
              <a:gd name="connsiteY37" fmla="*/ 417692 h 2053753"/>
              <a:gd name="connsiteX38" fmla="*/ 1099039 w 1886427"/>
              <a:gd name="connsiteY38" fmla="*/ 553345 h 2053753"/>
              <a:gd name="connsiteX39" fmla="*/ 1099039 w 1886427"/>
              <a:gd name="connsiteY39" fmla="*/ 653828 h 2053753"/>
              <a:gd name="connsiteX40" fmla="*/ 1058845 w 1886427"/>
              <a:gd name="connsiteY40" fmla="*/ 749288 h 2053753"/>
              <a:gd name="connsiteX41" fmla="*/ 1028700 w 1886427"/>
              <a:gd name="connsiteY41" fmla="*/ 824650 h 2053753"/>
              <a:gd name="connsiteX42" fmla="*/ 1023676 w 1886427"/>
              <a:gd name="connsiteY42" fmla="*/ 884940 h 2053753"/>
              <a:gd name="connsiteX43" fmla="*/ 1063869 w 1886427"/>
              <a:gd name="connsiteY43" fmla="*/ 985424 h 2053753"/>
              <a:gd name="connsiteX44" fmla="*/ 1104063 w 1886427"/>
              <a:gd name="connsiteY44" fmla="*/ 1065811 h 2053753"/>
              <a:gd name="connsiteX45" fmla="*/ 1179425 w 1886427"/>
              <a:gd name="connsiteY45" fmla="*/ 1221560 h 2053753"/>
              <a:gd name="connsiteX46" fmla="*/ 1184450 w 1886427"/>
              <a:gd name="connsiteY46" fmla="*/ 1296923 h 2053753"/>
              <a:gd name="connsiteX47" fmla="*/ 1184450 w 1886427"/>
              <a:gd name="connsiteY47" fmla="*/ 1377310 h 2053753"/>
              <a:gd name="connsiteX48" fmla="*/ 1149280 w 1886427"/>
              <a:gd name="connsiteY48" fmla="*/ 1457696 h 2053753"/>
              <a:gd name="connsiteX49" fmla="*/ 817685 w 1886427"/>
              <a:gd name="connsiteY49" fmla="*/ 1919921 h 2053753"/>
              <a:gd name="connsiteX50" fmla="*/ 888023 w 1886427"/>
              <a:gd name="connsiteY50" fmla="*/ 2045525 h 2053753"/>
              <a:gd name="connsiteX51" fmla="*/ 963386 w 1886427"/>
              <a:gd name="connsiteY51" fmla="*/ 2035477 h 2053753"/>
              <a:gd name="connsiteX52" fmla="*/ 1033724 w 1886427"/>
              <a:gd name="connsiteY52" fmla="*/ 1985235 h 2053753"/>
              <a:gd name="connsiteX53" fmla="*/ 1109087 w 1886427"/>
              <a:gd name="connsiteY53" fmla="*/ 1904848 h 2053753"/>
              <a:gd name="connsiteX54" fmla="*/ 1219619 w 1886427"/>
              <a:gd name="connsiteY54" fmla="*/ 1744074 h 2053753"/>
              <a:gd name="connsiteX55" fmla="*/ 1294981 w 1886427"/>
              <a:gd name="connsiteY55" fmla="*/ 1563204 h 2053753"/>
              <a:gd name="connsiteX56" fmla="*/ 1505997 w 1886427"/>
              <a:gd name="connsiteY56" fmla="*/ 241846 h 2053753"/>
              <a:gd name="connsiteX57" fmla="*/ 1505997 w 1886427"/>
              <a:gd name="connsiteY57" fmla="*/ 503103 h 2053753"/>
              <a:gd name="connsiteX58" fmla="*/ 1511021 w 1886427"/>
              <a:gd name="connsiteY58" fmla="*/ 628707 h 2053753"/>
              <a:gd name="connsiteX59" fmla="*/ 1551214 w 1886427"/>
              <a:gd name="connsiteY59" fmla="*/ 699046 h 2053753"/>
              <a:gd name="connsiteX60" fmla="*/ 1581359 w 1886427"/>
              <a:gd name="connsiteY60" fmla="*/ 804553 h 2053753"/>
              <a:gd name="connsiteX61" fmla="*/ 1596432 w 1886427"/>
              <a:gd name="connsiteY61" fmla="*/ 905037 h 2053753"/>
              <a:gd name="connsiteX62" fmla="*/ 1566287 w 1886427"/>
              <a:gd name="connsiteY62" fmla="*/ 1065811 h 2053753"/>
              <a:gd name="connsiteX63" fmla="*/ 1571311 w 1886427"/>
              <a:gd name="connsiteY63" fmla="*/ 1156246 h 2053753"/>
              <a:gd name="connsiteX64" fmla="*/ 1571311 w 1886427"/>
              <a:gd name="connsiteY64" fmla="*/ 1306971 h 2053753"/>
              <a:gd name="connsiteX65" fmla="*/ 1556239 w 1886427"/>
              <a:gd name="connsiteY65" fmla="*/ 1367261 h 2053753"/>
              <a:gd name="connsiteX66" fmla="*/ 1511021 w 1886427"/>
              <a:gd name="connsiteY66" fmla="*/ 1507938 h 2053753"/>
              <a:gd name="connsiteX67" fmla="*/ 1485900 w 1886427"/>
              <a:gd name="connsiteY67" fmla="*/ 1653639 h 2053753"/>
              <a:gd name="connsiteX68" fmla="*/ 1465803 w 1886427"/>
              <a:gd name="connsiteY68" fmla="*/ 1739050 h 2053753"/>
              <a:gd name="connsiteX69" fmla="*/ 1490924 w 1886427"/>
              <a:gd name="connsiteY69" fmla="*/ 1814413 h 2053753"/>
              <a:gd name="connsiteX70" fmla="*/ 1526094 w 1886427"/>
              <a:gd name="connsiteY70" fmla="*/ 1839534 h 2053753"/>
              <a:gd name="connsiteX71" fmla="*/ 1571311 w 1886427"/>
              <a:gd name="connsiteY71" fmla="*/ 1839534 h 2053753"/>
              <a:gd name="connsiteX72" fmla="*/ 1626577 w 1886427"/>
              <a:gd name="connsiteY72" fmla="*/ 1819437 h 2053753"/>
              <a:gd name="connsiteX73" fmla="*/ 1676819 w 1886427"/>
              <a:gd name="connsiteY73" fmla="*/ 1764171 h 2053753"/>
              <a:gd name="connsiteX74" fmla="*/ 1696916 w 1886427"/>
              <a:gd name="connsiteY74" fmla="*/ 1638567 h 2053753"/>
              <a:gd name="connsiteX75" fmla="*/ 1732085 w 1886427"/>
              <a:gd name="connsiteY75" fmla="*/ 1563204 h 2053753"/>
              <a:gd name="connsiteX76" fmla="*/ 1807447 w 1886427"/>
              <a:gd name="connsiteY76" fmla="*/ 1497890 h 2053753"/>
              <a:gd name="connsiteX77" fmla="*/ 1867738 w 1886427"/>
              <a:gd name="connsiteY77" fmla="*/ 1322044 h 2053753"/>
              <a:gd name="connsiteX78" fmla="*/ 1882810 w 1886427"/>
              <a:gd name="connsiteY78" fmla="*/ 1246681 h 2053753"/>
              <a:gd name="connsiteX79" fmla="*/ 1882810 w 1886427"/>
              <a:gd name="connsiteY79" fmla="*/ 1141173 h 2053753"/>
              <a:gd name="connsiteX80" fmla="*/ 1842617 w 1886427"/>
              <a:gd name="connsiteY80" fmla="*/ 1040690 h 2053753"/>
              <a:gd name="connsiteX81" fmla="*/ 1832568 w 1886427"/>
              <a:gd name="connsiteY81" fmla="*/ 955279 h 2053753"/>
              <a:gd name="connsiteX0" fmla="*/ 114300 w 1886427"/>
              <a:gd name="connsiteY0" fmla="*/ 920110 h 2053753"/>
              <a:gd name="connsiteX1" fmla="*/ 74107 w 1886427"/>
              <a:gd name="connsiteY1" fmla="*/ 749288 h 2053753"/>
              <a:gd name="connsiteX2" fmla="*/ 33913 w 1886427"/>
              <a:gd name="connsiteY2" fmla="*/ 663877 h 2053753"/>
              <a:gd name="connsiteX3" fmla="*/ 3768 w 1886427"/>
              <a:gd name="connsiteY3" fmla="*/ 508127 h 2053753"/>
              <a:gd name="connsiteX4" fmla="*/ 3768 w 1886427"/>
              <a:gd name="connsiteY4" fmla="*/ 397595 h 2053753"/>
              <a:gd name="connsiteX5" fmla="*/ 33913 w 1886427"/>
              <a:gd name="connsiteY5" fmla="*/ 266967 h 2053753"/>
              <a:gd name="connsiteX6" fmla="*/ 104252 w 1886427"/>
              <a:gd name="connsiteY6" fmla="*/ 176531 h 2053753"/>
              <a:gd name="connsiteX7" fmla="*/ 169566 w 1886427"/>
              <a:gd name="connsiteY7" fmla="*/ 146386 h 2053753"/>
              <a:gd name="connsiteX8" fmla="*/ 254977 w 1886427"/>
              <a:gd name="connsiteY8" fmla="*/ 111217 h 2053753"/>
              <a:gd name="connsiteX9" fmla="*/ 330340 w 1886427"/>
              <a:gd name="connsiteY9" fmla="*/ 101169 h 2053753"/>
              <a:gd name="connsiteX10" fmla="*/ 385606 w 1886427"/>
              <a:gd name="connsiteY10" fmla="*/ 161459 h 2053753"/>
              <a:gd name="connsiteX11" fmla="*/ 380581 w 1886427"/>
              <a:gd name="connsiteY11" fmla="*/ 261942 h 2053753"/>
              <a:gd name="connsiteX12" fmla="*/ 400678 w 1886427"/>
              <a:gd name="connsiteY12" fmla="*/ 407644 h 2053753"/>
              <a:gd name="connsiteX13" fmla="*/ 430823 w 1886427"/>
              <a:gd name="connsiteY13" fmla="*/ 513151 h 2053753"/>
              <a:gd name="connsiteX14" fmla="*/ 445896 w 1886427"/>
              <a:gd name="connsiteY14" fmla="*/ 588514 h 2053753"/>
              <a:gd name="connsiteX15" fmla="*/ 460968 w 1886427"/>
              <a:gd name="connsiteY15" fmla="*/ 678949 h 2053753"/>
              <a:gd name="connsiteX16" fmla="*/ 491113 w 1886427"/>
              <a:gd name="connsiteY16" fmla="*/ 759336 h 2053753"/>
              <a:gd name="connsiteX17" fmla="*/ 842806 w 1886427"/>
              <a:gd name="connsiteY17" fmla="*/ 1111028 h 2053753"/>
              <a:gd name="connsiteX18" fmla="*/ 817685 w 1886427"/>
              <a:gd name="connsiteY18" fmla="*/ 1055762 h 2053753"/>
              <a:gd name="connsiteX19" fmla="*/ 787540 w 1886427"/>
              <a:gd name="connsiteY19" fmla="*/ 935182 h 2053753"/>
              <a:gd name="connsiteX20" fmla="*/ 767443 w 1886427"/>
              <a:gd name="connsiteY20" fmla="*/ 809578 h 2053753"/>
              <a:gd name="connsiteX21" fmla="*/ 762419 w 1886427"/>
              <a:gd name="connsiteY21" fmla="*/ 653828 h 2053753"/>
              <a:gd name="connsiteX22" fmla="*/ 762419 w 1886427"/>
              <a:gd name="connsiteY22" fmla="*/ 543296 h 2053753"/>
              <a:gd name="connsiteX23" fmla="*/ 752370 w 1886427"/>
              <a:gd name="connsiteY23" fmla="*/ 427740 h 2053753"/>
              <a:gd name="connsiteX24" fmla="*/ 737298 w 1886427"/>
              <a:gd name="connsiteY24" fmla="*/ 307160 h 2053753"/>
              <a:gd name="connsiteX25" fmla="*/ 697105 w 1886427"/>
              <a:gd name="connsiteY25" fmla="*/ 226773 h 2053753"/>
              <a:gd name="connsiteX26" fmla="*/ 682032 w 1886427"/>
              <a:gd name="connsiteY26" fmla="*/ 116241 h 2053753"/>
              <a:gd name="connsiteX27" fmla="*/ 702129 w 1886427"/>
              <a:gd name="connsiteY27" fmla="*/ 50927 h 2053753"/>
              <a:gd name="connsiteX28" fmla="*/ 717201 w 1886427"/>
              <a:gd name="connsiteY28" fmla="*/ 40879 h 2053753"/>
              <a:gd name="connsiteX29" fmla="*/ 762419 w 1886427"/>
              <a:gd name="connsiteY29" fmla="*/ 20782 h 2053753"/>
              <a:gd name="connsiteX30" fmla="*/ 832757 w 1886427"/>
              <a:gd name="connsiteY30" fmla="*/ 685 h 2053753"/>
              <a:gd name="connsiteX31" fmla="*/ 903096 w 1886427"/>
              <a:gd name="connsiteY31" fmla="*/ 5710 h 2053753"/>
              <a:gd name="connsiteX32" fmla="*/ 953338 w 1886427"/>
              <a:gd name="connsiteY32" fmla="*/ 15758 h 2053753"/>
              <a:gd name="connsiteX33" fmla="*/ 1008603 w 1886427"/>
              <a:gd name="connsiteY33" fmla="*/ 76048 h 2053753"/>
              <a:gd name="connsiteX34" fmla="*/ 1068894 w 1886427"/>
              <a:gd name="connsiteY34" fmla="*/ 146386 h 2053753"/>
              <a:gd name="connsiteX35" fmla="*/ 1099039 w 1886427"/>
              <a:gd name="connsiteY35" fmla="*/ 392571 h 2053753"/>
              <a:gd name="connsiteX36" fmla="*/ 1099039 w 1886427"/>
              <a:gd name="connsiteY36" fmla="*/ 417692 h 2053753"/>
              <a:gd name="connsiteX37" fmla="*/ 1099039 w 1886427"/>
              <a:gd name="connsiteY37" fmla="*/ 553345 h 2053753"/>
              <a:gd name="connsiteX38" fmla="*/ 1099039 w 1886427"/>
              <a:gd name="connsiteY38" fmla="*/ 653828 h 2053753"/>
              <a:gd name="connsiteX39" fmla="*/ 1058845 w 1886427"/>
              <a:gd name="connsiteY39" fmla="*/ 749288 h 2053753"/>
              <a:gd name="connsiteX40" fmla="*/ 1028700 w 1886427"/>
              <a:gd name="connsiteY40" fmla="*/ 824650 h 2053753"/>
              <a:gd name="connsiteX41" fmla="*/ 1023676 w 1886427"/>
              <a:gd name="connsiteY41" fmla="*/ 884940 h 2053753"/>
              <a:gd name="connsiteX42" fmla="*/ 1063869 w 1886427"/>
              <a:gd name="connsiteY42" fmla="*/ 985424 h 2053753"/>
              <a:gd name="connsiteX43" fmla="*/ 1104063 w 1886427"/>
              <a:gd name="connsiteY43" fmla="*/ 1065811 h 2053753"/>
              <a:gd name="connsiteX44" fmla="*/ 1179425 w 1886427"/>
              <a:gd name="connsiteY44" fmla="*/ 1221560 h 2053753"/>
              <a:gd name="connsiteX45" fmla="*/ 1184450 w 1886427"/>
              <a:gd name="connsiteY45" fmla="*/ 1296923 h 2053753"/>
              <a:gd name="connsiteX46" fmla="*/ 1184450 w 1886427"/>
              <a:gd name="connsiteY46" fmla="*/ 1377310 h 2053753"/>
              <a:gd name="connsiteX47" fmla="*/ 1149280 w 1886427"/>
              <a:gd name="connsiteY47" fmla="*/ 1457696 h 2053753"/>
              <a:gd name="connsiteX48" fmla="*/ 817685 w 1886427"/>
              <a:gd name="connsiteY48" fmla="*/ 1919921 h 2053753"/>
              <a:gd name="connsiteX49" fmla="*/ 888023 w 1886427"/>
              <a:gd name="connsiteY49" fmla="*/ 2045525 h 2053753"/>
              <a:gd name="connsiteX50" fmla="*/ 963386 w 1886427"/>
              <a:gd name="connsiteY50" fmla="*/ 2035477 h 2053753"/>
              <a:gd name="connsiteX51" fmla="*/ 1033724 w 1886427"/>
              <a:gd name="connsiteY51" fmla="*/ 1985235 h 2053753"/>
              <a:gd name="connsiteX52" fmla="*/ 1109087 w 1886427"/>
              <a:gd name="connsiteY52" fmla="*/ 1904848 h 2053753"/>
              <a:gd name="connsiteX53" fmla="*/ 1219619 w 1886427"/>
              <a:gd name="connsiteY53" fmla="*/ 1744074 h 2053753"/>
              <a:gd name="connsiteX54" fmla="*/ 1294981 w 1886427"/>
              <a:gd name="connsiteY54" fmla="*/ 1563204 h 2053753"/>
              <a:gd name="connsiteX55" fmla="*/ 1505997 w 1886427"/>
              <a:gd name="connsiteY55" fmla="*/ 241846 h 2053753"/>
              <a:gd name="connsiteX56" fmla="*/ 1505997 w 1886427"/>
              <a:gd name="connsiteY56" fmla="*/ 503103 h 2053753"/>
              <a:gd name="connsiteX57" fmla="*/ 1511021 w 1886427"/>
              <a:gd name="connsiteY57" fmla="*/ 628707 h 2053753"/>
              <a:gd name="connsiteX58" fmla="*/ 1551214 w 1886427"/>
              <a:gd name="connsiteY58" fmla="*/ 699046 h 2053753"/>
              <a:gd name="connsiteX59" fmla="*/ 1581359 w 1886427"/>
              <a:gd name="connsiteY59" fmla="*/ 804553 h 2053753"/>
              <a:gd name="connsiteX60" fmla="*/ 1596432 w 1886427"/>
              <a:gd name="connsiteY60" fmla="*/ 905037 h 2053753"/>
              <a:gd name="connsiteX61" fmla="*/ 1566287 w 1886427"/>
              <a:gd name="connsiteY61" fmla="*/ 1065811 h 2053753"/>
              <a:gd name="connsiteX62" fmla="*/ 1571311 w 1886427"/>
              <a:gd name="connsiteY62" fmla="*/ 1156246 h 2053753"/>
              <a:gd name="connsiteX63" fmla="*/ 1571311 w 1886427"/>
              <a:gd name="connsiteY63" fmla="*/ 1306971 h 2053753"/>
              <a:gd name="connsiteX64" fmla="*/ 1556239 w 1886427"/>
              <a:gd name="connsiteY64" fmla="*/ 1367261 h 2053753"/>
              <a:gd name="connsiteX65" fmla="*/ 1511021 w 1886427"/>
              <a:gd name="connsiteY65" fmla="*/ 1507938 h 2053753"/>
              <a:gd name="connsiteX66" fmla="*/ 1485900 w 1886427"/>
              <a:gd name="connsiteY66" fmla="*/ 1653639 h 2053753"/>
              <a:gd name="connsiteX67" fmla="*/ 1465803 w 1886427"/>
              <a:gd name="connsiteY67" fmla="*/ 1739050 h 2053753"/>
              <a:gd name="connsiteX68" fmla="*/ 1490924 w 1886427"/>
              <a:gd name="connsiteY68" fmla="*/ 1814413 h 2053753"/>
              <a:gd name="connsiteX69" fmla="*/ 1526094 w 1886427"/>
              <a:gd name="connsiteY69" fmla="*/ 1839534 h 2053753"/>
              <a:gd name="connsiteX70" fmla="*/ 1571311 w 1886427"/>
              <a:gd name="connsiteY70" fmla="*/ 1839534 h 2053753"/>
              <a:gd name="connsiteX71" fmla="*/ 1626577 w 1886427"/>
              <a:gd name="connsiteY71" fmla="*/ 1819437 h 2053753"/>
              <a:gd name="connsiteX72" fmla="*/ 1676819 w 1886427"/>
              <a:gd name="connsiteY72" fmla="*/ 1764171 h 2053753"/>
              <a:gd name="connsiteX73" fmla="*/ 1696916 w 1886427"/>
              <a:gd name="connsiteY73" fmla="*/ 1638567 h 2053753"/>
              <a:gd name="connsiteX74" fmla="*/ 1732085 w 1886427"/>
              <a:gd name="connsiteY74" fmla="*/ 1563204 h 2053753"/>
              <a:gd name="connsiteX75" fmla="*/ 1807447 w 1886427"/>
              <a:gd name="connsiteY75" fmla="*/ 1497890 h 2053753"/>
              <a:gd name="connsiteX76" fmla="*/ 1867738 w 1886427"/>
              <a:gd name="connsiteY76" fmla="*/ 1322044 h 2053753"/>
              <a:gd name="connsiteX77" fmla="*/ 1882810 w 1886427"/>
              <a:gd name="connsiteY77" fmla="*/ 1246681 h 2053753"/>
              <a:gd name="connsiteX78" fmla="*/ 1882810 w 1886427"/>
              <a:gd name="connsiteY78" fmla="*/ 1141173 h 2053753"/>
              <a:gd name="connsiteX79" fmla="*/ 1842617 w 1886427"/>
              <a:gd name="connsiteY79" fmla="*/ 1040690 h 2053753"/>
              <a:gd name="connsiteX80" fmla="*/ 1832568 w 1886427"/>
              <a:gd name="connsiteY80" fmla="*/ 955279 h 2053753"/>
              <a:gd name="connsiteX0" fmla="*/ 74107 w 1886427"/>
              <a:gd name="connsiteY0" fmla="*/ 749288 h 2053753"/>
              <a:gd name="connsiteX1" fmla="*/ 33913 w 1886427"/>
              <a:gd name="connsiteY1" fmla="*/ 663877 h 2053753"/>
              <a:gd name="connsiteX2" fmla="*/ 3768 w 1886427"/>
              <a:gd name="connsiteY2" fmla="*/ 508127 h 2053753"/>
              <a:gd name="connsiteX3" fmla="*/ 3768 w 1886427"/>
              <a:gd name="connsiteY3" fmla="*/ 397595 h 2053753"/>
              <a:gd name="connsiteX4" fmla="*/ 33913 w 1886427"/>
              <a:gd name="connsiteY4" fmla="*/ 266967 h 2053753"/>
              <a:gd name="connsiteX5" fmla="*/ 104252 w 1886427"/>
              <a:gd name="connsiteY5" fmla="*/ 176531 h 2053753"/>
              <a:gd name="connsiteX6" fmla="*/ 169566 w 1886427"/>
              <a:gd name="connsiteY6" fmla="*/ 146386 h 2053753"/>
              <a:gd name="connsiteX7" fmla="*/ 254977 w 1886427"/>
              <a:gd name="connsiteY7" fmla="*/ 111217 h 2053753"/>
              <a:gd name="connsiteX8" fmla="*/ 330340 w 1886427"/>
              <a:gd name="connsiteY8" fmla="*/ 101169 h 2053753"/>
              <a:gd name="connsiteX9" fmla="*/ 385606 w 1886427"/>
              <a:gd name="connsiteY9" fmla="*/ 161459 h 2053753"/>
              <a:gd name="connsiteX10" fmla="*/ 380581 w 1886427"/>
              <a:gd name="connsiteY10" fmla="*/ 261942 h 2053753"/>
              <a:gd name="connsiteX11" fmla="*/ 400678 w 1886427"/>
              <a:gd name="connsiteY11" fmla="*/ 407644 h 2053753"/>
              <a:gd name="connsiteX12" fmla="*/ 430823 w 1886427"/>
              <a:gd name="connsiteY12" fmla="*/ 513151 h 2053753"/>
              <a:gd name="connsiteX13" fmla="*/ 445896 w 1886427"/>
              <a:gd name="connsiteY13" fmla="*/ 588514 h 2053753"/>
              <a:gd name="connsiteX14" fmla="*/ 460968 w 1886427"/>
              <a:gd name="connsiteY14" fmla="*/ 678949 h 2053753"/>
              <a:gd name="connsiteX15" fmla="*/ 491113 w 1886427"/>
              <a:gd name="connsiteY15" fmla="*/ 759336 h 2053753"/>
              <a:gd name="connsiteX16" fmla="*/ 842806 w 1886427"/>
              <a:gd name="connsiteY16" fmla="*/ 1111028 h 2053753"/>
              <a:gd name="connsiteX17" fmla="*/ 817685 w 1886427"/>
              <a:gd name="connsiteY17" fmla="*/ 1055762 h 2053753"/>
              <a:gd name="connsiteX18" fmla="*/ 787540 w 1886427"/>
              <a:gd name="connsiteY18" fmla="*/ 935182 h 2053753"/>
              <a:gd name="connsiteX19" fmla="*/ 767443 w 1886427"/>
              <a:gd name="connsiteY19" fmla="*/ 809578 h 2053753"/>
              <a:gd name="connsiteX20" fmla="*/ 762419 w 1886427"/>
              <a:gd name="connsiteY20" fmla="*/ 653828 h 2053753"/>
              <a:gd name="connsiteX21" fmla="*/ 762419 w 1886427"/>
              <a:gd name="connsiteY21" fmla="*/ 543296 h 2053753"/>
              <a:gd name="connsiteX22" fmla="*/ 752370 w 1886427"/>
              <a:gd name="connsiteY22" fmla="*/ 427740 h 2053753"/>
              <a:gd name="connsiteX23" fmla="*/ 737298 w 1886427"/>
              <a:gd name="connsiteY23" fmla="*/ 307160 h 2053753"/>
              <a:gd name="connsiteX24" fmla="*/ 697105 w 1886427"/>
              <a:gd name="connsiteY24" fmla="*/ 226773 h 2053753"/>
              <a:gd name="connsiteX25" fmla="*/ 682032 w 1886427"/>
              <a:gd name="connsiteY25" fmla="*/ 116241 h 2053753"/>
              <a:gd name="connsiteX26" fmla="*/ 702129 w 1886427"/>
              <a:gd name="connsiteY26" fmla="*/ 50927 h 2053753"/>
              <a:gd name="connsiteX27" fmla="*/ 717201 w 1886427"/>
              <a:gd name="connsiteY27" fmla="*/ 40879 h 2053753"/>
              <a:gd name="connsiteX28" fmla="*/ 762419 w 1886427"/>
              <a:gd name="connsiteY28" fmla="*/ 20782 h 2053753"/>
              <a:gd name="connsiteX29" fmla="*/ 832757 w 1886427"/>
              <a:gd name="connsiteY29" fmla="*/ 685 h 2053753"/>
              <a:gd name="connsiteX30" fmla="*/ 903096 w 1886427"/>
              <a:gd name="connsiteY30" fmla="*/ 5710 h 2053753"/>
              <a:gd name="connsiteX31" fmla="*/ 953338 w 1886427"/>
              <a:gd name="connsiteY31" fmla="*/ 15758 h 2053753"/>
              <a:gd name="connsiteX32" fmla="*/ 1008603 w 1886427"/>
              <a:gd name="connsiteY32" fmla="*/ 76048 h 2053753"/>
              <a:gd name="connsiteX33" fmla="*/ 1068894 w 1886427"/>
              <a:gd name="connsiteY33" fmla="*/ 146386 h 2053753"/>
              <a:gd name="connsiteX34" fmla="*/ 1099039 w 1886427"/>
              <a:gd name="connsiteY34" fmla="*/ 392571 h 2053753"/>
              <a:gd name="connsiteX35" fmla="*/ 1099039 w 1886427"/>
              <a:gd name="connsiteY35" fmla="*/ 417692 h 2053753"/>
              <a:gd name="connsiteX36" fmla="*/ 1099039 w 1886427"/>
              <a:gd name="connsiteY36" fmla="*/ 553345 h 2053753"/>
              <a:gd name="connsiteX37" fmla="*/ 1099039 w 1886427"/>
              <a:gd name="connsiteY37" fmla="*/ 653828 h 2053753"/>
              <a:gd name="connsiteX38" fmla="*/ 1058845 w 1886427"/>
              <a:gd name="connsiteY38" fmla="*/ 749288 h 2053753"/>
              <a:gd name="connsiteX39" fmla="*/ 1028700 w 1886427"/>
              <a:gd name="connsiteY39" fmla="*/ 824650 h 2053753"/>
              <a:gd name="connsiteX40" fmla="*/ 1023676 w 1886427"/>
              <a:gd name="connsiteY40" fmla="*/ 884940 h 2053753"/>
              <a:gd name="connsiteX41" fmla="*/ 1063869 w 1886427"/>
              <a:gd name="connsiteY41" fmla="*/ 985424 h 2053753"/>
              <a:gd name="connsiteX42" fmla="*/ 1104063 w 1886427"/>
              <a:gd name="connsiteY42" fmla="*/ 1065811 h 2053753"/>
              <a:gd name="connsiteX43" fmla="*/ 1179425 w 1886427"/>
              <a:gd name="connsiteY43" fmla="*/ 1221560 h 2053753"/>
              <a:gd name="connsiteX44" fmla="*/ 1184450 w 1886427"/>
              <a:gd name="connsiteY44" fmla="*/ 1296923 h 2053753"/>
              <a:gd name="connsiteX45" fmla="*/ 1184450 w 1886427"/>
              <a:gd name="connsiteY45" fmla="*/ 1377310 h 2053753"/>
              <a:gd name="connsiteX46" fmla="*/ 1149280 w 1886427"/>
              <a:gd name="connsiteY46" fmla="*/ 1457696 h 2053753"/>
              <a:gd name="connsiteX47" fmla="*/ 817685 w 1886427"/>
              <a:gd name="connsiteY47" fmla="*/ 1919921 h 2053753"/>
              <a:gd name="connsiteX48" fmla="*/ 888023 w 1886427"/>
              <a:gd name="connsiteY48" fmla="*/ 2045525 h 2053753"/>
              <a:gd name="connsiteX49" fmla="*/ 963386 w 1886427"/>
              <a:gd name="connsiteY49" fmla="*/ 2035477 h 2053753"/>
              <a:gd name="connsiteX50" fmla="*/ 1033724 w 1886427"/>
              <a:gd name="connsiteY50" fmla="*/ 1985235 h 2053753"/>
              <a:gd name="connsiteX51" fmla="*/ 1109087 w 1886427"/>
              <a:gd name="connsiteY51" fmla="*/ 1904848 h 2053753"/>
              <a:gd name="connsiteX52" fmla="*/ 1219619 w 1886427"/>
              <a:gd name="connsiteY52" fmla="*/ 1744074 h 2053753"/>
              <a:gd name="connsiteX53" fmla="*/ 1294981 w 1886427"/>
              <a:gd name="connsiteY53" fmla="*/ 1563204 h 2053753"/>
              <a:gd name="connsiteX54" fmla="*/ 1505997 w 1886427"/>
              <a:gd name="connsiteY54" fmla="*/ 241846 h 2053753"/>
              <a:gd name="connsiteX55" fmla="*/ 1505997 w 1886427"/>
              <a:gd name="connsiteY55" fmla="*/ 503103 h 2053753"/>
              <a:gd name="connsiteX56" fmla="*/ 1511021 w 1886427"/>
              <a:gd name="connsiteY56" fmla="*/ 628707 h 2053753"/>
              <a:gd name="connsiteX57" fmla="*/ 1551214 w 1886427"/>
              <a:gd name="connsiteY57" fmla="*/ 699046 h 2053753"/>
              <a:gd name="connsiteX58" fmla="*/ 1581359 w 1886427"/>
              <a:gd name="connsiteY58" fmla="*/ 804553 h 2053753"/>
              <a:gd name="connsiteX59" fmla="*/ 1596432 w 1886427"/>
              <a:gd name="connsiteY59" fmla="*/ 905037 h 2053753"/>
              <a:gd name="connsiteX60" fmla="*/ 1566287 w 1886427"/>
              <a:gd name="connsiteY60" fmla="*/ 1065811 h 2053753"/>
              <a:gd name="connsiteX61" fmla="*/ 1571311 w 1886427"/>
              <a:gd name="connsiteY61" fmla="*/ 1156246 h 2053753"/>
              <a:gd name="connsiteX62" fmla="*/ 1571311 w 1886427"/>
              <a:gd name="connsiteY62" fmla="*/ 1306971 h 2053753"/>
              <a:gd name="connsiteX63" fmla="*/ 1556239 w 1886427"/>
              <a:gd name="connsiteY63" fmla="*/ 1367261 h 2053753"/>
              <a:gd name="connsiteX64" fmla="*/ 1511021 w 1886427"/>
              <a:gd name="connsiteY64" fmla="*/ 1507938 h 2053753"/>
              <a:gd name="connsiteX65" fmla="*/ 1485900 w 1886427"/>
              <a:gd name="connsiteY65" fmla="*/ 1653639 h 2053753"/>
              <a:gd name="connsiteX66" fmla="*/ 1465803 w 1886427"/>
              <a:gd name="connsiteY66" fmla="*/ 1739050 h 2053753"/>
              <a:gd name="connsiteX67" fmla="*/ 1490924 w 1886427"/>
              <a:gd name="connsiteY67" fmla="*/ 1814413 h 2053753"/>
              <a:gd name="connsiteX68" fmla="*/ 1526094 w 1886427"/>
              <a:gd name="connsiteY68" fmla="*/ 1839534 h 2053753"/>
              <a:gd name="connsiteX69" fmla="*/ 1571311 w 1886427"/>
              <a:gd name="connsiteY69" fmla="*/ 1839534 h 2053753"/>
              <a:gd name="connsiteX70" fmla="*/ 1626577 w 1886427"/>
              <a:gd name="connsiteY70" fmla="*/ 1819437 h 2053753"/>
              <a:gd name="connsiteX71" fmla="*/ 1676819 w 1886427"/>
              <a:gd name="connsiteY71" fmla="*/ 1764171 h 2053753"/>
              <a:gd name="connsiteX72" fmla="*/ 1696916 w 1886427"/>
              <a:gd name="connsiteY72" fmla="*/ 1638567 h 2053753"/>
              <a:gd name="connsiteX73" fmla="*/ 1732085 w 1886427"/>
              <a:gd name="connsiteY73" fmla="*/ 1563204 h 2053753"/>
              <a:gd name="connsiteX74" fmla="*/ 1807447 w 1886427"/>
              <a:gd name="connsiteY74" fmla="*/ 1497890 h 2053753"/>
              <a:gd name="connsiteX75" fmla="*/ 1867738 w 1886427"/>
              <a:gd name="connsiteY75" fmla="*/ 1322044 h 2053753"/>
              <a:gd name="connsiteX76" fmla="*/ 1882810 w 1886427"/>
              <a:gd name="connsiteY76" fmla="*/ 1246681 h 2053753"/>
              <a:gd name="connsiteX77" fmla="*/ 1882810 w 1886427"/>
              <a:gd name="connsiteY77" fmla="*/ 1141173 h 2053753"/>
              <a:gd name="connsiteX78" fmla="*/ 1842617 w 1886427"/>
              <a:gd name="connsiteY78" fmla="*/ 1040690 h 2053753"/>
              <a:gd name="connsiteX79" fmla="*/ 1832568 w 1886427"/>
              <a:gd name="connsiteY79" fmla="*/ 955279 h 2053753"/>
              <a:gd name="connsiteX0" fmla="*/ 33913 w 1886427"/>
              <a:gd name="connsiteY0" fmla="*/ 663877 h 2053753"/>
              <a:gd name="connsiteX1" fmla="*/ 3768 w 1886427"/>
              <a:gd name="connsiteY1" fmla="*/ 508127 h 2053753"/>
              <a:gd name="connsiteX2" fmla="*/ 3768 w 1886427"/>
              <a:gd name="connsiteY2" fmla="*/ 397595 h 2053753"/>
              <a:gd name="connsiteX3" fmla="*/ 33913 w 1886427"/>
              <a:gd name="connsiteY3" fmla="*/ 266967 h 2053753"/>
              <a:gd name="connsiteX4" fmla="*/ 104252 w 1886427"/>
              <a:gd name="connsiteY4" fmla="*/ 176531 h 2053753"/>
              <a:gd name="connsiteX5" fmla="*/ 169566 w 1886427"/>
              <a:gd name="connsiteY5" fmla="*/ 146386 h 2053753"/>
              <a:gd name="connsiteX6" fmla="*/ 254977 w 1886427"/>
              <a:gd name="connsiteY6" fmla="*/ 111217 h 2053753"/>
              <a:gd name="connsiteX7" fmla="*/ 330340 w 1886427"/>
              <a:gd name="connsiteY7" fmla="*/ 101169 h 2053753"/>
              <a:gd name="connsiteX8" fmla="*/ 385606 w 1886427"/>
              <a:gd name="connsiteY8" fmla="*/ 161459 h 2053753"/>
              <a:gd name="connsiteX9" fmla="*/ 380581 w 1886427"/>
              <a:gd name="connsiteY9" fmla="*/ 261942 h 2053753"/>
              <a:gd name="connsiteX10" fmla="*/ 400678 w 1886427"/>
              <a:gd name="connsiteY10" fmla="*/ 407644 h 2053753"/>
              <a:gd name="connsiteX11" fmla="*/ 430823 w 1886427"/>
              <a:gd name="connsiteY11" fmla="*/ 513151 h 2053753"/>
              <a:gd name="connsiteX12" fmla="*/ 445896 w 1886427"/>
              <a:gd name="connsiteY12" fmla="*/ 588514 h 2053753"/>
              <a:gd name="connsiteX13" fmla="*/ 460968 w 1886427"/>
              <a:gd name="connsiteY13" fmla="*/ 678949 h 2053753"/>
              <a:gd name="connsiteX14" fmla="*/ 491113 w 1886427"/>
              <a:gd name="connsiteY14" fmla="*/ 759336 h 2053753"/>
              <a:gd name="connsiteX15" fmla="*/ 842806 w 1886427"/>
              <a:gd name="connsiteY15" fmla="*/ 1111028 h 2053753"/>
              <a:gd name="connsiteX16" fmla="*/ 817685 w 1886427"/>
              <a:gd name="connsiteY16" fmla="*/ 1055762 h 2053753"/>
              <a:gd name="connsiteX17" fmla="*/ 787540 w 1886427"/>
              <a:gd name="connsiteY17" fmla="*/ 935182 h 2053753"/>
              <a:gd name="connsiteX18" fmla="*/ 767443 w 1886427"/>
              <a:gd name="connsiteY18" fmla="*/ 809578 h 2053753"/>
              <a:gd name="connsiteX19" fmla="*/ 762419 w 1886427"/>
              <a:gd name="connsiteY19" fmla="*/ 653828 h 2053753"/>
              <a:gd name="connsiteX20" fmla="*/ 762419 w 1886427"/>
              <a:gd name="connsiteY20" fmla="*/ 543296 h 2053753"/>
              <a:gd name="connsiteX21" fmla="*/ 752370 w 1886427"/>
              <a:gd name="connsiteY21" fmla="*/ 427740 h 2053753"/>
              <a:gd name="connsiteX22" fmla="*/ 737298 w 1886427"/>
              <a:gd name="connsiteY22" fmla="*/ 307160 h 2053753"/>
              <a:gd name="connsiteX23" fmla="*/ 697105 w 1886427"/>
              <a:gd name="connsiteY23" fmla="*/ 226773 h 2053753"/>
              <a:gd name="connsiteX24" fmla="*/ 682032 w 1886427"/>
              <a:gd name="connsiteY24" fmla="*/ 116241 h 2053753"/>
              <a:gd name="connsiteX25" fmla="*/ 702129 w 1886427"/>
              <a:gd name="connsiteY25" fmla="*/ 50927 h 2053753"/>
              <a:gd name="connsiteX26" fmla="*/ 717201 w 1886427"/>
              <a:gd name="connsiteY26" fmla="*/ 40879 h 2053753"/>
              <a:gd name="connsiteX27" fmla="*/ 762419 w 1886427"/>
              <a:gd name="connsiteY27" fmla="*/ 20782 h 2053753"/>
              <a:gd name="connsiteX28" fmla="*/ 832757 w 1886427"/>
              <a:gd name="connsiteY28" fmla="*/ 685 h 2053753"/>
              <a:gd name="connsiteX29" fmla="*/ 903096 w 1886427"/>
              <a:gd name="connsiteY29" fmla="*/ 5710 h 2053753"/>
              <a:gd name="connsiteX30" fmla="*/ 953338 w 1886427"/>
              <a:gd name="connsiteY30" fmla="*/ 15758 h 2053753"/>
              <a:gd name="connsiteX31" fmla="*/ 1008603 w 1886427"/>
              <a:gd name="connsiteY31" fmla="*/ 76048 h 2053753"/>
              <a:gd name="connsiteX32" fmla="*/ 1068894 w 1886427"/>
              <a:gd name="connsiteY32" fmla="*/ 146386 h 2053753"/>
              <a:gd name="connsiteX33" fmla="*/ 1099039 w 1886427"/>
              <a:gd name="connsiteY33" fmla="*/ 392571 h 2053753"/>
              <a:gd name="connsiteX34" fmla="*/ 1099039 w 1886427"/>
              <a:gd name="connsiteY34" fmla="*/ 417692 h 2053753"/>
              <a:gd name="connsiteX35" fmla="*/ 1099039 w 1886427"/>
              <a:gd name="connsiteY35" fmla="*/ 553345 h 2053753"/>
              <a:gd name="connsiteX36" fmla="*/ 1099039 w 1886427"/>
              <a:gd name="connsiteY36" fmla="*/ 653828 h 2053753"/>
              <a:gd name="connsiteX37" fmla="*/ 1058845 w 1886427"/>
              <a:gd name="connsiteY37" fmla="*/ 749288 h 2053753"/>
              <a:gd name="connsiteX38" fmla="*/ 1028700 w 1886427"/>
              <a:gd name="connsiteY38" fmla="*/ 824650 h 2053753"/>
              <a:gd name="connsiteX39" fmla="*/ 1023676 w 1886427"/>
              <a:gd name="connsiteY39" fmla="*/ 884940 h 2053753"/>
              <a:gd name="connsiteX40" fmla="*/ 1063869 w 1886427"/>
              <a:gd name="connsiteY40" fmla="*/ 985424 h 2053753"/>
              <a:gd name="connsiteX41" fmla="*/ 1104063 w 1886427"/>
              <a:gd name="connsiteY41" fmla="*/ 1065811 h 2053753"/>
              <a:gd name="connsiteX42" fmla="*/ 1179425 w 1886427"/>
              <a:gd name="connsiteY42" fmla="*/ 1221560 h 2053753"/>
              <a:gd name="connsiteX43" fmla="*/ 1184450 w 1886427"/>
              <a:gd name="connsiteY43" fmla="*/ 1296923 h 2053753"/>
              <a:gd name="connsiteX44" fmla="*/ 1184450 w 1886427"/>
              <a:gd name="connsiteY44" fmla="*/ 1377310 h 2053753"/>
              <a:gd name="connsiteX45" fmla="*/ 1149280 w 1886427"/>
              <a:gd name="connsiteY45" fmla="*/ 1457696 h 2053753"/>
              <a:gd name="connsiteX46" fmla="*/ 817685 w 1886427"/>
              <a:gd name="connsiteY46" fmla="*/ 1919921 h 2053753"/>
              <a:gd name="connsiteX47" fmla="*/ 888023 w 1886427"/>
              <a:gd name="connsiteY47" fmla="*/ 2045525 h 2053753"/>
              <a:gd name="connsiteX48" fmla="*/ 963386 w 1886427"/>
              <a:gd name="connsiteY48" fmla="*/ 2035477 h 2053753"/>
              <a:gd name="connsiteX49" fmla="*/ 1033724 w 1886427"/>
              <a:gd name="connsiteY49" fmla="*/ 1985235 h 2053753"/>
              <a:gd name="connsiteX50" fmla="*/ 1109087 w 1886427"/>
              <a:gd name="connsiteY50" fmla="*/ 1904848 h 2053753"/>
              <a:gd name="connsiteX51" fmla="*/ 1219619 w 1886427"/>
              <a:gd name="connsiteY51" fmla="*/ 1744074 h 2053753"/>
              <a:gd name="connsiteX52" fmla="*/ 1294981 w 1886427"/>
              <a:gd name="connsiteY52" fmla="*/ 1563204 h 2053753"/>
              <a:gd name="connsiteX53" fmla="*/ 1505997 w 1886427"/>
              <a:gd name="connsiteY53" fmla="*/ 241846 h 2053753"/>
              <a:gd name="connsiteX54" fmla="*/ 1505997 w 1886427"/>
              <a:gd name="connsiteY54" fmla="*/ 503103 h 2053753"/>
              <a:gd name="connsiteX55" fmla="*/ 1511021 w 1886427"/>
              <a:gd name="connsiteY55" fmla="*/ 628707 h 2053753"/>
              <a:gd name="connsiteX56" fmla="*/ 1551214 w 1886427"/>
              <a:gd name="connsiteY56" fmla="*/ 699046 h 2053753"/>
              <a:gd name="connsiteX57" fmla="*/ 1581359 w 1886427"/>
              <a:gd name="connsiteY57" fmla="*/ 804553 h 2053753"/>
              <a:gd name="connsiteX58" fmla="*/ 1596432 w 1886427"/>
              <a:gd name="connsiteY58" fmla="*/ 905037 h 2053753"/>
              <a:gd name="connsiteX59" fmla="*/ 1566287 w 1886427"/>
              <a:gd name="connsiteY59" fmla="*/ 1065811 h 2053753"/>
              <a:gd name="connsiteX60" fmla="*/ 1571311 w 1886427"/>
              <a:gd name="connsiteY60" fmla="*/ 1156246 h 2053753"/>
              <a:gd name="connsiteX61" fmla="*/ 1571311 w 1886427"/>
              <a:gd name="connsiteY61" fmla="*/ 1306971 h 2053753"/>
              <a:gd name="connsiteX62" fmla="*/ 1556239 w 1886427"/>
              <a:gd name="connsiteY62" fmla="*/ 1367261 h 2053753"/>
              <a:gd name="connsiteX63" fmla="*/ 1511021 w 1886427"/>
              <a:gd name="connsiteY63" fmla="*/ 1507938 h 2053753"/>
              <a:gd name="connsiteX64" fmla="*/ 1485900 w 1886427"/>
              <a:gd name="connsiteY64" fmla="*/ 1653639 h 2053753"/>
              <a:gd name="connsiteX65" fmla="*/ 1465803 w 1886427"/>
              <a:gd name="connsiteY65" fmla="*/ 1739050 h 2053753"/>
              <a:gd name="connsiteX66" fmla="*/ 1490924 w 1886427"/>
              <a:gd name="connsiteY66" fmla="*/ 1814413 h 2053753"/>
              <a:gd name="connsiteX67" fmla="*/ 1526094 w 1886427"/>
              <a:gd name="connsiteY67" fmla="*/ 1839534 h 2053753"/>
              <a:gd name="connsiteX68" fmla="*/ 1571311 w 1886427"/>
              <a:gd name="connsiteY68" fmla="*/ 1839534 h 2053753"/>
              <a:gd name="connsiteX69" fmla="*/ 1626577 w 1886427"/>
              <a:gd name="connsiteY69" fmla="*/ 1819437 h 2053753"/>
              <a:gd name="connsiteX70" fmla="*/ 1676819 w 1886427"/>
              <a:gd name="connsiteY70" fmla="*/ 1764171 h 2053753"/>
              <a:gd name="connsiteX71" fmla="*/ 1696916 w 1886427"/>
              <a:gd name="connsiteY71" fmla="*/ 1638567 h 2053753"/>
              <a:gd name="connsiteX72" fmla="*/ 1732085 w 1886427"/>
              <a:gd name="connsiteY72" fmla="*/ 1563204 h 2053753"/>
              <a:gd name="connsiteX73" fmla="*/ 1807447 w 1886427"/>
              <a:gd name="connsiteY73" fmla="*/ 1497890 h 2053753"/>
              <a:gd name="connsiteX74" fmla="*/ 1867738 w 1886427"/>
              <a:gd name="connsiteY74" fmla="*/ 1322044 h 2053753"/>
              <a:gd name="connsiteX75" fmla="*/ 1882810 w 1886427"/>
              <a:gd name="connsiteY75" fmla="*/ 1246681 h 2053753"/>
              <a:gd name="connsiteX76" fmla="*/ 1882810 w 1886427"/>
              <a:gd name="connsiteY76" fmla="*/ 1141173 h 2053753"/>
              <a:gd name="connsiteX77" fmla="*/ 1842617 w 1886427"/>
              <a:gd name="connsiteY77" fmla="*/ 1040690 h 2053753"/>
              <a:gd name="connsiteX78" fmla="*/ 1832568 w 1886427"/>
              <a:gd name="connsiteY78" fmla="*/ 955279 h 2053753"/>
              <a:gd name="connsiteX0" fmla="*/ 3768 w 1886427"/>
              <a:gd name="connsiteY0" fmla="*/ 508127 h 2053753"/>
              <a:gd name="connsiteX1" fmla="*/ 3768 w 1886427"/>
              <a:gd name="connsiteY1" fmla="*/ 397595 h 2053753"/>
              <a:gd name="connsiteX2" fmla="*/ 33913 w 1886427"/>
              <a:gd name="connsiteY2" fmla="*/ 266967 h 2053753"/>
              <a:gd name="connsiteX3" fmla="*/ 104252 w 1886427"/>
              <a:gd name="connsiteY3" fmla="*/ 176531 h 2053753"/>
              <a:gd name="connsiteX4" fmla="*/ 169566 w 1886427"/>
              <a:gd name="connsiteY4" fmla="*/ 146386 h 2053753"/>
              <a:gd name="connsiteX5" fmla="*/ 254977 w 1886427"/>
              <a:gd name="connsiteY5" fmla="*/ 111217 h 2053753"/>
              <a:gd name="connsiteX6" fmla="*/ 330340 w 1886427"/>
              <a:gd name="connsiteY6" fmla="*/ 101169 h 2053753"/>
              <a:gd name="connsiteX7" fmla="*/ 385606 w 1886427"/>
              <a:gd name="connsiteY7" fmla="*/ 161459 h 2053753"/>
              <a:gd name="connsiteX8" fmla="*/ 380581 w 1886427"/>
              <a:gd name="connsiteY8" fmla="*/ 261942 h 2053753"/>
              <a:gd name="connsiteX9" fmla="*/ 400678 w 1886427"/>
              <a:gd name="connsiteY9" fmla="*/ 407644 h 2053753"/>
              <a:gd name="connsiteX10" fmla="*/ 430823 w 1886427"/>
              <a:gd name="connsiteY10" fmla="*/ 513151 h 2053753"/>
              <a:gd name="connsiteX11" fmla="*/ 445896 w 1886427"/>
              <a:gd name="connsiteY11" fmla="*/ 588514 h 2053753"/>
              <a:gd name="connsiteX12" fmla="*/ 460968 w 1886427"/>
              <a:gd name="connsiteY12" fmla="*/ 678949 h 2053753"/>
              <a:gd name="connsiteX13" fmla="*/ 491113 w 1886427"/>
              <a:gd name="connsiteY13" fmla="*/ 759336 h 2053753"/>
              <a:gd name="connsiteX14" fmla="*/ 842806 w 1886427"/>
              <a:gd name="connsiteY14" fmla="*/ 1111028 h 2053753"/>
              <a:gd name="connsiteX15" fmla="*/ 817685 w 1886427"/>
              <a:gd name="connsiteY15" fmla="*/ 1055762 h 2053753"/>
              <a:gd name="connsiteX16" fmla="*/ 787540 w 1886427"/>
              <a:gd name="connsiteY16" fmla="*/ 935182 h 2053753"/>
              <a:gd name="connsiteX17" fmla="*/ 767443 w 1886427"/>
              <a:gd name="connsiteY17" fmla="*/ 809578 h 2053753"/>
              <a:gd name="connsiteX18" fmla="*/ 762419 w 1886427"/>
              <a:gd name="connsiteY18" fmla="*/ 653828 h 2053753"/>
              <a:gd name="connsiteX19" fmla="*/ 762419 w 1886427"/>
              <a:gd name="connsiteY19" fmla="*/ 543296 h 2053753"/>
              <a:gd name="connsiteX20" fmla="*/ 752370 w 1886427"/>
              <a:gd name="connsiteY20" fmla="*/ 427740 h 2053753"/>
              <a:gd name="connsiteX21" fmla="*/ 737298 w 1886427"/>
              <a:gd name="connsiteY21" fmla="*/ 307160 h 2053753"/>
              <a:gd name="connsiteX22" fmla="*/ 697105 w 1886427"/>
              <a:gd name="connsiteY22" fmla="*/ 226773 h 2053753"/>
              <a:gd name="connsiteX23" fmla="*/ 682032 w 1886427"/>
              <a:gd name="connsiteY23" fmla="*/ 116241 h 2053753"/>
              <a:gd name="connsiteX24" fmla="*/ 702129 w 1886427"/>
              <a:gd name="connsiteY24" fmla="*/ 50927 h 2053753"/>
              <a:gd name="connsiteX25" fmla="*/ 717201 w 1886427"/>
              <a:gd name="connsiteY25" fmla="*/ 40879 h 2053753"/>
              <a:gd name="connsiteX26" fmla="*/ 762419 w 1886427"/>
              <a:gd name="connsiteY26" fmla="*/ 20782 h 2053753"/>
              <a:gd name="connsiteX27" fmla="*/ 832757 w 1886427"/>
              <a:gd name="connsiteY27" fmla="*/ 685 h 2053753"/>
              <a:gd name="connsiteX28" fmla="*/ 903096 w 1886427"/>
              <a:gd name="connsiteY28" fmla="*/ 5710 h 2053753"/>
              <a:gd name="connsiteX29" fmla="*/ 953338 w 1886427"/>
              <a:gd name="connsiteY29" fmla="*/ 15758 h 2053753"/>
              <a:gd name="connsiteX30" fmla="*/ 1008603 w 1886427"/>
              <a:gd name="connsiteY30" fmla="*/ 76048 h 2053753"/>
              <a:gd name="connsiteX31" fmla="*/ 1068894 w 1886427"/>
              <a:gd name="connsiteY31" fmla="*/ 146386 h 2053753"/>
              <a:gd name="connsiteX32" fmla="*/ 1099039 w 1886427"/>
              <a:gd name="connsiteY32" fmla="*/ 392571 h 2053753"/>
              <a:gd name="connsiteX33" fmla="*/ 1099039 w 1886427"/>
              <a:gd name="connsiteY33" fmla="*/ 417692 h 2053753"/>
              <a:gd name="connsiteX34" fmla="*/ 1099039 w 1886427"/>
              <a:gd name="connsiteY34" fmla="*/ 553345 h 2053753"/>
              <a:gd name="connsiteX35" fmla="*/ 1099039 w 1886427"/>
              <a:gd name="connsiteY35" fmla="*/ 653828 h 2053753"/>
              <a:gd name="connsiteX36" fmla="*/ 1058845 w 1886427"/>
              <a:gd name="connsiteY36" fmla="*/ 749288 h 2053753"/>
              <a:gd name="connsiteX37" fmla="*/ 1028700 w 1886427"/>
              <a:gd name="connsiteY37" fmla="*/ 824650 h 2053753"/>
              <a:gd name="connsiteX38" fmla="*/ 1023676 w 1886427"/>
              <a:gd name="connsiteY38" fmla="*/ 884940 h 2053753"/>
              <a:gd name="connsiteX39" fmla="*/ 1063869 w 1886427"/>
              <a:gd name="connsiteY39" fmla="*/ 985424 h 2053753"/>
              <a:gd name="connsiteX40" fmla="*/ 1104063 w 1886427"/>
              <a:gd name="connsiteY40" fmla="*/ 1065811 h 2053753"/>
              <a:gd name="connsiteX41" fmla="*/ 1179425 w 1886427"/>
              <a:gd name="connsiteY41" fmla="*/ 1221560 h 2053753"/>
              <a:gd name="connsiteX42" fmla="*/ 1184450 w 1886427"/>
              <a:gd name="connsiteY42" fmla="*/ 1296923 h 2053753"/>
              <a:gd name="connsiteX43" fmla="*/ 1184450 w 1886427"/>
              <a:gd name="connsiteY43" fmla="*/ 1377310 h 2053753"/>
              <a:gd name="connsiteX44" fmla="*/ 1149280 w 1886427"/>
              <a:gd name="connsiteY44" fmla="*/ 1457696 h 2053753"/>
              <a:gd name="connsiteX45" fmla="*/ 817685 w 1886427"/>
              <a:gd name="connsiteY45" fmla="*/ 1919921 h 2053753"/>
              <a:gd name="connsiteX46" fmla="*/ 888023 w 1886427"/>
              <a:gd name="connsiteY46" fmla="*/ 2045525 h 2053753"/>
              <a:gd name="connsiteX47" fmla="*/ 963386 w 1886427"/>
              <a:gd name="connsiteY47" fmla="*/ 2035477 h 2053753"/>
              <a:gd name="connsiteX48" fmla="*/ 1033724 w 1886427"/>
              <a:gd name="connsiteY48" fmla="*/ 1985235 h 2053753"/>
              <a:gd name="connsiteX49" fmla="*/ 1109087 w 1886427"/>
              <a:gd name="connsiteY49" fmla="*/ 1904848 h 2053753"/>
              <a:gd name="connsiteX50" fmla="*/ 1219619 w 1886427"/>
              <a:gd name="connsiteY50" fmla="*/ 1744074 h 2053753"/>
              <a:gd name="connsiteX51" fmla="*/ 1294981 w 1886427"/>
              <a:gd name="connsiteY51" fmla="*/ 1563204 h 2053753"/>
              <a:gd name="connsiteX52" fmla="*/ 1505997 w 1886427"/>
              <a:gd name="connsiteY52" fmla="*/ 241846 h 2053753"/>
              <a:gd name="connsiteX53" fmla="*/ 1505997 w 1886427"/>
              <a:gd name="connsiteY53" fmla="*/ 503103 h 2053753"/>
              <a:gd name="connsiteX54" fmla="*/ 1511021 w 1886427"/>
              <a:gd name="connsiteY54" fmla="*/ 628707 h 2053753"/>
              <a:gd name="connsiteX55" fmla="*/ 1551214 w 1886427"/>
              <a:gd name="connsiteY55" fmla="*/ 699046 h 2053753"/>
              <a:gd name="connsiteX56" fmla="*/ 1581359 w 1886427"/>
              <a:gd name="connsiteY56" fmla="*/ 804553 h 2053753"/>
              <a:gd name="connsiteX57" fmla="*/ 1596432 w 1886427"/>
              <a:gd name="connsiteY57" fmla="*/ 905037 h 2053753"/>
              <a:gd name="connsiteX58" fmla="*/ 1566287 w 1886427"/>
              <a:gd name="connsiteY58" fmla="*/ 1065811 h 2053753"/>
              <a:gd name="connsiteX59" fmla="*/ 1571311 w 1886427"/>
              <a:gd name="connsiteY59" fmla="*/ 1156246 h 2053753"/>
              <a:gd name="connsiteX60" fmla="*/ 1571311 w 1886427"/>
              <a:gd name="connsiteY60" fmla="*/ 1306971 h 2053753"/>
              <a:gd name="connsiteX61" fmla="*/ 1556239 w 1886427"/>
              <a:gd name="connsiteY61" fmla="*/ 1367261 h 2053753"/>
              <a:gd name="connsiteX62" fmla="*/ 1511021 w 1886427"/>
              <a:gd name="connsiteY62" fmla="*/ 1507938 h 2053753"/>
              <a:gd name="connsiteX63" fmla="*/ 1485900 w 1886427"/>
              <a:gd name="connsiteY63" fmla="*/ 1653639 h 2053753"/>
              <a:gd name="connsiteX64" fmla="*/ 1465803 w 1886427"/>
              <a:gd name="connsiteY64" fmla="*/ 1739050 h 2053753"/>
              <a:gd name="connsiteX65" fmla="*/ 1490924 w 1886427"/>
              <a:gd name="connsiteY65" fmla="*/ 1814413 h 2053753"/>
              <a:gd name="connsiteX66" fmla="*/ 1526094 w 1886427"/>
              <a:gd name="connsiteY66" fmla="*/ 1839534 h 2053753"/>
              <a:gd name="connsiteX67" fmla="*/ 1571311 w 1886427"/>
              <a:gd name="connsiteY67" fmla="*/ 1839534 h 2053753"/>
              <a:gd name="connsiteX68" fmla="*/ 1626577 w 1886427"/>
              <a:gd name="connsiteY68" fmla="*/ 1819437 h 2053753"/>
              <a:gd name="connsiteX69" fmla="*/ 1676819 w 1886427"/>
              <a:gd name="connsiteY69" fmla="*/ 1764171 h 2053753"/>
              <a:gd name="connsiteX70" fmla="*/ 1696916 w 1886427"/>
              <a:gd name="connsiteY70" fmla="*/ 1638567 h 2053753"/>
              <a:gd name="connsiteX71" fmla="*/ 1732085 w 1886427"/>
              <a:gd name="connsiteY71" fmla="*/ 1563204 h 2053753"/>
              <a:gd name="connsiteX72" fmla="*/ 1807447 w 1886427"/>
              <a:gd name="connsiteY72" fmla="*/ 1497890 h 2053753"/>
              <a:gd name="connsiteX73" fmla="*/ 1867738 w 1886427"/>
              <a:gd name="connsiteY73" fmla="*/ 1322044 h 2053753"/>
              <a:gd name="connsiteX74" fmla="*/ 1882810 w 1886427"/>
              <a:gd name="connsiteY74" fmla="*/ 1246681 h 2053753"/>
              <a:gd name="connsiteX75" fmla="*/ 1882810 w 1886427"/>
              <a:gd name="connsiteY75" fmla="*/ 1141173 h 2053753"/>
              <a:gd name="connsiteX76" fmla="*/ 1842617 w 1886427"/>
              <a:gd name="connsiteY76" fmla="*/ 1040690 h 2053753"/>
              <a:gd name="connsiteX77" fmla="*/ 1832568 w 1886427"/>
              <a:gd name="connsiteY77" fmla="*/ 955279 h 2053753"/>
              <a:gd name="connsiteX0" fmla="*/ 0 w 1882659"/>
              <a:gd name="connsiteY0" fmla="*/ 397595 h 2053753"/>
              <a:gd name="connsiteX1" fmla="*/ 30145 w 1882659"/>
              <a:gd name="connsiteY1" fmla="*/ 266967 h 2053753"/>
              <a:gd name="connsiteX2" fmla="*/ 100484 w 1882659"/>
              <a:gd name="connsiteY2" fmla="*/ 176531 h 2053753"/>
              <a:gd name="connsiteX3" fmla="*/ 165798 w 1882659"/>
              <a:gd name="connsiteY3" fmla="*/ 146386 h 2053753"/>
              <a:gd name="connsiteX4" fmla="*/ 251209 w 1882659"/>
              <a:gd name="connsiteY4" fmla="*/ 111217 h 2053753"/>
              <a:gd name="connsiteX5" fmla="*/ 326572 w 1882659"/>
              <a:gd name="connsiteY5" fmla="*/ 101169 h 2053753"/>
              <a:gd name="connsiteX6" fmla="*/ 381838 w 1882659"/>
              <a:gd name="connsiteY6" fmla="*/ 161459 h 2053753"/>
              <a:gd name="connsiteX7" fmla="*/ 376813 w 1882659"/>
              <a:gd name="connsiteY7" fmla="*/ 261942 h 2053753"/>
              <a:gd name="connsiteX8" fmla="*/ 396910 w 1882659"/>
              <a:gd name="connsiteY8" fmla="*/ 407644 h 2053753"/>
              <a:gd name="connsiteX9" fmla="*/ 427055 w 1882659"/>
              <a:gd name="connsiteY9" fmla="*/ 513151 h 2053753"/>
              <a:gd name="connsiteX10" fmla="*/ 442128 w 1882659"/>
              <a:gd name="connsiteY10" fmla="*/ 588514 h 2053753"/>
              <a:gd name="connsiteX11" fmla="*/ 457200 w 1882659"/>
              <a:gd name="connsiteY11" fmla="*/ 678949 h 2053753"/>
              <a:gd name="connsiteX12" fmla="*/ 487345 w 1882659"/>
              <a:gd name="connsiteY12" fmla="*/ 759336 h 2053753"/>
              <a:gd name="connsiteX13" fmla="*/ 839038 w 1882659"/>
              <a:gd name="connsiteY13" fmla="*/ 1111028 h 2053753"/>
              <a:gd name="connsiteX14" fmla="*/ 813917 w 1882659"/>
              <a:gd name="connsiteY14" fmla="*/ 1055762 h 2053753"/>
              <a:gd name="connsiteX15" fmla="*/ 783772 w 1882659"/>
              <a:gd name="connsiteY15" fmla="*/ 935182 h 2053753"/>
              <a:gd name="connsiteX16" fmla="*/ 763675 w 1882659"/>
              <a:gd name="connsiteY16" fmla="*/ 809578 h 2053753"/>
              <a:gd name="connsiteX17" fmla="*/ 758651 w 1882659"/>
              <a:gd name="connsiteY17" fmla="*/ 653828 h 2053753"/>
              <a:gd name="connsiteX18" fmla="*/ 758651 w 1882659"/>
              <a:gd name="connsiteY18" fmla="*/ 543296 h 2053753"/>
              <a:gd name="connsiteX19" fmla="*/ 748602 w 1882659"/>
              <a:gd name="connsiteY19" fmla="*/ 427740 h 2053753"/>
              <a:gd name="connsiteX20" fmla="*/ 733530 w 1882659"/>
              <a:gd name="connsiteY20" fmla="*/ 307160 h 2053753"/>
              <a:gd name="connsiteX21" fmla="*/ 693337 w 1882659"/>
              <a:gd name="connsiteY21" fmla="*/ 226773 h 2053753"/>
              <a:gd name="connsiteX22" fmla="*/ 678264 w 1882659"/>
              <a:gd name="connsiteY22" fmla="*/ 116241 h 2053753"/>
              <a:gd name="connsiteX23" fmla="*/ 698361 w 1882659"/>
              <a:gd name="connsiteY23" fmla="*/ 50927 h 2053753"/>
              <a:gd name="connsiteX24" fmla="*/ 713433 w 1882659"/>
              <a:gd name="connsiteY24" fmla="*/ 40879 h 2053753"/>
              <a:gd name="connsiteX25" fmla="*/ 758651 w 1882659"/>
              <a:gd name="connsiteY25" fmla="*/ 20782 h 2053753"/>
              <a:gd name="connsiteX26" fmla="*/ 828989 w 1882659"/>
              <a:gd name="connsiteY26" fmla="*/ 685 h 2053753"/>
              <a:gd name="connsiteX27" fmla="*/ 899328 w 1882659"/>
              <a:gd name="connsiteY27" fmla="*/ 5710 h 2053753"/>
              <a:gd name="connsiteX28" fmla="*/ 949570 w 1882659"/>
              <a:gd name="connsiteY28" fmla="*/ 15758 h 2053753"/>
              <a:gd name="connsiteX29" fmla="*/ 1004835 w 1882659"/>
              <a:gd name="connsiteY29" fmla="*/ 76048 h 2053753"/>
              <a:gd name="connsiteX30" fmla="*/ 1065126 w 1882659"/>
              <a:gd name="connsiteY30" fmla="*/ 146386 h 2053753"/>
              <a:gd name="connsiteX31" fmla="*/ 1095271 w 1882659"/>
              <a:gd name="connsiteY31" fmla="*/ 392571 h 2053753"/>
              <a:gd name="connsiteX32" fmla="*/ 1095271 w 1882659"/>
              <a:gd name="connsiteY32" fmla="*/ 417692 h 2053753"/>
              <a:gd name="connsiteX33" fmla="*/ 1095271 w 1882659"/>
              <a:gd name="connsiteY33" fmla="*/ 553345 h 2053753"/>
              <a:gd name="connsiteX34" fmla="*/ 1095271 w 1882659"/>
              <a:gd name="connsiteY34" fmla="*/ 653828 h 2053753"/>
              <a:gd name="connsiteX35" fmla="*/ 1055077 w 1882659"/>
              <a:gd name="connsiteY35" fmla="*/ 749288 h 2053753"/>
              <a:gd name="connsiteX36" fmla="*/ 1024932 w 1882659"/>
              <a:gd name="connsiteY36" fmla="*/ 824650 h 2053753"/>
              <a:gd name="connsiteX37" fmla="*/ 1019908 w 1882659"/>
              <a:gd name="connsiteY37" fmla="*/ 884940 h 2053753"/>
              <a:gd name="connsiteX38" fmla="*/ 1060101 w 1882659"/>
              <a:gd name="connsiteY38" fmla="*/ 985424 h 2053753"/>
              <a:gd name="connsiteX39" fmla="*/ 1100295 w 1882659"/>
              <a:gd name="connsiteY39" fmla="*/ 1065811 h 2053753"/>
              <a:gd name="connsiteX40" fmla="*/ 1175657 w 1882659"/>
              <a:gd name="connsiteY40" fmla="*/ 1221560 h 2053753"/>
              <a:gd name="connsiteX41" fmla="*/ 1180682 w 1882659"/>
              <a:gd name="connsiteY41" fmla="*/ 1296923 h 2053753"/>
              <a:gd name="connsiteX42" fmla="*/ 1180682 w 1882659"/>
              <a:gd name="connsiteY42" fmla="*/ 1377310 h 2053753"/>
              <a:gd name="connsiteX43" fmla="*/ 1145512 w 1882659"/>
              <a:gd name="connsiteY43" fmla="*/ 1457696 h 2053753"/>
              <a:gd name="connsiteX44" fmla="*/ 813917 w 1882659"/>
              <a:gd name="connsiteY44" fmla="*/ 1919921 h 2053753"/>
              <a:gd name="connsiteX45" fmla="*/ 884255 w 1882659"/>
              <a:gd name="connsiteY45" fmla="*/ 2045525 h 2053753"/>
              <a:gd name="connsiteX46" fmla="*/ 959618 w 1882659"/>
              <a:gd name="connsiteY46" fmla="*/ 2035477 h 2053753"/>
              <a:gd name="connsiteX47" fmla="*/ 1029956 w 1882659"/>
              <a:gd name="connsiteY47" fmla="*/ 1985235 h 2053753"/>
              <a:gd name="connsiteX48" fmla="*/ 1105319 w 1882659"/>
              <a:gd name="connsiteY48" fmla="*/ 1904848 h 2053753"/>
              <a:gd name="connsiteX49" fmla="*/ 1215851 w 1882659"/>
              <a:gd name="connsiteY49" fmla="*/ 1744074 h 2053753"/>
              <a:gd name="connsiteX50" fmla="*/ 1291213 w 1882659"/>
              <a:gd name="connsiteY50" fmla="*/ 1563204 h 2053753"/>
              <a:gd name="connsiteX51" fmla="*/ 1502229 w 1882659"/>
              <a:gd name="connsiteY51" fmla="*/ 241846 h 2053753"/>
              <a:gd name="connsiteX52" fmla="*/ 1502229 w 1882659"/>
              <a:gd name="connsiteY52" fmla="*/ 503103 h 2053753"/>
              <a:gd name="connsiteX53" fmla="*/ 1507253 w 1882659"/>
              <a:gd name="connsiteY53" fmla="*/ 628707 h 2053753"/>
              <a:gd name="connsiteX54" fmla="*/ 1547446 w 1882659"/>
              <a:gd name="connsiteY54" fmla="*/ 699046 h 2053753"/>
              <a:gd name="connsiteX55" fmla="*/ 1577591 w 1882659"/>
              <a:gd name="connsiteY55" fmla="*/ 804553 h 2053753"/>
              <a:gd name="connsiteX56" fmla="*/ 1592664 w 1882659"/>
              <a:gd name="connsiteY56" fmla="*/ 905037 h 2053753"/>
              <a:gd name="connsiteX57" fmla="*/ 1562519 w 1882659"/>
              <a:gd name="connsiteY57" fmla="*/ 1065811 h 2053753"/>
              <a:gd name="connsiteX58" fmla="*/ 1567543 w 1882659"/>
              <a:gd name="connsiteY58" fmla="*/ 1156246 h 2053753"/>
              <a:gd name="connsiteX59" fmla="*/ 1567543 w 1882659"/>
              <a:gd name="connsiteY59" fmla="*/ 1306971 h 2053753"/>
              <a:gd name="connsiteX60" fmla="*/ 1552471 w 1882659"/>
              <a:gd name="connsiteY60" fmla="*/ 1367261 h 2053753"/>
              <a:gd name="connsiteX61" fmla="*/ 1507253 w 1882659"/>
              <a:gd name="connsiteY61" fmla="*/ 1507938 h 2053753"/>
              <a:gd name="connsiteX62" fmla="*/ 1482132 w 1882659"/>
              <a:gd name="connsiteY62" fmla="*/ 1653639 h 2053753"/>
              <a:gd name="connsiteX63" fmla="*/ 1462035 w 1882659"/>
              <a:gd name="connsiteY63" fmla="*/ 1739050 h 2053753"/>
              <a:gd name="connsiteX64" fmla="*/ 1487156 w 1882659"/>
              <a:gd name="connsiteY64" fmla="*/ 1814413 h 2053753"/>
              <a:gd name="connsiteX65" fmla="*/ 1522326 w 1882659"/>
              <a:gd name="connsiteY65" fmla="*/ 1839534 h 2053753"/>
              <a:gd name="connsiteX66" fmla="*/ 1567543 w 1882659"/>
              <a:gd name="connsiteY66" fmla="*/ 1839534 h 2053753"/>
              <a:gd name="connsiteX67" fmla="*/ 1622809 w 1882659"/>
              <a:gd name="connsiteY67" fmla="*/ 1819437 h 2053753"/>
              <a:gd name="connsiteX68" fmla="*/ 1673051 w 1882659"/>
              <a:gd name="connsiteY68" fmla="*/ 1764171 h 2053753"/>
              <a:gd name="connsiteX69" fmla="*/ 1693148 w 1882659"/>
              <a:gd name="connsiteY69" fmla="*/ 1638567 h 2053753"/>
              <a:gd name="connsiteX70" fmla="*/ 1728317 w 1882659"/>
              <a:gd name="connsiteY70" fmla="*/ 1563204 h 2053753"/>
              <a:gd name="connsiteX71" fmla="*/ 1803679 w 1882659"/>
              <a:gd name="connsiteY71" fmla="*/ 1497890 h 2053753"/>
              <a:gd name="connsiteX72" fmla="*/ 1863970 w 1882659"/>
              <a:gd name="connsiteY72" fmla="*/ 1322044 h 2053753"/>
              <a:gd name="connsiteX73" fmla="*/ 1879042 w 1882659"/>
              <a:gd name="connsiteY73" fmla="*/ 1246681 h 2053753"/>
              <a:gd name="connsiteX74" fmla="*/ 1879042 w 1882659"/>
              <a:gd name="connsiteY74" fmla="*/ 1141173 h 2053753"/>
              <a:gd name="connsiteX75" fmla="*/ 1838849 w 1882659"/>
              <a:gd name="connsiteY75" fmla="*/ 1040690 h 2053753"/>
              <a:gd name="connsiteX76" fmla="*/ 1828800 w 1882659"/>
              <a:gd name="connsiteY76" fmla="*/ 955279 h 2053753"/>
              <a:gd name="connsiteX0" fmla="*/ 0 w 1852514"/>
              <a:gd name="connsiteY0" fmla="*/ 266967 h 2053753"/>
              <a:gd name="connsiteX1" fmla="*/ 70339 w 1852514"/>
              <a:gd name="connsiteY1" fmla="*/ 176531 h 2053753"/>
              <a:gd name="connsiteX2" fmla="*/ 135653 w 1852514"/>
              <a:gd name="connsiteY2" fmla="*/ 146386 h 2053753"/>
              <a:gd name="connsiteX3" fmla="*/ 221064 w 1852514"/>
              <a:gd name="connsiteY3" fmla="*/ 111217 h 2053753"/>
              <a:gd name="connsiteX4" fmla="*/ 296427 w 1852514"/>
              <a:gd name="connsiteY4" fmla="*/ 101169 h 2053753"/>
              <a:gd name="connsiteX5" fmla="*/ 351693 w 1852514"/>
              <a:gd name="connsiteY5" fmla="*/ 161459 h 2053753"/>
              <a:gd name="connsiteX6" fmla="*/ 346668 w 1852514"/>
              <a:gd name="connsiteY6" fmla="*/ 261942 h 2053753"/>
              <a:gd name="connsiteX7" fmla="*/ 366765 w 1852514"/>
              <a:gd name="connsiteY7" fmla="*/ 407644 h 2053753"/>
              <a:gd name="connsiteX8" fmla="*/ 396910 w 1852514"/>
              <a:gd name="connsiteY8" fmla="*/ 513151 h 2053753"/>
              <a:gd name="connsiteX9" fmla="*/ 411983 w 1852514"/>
              <a:gd name="connsiteY9" fmla="*/ 588514 h 2053753"/>
              <a:gd name="connsiteX10" fmla="*/ 427055 w 1852514"/>
              <a:gd name="connsiteY10" fmla="*/ 678949 h 2053753"/>
              <a:gd name="connsiteX11" fmla="*/ 457200 w 1852514"/>
              <a:gd name="connsiteY11" fmla="*/ 759336 h 2053753"/>
              <a:gd name="connsiteX12" fmla="*/ 808893 w 1852514"/>
              <a:gd name="connsiteY12" fmla="*/ 1111028 h 2053753"/>
              <a:gd name="connsiteX13" fmla="*/ 783772 w 1852514"/>
              <a:gd name="connsiteY13" fmla="*/ 1055762 h 2053753"/>
              <a:gd name="connsiteX14" fmla="*/ 753627 w 1852514"/>
              <a:gd name="connsiteY14" fmla="*/ 935182 h 2053753"/>
              <a:gd name="connsiteX15" fmla="*/ 733530 w 1852514"/>
              <a:gd name="connsiteY15" fmla="*/ 809578 h 2053753"/>
              <a:gd name="connsiteX16" fmla="*/ 728506 w 1852514"/>
              <a:gd name="connsiteY16" fmla="*/ 653828 h 2053753"/>
              <a:gd name="connsiteX17" fmla="*/ 728506 w 1852514"/>
              <a:gd name="connsiteY17" fmla="*/ 543296 h 2053753"/>
              <a:gd name="connsiteX18" fmla="*/ 718457 w 1852514"/>
              <a:gd name="connsiteY18" fmla="*/ 427740 h 2053753"/>
              <a:gd name="connsiteX19" fmla="*/ 703385 w 1852514"/>
              <a:gd name="connsiteY19" fmla="*/ 307160 h 2053753"/>
              <a:gd name="connsiteX20" fmla="*/ 663192 w 1852514"/>
              <a:gd name="connsiteY20" fmla="*/ 226773 h 2053753"/>
              <a:gd name="connsiteX21" fmla="*/ 648119 w 1852514"/>
              <a:gd name="connsiteY21" fmla="*/ 116241 h 2053753"/>
              <a:gd name="connsiteX22" fmla="*/ 668216 w 1852514"/>
              <a:gd name="connsiteY22" fmla="*/ 50927 h 2053753"/>
              <a:gd name="connsiteX23" fmla="*/ 683288 w 1852514"/>
              <a:gd name="connsiteY23" fmla="*/ 40879 h 2053753"/>
              <a:gd name="connsiteX24" fmla="*/ 728506 w 1852514"/>
              <a:gd name="connsiteY24" fmla="*/ 20782 h 2053753"/>
              <a:gd name="connsiteX25" fmla="*/ 798844 w 1852514"/>
              <a:gd name="connsiteY25" fmla="*/ 685 h 2053753"/>
              <a:gd name="connsiteX26" fmla="*/ 869183 w 1852514"/>
              <a:gd name="connsiteY26" fmla="*/ 5710 h 2053753"/>
              <a:gd name="connsiteX27" fmla="*/ 919425 w 1852514"/>
              <a:gd name="connsiteY27" fmla="*/ 15758 h 2053753"/>
              <a:gd name="connsiteX28" fmla="*/ 974690 w 1852514"/>
              <a:gd name="connsiteY28" fmla="*/ 76048 h 2053753"/>
              <a:gd name="connsiteX29" fmla="*/ 1034981 w 1852514"/>
              <a:gd name="connsiteY29" fmla="*/ 146386 h 2053753"/>
              <a:gd name="connsiteX30" fmla="*/ 1065126 w 1852514"/>
              <a:gd name="connsiteY30" fmla="*/ 392571 h 2053753"/>
              <a:gd name="connsiteX31" fmla="*/ 1065126 w 1852514"/>
              <a:gd name="connsiteY31" fmla="*/ 417692 h 2053753"/>
              <a:gd name="connsiteX32" fmla="*/ 1065126 w 1852514"/>
              <a:gd name="connsiteY32" fmla="*/ 553345 h 2053753"/>
              <a:gd name="connsiteX33" fmla="*/ 1065126 w 1852514"/>
              <a:gd name="connsiteY33" fmla="*/ 653828 h 2053753"/>
              <a:gd name="connsiteX34" fmla="*/ 1024932 w 1852514"/>
              <a:gd name="connsiteY34" fmla="*/ 749288 h 2053753"/>
              <a:gd name="connsiteX35" fmla="*/ 994787 w 1852514"/>
              <a:gd name="connsiteY35" fmla="*/ 824650 h 2053753"/>
              <a:gd name="connsiteX36" fmla="*/ 989763 w 1852514"/>
              <a:gd name="connsiteY36" fmla="*/ 884940 h 2053753"/>
              <a:gd name="connsiteX37" fmla="*/ 1029956 w 1852514"/>
              <a:gd name="connsiteY37" fmla="*/ 985424 h 2053753"/>
              <a:gd name="connsiteX38" fmla="*/ 1070150 w 1852514"/>
              <a:gd name="connsiteY38" fmla="*/ 1065811 h 2053753"/>
              <a:gd name="connsiteX39" fmla="*/ 1145512 w 1852514"/>
              <a:gd name="connsiteY39" fmla="*/ 1221560 h 2053753"/>
              <a:gd name="connsiteX40" fmla="*/ 1150537 w 1852514"/>
              <a:gd name="connsiteY40" fmla="*/ 1296923 h 2053753"/>
              <a:gd name="connsiteX41" fmla="*/ 1150537 w 1852514"/>
              <a:gd name="connsiteY41" fmla="*/ 1377310 h 2053753"/>
              <a:gd name="connsiteX42" fmla="*/ 1115367 w 1852514"/>
              <a:gd name="connsiteY42" fmla="*/ 1457696 h 2053753"/>
              <a:gd name="connsiteX43" fmla="*/ 783772 w 1852514"/>
              <a:gd name="connsiteY43" fmla="*/ 1919921 h 2053753"/>
              <a:gd name="connsiteX44" fmla="*/ 854110 w 1852514"/>
              <a:gd name="connsiteY44" fmla="*/ 2045525 h 2053753"/>
              <a:gd name="connsiteX45" fmla="*/ 929473 w 1852514"/>
              <a:gd name="connsiteY45" fmla="*/ 2035477 h 2053753"/>
              <a:gd name="connsiteX46" fmla="*/ 999811 w 1852514"/>
              <a:gd name="connsiteY46" fmla="*/ 1985235 h 2053753"/>
              <a:gd name="connsiteX47" fmla="*/ 1075174 w 1852514"/>
              <a:gd name="connsiteY47" fmla="*/ 1904848 h 2053753"/>
              <a:gd name="connsiteX48" fmla="*/ 1185706 w 1852514"/>
              <a:gd name="connsiteY48" fmla="*/ 1744074 h 2053753"/>
              <a:gd name="connsiteX49" fmla="*/ 1261068 w 1852514"/>
              <a:gd name="connsiteY49" fmla="*/ 1563204 h 2053753"/>
              <a:gd name="connsiteX50" fmla="*/ 1472084 w 1852514"/>
              <a:gd name="connsiteY50" fmla="*/ 241846 h 2053753"/>
              <a:gd name="connsiteX51" fmla="*/ 1472084 w 1852514"/>
              <a:gd name="connsiteY51" fmla="*/ 503103 h 2053753"/>
              <a:gd name="connsiteX52" fmla="*/ 1477108 w 1852514"/>
              <a:gd name="connsiteY52" fmla="*/ 628707 h 2053753"/>
              <a:gd name="connsiteX53" fmla="*/ 1517301 w 1852514"/>
              <a:gd name="connsiteY53" fmla="*/ 699046 h 2053753"/>
              <a:gd name="connsiteX54" fmla="*/ 1547446 w 1852514"/>
              <a:gd name="connsiteY54" fmla="*/ 804553 h 2053753"/>
              <a:gd name="connsiteX55" fmla="*/ 1562519 w 1852514"/>
              <a:gd name="connsiteY55" fmla="*/ 905037 h 2053753"/>
              <a:gd name="connsiteX56" fmla="*/ 1532374 w 1852514"/>
              <a:gd name="connsiteY56" fmla="*/ 1065811 h 2053753"/>
              <a:gd name="connsiteX57" fmla="*/ 1537398 w 1852514"/>
              <a:gd name="connsiteY57" fmla="*/ 1156246 h 2053753"/>
              <a:gd name="connsiteX58" fmla="*/ 1537398 w 1852514"/>
              <a:gd name="connsiteY58" fmla="*/ 1306971 h 2053753"/>
              <a:gd name="connsiteX59" fmla="*/ 1522326 w 1852514"/>
              <a:gd name="connsiteY59" fmla="*/ 1367261 h 2053753"/>
              <a:gd name="connsiteX60" fmla="*/ 1477108 w 1852514"/>
              <a:gd name="connsiteY60" fmla="*/ 1507938 h 2053753"/>
              <a:gd name="connsiteX61" fmla="*/ 1451987 w 1852514"/>
              <a:gd name="connsiteY61" fmla="*/ 1653639 h 2053753"/>
              <a:gd name="connsiteX62" fmla="*/ 1431890 w 1852514"/>
              <a:gd name="connsiteY62" fmla="*/ 1739050 h 2053753"/>
              <a:gd name="connsiteX63" fmla="*/ 1457011 w 1852514"/>
              <a:gd name="connsiteY63" fmla="*/ 1814413 h 2053753"/>
              <a:gd name="connsiteX64" fmla="*/ 1492181 w 1852514"/>
              <a:gd name="connsiteY64" fmla="*/ 1839534 h 2053753"/>
              <a:gd name="connsiteX65" fmla="*/ 1537398 w 1852514"/>
              <a:gd name="connsiteY65" fmla="*/ 1839534 h 2053753"/>
              <a:gd name="connsiteX66" fmla="*/ 1592664 w 1852514"/>
              <a:gd name="connsiteY66" fmla="*/ 1819437 h 2053753"/>
              <a:gd name="connsiteX67" fmla="*/ 1642906 w 1852514"/>
              <a:gd name="connsiteY67" fmla="*/ 1764171 h 2053753"/>
              <a:gd name="connsiteX68" fmla="*/ 1663003 w 1852514"/>
              <a:gd name="connsiteY68" fmla="*/ 1638567 h 2053753"/>
              <a:gd name="connsiteX69" fmla="*/ 1698172 w 1852514"/>
              <a:gd name="connsiteY69" fmla="*/ 1563204 h 2053753"/>
              <a:gd name="connsiteX70" fmla="*/ 1773534 w 1852514"/>
              <a:gd name="connsiteY70" fmla="*/ 1497890 h 2053753"/>
              <a:gd name="connsiteX71" fmla="*/ 1833825 w 1852514"/>
              <a:gd name="connsiteY71" fmla="*/ 1322044 h 2053753"/>
              <a:gd name="connsiteX72" fmla="*/ 1848897 w 1852514"/>
              <a:gd name="connsiteY72" fmla="*/ 1246681 h 2053753"/>
              <a:gd name="connsiteX73" fmla="*/ 1848897 w 1852514"/>
              <a:gd name="connsiteY73" fmla="*/ 1141173 h 2053753"/>
              <a:gd name="connsiteX74" fmla="*/ 1808704 w 1852514"/>
              <a:gd name="connsiteY74" fmla="*/ 1040690 h 2053753"/>
              <a:gd name="connsiteX75" fmla="*/ 1798655 w 1852514"/>
              <a:gd name="connsiteY75" fmla="*/ 955279 h 2053753"/>
              <a:gd name="connsiteX0" fmla="*/ 0 w 1782175"/>
              <a:gd name="connsiteY0" fmla="*/ 176531 h 2053753"/>
              <a:gd name="connsiteX1" fmla="*/ 65314 w 1782175"/>
              <a:gd name="connsiteY1" fmla="*/ 146386 h 2053753"/>
              <a:gd name="connsiteX2" fmla="*/ 150725 w 1782175"/>
              <a:gd name="connsiteY2" fmla="*/ 111217 h 2053753"/>
              <a:gd name="connsiteX3" fmla="*/ 226088 w 1782175"/>
              <a:gd name="connsiteY3" fmla="*/ 101169 h 2053753"/>
              <a:gd name="connsiteX4" fmla="*/ 281354 w 1782175"/>
              <a:gd name="connsiteY4" fmla="*/ 161459 h 2053753"/>
              <a:gd name="connsiteX5" fmla="*/ 276329 w 1782175"/>
              <a:gd name="connsiteY5" fmla="*/ 261942 h 2053753"/>
              <a:gd name="connsiteX6" fmla="*/ 296426 w 1782175"/>
              <a:gd name="connsiteY6" fmla="*/ 407644 h 2053753"/>
              <a:gd name="connsiteX7" fmla="*/ 326571 w 1782175"/>
              <a:gd name="connsiteY7" fmla="*/ 513151 h 2053753"/>
              <a:gd name="connsiteX8" fmla="*/ 341644 w 1782175"/>
              <a:gd name="connsiteY8" fmla="*/ 588514 h 2053753"/>
              <a:gd name="connsiteX9" fmla="*/ 356716 w 1782175"/>
              <a:gd name="connsiteY9" fmla="*/ 678949 h 2053753"/>
              <a:gd name="connsiteX10" fmla="*/ 386861 w 1782175"/>
              <a:gd name="connsiteY10" fmla="*/ 759336 h 2053753"/>
              <a:gd name="connsiteX11" fmla="*/ 738554 w 1782175"/>
              <a:gd name="connsiteY11" fmla="*/ 1111028 h 2053753"/>
              <a:gd name="connsiteX12" fmla="*/ 713433 w 1782175"/>
              <a:gd name="connsiteY12" fmla="*/ 1055762 h 2053753"/>
              <a:gd name="connsiteX13" fmla="*/ 683288 w 1782175"/>
              <a:gd name="connsiteY13" fmla="*/ 935182 h 2053753"/>
              <a:gd name="connsiteX14" fmla="*/ 663191 w 1782175"/>
              <a:gd name="connsiteY14" fmla="*/ 809578 h 2053753"/>
              <a:gd name="connsiteX15" fmla="*/ 658167 w 1782175"/>
              <a:gd name="connsiteY15" fmla="*/ 653828 h 2053753"/>
              <a:gd name="connsiteX16" fmla="*/ 658167 w 1782175"/>
              <a:gd name="connsiteY16" fmla="*/ 543296 h 2053753"/>
              <a:gd name="connsiteX17" fmla="*/ 648118 w 1782175"/>
              <a:gd name="connsiteY17" fmla="*/ 427740 h 2053753"/>
              <a:gd name="connsiteX18" fmla="*/ 633046 w 1782175"/>
              <a:gd name="connsiteY18" fmla="*/ 307160 h 2053753"/>
              <a:gd name="connsiteX19" fmla="*/ 592853 w 1782175"/>
              <a:gd name="connsiteY19" fmla="*/ 226773 h 2053753"/>
              <a:gd name="connsiteX20" fmla="*/ 577780 w 1782175"/>
              <a:gd name="connsiteY20" fmla="*/ 116241 h 2053753"/>
              <a:gd name="connsiteX21" fmla="*/ 597877 w 1782175"/>
              <a:gd name="connsiteY21" fmla="*/ 50927 h 2053753"/>
              <a:gd name="connsiteX22" fmla="*/ 612949 w 1782175"/>
              <a:gd name="connsiteY22" fmla="*/ 40879 h 2053753"/>
              <a:gd name="connsiteX23" fmla="*/ 658167 w 1782175"/>
              <a:gd name="connsiteY23" fmla="*/ 20782 h 2053753"/>
              <a:gd name="connsiteX24" fmla="*/ 728505 w 1782175"/>
              <a:gd name="connsiteY24" fmla="*/ 685 h 2053753"/>
              <a:gd name="connsiteX25" fmla="*/ 798844 w 1782175"/>
              <a:gd name="connsiteY25" fmla="*/ 5710 h 2053753"/>
              <a:gd name="connsiteX26" fmla="*/ 849086 w 1782175"/>
              <a:gd name="connsiteY26" fmla="*/ 15758 h 2053753"/>
              <a:gd name="connsiteX27" fmla="*/ 904351 w 1782175"/>
              <a:gd name="connsiteY27" fmla="*/ 76048 h 2053753"/>
              <a:gd name="connsiteX28" fmla="*/ 964642 w 1782175"/>
              <a:gd name="connsiteY28" fmla="*/ 146386 h 2053753"/>
              <a:gd name="connsiteX29" fmla="*/ 994787 w 1782175"/>
              <a:gd name="connsiteY29" fmla="*/ 392571 h 2053753"/>
              <a:gd name="connsiteX30" fmla="*/ 994787 w 1782175"/>
              <a:gd name="connsiteY30" fmla="*/ 417692 h 2053753"/>
              <a:gd name="connsiteX31" fmla="*/ 994787 w 1782175"/>
              <a:gd name="connsiteY31" fmla="*/ 553345 h 2053753"/>
              <a:gd name="connsiteX32" fmla="*/ 994787 w 1782175"/>
              <a:gd name="connsiteY32" fmla="*/ 653828 h 2053753"/>
              <a:gd name="connsiteX33" fmla="*/ 954593 w 1782175"/>
              <a:gd name="connsiteY33" fmla="*/ 749288 h 2053753"/>
              <a:gd name="connsiteX34" fmla="*/ 924448 w 1782175"/>
              <a:gd name="connsiteY34" fmla="*/ 824650 h 2053753"/>
              <a:gd name="connsiteX35" fmla="*/ 919424 w 1782175"/>
              <a:gd name="connsiteY35" fmla="*/ 884940 h 2053753"/>
              <a:gd name="connsiteX36" fmla="*/ 959617 w 1782175"/>
              <a:gd name="connsiteY36" fmla="*/ 985424 h 2053753"/>
              <a:gd name="connsiteX37" fmla="*/ 999811 w 1782175"/>
              <a:gd name="connsiteY37" fmla="*/ 1065811 h 2053753"/>
              <a:gd name="connsiteX38" fmla="*/ 1075173 w 1782175"/>
              <a:gd name="connsiteY38" fmla="*/ 1221560 h 2053753"/>
              <a:gd name="connsiteX39" fmla="*/ 1080198 w 1782175"/>
              <a:gd name="connsiteY39" fmla="*/ 1296923 h 2053753"/>
              <a:gd name="connsiteX40" fmla="*/ 1080198 w 1782175"/>
              <a:gd name="connsiteY40" fmla="*/ 1377310 h 2053753"/>
              <a:gd name="connsiteX41" fmla="*/ 1045028 w 1782175"/>
              <a:gd name="connsiteY41" fmla="*/ 1457696 h 2053753"/>
              <a:gd name="connsiteX42" fmla="*/ 713433 w 1782175"/>
              <a:gd name="connsiteY42" fmla="*/ 1919921 h 2053753"/>
              <a:gd name="connsiteX43" fmla="*/ 783771 w 1782175"/>
              <a:gd name="connsiteY43" fmla="*/ 2045525 h 2053753"/>
              <a:gd name="connsiteX44" fmla="*/ 859134 w 1782175"/>
              <a:gd name="connsiteY44" fmla="*/ 2035477 h 2053753"/>
              <a:gd name="connsiteX45" fmla="*/ 929472 w 1782175"/>
              <a:gd name="connsiteY45" fmla="*/ 1985235 h 2053753"/>
              <a:gd name="connsiteX46" fmla="*/ 1004835 w 1782175"/>
              <a:gd name="connsiteY46" fmla="*/ 1904848 h 2053753"/>
              <a:gd name="connsiteX47" fmla="*/ 1115367 w 1782175"/>
              <a:gd name="connsiteY47" fmla="*/ 1744074 h 2053753"/>
              <a:gd name="connsiteX48" fmla="*/ 1190729 w 1782175"/>
              <a:gd name="connsiteY48" fmla="*/ 1563204 h 2053753"/>
              <a:gd name="connsiteX49" fmla="*/ 1401745 w 1782175"/>
              <a:gd name="connsiteY49" fmla="*/ 241846 h 2053753"/>
              <a:gd name="connsiteX50" fmla="*/ 1401745 w 1782175"/>
              <a:gd name="connsiteY50" fmla="*/ 503103 h 2053753"/>
              <a:gd name="connsiteX51" fmla="*/ 1406769 w 1782175"/>
              <a:gd name="connsiteY51" fmla="*/ 628707 h 2053753"/>
              <a:gd name="connsiteX52" fmla="*/ 1446962 w 1782175"/>
              <a:gd name="connsiteY52" fmla="*/ 699046 h 2053753"/>
              <a:gd name="connsiteX53" fmla="*/ 1477107 w 1782175"/>
              <a:gd name="connsiteY53" fmla="*/ 804553 h 2053753"/>
              <a:gd name="connsiteX54" fmla="*/ 1492180 w 1782175"/>
              <a:gd name="connsiteY54" fmla="*/ 905037 h 2053753"/>
              <a:gd name="connsiteX55" fmla="*/ 1462035 w 1782175"/>
              <a:gd name="connsiteY55" fmla="*/ 1065811 h 2053753"/>
              <a:gd name="connsiteX56" fmla="*/ 1467059 w 1782175"/>
              <a:gd name="connsiteY56" fmla="*/ 1156246 h 2053753"/>
              <a:gd name="connsiteX57" fmla="*/ 1467059 w 1782175"/>
              <a:gd name="connsiteY57" fmla="*/ 1306971 h 2053753"/>
              <a:gd name="connsiteX58" fmla="*/ 1451987 w 1782175"/>
              <a:gd name="connsiteY58" fmla="*/ 1367261 h 2053753"/>
              <a:gd name="connsiteX59" fmla="*/ 1406769 w 1782175"/>
              <a:gd name="connsiteY59" fmla="*/ 1507938 h 2053753"/>
              <a:gd name="connsiteX60" fmla="*/ 1381648 w 1782175"/>
              <a:gd name="connsiteY60" fmla="*/ 1653639 h 2053753"/>
              <a:gd name="connsiteX61" fmla="*/ 1361551 w 1782175"/>
              <a:gd name="connsiteY61" fmla="*/ 1739050 h 2053753"/>
              <a:gd name="connsiteX62" fmla="*/ 1386672 w 1782175"/>
              <a:gd name="connsiteY62" fmla="*/ 1814413 h 2053753"/>
              <a:gd name="connsiteX63" fmla="*/ 1421842 w 1782175"/>
              <a:gd name="connsiteY63" fmla="*/ 1839534 h 2053753"/>
              <a:gd name="connsiteX64" fmla="*/ 1467059 w 1782175"/>
              <a:gd name="connsiteY64" fmla="*/ 1839534 h 2053753"/>
              <a:gd name="connsiteX65" fmla="*/ 1522325 w 1782175"/>
              <a:gd name="connsiteY65" fmla="*/ 1819437 h 2053753"/>
              <a:gd name="connsiteX66" fmla="*/ 1572567 w 1782175"/>
              <a:gd name="connsiteY66" fmla="*/ 1764171 h 2053753"/>
              <a:gd name="connsiteX67" fmla="*/ 1592664 w 1782175"/>
              <a:gd name="connsiteY67" fmla="*/ 1638567 h 2053753"/>
              <a:gd name="connsiteX68" fmla="*/ 1627833 w 1782175"/>
              <a:gd name="connsiteY68" fmla="*/ 1563204 h 2053753"/>
              <a:gd name="connsiteX69" fmla="*/ 1703195 w 1782175"/>
              <a:gd name="connsiteY69" fmla="*/ 1497890 h 2053753"/>
              <a:gd name="connsiteX70" fmla="*/ 1763486 w 1782175"/>
              <a:gd name="connsiteY70" fmla="*/ 1322044 h 2053753"/>
              <a:gd name="connsiteX71" fmla="*/ 1778558 w 1782175"/>
              <a:gd name="connsiteY71" fmla="*/ 1246681 h 2053753"/>
              <a:gd name="connsiteX72" fmla="*/ 1778558 w 1782175"/>
              <a:gd name="connsiteY72" fmla="*/ 1141173 h 2053753"/>
              <a:gd name="connsiteX73" fmla="*/ 1738365 w 1782175"/>
              <a:gd name="connsiteY73" fmla="*/ 1040690 h 2053753"/>
              <a:gd name="connsiteX74" fmla="*/ 1728316 w 1782175"/>
              <a:gd name="connsiteY74" fmla="*/ 955279 h 2053753"/>
              <a:gd name="connsiteX0" fmla="*/ 0 w 1716861"/>
              <a:gd name="connsiteY0" fmla="*/ 146386 h 2053753"/>
              <a:gd name="connsiteX1" fmla="*/ 85411 w 1716861"/>
              <a:gd name="connsiteY1" fmla="*/ 111217 h 2053753"/>
              <a:gd name="connsiteX2" fmla="*/ 160774 w 1716861"/>
              <a:gd name="connsiteY2" fmla="*/ 101169 h 2053753"/>
              <a:gd name="connsiteX3" fmla="*/ 216040 w 1716861"/>
              <a:gd name="connsiteY3" fmla="*/ 161459 h 2053753"/>
              <a:gd name="connsiteX4" fmla="*/ 211015 w 1716861"/>
              <a:gd name="connsiteY4" fmla="*/ 261942 h 2053753"/>
              <a:gd name="connsiteX5" fmla="*/ 231112 w 1716861"/>
              <a:gd name="connsiteY5" fmla="*/ 407644 h 2053753"/>
              <a:gd name="connsiteX6" fmla="*/ 261257 w 1716861"/>
              <a:gd name="connsiteY6" fmla="*/ 513151 h 2053753"/>
              <a:gd name="connsiteX7" fmla="*/ 276330 w 1716861"/>
              <a:gd name="connsiteY7" fmla="*/ 588514 h 2053753"/>
              <a:gd name="connsiteX8" fmla="*/ 291402 w 1716861"/>
              <a:gd name="connsiteY8" fmla="*/ 678949 h 2053753"/>
              <a:gd name="connsiteX9" fmla="*/ 321547 w 1716861"/>
              <a:gd name="connsiteY9" fmla="*/ 759336 h 2053753"/>
              <a:gd name="connsiteX10" fmla="*/ 673240 w 1716861"/>
              <a:gd name="connsiteY10" fmla="*/ 1111028 h 2053753"/>
              <a:gd name="connsiteX11" fmla="*/ 648119 w 1716861"/>
              <a:gd name="connsiteY11" fmla="*/ 1055762 h 2053753"/>
              <a:gd name="connsiteX12" fmla="*/ 617974 w 1716861"/>
              <a:gd name="connsiteY12" fmla="*/ 935182 h 2053753"/>
              <a:gd name="connsiteX13" fmla="*/ 597877 w 1716861"/>
              <a:gd name="connsiteY13" fmla="*/ 809578 h 2053753"/>
              <a:gd name="connsiteX14" fmla="*/ 592853 w 1716861"/>
              <a:gd name="connsiteY14" fmla="*/ 653828 h 2053753"/>
              <a:gd name="connsiteX15" fmla="*/ 592853 w 1716861"/>
              <a:gd name="connsiteY15" fmla="*/ 543296 h 2053753"/>
              <a:gd name="connsiteX16" fmla="*/ 582804 w 1716861"/>
              <a:gd name="connsiteY16" fmla="*/ 427740 h 2053753"/>
              <a:gd name="connsiteX17" fmla="*/ 567732 w 1716861"/>
              <a:gd name="connsiteY17" fmla="*/ 307160 h 2053753"/>
              <a:gd name="connsiteX18" fmla="*/ 527539 w 1716861"/>
              <a:gd name="connsiteY18" fmla="*/ 226773 h 2053753"/>
              <a:gd name="connsiteX19" fmla="*/ 512466 w 1716861"/>
              <a:gd name="connsiteY19" fmla="*/ 116241 h 2053753"/>
              <a:gd name="connsiteX20" fmla="*/ 532563 w 1716861"/>
              <a:gd name="connsiteY20" fmla="*/ 50927 h 2053753"/>
              <a:gd name="connsiteX21" fmla="*/ 547635 w 1716861"/>
              <a:gd name="connsiteY21" fmla="*/ 40879 h 2053753"/>
              <a:gd name="connsiteX22" fmla="*/ 592853 w 1716861"/>
              <a:gd name="connsiteY22" fmla="*/ 20782 h 2053753"/>
              <a:gd name="connsiteX23" fmla="*/ 663191 w 1716861"/>
              <a:gd name="connsiteY23" fmla="*/ 685 h 2053753"/>
              <a:gd name="connsiteX24" fmla="*/ 733530 w 1716861"/>
              <a:gd name="connsiteY24" fmla="*/ 5710 h 2053753"/>
              <a:gd name="connsiteX25" fmla="*/ 783772 w 1716861"/>
              <a:gd name="connsiteY25" fmla="*/ 15758 h 2053753"/>
              <a:gd name="connsiteX26" fmla="*/ 839037 w 1716861"/>
              <a:gd name="connsiteY26" fmla="*/ 76048 h 2053753"/>
              <a:gd name="connsiteX27" fmla="*/ 899328 w 1716861"/>
              <a:gd name="connsiteY27" fmla="*/ 146386 h 2053753"/>
              <a:gd name="connsiteX28" fmla="*/ 929473 w 1716861"/>
              <a:gd name="connsiteY28" fmla="*/ 392571 h 2053753"/>
              <a:gd name="connsiteX29" fmla="*/ 929473 w 1716861"/>
              <a:gd name="connsiteY29" fmla="*/ 417692 h 2053753"/>
              <a:gd name="connsiteX30" fmla="*/ 929473 w 1716861"/>
              <a:gd name="connsiteY30" fmla="*/ 553345 h 2053753"/>
              <a:gd name="connsiteX31" fmla="*/ 929473 w 1716861"/>
              <a:gd name="connsiteY31" fmla="*/ 653828 h 2053753"/>
              <a:gd name="connsiteX32" fmla="*/ 889279 w 1716861"/>
              <a:gd name="connsiteY32" fmla="*/ 749288 h 2053753"/>
              <a:gd name="connsiteX33" fmla="*/ 859134 w 1716861"/>
              <a:gd name="connsiteY33" fmla="*/ 824650 h 2053753"/>
              <a:gd name="connsiteX34" fmla="*/ 854110 w 1716861"/>
              <a:gd name="connsiteY34" fmla="*/ 884940 h 2053753"/>
              <a:gd name="connsiteX35" fmla="*/ 894303 w 1716861"/>
              <a:gd name="connsiteY35" fmla="*/ 985424 h 2053753"/>
              <a:gd name="connsiteX36" fmla="*/ 934497 w 1716861"/>
              <a:gd name="connsiteY36" fmla="*/ 1065811 h 2053753"/>
              <a:gd name="connsiteX37" fmla="*/ 1009859 w 1716861"/>
              <a:gd name="connsiteY37" fmla="*/ 1221560 h 2053753"/>
              <a:gd name="connsiteX38" fmla="*/ 1014884 w 1716861"/>
              <a:gd name="connsiteY38" fmla="*/ 1296923 h 2053753"/>
              <a:gd name="connsiteX39" fmla="*/ 1014884 w 1716861"/>
              <a:gd name="connsiteY39" fmla="*/ 1377310 h 2053753"/>
              <a:gd name="connsiteX40" fmla="*/ 979714 w 1716861"/>
              <a:gd name="connsiteY40" fmla="*/ 1457696 h 2053753"/>
              <a:gd name="connsiteX41" fmla="*/ 648119 w 1716861"/>
              <a:gd name="connsiteY41" fmla="*/ 1919921 h 2053753"/>
              <a:gd name="connsiteX42" fmla="*/ 718457 w 1716861"/>
              <a:gd name="connsiteY42" fmla="*/ 2045525 h 2053753"/>
              <a:gd name="connsiteX43" fmla="*/ 793820 w 1716861"/>
              <a:gd name="connsiteY43" fmla="*/ 2035477 h 2053753"/>
              <a:gd name="connsiteX44" fmla="*/ 864158 w 1716861"/>
              <a:gd name="connsiteY44" fmla="*/ 1985235 h 2053753"/>
              <a:gd name="connsiteX45" fmla="*/ 939521 w 1716861"/>
              <a:gd name="connsiteY45" fmla="*/ 1904848 h 2053753"/>
              <a:gd name="connsiteX46" fmla="*/ 1050053 w 1716861"/>
              <a:gd name="connsiteY46" fmla="*/ 1744074 h 2053753"/>
              <a:gd name="connsiteX47" fmla="*/ 1125415 w 1716861"/>
              <a:gd name="connsiteY47" fmla="*/ 1563204 h 2053753"/>
              <a:gd name="connsiteX48" fmla="*/ 1336431 w 1716861"/>
              <a:gd name="connsiteY48" fmla="*/ 241846 h 2053753"/>
              <a:gd name="connsiteX49" fmla="*/ 1336431 w 1716861"/>
              <a:gd name="connsiteY49" fmla="*/ 503103 h 2053753"/>
              <a:gd name="connsiteX50" fmla="*/ 1341455 w 1716861"/>
              <a:gd name="connsiteY50" fmla="*/ 628707 h 2053753"/>
              <a:gd name="connsiteX51" fmla="*/ 1381648 w 1716861"/>
              <a:gd name="connsiteY51" fmla="*/ 699046 h 2053753"/>
              <a:gd name="connsiteX52" fmla="*/ 1411793 w 1716861"/>
              <a:gd name="connsiteY52" fmla="*/ 804553 h 2053753"/>
              <a:gd name="connsiteX53" fmla="*/ 1426866 w 1716861"/>
              <a:gd name="connsiteY53" fmla="*/ 905037 h 2053753"/>
              <a:gd name="connsiteX54" fmla="*/ 1396721 w 1716861"/>
              <a:gd name="connsiteY54" fmla="*/ 1065811 h 2053753"/>
              <a:gd name="connsiteX55" fmla="*/ 1401745 w 1716861"/>
              <a:gd name="connsiteY55" fmla="*/ 1156246 h 2053753"/>
              <a:gd name="connsiteX56" fmla="*/ 1401745 w 1716861"/>
              <a:gd name="connsiteY56" fmla="*/ 1306971 h 2053753"/>
              <a:gd name="connsiteX57" fmla="*/ 1386673 w 1716861"/>
              <a:gd name="connsiteY57" fmla="*/ 1367261 h 2053753"/>
              <a:gd name="connsiteX58" fmla="*/ 1341455 w 1716861"/>
              <a:gd name="connsiteY58" fmla="*/ 1507938 h 2053753"/>
              <a:gd name="connsiteX59" fmla="*/ 1316334 w 1716861"/>
              <a:gd name="connsiteY59" fmla="*/ 1653639 h 2053753"/>
              <a:gd name="connsiteX60" fmla="*/ 1296237 w 1716861"/>
              <a:gd name="connsiteY60" fmla="*/ 1739050 h 2053753"/>
              <a:gd name="connsiteX61" fmla="*/ 1321358 w 1716861"/>
              <a:gd name="connsiteY61" fmla="*/ 1814413 h 2053753"/>
              <a:gd name="connsiteX62" fmla="*/ 1356528 w 1716861"/>
              <a:gd name="connsiteY62" fmla="*/ 1839534 h 2053753"/>
              <a:gd name="connsiteX63" fmla="*/ 1401745 w 1716861"/>
              <a:gd name="connsiteY63" fmla="*/ 1839534 h 2053753"/>
              <a:gd name="connsiteX64" fmla="*/ 1457011 w 1716861"/>
              <a:gd name="connsiteY64" fmla="*/ 1819437 h 2053753"/>
              <a:gd name="connsiteX65" fmla="*/ 1507253 w 1716861"/>
              <a:gd name="connsiteY65" fmla="*/ 1764171 h 2053753"/>
              <a:gd name="connsiteX66" fmla="*/ 1527350 w 1716861"/>
              <a:gd name="connsiteY66" fmla="*/ 1638567 h 2053753"/>
              <a:gd name="connsiteX67" fmla="*/ 1562519 w 1716861"/>
              <a:gd name="connsiteY67" fmla="*/ 1563204 h 2053753"/>
              <a:gd name="connsiteX68" fmla="*/ 1637881 w 1716861"/>
              <a:gd name="connsiteY68" fmla="*/ 1497890 h 2053753"/>
              <a:gd name="connsiteX69" fmla="*/ 1698172 w 1716861"/>
              <a:gd name="connsiteY69" fmla="*/ 1322044 h 2053753"/>
              <a:gd name="connsiteX70" fmla="*/ 1713244 w 1716861"/>
              <a:gd name="connsiteY70" fmla="*/ 1246681 h 2053753"/>
              <a:gd name="connsiteX71" fmla="*/ 1713244 w 1716861"/>
              <a:gd name="connsiteY71" fmla="*/ 1141173 h 2053753"/>
              <a:gd name="connsiteX72" fmla="*/ 1673051 w 1716861"/>
              <a:gd name="connsiteY72" fmla="*/ 1040690 h 2053753"/>
              <a:gd name="connsiteX73" fmla="*/ 1663002 w 1716861"/>
              <a:gd name="connsiteY73" fmla="*/ 955279 h 2053753"/>
              <a:gd name="connsiteX0" fmla="*/ 0 w 1631450"/>
              <a:gd name="connsiteY0" fmla="*/ 111217 h 2053753"/>
              <a:gd name="connsiteX1" fmla="*/ 75363 w 1631450"/>
              <a:gd name="connsiteY1" fmla="*/ 101169 h 2053753"/>
              <a:gd name="connsiteX2" fmla="*/ 130629 w 1631450"/>
              <a:gd name="connsiteY2" fmla="*/ 161459 h 2053753"/>
              <a:gd name="connsiteX3" fmla="*/ 125604 w 1631450"/>
              <a:gd name="connsiteY3" fmla="*/ 261942 h 2053753"/>
              <a:gd name="connsiteX4" fmla="*/ 145701 w 1631450"/>
              <a:gd name="connsiteY4" fmla="*/ 407644 h 2053753"/>
              <a:gd name="connsiteX5" fmla="*/ 175846 w 1631450"/>
              <a:gd name="connsiteY5" fmla="*/ 513151 h 2053753"/>
              <a:gd name="connsiteX6" fmla="*/ 190919 w 1631450"/>
              <a:gd name="connsiteY6" fmla="*/ 588514 h 2053753"/>
              <a:gd name="connsiteX7" fmla="*/ 205991 w 1631450"/>
              <a:gd name="connsiteY7" fmla="*/ 678949 h 2053753"/>
              <a:gd name="connsiteX8" fmla="*/ 236136 w 1631450"/>
              <a:gd name="connsiteY8" fmla="*/ 759336 h 2053753"/>
              <a:gd name="connsiteX9" fmla="*/ 587829 w 1631450"/>
              <a:gd name="connsiteY9" fmla="*/ 1111028 h 2053753"/>
              <a:gd name="connsiteX10" fmla="*/ 562708 w 1631450"/>
              <a:gd name="connsiteY10" fmla="*/ 1055762 h 2053753"/>
              <a:gd name="connsiteX11" fmla="*/ 532563 w 1631450"/>
              <a:gd name="connsiteY11" fmla="*/ 935182 h 2053753"/>
              <a:gd name="connsiteX12" fmla="*/ 512466 w 1631450"/>
              <a:gd name="connsiteY12" fmla="*/ 809578 h 2053753"/>
              <a:gd name="connsiteX13" fmla="*/ 507442 w 1631450"/>
              <a:gd name="connsiteY13" fmla="*/ 653828 h 2053753"/>
              <a:gd name="connsiteX14" fmla="*/ 507442 w 1631450"/>
              <a:gd name="connsiteY14" fmla="*/ 543296 h 2053753"/>
              <a:gd name="connsiteX15" fmla="*/ 497393 w 1631450"/>
              <a:gd name="connsiteY15" fmla="*/ 427740 h 2053753"/>
              <a:gd name="connsiteX16" fmla="*/ 482321 w 1631450"/>
              <a:gd name="connsiteY16" fmla="*/ 307160 h 2053753"/>
              <a:gd name="connsiteX17" fmla="*/ 442128 w 1631450"/>
              <a:gd name="connsiteY17" fmla="*/ 226773 h 2053753"/>
              <a:gd name="connsiteX18" fmla="*/ 427055 w 1631450"/>
              <a:gd name="connsiteY18" fmla="*/ 116241 h 2053753"/>
              <a:gd name="connsiteX19" fmla="*/ 447152 w 1631450"/>
              <a:gd name="connsiteY19" fmla="*/ 50927 h 2053753"/>
              <a:gd name="connsiteX20" fmla="*/ 462224 w 1631450"/>
              <a:gd name="connsiteY20" fmla="*/ 40879 h 2053753"/>
              <a:gd name="connsiteX21" fmla="*/ 507442 w 1631450"/>
              <a:gd name="connsiteY21" fmla="*/ 20782 h 2053753"/>
              <a:gd name="connsiteX22" fmla="*/ 577780 w 1631450"/>
              <a:gd name="connsiteY22" fmla="*/ 685 h 2053753"/>
              <a:gd name="connsiteX23" fmla="*/ 648119 w 1631450"/>
              <a:gd name="connsiteY23" fmla="*/ 5710 h 2053753"/>
              <a:gd name="connsiteX24" fmla="*/ 698361 w 1631450"/>
              <a:gd name="connsiteY24" fmla="*/ 15758 h 2053753"/>
              <a:gd name="connsiteX25" fmla="*/ 753626 w 1631450"/>
              <a:gd name="connsiteY25" fmla="*/ 76048 h 2053753"/>
              <a:gd name="connsiteX26" fmla="*/ 813917 w 1631450"/>
              <a:gd name="connsiteY26" fmla="*/ 146386 h 2053753"/>
              <a:gd name="connsiteX27" fmla="*/ 844062 w 1631450"/>
              <a:gd name="connsiteY27" fmla="*/ 392571 h 2053753"/>
              <a:gd name="connsiteX28" fmla="*/ 844062 w 1631450"/>
              <a:gd name="connsiteY28" fmla="*/ 417692 h 2053753"/>
              <a:gd name="connsiteX29" fmla="*/ 844062 w 1631450"/>
              <a:gd name="connsiteY29" fmla="*/ 553345 h 2053753"/>
              <a:gd name="connsiteX30" fmla="*/ 844062 w 1631450"/>
              <a:gd name="connsiteY30" fmla="*/ 653828 h 2053753"/>
              <a:gd name="connsiteX31" fmla="*/ 803868 w 1631450"/>
              <a:gd name="connsiteY31" fmla="*/ 749288 h 2053753"/>
              <a:gd name="connsiteX32" fmla="*/ 773723 w 1631450"/>
              <a:gd name="connsiteY32" fmla="*/ 824650 h 2053753"/>
              <a:gd name="connsiteX33" fmla="*/ 768699 w 1631450"/>
              <a:gd name="connsiteY33" fmla="*/ 884940 h 2053753"/>
              <a:gd name="connsiteX34" fmla="*/ 808892 w 1631450"/>
              <a:gd name="connsiteY34" fmla="*/ 985424 h 2053753"/>
              <a:gd name="connsiteX35" fmla="*/ 849086 w 1631450"/>
              <a:gd name="connsiteY35" fmla="*/ 1065811 h 2053753"/>
              <a:gd name="connsiteX36" fmla="*/ 924448 w 1631450"/>
              <a:gd name="connsiteY36" fmla="*/ 1221560 h 2053753"/>
              <a:gd name="connsiteX37" fmla="*/ 929473 w 1631450"/>
              <a:gd name="connsiteY37" fmla="*/ 1296923 h 2053753"/>
              <a:gd name="connsiteX38" fmla="*/ 929473 w 1631450"/>
              <a:gd name="connsiteY38" fmla="*/ 1377310 h 2053753"/>
              <a:gd name="connsiteX39" fmla="*/ 894303 w 1631450"/>
              <a:gd name="connsiteY39" fmla="*/ 1457696 h 2053753"/>
              <a:gd name="connsiteX40" fmla="*/ 562708 w 1631450"/>
              <a:gd name="connsiteY40" fmla="*/ 1919921 h 2053753"/>
              <a:gd name="connsiteX41" fmla="*/ 633046 w 1631450"/>
              <a:gd name="connsiteY41" fmla="*/ 2045525 h 2053753"/>
              <a:gd name="connsiteX42" fmla="*/ 708409 w 1631450"/>
              <a:gd name="connsiteY42" fmla="*/ 2035477 h 2053753"/>
              <a:gd name="connsiteX43" fmla="*/ 778747 w 1631450"/>
              <a:gd name="connsiteY43" fmla="*/ 1985235 h 2053753"/>
              <a:gd name="connsiteX44" fmla="*/ 854110 w 1631450"/>
              <a:gd name="connsiteY44" fmla="*/ 1904848 h 2053753"/>
              <a:gd name="connsiteX45" fmla="*/ 964642 w 1631450"/>
              <a:gd name="connsiteY45" fmla="*/ 1744074 h 2053753"/>
              <a:gd name="connsiteX46" fmla="*/ 1040004 w 1631450"/>
              <a:gd name="connsiteY46" fmla="*/ 1563204 h 2053753"/>
              <a:gd name="connsiteX47" fmla="*/ 1251020 w 1631450"/>
              <a:gd name="connsiteY47" fmla="*/ 241846 h 2053753"/>
              <a:gd name="connsiteX48" fmla="*/ 1251020 w 1631450"/>
              <a:gd name="connsiteY48" fmla="*/ 503103 h 2053753"/>
              <a:gd name="connsiteX49" fmla="*/ 1256044 w 1631450"/>
              <a:gd name="connsiteY49" fmla="*/ 628707 h 2053753"/>
              <a:gd name="connsiteX50" fmla="*/ 1296237 w 1631450"/>
              <a:gd name="connsiteY50" fmla="*/ 699046 h 2053753"/>
              <a:gd name="connsiteX51" fmla="*/ 1326382 w 1631450"/>
              <a:gd name="connsiteY51" fmla="*/ 804553 h 2053753"/>
              <a:gd name="connsiteX52" fmla="*/ 1341455 w 1631450"/>
              <a:gd name="connsiteY52" fmla="*/ 905037 h 2053753"/>
              <a:gd name="connsiteX53" fmla="*/ 1311310 w 1631450"/>
              <a:gd name="connsiteY53" fmla="*/ 1065811 h 2053753"/>
              <a:gd name="connsiteX54" fmla="*/ 1316334 w 1631450"/>
              <a:gd name="connsiteY54" fmla="*/ 1156246 h 2053753"/>
              <a:gd name="connsiteX55" fmla="*/ 1316334 w 1631450"/>
              <a:gd name="connsiteY55" fmla="*/ 1306971 h 2053753"/>
              <a:gd name="connsiteX56" fmla="*/ 1301262 w 1631450"/>
              <a:gd name="connsiteY56" fmla="*/ 1367261 h 2053753"/>
              <a:gd name="connsiteX57" fmla="*/ 1256044 w 1631450"/>
              <a:gd name="connsiteY57" fmla="*/ 1507938 h 2053753"/>
              <a:gd name="connsiteX58" fmla="*/ 1230923 w 1631450"/>
              <a:gd name="connsiteY58" fmla="*/ 1653639 h 2053753"/>
              <a:gd name="connsiteX59" fmla="*/ 1210826 w 1631450"/>
              <a:gd name="connsiteY59" fmla="*/ 1739050 h 2053753"/>
              <a:gd name="connsiteX60" fmla="*/ 1235947 w 1631450"/>
              <a:gd name="connsiteY60" fmla="*/ 1814413 h 2053753"/>
              <a:gd name="connsiteX61" fmla="*/ 1271117 w 1631450"/>
              <a:gd name="connsiteY61" fmla="*/ 1839534 h 2053753"/>
              <a:gd name="connsiteX62" fmla="*/ 1316334 w 1631450"/>
              <a:gd name="connsiteY62" fmla="*/ 1839534 h 2053753"/>
              <a:gd name="connsiteX63" fmla="*/ 1371600 w 1631450"/>
              <a:gd name="connsiteY63" fmla="*/ 1819437 h 2053753"/>
              <a:gd name="connsiteX64" fmla="*/ 1421842 w 1631450"/>
              <a:gd name="connsiteY64" fmla="*/ 1764171 h 2053753"/>
              <a:gd name="connsiteX65" fmla="*/ 1441939 w 1631450"/>
              <a:gd name="connsiteY65" fmla="*/ 1638567 h 2053753"/>
              <a:gd name="connsiteX66" fmla="*/ 1477108 w 1631450"/>
              <a:gd name="connsiteY66" fmla="*/ 1563204 h 2053753"/>
              <a:gd name="connsiteX67" fmla="*/ 1552470 w 1631450"/>
              <a:gd name="connsiteY67" fmla="*/ 1497890 h 2053753"/>
              <a:gd name="connsiteX68" fmla="*/ 1612761 w 1631450"/>
              <a:gd name="connsiteY68" fmla="*/ 1322044 h 2053753"/>
              <a:gd name="connsiteX69" fmla="*/ 1627833 w 1631450"/>
              <a:gd name="connsiteY69" fmla="*/ 1246681 h 2053753"/>
              <a:gd name="connsiteX70" fmla="*/ 1627833 w 1631450"/>
              <a:gd name="connsiteY70" fmla="*/ 1141173 h 2053753"/>
              <a:gd name="connsiteX71" fmla="*/ 1587640 w 1631450"/>
              <a:gd name="connsiteY71" fmla="*/ 1040690 h 2053753"/>
              <a:gd name="connsiteX72" fmla="*/ 1577591 w 1631450"/>
              <a:gd name="connsiteY72" fmla="*/ 955279 h 2053753"/>
              <a:gd name="connsiteX0" fmla="*/ 0 w 1556087"/>
              <a:gd name="connsiteY0" fmla="*/ 101169 h 2053753"/>
              <a:gd name="connsiteX1" fmla="*/ 55266 w 1556087"/>
              <a:gd name="connsiteY1" fmla="*/ 161459 h 2053753"/>
              <a:gd name="connsiteX2" fmla="*/ 50241 w 1556087"/>
              <a:gd name="connsiteY2" fmla="*/ 261942 h 2053753"/>
              <a:gd name="connsiteX3" fmla="*/ 70338 w 1556087"/>
              <a:gd name="connsiteY3" fmla="*/ 407644 h 2053753"/>
              <a:gd name="connsiteX4" fmla="*/ 100483 w 1556087"/>
              <a:gd name="connsiteY4" fmla="*/ 513151 h 2053753"/>
              <a:gd name="connsiteX5" fmla="*/ 115556 w 1556087"/>
              <a:gd name="connsiteY5" fmla="*/ 588514 h 2053753"/>
              <a:gd name="connsiteX6" fmla="*/ 130628 w 1556087"/>
              <a:gd name="connsiteY6" fmla="*/ 678949 h 2053753"/>
              <a:gd name="connsiteX7" fmla="*/ 160773 w 1556087"/>
              <a:gd name="connsiteY7" fmla="*/ 759336 h 2053753"/>
              <a:gd name="connsiteX8" fmla="*/ 512466 w 1556087"/>
              <a:gd name="connsiteY8" fmla="*/ 1111028 h 2053753"/>
              <a:gd name="connsiteX9" fmla="*/ 487345 w 1556087"/>
              <a:gd name="connsiteY9" fmla="*/ 1055762 h 2053753"/>
              <a:gd name="connsiteX10" fmla="*/ 457200 w 1556087"/>
              <a:gd name="connsiteY10" fmla="*/ 935182 h 2053753"/>
              <a:gd name="connsiteX11" fmla="*/ 437103 w 1556087"/>
              <a:gd name="connsiteY11" fmla="*/ 809578 h 2053753"/>
              <a:gd name="connsiteX12" fmla="*/ 432079 w 1556087"/>
              <a:gd name="connsiteY12" fmla="*/ 653828 h 2053753"/>
              <a:gd name="connsiteX13" fmla="*/ 432079 w 1556087"/>
              <a:gd name="connsiteY13" fmla="*/ 543296 h 2053753"/>
              <a:gd name="connsiteX14" fmla="*/ 422030 w 1556087"/>
              <a:gd name="connsiteY14" fmla="*/ 427740 h 2053753"/>
              <a:gd name="connsiteX15" fmla="*/ 406958 w 1556087"/>
              <a:gd name="connsiteY15" fmla="*/ 307160 h 2053753"/>
              <a:gd name="connsiteX16" fmla="*/ 366765 w 1556087"/>
              <a:gd name="connsiteY16" fmla="*/ 226773 h 2053753"/>
              <a:gd name="connsiteX17" fmla="*/ 351692 w 1556087"/>
              <a:gd name="connsiteY17" fmla="*/ 116241 h 2053753"/>
              <a:gd name="connsiteX18" fmla="*/ 371789 w 1556087"/>
              <a:gd name="connsiteY18" fmla="*/ 50927 h 2053753"/>
              <a:gd name="connsiteX19" fmla="*/ 386861 w 1556087"/>
              <a:gd name="connsiteY19" fmla="*/ 40879 h 2053753"/>
              <a:gd name="connsiteX20" fmla="*/ 432079 w 1556087"/>
              <a:gd name="connsiteY20" fmla="*/ 20782 h 2053753"/>
              <a:gd name="connsiteX21" fmla="*/ 502417 w 1556087"/>
              <a:gd name="connsiteY21" fmla="*/ 685 h 2053753"/>
              <a:gd name="connsiteX22" fmla="*/ 572756 w 1556087"/>
              <a:gd name="connsiteY22" fmla="*/ 5710 h 2053753"/>
              <a:gd name="connsiteX23" fmla="*/ 622998 w 1556087"/>
              <a:gd name="connsiteY23" fmla="*/ 15758 h 2053753"/>
              <a:gd name="connsiteX24" fmla="*/ 678263 w 1556087"/>
              <a:gd name="connsiteY24" fmla="*/ 76048 h 2053753"/>
              <a:gd name="connsiteX25" fmla="*/ 738554 w 1556087"/>
              <a:gd name="connsiteY25" fmla="*/ 146386 h 2053753"/>
              <a:gd name="connsiteX26" fmla="*/ 768699 w 1556087"/>
              <a:gd name="connsiteY26" fmla="*/ 392571 h 2053753"/>
              <a:gd name="connsiteX27" fmla="*/ 768699 w 1556087"/>
              <a:gd name="connsiteY27" fmla="*/ 417692 h 2053753"/>
              <a:gd name="connsiteX28" fmla="*/ 768699 w 1556087"/>
              <a:gd name="connsiteY28" fmla="*/ 553345 h 2053753"/>
              <a:gd name="connsiteX29" fmla="*/ 768699 w 1556087"/>
              <a:gd name="connsiteY29" fmla="*/ 653828 h 2053753"/>
              <a:gd name="connsiteX30" fmla="*/ 728505 w 1556087"/>
              <a:gd name="connsiteY30" fmla="*/ 749288 h 2053753"/>
              <a:gd name="connsiteX31" fmla="*/ 698360 w 1556087"/>
              <a:gd name="connsiteY31" fmla="*/ 824650 h 2053753"/>
              <a:gd name="connsiteX32" fmla="*/ 693336 w 1556087"/>
              <a:gd name="connsiteY32" fmla="*/ 884940 h 2053753"/>
              <a:gd name="connsiteX33" fmla="*/ 733529 w 1556087"/>
              <a:gd name="connsiteY33" fmla="*/ 985424 h 2053753"/>
              <a:gd name="connsiteX34" fmla="*/ 773723 w 1556087"/>
              <a:gd name="connsiteY34" fmla="*/ 1065811 h 2053753"/>
              <a:gd name="connsiteX35" fmla="*/ 849085 w 1556087"/>
              <a:gd name="connsiteY35" fmla="*/ 1221560 h 2053753"/>
              <a:gd name="connsiteX36" fmla="*/ 854110 w 1556087"/>
              <a:gd name="connsiteY36" fmla="*/ 1296923 h 2053753"/>
              <a:gd name="connsiteX37" fmla="*/ 854110 w 1556087"/>
              <a:gd name="connsiteY37" fmla="*/ 1377310 h 2053753"/>
              <a:gd name="connsiteX38" fmla="*/ 818940 w 1556087"/>
              <a:gd name="connsiteY38" fmla="*/ 1457696 h 2053753"/>
              <a:gd name="connsiteX39" fmla="*/ 487345 w 1556087"/>
              <a:gd name="connsiteY39" fmla="*/ 1919921 h 2053753"/>
              <a:gd name="connsiteX40" fmla="*/ 557683 w 1556087"/>
              <a:gd name="connsiteY40" fmla="*/ 2045525 h 2053753"/>
              <a:gd name="connsiteX41" fmla="*/ 633046 w 1556087"/>
              <a:gd name="connsiteY41" fmla="*/ 2035477 h 2053753"/>
              <a:gd name="connsiteX42" fmla="*/ 703384 w 1556087"/>
              <a:gd name="connsiteY42" fmla="*/ 1985235 h 2053753"/>
              <a:gd name="connsiteX43" fmla="*/ 778747 w 1556087"/>
              <a:gd name="connsiteY43" fmla="*/ 1904848 h 2053753"/>
              <a:gd name="connsiteX44" fmla="*/ 889279 w 1556087"/>
              <a:gd name="connsiteY44" fmla="*/ 1744074 h 2053753"/>
              <a:gd name="connsiteX45" fmla="*/ 964641 w 1556087"/>
              <a:gd name="connsiteY45" fmla="*/ 1563204 h 2053753"/>
              <a:gd name="connsiteX46" fmla="*/ 1175657 w 1556087"/>
              <a:gd name="connsiteY46" fmla="*/ 241846 h 2053753"/>
              <a:gd name="connsiteX47" fmla="*/ 1175657 w 1556087"/>
              <a:gd name="connsiteY47" fmla="*/ 503103 h 2053753"/>
              <a:gd name="connsiteX48" fmla="*/ 1180681 w 1556087"/>
              <a:gd name="connsiteY48" fmla="*/ 628707 h 2053753"/>
              <a:gd name="connsiteX49" fmla="*/ 1220874 w 1556087"/>
              <a:gd name="connsiteY49" fmla="*/ 699046 h 2053753"/>
              <a:gd name="connsiteX50" fmla="*/ 1251019 w 1556087"/>
              <a:gd name="connsiteY50" fmla="*/ 804553 h 2053753"/>
              <a:gd name="connsiteX51" fmla="*/ 1266092 w 1556087"/>
              <a:gd name="connsiteY51" fmla="*/ 905037 h 2053753"/>
              <a:gd name="connsiteX52" fmla="*/ 1235947 w 1556087"/>
              <a:gd name="connsiteY52" fmla="*/ 1065811 h 2053753"/>
              <a:gd name="connsiteX53" fmla="*/ 1240971 w 1556087"/>
              <a:gd name="connsiteY53" fmla="*/ 1156246 h 2053753"/>
              <a:gd name="connsiteX54" fmla="*/ 1240971 w 1556087"/>
              <a:gd name="connsiteY54" fmla="*/ 1306971 h 2053753"/>
              <a:gd name="connsiteX55" fmla="*/ 1225899 w 1556087"/>
              <a:gd name="connsiteY55" fmla="*/ 1367261 h 2053753"/>
              <a:gd name="connsiteX56" fmla="*/ 1180681 w 1556087"/>
              <a:gd name="connsiteY56" fmla="*/ 1507938 h 2053753"/>
              <a:gd name="connsiteX57" fmla="*/ 1155560 w 1556087"/>
              <a:gd name="connsiteY57" fmla="*/ 1653639 h 2053753"/>
              <a:gd name="connsiteX58" fmla="*/ 1135463 w 1556087"/>
              <a:gd name="connsiteY58" fmla="*/ 1739050 h 2053753"/>
              <a:gd name="connsiteX59" fmla="*/ 1160584 w 1556087"/>
              <a:gd name="connsiteY59" fmla="*/ 1814413 h 2053753"/>
              <a:gd name="connsiteX60" fmla="*/ 1195754 w 1556087"/>
              <a:gd name="connsiteY60" fmla="*/ 1839534 h 2053753"/>
              <a:gd name="connsiteX61" fmla="*/ 1240971 w 1556087"/>
              <a:gd name="connsiteY61" fmla="*/ 1839534 h 2053753"/>
              <a:gd name="connsiteX62" fmla="*/ 1296237 w 1556087"/>
              <a:gd name="connsiteY62" fmla="*/ 1819437 h 2053753"/>
              <a:gd name="connsiteX63" fmla="*/ 1346479 w 1556087"/>
              <a:gd name="connsiteY63" fmla="*/ 1764171 h 2053753"/>
              <a:gd name="connsiteX64" fmla="*/ 1366576 w 1556087"/>
              <a:gd name="connsiteY64" fmla="*/ 1638567 h 2053753"/>
              <a:gd name="connsiteX65" fmla="*/ 1401745 w 1556087"/>
              <a:gd name="connsiteY65" fmla="*/ 1563204 h 2053753"/>
              <a:gd name="connsiteX66" fmla="*/ 1477107 w 1556087"/>
              <a:gd name="connsiteY66" fmla="*/ 1497890 h 2053753"/>
              <a:gd name="connsiteX67" fmla="*/ 1537398 w 1556087"/>
              <a:gd name="connsiteY67" fmla="*/ 1322044 h 2053753"/>
              <a:gd name="connsiteX68" fmla="*/ 1552470 w 1556087"/>
              <a:gd name="connsiteY68" fmla="*/ 1246681 h 2053753"/>
              <a:gd name="connsiteX69" fmla="*/ 1552470 w 1556087"/>
              <a:gd name="connsiteY69" fmla="*/ 1141173 h 2053753"/>
              <a:gd name="connsiteX70" fmla="*/ 1512277 w 1556087"/>
              <a:gd name="connsiteY70" fmla="*/ 1040690 h 2053753"/>
              <a:gd name="connsiteX71" fmla="*/ 1502228 w 1556087"/>
              <a:gd name="connsiteY71" fmla="*/ 955279 h 2053753"/>
              <a:gd name="connsiteX0" fmla="*/ 5298 w 1506119"/>
              <a:gd name="connsiteY0" fmla="*/ 161459 h 2053753"/>
              <a:gd name="connsiteX1" fmla="*/ 273 w 1506119"/>
              <a:gd name="connsiteY1" fmla="*/ 261942 h 2053753"/>
              <a:gd name="connsiteX2" fmla="*/ 20370 w 1506119"/>
              <a:gd name="connsiteY2" fmla="*/ 407644 h 2053753"/>
              <a:gd name="connsiteX3" fmla="*/ 50515 w 1506119"/>
              <a:gd name="connsiteY3" fmla="*/ 513151 h 2053753"/>
              <a:gd name="connsiteX4" fmla="*/ 65588 w 1506119"/>
              <a:gd name="connsiteY4" fmla="*/ 588514 h 2053753"/>
              <a:gd name="connsiteX5" fmla="*/ 80660 w 1506119"/>
              <a:gd name="connsiteY5" fmla="*/ 678949 h 2053753"/>
              <a:gd name="connsiteX6" fmla="*/ 110805 w 1506119"/>
              <a:gd name="connsiteY6" fmla="*/ 759336 h 2053753"/>
              <a:gd name="connsiteX7" fmla="*/ 462498 w 1506119"/>
              <a:gd name="connsiteY7" fmla="*/ 1111028 h 2053753"/>
              <a:gd name="connsiteX8" fmla="*/ 437377 w 1506119"/>
              <a:gd name="connsiteY8" fmla="*/ 1055762 h 2053753"/>
              <a:gd name="connsiteX9" fmla="*/ 407232 w 1506119"/>
              <a:gd name="connsiteY9" fmla="*/ 935182 h 2053753"/>
              <a:gd name="connsiteX10" fmla="*/ 387135 w 1506119"/>
              <a:gd name="connsiteY10" fmla="*/ 809578 h 2053753"/>
              <a:gd name="connsiteX11" fmla="*/ 382111 w 1506119"/>
              <a:gd name="connsiteY11" fmla="*/ 653828 h 2053753"/>
              <a:gd name="connsiteX12" fmla="*/ 382111 w 1506119"/>
              <a:gd name="connsiteY12" fmla="*/ 543296 h 2053753"/>
              <a:gd name="connsiteX13" fmla="*/ 372062 w 1506119"/>
              <a:gd name="connsiteY13" fmla="*/ 427740 h 2053753"/>
              <a:gd name="connsiteX14" fmla="*/ 356990 w 1506119"/>
              <a:gd name="connsiteY14" fmla="*/ 307160 h 2053753"/>
              <a:gd name="connsiteX15" fmla="*/ 316797 w 1506119"/>
              <a:gd name="connsiteY15" fmla="*/ 226773 h 2053753"/>
              <a:gd name="connsiteX16" fmla="*/ 301724 w 1506119"/>
              <a:gd name="connsiteY16" fmla="*/ 116241 h 2053753"/>
              <a:gd name="connsiteX17" fmla="*/ 321821 w 1506119"/>
              <a:gd name="connsiteY17" fmla="*/ 50927 h 2053753"/>
              <a:gd name="connsiteX18" fmla="*/ 336893 w 1506119"/>
              <a:gd name="connsiteY18" fmla="*/ 40879 h 2053753"/>
              <a:gd name="connsiteX19" fmla="*/ 382111 w 1506119"/>
              <a:gd name="connsiteY19" fmla="*/ 20782 h 2053753"/>
              <a:gd name="connsiteX20" fmla="*/ 452449 w 1506119"/>
              <a:gd name="connsiteY20" fmla="*/ 685 h 2053753"/>
              <a:gd name="connsiteX21" fmla="*/ 522788 w 1506119"/>
              <a:gd name="connsiteY21" fmla="*/ 5710 h 2053753"/>
              <a:gd name="connsiteX22" fmla="*/ 573030 w 1506119"/>
              <a:gd name="connsiteY22" fmla="*/ 15758 h 2053753"/>
              <a:gd name="connsiteX23" fmla="*/ 628295 w 1506119"/>
              <a:gd name="connsiteY23" fmla="*/ 76048 h 2053753"/>
              <a:gd name="connsiteX24" fmla="*/ 688586 w 1506119"/>
              <a:gd name="connsiteY24" fmla="*/ 146386 h 2053753"/>
              <a:gd name="connsiteX25" fmla="*/ 718731 w 1506119"/>
              <a:gd name="connsiteY25" fmla="*/ 392571 h 2053753"/>
              <a:gd name="connsiteX26" fmla="*/ 718731 w 1506119"/>
              <a:gd name="connsiteY26" fmla="*/ 417692 h 2053753"/>
              <a:gd name="connsiteX27" fmla="*/ 718731 w 1506119"/>
              <a:gd name="connsiteY27" fmla="*/ 553345 h 2053753"/>
              <a:gd name="connsiteX28" fmla="*/ 718731 w 1506119"/>
              <a:gd name="connsiteY28" fmla="*/ 653828 h 2053753"/>
              <a:gd name="connsiteX29" fmla="*/ 678537 w 1506119"/>
              <a:gd name="connsiteY29" fmla="*/ 749288 h 2053753"/>
              <a:gd name="connsiteX30" fmla="*/ 648392 w 1506119"/>
              <a:gd name="connsiteY30" fmla="*/ 824650 h 2053753"/>
              <a:gd name="connsiteX31" fmla="*/ 643368 w 1506119"/>
              <a:gd name="connsiteY31" fmla="*/ 884940 h 2053753"/>
              <a:gd name="connsiteX32" fmla="*/ 683561 w 1506119"/>
              <a:gd name="connsiteY32" fmla="*/ 985424 h 2053753"/>
              <a:gd name="connsiteX33" fmla="*/ 723755 w 1506119"/>
              <a:gd name="connsiteY33" fmla="*/ 1065811 h 2053753"/>
              <a:gd name="connsiteX34" fmla="*/ 799117 w 1506119"/>
              <a:gd name="connsiteY34" fmla="*/ 1221560 h 2053753"/>
              <a:gd name="connsiteX35" fmla="*/ 804142 w 1506119"/>
              <a:gd name="connsiteY35" fmla="*/ 1296923 h 2053753"/>
              <a:gd name="connsiteX36" fmla="*/ 804142 w 1506119"/>
              <a:gd name="connsiteY36" fmla="*/ 1377310 h 2053753"/>
              <a:gd name="connsiteX37" fmla="*/ 768972 w 1506119"/>
              <a:gd name="connsiteY37" fmla="*/ 1457696 h 2053753"/>
              <a:gd name="connsiteX38" fmla="*/ 437377 w 1506119"/>
              <a:gd name="connsiteY38" fmla="*/ 1919921 h 2053753"/>
              <a:gd name="connsiteX39" fmla="*/ 507715 w 1506119"/>
              <a:gd name="connsiteY39" fmla="*/ 2045525 h 2053753"/>
              <a:gd name="connsiteX40" fmla="*/ 583078 w 1506119"/>
              <a:gd name="connsiteY40" fmla="*/ 2035477 h 2053753"/>
              <a:gd name="connsiteX41" fmla="*/ 653416 w 1506119"/>
              <a:gd name="connsiteY41" fmla="*/ 1985235 h 2053753"/>
              <a:gd name="connsiteX42" fmla="*/ 728779 w 1506119"/>
              <a:gd name="connsiteY42" fmla="*/ 1904848 h 2053753"/>
              <a:gd name="connsiteX43" fmla="*/ 839311 w 1506119"/>
              <a:gd name="connsiteY43" fmla="*/ 1744074 h 2053753"/>
              <a:gd name="connsiteX44" fmla="*/ 914673 w 1506119"/>
              <a:gd name="connsiteY44" fmla="*/ 1563204 h 2053753"/>
              <a:gd name="connsiteX45" fmla="*/ 1125689 w 1506119"/>
              <a:gd name="connsiteY45" fmla="*/ 241846 h 2053753"/>
              <a:gd name="connsiteX46" fmla="*/ 1125689 w 1506119"/>
              <a:gd name="connsiteY46" fmla="*/ 503103 h 2053753"/>
              <a:gd name="connsiteX47" fmla="*/ 1130713 w 1506119"/>
              <a:gd name="connsiteY47" fmla="*/ 628707 h 2053753"/>
              <a:gd name="connsiteX48" fmla="*/ 1170906 w 1506119"/>
              <a:gd name="connsiteY48" fmla="*/ 699046 h 2053753"/>
              <a:gd name="connsiteX49" fmla="*/ 1201051 w 1506119"/>
              <a:gd name="connsiteY49" fmla="*/ 804553 h 2053753"/>
              <a:gd name="connsiteX50" fmla="*/ 1216124 w 1506119"/>
              <a:gd name="connsiteY50" fmla="*/ 905037 h 2053753"/>
              <a:gd name="connsiteX51" fmla="*/ 1185979 w 1506119"/>
              <a:gd name="connsiteY51" fmla="*/ 1065811 h 2053753"/>
              <a:gd name="connsiteX52" fmla="*/ 1191003 w 1506119"/>
              <a:gd name="connsiteY52" fmla="*/ 1156246 h 2053753"/>
              <a:gd name="connsiteX53" fmla="*/ 1191003 w 1506119"/>
              <a:gd name="connsiteY53" fmla="*/ 1306971 h 2053753"/>
              <a:gd name="connsiteX54" fmla="*/ 1175931 w 1506119"/>
              <a:gd name="connsiteY54" fmla="*/ 1367261 h 2053753"/>
              <a:gd name="connsiteX55" fmla="*/ 1130713 w 1506119"/>
              <a:gd name="connsiteY55" fmla="*/ 1507938 h 2053753"/>
              <a:gd name="connsiteX56" fmla="*/ 1105592 w 1506119"/>
              <a:gd name="connsiteY56" fmla="*/ 1653639 h 2053753"/>
              <a:gd name="connsiteX57" fmla="*/ 1085495 w 1506119"/>
              <a:gd name="connsiteY57" fmla="*/ 1739050 h 2053753"/>
              <a:gd name="connsiteX58" fmla="*/ 1110616 w 1506119"/>
              <a:gd name="connsiteY58" fmla="*/ 1814413 h 2053753"/>
              <a:gd name="connsiteX59" fmla="*/ 1145786 w 1506119"/>
              <a:gd name="connsiteY59" fmla="*/ 1839534 h 2053753"/>
              <a:gd name="connsiteX60" fmla="*/ 1191003 w 1506119"/>
              <a:gd name="connsiteY60" fmla="*/ 1839534 h 2053753"/>
              <a:gd name="connsiteX61" fmla="*/ 1246269 w 1506119"/>
              <a:gd name="connsiteY61" fmla="*/ 1819437 h 2053753"/>
              <a:gd name="connsiteX62" fmla="*/ 1296511 w 1506119"/>
              <a:gd name="connsiteY62" fmla="*/ 1764171 h 2053753"/>
              <a:gd name="connsiteX63" fmla="*/ 1316608 w 1506119"/>
              <a:gd name="connsiteY63" fmla="*/ 1638567 h 2053753"/>
              <a:gd name="connsiteX64" fmla="*/ 1351777 w 1506119"/>
              <a:gd name="connsiteY64" fmla="*/ 1563204 h 2053753"/>
              <a:gd name="connsiteX65" fmla="*/ 1427139 w 1506119"/>
              <a:gd name="connsiteY65" fmla="*/ 1497890 h 2053753"/>
              <a:gd name="connsiteX66" fmla="*/ 1487430 w 1506119"/>
              <a:gd name="connsiteY66" fmla="*/ 1322044 h 2053753"/>
              <a:gd name="connsiteX67" fmla="*/ 1502502 w 1506119"/>
              <a:gd name="connsiteY67" fmla="*/ 1246681 h 2053753"/>
              <a:gd name="connsiteX68" fmla="*/ 1502502 w 1506119"/>
              <a:gd name="connsiteY68" fmla="*/ 1141173 h 2053753"/>
              <a:gd name="connsiteX69" fmla="*/ 1462309 w 1506119"/>
              <a:gd name="connsiteY69" fmla="*/ 1040690 h 2053753"/>
              <a:gd name="connsiteX70" fmla="*/ 1452260 w 1506119"/>
              <a:gd name="connsiteY70" fmla="*/ 955279 h 2053753"/>
              <a:gd name="connsiteX0" fmla="*/ 0 w 1505846"/>
              <a:gd name="connsiteY0" fmla="*/ 261942 h 2053753"/>
              <a:gd name="connsiteX1" fmla="*/ 20097 w 1505846"/>
              <a:gd name="connsiteY1" fmla="*/ 407644 h 2053753"/>
              <a:gd name="connsiteX2" fmla="*/ 50242 w 1505846"/>
              <a:gd name="connsiteY2" fmla="*/ 513151 h 2053753"/>
              <a:gd name="connsiteX3" fmla="*/ 65315 w 1505846"/>
              <a:gd name="connsiteY3" fmla="*/ 588514 h 2053753"/>
              <a:gd name="connsiteX4" fmla="*/ 80387 w 1505846"/>
              <a:gd name="connsiteY4" fmla="*/ 678949 h 2053753"/>
              <a:gd name="connsiteX5" fmla="*/ 110532 w 1505846"/>
              <a:gd name="connsiteY5" fmla="*/ 759336 h 2053753"/>
              <a:gd name="connsiteX6" fmla="*/ 462225 w 1505846"/>
              <a:gd name="connsiteY6" fmla="*/ 1111028 h 2053753"/>
              <a:gd name="connsiteX7" fmla="*/ 437104 w 1505846"/>
              <a:gd name="connsiteY7" fmla="*/ 1055762 h 2053753"/>
              <a:gd name="connsiteX8" fmla="*/ 406959 w 1505846"/>
              <a:gd name="connsiteY8" fmla="*/ 935182 h 2053753"/>
              <a:gd name="connsiteX9" fmla="*/ 386862 w 1505846"/>
              <a:gd name="connsiteY9" fmla="*/ 809578 h 2053753"/>
              <a:gd name="connsiteX10" fmla="*/ 381838 w 1505846"/>
              <a:gd name="connsiteY10" fmla="*/ 653828 h 2053753"/>
              <a:gd name="connsiteX11" fmla="*/ 381838 w 1505846"/>
              <a:gd name="connsiteY11" fmla="*/ 543296 h 2053753"/>
              <a:gd name="connsiteX12" fmla="*/ 371789 w 1505846"/>
              <a:gd name="connsiteY12" fmla="*/ 427740 h 2053753"/>
              <a:gd name="connsiteX13" fmla="*/ 356717 w 1505846"/>
              <a:gd name="connsiteY13" fmla="*/ 307160 h 2053753"/>
              <a:gd name="connsiteX14" fmla="*/ 316524 w 1505846"/>
              <a:gd name="connsiteY14" fmla="*/ 226773 h 2053753"/>
              <a:gd name="connsiteX15" fmla="*/ 301451 w 1505846"/>
              <a:gd name="connsiteY15" fmla="*/ 116241 h 2053753"/>
              <a:gd name="connsiteX16" fmla="*/ 321548 w 1505846"/>
              <a:gd name="connsiteY16" fmla="*/ 50927 h 2053753"/>
              <a:gd name="connsiteX17" fmla="*/ 336620 w 1505846"/>
              <a:gd name="connsiteY17" fmla="*/ 40879 h 2053753"/>
              <a:gd name="connsiteX18" fmla="*/ 381838 w 1505846"/>
              <a:gd name="connsiteY18" fmla="*/ 20782 h 2053753"/>
              <a:gd name="connsiteX19" fmla="*/ 452176 w 1505846"/>
              <a:gd name="connsiteY19" fmla="*/ 685 h 2053753"/>
              <a:gd name="connsiteX20" fmla="*/ 522515 w 1505846"/>
              <a:gd name="connsiteY20" fmla="*/ 5710 h 2053753"/>
              <a:gd name="connsiteX21" fmla="*/ 572757 w 1505846"/>
              <a:gd name="connsiteY21" fmla="*/ 15758 h 2053753"/>
              <a:gd name="connsiteX22" fmla="*/ 628022 w 1505846"/>
              <a:gd name="connsiteY22" fmla="*/ 76048 h 2053753"/>
              <a:gd name="connsiteX23" fmla="*/ 688313 w 1505846"/>
              <a:gd name="connsiteY23" fmla="*/ 146386 h 2053753"/>
              <a:gd name="connsiteX24" fmla="*/ 718458 w 1505846"/>
              <a:gd name="connsiteY24" fmla="*/ 392571 h 2053753"/>
              <a:gd name="connsiteX25" fmla="*/ 718458 w 1505846"/>
              <a:gd name="connsiteY25" fmla="*/ 417692 h 2053753"/>
              <a:gd name="connsiteX26" fmla="*/ 718458 w 1505846"/>
              <a:gd name="connsiteY26" fmla="*/ 553345 h 2053753"/>
              <a:gd name="connsiteX27" fmla="*/ 718458 w 1505846"/>
              <a:gd name="connsiteY27" fmla="*/ 653828 h 2053753"/>
              <a:gd name="connsiteX28" fmla="*/ 678264 w 1505846"/>
              <a:gd name="connsiteY28" fmla="*/ 749288 h 2053753"/>
              <a:gd name="connsiteX29" fmla="*/ 648119 w 1505846"/>
              <a:gd name="connsiteY29" fmla="*/ 824650 h 2053753"/>
              <a:gd name="connsiteX30" fmla="*/ 643095 w 1505846"/>
              <a:gd name="connsiteY30" fmla="*/ 884940 h 2053753"/>
              <a:gd name="connsiteX31" fmla="*/ 683288 w 1505846"/>
              <a:gd name="connsiteY31" fmla="*/ 985424 h 2053753"/>
              <a:gd name="connsiteX32" fmla="*/ 723482 w 1505846"/>
              <a:gd name="connsiteY32" fmla="*/ 1065811 h 2053753"/>
              <a:gd name="connsiteX33" fmla="*/ 798844 w 1505846"/>
              <a:gd name="connsiteY33" fmla="*/ 1221560 h 2053753"/>
              <a:gd name="connsiteX34" fmla="*/ 803869 w 1505846"/>
              <a:gd name="connsiteY34" fmla="*/ 1296923 h 2053753"/>
              <a:gd name="connsiteX35" fmla="*/ 803869 w 1505846"/>
              <a:gd name="connsiteY35" fmla="*/ 1377310 h 2053753"/>
              <a:gd name="connsiteX36" fmla="*/ 768699 w 1505846"/>
              <a:gd name="connsiteY36" fmla="*/ 1457696 h 2053753"/>
              <a:gd name="connsiteX37" fmla="*/ 437104 w 1505846"/>
              <a:gd name="connsiteY37" fmla="*/ 1919921 h 2053753"/>
              <a:gd name="connsiteX38" fmla="*/ 507442 w 1505846"/>
              <a:gd name="connsiteY38" fmla="*/ 2045525 h 2053753"/>
              <a:gd name="connsiteX39" fmla="*/ 582805 w 1505846"/>
              <a:gd name="connsiteY39" fmla="*/ 2035477 h 2053753"/>
              <a:gd name="connsiteX40" fmla="*/ 653143 w 1505846"/>
              <a:gd name="connsiteY40" fmla="*/ 1985235 h 2053753"/>
              <a:gd name="connsiteX41" fmla="*/ 728506 w 1505846"/>
              <a:gd name="connsiteY41" fmla="*/ 1904848 h 2053753"/>
              <a:gd name="connsiteX42" fmla="*/ 839038 w 1505846"/>
              <a:gd name="connsiteY42" fmla="*/ 1744074 h 2053753"/>
              <a:gd name="connsiteX43" fmla="*/ 914400 w 1505846"/>
              <a:gd name="connsiteY43" fmla="*/ 1563204 h 2053753"/>
              <a:gd name="connsiteX44" fmla="*/ 1125416 w 1505846"/>
              <a:gd name="connsiteY44" fmla="*/ 241846 h 2053753"/>
              <a:gd name="connsiteX45" fmla="*/ 1125416 w 1505846"/>
              <a:gd name="connsiteY45" fmla="*/ 503103 h 2053753"/>
              <a:gd name="connsiteX46" fmla="*/ 1130440 w 1505846"/>
              <a:gd name="connsiteY46" fmla="*/ 628707 h 2053753"/>
              <a:gd name="connsiteX47" fmla="*/ 1170633 w 1505846"/>
              <a:gd name="connsiteY47" fmla="*/ 699046 h 2053753"/>
              <a:gd name="connsiteX48" fmla="*/ 1200778 w 1505846"/>
              <a:gd name="connsiteY48" fmla="*/ 804553 h 2053753"/>
              <a:gd name="connsiteX49" fmla="*/ 1215851 w 1505846"/>
              <a:gd name="connsiteY49" fmla="*/ 905037 h 2053753"/>
              <a:gd name="connsiteX50" fmla="*/ 1185706 w 1505846"/>
              <a:gd name="connsiteY50" fmla="*/ 1065811 h 2053753"/>
              <a:gd name="connsiteX51" fmla="*/ 1190730 w 1505846"/>
              <a:gd name="connsiteY51" fmla="*/ 1156246 h 2053753"/>
              <a:gd name="connsiteX52" fmla="*/ 1190730 w 1505846"/>
              <a:gd name="connsiteY52" fmla="*/ 1306971 h 2053753"/>
              <a:gd name="connsiteX53" fmla="*/ 1175658 w 1505846"/>
              <a:gd name="connsiteY53" fmla="*/ 1367261 h 2053753"/>
              <a:gd name="connsiteX54" fmla="*/ 1130440 w 1505846"/>
              <a:gd name="connsiteY54" fmla="*/ 1507938 h 2053753"/>
              <a:gd name="connsiteX55" fmla="*/ 1105319 w 1505846"/>
              <a:gd name="connsiteY55" fmla="*/ 1653639 h 2053753"/>
              <a:gd name="connsiteX56" fmla="*/ 1085222 w 1505846"/>
              <a:gd name="connsiteY56" fmla="*/ 1739050 h 2053753"/>
              <a:gd name="connsiteX57" fmla="*/ 1110343 w 1505846"/>
              <a:gd name="connsiteY57" fmla="*/ 1814413 h 2053753"/>
              <a:gd name="connsiteX58" fmla="*/ 1145513 w 1505846"/>
              <a:gd name="connsiteY58" fmla="*/ 1839534 h 2053753"/>
              <a:gd name="connsiteX59" fmla="*/ 1190730 w 1505846"/>
              <a:gd name="connsiteY59" fmla="*/ 1839534 h 2053753"/>
              <a:gd name="connsiteX60" fmla="*/ 1245996 w 1505846"/>
              <a:gd name="connsiteY60" fmla="*/ 1819437 h 2053753"/>
              <a:gd name="connsiteX61" fmla="*/ 1296238 w 1505846"/>
              <a:gd name="connsiteY61" fmla="*/ 1764171 h 2053753"/>
              <a:gd name="connsiteX62" fmla="*/ 1316335 w 1505846"/>
              <a:gd name="connsiteY62" fmla="*/ 1638567 h 2053753"/>
              <a:gd name="connsiteX63" fmla="*/ 1351504 w 1505846"/>
              <a:gd name="connsiteY63" fmla="*/ 1563204 h 2053753"/>
              <a:gd name="connsiteX64" fmla="*/ 1426866 w 1505846"/>
              <a:gd name="connsiteY64" fmla="*/ 1497890 h 2053753"/>
              <a:gd name="connsiteX65" fmla="*/ 1487157 w 1505846"/>
              <a:gd name="connsiteY65" fmla="*/ 1322044 h 2053753"/>
              <a:gd name="connsiteX66" fmla="*/ 1502229 w 1505846"/>
              <a:gd name="connsiteY66" fmla="*/ 1246681 h 2053753"/>
              <a:gd name="connsiteX67" fmla="*/ 1502229 w 1505846"/>
              <a:gd name="connsiteY67" fmla="*/ 1141173 h 2053753"/>
              <a:gd name="connsiteX68" fmla="*/ 1462036 w 1505846"/>
              <a:gd name="connsiteY68" fmla="*/ 1040690 h 2053753"/>
              <a:gd name="connsiteX69" fmla="*/ 1451987 w 1505846"/>
              <a:gd name="connsiteY69" fmla="*/ 955279 h 2053753"/>
              <a:gd name="connsiteX0" fmla="*/ 0 w 1485749"/>
              <a:gd name="connsiteY0" fmla="*/ 407644 h 2053753"/>
              <a:gd name="connsiteX1" fmla="*/ 30145 w 1485749"/>
              <a:gd name="connsiteY1" fmla="*/ 513151 h 2053753"/>
              <a:gd name="connsiteX2" fmla="*/ 45218 w 1485749"/>
              <a:gd name="connsiteY2" fmla="*/ 588514 h 2053753"/>
              <a:gd name="connsiteX3" fmla="*/ 60290 w 1485749"/>
              <a:gd name="connsiteY3" fmla="*/ 678949 h 2053753"/>
              <a:gd name="connsiteX4" fmla="*/ 90435 w 1485749"/>
              <a:gd name="connsiteY4" fmla="*/ 759336 h 2053753"/>
              <a:gd name="connsiteX5" fmla="*/ 442128 w 1485749"/>
              <a:gd name="connsiteY5" fmla="*/ 1111028 h 2053753"/>
              <a:gd name="connsiteX6" fmla="*/ 417007 w 1485749"/>
              <a:gd name="connsiteY6" fmla="*/ 1055762 h 2053753"/>
              <a:gd name="connsiteX7" fmla="*/ 386862 w 1485749"/>
              <a:gd name="connsiteY7" fmla="*/ 935182 h 2053753"/>
              <a:gd name="connsiteX8" fmla="*/ 366765 w 1485749"/>
              <a:gd name="connsiteY8" fmla="*/ 809578 h 2053753"/>
              <a:gd name="connsiteX9" fmla="*/ 361741 w 1485749"/>
              <a:gd name="connsiteY9" fmla="*/ 653828 h 2053753"/>
              <a:gd name="connsiteX10" fmla="*/ 361741 w 1485749"/>
              <a:gd name="connsiteY10" fmla="*/ 543296 h 2053753"/>
              <a:gd name="connsiteX11" fmla="*/ 351692 w 1485749"/>
              <a:gd name="connsiteY11" fmla="*/ 427740 h 2053753"/>
              <a:gd name="connsiteX12" fmla="*/ 336620 w 1485749"/>
              <a:gd name="connsiteY12" fmla="*/ 307160 h 2053753"/>
              <a:gd name="connsiteX13" fmla="*/ 296427 w 1485749"/>
              <a:gd name="connsiteY13" fmla="*/ 226773 h 2053753"/>
              <a:gd name="connsiteX14" fmla="*/ 281354 w 1485749"/>
              <a:gd name="connsiteY14" fmla="*/ 116241 h 2053753"/>
              <a:gd name="connsiteX15" fmla="*/ 301451 w 1485749"/>
              <a:gd name="connsiteY15" fmla="*/ 50927 h 2053753"/>
              <a:gd name="connsiteX16" fmla="*/ 316523 w 1485749"/>
              <a:gd name="connsiteY16" fmla="*/ 40879 h 2053753"/>
              <a:gd name="connsiteX17" fmla="*/ 361741 w 1485749"/>
              <a:gd name="connsiteY17" fmla="*/ 20782 h 2053753"/>
              <a:gd name="connsiteX18" fmla="*/ 432079 w 1485749"/>
              <a:gd name="connsiteY18" fmla="*/ 685 h 2053753"/>
              <a:gd name="connsiteX19" fmla="*/ 502418 w 1485749"/>
              <a:gd name="connsiteY19" fmla="*/ 5710 h 2053753"/>
              <a:gd name="connsiteX20" fmla="*/ 552660 w 1485749"/>
              <a:gd name="connsiteY20" fmla="*/ 15758 h 2053753"/>
              <a:gd name="connsiteX21" fmla="*/ 607925 w 1485749"/>
              <a:gd name="connsiteY21" fmla="*/ 76048 h 2053753"/>
              <a:gd name="connsiteX22" fmla="*/ 668216 w 1485749"/>
              <a:gd name="connsiteY22" fmla="*/ 146386 h 2053753"/>
              <a:gd name="connsiteX23" fmla="*/ 698361 w 1485749"/>
              <a:gd name="connsiteY23" fmla="*/ 392571 h 2053753"/>
              <a:gd name="connsiteX24" fmla="*/ 698361 w 1485749"/>
              <a:gd name="connsiteY24" fmla="*/ 417692 h 2053753"/>
              <a:gd name="connsiteX25" fmla="*/ 698361 w 1485749"/>
              <a:gd name="connsiteY25" fmla="*/ 553345 h 2053753"/>
              <a:gd name="connsiteX26" fmla="*/ 698361 w 1485749"/>
              <a:gd name="connsiteY26" fmla="*/ 653828 h 2053753"/>
              <a:gd name="connsiteX27" fmla="*/ 658167 w 1485749"/>
              <a:gd name="connsiteY27" fmla="*/ 749288 h 2053753"/>
              <a:gd name="connsiteX28" fmla="*/ 628022 w 1485749"/>
              <a:gd name="connsiteY28" fmla="*/ 824650 h 2053753"/>
              <a:gd name="connsiteX29" fmla="*/ 622998 w 1485749"/>
              <a:gd name="connsiteY29" fmla="*/ 884940 h 2053753"/>
              <a:gd name="connsiteX30" fmla="*/ 663191 w 1485749"/>
              <a:gd name="connsiteY30" fmla="*/ 985424 h 2053753"/>
              <a:gd name="connsiteX31" fmla="*/ 703385 w 1485749"/>
              <a:gd name="connsiteY31" fmla="*/ 1065811 h 2053753"/>
              <a:gd name="connsiteX32" fmla="*/ 778747 w 1485749"/>
              <a:gd name="connsiteY32" fmla="*/ 1221560 h 2053753"/>
              <a:gd name="connsiteX33" fmla="*/ 783772 w 1485749"/>
              <a:gd name="connsiteY33" fmla="*/ 1296923 h 2053753"/>
              <a:gd name="connsiteX34" fmla="*/ 783772 w 1485749"/>
              <a:gd name="connsiteY34" fmla="*/ 1377310 h 2053753"/>
              <a:gd name="connsiteX35" fmla="*/ 748602 w 1485749"/>
              <a:gd name="connsiteY35" fmla="*/ 1457696 h 2053753"/>
              <a:gd name="connsiteX36" fmla="*/ 417007 w 1485749"/>
              <a:gd name="connsiteY36" fmla="*/ 1919921 h 2053753"/>
              <a:gd name="connsiteX37" fmla="*/ 487345 w 1485749"/>
              <a:gd name="connsiteY37" fmla="*/ 2045525 h 2053753"/>
              <a:gd name="connsiteX38" fmla="*/ 562708 w 1485749"/>
              <a:gd name="connsiteY38" fmla="*/ 2035477 h 2053753"/>
              <a:gd name="connsiteX39" fmla="*/ 633046 w 1485749"/>
              <a:gd name="connsiteY39" fmla="*/ 1985235 h 2053753"/>
              <a:gd name="connsiteX40" fmla="*/ 708409 w 1485749"/>
              <a:gd name="connsiteY40" fmla="*/ 1904848 h 2053753"/>
              <a:gd name="connsiteX41" fmla="*/ 818941 w 1485749"/>
              <a:gd name="connsiteY41" fmla="*/ 1744074 h 2053753"/>
              <a:gd name="connsiteX42" fmla="*/ 894303 w 1485749"/>
              <a:gd name="connsiteY42" fmla="*/ 1563204 h 2053753"/>
              <a:gd name="connsiteX43" fmla="*/ 1105319 w 1485749"/>
              <a:gd name="connsiteY43" fmla="*/ 241846 h 2053753"/>
              <a:gd name="connsiteX44" fmla="*/ 1105319 w 1485749"/>
              <a:gd name="connsiteY44" fmla="*/ 503103 h 2053753"/>
              <a:gd name="connsiteX45" fmla="*/ 1110343 w 1485749"/>
              <a:gd name="connsiteY45" fmla="*/ 628707 h 2053753"/>
              <a:gd name="connsiteX46" fmla="*/ 1150536 w 1485749"/>
              <a:gd name="connsiteY46" fmla="*/ 699046 h 2053753"/>
              <a:gd name="connsiteX47" fmla="*/ 1180681 w 1485749"/>
              <a:gd name="connsiteY47" fmla="*/ 804553 h 2053753"/>
              <a:gd name="connsiteX48" fmla="*/ 1195754 w 1485749"/>
              <a:gd name="connsiteY48" fmla="*/ 905037 h 2053753"/>
              <a:gd name="connsiteX49" fmla="*/ 1165609 w 1485749"/>
              <a:gd name="connsiteY49" fmla="*/ 1065811 h 2053753"/>
              <a:gd name="connsiteX50" fmla="*/ 1170633 w 1485749"/>
              <a:gd name="connsiteY50" fmla="*/ 1156246 h 2053753"/>
              <a:gd name="connsiteX51" fmla="*/ 1170633 w 1485749"/>
              <a:gd name="connsiteY51" fmla="*/ 1306971 h 2053753"/>
              <a:gd name="connsiteX52" fmla="*/ 1155561 w 1485749"/>
              <a:gd name="connsiteY52" fmla="*/ 1367261 h 2053753"/>
              <a:gd name="connsiteX53" fmla="*/ 1110343 w 1485749"/>
              <a:gd name="connsiteY53" fmla="*/ 1507938 h 2053753"/>
              <a:gd name="connsiteX54" fmla="*/ 1085222 w 1485749"/>
              <a:gd name="connsiteY54" fmla="*/ 1653639 h 2053753"/>
              <a:gd name="connsiteX55" fmla="*/ 1065125 w 1485749"/>
              <a:gd name="connsiteY55" fmla="*/ 1739050 h 2053753"/>
              <a:gd name="connsiteX56" fmla="*/ 1090246 w 1485749"/>
              <a:gd name="connsiteY56" fmla="*/ 1814413 h 2053753"/>
              <a:gd name="connsiteX57" fmla="*/ 1125416 w 1485749"/>
              <a:gd name="connsiteY57" fmla="*/ 1839534 h 2053753"/>
              <a:gd name="connsiteX58" fmla="*/ 1170633 w 1485749"/>
              <a:gd name="connsiteY58" fmla="*/ 1839534 h 2053753"/>
              <a:gd name="connsiteX59" fmla="*/ 1225899 w 1485749"/>
              <a:gd name="connsiteY59" fmla="*/ 1819437 h 2053753"/>
              <a:gd name="connsiteX60" fmla="*/ 1276141 w 1485749"/>
              <a:gd name="connsiteY60" fmla="*/ 1764171 h 2053753"/>
              <a:gd name="connsiteX61" fmla="*/ 1296238 w 1485749"/>
              <a:gd name="connsiteY61" fmla="*/ 1638567 h 2053753"/>
              <a:gd name="connsiteX62" fmla="*/ 1331407 w 1485749"/>
              <a:gd name="connsiteY62" fmla="*/ 1563204 h 2053753"/>
              <a:gd name="connsiteX63" fmla="*/ 1406769 w 1485749"/>
              <a:gd name="connsiteY63" fmla="*/ 1497890 h 2053753"/>
              <a:gd name="connsiteX64" fmla="*/ 1467060 w 1485749"/>
              <a:gd name="connsiteY64" fmla="*/ 1322044 h 2053753"/>
              <a:gd name="connsiteX65" fmla="*/ 1482132 w 1485749"/>
              <a:gd name="connsiteY65" fmla="*/ 1246681 h 2053753"/>
              <a:gd name="connsiteX66" fmla="*/ 1482132 w 1485749"/>
              <a:gd name="connsiteY66" fmla="*/ 1141173 h 2053753"/>
              <a:gd name="connsiteX67" fmla="*/ 1441939 w 1485749"/>
              <a:gd name="connsiteY67" fmla="*/ 1040690 h 2053753"/>
              <a:gd name="connsiteX68" fmla="*/ 1431890 w 1485749"/>
              <a:gd name="connsiteY68" fmla="*/ 955279 h 2053753"/>
              <a:gd name="connsiteX0" fmla="*/ 0 w 1455604"/>
              <a:gd name="connsiteY0" fmla="*/ 513151 h 2053753"/>
              <a:gd name="connsiteX1" fmla="*/ 15073 w 1455604"/>
              <a:gd name="connsiteY1" fmla="*/ 588514 h 2053753"/>
              <a:gd name="connsiteX2" fmla="*/ 30145 w 1455604"/>
              <a:gd name="connsiteY2" fmla="*/ 678949 h 2053753"/>
              <a:gd name="connsiteX3" fmla="*/ 60290 w 1455604"/>
              <a:gd name="connsiteY3" fmla="*/ 759336 h 2053753"/>
              <a:gd name="connsiteX4" fmla="*/ 411983 w 1455604"/>
              <a:gd name="connsiteY4" fmla="*/ 1111028 h 2053753"/>
              <a:gd name="connsiteX5" fmla="*/ 386862 w 1455604"/>
              <a:gd name="connsiteY5" fmla="*/ 1055762 h 2053753"/>
              <a:gd name="connsiteX6" fmla="*/ 356717 w 1455604"/>
              <a:gd name="connsiteY6" fmla="*/ 935182 h 2053753"/>
              <a:gd name="connsiteX7" fmla="*/ 336620 w 1455604"/>
              <a:gd name="connsiteY7" fmla="*/ 809578 h 2053753"/>
              <a:gd name="connsiteX8" fmla="*/ 331596 w 1455604"/>
              <a:gd name="connsiteY8" fmla="*/ 653828 h 2053753"/>
              <a:gd name="connsiteX9" fmla="*/ 331596 w 1455604"/>
              <a:gd name="connsiteY9" fmla="*/ 543296 h 2053753"/>
              <a:gd name="connsiteX10" fmla="*/ 321547 w 1455604"/>
              <a:gd name="connsiteY10" fmla="*/ 427740 h 2053753"/>
              <a:gd name="connsiteX11" fmla="*/ 306475 w 1455604"/>
              <a:gd name="connsiteY11" fmla="*/ 307160 h 2053753"/>
              <a:gd name="connsiteX12" fmla="*/ 266282 w 1455604"/>
              <a:gd name="connsiteY12" fmla="*/ 226773 h 2053753"/>
              <a:gd name="connsiteX13" fmla="*/ 251209 w 1455604"/>
              <a:gd name="connsiteY13" fmla="*/ 116241 h 2053753"/>
              <a:gd name="connsiteX14" fmla="*/ 271306 w 1455604"/>
              <a:gd name="connsiteY14" fmla="*/ 50927 h 2053753"/>
              <a:gd name="connsiteX15" fmla="*/ 286378 w 1455604"/>
              <a:gd name="connsiteY15" fmla="*/ 40879 h 2053753"/>
              <a:gd name="connsiteX16" fmla="*/ 331596 w 1455604"/>
              <a:gd name="connsiteY16" fmla="*/ 20782 h 2053753"/>
              <a:gd name="connsiteX17" fmla="*/ 401934 w 1455604"/>
              <a:gd name="connsiteY17" fmla="*/ 685 h 2053753"/>
              <a:gd name="connsiteX18" fmla="*/ 472273 w 1455604"/>
              <a:gd name="connsiteY18" fmla="*/ 5710 h 2053753"/>
              <a:gd name="connsiteX19" fmla="*/ 522515 w 1455604"/>
              <a:gd name="connsiteY19" fmla="*/ 15758 h 2053753"/>
              <a:gd name="connsiteX20" fmla="*/ 577780 w 1455604"/>
              <a:gd name="connsiteY20" fmla="*/ 76048 h 2053753"/>
              <a:gd name="connsiteX21" fmla="*/ 638071 w 1455604"/>
              <a:gd name="connsiteY21" fmla="*/ 146386 h 2053753"/>
              <a:gd name="connsiteX22" fmla="*/ 668216 w 1455604"/>
              <a:gd name="connsiteY22" fmla="*/ 392571 h 2053753"/>
              <a:gd name="connsiteX23" fmla="*/ 668216 w 1455604"/>
              <a:gd name="connsiteY23" fmla="*/ 417692 h 2053753"/>
              <a:gd name="connsiteX24" fmla="*/ 668216 w 1455604"/>
              <a:gd name="connsiteY24" fmla="*/ 553345 h 2053753"/>
              <a:gd name="connsiteX25" fmla="*/ 668216 w 1455604"/>
              <a:gd name="connsiteY25" fmla="*/ 653828 h 2053753"/>
              <a:gd name="connsiteX26" fmla="*/ 628022 w 1455604"/>
              <a:gd name="connsiteY26" fmla="*/ 749288 h 2053753"/>
              <a:gd name="connsiteX27" fmla="*/ 597877 w 1455604"/>
              <a:gd name="connsiteY27" fmla="*/ 824650 h 2053753"/>
              <a:gd name="connsiteX28" fmla="*/ 592853 w 1455604"/>
              <a:gd name="connsiteY28" fmla="*/ 884940 h 2053753"/>
              <a:gd name="connsiteX29" fmla="*/ 633046 w 1455604"/>
              <a:gd name="connsiteY29" fmla="*/ 985424 h 2053753"/>
              <a:gd name="connsiteX30" fmla="*/ 673240 w 1455604"/>
              <a:gd name="connsiteY30" fmla="*/ 1065811 h 2053753"/>
              <a:gd name="connsiteX31" fmla="*/ 748602 w 1455604"/>
              <a:gd name="connsiteY31" fmla="*/ 1221560 h 2053753"/>
              <a:gd name="connsiteX32" fmla="*/ 753627 w 1455604"/>
              <a:gd name="connsiteY32" fmla="*/ 1296923 h 2053753"/>
              <a:gd name="connsiteX33" fmla="*/ 753627 w 1455604"/>
              <a:gd name="connsiteY33" fmla="*/ 1377310 h 2053753"/>
              <a:gd name="connsiteX34" fmla="*/ 718457 w 1455604"/>
              <a:gd name="connsiteY34" fmla="*/ 1457696 h 2053753"/>
              <a:gd name="connsiteX35" fmla="*/ 386862 w 1455604"/>
              <a:gd name="connsiteY35" fmla="*/ 1919921 h 2053753"/>
              <a:gd name="connsiteX36" fmla="*/ 457200 w 1455604"/>
              <a:gd name="connsiteY36" fmla="*/ 2045525 h 2053753"/>
              <a:gd name="connsiteX37" fmla="*/ 532563 w 1455604"/>
              <a:gd name="connsiteY37" fmla="*/ 2035477 h 2053753"/>
              <a:gd name="connsiteX38" fmla="*/ 602901 w 1455604"/>
              <a:gd name="connsiteY38" fmla="*/ 1985235 h 2053753"/>
              <a:gd name="connsiteX39" fmla="*/ 678264 w 1455604"/>
              <a:gd name="connsiteY39" fmla="*/ 1904848 h 2053753"/>
              <a:gd name="connsiteX40" fmla="*/ 788796 w 1455604"/>
              <a:gd name="connsiteY40" fmla="*/ 1744074 h 2053753"/>
              <a:gd name="connsiteX41" fmla="*/ 864158 w 1455604"/>
              <a:gd name="connsiteY41" fmla="*/ 1563204 h 2053753"/>
              <a:gd name="connsiteX42" fmla="*/ 1075174 w 1455604"/>
              <a:gd name="connsiteY42" fmla="*/ 241846 h 2053753"/>
              <a:gd name="connsiteX43" fmla="*/ 1075174 w 1455604"/>
              <a:gd name="connsiteY43" fmla="*/ 503103 h 2053753"/>
              <a:gd name="connsiteX44" fmla="*/ 1080198 w 1455604"/>
              <a:gd name="connsiteY44" fmla="*/ 628707 h 2053753"/>
              <a:gd name="connsiteX45" fmla="*/ 1120391 w 1455604"/>
              <a:gd name="connsiteY45" fmla="*/ 699046 h 2053753"/>
              <a:gd name="connsiteX46" fmla="*/ 1150536 w 1455604"/>
              <a:gd name="connsiteY46" fmla="*/ 804553 h 2053753"/>
              <a:gd name="connsiteX47" fmla="*/ 1165609 w 1455604"/>
              <a:gd name="connsiteY47" fmla="*/ 905037 h 2053753"/>
              <a:gd name="connsiteX48" fmla="*/ 1135464 w 1455604"/>
              <a:gd name="connsiteY48" fmla="*/ 1065811 h 2053753"/>
              <a:gd name="connsiteX49" fmla="*/ 1140488 w 1455604"/>
              <a:gd name="connsiteY49" fmla="*/ 1156246 h 2053753"/>
              <a:gd name="connsiteX50" fmla="*/ 1140488 w 1455604"/>
              <a:gd name="connsiteY50" fmla="*/ 1306971 h 2053753"/>
              <a:gd name="connsiteX51" fmla="*/ 1125416 w 1455604"/>
              <a:gd name="connsiteY51" fmla="*/ 1367261 h 2053753"/>
              <a:gd name="connsiteX52" fmla="*/ 1080198 w 1455604"/>
              <a:gd name="connsiteY52" fmla="*/ 1507938 h 2053753"/>
              <a:gd name="connsiteX53" fmla="*/ 1055077 w 1455604"/>
              <a:gd name="connsiteY53" fmla="*/ 1653639 h 2053753"/>
              <a:gd name="connsiteX54" fmla="*/ 1034980 w 1455604"/>
              <a:gd name="connsiteY54" fmla="*/ 1739050 h 2053753"/>
              <a:gd name="connsiteX55" fmla="*/ 1060101 w 1455604"/>
              <a:gd name="connsiteY55" fmla="*/ 1814413 h 2053753"/>
              <a:gd name="connsiteX56" fmla="*/ 1095271 w 1455604"/>
              <a:gd name="connsiteY56" fmla="*/ 1839534 h 2053753"/>
              <a:gd name="connsiteX57" fmla="*/ 1140488 w 1455604"/>
              <a:gd name="connsiteY57" fmla="*/ 1839534 h 2053753"/>
              <a:gd name="connsiteX58" fmla="*/ 1195754 w 1455604"/>
              <a:gd name="connsiteY58" fmla="*/ 1819437 h 2053753"/>
              <a:gd name="connsiteX59" fmla="*/ 1245996 w 1455604"/>
              <a:gd name="connsiteY59" fmla="*/ 1764171 h 2053753"/>
              <a:gd name="connsiteX60" fmla="*/ 1266093 w 1455604"/>
              <a:gd name="connsiteY60" fmla="*/ 1638567 h 2053753"/>
              <a:gd name="connsiteX61" fmla="*/ 1301262 w 1455604"/>
              <a:gd name="connsiteY61" fmla="*/ 1563204 h 2053753"/>
              <a:gd name="connsiteX62" fmla="*/ 1376624 w 1455604"/>
              <a:gd name="connsiteY62" fmla="*/ 1497890 h 2053753"/>
              <a:gd name="connsiteX63" fmla="*/ 1436915 w 1455604"/>
              <a:gd name="connsiteY63" fmla="*/ 1322044 h 2053753"/>
              <a:gd name="connsiteX64" fmla="*/ 1451987 w 1455604"/>
              <a:gd name="connsiteY64" fmla="*/ 1246681 h 2053753"/>
              <a:gd name="connsiteX65" fmla="*/ 1451987 w 1455604"/>
              <a:gd name="connsiteY65" fmla="*/ 1141173 h 2053753"/>
              <a:gd name="connsiteX66" fmla="*/ 1411794 w 1455604"/>
              <a:gd name="connsiteY66" fmla="*/ 1040690 h 2053753"/>
              <a:gd name="connsiteX67" fmla="*/ 1401745 w 1455604"/>
              <a:gd name="connsiteY67" fmla="*/ 955279 h 2053753"/>
              <a:gd name="connsiteX0" fmla="*/ 0 w 1440531"/>
              <a:gd name="connsiteY0" fmla="*/ 588514 h 2053753"/>
              <a:gd name="connsiteX1" fmla="*/ 15072 w 1440531"/>
              <a:gd name="connsiteY1" fmla="*/ 678949 h 2053753"/>
              <a:gd name="connsiteX2" fmla="*/ 45217 w 1440531"/>
              <a:gd name="connsiteY2" fmla="*/ 759336 h 2053753"/>
              <a:gd name="connsiteX3" fmla="*/ 396910 w 1440531"/>
              <a:gd name="connsiteY3" fmla="*/ 1111028 h 2053753"/>
              <a:gd name="connsiteX4" fmla="*/ 371789 w 1440531"/>
              <a:gd name="connsiteY4" fmla="*/ 1055762 h 2053753"/>
              <a:gd name="connsiteX5" fmla="*/ 341644 w 1440531"/>
              <a:gd name="connsiteY5" fmla="*/ 935182 h 2053753"/>
              <a:gd name="connsiteX6" fmla="*/ 321547 w 1440531"/>
              <a:gd name="connsiteY6" fmla="*/ 809578 h 2053753"/>
              <a:gd name="connsiteX7" fmla="*/ 316523 w 1440531"/>
              <a:gd name="connsiteY7" fmla="*/ 653828 h 2053753"/>
              <a:gd name="connsiteX8" fmla="*/ 316523 w 1440531"/>
              <a:gd name="connsiteY8" fmla="*/ 543296 h 2053753"/>
              <a:gd name="connsiteX9" fmla="*/ 306474 w 1440531"/>
              <a:gd name="connsiteY9" fmla="*/ 427740 h 2053753"/>
              <a:gd name="connsiteX10" fmla="*/ 291402 w 1440531"/>
              <a:gd name="connsiteY10" fmla="*/ 307160 h 2053753"/>
              <a:gd name="connsiteX11" fmla="*/ 251209 w 1440531"/>
              <a:gd name="connsiteY11" fmla="*/ 226773 h 2053753"/>
              <a:gd name="connsiteX12" fmla="*/ 236136 w 1440531"/>
              <a:gd name="connsiteY12" fmla="*/ 116241 h 2053753"/>
              <a:gd name="connsiteX13" fmla="*/ 256233 w 1440531"/>
              <a:gd name="connsiteY13" fmla="*/ 50927 h 2053753"/>
              <a:gd name="connsiteX14" fmla="*/ 271305 w 1440531"/>
              <a:gd name="connsiteY14" fmla="*/ 40879 h 2053753"/>
              <a:gd name="connsiteX15" fmla="*/ 316523 w 1440531"/>
              <a:gd name="connsiteY15" fmla="*/ 20782 h 2053753"/>
              <a:gd name="connsiteX16" fmla="*/ 386861 w 1440531"/>
              <a:gd name="connsiteY16" fmla="*/ 685 h 2053753"/>
              <a:gd name="connsiteX17" fmla="*/ 457200 w 1440531"/>
              <a:gd name="connsiteY17" fmla="*/ 5710 h 2053753"/>
              <a:gd name="connsiteX18" fmla="*/ 507442 w 1440531"/>
              <a:gd name="connsiteY18" fmla="*/ 15758 h 2053753"/>
              <a:gd name="connsiteX19" fmla="*/ 562707 w 1440531"/>
              <a:gd name="connsiteY19" fmla="*/ 76048 h 2053753"/>
              <a:gd name="connsiteX20" fmla="*/ 622998 w 1440531"/>
              <a:gd name="connsiteY20" fmla="*/ 146386 h 2053753"/>
              <a:gd name="connsiteX21" fmla="*/ 653143 w 1440531"/>
              <a:gd name="connsiteY21" fmla="*/ 392571 h 2053753"/>
              <a:gd name="connsiteX22" fmla="*/ 653143 w 1440531"/>
              <a:gd name="connsiteY22" fmla="*/ 417692 h 2053753"/>
              <a:gd name="connsiteX23" fmla="*/ 653143 w 1440531"/>
              <a:gd name="connsiteY23" fmla="*/ 553345 h 2053753"/>
              <a:gd name="connsiteX24" fmla="*/ 653143 w 1440531"/>
              <a:gd name="connsiteY24" fmla="*/ 653828 h 2053753"/>
              <a:gd name="connsiteX25" fmla="*/ 612949 w 1440531"/>
              <a:gd name="connsiteY25" fmla="*/ 749288 h 2053753"/>
              <a:gd name="connsiteX26" fmla="*/ 582804 w 1440531"/>
              <a:gd name="connsiteY26" fmla="*/ 824650 h 2053753"/>
              <a:gd name="connsiteX27" fmla="*/ 577780 w 1440531"/>
              <a:gd name="connsiteY27" fmla="*/ 884940 h 2053753"/>
              <a:gd name="connsiteX28" fmla="*/ 617973 w 1440531"/>
              <a:gd name="connsiteY28" fmla="*/ 985424 h 2053753"/>
              <a:gd name="connsiteX29" fmla="*/ 658167 w 1440531"/>
              <a:gd name="connsiteY29" fmla="*/ 1065811 h 2053753"/>
              <a:gd name="connsiteX30" fmla="*/ 733529 w 1440531"/>
              <a:gd name="connsiteY30" fmla="*/ 1221560 h 2053753"/>
              <a:gd name="connsiteX31" fmla="*/ 738554 w 1440531"/>
              <a:gd name="connsiteY31" fmla="*/ 1296923 h 2053753"/>
              <a:gd name="connsiteX32" fmla="*/ 738554 w 1440531"/>
              <a:gd name="connsiteY32" fmla="*/ 1377310 h 2053753"/>
              <a:gd name="connsiteX33" fmla="*/ 703384 w 1440531"/>
              <a:gd name="connsiteY33" fmla="*/ 1457696 h 2053753"/>
              <a:gd name="connsiteX34" fmla="*/ 371789 w 1440531"/>
              <a:gd name="connsiteY34" fmla="*/ 1919921 h 2053753"/>
              <a:gd name="connsiteX35" fmla="*/ 442127 w 1440531"/>
              <a:gd name="connsiteY35" fmla="*/ 2045525 h 2053753"/>
              <a:gd name="connsiteX36" fmla="*/ 517490 w 1440531"/>
              <a:gd name="connsiteY36" fmla="*/ 2035477 h 2053753"/>
              <a:gd name="connsiteX37" fmla="*/ 587828 w 1440531"/>
              <a:gd name="connsiteY37" fmla="*/ 1985235 h 2053753"/>
              <a:gd name="connsiteX38" fmla="*/ 663191 w 1440531"/>
              <a:gd name="connsiteY38" fmla="*/ 1904848 h 2053753"/>
              <a:gd name="connsiteX39" fmla="*/ 773723 w 1440531"/>
              <a:gd name="connsiteY39" fmla="*/ 1744074 h 2053753"/>
              <a:gd name="connsiteX40" fmla="*/ 849085 w 1440531"/>
              <a:gd name="connsiteY40" fmla="*/ 1563204 h 2053753"/>
              <a:gd name="connsiteX41" fmla="*/ 1060101 w 1440531"/>
              <a:gd name="connsiteY41" fmla="*/ 241846 h 2053753"/>
              <a:gd name="connsiteX42" fmla="*/ 1060101 w 1440531"/>
              <a:gd name="connsiteY42" fmla="*/ 503103 h 2053753"/>
              <a:gd name="connsiteX43" fmla="*/ 1065125 w 1440531"/>
              <a:gd name="connsiteY43" fmla="*/ 628707 h 2053753"/>
              <a:gd name="connsiteX44" fmla="*/ 1105318 w 1440531"/>
              <a:gd name="connsiteY44" fmla="*/ 699046 h 2053753"/>
              <a:gd name="connsiteX45" fmla="*/ 1135463 w 1440531"/>
              <a:gd name="connsiteY45" fmla="*/ 804553 h 2053753"/>
              <a:gd name="connsiteX46" fmla="*/ 1150536 w 1440531"/>
              <a:gd name="connsiteY46" fmla="*/ 905037 h 2053753"/>
              <a:gd name="connsiteX47" fmla="*/ 1120391 w 1440531"/>
              <a:gd name="connsiteY47" fmla="*/ 1065811 h 2053753"/>
              <a:gd name="connsiteX48" fmla="*/ 1125415 w 1440531"/>
              <a:gd name="connsiteY48" fmla="*/ 1156246 h 2053753"/>
              <a:gd name="connsiteX49" fmla="*/ 1125415 w 1440531"/>
              <a:gd name="connsiteY49" fmla="*/ 1306971 h 2053753"/>
              <a:gd name="connsiteX50" fmla="*/ 1110343 w 1440531"/>
              <a:gd name="connsiteY50" fmla="*/ 1367261 h 2053753"/>
              <a:gd name="connsiteX51" fmla="*/ 1065125 w 1440531"/>
              <a:gd name="connsiteY51" fmla="*/ 1507938 h 2053753"/>
              <a:gd name="connsiteX52" fmla="*/ 1040004 w 1440531"/>
              <a:gd name="connsiteY52" fmla="*/ 1653639 h 2053753"/>
              <a:gd name="connsiteX53" fmla="*/ 1019907 w 1440531"/>
              <a:gd name="connsiteY53" fmla="*/ 1739050 h 2053753"/>
              <a:gd name="connsiteX54" fmla="*/ 1045028 w 1440531"/>
              <a:gd name="connsiteY54" fmla="*/ 1814413 h 2053753"/>
              <a:gd name="connsiteX55" fmla="*/ 1080198 w 1440531"/>
              <a:gd name="connsiteY55" fmla="*/ 1839534 h 2053753"/>
              <a:gd name="connsiteX56" fmla="*/ 1125415 w 1440531"/>
              <a:gd name="connsiteY56" fmla="*/ 1839534 h 2053753"/>
              <a:gd name="connsiteX57" fmla="*/ 1180681 w 1440531"/>
              <a:gd name="connsiteY57" fmla="*/ 1819437 h 2053753"/>
              <a:gd name="connsiteX58" fmla="*/ 1230923 w 1440531"/>
              <a:gd name="connsiteY58" fmla="*/ 1764171 h 2053753"/>
              <a:gd name="connsiteX59" fmla="*/ 1251020 w 1440531"/>
              <a:gd name="connsiteY59" fmla="*/ 1638567 h 2053753"/>
              <a:gd name="connsiteX60" fmla="*/ 1286189 w 1440531"/>
              <a:gd name="connsiteY60" fmla="*/ 1563204 h 2053753"/>
              <a:gd name="connsiteX61" fmla="*/ 1361551 w 1440531"/>
              <a:gd name="connsiteY61" fmla="*/ 1497890 h 2053753"/>
              <a:gd name="connsiteX62" fmla="*/ 1421842 w 1440531"/>
              <a:gd name="connsiteY62" fmla="*/ 1322044 h 2053753"/>
              <a:gd name="connsiteX63" fmla="*/ 1436914 w 1440531"/>
              <a:gd name="connsiteY63" fmla="*/ 1246681 h 2053753"/>
              <a:gd name="connsiteX64" fmla="*/ 1436914 w 1440531"/>
              <a:gd name="connsiteY64" fmla="*/ 1141173 h 2053753"/>
              <a:gd name="connsiteX65" fmla="*/ 1396721 w 1440531"/>
              <a:gd name="connsiteY65" fmla="*/ 1040690 h 2053753"/>
              <a:gd name="connsiteX66" fmla="*/ 1386672 w 1440531"/>
              <a:gd name="connsiteY66" fmla="*/ 955279 h 2053753"/>
              <a:gd name="connsiteX0" fmla="*/ 6150 w 1431609"/>
              <a:gd name="connsiteY0" fmla="*/ 678949 h 2053753"/>
              <a:gd name="connsiteX1" fmla="*/ 36295 w 1431609"/>
              <a:gd name="connsiteY1" fmla="*/ 759336 h 2053753"/>
              <a:gd name="connsiteX2" fmla="*/ 387988 w 1431609"/>
              <a:gd name="connsiteY2" fmla="*/ 1111028 h 2053753"/>
              <a:gd name="connsiteX3" fmla="*/ 362867 w 1431609"/>
              <a:gd name="connsiteY3" fmla="*/ 1055762 h 2053753"/>
              <a:gd name="connsiteX4" fmla="*/ 332722 w 1431609"/>
              <a:gd name="connsiteY4" fmla="*/ 935182 h 2053753"/>
              <a:gd name="connsiteX5" fmla="*/ 312625 w 1431609"/>
              <a:gd name="connsiteY5" fmla="*/ 809578 h 2053753"/>
              <a:gd name="connsiteX6" fmla="*/ 307601 w 1431609"/>
              <a:gd name="connsiteY6" fmla="*/ 653828 h 2053753"/>
              <a:gd name="connsiteX7" fmla="*/ 307601 w 1431609"/>
              <a:gd name="connsiteY7" fmla="*/ 543296 h 2053753"/>
              <a:gd name="connsiteX8" fmla="*/ 297552 w 1431609"/>
              <a:gd name="connsiteY8" fmla="*/ 427740 h 2053753"/>
              <a:gd name="connsiteX9" fmla="*/ 282480 w 1431609"/>
              <a:gd name="connsiteY9" fmla="*/ 307160 h 2053753"/>
              <a:gd name="connsiteX10" fmla="*/ 242287 w 1431609"/>
              <a:gd name="connsiteY10" fmla="*/ 226773 h 2053753"/>
              <a:gd name="connsiteX11" fmla="*/ 227214 w 1431609"/>
              <a:gd name="connsiteY11" fmla="*/ 116241 h 2053753"/>
              <a:gd name="connsiteX12" fmla="*/ 247311 w 1431609"/>
              <a:gd name="connsiteY12" fmla="*/ 50927 h 2053753"/>
              <a:gd name="connsiteX13" fmla="*/ 262383 w 1431609"/>
              <a:gd name="connsiteY13" fmla="*/ 40879 h 2053753"/>
              <a:gd name="connsiteX14" fmla="*/ 307601 w 1431609"/>
              <a:gd name="connsiteY14" fmla="*/ 20782 h 2053753"/>
              <a:gd name="connsiteX15" fmla="*/ 377939 w 1431609"/>
              <a:gd name="connsiteY15" fmla="*/ 685 h 2053753"/>
              <a:gd name="connsiteX16" fmla="*/ 448278 w 1431609"/>
              <a:gd name="connsiteY16" fmla="*/ 5710 h 2053753"/>
              <a:gd name="connsiteX17" fmla="*/ 498520 w 1431609"/>
              <a:gd name="connsiteY17" fmla="*/ 15758 h 2053753"/>
              <a:gd name="connsiteX18" fmla="*/ 553785 w 1431609"/>
              <a:gd name="connsiteY18" fmla="*/ 76048 h 2053753"/>
              <a:gd name="connsiteX19" fmla="*/ 614076 w 1431609"/>
              <a:gd name="connsiteY19" fmla="*/ 146386 h 2053753"/>
              <a:gd name="connsiteX20" fmla="*/ 644221 w 1431609"/>
              <a:gd name="connsiteY20" fmla="*/ 392571 h 2053753"/>
              <a:gd name="connsiteX21" fmla="*/ 644221 w 1431609"/>
              <a:gd name="connsiteY21" fmla="*/ 417692 h 2053753"/>
              <a:gd name="connsiteX22" fmla="*/ 644221 w 1431609"/>
              <a:gd name="connsiteY22" fmla="*/ 553345 h 2053753"/>
              <a:gd name="connsiteX23" fmla="*/ 644221 w 1431609"/>
              <a:gd name="connsiteY23" fmla="*/ 653828 h 2053753"/>
              <a:gd name="connsiteX24" fmla="*/ 604027 w 1431609"/>
              <a:gd name="connsiteY24" fmla="*/ 749288 h 2053753"/>
              <a:gd name="connsiteX25" fmla="*/ 573882 w 1431609"/>
              <a:gd name="connsiteY25" fmla="*/ 824650 h 2053753"/>
              <a:gd name="connsiteX26" fmla="*/ 568858 w 1431609"/>
              <a:gd name="connsiteY26" fmla="*/ 884940 h 2053753"/>
              <a:gd name="connsiteX27" fmla="*/ 609051 w 1431609"/>
              <a:gd name="connsiteY27" fmla="*/ 985424 h 2053753"/>
              <a:gd name="connsiteX28" fmla="*/ 649245 w 1431609"/>
              <a:gd name="connsiteY28" fmla="*/ 1065811 h 2053753"/>
              <a:gd name="connsiteX29" fmla="*/ 724607 w 1431609"/>
              <a:gd name="connsiteY29" fmla="*/ 1221560 h 2053753"/>
              <a:gd name="connsiteX30" fmla="*/ 729632 w 1431609"/>
              <a:gd name="connsiteY30" fmla="*/ 1296923 h 2053753"/>
              <a:gd name="connsiteX31" fmla="*/ 729632 w 1431609"/>
              <a:gd name="connsiteY31" fmla="*/ 1377310 h 2053753"/>
              <a:gd name="connsiteX32" fmla="*/ 694462 w 1431609"/>
              <a:gd name="connsiteY32" fmla="*/ 1457696 h 2053753"/>
              <a:gd name="connsiteX33" fmla="*/ 362867 w 1431609"/>
              <a:gd name="connsiteY33" fmla="*/ 1919921 h 2053753"/>
              <a:gd name="connsiteX34" fmla="*/ 433205 w 1431609"/>
              <a:gd name="connsiteY34" fmla="*/ 2045525 h 2053753"/>
              <a:gd name="connsiteX35" fmla="*/ 508568 w 1431609"/>
              <a:gd name="connsiteY35" fmla="*/ 2035477 h 2053753"/>
              <a:gd name="connsiteX36" fmla="*/ 578906 w 1431609"/>
              <a:gd name="connsiteY36" fmla="*/ 1985235 h 2053753"/>
              <a:gd name="connsiteX37" fmla="*/ 654269 w 1431609"/>
              <a:gd name="connsiteY37" fmla="*/ 1904848 h 2053753"/>
              <a:gd name="connsiteX38" fmla="*/ 764801 w 1431609"/>
              <a:gd name="connsiteY38" fmla="*/ 1744074 h 2053753"/>
              <a:gd name="connsiteX39" fmla="*/ 840163 w 1431609"/>
              <a:gd name="connsiteY39" fmla="*/ 1563204 h 2053753"/>
              <a:gd name="connsiteX40" fmla="*/ 1051179 w 1431609"/>
              <a:gd name="connsiteY40" fmla="*/ 241846 h 2053753"/>
              <a:gd name="connsiteX41" fmla="*/ 1051179 w 1431609"/>
              <a:gd name="connsiteY41" fmla="*/ 503103 h 2053753"/>
              <a:gd name="connsiteX42" fmla="*/ 1056203 w 1431609"/>
              <a:gd name="connsiteY42" fmla="*/ 628707 h 2053753"/>
              <a:gd name="connsiteX43" fmla="*/ 1096396 w 1431609"/>
              <a:gd name="connsiteY43" fmla="*/ 699046 h 2053753"/>
              <a:gd name="connsiteX44" fmla="*/ 1126541 w 1431609"/>
              <a:gd name="connsiteY44" fmla="*/ 804553 h 2053753"/>
              <a:gd name="connsiteX45" fmla="*/ 1141614 w 1431609"/>
              <a:gd name="connsiteY45" fmla="*/ 905037 h 2053753"/>
              <a:gd name="connsiteX46" fmla="*/ 1111469 w 1431609"/>
              <a:gd name="connsiteY46" fmla="*/ 1065811 h 2053753"/>
              <a:gd name="connsiteX47" fmla="*/ 1116493 w 1431609"/>
              <a:gd name="connsiteY47" fmla="*/ 1156246 h 2053753"/>
              <a:gd name="connsiteX48" fmla="*/ 1116493 w 1431609"/>
              <a:gd name="connsiteY48" fmla="*/ 1306971 h 2053753"/>
              <a:gd name="connsiteX49" fmla="*/ 1101421 w 1431609"/>
              <a:gd name="connsiteY49" fmla="*/ 1367261 h 2053753"/>
              <a:gd name="connsiteX50" fmla="*/ 1056203 w 1431609"/>
              <a:gd name="connsiteY50" fmla="*/ 1507938 h 2053753"/>
              <a:gd name="connsiteX51" fmla="*/ 1031082 w 1431609"/>
              <a:gd name="connsiteY51" fmla="*/ 1653639 h 2053753"/>
              <a:gd name="connsiteX52" fmla="*/ 1010985 w 1431609"/>
              <a:gd name="connsiteY52" fmla="*/ 1739050 h 2053753"/>
              <a:gd name="connsiteX53" fmla="*/ 1036106 w 1431609"/>
              <a:gd name="connsiteY53" fmla="*/ 1814413 h 2053753"/>
              <a:gd name="connsiteX54" fmla="*/ 1071276 w 1431609"/>
              <a:gd name="connsiteY54" fmla="*/ 1839534 h 2053753"/>
              <a:gd name="connsiteX55" fmla="*/ 1116493 w 1431609"/>
              <a:gd name="connsiteY55" fmla="*/ 1839534 h 2053753"/>
              <a:gd name="connsiteX56" fmla="*/ 1171759 w 1431609"/>
              <a:gd name="connsiteY56" fmla="*/ 1819437 h 2053753"/>
              <a:gd name="connsiteX57" fmla="*/ 1222001 w 1431609"/>
              <a:gd name="connsiteY57" fmla="*/ 1764171 h 2053753"/>
              <a:gd name="connsiteX58" fmla="*/ 1242098 w 1431609"/>
              <a:gd name="connsiteY58" fmla="*/ 1638567 h 2053753"/>
              <a:gd name="connsiteX59" fmla="*/ 1277267 w 1431609"/>
              <a:gd name="connsiteY59" fmla="*/ 1563204 h 2053753"/>
              <a:gd name="connsiteX60" fmla="*/ 1352629 w 1431609"/>
              <a:gd name="connsiteY60" fmla="*/ 1497890 h 2053753"/>
              <a:gd name="connsiteX61" fmla="*/ 1412920 w 1431609"/>
              <a:gd name="connsiteY61" fmla="*/ 1322044 h 2053753"/>
              <a:gd name="connsiteX62" fmla="*/ 1427992 w 1431609"/>
              <a:gd name="connsiteY62" fmla="*/ 1246681 h 2053753"/>
              <a:gd name="connsiteX63" fmla="*/ 1427992 w 1431609"/>
              <a:gd name="connsiteY63" fmla="*/ 1141173 h 2053753"/>
              <a:gd name="connsiteX64" fmla="*/ 1387799 w 1431609"/>
              <a:gd name="connsiteY64" fmla="*/ 1040690 h 2053753"/>
              <a:gd name="connsiteX65" fmla="*/ 1377750 w 1431609"/>
              <a:gd name="connsiteY65" fmla="*/ 955279 h 2053753"/>
              <a:gd name="connsiteX0" fmla="*/ 0 w 1395314"/>
              <a:gd name="connsiteY0" fmla="*/ 759336 h 2053753"/>
              <a:gd name="connsiteX1" fmla="*/ 351693 w 1395314"/>
              <a:gd name="connsiteY1" fmla="*/ 1111028 h 2053753"/>
              <a:gd name="connsiteX2" fmla="*/ 326572 w 1395314"/>
              <a:gd name="connsiteY2" fmla="*/ 1055762 h 2053753"/>
              <a:gd name="connsiteX3" fmla="*/ 296427 w 1395314"/>
              <a:gd name="connsiteY3" fmla="*/ 935182 h 2053753"/>
              <a:gd name="connsiteX4" fmla="*/ 276330 w 1395314"/>
              <a:gd name="connsiteY4" fmla="*/ 809578 h 2053753"/>
              <a:gd name="connsiteX5" fmla="*/ 271306 w 1395314"/>
              <a:gd name="connsiteY5" fmla="*/ 653828 h 2053753"/>
              <a:gd name="connsiteX6" fmla="*/ 271306 w 1395314"/>
              <a:gd name="connsiteY6" fmla="*/ 543296 h 2053753"/>
              <a:gd name="connsiteX7" fmla="*/ 261257 w 1395314"/>
              <a:gd name="connsiteY7" fmla="*/ 427740 h 2053753"/>
              <a:gd name="connsiteX8" fmla="*/ 246185 w 1395314"/>
              <a:gd name="connsiteY8" fmla="*/ 307160 h 2053753"/>
              <a:gd name="connsiteX9" fmla="*/ 205992 w 1395314"/>
              <a:gd name="connsiteY9" fmla="*/ 226773 h 2053753"/>
              <a:gd name="connsiteX10" fmla="*/ 190919 w 1395314"/>
              <a:gd name="connsiteY10" fmla="*/ 116241 h 2053753"/>
              <a:gd name="connsiteX11" fmla="*/ 211016 w 1395314"/>
              <a:gd name="connsiteY11" fmla="*/ 50927 h 2053753"/>
              <a:gd name="connsiteX12" fmla="*/ 226088 w 1395314"/>
              <a:gd name="connsiteY12" fmla="*/ 40879 h 2053753"/>
              <a:gd name="connsiteX13" fmla="*/ 271306 w 1395314"/>
              <a:gd name="connsiteY13" fmla="*/ 20782 h 2053753"/>
              <a:gd name="connsiteX14" fmla="*/ 341644 w 1395314"/>
              <a:gd name="connsiteY14" fmla="*/ 685 h 2053753"/>
              <a:gd name="connsiteX15" fmla="*/ 411983 w 1395314"/>
              <a:gd name="connsiteY15" fmla="*/ 5710 h 2053753"/>
              <a:gd name="connsiteX16" fmla="*/ 462225 w 1395314"/>
              <a:gd name="connsiteY16" fmla="*/ 15758 h 2053753"/>
              <a:gd name="connsiteX17" fmla="*/ 517490 w 1395314"/>
              <a:gd name="connsiteY17" fmla="*/ 76048 h 2053753"/>
              <a:gd name="connsiteX18" fmla="*/ 577781 w 1395314"/>
              <a:gd name="connsiteY18" fmla="*/ 146386 h 2053753"/>
              <a:gd name="connsiteX19" fmla="*/ 607926 w 1395314"/>
              <a:gd name="connsiteY19" fmla="*/ 392571 h 2053753"/>
              <a:gd name="connsiteX20" fmla="*/ 607926 w 1395314"/>
              <a:gd name="connsiteY20" fmla="*/ 417692 h 2053753"/>
              <a:gd name="connsiteX21" fmla="*/ 607926 w 1395314"/>
              <a:gd name="connsiteY21" fmla="*/ 553345 h 2053753"/>
              <a:gd name="connsiteX22" fmla="*/ 607926 w 1395314"/>
              <a:gd name="connsiteY22" fmla="*/ 653828 h 2053753"/>
              <a:gd name="connsiteX23" fmla="*/ 567732 w 1395314"/>
              <a:gd name="connsiteY23" fmla="*/ 749288 h 2053753"/>
              <a:gd name="connsiteX24" fmla="*/ 537587 w 1395314"/>
              <a:gd name="connsiteY24" fmla="*/ 824650 h 2053753"/>
              <a:gd name="connsiteX25" fmla="*/ 532563 w 1395314"/>
              <a:gd name="connsiteY25" fmla="*/ 884940 h 2053753"/>
              <a:gd name="connsiteX26" fmla="*/ 572756 w 1395314"/>
              <a:gd name="connsiteY26" fmla="*/ 985424 h 2053753"/>
              <a:gd name="connsiteX27" fmla="*/ 612950 w 1395314"/>
              <a:gd name="connsiteY27" fmla="*/ 1065811 h 2053753"/>
              <a:gd name="connsiteX28" fmla="*/ 688312 w 1395314"/>
              <a:gd name="connsiteY28" fmla="*/ 1221560 h 2053753"/>
              <a:gd name="connsiteX29" fmla="*/ 693337 w 1395314"/>
              <a:gd name="connsiteY29" fmla="*/ 1296923 h 2053753"/>
              <a:gd name="connsiteX30" fmla="*/ 693337 w 1395314"/>
              <a:gd name="connsiteY30" fmla="*/ 1377310 h 2053753"/>
              <a:gd name="connsiteX31" fmla="*/ 658167 w 1395314"/>
              <a:gd name="connsiteY31" fmla="*/ 1457696 h 2053753"/>
              <a:gd name="connsiteX32" fmla="*/ 326572 w 1395314"/>
              <a:gd name="connsiteY32" fmla="*/ 1919921 h 2053753"/>
              <a:gd name="connsiteX33" fmla="*/ 396910 w 1395314"/>
              <a:gd name="connsiteY33" fmla="*/ 2045525 h 2053753"/>
              <a:gd name="connsiteX34" fmla="*/ 472273 w 1395314"/>
              <a:gd name="connsiteY34" fmla="*/ 2035477 h 2053753"/>
              <a:gd name="connsiteX35" fmla="*/ 542611 w 1395314"/>
              <a:gd name="connsiteY35" fmla="*/ 1985235 h 2053753"/>
              <a:gd name="connsiteX36" fmla="*/ 617974 w 1395314"/>
              <a:gd name="connsiteY36" fmla="*/ 1904848 h 2053753"/>
              <a:gd name="connsiteX37" fmla="*/ 728506 w 1395314"/>
              <a:gd name="connsiteY37" fmla="*/ 1744074 h 2053753"/>
              <a:gd name="connsiteX38" fmla="*/ 803868 w 1395314"/>
              <a:gd name="connsiteY38" fmla="*/ 1563204 h 2053753"/>
              <a:gd name="connsiteX39" fmla="*/ 1014884 w 1395314"/>
              <a:gd name="connsiteY39" fmla="*/ 241846 h 2053753"/>
              <a:gd name="connsiteX40" fmla="*/ 1014884 w 1395314"/>
              <a:gd name="connsiteY40" fmla="*/ 503103 h 2053753"/>
              <a:gd name="connsiteX41" fmla="*/ 1019908 w 1395314"/>
              <a:gd name="connsiteY41" fmla="*/ 628707 h 2053753"/>
              <a:gd name="connsiteX42" fmla="*/ 1060101 w 1395314"/>
              <a:gd name="connsiteY42" fmla="*/ 699046 h 2053753"/>
              <a:gd name="connsiteX43" fmla="*/ 1090246 w 1395314"/>
              <a:gd name="connsiteY43" fmla="*/ 804553 h 2053753"/>
              <a:gd name="connsiteX44" fmla="*/ 1105319 w 1395314"/>
              <a:gd name="connsiteY44" fmla="*/ 905037 h 2053753"/>
              <a:gd name="connsiteX45" fmla="*/ 1075174 w 1395314"/>
              <a:gd name="connsiteY45" fmla="*/ 1065811 h 2053753"/>
              <a:gd name="connsiteX46" fmla="*/ 1080198 w 1395314"/>
              <a:gd name="connsiteY46" fmla="*/ 1156246 h 2053753"/>
              <a:gd name="connsiteX47" fmla="*/ 1080198 w 1395314"/>
              <a:gd name="connsiteY47" fmla="*/ 1306971 h 2053753"/>
              <a:gd name="connsiteX48" fmla="*/ 1065126 w 1395314"/>
              <a:gd name="connsiteY48" fmla="*/ 1367261 h 2053753"/>
              <a:gd name="connsiteX49" fmla="*/ 1019908 w 1395314"/>
              <a:gd name="connsiteY49" fmla="*/ 1507938 h 2053753"/>
              <a:gd name="connsiteX50" fmla="*/ 994787 w 1395314"/>
              <a:gd name="connsiteY50" fmla="*/ 1653639 h 2053753"/>
              <a:gd name="connsiteX51" fmla="*/ 974690 w 1395314"/>
              <a:gd name="connsiteY51" fmla="*/ 1739050 h 2053753"/>
              <a:gd name="connsiteX52" fmla="*/ 999811 w 1395314"/>
              <a:gd name="connsiteY52" fmla="*/ 1814413 h 2053753"/>
              <a:gd name="connsiteX53" fmla="*/ 1034981 w 1395314"/>
              <a:gd name="connsiteY53" fmla="*/ 1839534 h 2053753"/>
              <a:gd name="connsiteX54" fmla="*/ 1080198 w 1395314"/>
              <a:gd name="connsiteY54" fmla="*/ 1839534 h 2053753"/>
              <a:gd name="connsiteX55" fmla="*/ 1135464 w 1395314"/>
              <a:gd name="connsiteY55" fmla="*/ 1819437 h 2053753"/>
              <a:gd name="connsiteX56" fmla="*/ 1185706 w 1395314"/>
              <a:gd name="connsiteY56" fmla="*/ 1764171 h 2053753"/>
              <a:gd name="connsiteX57" fmla="*/ 1205803 w 1395314"/>
              <a:gd name="connsiteY57" fmla="*/ 1638567 h 2053753"/>
              <a:gd name="connsiteX58" fmla="*/ 1240972 w 1395314"/>
              <a:gd name="connsiteY58" fmla="*/ 1563204 h 2053753"/>
              <a:gd name="connsiteX59" fmla="*/ 1316334 w 1395314"/>
              <a:gd name="connsiteY59" fmla="*/ 1497890 h 2053753"/>
              <a:gd name="connsiteX60" fmla="*/ 1376625 w 1395314"/>
              <a:gd name="connsiteY60" fmla="*/ 1322044 h 2053753"/>
              <a:gd name="connsiteX61" fmla="*/ 1391697 w 1395314"/>
              <a:gd name="connsiteY61" fmla="*/ 1246681 h 2053753"/>
              <a:gd name="connsiteX62" fmla="*/ 1391697 w 1395314"/>
              <a:gd name="connsiteY62" fmla="*/ 1141173 h 2053753"/>
              <a:gd name="connsiteX63" fmla="*/ 1351504 w 1395314"/>
              <a:gd name="connsiteY63" fmla="*/ 1040690 h 2053753"/>
              <a:gd name="connsiteX64" fmla="*/ 1341455 w 1395314"/>
              <a:gd name="connsiteY64" fmla="*/ 955279 h 2053753"/>
              <a:gd name="connsiteX0" fmla="*/ 160845 w 1204466"/>
              <a:gd name="connsiteY0" fmla="*/ 1111028 h 2053753"/>
              <a:gd name="connsiteX1" fmla="*/ 135724 w 1204466"/>
              <a:gd name="connsiteY1" fmla="*/ 1055762 h 2053753"/>
              <a:gd name="connsiteX2" fmla="*/ 105579 w 1204466"/>
              <a:gd name="connsiteY2" fmla="*/ 935182 h 2053753"/>
              <a:gd name="connsiteX3" fmla="*/ 85482 w 1204466"/>
              <a:gd name="connsiteY3" fmla="*/ 809578 h 2053753"/>
              <a:gd name="connsiteX4" fmla="*/ 80458 w 1204466"/>
              <a:gd name="connsiteY4" fmla="*/ 653828 h 2053753"/>
              <a:gd name="connsiteX5" fmla="*/ 80458 w 1204466"/>
              <a:gd name="connsiteY5" fmla="*/ 543296 h 2053753"/>
              <a:gd name="connsiteX6" fmla="*/ 70409 w 1204466"/>
              <a:gd name="connsiteY6" fmla="*/ 427740 h 2053753"/>
              <a:gd name="connsiteX7" fmla="*/ 55337 w 1204466"/>
              <a:gd name="connsiteY7" fmla="*/ 307160 h 2053753"/>
              <a:gd name="connsiteX8" fmla="*/ 15144 w 1204466"/>
              <a:gd name="connsiteY8" fmla="*/ 226773 h 2053753"/>
              <a:gd name="connsiteX9" fmla="*/ 71 w 1204466"/>
              <a:gd name="connsiteY9" fmla="*/ 116241 h 2053753"/>
              <a:gd name="connsiteX10" fmla="*/ 20168 w 1204466"/>
              <a:gd name="connsiteY10" fmla="*/ 50927 h 2053753"/>
              <a:gd name="connsiteX11" fmla="*/ 35240 w 1204466"/>
              <a:gd name="connsiteY11" fmla="*/ 40879 h 2053753"/>
              <a:gd name="connsiteX12" fmla="*/ 80458 w 1204466"/>
              <a:gd name="connsiteY12" fmla="*/ 20782 h 2053753"/>
              <a:gd name="connsiteX13" fmla="*/ 150796 w 1204466"/>
              <a:gd name="connsiteY13" fmla="*/ 685 h 2053753"/>
              <a:gd name="connsiteX14" fmla="*/ 221135 w 1204466"/>
              <a:gd name="connsiteY14" fmla="*/ 5710 h 2053753"/>
              <a:gd name="connsiteX15" fmla="*/ 271377 w 1204466"/>
              <a:gd name="connsiteY15" fmla="*/ 15758 h 2053753"/>
              <a:gd name="connsiteX16" fmla="*/ 326642 w 1204466"/>
              <a:gd name="connsiteY16" fmla="*/ 76048 h 2053753"/>
              <a:gd name="connsiteX17" fmla="*/ 386933 w 1204466"/>
              <a:gd name="connsiteY17" fmla="*/ 146386 h 2053753"/>
              <a:gd name="connsiteX18" fmla="*/ 417078 w 1204466"/>
              <a:gd name="connsiteY18" fmla="*/ 392571 h 2053753"/>
              <a:gd name="connsiteX19" fmla="*/ 417078 w 1204466"/>
              <a:gd name="connsiteY19" fmla="*/ 417692 h 2053753"/>
              <a:gd name="connsiteX20" fmla="*/ 417078 w 1204466"/>
              <a:gd name="connsiteY20" fmla="*/ 553345 h 2053753"/>
              <a:gd name="connsiteX21" fmla="*/ 417078 w 1204466"/>
              <a:gd name="connsiteY21" fmla="*/ 653828 h 2053753"/>
              <a:gd name="connsiteX22" fmla="*/ 376884 w 1204466"/>
              <a:gd name="connsiteY22" fmla="*/ 749288 h 2053753"/>
              <a:gd name="connsiteX23" fmla="*/ 346739 w 1204466"/>
              <a:gd name="connsiteY23" fmla="*/ 824650 h 2053753"/>
              <a:gd name="connsiteX24" fmla="*/ 341715 w 1204466"/>
              <a:gd name="connsiteY24" fmla="*/ 884940 h 2053753"/>
              <a:gd name="connsiteX25" fmla="*/ 381908 w 1204466"/>
              <a:gd name="connsiteY25" fmla="*/ 985424 h 2053753"/>
              <a:gd name="connsiteX26" fmla="*/ 422102 w 1204466"/>
              <a:gd name="connsiteY26" fmla="*/ 1065811 h 2053753"/>
              <a:gd name="connsiteX27" fmla="*/ 497464 w 1204466"/>
              <a:gd name="connsiteY27" fmla="*/ 1221560 h 2053753"/>
              <a:gd name="connsiteX28" fmla="*/ 502489 w 1204466"/>
              <a:gd name="connsiteY28" fmla="*/ 1296923 h 2053753"/>
              <a:gd name="connsiteX29" fmla="*/ 502489 w 1204466"/>
              <a:gd name="connsiteY29" fmla="*/ 1377310 h 2053753"/>
              <a:gd name="connsiteX30" fmla="*/ 467319 w 1204466"/>
              <a:gd name="connsiteY30" fmla="*/ 1457696 h 2053753"/>
              <a:gd name="connsiteX31" fmla="*/ 135724 w 1204466"/>
              <a:gd name="connsiteY31" fmla="*/ 1919921 h 2053753"/>
              <a:gd name="connsiteX32" fmla="*/ 206062 w 1204466"/>
              <a:gd name="connsiteY32" fmla="*/ 2045525 h 2053753"/>
              <a:gd name="connsiteX33" fmla="*/ 281425 w 1204466"/>
              <a:gd name="connsiteY33" fmla="*/ 2035477 h 2053753"/>
              <a:gd name="connsiteX34" fmla="*/ 351763 w 1204466"/>
              <a:gd name="connsiteY34" fmla="*/ 1985235 h 2053753"/>
              <a:gd name="connsiteX35" fmla="*/ 427126 w 1204466"/>
              <a:gd name="connsiteY35" fmla="*/ 1904848 h 2053753"/>
              <a:gd name="connsiteX36" fmla="*/ 537658 w 1204466"/>
              <a:gd name="connsiteY36" fmla="*/ 1744074 h 2053753"/>
              <a:gd name="connsiteX37" fmla="*/ 613020 w 1204466"/>
              <a:gd name="connsiteY37" fmla="*/ 1563204 h 2053753"/>
              <a:gd name="connsiteX38" fmla="*/ 824036 w 1204466"/>
              <a:gd name="connsiteY38" fmla="*/ 241846 h 2053753"/>
              <a:gd name="connsiteX39" fmla="*/ 824036 w 1204466"/>
              <a:gd name="connsiteY39" fmla="*/ 503103 h 2053753"/>
              <a:gd name="connsiteX40" fmla="*/ 829060 w 1204466"/>
              <a:gd name="connsiteY40" fmla="*/ 628707 h 2053753"/>
              <a:gd name="connsiteX41" fmla="*/ 869253 w 1204466"/>
              <a:gd name="connsiteY41" fmla="*/ 699046 h 2053753"/>
              <a:gd name="connsiteX42" fmla="*/ 899398 w 1204466"/>
              <a:gd name="connsiteY42" fmla="*/ 804553 h 2053753"/>
              <a:gd name="connsiteX43" fmla="*/ 914471 w 1204466"/>
              <a:gd name="connsiteY43" fmla="*/ 905037 h 2053753"/>
              <a:gd name="connsiteX44" fmla="*/ 884326 w 1204466"/>
              <a:gd name="connsiteY44" fmla="*/ 1065811 h 2053753"/>
              <a:gd name="connsiteX45" fmla="*/ 889350 w 1204466"/>
              <a:gd name="connsiteY45" fmla="*/ 1156246 h 2053753"/>
              <a:gd name="connsiteX46" fmla="*/ 889350 w 1204466"/>
              <a:gd name="connsiteY46" fmla="*/ 1306971 h 2053753"/>
              <a:gd name="connsiteX47" fmla="*/ 874278 w 1204466"/>
              <a:gd name="connsiteY47" fmla="*/ 1367261 h 2053753"/>
              <a:gd name="connsiteX48" fmla="*/ 829060 w 1204466"/>
              <a:gd name="connsiteY48" fmla="*/ 1507938 h 2053753"/>
              <a:gd name="connsiteX49" fmla="*/ 803939 w 1204466"/>
              <a:gd name="connsiteY49" fmla="*/ 1653639 h 2053753"/>
              <a:gd name="connsiteX50" fmla="*/ 783842 w 1204466"/>
              <a:gd name="connsiteY50" fmla="*/ 1739050 h 2053753"/>
              <a:gd name="connsiteX51" fmla="*/ 808963 w 1204466"/>
              <a:gd name="connsiteY51" fmla="*/ 1814413 h 2053753"/>
              <a:gd name="connsiteX52" fmla="*/ 844133 w 1204466"/>
              <a:gd name="connsiteY52" fmla="*/ 1839534 h 2053753"/>
              <a:gd name="connsiteX53" fmla="*/ 889350 w 1204466"/>
              <a:gd name="connsiteY53" fmla="*/ 1839534 h 2053753"/>
              <a:gd name="connsiteX54" fmla="*/ 944616 w 1204466"/>
              <a:gd name="connsiteY54" fmla="*/ 1819437 h 2053753"/>
              <a:gd name="connsiteX55" fmla="*/ 994858 w 1204466"/>
              <a:gd name="connsiteY55" fmla="*/ 1764171 h 2053753"/>
              <a:gd name="connsiteX56" fmla="*/ 1014955 w 1204466"/>
              <a:gd name="connsiteY56" fmla="*/ 1638567 h 2053753"/>
              <a:gd name="connsiteX57" fmla="*/ 1050124 w 1204466"/>
              <a:gd name="connsiteY57" fmla="*/ 1563204 h 2053753"/>
              <a:gd name="connsiteX58" fmla="*/ 1125486 w 1204466"/>
              <a:gd name="connsiteY58" fmla="*/ 1497890 h 2053753"/>
              <a:gd name="connsiteX59" fmla="*/ 1185777 w 1204466"/>
              <a:gd name="connsiteY59" fmla="*/ 1322044 h 2053753"/>
              <a:gd name="connsiteX60" fmla="*/ 1200849 w 1204466"/>
              <a:gd name="connsiteY60" fmla="*/ 1246681 h 2053753"/>
              <a:gd name="connsiteX61" fmla="*/ 1200849 w 1204466"/>
              <a:gd name="connsiteY61" fmla="*/ 1141173 h 2053753"/>
              <a:gd name="connsiteX62" fmla="*/ 1160656 w 1204466"/>
              <a:gd name="connsiteY62" fmla="*/ 1040690 h 2053753"/>
              <a:gd name="connsiteX63" fmla="*/ 1150607 w 1204466"/>
              <a:gd name="connsiteY63" fmla="*/ 955279 h 2053753"/>
              <a:gd name="connsiteX0" fmla="*/ 135724 w 1204466"/>
              <a:gd name="connsiteY0" fmla="*/ 1055762 h 2053753"/>
              <a:gd name="connsiteX1" fmla="*/ 105579 w 1204466"/>
              <a:gd name="connsiteY1" fmla="*/ 935182 h 2053753"/>
              <a:gd name="connsiteX2" fmla="*/ 85482 w 1204466"/>
              <a:gd name="connsiteY2" fmla="*/ 809578 h 2053753"/>
              <a:gd name="connsiteX3" fmla="*/ 80458 w 1204466"/>
              <a:gd name="connsiteY3" fmla="*/ 653828 h 2053753"/>
              <a:gd name="connsiteX4" fmla="*/ 80458 w 1204466"/>
              <a:gd name="connsiteY4" fmla="*/ 543296 h 2053753"/>
              <a:gd name="connsiteX5" fmla="*/ 70409 w 1204466"/>
              <a:gd name="connsiteY5" fmla="*/ 427740 h 2053753"/>
              <a:gd name="connsiteX6" fmla="*/ 55337 w 1204466"/>
              <a:gd name="connsiteY6" fmla="*/ 307160 h 2053753"/>
              <a:gd name="connsiteX7" fmla="*/ 15144 w 1204466"/>
              <a:gd name="connsiteY7" fmla="*/ 226773 h 2053753"/>
              <a:gd name="connsiteX8" fmla="*/ 71 w 1204466"/>
              <a:gd name="connsiteY8" fmla="*/ 116241 h 2053753"/>
              <a:gd name="connsiteX9" fmla="*/ 20168 w 1204466"/>
              <a:gd name="connsiteY9" fmla="*/ 50927 h 2053753"/>
              <a:gd name="connsiteX10" fmla="*/ 35240 w 1204466"/>
              <a:gd name="connsiteY10" fmla="*/ 40879 h 2053753"/>
              <a:gd name="connsiteX11" fmla="*/ 80458 w 1204466"/>
              <a:gd name="connsiteY11" fmla="*/ 20782 h 2053753"/>
              <a:gd name="connsiteX12" fmla="*/ 150796 w 1204466"/>
              <a:gd name="connsiteY12" fmla="*/ 685 h 2053753"/>
              <a:gd name="connsiteX13" fmla="*/ 221135 w 1204466"/>
              <a:gd name="connsiteY13" fmla="*/ 5710 h 2053753"/>
              <a:gd name="connsiteX14" fmla="*/ 271377 w 1204466"/>
              <a:gd name="connsiteY14" fmla="*/ 15758 h 2053753"/>
              <a:gd name="connsiteX15" fmla="*/ 326642 w 1204466"/>
              <a:gd name="connsiteY15" fmla="*/ 76048 h 2053753"/>
              <a:gd name="connsiteX16" fmla="*/ 386933 w 1204466"/>
              <a:gd name="connsiteY16" fmla="*/ 146386 h 2053753"/>
              <a:gd name="connsiteX17" fmla="*/ 417078 w 1204466"/>
              <a:gd name="connsiteY17" fmla="*/ 392571 h 2053753"/>
              <a:gd name="connsiteX18" fmla="*/ 417078 w 1204466"/>
              <a:gd name="connsiteY18" fmla="*/ 417692 h 2053753"/>
              <a:gd name="connsiteX19" fmla="*/ 417078 w 1204466"/>
              <a:gd name="connsiteY19" fmla="*/ 553345 h 2053753"/>
              <a:gd name="connsiteX20" fmla="*/ 417078 w 1204466"/>
              <a:gd name="connsiteY20" fmla="*/ 653828 h 2053753"/>
              <a:gd name="connsiteX21" fmla="*/ 376884 w 1204466"/>
              <a:gd name="connsiteY21" fmla="*/ 749288 h 2053753"/>
              <a:gd name="connsiteX22" fmla="*/ 346739 w 1204466"/>
              <a:gd name="connsiteY22" fmla="*/ 824650 h 2053753"/>
              <a:gd name="connsiteX23" fmla="*/ 341715 w 1204466"/>
              <a:gd name="connsiteY23" fmla="*/ 884940 h 2053753"/>
              <a:gd name="connsiteX24" fmla="*/ 381908 w 1204466"/>
              <a:gd name="connsiteY24" fmla="*/ 985424 h 2053753"/>
              <a:gd name="connsiteX25" fmla="*/ 422102 w 1204466"/>
              <a:gd name="connsiteY25" fmla="*/ 1065811 h 2053753"/>
              <a:gd name="connsiteX26" fmla="*/ 497464 w 1204466"/>
              <a:gd name="connsiteY26" fmla="*/ 1221560 h 2053753"/>
              <a:gd name="connsiteX27" fmla="*/ 502489 w 1204466"/>
              <a:gd name="connsiteY27" fmla="*/ 1296923 h 2053753"/>
              <a:gd name="connsiteX28" fmla="*/ 502489 w 1204466"/>
              <a:gd name="connsiteY28" fmla="*/ 1377310 h 2053753"/>
              <a:gd name="connsiteX29" fmla="*/ 467319 w 1204466"/>
              <a:gd name="connsiteY29" fmla="*/ 1457696 h 2053753"/>
              <a:gd name="connsiteX30" fmla="*/ 135724 w 1204466"/>
              <a:gd name="connsiteY30" fmla="*/ 1919921 h 2053753"/>
              <a:gd name="connsiteX31" fmla="*/ 206062 w 1204466"/>
              <a:gd name="connsiteY31" fmla="*/ 2045525 h 2053753"/>
              <a:gd name="connsiteX32" fmla="*/ 281425 w 1204466"/>
              <a:gd name="connsiteY32" fmla="*/ 2035477 h 2053753"/>
              <a:gd name="connsiteX33" fmla="*/ 351763 w 1204466"/>
              <a:gd name="connsiteY33" fmla="*/ 1985235 h 2053753"/>
              <a:gd name="connsiteX34" fmla="*/ 427126 w 1204466"/>
              <a:gd name="connsiteY34" fmla="*/ 1904848 h 2053753"/>
              <a:gd name="connsiteX35" fmla="*/ 537658 w 1204466"/>
              <a:gd name="connsiteY35" fmla="*/ 1744074 h 2053753"/>
              <a:gd name="connsiteX36" fmla="*/ 613020 w 1204466"/>
              <a:gd name="connsiteY36" fmla="*/ 1563204 h 2053753"/>
              <a:gd name="connsiteX37" fmla="*/ 824036 w 1204466"/>
              <a:gd name="connsiteY37" fmla="*/ 241846 h 2053753"/>
              <a:gd name="connsiteX38" fmla="*/ 824036 w 1204466"/>
              <a:gd name="connsiteY38" fmla="*/ 503103 h 2053753"/>
              <a:gd name="connsiteX39" fmla="*/ 829060 w 1204466"/>
              <a:gd name="connsiteY39" fmla="*/ 628707 h 2053753"/>
              <a:gd name="connsiteX40" fmla="*/ 869253 w 1204466"/>
              <a:gd name="connsiteY40" fmla="*/ 699046 h 2053753"/>
              <a:gd name="connsiteX41" fmla="*/ 899398 w 1204466"/>
              <a:gd name="connsiteY41" fmla="*/ 804553 h 2053753"/>
              <a:gd name="connsiteX42" fmla="*/ 914471 w 1204466"/>
              <a:gd name="connsiteY42" fmla="*/ 905037 h 2053753"/>
              <a:gd name="connsiteX43" fmla="*/ 884326 w 1204466"/>
              <a:gd name="connsiteY43" fmla="*/ 1065811 h 2053753"/>
              <a:gd name="connsiteX44" fmla="*/ 889350 w 1204466"/>
              <a:gd name="connsiteY44" fmla="*/ 1156246 h 2053753"/>
              <a:gd name="connsiteX45" fmla="*/ 889350 w 1204466"/>
              <a:gd name="connsiteY45" fmla="*/ 1306971 h 2053753"/>
              <a:gd name="connsiteX46" fmla="*/ 874278 w 1204466"/>
              <a:gd name="connsiteY46" fmla="*/ 1367261 h 2053753"/>
              <a:gd name="connsiteX47" fmla="*/ 829060 w 1204466"/>
              <a:gd name="connsiteY47" fmla="*/ 1507938 h 2053753"/>
              <a:gd name="connsiteX48" fmla="*/ 803939 w 1204466"/>
              <a:gd name="connsiteY48" fmla="*/ 1653639 h 2053753"/>
              <a:gd name="connsiteX49" fmla="*/ 783842 w 1204466"/>
              <a:gd name="connsiteY49" fmla="*/ 1739050 h 2053753"/>
              <a:gd name="connsiteX50" fmla="*/ 808963 w 1204466"/>
              <a:gd name="connsiteY50" fmla="*/ 1814413 h 2053753"/>
              <a:gd name="connsiteX51" fmla="*/ 844133 w 1204466"/>
              <a:gd name="connsiteY51" fmla="*/ 1839534 h 2053753"/>
              <a:gd name="connsiteX52" fmla="*/ 889350 w 1204466"/>
              <a:gd name="connsiteY52" fmla="*/ 1839534 h 2053753"/>
              <a:gd name="connsiteX53" fmla="*/ 944616 w 1204466"/>
              <a:gd name="connsiteY53" fmla="*/ 1819437 h 2053753"/>
              <a:gd name="connsiteX54" fmla="*/ 994858 w 1204466"/>
              <a:gd name="connsiteY54" fmla="*/ 1764171 h 2053753"/>
              <a:gd name="connsiteX55" fmla="*/ 1014955 w 1204466"/>
              <a:gd name="connsiteY55" fmla="*/ 1638567 h 2053753"/>
              <a:gd name="connsiteX56" fmla="*/ 1050124 w 1204466"/>
              <a:gd name="connsiteY56" fmla="*/ 1563204 h 2053753"/>
              <a:gd name="connsiteX57" fmla="*/ 1125486 w 1204466"/>
              <a:gd name="connsiteY57" fmla="*/ 1497890 h 2053753"/>
              <a:gd name="connsiteX58" fmla="*/ 1185777 w 1204466"/>
              <a:gd name="connsiteY58" fmla="*/ 1322044 h 2053753"/>
              <a:gd name="connsiteX59" fmla="*/ 1200849 w 1204466"/>
              <a:gd name="connsiteY59" fmla="*/ 1246681 h 2053753"/>
              <a:gd name="connsiteX60" fmla="*/ 1200849 w 1204466"/>
              <a:gd name="connsiteY60" fmla="*/ 1141173 h 2053753"/>
              <a:gd name="connsiteX61" fmla="*/ 1160656 w 1204466"/>
              <a:gd name="connsiteY61" fmla="*/ 1040690 h 2053753"/>
              <a:gd name="connsiteX62" fmla="*/ 1150607 w 1204466"/>
              <a:gd name="connsiteY62" fmla="*/ 955279 h 2053753"/>
              <a:gd name="connsiteX0" fmla="*/ 105579 w 1204466"/>
              <a:gd name="connsiteY0" fmla="*/ 935182 h 2053753"/>
              <a:gd name="connsiteX1" fmla="*/ 85482 w 1204466"/>
              <a:gd name="connsiteY1" fmla="*/ 809578 h 2053753"/>
              <a:gd name="connsiteX2" fmla="*/ 80458 w 1204466"/>
              <a:gd name="connsiteY2" fmla="*/ 653828 h 2053753"/>
              <a:gd name="connsiteX3" fmla="*/ 80458 w 1204466"/>
              <a:gd name="connsiteY3" fmla="*/ 543296 h 2053753"/>
              <a:gd name="connsiteX4" fmla="*/ 70409 w 1204466"/>
              <a:gd name="connsiteY4" fmla="*/ 427740 h 2053753"/>
              <a:gd name="connsiteX5" fmla="*/ 55337 w 1204466"/>
              <a:gd name="connsiteY5" fmla="*/ 307160 h 2053753"/>
              <a:gd name="connsiteX6" fmla="*/ 15144 w 1204466"/>
              <a:gd name="connsiteY6" fmla="*/ 226773 h 2053753"/>
              <a:gd name="connsiteX7" fmla="*/ 71 w 1204466"/>
              <a:gd name="connsiteY7" fmla="*/ 116241 h 2053753"/>
              <a:gd name="connsiteX8" fmla="*/ 20168 w 1204466"/>
              <a:gd name="connsiteY8" fmla="*/ 50927 h 2053753"/>
              <a:gd name="connsiteX9" fmla="*/ 35240 w 1204466"/>
              <a:gd name="connsiteY9" fmla="*/ 40879 h 2053753"/>
              <a:gd name="connsiteX10" fmla="*/ 80458 w 1204466"/>
              <a:gd name="connsiteY10" fmla="*/ 20782 h 2053753"/>
              <a:gd name="connsiteX11" fmla="*/ 150796 w 1204466"/>
              <a:gd name="connsiteY11" fmla="*/ 685 h 2053753"/>
              <a:gd name="connsiteX12" fmla="*/ 221135 w 1204466"/>
              <a:gd name="connsiteY12" fmla="*/ 5710 h 2053753"/>
              <a:gd name="connsiteX13" fmla="*/ 271377 w 1204466"/>
              <a:gd name="connsiteY13" fmla="*/ 15758 h 2053753"/>
              <a:gd name="connsiteX14" fmla="*/ 326642 w 1204466"/>
              <a:gd name="connsiteY14" fmla="*/ 76048 h 2053753"/>
              <a:gd name="connsiteX15" fmla="*/ 386933 w 1204466"/>
              <a:gd name="connsiteY15" fmla="*/ 146386 h 2053753"/>
              <a:gd name="connsiteX16" fmla="*/ 417078 w 1204466"/>
              <a:gd name="connsiteY16" fmla="*/ 392571 h 2053753"/>
              <a:gd name="connsiteX17" fmla="*/ 417078 w 1204466"/>
              <a:gd name="connsiteY17" fmla="*/ 417692 h 2053753"/>
              <a:gd name="connsiteX18" fmla="*/ 417078 w 1204466"/>
              <a:gd name="connsiteY18" fmla="*/ 553345 h 2053753"/>
              <a:gd name="connsiteX19" fmla="*/ 417078 w 1204466"/>
              <a:gd name="connsiteY19" fmla="*/ 653828 h 2053753"/>
              <a:gd name="connsiteX20" fmla="*/ 376884 w 1204466"/>
              <a:gd name="connsiteY20" fmla="*/ 749288 h 2053753"/>
              <a:gd name="connsiteX21" fmla="*/ 346739 w 1204466"/>
              <a:gd name="connsiteY21" fmla="*/ 824650 h 2053753"/>
              <a:gd name="connsiteX22" fmla="*/ 341715 w 1204466"/>
              <a:gd name="connsiteY22" fmla="*/ 884940 h 2053753"/>
              <a:gd name="connsiteX23" fmla="*/ 381908 w 1204466"/>
              <a:gd name="connsiteY23" fmla="*/ 985424 h 2053753"/>
              <a:gd name="connsiteX24" fmla="*/ 422102 w 1204466"/>
              <a:gd name="connsiteY24" fmla="*/ 1065811 h 2053753"/>
              <a:gd name="connsiteX25" fmla="*/ 497464 w 1204466"/>
              <a:gd name="connsiteY25" fmla="*/ 1221560 h 2053753"/>
              <a:gd name="connsiteX26" fmla="*/ 502489 w 1204466"/>
              <a:gd name="connsiteY26" fmla="*/ 1296923 h 2053753"/>
              <a:gd name="connsiteX27" fmla="*/ 502489 w 1204466"/>
              <a:gd name="connsiteY27" fmla="*/ 1377310 h 2053753"/>
              <a:gd name="connsiteX28" fmla="*/ 467319 w 1204466"/>
              <a:gd name="connsiteY28" fmla="*/ 1457696 h 2053753"/>
              <a:gd name="connsiteX29" fmla="*/ 135724 w 1204466"/>
              <a:gd name="connsiteY29" fmla="*/ 1919921 h 2053753"/>
              <a:gd name="connsiteX30" fmla="*/ 206062 w 1204466"/>
              <a:gd name="connsiteY30" fmla="*/ 2045525 h 2053753"/>
              <a:gd name="connsiteX31" fmla="*/ 281425 w 1204466"/>
              <a:gd name="connsiteY31" fmla="*/ 2035477 h 2053753"/>
              <a:gd name="connsiteX32" fmla="*/ 351763 w 1204466"/>
              <a:gd name="connsiteY32" fmla="*/ 1985235 h 2053753"/>
              <a:gd name="connsiteX33" fmla="*/ 427126 w 1204466"/>
              <a:gd name="connsiteY33" fmla="*/ 1904848 h 2053753"/>
              <a:gd name="connsiteX34" fmla="*/ 537658 w 1204466"/>
              <a:gd name="connsiteY34" fmla="*/ 1744074 h 2053753"/>
              <a:gd name="connsiteX35" fmla="*/ 613020 w 1204466"/>
              <a:gd name="connsiteY35" fmla="*/ 1563204 h 2053753"/>
              <a:gd name="connsiteX36" fmla="*/ 824036 w 1204466"/>
              <a:gd name="connsiteY36" fmla="*/ 241846 h 2053753"/>
              <a:gd name="connsiteX37" fmla="*/ 824036 w 1204466"/>
              <a:gd name="connsiteY37" fmla="*/ 503103 h 2053753"/>
              <a:gd name="connsiteX38" fmla="*/ 829060 w 1204466"/>
              <a:gd name="connsiteY38" fmla="*/ 628707 h 2053753"/>
              <a:gd name="connsiteX39" fmla="*/ 869253 w 1204466"/>
              <a:gd name="connsiteY39" fmla="*/ 699046 h 2053753"/>
              <a:gd name="connsiteX40" fmla="*/ 899398 w 1204466"/>
              <a:gd name="connsiteY40" fmla="*/ 804553 h 2053753"/>
              <a:gd name="connsiteX41" fmla="*/ 914471 w 1204466"/>
              <a:gd name="connsiteY41" fmla="*/ 905037 h 2053753"/>
              <a:gd name="connsiteX42" fmla="*/ 884326 w 1204466"/>
              <a:gd name="connsiteY42" fmla="*/ 1065811 h 2053753"/>
              <a:gd name="connsiteX43" fmla="*/ 889350 w 1204466"/>
              <a:gd name="connsiteY43" fmla="*/ 1156246 h 2053753"/>
              <a:gd name="connsiteX44" fmla="*/ 889350 w 1204466"/>
              <a:gd name="connsiteY44" fmla="*/ 1306971 h 2053753"/>
              <a:gd name="connsiteX45" fmla="*/ 874278 w 1204466"/>
              <a:gd name="connsiteY45" fmla="*/ 1367261 h 2053753"/>
              <a:gd name="connsiteX46" fmla="*/ 829060 w 1204466"/>
              <a:gd name="connsiteY46" fmla="*/ 1507938 h 2053753"/>
              <a:gd name="connsiteX47" fmla="*/ 803939 w 1204466"/>
              <a:gd name="connsiteY47" fmla="*/ 1653639 h 2053753"/>
              <a:gd name="connsiteX48" fmla="*/ 783842 w 1204466"/>
              <a:gd name="connsiteY48" fmla="*/ 1739050 h 2053753"/>
              <a:gd name="connsiteX49" fmla="*/ 808963 w 1204466"/>
              <a:gd name="connsiteY49" fmla="*/ 1814413 h 2053753"/>
              <a:gd name="connsiteX50" fmla="*/ 844133 w 1204466"/>
              <a:gd name="connsiteY50" fmla="*/ 1839534 h 2053753"/>
              <a:gd name="connsiteX51" fmla="*/ 889350 w 1204466"/>
              <a:gd name="connsiteY51" fmla="*/ 1839534 h 2053753"/>
              <a:gd name="connsiteX52" fmla="*/ 944616 w 1204466"/>
              <a:gd name="connsiteY52" fmla="*/ 1819437 h 2053753"/>
              <a:gd name="connsiteX53" fmla="*/ 994858 w 1204466"/>
              <a:gd name="connsiteY53" fmla="*/ 1764171 h 2053753"/>
              <a:gd name="connsiteX54" fmla="*/ 1014955 w 1204466"/>
              <a:gd name="connsiteY54" fmla="*/ 1638567 h 2053753"/>
              <a:gd name="connsiteX55" fmla="*/ 1050124 w 1204466"/>
              <a:gd name="connsiteY55" fmla="*/ 1563204 h 2053753"/>
              <a:gd name="connsiteX56" fmla="*/ 1125486 w 1204466"/>
              <a:gd name="connsiteY56" fmla="*/ 1497890 h 2053753"/>
              <a:gd name="connsiteX57" fmla="*/ 1185777 w 1204466"/>
              <a:gd name="connsiteY57" fmla="*/ 1322044 h 2053753"/>
              <a:gd name="connsiteX58" fmla="*/ 1200849 w 1204466"/>
              <a:gd name="connsiteY58" fmla="*/ 1246681 h 2053753"/>
              <a:gd name="connsiteX59" fmla="*/ 1200849 w 1204466"/>
              <a:gd name="connsiteY59" fmla="*/ 1141173 h 2053753"/>
              <a:gd name="connsiteX60" fmla="*/ 1160656 w 1204466"/>
              <a:gd name="connsiteY60" fmla="*/ 1040690 h 2053753"/>
              <a:gd name="connsiteX61" fmla="*/ 1150607 w 1204466"/>
              <a:gd name="connsiteY61" fmla="*/ 955279 h 2053753"/>
              <a:gd name="connsiteX0" fmla="*/ 85482 w 1204466"/>
              <a:gd name="connsiteY0" fmla="*/ 809578 h 2053753"/>
              <a:gd name="connsiteX1" fmla="*/ 80458 w 1204466"/>
              <a:gd name="connsiteY1" fmla="*/ 653828 h 2053753"/>
              <a:gd name="connsiteX2" fmla="*/ 80458 w 1204466"/>
              <a:gd name="connsiteY2" fmla="*/ 543296 h 2053753"/>
              <a:gd name="connsiteX3" fmla="*/ 70409 w 1204466"/>
              <a:gd name="connsiteY3" fmla="*/ 427740 h 2053753"/>
              <a:gd name="connsiteX4" fmla="*/ 55337 w 1204466"/>
              <a:gd name="connsiteY4" fmla="*/ 307160 h 2053753"/>
              <a:gd name="connsiteX5" fmla="*/ 15144 w 1204466"/>
              <a:gd name="connsiteY5" fmla="*/ 226773 h 2053753"/>
              <a:gd name="connsiteX6" fmla="*/ 71 w 1204466"/>
              <a:gd name="connsiteY6" fmla="*/ 116241 h 2053753"/>
              <a:gd name="connsiteX7" fmla="*/ 20168 w 1204466"/>
              <a:gd name="connsiteY7" fmla="*/ 50927 h 2053753"/>
              <a:gd name="connsiteX8" fmla="*/ 35240 w 1204466"/>
              <a:gd name="connsiteY8" fmla="*/ 40879 h 2053753"/>
              <a:gd name="connsiteX9" fmla="*/ 80458 w 1204466"/>
              <a:gd name="connsiteY9" fmla="*/ 20782 h 2053753"/>
              <a:gd name="connsiteX10" fmla="*/ 150796 w 1204466"/>
              <a:gd name="connsiteY10" fmla="*/ 685 h 2053753"/>
              <a:gd name="connsiteX11" fmla="*/ 221135 w 1204466"/>
              <a:gd name="connsiteY11" fmla="*/ 5710 h 2053753"/>
              <a:gd name="connsiteX12" fmla="*/ 271377 w 1204466"/>
              <a:gd name="connsiteY12" fmla="*/ 15758 h 2053753"/>
              <a:gd name="connsiteX13" fmla="*/ 326642 w 1204466"/>
              <a:gd name="connsiteY13" fmla="*/ 76048 h 2053753"/>
              <a:gd name="connsiteX14" fmla="*/ 386933 w 1204466"/>
              <a:gd name="connsiteY14" fmla="*/ 146386 h 2053753"/>
              <a:gd name="connsiteX15" fmla="*/ 417078 w 1204466"/>
              <a:gd name="connsiteY15" fmla="*/ 392571 h 2053753"/>
              <a:gd name="connsiteX16" fmla="*/ 417078 w 1204466"/>
              <a:gd name="connsiteY16" fmla="*/ 417692 h 2053753"/>
              <a:gd name="connsiteX17" fmla="*/ 417078 w 1204466"/>
              <a:gd name="connsiteY17" fmla="*/ 553345 h 2053753"/>
              <a:gd name="connsiteX18" fmla="*/ 417078 w 1204466"/>
              <a:gd name="connsiteY18" fmla="*/ 653828 h 2053753"/>
              <a:gd name="connsiteX19" fmla="*/ 376884 w 1204466"/>
              <a:gd name="connsiteY19" fmla="*/ 749288 h 2053753"/>
              <a:gd name="connsiteX20" fmla="*/ 346739 w 1204466"/>
              <a:gd name="connsiteY20" fmla="*/ 824650 h 2053753"/>
              <a:gd name="connsiteX21" fmla="*/ 341715 w 1204466"/>
              <a:gd name="connsiteY21" fmla="*/ 884940 h 2053753"/>
              <a:gd name="connsiteX22" fmla="*/ 381908 w 1204466"/>
              <a:gd name="connsiteY22" fmla="*/ 985424 h 2053753"/>
              <a:gd name="connsiteX23" fmla="*/ 422102 w 1204466"/>
              <a:gd name="connsiteY23" fmla="*/ 1065811 h 2053753"/>
              <a:gd name="connsiteX24" fmla="*/ 497464 w 1204466"/>
              <a:gd name="connsiteY24" fmla="*/ 1221560 h 2053753"/>
              <a:gd name="connsiteX25" fmla="*/ 502489 w 1204466"/>
              <a:gd name="connsiteY25" fmla="*/ 1296923 h 2053753"/>
              <a:gd name="connsiteX26" fmla="*/ 502489 w 1204466"/>
              <a:gd name="connsiteY26" fmla="*/ 1377310 h 2053753"/>
              <a:gd name="connsiteX27" fmla="*/ 467319 w 1204466"/>
              <a:gd name="connsiteY27" fmla="*/ 1457696 h 2053753"/>
              <a:gd name="connsiteX28" fmla="*/ 135724 w 1204466"/>
              <a:gd name="connsiteY28" fmla="*/ 1919921 h 2053753"/>
              <a:gd name="connsiteX29" fmla="*/ 206062 w 1204466"/>
              <a:gd name="connsiteY29" fmla="*/ 2045525 h 2053753"/>
              <a:gd name="connsiteX30" fmla="*/ 281425 w 1204466"/>
              <a:gd name="connsiteY30" fmla="*/ 2035477 h 2053753"/>
              <a:gd name="connsiteX31" fmla="*/ 351763 w 1204466"/>
              <a:gd name="connsiteY31" fmla="*/ 1985235 h 2053753"/>
              <a:gd name="connsiteX32" fmla="*/ 427126 w 1204466"/>
              <a:gd name="connsiteY32" fmla="*/ 1904848 h 2053753"/>
              <a:gd name="connsiteX33" fmla="*/ 537658 w 1204466"/>
              <a:gd name="connsiteY33" fmla="*/ 1744074 h 2053753"/>
              <a:gd name="connsiteX34" fmla="*/ 613020 w 1204466"/>
              <a:gd name="connsiteY34" fmla="*/ 1563204 h 2053753"/>
              <a:gd name="connsiteX35" fmla="*/ 824036 w 1204466"/>
              <a:gd name="connsiteY35" fmla="*/ 241846 h 2053753"/>
              <a:gd name="connsiteX36" fmla="*/ 824036 w 1204466"/>
              <a:gd name="connsiteY36" fmla="*/ 503103 h 2053753"/>
              <a:gd name="connsiteX37" fmla="*/ 829060 w 1204466"/>
              <a:gd name="connsiteY37" fmla="*/ 628707 h 2053753"/>
              <a:gd name="connsiteX38" fmla="*/ 869253 w 1204466"/>
              <a:gd name="connsiteY38" fmla="*/ 699046 h 2053753"/>
              <a:gd name="connsiteX39" fmla="*/ 899398 w 1204466"/>
              <a:gd name="connsiteY39" fmla="*/ 804553 h 2053753"/>
              <a:gd name="connsiteX40" fmla="*/ 914471 w 1204466"/>
              <a:gd name="connsiteY40" fmla="*/ 905037 h 2053753"/>
              <a:gd name="connsiteX41" fmla="*/ 884326 w 1204466"/>
              <a:gd name="connsiteY41" fmla="*/ 1065811 h 2053753"/>
              <a:gd name="connsiteX42" fmla="*/ 889350 w 1204466"/>
              <a:gd name="connsiteY42" fmla="*/ 1156246 h 2053753"/>
              <a:gd name="connsiteX43" fmla="*/ 889350 w 1204466"/>
              <a:gd name="connsiteY43" fmla="*/ 1306971 h 2053753"/>
              <a:gd name="connsiteX44" fmla="*/ 874278 w 1204466"/>
              <a:gd name="connsiteY44" fmla="*/ 1367261 h 2053753"/>
              <a:gd name="connsiteX45" fmla="*/ 829060 w 1204466"/>
              <a:gd name="connsiteY45" fmla="*/ 1507938 h 2053753"/>
              <a:gd name="connsiteX46" fmla="*/ 803939 w 1204466"/>
              <a:gd name="connsiteY46" fmla="*/ 1653639 h 2053753"/>
              <a:gd name="connsiteX47" fmla="*/ 783842 w 1204466"/>
              <a:gd name="connsiteY47" fmla="*/ 1739050 h 2053753"/>
              <a:gd name="connsiteX48" fmla="*/ 808963 w 1204466"/>
              <a:gd name="connsiteY48" fmla="*/ 1814413 h 2053753"/>
              <a:gd name="connsiteX49" fmla="*/ 844133 w 1204466"/>
              <a:gd name="connsiteY49" fmla="*/ 1839534 h 2053753"/>
              <a:gd name="connsiteX50" fmla="*/ 889350 w 1204466"/>
              <a:gd name="connsiteY50" fmla="*/ 1839534 h 2053753"/>
              <a:gd name="connsiteX51" fmla="*/ 944616 w 1204466"/>
              <a:gd name="connsiteY51" fmla="*/ 1819437 h 2053753"/>
              <a:gd name="connsiteX52" fmla="*/ 994858 w 1204466"/>
              <a:gd name="connsiteY52" fmla="*/ 1764171 h 2053753"/>
              <a:gd name="connsiteX53" fmla="*/ 1014955 w 1204466"/>
              <a:gd name="connsiteY53" fmla="*/ 1638567 h 2053753"/>
              <a:gd name="connsiteX54" fmla="*/ 1050124 w 1204466"/>
              <a:gd name="connsiteY54" fmla="*/ 1563204 h 2053753"/>
              <a:gd name="connsiteX55" fmla="*/ 1125486 w 1204466"/>
              <a:gd name="connsiteY55" fmla="*/ 1497890 h 2053753"/>
              <a:gd name="connsiteX56" fmla="*/ 1185777 w 1204466"/>
              <a:gd name="connsiteY56" fmla="*/ 1322044 h 2053753"/>
              <a:gd name="connsiteX57" fmla="*/ 1200849 w 1204466"/>
              <a:gd name="connsiteY57" fmla="*/ 1246681 h 2053753"/>
              <a:gd name="connsiteX58" fmla="*/ 1200849 w 1204466"/>
              <a:gd name="connsiteY58" fmla="*/ 1141173 h 2053753"/>
              <a:gd name="connsiteX59" fmla="*/ 1160656 w 1204466"/>
              <a:gd name="connsiteY59" fmla="*/ 1040690 h 2053753"/>
              <a:gd name="connsiteX60" fmla="*/ 1150607 w 1204466"/>
              <a:gd name="connsiteY60" fmla="*/ 955279 h 2053753"/>
              <a:gd name="connsiteX0" fmla="*/ 80458 w 1204466"/>
              <a:gd name="connsiteY0" fmla="*/ 653828 h 2053753"/>
              <a:gd name="connsiteX1" fmla="*/ 80458 w 1204466"/>
              <a:gd name="connsiteY1" fmla="*/ 543296 h 2053753"/>
              <a:gd name="connsiteX2" fmla="*/ 70409 w 1204466"/>
              <a:gd name="connsiteY2" fmla="*/ 427740 h 2053753"/>
              <a:gd name="connsiteX3" fmla="*/ 55337 w 1204466"/>
              <a:gd name="connsiteY3" fmla="*/ 307160 h 2053753"/>
              <a:gd name="connsiteX4" fmla="*/ 15144 w 1204466"/>
              <a:gd name="connsiteY4" fmla="*/ 226773 h 2053753"/>
              <a:gd name="connsiteX5" fmla="*/ 71 w 1204466"/>
              <a:gd name="connsiteY5" fmla="*/ 116241 h 2053753"/>
              <a:gd name="connsiteX6" fmla="*/ 20168 w 1204466"/>
              <a:gd name="connsiteY6" fmla="*/ 50927 h 2053753"/>
              <a:gd name="connsiteX7" fmla="*/ 35240 w 1204466"/>
              <a:gd name="connsiteY7" fmla="*/ 40879 h 2053753"/>
              <a:gd name="connsiteX8" fmla="*/ 80458 w 1204466"/>
              <a:gd name="connsiteY8" fmla="*/ 20782 h 2053753"/>
              <a:gd name="connsiteX9" fmla="*/ 150796 w 1204466"/>
              <a:gd name="connsiteY9" fmla="*/ 685 h 2053753"/>
              <a:gd name="connsiteX10" fmla="*/ 221135 w 1204466"/>
              <a:gd name="connsiteY10" fmla="*/ 5710 h 2053753"/>
              <a:gd name="connsiteX11" fmla="*/ 271377 w 1204466"/>
              <a:gd name="connsiteY11" fmla="*/ 15758 h 2053753"/>
              <a:gd name="connsiteX12" fmla="*/ 326642 w 1204466"/>
              <a:gd name="connsiteY12" fmla="*/ 76048 h 2053753"/>
              <a:gd name="connsiteX13" fmla="*/ 386933 w 1204466"/>
              <a:gd name="connsiteY13" fmla="*/ 146386 h 2053753"/>
              <a:gd name="connsiteX14" fmla="*/ 417078 w 1204466"/>
              <a:gd name="connsiteY14" fmla="*/ 392571 h 2053753"/>
              <a:gd name="connsiteX15" fmla="*/ 417078 w 1204466"/>
              <a:gd name="connsiteY15" fmla="*/ 417692 h 2053753"/>
              <a:gd name="connsiteX16" fmla="*/ 417078 w 1204466"/>
              <a:gd name="connsiteY16" fmla="*/ 553345 h 2053753"/>
              <a:gd name="connsiteX17" fmla="*/ 417078 w 1204466"/>
              <a:gd name="connsiteY17" fmla="*/ 653828 h 2053753"/>
              <a:gd name="connsiteX18" fmla="*/ 376884 w 1204466"/>
              <a:gd name="connsiteY18" fmla="*/ 749288 h 2053753"/>
              <a:gd name="connsiteX19" fmla="*/ 346739 w 1204466"/>
              <a:gd name="connsiteY19" fmla="*/ 824650 h 2053753"/>
              <a:gd name="connsiteX20" fmla="*/ 341715 w 1204466"/>
              <a:gd name="connsiteY20" fmla="*/ 884940 h 2053753"/>
              <a:gd name="connsiteX21" fmla="*/ 381908 w 1204466"/>
              <a:gd name="connsiteY21" fmla="*/ 985424 h 2053753"/>
              <a:gd name="connsiteX22" fmla="*/ 422102 w 1204466"/>
              <a:gd name="connsiteY22" fmla="*/ 1065811 h 2053753"/>
              <a:gd name="connsiteX23" fmla="*/ 497464 w 1204466"/>
              <a:gd name="connsiteY23" fmla="*/ 1221560 h 2053753"/>
              <a:gd name="connsiteX24" fmla="*/ 502489 w 1204466"/>
              <a:gd name="connsiteY24" fmla="*/ 1296923 h 2053753"/>
              <a:gd name="connsiteX25" fmla="*/ 502489 w 1204466"/>
              <a:gd name="connsiteY25" fmla="*/ 1377310 h 2053753"/>
              <a:gd name="connsiteX26" fmla="*/ 467319 w 1204466"/>
              <a:gd name="connsiteY26" fmla="*/ 1457696 h 2053753"/>
              <a:gd name="connsiteX27" fmla="*/ 135724 w 1204466"/>
              <a:gd name="connsiteY27" fmla="*/ 1919921 h 2053753"/>
              <a:gd name="connsiteX28" fmla="*/ 206062 w 1204466"/>
              <a:gd name="connsiteY28" fmla="*/ 2045525 h 2053753"/>
              <a:gd name="connsiteX29" fmla="*/ 281425 w 1204466"/>
              <a:gd name="connsiteY29" fmla="*/ 2035477 h 2053753"/>
              <a:gd name="connsiteX30" fmla="*/ 351763 w 1204466"/>
              <a:gd name="connsiteY30" fmla="*/ 1985235 h 2053753"/>
              <a:gd name="connsiteX31" fmla="*/ 427126 w 1204466"/>
              <a:gd name="connsiteY31" fmla="*/ 1904848 h 2053753"/>
              <a:gd name="connsiteX32" fmla="*/ 537658 w 1204466"/>
              <a:gd name="connsiteY32" fmla="*/ 1744074 h 2053753"/>
              <a:gd name="connsiteX33" fmla="*/ 613020 w 1204466"/>
              <a:gd name="connsiteY33" fmla="*/ 1563204 h 2053753"/>
              <a:gd name="connsiteX34" fmla="*/ 824036 w 1204466"/>
              <a:gd name="connsiteY34" fmla="*/ 241846 h 2053753"/>
              <a:gd name="connsiteX35" fmla="*/ 824036 w 1204466"/>
              <a:gd name="connsiteY35" fmla="*/ 503103 h 2053753"/>
              <a:gd name="connsiteX36" fmla="*/ 829060 w 1204466"/>
              <a:gd name="connsiteY36" fmla="*/ 628707 h 2053753"/>
              <a:gd name="connsiteX37" fmla="*/ 869253 w 1204466"/>
              <a:gd name="connsiteY37" fmla="*/ 699046 h 2053753"/>
              <a:gd name="connsiteX38" fmla="*/ 899398 w 1204466"/>
              <a:gd name="connsiteY38" fmla="*/ 804553 h 2053753"/>
              <a:gd name="connsiteX39" fmla="*/ 914471 w 1204466"/>
              <a:gd name="connsiteY39" fmla="*/ 905037 h 2053753"/>
              <a:gd name="connsiteX40" fmla="*/ 884326 w 1204466"/>
              <a:gd name="connsiteY40" fmla="*/ 1065811 h 2053753"/>
              <a:gd name="connsiteX41" fmla="*/ 889350 w 1204466"/>
              <a:gd name="connsiteY41" fmla="*/ 1156246 h 2053753"/>
              <a:gd name="connsiteX42" fmla="*/ 889350 w 1204466"/>
              <a:gd name="connsiteY42" fmla="*/ 1306971 h 2053753"/>
              <a:gd name="connsiteX43" fmla="*/ 874278 w 1204466"/>
              <a:gd name="connsiteY43" fmla="*/ 1367261 h 2053753"/>
              <a:gd name="connsiteX44" fmla="*/ 829060 w 1204466"/>
              <a:gd name="connsiteY44" fmla="*/ 1507938 h 2053753"/>
              <a:gd name="connsiteX45" fmla="*/ 803939 w 1204466"/>
              <a:gd name="connsiteY45" fmla="*/ 1653639 h 2053753"/>
              <a:gd name="connsiteX46" fmla="*/ 783842 w 1204466"/>
              <a:gd name="connsiteY46" fmla="*/ 1739050 h 2053753"/>
              <a:gd name="connsiteX47" fmla="*/ 808963 w 1204466"/>
              <a:gd name="connsiteY47" fmla="*/ 1814413 h 2053753"/>
              <a:gd name="connsiteX48" fmla="*/ 844133 w 1204466"/>
              <a:gd name="connsiteY48" fmla="*/ 1839534 h 2053753"/>
              <a:gd name="connsiteX49" fmla="*/ 889350 w 1204466"/>
              <a:gd name="connsiteY49" fmla="*/ 1839534 h 2053753"/>
              <a:gd name="connsiteX50" fmla="*/ 944616 w 1204466"/>
              <a:gd name="connsiteY50" fmla="*/ 1819437 h 2053753"/>
              <a:gd name="connsiteX51" fmla="*/ 994858 w 1204466"/>
              <a:gd name="connsiteY51" fmla="*/ 1764171 h 2053753"/>
              <a:gd name="connsiteX52" fmla="*/ 1014955 w 1204466"/>
              <a:gd name="connsiteY52" fmla="*/ 1638567 h 2053753"/>
              <a:gd name="connsiteX53" fmla="*/ 1050124 w 1204466"/>
              <a:gd name="connsiteY53" fmla="*/ 1563204 h 2053753"/>
              <a:gd name="connsiteX54" fmla="*/ 1125486 w 1204466"/>
              <a:gd name="connsiteY54" fmla="*/ 1497890 h 2053753"/>
              <a:gd name="connsiteX55" fmla="*/ 1185777 w 1204466"/>
              <a:gd name="connsiteY55" fmla="*/ 1322044 h 2053753"/>
              <a:gd name="connsiteX56" fmla="*/ 1200849 w 1204466"/>
              <a:gd name="connsiteY56" fmla="*/ 1246681 h 2053753"/>
              <a:gd name="connsiteX57" fmla="*/ 1200849 w 1204466"/>
              <a:gd name="connsiteY57" fmla="*/ 1141173 h 2053753"/>
              <a:gd name="connsiteX58" fmla="*/ 1160656 w 1204466"/>
              <a:gd name="connsiteY58" fmla="*/ 1040690 h 2053753"/>
              <a:gd name="connsiteX59" fmla="*/ 1150607 w 1204466"/>
              <a:gd name="connsiteY59" fmla="*/ 955279 h 2053753"/>
              <a:gd name="connsiteX0" fmla="*/ 80458 w 1204466"/>
              <a:gd name="connsiteY0" fmla="*/ 543296 h 2053753"/>
              <a:gd name="connsiteX1" fmla="*/ 70409 w 1204466"/>
              <a:gd name="connsiteY1" fmla="*/ 427740 h 2053753"/>
              <a:gd name="connsiteX2" fmla="*/ 55337 w 1204466"/>
              <a:gd name="connsiteY2" fmla="*/ 307160 h 2053753"/>
              <a:gd name="connsiteX3" fmla="*/ 15144 w 1204466"/>
              <a:gd name="connsiteY3" fmla="*/ 226773 h 2053753"/>
              <a:gd name="connsiteX4" fmla="*/ 71 w 1204466"/>
              <a:gd name="connsiteY4" fmla="*/ 116241 h 2053753"/>
              <a:gd name="connsiteX5" fmla="*/ 20168 w 1204466"/>
              <a:gd name="connsiteY5" fmla="*/ 50927 h 2053753"/>
              <a:gd name="connsiteX6" fmla="*/ 35240 w 1204466"/>
              <a:gd name="connsiteY6" fmla="*/ 40879 h 2053753"/>
              <a:gd name="connsiteX7" fmla="*/ 80458 w 1204466"/>
              <a:gd name="connsiteY7" fmla="*/ 20782 h 2053753"/>
              <a:gd name="connsiteX8" fmla="*/ 150796 w 1204466"/>
              <a:gd name="connsiteY8" fmla="*/ 685 h 2053753"/>
              <a:gd name="connsiteX9" fmla="*/ 221135 w 1204466"/>
              <a:gd name="connsiteY9" fmla="*/ 5710 h 2053753"/>
              <a:gd name="connsiteX10" fmla="*/ 271377 w 1204466"/>
              <a:gd name="connsiteY10" fmla="*/ 15758 h 2053753"/>
              <a:gd name="connsiteX11" fmla="*/ 326642 w 1204466"/>
              <a:gd name="connsiteY11" fmla="*/ 76048 h 2053753"/>
              <a:gd name="connsiteX12" fmla="*/ 386933 w 1204466"/>
              <a:gd name="connsiteY12" fmla="*/ 146386 h 2053753"/>
              <a:gd name="connsiteX13" fmla="*/ 417078 w 1204466"/>
              <a:gd name="connsiteY13" fmla="*/ 392571 h 2053753"/>
              <a:gd name="connsiteX14" fmla="*/ 417078 w 1204466"/>
              <a:gd name="connsiteY14" fmla="*/ 417692 h 2053753"/>
              <a:gd name="connsiteX15" fmla="*/ 417078 w 1204466"/>
              <a:gd name="connsiteY15" fmla="*/ 553345 h 2053753"/>
              <a:gd name="connsiteX16" fmla="*/ 417078 w 1204466"/>
              <a:gd name="connsiteY16" fmla="*/ 653828 h 2053753"/>
              <a:gd name="connsiteX17" fmla="*/ 376884 w 1204466"/>
              <a:gd name="connsiteY17" fmla="*/ 749288 h 2053753"/>
              <a:gd name="connsiteX18" fmla="*/ 346739 w 1204466"/>
              <a:gd name="connsiteY18" fmla="*/ 824650 h 2053753"/>
              <a:gd name="connsiteX19" fmla="*/ 341715 w 1204466"/>
              <a:gd name="connsiteY19" fmla="*/ 884940 h 2053753"/>
              <a:gd name="connsiteX20" fmla="*/ 381908 w 1204466"/>
              <a:gd name="connsiteY20" fmla="*/ 985424 h 2053753"/>
              <a:gd name="connsiteX21" fmla="*/ 422102 w 1204466"/>
              <a:gd name="connsiteY21" fmla="*/ 1065811 h 2053753"/>
              <a:gd name="connsiteX22" fmla="*/ 497464 w 1204466"/>
              <a:gd name="connsiteY22" fmla="*/ 1221560 h 2053753"/>
              <a:gd name="connsiteX23" fmla="*/ 502489 w 1204466"/>
              <a:gd name="connsiteY23" fmla="*/ 1296923 h 2053753"/>
              <a:gd name="connsiteX24" fmla="*/ 502489 w 1204466"/>
              <a:gd name="connsiteY24" fmla="*/ 1377310 h 2053753"/>
              <a:gd name="connsiteX25" fmla="*/ 467319 w 1204466"/>
              <a:gd name="connsiteY25" fmla="*/ 1457696 h 2053753"/>
              <a:gd name="connsiteX26" fmla="*/ 135724 w 1204466"/>
              <a:gd name="connsiteY26" fmla="*/ 1919921 h 2053753"/>
              <a:gd name="connsiteX27" fmla="*/ 206062 w 1204466"/>
              <a:gd name="connsiteY27" fmla="*/ 2045525 h 2053753"/>
              <a:gd name="connsiteX28" fmla="*/ 281425 w 1204466"/>
              <a:gd name="connsiteY28" fmla="*/ 2035477 h 2053753"/>
              <a:gd name="connsiteX29" fmla="*/ 351763 w 1204466"/>
              <a:gd name="connsiteY29" fmla="*/ 1985235 h 2053753"/>
              <a:gd name="connsiteX30" fmla="*/ 427126 w 1204466"/>
              <a:gd name="connsiteY30" fmla="*/ 1904848 h 2053753"/>
              <a:gd name="connsiteX31" fmla="*/ 537658 w 1204466"/>
              <a:gd name="connsiteY31" fmla="*/ 1744074 h 2053753"/>
              <a:gd name="connsiteX32" fmla="*/ 613020 w 1204466"/>
              <a:gd name="connsiteY32" fmla="*/ 1563204 h 2053753"/>
              <a:gd name="connsiteX33" fmla="*/ 824036 w 1204466"/>
              <a:gd name="connsiteY33" fmla="*/ 241846 h 2053753"/>
              <a:gd name="connsiteX34" fmla="*/ 824036 w 1204466"/>
              <a:gd name="connsiteY34" fmla="*/ 503103 h 2053753"/>
              <a:gd name="connsiteX35" fmla="*/ 829060 w 1204466"/>
              <a:gd name="connsiteY35" fmla="*/ 628707 h 2053753"/>
              <a:gd name="connsiteX36" fmla="*/ 869253 w 1204466"/>
              <a:gd name="connsiteY36" fmla="*/ 699046 h 2053753"/>
              <a:gd name="connsiteX37" fmla="*/ 899398 w 1204466"/>
              <a:gd name="connsiteY37" fmla="*/ 804553 h 2053753"/>
              <a:gd name="connsiteX38" fmla="*/ 914471 w 1204466"/>
              <a:gd name="connsiteY38" fmla="*/ 905037 h 2053753"/>
              <a:gd name="connsiteX39" fmla="*/ 884326 w 1204466"/>
              <a:gd name="connsiteY39" fmla="*/ 1065811 h 2053753"/>
              <a:gd name="connsiteX40" fmla="*/ 889350 w 1204466"/>
              <a:gd name="connsiteY40" fmla="*/ 1156246 h 2053753"/>
              <a:gd name="connsiteX41" fmla="*/ 889350 w 1204466"/>
              <a:gd name="connsiteY41" fmla="*/ 1306971 h 2053753"/>
              <a:gd name="connsiteX42" fmla="*/ 874278 w 1204466"/>
              <a:gd name="connsiteY42" fmla="*/ 1367261 h 2053753"/>
              <a:gd name="connsiteX43" fmla="*/ 829060 w 1204466"/>
              <a:gd name="connsiteY43" fmla="*/ 1507938 h 2053753"/>
              <a:gd name="connsiteX44" fmla="*/ 803939 w 1204466"/>
              <a:gd name="connsiteY44" fmla="*/ 1653639 h 2053753"/>
              <a:gd name="connsiteX45" fmla="*/ 783842 w 1204466"/>
              <a:gd name="connsiteY45" fmla="*/ 1739050 h 2053753"/>
              <a:gd name="connsiteX46" fmla="*/ 808963 w 1204466"/>
              <a:gd name="connsiteY46" fmla="*/ 1814413 h 2053753"/>
              <a:gd name="connsiteX47" fmla="*/ 844133 w 1204466"/>
              <a:gd name="connsiteY47" fmla="*/ 1839534 h 2053753"/>
              <a:gd name="connsiteX48" fmla="*/ 889350 w 1204466"/>
              <a:gd name="connsiteY48" fmla="*/ 1839534 h 2053753"/>
              <a:gd name="connsiteX49" fmla="*/ 944616 w 1204466"/>
              <a:gd name="connsiteY49" fmla="*/ 1819437 h 2053753"/>
              <a:gd name="connsiteX50" fmla="*/ 994858 w 1204466"/>
              <a:gd name="connsiteY50" fmla="*/ 1764171 h 2053753"/>
              <a:gd name="connsiteX51" fmla="*/ 1014955 w 1204466"/>
              <a:gd name="connsiteY51" fmla="*/ 1638567 h 2053753"/>
              <a:gd name="connsiteX52" fmla="*/ 1050124 w 1204466"/>
              <a:gd name="connsiteY52" fmla="*/ 1563204 h 2053753"/>
              <a:gd name="connsiteX53" fmla="*/ 1125486 w 1204466"/>
              <a:gd name="connsiteY53" fmla="*/ 1497890 h 2053753"/>
              <a:gd name="connsiteX54" fmla="*/ 1185777 w 1204466"/>
              <a:gd name="connsiteY54" fmla="*/ 1322044 h 2053753"/>
              <a:gd name="connsiteX55" fmla="*/ 1200849 w 1204466"/>
              <a:gd name="connsiteY55" fmla="*/ 1246681 h 2053753"/>
              <a:gd name="connsiteX56" fmla="*/ 1200849 w 1204466"/>
              <a:gd name="connsiteY56" fmla="*/ 1141173 h 2053753"/>
              <a:gd name="connsiteX57" fmla="*/ 1160656 w 1204466"/>
              <a:gd name="connsiteY57" fmla="*/ 1040690 h 2053753"/>
              <a:gd name="connsiteX58" fmla="*/ 1150607 w 1204466"/>
              <a:gd name="connsiteY58" fmla="*/ 955279 h 2053753"/>
              <a:gd name="connsiteX0" fmla="*/ 70409 w 1204466"/>
              <a:gd name="connsiteY0" fmla="*/ 427740 h 2053753"/>
              <a:gd name="connsiteX1" fmla="*/ 55337 w 1204466"/>
              <a:gd name="connsiteY1" fmla="*/ 307160 h 2053753"/>
              <a:gd name="connsiteX2" fmla="*/ 15144 w 1204466"/>
              <a:gd name="connsiteY2" fmla="*/ 226773 h 2053753"/>
              <a:gd name="connsiteX3" fmla="*/ 71 w 1204466"/>
              <a:gd name="connsiteY3" fmla="*/ 116241 h 2053753"/>
              <a:gd name="connsiteX4" fmla="*/ 20168 w 1204466"/>
              <a:gd name="connsiteY4" fmla="*/ 50927 h 2053753"/>
              <a:gd name="connsiteX5" fmla="*/ 35240 w 1204466"/>
              <a:gd name="connsiteY5" fmla="*/ 40879 h 2053753"/>
              <a:gd name="connsiteX6" fmla="*/ 80458 w 1204466"/>
              <a:gd name="connsiteY6" fmla="*/ 20782 h 2053753"/>
              <a:gd name="connsiteX7" fmla="*/ 150796 w 1204466"/>
              <a:gd name="connsiteY7" fmla="*/ 685 h 2053753"/>
              <a:gd name="connsiteX8" fmla="*/ 221135 w 1204466"/>
              <a:gd name="connsiteY8" fmla="*/ 5710 h 2053753"/>
              <a:gd name="connsiteX9" fmla="*/ 271377 w 1204466"/>
              <a:gd name="connsiteY9" fmla="*/ 15758 h 2053753"/>
              <a:gd name="connsiteX10" fmla="*/ 326642 w 1204466"/>
              <a:gd name="connsiteY10" fmla="*/ 76048 h 2053753"/>
              <a:gd name="connsiteX11" fmla="*/ 386933 w 1204466"/>
              <a:gd name="connsiteY11" fmla="*/ 146386 h 2053753"/>
              <a:gd name="connsiteX12" fmla="*/ 417078 w 1204466"/>
              <a:gd name="connsiteY12" fmla="*/ 392571 h 2053753"/>
              <a:gd name="connsiteX13" fmla="*/ 417078 w 1204466"/>
              <a:gd name="connsiteY13" fmla="*/ 417692 h 2053753"/>
              <a:gd name="connsiteX14" fmla="*/ 417078 w 1204466"/>
              <a:gd name="connsiteY14" fmla="*/ 553345 h 2053753"/>
              <a:gd name="connsiteX15" fmla="*/ 417078 w 1204466"/>
              <a:gd name="connsiteY15" fmla="*/ 653828 h 2053753"/>
              <a:gd name="connsiteX16" fmla="*/ 376884 w 1204466"/>
              <a:gd name="connsiteY16" fmla="*/ 749288 h 2053753"/>
              <a:gd name="connsiteX17" fmla="*/ 346739 w 1204466"/>
              <a:gd name="connsiteY17" fmla="*/ 824650 h 2053753"/>
              <a:gd name="connsiteX18" fmla="*/ 341715 w 1204466"/>
              <a:gd name="connsiteY18" fmla="*/ 884940 h 2053753"/>
              <a:gd name="connsiteX19" fmla="*/ 381908 w 1204466"/>
              <a:gd name="connsiteY19" fmla="*/ 985424 h 2053753"/>
              <a:gd name="connsiteX20" fmla="*/ 422102 w 1204466"/>
              <a:gd name="connsiteY20" fmla="*/ 1065811 h 2053753"/>
              <a:gd name="connsiteX21" fmla="*/ 497464 w 1204466"/>
              <a:gd name="connsiteY21" fmla="*/ 1221560 h 2053753"/>
              <a:gd name="connsiteX22" fmla="*/ 502489 w 1204466"/>
              <a:gd name="connsiteY22" fmla="*/ 1296923 h 2053753"/>
              <a:gd name="connsiteX23" fmla="*/ 502489 w 1204466"/>
              <a:gd name="connsiteY23" fmla="*/ 1377310 h 2053753"/>
              <a:gd name="connsiteX24" fmla="*/ 467319 w 1204466"/>
              <a:gd name="connsiteY24" fmla="*/ 1457696 h 2053753"/>
              <a:gd name="connsiteX25" fmla="*/ 135724 w 1204466"/>
              <a:gd name="connsiteY25" fmla="*/ 1919921 h 2053753"/>
              <a:gd name="connsiteX26" fmla="*/ 206062 w 1204466"/>
              <a:gd name="connsiteY26" fmla="*/ 2045525 h 2053753"/>
              <a:gd name="connsiteX27" fmla="*/ 281425 w 1204466"/>
              <a:gd name="connsiteY27" fmla="*/ 2035477 h 2053753"/>
              <a:gd name="connsiteX28" fmla="*/ 351763 w 1204466"/>
              <a:gd name="connsiteY28" fmla="*/ 1985235 h 2053753"/>
              <a:gd name="connsiteX29" fmla="*/ 427126 w 1204466"/>
              <a:gd name="connsiteY29" fmla="*/ 1904848 h 2053753"/>
              <a:gd name="connsiteX30" fmla="*/ 537658 w 1204466"/>
              <a:gd name="connsiteY30" fmla="*/ 1744074 h 2053753"/>
              <a:gd name="connsiteX31" fmla="*/ 613020 w 1204466"/>
              <a:gd name="connsiteY31" fmla="*/ 1563204 h 2053753"/>
              <a:gd name="connsiteX32" fmla="*/ 824036 w 1204466"/>
              <a:gd name="connsiteY32" fmla="*/ 241846 h 2053753"/>
              <a:gd name="connsiteX33" fmla="*/ 824036 w 1204466"/>
              <a:gd name="connsiteY33" fmla="*/ 503103 h 2053753"/>
              <a:gd name="connsiteX34" fmla="*/ 829060 w 1204466"/>
              <a:gd name="connsiteY34" fmla="*/ 628707 h 2053753"/>
              <a:gd name="connsiteX35" fmla="*/ 869253 w 1204466"/>
              <a:gd name="connsiteY35" fmla="*/ 699046 h 2053753"/>
              <a:gd name="connsiteX36" fmla="*/ 899398 w 1204466"/>
              <a:gd name="connsiteY36" fmla="*/ 804553 h 2053753"/>
              <a:gd name="connsiteX37" fmla="*/ 914471 w 1204466"/>
              <a:gd name="connsiteY37" fmla="*/ 905037 h 2053753"/>
              <a:gd name="connsiteX38" fmla="*/ 884326 w 1204466"/>
              <a:gd name="connsiteY38" fmla="*/ 1065811 h 2053753"/>
              <a:gd name="connsiteX39" fmla="*/ 889350 w 1204466"/>
              <a:gd name="connsiteY39" fmla="*/ 1156246 h 2053753"/>
              <a:gd name="connsiteX40" fmla="*/ 889350 w 1204466"/>
              <a:gd name="connsiteY40" fmla="*/ 1306971 h 2053753"/>
              <a:gd name="connsiteX41" fmla="*/ 874278 w 1204466"/>
              <a:gd name="connsiteY41" fmla="*/ 1367261 h 2053753"/>
              <a:gd name="connsiteX42" fmla="*/ 829060 w 1204466"/>
              <a:gd name="connsiteY42" fmla="*/ 1507938 h 2053753"/>
              <a:gd name="connsiteX43" fmla="*/ 803939 w 1204466"/>
              <a:gd name="connsiteY43" fmla="*/ 1653639 h 2053753"/>
              <a:gd name="connsiteX44" fmla="*/ 783842 w 1204466"/>
              <a:gd name="connsiteY44" fmla="*/ 1739050 h 2053753"/>
              <a:gd name="connsiteX45" fmla="*/ 808963 w 1204466"/>
              <a:gd name="connsiteY45" fmla="*/ 1814413 h 2053753"/>
              <a:gd name="connsiteX46" fmla="*/ 844133 w 1204466"/>
              <a:gd name="connsiteY46" fmla="*/ 1839534 h 2053753"/>
              <a:gd name="connsiteX47" fmla="*/ 889350 w 1204466"/>
              <a:gd name="connsiteY47" fmla="*/ 1839534 h 2053753"/>
              <a:gd name="connsiteX48" fmla="*/ 944616 w 1204466"/>
              <a:gd name="connsiteY48" fmla="*/ 1819437 h 2053753"/>
              <a:gd name="connsiteX49" fmla="*/ 994858 w 1204466"/>
              <a:gd name="connsiteY49" fmla="*/ 1764171 h 2053753"/>
              <a:gd name="connsiteX50" fmla="*/ 1014955 w 1204466"/>
              <a:gd name="connsiteY50" fmla="*/ 1638567 h 2053753"/>
              <a:gd name="connsiteX51" fmla="*/ 1050124 w 1204466"/>
              <a:gd name="connsiteY51" fmla="*/ 1563204 h 2053753"/>
              <a:gd name="connsiteX52" fmla="*/ 1125486 w 1204466"/>
              <a:gd name="connsiteY52" fmla="*/ 1497890 h 2053753"/>
              <a:gd name="connsiteX53" fmla="*/ 1185777 w 1204466"/>
              <a:gd name="connsiteY53" fmla="*/ 1322044 h 2053753"/>
              <a:gd name="connsiteX54" fmla="*/ 1200849 w 1204466"/>
              <a:gd name="connsiteY54" fmla="*/ 1246681 h 2053753"/>
              <a:gd name="connsiteX55" fmla="*/ 1200849 w 1204466"/>
              <a:gd name="connsiteY55" fmla="*/ 1141173 h 2053753"/>
              <a:gd name="connsiteX56" fmla="*/ 1160656 w 1204466"/>
              <a:gd name="connsiteY56" fmla="*/ 1040690 h 2053753"/>
              <a:gd name="connsiteX57" fmla="*/ 1150607 w 1204466"/>
              <a:gd name="connsiteY57" fmla="*/ 955279 h 2053753"/>
              <a:gd name="connsiteX0" fmla="*/ 55337 w 1204466"/>
              <a:gd name="connsiteY0" fmla="*/ 307160 h 2053753"/>
              <a:gd name="connsiteX1" fmla="*/ 15144 w 1204466"/>
              <a:gd name="connsiteY1" fmla="*/ 226773 h 2053753"/>
              <a:gd name="connsiteX2" fmla="*/ 71 w 1204466"/>
              <a:gd name="connsiteY2" fmla="*/ 116241 h 2053753"/>
              <a:gd name="connsiteX3" fmla="*/ 20168 w 1204466"/>
              <a:gd name="connsiteY3" fmla="*/ 50927 h 2053753"/>
              <a:gd name="connsiteX4" fmla="*/ 35240 w 1204466"/>
              <a:gd name="connsiteY4" fmla="*/ 40879 h 2053753"/>
              <a:gd name="connsiteX5" fmla="*/ 80458 w 1204466"/>
              <a:gd name="connsiteY5" fmla="*/ 20782 h 2053753"/>
              <a:gd name="connsiteX6" fmla="*/ 150796 w 1204466"/>
              <a:gd name="connsiteY6" fmla="*/ 685 h 2053753"/>
              <a:gd name="connsiteX7" fmla="*/ 221135 w 1204466"/>
              <a:gd name="connsiteY7" fmla="*/ 5710 h 2053753"/>
              <a:gd name="connsiteX8" fmla="*/ 271377 w 1204466"/>
              <a:gd name="connsiteY8" fmla="*/ 15758 h 2053753"/>
              <a:gd name="connsiteX9" fmla="*/ 326642 w 1204466"/>
              <a:gd name="connsiteY9" fmla="*/ 76048 h 2053753"/>
              <a:gd name="connsiteX10" fmla="*/ 386933 w 1204466"/>
              <a:gd name="connsiteY10" fmla="*/ 146386 h 2053753"/>
              <a:gd name="connsiteX11" fmla="*/ 417078 w 1204466"/>
              <a:gd name="connsiteY11" fmla="*/ 392571 h 2053753"/>
              <a:gd name="connsiteX12" fmla="*/ 417078 w 1204466"/>
              <a:gd name="connsiteY12" fmla="*/ 417692 h 2053753"/>
              <a:gd name="connsiteX13" fmla="*/ 417078 w 1204466"/>
              <a:gd name="connsiteY13" fmla="*/ 553345 h 2053753"/>
              <a:gd name="connsiteX14" fmla="*/ 417078 w 1204466"/>
              <a:gd name="connsiteY14" fmla="*/ 653828 h 2053753"/>
              <a:gd name="connsiteX15" fmla="*/ 376884 w 1204466"/>
              <a:gd name="connsiteY15" fmla="*/ 749288 h 2053753"/>
              <a:gd name="connsiteX16" fmla="*/ 346739 w 1204466"/>
              <a:gd name="connsiteY16" fmla="*/ 824650 h 2053753"/>
              <a:gd name="connsiteX17" fmla="*/ 341715 w 1204466"/>
              <a:gd name="connsiteY17" fmla="*/ 884940 h 2053753"/>
              <a:gd name="connsiteX18" fmla="*/ 381908 w 1204466"/>
              <a:gd name="connsiteY18" fmla="*/ 985424 h 2053753"/>
              <a:gd name="connsiteX19" fmla="*/ 422102 w 1204466"/>
              <a:gd name="connsiteY19" fmla="*/ 1065811 h 2053753"/>
              <a:gd name="connsiteX20" fmla="*/ 497464 w 1204466"/>
              <a:gd name="connsiteY20" fmla="*/ 1221560 h 2053753"/>
              <a:gd name="connsiteX21" fmla="*/ 502489 w 1204466"/>
              <a:gd name="connsiteY21" fmla="*/ 1296923 h 2053753"/>
              <a:gd name="connsiteX22" fmla="*/ 502489 w 1204466"/>
              <a:gd name="connsiteY22" fmla="*/ 1377310 h 2053753"/>
              <a:gd name="connsiteX23" fmla="*/ 467319 w 1204466"/>
              <a:gd name="connsiteY23" fmla="*/ 1457696 h 2053753"/>
              <a:gd name="connsiteX24" fmla="*/ 135724 w 1204466"/>
              <a:gd name="connsiteY24" fmla="*/ 1919921 h 2053753"/>
              <a:gd name="connsiteX25" fmla="*/ 206062 w 1204466"/>
              <a:gd name="connsiteY25" fmla="*/ 2045525 h 2053753"/>
              <a:gd name="connsiteX26" fmla="*/ 281425 w 1204466"/>
              <a:gd name="connsiteY26" fmla="*/ 2035477 h 2053753"/>
              <a:gd name="connsiteX27" fmla="*/ 351763 w 1204466"/>
              <a:gd name="connsiteY27" fmla="*/ 1985235 h 2053753"/>
              <a:gd name="connsiteX28" fmla="*/ 427126 w 1204466"/>
              <a:gd name="connsiteY28" fmla="*/ 1904848 h 2053753"/>
              <a:gd name="connsiteX29" fmla="*/ 537658 w 1204466"/>
              <a:gd name="connsiteY29" fmla="*/ 1744074 h 2053753"/>
              <a:gd name="connsiteX30" fmla="*/ 613020 w 1204466"/>
              <a:gd name="connsiteY30" fmla="*/ 1563204 h 2053753"/>
              <a:gd name="connsiteX31" fmla="*/ 824036 w 1204466"/>
              <a:gd name="connsiteY31" fmla="*/ 241846 h 2053753"/>
              <a:gd name="connsiteX32" fmla="*/ 824036 w 1204466"/>
              <a:gd name="connsiteY32" fmla="*/ 503103 h 2053753"/>
              <a:gd name="connsiteX33" fmla="*/ 829060 w 1204466"/>
              <a:gd name="connsiteY33" fmla="*/ 628707 h 2053753"/>
              <a:gd name="connsiteX34" fmla="*/ 869253 w 1204466"/>
              <a:gd name="connsiteY34" fmla="*/ 699046 h 2053753"/>
              <a:gd name="connsiteX35" fmla="*/ 899398 w 1204466"/>
              <a:gd name="connsiteY35" fmla="*/ 804553 h 2053753"/>
              <a:gd name="connsiteX36" fmla="*/ 914471 w 1204466"/>
              <a:gd name="connsiteY36" fmla="*/ 905037 h 2053753"/>
              <a:gd name="connsiteX37" fmla="*/ 884326 w 1204466"/>
              <a:gd name="connsiteY37" fmla="*/ 1065811 h 2053753"/>
              <a:gd name="connsiteX38" fmla="*/ 889350 w 1204466"/>
              <a:gd name="connsiteY38" fmla="*/ 1156246 h 2053753"/>
              <a:gd name="connsiteX39" fmla="*/ 889350 w 1204466"/>
              <a:gd name="connsiteY39" fmla="*/ 1306971 h 2053753"/>
              <a:gd name="connsiteX40" fmla="*/ 874278 w 1204466"/>
              <a:gd name="connsiteY40" fmla="*/ 1367261 h 2053753"/>
              <a:gd name="connsiteX41" fmla="*/ 829060 w 1204466"/>
              <a:gd name="connsiteY41" fmla="*/ 1507938 h 2053753"/>
              <a:gd name="connsiteX42" fmla="*/ 803939 w 1204466"/>
              <a:gd name="connsiteY42" fmla="*/ 1653639 h 2053753"/>
              <a:gd name="connsiteX43" fmla="*/ 783842 w 1204466"/>
              <a:gd name="connsiteY43" fmla="*/ 1739050 h 2053753"/>
              <a:gd name="connsiteX44" fmla="*/ 808963 w 1204466"/>
              <a:gd name="connsiteY44" fmla="*/ 1814413 h 2053753"/>
              <a:gd name="connsiteX45" fmla="*/ 844133 w 1204466"/>
              <a:gd name="connsiteY45" fmla="*/ 1839534 h 2053753"/>
              <a:gd name="connsiteX46" fmla="*/ 889350 w 1204466"/>
              <a:gd name="connsiteY46" fmla="*/ 1839534 h 2053753"/>
              <a:gd name="connsiteX47" fmla="*/ 944616 w 1204466"/>
              <a:gd name="connsiteY47" fmla="*/ 1819437 h 2053753"/>
              <a:gd name="connsiteX48" fmla="*/ 994858 w 1204466"/>
              <a:gd name="connsiteY48" fmla="*/ 1764171 h 2053753"/>
              <a:gd name="connsiteX49" fmla="*/ 1014955 w 1204466"/>
              <a:gd name="connsiteY49" fmla="*/ 1638567 h 2053753"/>
              <a:gd name="connsiteX50" fmla="*/ 1050124 w 1204466"/>
              <a:gd name="connsiteY50" fmla="*/ 1563204 h 2053753"/>
              <a:gd name="connsiteX51" fmla="*/ 1125486 w 1204466"/>
              <a:gd name="connsiteY51" fmla="*/ 1497890 h 2053753"/>
              <a:gd name="connsiteX52" fmla="*/ 1185777 w 1204466"/>
              <a:gd name="connsiteY52" fmla="*/ 1322044 h 2053753"/>
              <a:gd name="connsiteX53" fmla="*/ 1200849 w 1204466"/>
              <a:gd name="connsiteY53" fmla="*/ 1246681 h 2053753"/>
              <a:gd name="connsiteX54" fmla="*/ 1200849 w 1204466"/>
              <a:gd name="connsiteY54" fmla="*/ 1141173 h 2053753"/>
              <a:gd name="connsiteX55" fmla="*/ 1160656 w 1204466"/>
              <a:gd name="connsiteY55" fmla="*/ 1040690 h 2053753"/>
              <a:gd name="connsiteX56" fmla="*/ 1150607 w 1204466"/>
              <a:gd name="connsiteY56" fmla="*/ 955279 h 2053753"/>
              <a:gd name="connsiteX0" fmla="*/ 15144 w 1204466"/>
              <a:gd name="connsiteY0" fmla="*/ 226773 h 2053753"/>
              <a:gd name="connsiteX1" fmla="*/ 71 w 1204466"/>
              <a:gd name="connsiteY1" fmla="*/ 116241 h 2053753"/>
              <a:gd name="connsiteX2" fmla="*/ 20168 w 1204466"/>
              <a:gd name="connsiteY2" fmla="*/ 50927 h 2053753"/>
              <a:gd name="connsiteX3" fmla="*/ 35240 w 1204466"/>
              <a:gd name="connsiteY3" fmla="*/ 40879 h 2053753"/>
              <a:gd name="connsiteX4" fmla="*/ 80458 w 1204466"/>
              <a:gd name="connsiteY4" fmla="*/ 20782 h 2053753"/>
              <a:gd name="connsiteX5" fmla="*/ 150796 w 1204466"/>
              <a:gd name="connsiteY5" fmla="*/ 685 h 2053753"/>
              <a:gd name="connsiteX6" fmla="*/ 221135 w 1204466"/>
              <a:gd name="connsiteY6" fmla="*/ 5710 h 2053753"/>
              <a:gd name="connsiteX7" fmla="*/ 271377 w 1204466"/>
              <a:gd name="connsiteY7" fmla="*/ 15758 h 2053753"/>
              <a:gd name="connsiteX8" fmla="*/ 326642 w 1204466"/>
              <a:gd name="connsiteY8" fmla="*/ 76048 h 2053753"/>
              <a:gd name="connsiteX9" fmla="*/ 386933 w 1204466"/>
              <a:gd name="connsiteY9" fmla="*/ 146386 h 2053753"/>
              <a:gd name="connsiteX10" fmla="*/ 417078 w 1204466"/>
              <a:gd name="connsiteY10" fmla="*/ 392571 h 2053753"/>
              <a:gd name="connsiteX11" fmla="*/ 417078 w 1204466"/>
              <a:gd name="connsiteY11" fmla="*/ 417692 h 2053753"/>
              <a:gd name="connsiteX12" fmla="*/ 417078 w 1204466"/>
              <a:gd name="connsiteY12" fmla="*/ 553345 h 2053753"/>
              <a:gd name="connsiteX13" fmla="*/ 417078 w 1204466"/>
              <a:gd name="connsiteY13" fmla="*/ 653828 h 2053753"/>
              <a:gd name="connsiteX14" fmla="*/ 376884 w 1204466"/>
              <a:gd name="connsiteY14" fmla="*/ 749288 h 2053753"/>
              <a:gd name="connsiteX15" fmla="*/ 346739 w 1204466"/>
              <a:gd name="connsiteY15" fmla="*/ 824650 h 2053753"/>
              <a:gd name="connsiteX16" fmla="*/ 341715 w 1204466"/>
              <a:gd name="connsiteY16" fmla="*/ 884940 h 2053753"/>
              <a:gd name="connsiteX17" fmla="*/ 381908 w 1204466"/>
              <a:gd name="connsiteY17" fmla="*/ 985424 h 2053753"/>
              <a:gd name="connsiteX18" fmla="*/ 422102 w 1204466"/>
              <a:gd name="connsiteY18" fmla="*/ 1065811 h 2053753"/>
              <a:gd name="connsiteX19" fmla="*/ 497464 w 1204466"/>
              <a:gd name="connsiteY19" fmla="*/ 1221560 h 2053753"/>
              <a:gd name="connsiteX20" fmla="*/ 502489 w 1204466"/>
              <a:gd name="connsiteY20" fmla="*/ 1296923 h 2053753"/>
              <a:gd name="connsiteX21" fmla="*/ 502489 w 1204466"/>
              <a:gd name="connsiteY21" fmla="*/ 1377310 h 2053753"/>
              <a:gd name="connsiteX22" fmla="*/ 467319 w 1204466"/>
              <a:gd name="connsiteY22" fmla="*/ 1457696 h 2053753"/>
              <a:gd name="connsiteX23" fmla="*/ 135724 w 1204466"/>
              <a:gd name="connsiteY23" fmla="*/ 1919921 h 2053753"/>
              <a:gd name="connsiteX24" fmla="*/ 206062 w 1204466"/>
              <a:gd name="connsiteY24" fmla="*/ 2045525 h 2053753"/>
              <a:gd name="connsiteX25" fmla="*/ 281425 w 1204466"/>
              <a:gd name="connsiteY25" fmla="*/ 2035477 h 2053753"/>
              <a:gd name="connsiteX26" fmla="*/ 351763 w 1204466"/>
              <a:gd name="connsiteY26" fmla="*/ 1985235 h 2053753"/>
              <a:gd name="connsiteX27" fmla="*/ 427126 w 1204466"/>
              <a:gd name="connsiteY27" fmla="*/ 1904848 h 2053753"/>
              <a:gd name="connsiteX28" fmla="*/ 537658 w 1204466"/>
              <a:gd name="connsiteY28" fmla="*/ 1744074 h 2053753"/>
              <a:gd name="connsiteX29" fmla="*/ 613020 w 1204466"/>
              <a:gd name="connsiteY29" fmla="*/ 1563204 h 2053753"/>
              <a:gd name="connsiteX30" fmla="*/ 824036 w 1204466"/>
              <a:gd name="connsiteY30" fmla="*/ 241846 h 2053753"/>
              <a:gd name="connsiteX31" fmla="*/ 824036 w 1204466"/>
              <a:gd name="connsiteY31" fmla="*/ 503103 h 2053753"/>
              <a:gd name="connsiteX32" fmla="*/ 829060 w 1204466"/>
              <a:gd name="connsiteY32" fmla="*/ 628707 h 2053753"/>
              <a:gd name="connsiteX33" fmla="*/ 869253 w 1204466"/>
              <a:gd name="connsiteY33" fmla="*/ 699046 h 2053753"/>
              <a:gd name="connsiteX34" fmla="*/ 899398 w 1204466"/>
              <a:gd name="connsiteY34" fmla="*/ 804553 h 2053753"/>
              <a:gd name="connsiteX35" fmla="*/ 914471 w 1204466"/>
              <a:gd name="connsiteY35" fmla="*/ 905037 h 2053753"/>
              <a:gd name="connsiteX36" fmla="*/ 884326 w 1204466"/>
              <a:gd name="connsiteY36" fmla="*/ 1065811 h 2053753"/>
              <a:gd name="connsiteX37" fmla="*/ 889350 w 1204466"/>
              <a:gd name="connsiteY37" fmla="*/ 1156246 h 2053753"/>
              <a:gd name="connsiteX38" fmla="*/ 889350 w 1204466"/>
              <a:gd name="connsiteY38" fmla="*/ 1306971 h 2053753"/>
              <a:gd name="connsiteX39" fmla="*/ 874278 w 1204466"/>
              <a:gd name="connsiteY39" fmla="*/ 1367261 h 2053753"/>
              <a:gd name="connsiteX40" fmla="*/ 829060 w 1204466"/>
              <a:gd name="connsiteY40" fmla="*/ 1507938 h 2053753"/>
              <a:gd name="connsiteX41" fmla="*/ 803939 w 1204466"/>
              <a:gd name="connsiteY41" fmla="*/ 1653639 h 2053753"/>
              <a:gd name="connsiteX42" fmla="*/ 783842 w 1204466"/>
              <a:gd name="connsiteY42" fmla="*/ 1739050 h 2053753"/>
              <a:gd name="connsiteX43" fmla="*/ 808963 w 1204466"/>
              <a:gd name="connsiteY43" fmla="*/ 1814413 h 2053753"/>
              <a:gd name="connsiteX44" fmla="*/ 844133 w 1204466"/>
              <a:gd name="connsiteY44" fmla="*/ 1839534 h 2053753"/>
              <a:gd name="connsiteX45" fmla="*/ 889350 w 1204466"/>
              <a:gd name="connsiteY45" fmla="*/ 1839534 h 2053753"/>
              <a:gd name="connsiteX46" fmla="*/ 944616 w 1204466"/>
              <a:gd name="connsiteY46" fmla="*/ 1819437 h 2053753"/>
              <a:gd name="connsiteX47" fmla="*/ 994858 w 1204466"/>
              <a:gd name="connsiteY47" fmla="*/ 1764171 h 2053753"/>
              <a:gd name="connsiteX48" fmla="*/ 1014955 w 1204466"/>
              <a:gd name="connsiteY48" fmla="*/ 1638567 h 2053753"/>
              <a:gd name="connsiteX49" fmla="*/ 1050124 w 1204466"/>
              <a:gd name="connsiteY49" fmla="*/ 1563204 h 2053753"/>
              <a:gd name="connsiteX50" fmla="*/ 1125486 w 1204466"/>
              <a:gd name="connsiteY50" fmla="*/ 1497890 h 2053753"/>
              <a:gd name="connsiteX51" fmla="*/ 1185777 w 1204466"/>
              <a:gd name="connsiteY51" fmla="*/ 1322044 h 2053753"/>
              <a:gd name="connsiteX52" fmla="*/ 1200849 w 1204466"/>
              <a:gd name="connsiteY52" fmla="*/ 1246681 h 2053753"/>
              <a:gd name="connsiteX53" fmla="*/ 1200849 w 1204466"/>
              <a:gd name="connsiteY53" fmla="*/ 1141173 h 2053753"/>
              <a:gd name="connsiteX54" fmla="*/ 1160656 w 1204466"/>
              <a:gd name="connsiteY54" fmla="*/ 1040690 h 2053753"/>
              <a:gd name="connsiteX55" fmla="*/ 1150607 w 1204466"/>
              <a:gd name="connsiteY55" fmla="*/ 955279 h 2053753"/>
              <a:gd name="connsiteX0" fmla="*/ 0 w 1204395"/>
              <a:gd name="connsiteY0" fmla="*/ 116241 h 2053753"/>
              <a:gd name="connsiteX1" fmla="*/ 20097 w 1204395"/>
              <a:gd name="connsiteY1" fmla="*/ 50927 h 2053753"/>
              <a:gd name="connsiteX2" fmla="*/ 35169 w 1204395"/>
              <a:gd name="connsiteY2" fmla="*/ 40879 h 2053753"/>
              <a:gd name="connsiteX3" fmla="*/ 80387 w 1204395"/>
              <a:gd name="connsiteY3" fmla="*/ 20782 h 2053753"/>
              <a:gd name="connsiteX4" fmla="*/ 150725 w 1204395"/>
              <a:gd name="connsiteY4" fmla="*/ 685 h 2053753"/>
              <a:gd name="connsiteX5" fmla="*/ 221064 w 1204395"/>
              <a:gd name="connsiteY5" fmla="*/ 5710 h 2053753"/>
              <a:gd name="connsiteX6" fmla="*/ 271306 w 1204395"/>
              <a:gd name="connsiteY6" fmla="*/ 15758 h 2053753"/>
              <a:gd name="connsiteX7" fmla="*/ 326571 w 1204395"/>
              <a:gd name="connsiteY7" fmla="*/ 76048 h 2053753"/>
              <a:gd name="connsiteX8" fmla="*/ 386862 w 1204395"/>
              <a:gd name="connsiteY8" fmla="*/ 146386 h 2053753"/>
              <a:gd name="connsiteX9" fmla="*/ 417007 w 1204395"/>
              <a:gd name="connsiteY9" fmla="*/ 392571 h 2053753"/>
              <a:gd name="connsiteX10" fmla="*/ 417007 w 1204395"/>
              <a:gd name="connsiteY10" fmla="*/ 417692 h 2053753"/>
              <a:gd name="connsiteX11" fmla="*/ 417007 w 1204395"/>
              <a:gd name="connsiteY11" fmla="*/ 553345 h 2053753"/>
              <a:gd name="connsiteX12" fmla="*/ 417007 w 1204395"/>
              <a:gd name="connsiteY12" fmla="*/ 653828 h 2053753"/>
              <a:gd name="connsiteX13" fmla="*/ 376813 w 1204395"/>
              <a:gd name="connsiteY13" fmla="*/ 749288 h 2053753"/>
              <a:gd name="connsiteX14" fmla="*/ 346668 w 1204395"/>
              <a:gd name="connsiteY14" fmla="*/ 824650 h 2053753"/>
              <a:gd name="connsiteX15" fmla="*/ 341644 w 1204395"/>
              <a:gd name="connsiteY15" fmla="*/ 884940 h 2053753"/>
              <a:gd name="connsiteX16" fmla="*/ 381837 w 1204395"/>
              <a:gd name="connsiteY16" fmla="*/ 985424 h 2053753"/>
              <a:gd name="connsiteX17" fmla="*/ 422031 w 1204395"/>
              <a:gd name="connsiteY17" fmla="*/ 1065811 h 2053753"/>
              <a:gd name="connsiteX18" fmla="*/ 497393 w 1204395"/>
              <a:gd name="connsiteY18" fmla="*/ 1221560 h 2053753"/>
              <a:gd name="connsiteX19" fmla="*/ 502418 w 1204395"/>
              <a:gd name="connsiteY19" fmla="*/ 1296923 h 2053753"/>
              <a:gd name="connsiteX20" fmla="*/ 502418 w 1204395"/>
              <a:gd name="connsiteY20" fmla="*/ 1377310 h 2053753"/>
              <a:gd name="connsiteX21" fmla="*/ 467248 w 1204395"/>
              <a:gd name="connsiteY21" fmla="*/ 1457696 h 2053753"/>
              <a:gd name="connsiteX22" fmla="*/ 135653 w 1204395"/>
              <a:gd name="connsiteY22" fmla="*/ 1919921 h 2053753"/>
              <a:gd name="connsiteX23" fmla="*/ 205991 w 1204395"/>
              <a:gd name="connsiteY23" fmla="*/ 2045525 h 2053753"/>
              <a:gd name="connsiteX24" fmla="*/ 281354 w 1204395"/>
              <a:gd name="connsiteY24" fmla="*/ 2035477 h 2053753"/>
              <a:gd name="connsiteX25" fmla="*/ 351692 w 1204395"/>
              <a:gd name="connsiteY25" fmla="*/ 1985235 h 2053753"/>
              <a:gd name="connsiteX26" fmla="*/ 427055 w 1204395"/>
              <a:gd name="connsiteY26" fmla="*/ 1904848 h 2053753"/>
              <a:gd name="connsiteX27" fmla="*/ 537587 w 1204395"/>
              <a:gd name="connsiteY27" fmla="*/ 1744074 h 2053753"/>
              <a:gd name="connsiteX28" fmla="*/ 612949 w 1204395"/>
              <a:gd name="connsiteY28" fmla="*/ 1563204 h 2053753"/>
              <a:gd name="connsiteX29" fmla="*/ 823965 w 1204395"/>
              <a:gd name="connsiteY29" fmla="*/ 241846 h 2053753"/>
              <a:gd name="connsiteX30" fmla="*/ 823965 w 1204395"/>
              <a:gd name="connsiteY30" fmla="*/ 503103 h 2053753"/>
              <a:gd name="connsiteX31" fmla="*/ 828989 w 1204395"/>
              <a:gd name="connsiteY31" fmla="*/ 628707 h 2053753"/>
              <a:gd name="connsiteX32" fmla="*/ 869182 w 1204395"/>
              <a:gd name="connsiteY32" fmla="*/ 699046 h 2053753"/>
              <a:gd name="connsiteX33" fmla="*/ 899327 w 1204395"/>
              <a:gd name="connsiteY33" fmla="*/ 804553 h 2053753"/>
              <a:gd name="connsiteX34" fmla="*/ 914400 w 1204395"/>
              <a:gd name="connsiteY34" fmla="*/ 905037 h 2053753"/>
              <a:gd name="connsiteX35" fmla="*/ 884255 w 1204395"/>
              <a:gd name="connsiteY35" fmla="*/ 1065811 h 2053753"/>
              <a:gd name="connsiteX36" fmla="*/ 889279 w 1204395"/>
              <a:gd name="connsiteY36" fmla="*/ 1156246 h 2053753"/>
              <a:gd name="connsiteX37" fmla="*/ 889279 w 1204395"/>
              <a:gd name="connsiteY37" fmla="*/ 1306971 h 2053753"/>
              <a:gd name="connsiteX38" fmla="*/ 874207 w 1204395"/>
              <a:gd name="connsiteY38" fmla="*/ 1367261 h 2053753"/>
              <a:gd name="connsiteX39" fmla="*/ 828989 w 1204395"/>
              <a:gd name="connsiteY39" fmla="*/ 1507938 h 2053753"/>
              <a:gd name="connsiteX40" fmla="*/ 803868 w 1204395"/>
              <a:gd name="connsiteY40" fmla="*/ 1653639 h 2053753"/>
              <a:gd name="connsiteX41" fmla="*/ 783771 w 1204395"/>
              <a:gd name="connsiteY41" fmla="*/ 1739050 h 2053753"/>
              <a:gd name="connsiteX42" fmla="*/ 808892 w 1204395"/>
              <a:gd name="connsiteY42" fmla="*/ 1814413 h 2053753"/>
              <a:gd name="connsiteX43" fmla="*/ 844062 w 1204395"/>
              <a:gd name="connsiteY43" fmla="*/ 1839534 h 2053753"/>
              <a:gd name="connsiteX44" fmla="*/ 889279 w 1204395"/>
              <a:gd name="connsiteY44" fmla="*/ 1839534 h 2053753"/>
              <a:gd name="connsiteX45" fmla="*/ 944545 w 1204395"/>
              <a:gd name="connsiteY45" fmla="*/ 1819437 h 2053753"/>
              <a:gd name="connsiteX46" fmla="*/ 994787 w 1204395"/>
              <a:gd name="connsiteY46" fmla="*/ 1764171 h 2053753"/>
              <a:gd name="connsiteX47" fmla="*/ 1014884 w 1204395"/>
              <a:gd name="connsiteY47" fmla="*/ 1638567 h 2053753"/>
              <a:gd name="connsiteX48" fmla="*/ 1050053 w 1204395"/>
              <a:gd name="connsiteY48" fmla="*/ 1563204 h 2053753"/>
              <a:gd name="connsiteX49" fmla="*/ 1125415 w 1204395"/>
              <a:gd name="connsiteY49" fmla="*/ 1497890 h 2053753"/>
              <a:gd name="connsiteX50" fmla="*/ 1185706 w 1204395"/>
              <a:gd name="connsiteY50" fmla="*/ 1322044 h 2053753"/>
              <a:gd name="connsiteX51" fmla="*/ 1200778 w 1204395"/>
              <a:gd name="connsiteY51" fmla="*/ 1246681 h 2053753"/>
              <a:gd name="connsiteX52" fmla="*/ 1200778 w 1204395"/>
              <a:gd name="connsiteY52" fmla="*/ 1141173 h 2053753"/>
              <a:gd name="connsiteX53" fmla="*/ 1160585 w 1204395"/>
              <a:gd name="connsiteY53" fmla="*/ 1040690 h 2053753"/>
              <a:gd name="connsiteX54" fmla="*/ 1150536 w 1204395"/>
              <a:gd name="connsiteY54" fmla="*/ 955279 h 2053753"/>
              <a:gd name="connsiteX0" fmla="*/ 0 w 1184298"/>
              <a:gd name="connsiteY0" fmla="*/ 50927 h 2053753"/>
              <a:gd name="connsiteX1" fmla="*/ 15072 w 1184298"/>
              <a:gd name="connsiteY1" fmla="*/ 40879 h 2053753"/>
              <a:gd name="connsiteX2" fmla="*/ 60290 w 1184298"/>
              <a:gd name="connsiteY2" fmla="*/ 20782 h 2053753"/>
              <a:gd name="connsiteX3" fmla="*/ 130628 w 1184298"/>
              <a:gd name="connsiteY3" fmla="*/ 685 h 2053753"/>
              <a:gd name="connsiteX4" fmla="*/ 200967 w 1184298"/>
              <a:gd name="connsiteY4" fmla="*/ 5710 h 2053753"/>
              <a:gd name="connsiteX5" fmla="*/ 251209 w 1184298"/>
              <a:gd name="connsiteY5" fmla="*/ 15758 h 2053753"/>
              <a:gd name="connsiteX6" fmla="*/ 306474 w 1184298"/>
              <a:gd name="connsiteY6" fmla="*/ 76048 h 2053753"/>
              <a:gd name="connsiteX7" fmla="*/ 366765 w 1184298"/>
              <a:gd name="connsiteY7" fmla="*/ 146386 h 2053753"/>
              <a:gd name="connsiteX8" fmla="*/ 396910 w 1184298"/>
              <a:gd name="connsiteY8" fmla="*/ 392571 h 2053753"/>
              <a:gd name="connsiteX9" fmla="*/ 396910 w 1184298"/>
              <a:gd name="connsiteY9" fmla="*/ 417692 h 2053753"/>
              <a:gd name="connsiteX10" fmla="*/ 396910 w 1184298"/>
              <a:gd name="connsiteY10" fmla="*/ 553345 h 2053753"/>
              <a:gd name="connsiteX11" fmla="*/ 396910 w 1184298"/>
              <a:gd name="connsiteY11" fmla="*/ 653828 h 2053753"/>
              <a:gd name="connsiteX12" fmla="*/ 356716 w 1184298"/>
              <a:gd name="connsiteY12" fmla="*/ 749288 h 2053753"/>
              <a:gd name="connsiteX13" fmla="*/ 326571 w 1184298"/>
              <a:gd name="connsiteY13" fmla="*/ 824650 h 2053753"/>
              <a:gd name="connsiteX14" fmla="*/ 321547 w 1184298"/>
              <a:gd name="connsiteY14" fmla="*/ 884940 h 2053753"/>
              <a:gd name="connsiteX15" fmla="*/ 361740 w 1184298"/>
              <a:gd name="connsiteY15" fmla="*/ 985424 h 2053753"/>
              <a:gd name="connsiteX16" fmla="*/ 401934 w 1184298"/>
              <a:gd name="connsiteY16" fmla="*/ 1065811 h 2053753"/>
              <a:gd name="connsiteX17" fmla="*/ 477296 w 1184298"/>
              <a:gd name="connsiteY17" fmla="*/ 1221560 h 2053753"/>
              <a:gd name="connsiteX18" fmla="*/ 482321 w 1184298"/>
              <a:gd name="connsiteY18" fmla="*/ 1296923 h 2053753"/>
              <a:gd name="connsiteX19" fmla="*/ 482321 w 1184298"/>
              <a:gd name="connsiteY19" fmla="*/ 1377310 h 2053753"/>
              <a:gd name="connsiteX20" fmla="*/ 447151 w 1184298"/>
              <a:gd name="connsiteY20" fmla="*/ 1457696 h 2053753"/>
              <a:gd name="connsiteX21" fmla="*/ 115556 w 1184298"/>
              <a:gd name="connsiteY21" fmla="*/ 1919921 h 2053753"/>
              <a:gd name="connsiteX22" fmla="*/ 185894 w 1184298"/>
              <a:gd name="connsiteY22" fmla="*/ 2045525 h 2053753"/>
              <a:gd name="connsiteX23" fmla="*/ 261257 w 1184298"/>
              <a:gd name="connsiteY23" fmla="*/ 2035477 h 2053753"/>
              <a:gd name="connsiteX24" fmla="*/ 331595 w 1184298"/>
              <a:gd name="connsiteY24" fmla="*/ 1985235 h 2053753"/>
              <a:gd name="connsiteX25" fmla="*/ 406958 w 1184298"/>
              <a:gd name="connsiteY25" fmla="*/ 1904848 h 2053753"/>
              <a:gd name="connsiteX26" fmla="*/ 517490 w 1184298"/>
              <a:gd name="connsiteY26" fmla="*/ 1744074 h 2053753"/>
              <a:gd name="connsiteX27" fmla="*/ 592852 w 1184298"/>
              <a:gd name="connsiteY27" fmla="*/ 1563204 h 2053753"/>
              <a:gd name="connsiteX28" fmla="*/ 803868 w 1184298"/>
              <a:gd name="connsiteY28" fmla="*/ 241846 h 2053753"/>
              <a:gd name="connsiteX29" fmla="*/ 803868 w 1184298"/>
              <a:gd name="connsiteY29" fmla="*/ 503103 h 2053753"/>
              <a:gd name="connsiteX30" fmla="*/ 808892 w 1184298"/>
              <a:gd name="connsiteY30" fmla="*/ 628707 h 2053753"/>
              <a:gd name="connsiteX31" fmla="*/ 849085 w 1184298"/>
              <a:gd name="connsiteY31" fmla="*/ 699046 h 2053753"/>
              <a:gd name="connsiteX32" fmla="*/ 879230 w 1184298"/>
              <a:gd name="connsiteY32" fmla="*/ 804553 h 2053753"/>
              <a:gd name="connsiteX33" fmla="*/ 894303 w 1184298"/>
              <a:gd name="connsiteY33" fmla="*/ 905037 h 2053753"/>
              <a:gd name="connsiteX34" fmla="*/ 864158 w 1184298"/>
              <a:gd name="connsiteY34" fmla="*/ 1065811 h 2053753"/>
              <a:gd name="connsiteX35" fmla="*/ 869182 w 1184298"/>
              <a:gd name="connsiteY35" fmla="*/ 1156246 h 2053753"/>
              <a:gd name="connsiteX36" fmla="*/ 869182 w 1184298"/>
              <a:gd name="connsiteY36" fmla="*/ 1306971 h 2053753"/>
              <a:gd name="connsiteX37" fmla="*/ 854110 w 1184298"/>
              <a:gd name="connsiteY37" fmla="*/ 1367261 h 2053753"/>
              <a:gd name="connsiteX38" fmla="*/ 808892 w 1184298"/>
              <a:gd name="connsiteY38" fmla="*/ 1507938 h 2053753"/>
              <a:gd name="connsiteX39" fmla="*/ 783771 w 1184298"/>
              <a:gd name="connsiteY39" fmla="*/ 1653639 h 2053753"/>
              <a:gd name="connsiteX40" fmla="*/ 763674 w 1184298"/>
              <a:gd name="connsiteY40" fmla="*/ 1739050 h 2053753"/>
              <a:gd name="connsiteX41" fmla="*/ 788795 w 1184298"/>
              <a:gd name="connsiteY41" fmla="*/ 1814413 h 2053753"/>
              <a:gd name="connsiteX42" fmla="*/ 823965 w 1184298"/>
              <a:gd name="connsiteY42" fmla="*/ 1839534 h 2053753"/>
              <a:gd name="connsiteX43" fmla="*/ 869182 w 1184298"/>
              <a:gd name="connsiteY43" fmla="*/ 1839534 h 2053753"/>
              <a:gd name="connsiteX44" fmla="*/ 924448 w 1184298"/>
              <a:gd name="connsiteY44" fmla="*/ 1819437 h 2053753"/>
              <a:gd name="connsiteX45" fmla="*/ 974690 w 1184298"/>
              <a:gd name="connsiteY45" fmla="*/ 1764171 h 2053753"/>
              <a:gd name="connsiteX46" fmla="*/ 994787 w 1184298"/>
              <a:gd name="connsiteY46" fmla="*/ 1638567 h 2053753"/>
              <a:gd name="connsiteX47" fmla="*/ 1029956 w 1184298"/>
              <a:gd name="connsiteY47" fmla="*/ 1563204 h 2053753"/>
              <a:gd name="connsiteX48" fmla="*/ 1105318 w 1184298"/>
              <a:gd name="connsiteY48" fmla="*/ 1497890 h 2053753"/>
              <a:gd name="connsiteX49" fmla="*/ 1165609 w 1184298"/>
              <a:gd name="connsiteY49" fmla="*/ 1322044 h 2053753"/>
              <a:gd name="connsiteX50" fmla="*/ 1180681 w 1184298"/>
              <a:gd name="connsiteY50" fmla="*/ 1246681 h 2053753"/>
              <a:gd name="connsiteX51" fmla="*/ 1180681 w 1184298"/>
              <a:gd name="connsiteY51" fmla="*/ 1141173 h 2053753"/>
              <a:gd name="connsiteX52" fmla="*/ 1140488 w 1184298"/>
              <a:gd name="connsiteY52" fmla="*/ 1040690 h 2053753"/>
              <a:gd name="connsiteX53" fmla="*/ 1130439 w 1184298"/>
              <a:gd name="connsiteY53" fmla="*/ 955279 h 2053753"/>
              <a:gd name="connsiteX0" fmla="*/ 0 w 1184298"/>
              <a:gd name="connsiteY0" fmla="*/ 50927 h 2053753"/>
              <a:gd name="connsiteX1" fmla="*/ 60290 w 1184298"/>
              <a:gd name="connsiteY1" fmla="*/ 20782 h 2053753"/>
              <a:gd name="connsiteX2" fmla="*/ 130628 w 1184298"/>
              <a:gd name="connsiteY2" fmla="*/ 685 h 2053753"/>
              <a:gd name="connsiteX3" fmla="*/ 200967 w 1184298"/>
              <a:gd name="connsiteY3" fmla="*/ 5710 h 2053753"/>
              <a:gd name="connsiteX4" fmla="*/ 251209 w 1184298"/>
              <a:gd name="connsiteY4" fmla="*/ 15758 h 2053753"/>
              <a:gd name="connsiteX5" fmla="*/ 306474 w 1184298"/>
              <a:gd name="connsiteY5" fmla="*/ 76048 h 2053753"/>
              <a:gd name="connsiteX6" fmla="*/ 366765 w 1184298"/>
              <a:gd name="connsiteY6" fmla="*/ 146386 h 2053753"/>
              <a:gd name="connsiteX7" fmla="*/ 396910 w 1184298"/>
              <a:gd name="connsiteY7" fmla="*/ 392571 h 2053753"/>
              <a:gd name="connsiteX8" fmla="*/ 396910 w 1184298"/>
              <a:gd name="connsiteY8" fmla="*/ 417692 h 2053753"/>
              <a:gd name="connsiteX9" fmla="*/ 396910 w 1184298"/>
              <a:gd name="connsiteY9" fmla="*/ 553345 h 2053753"/>
              <a:gd name="connsiteX10" fmla="*/ 396910 w 1184298"/>
              <a:gd name="connsiteY10" fmla="*/ 653828 h 2053753"/>
              <a:gd name="connsiteX11" fmla="*/ 356716 w 1184298"/>
              <a:gd name="connsiteY11" fmla="*/ 749288 h 2053753"/>
              <a:gd name="connsiteX12" fmla="*/ 326571 w 1184298"/>
              <a:gd name="connsiteY12" fmla="*/ 824650 h 2053753"/>
              <a:gd name="connsiteX13" fmla="*/ 321547 w 1184298"/>
              <a:gd name="connsiteY13" fmla="*/ 884940 h 2053753"/>
              <a:gd name="connsiteX14" fmla="*/ 361740 w 1184298"/>
              <a:gd name="connsiteY14" fmla="*/ 985424 h 2053753"/>
              <a:gd name="connsiteX15" fmla="*/ 401934 w 1184298"/>
              <a:gd name="connsiteY15" fmla="*/ 1065811 h 2053753"/>
              <a:gd name="connsiteX16" fmla="*/ 477296 w 1184298"/>
              <a:gd name="connsiteY16" fmla="*/ 1221560 h 2053753"/>
              <a:gd name="connsiteX17" fmla="*/ 482321 w 1184298"/>
              <a:gd name="connsiteY17" fmla="*/ 1296923 h 2053753"/>
              <a:gd name="connsiteX18" fmla="*/ 482321 w 1184298"/>
              <a:gd name="connsiteY18" fmla="*/ 1377310 h 2053753"/>
              <a:gd name="connsiteX19" fmla="*/ 447151 w 1184298"/>
              <a:gd name="connsiteY19" fmla="*/ 1457696 h 2053753"/>
              <a:gd name="connsiteX20" fmla="*/ 115556 w 1184298"/>
              <a:gd name="connsiteY20" fmla="*/ 1919921 h 2053753"/>
              <a:gd name="connsiteX21" fmla="*/ 185894 w 1184298"/>
              <a:gd name="connsiteY21" fmla="*/ 2045525 h 2053753"/>
              <a:gd name="connsiteX22" fmla="*/ 261257 w 1184298"/>
              <a:gd name="connsiteY22" fmla="*/ 2035477 h 2053753"/>
              <a:gd name="connsiteX23" fmla="*/ 331595 w 1184298"/>
              <a:gd name="connsiteY23" fmla="*/ 1985235 h 2053753"/>
              <a:gd name="connsiteX24" fmla="*/ 406958 w 1184298"/>
              <a:gd name="connsiteY24" fmla="*/ 1904848 h 2053753"/>
              <a:gd name="connsiteX25" fmla="*/ 517490 w 1184298"/>
              <a:gd name="connsiteY25" fmla="*/ 1744074 h 2053753"/>
              <a:gd name="connsiteX26" fmla="*/ 592852 w 1184298"/>
              <a:gd name="connsiteY26" fmla="*/ 1563204 h 2053753"/>
              <a:gd name="connsiteX27" fmla="*/ 803868 w 1184298"/>
              <a:gd name="connsiteY27" fmla="*/ 241846 h 2053753"/>
              <a:gd name="connsiteX28" fmla="*/ 803868 w 1184298"/>
              <a:gd name="connsiteY28" fmla="*/ 503103 h 2053753"/>
              <a:gd name="connsiteX29" fmla="*/ 808892 w 1184298"/>
              <a:gd name="connsiteY29" fmla="*/ 628707 h 2053753"/>
              <a:gd name="connsiteX30" fmla="*/ 849085 w 1184298"/>
              <a:gd name="connsiteY30" fmla="*/ 699046 h 2053753"/>
              <a:gd name="connsiteX31" fmla="*/ 879230 w 1184298"/>
              <a:gd name="connsiteY31" fmla="*/ 804553 h 2053753"/>
              <a:gd name="connsiteX32" fmla="*/ 894303 w 1184298"/>
              <a:gd name="connsiteY32" fmla="*/ 905037 h 2053753"/>
              <a:gd name="connsiteX33" fmla="*/ 864158 w 1184298"/>
              <a:gd name="connsiteY33" fmla="*/ 1065811 h 2053753"/>
              <a:gd name="connsiteX34" fmla="*/ 869182 w 1184298"/>
              <a:gd name="connsiteY34" fmla="*/ 1156246 h 2053753"/>
              <a:gd name="connsiteX35" fmla="*/ 869182 w 1184298"/>
              <a:gd name="connsiteY35" fmla="*/ 1306971 h 2053753"/>
              <a:gd name="connsiteX36" fmla="*/ 854110 w 1184298"/>
              <a:gd name="connsiteY36" fmla="*/ 1367261 h 2053753"/>
              <a:gd name="connsiteX37" fmla="*/ 808892 w 1184298"/>
              <a:gd name="connsiteY37" fmla="*/ 1507938 h 2053753"/>
              <a:gd name="connsiteX38" fmla="*/ 783771 w 1184298"/>
              <a:gd name="connsiteY38" fmla="*/ 1653639 h 2053753"/>
              <a:gd name="connsiteX39" fmla="*/ 763674 w 1184298"/>
              <a:gd name="connsiteY39" fmla="*/ 1739050 h 2053753"/>
              <a:gd name="connsiteX40" fmla="*/ 788795 w 1184298"/>
              <a:gd name="connsiteY40" fmla="*/ 1814413 h 2053753"/>
              <a:gd name="connsiteX41" fmla="*/ 823965 w 1184298"/>
              <a:gd name="connsiteY41" fmla="*/ 1839534 h 2053753"/>
              <a:gd name="connsiteX42" fmla="*/ 869182 w 1184298"/>
              <a:gd name="connsiteY42" fmla="*/ 1839534 h 2053753"/>
              <a:gd name="connsiteX43" fmla="*/ 924448 w 1184298"/>
              <a:gd name="connsiteY43" fmla="*/ 1819437 h 2053753"/>
              <a:gd name="connsiteX44" fmla="*/ 974690 w 1184298"/>
              <a:gd name="connsiteY44" fmla="*/ 1764171 h 2053753"/>
              <a:gd name="connsiteX45" fmla="*/ 994787 w 1184298"/>
              <a:gd name="connsiteY45" fmla="*/ 1638567 h 2053753"/>
              <a:gd name="connsiteX46" fmla="*/ 1029956 w 1184298"/>
              <a:gd name="connsiteY46" fmla="*/ 1563204 h 2053753"/>
              <a:gd name="connsiteX47" fmla="*/ 1105318 w 1184298"/>
              <a:gd name="connsiteY47" fmla="*/ 1497890 h 2053753"/>
              <a:gd name="connsiteX48" fmla="*/ 1165609 w 1184298"/>
              <a:gd name="connsiteY48" fmla="*/ 1322044 h 2053753"/>
              <a:gd name="connsiteX49" fmla="*/ 1180681 w 1184298"/>
              <a:gd name="connsiteY49" fmla="*/ 1246681 h 2053753"/>
              <a:gd name="connsiteX50" fmla="*/ 1180681 w 1184298"/>
              <a:gd name="connsiteY50" fmla="*/ 1141173 h 2053753"/>
              <a:gd name="connsiteX51" fmla="*/ 1140488 w 1184298"/>
              <a:gd name="connsiteY51" fmla="*/ 1040690 h 2053753"/>
              <a:gd name="connsiteX52" fmla="*/ 1130439 w 1184298"/>
              <a:gd name="connsiteY52" fmla="*/ 955279 h 2053753"/>
              <a:gd name="connsiteX0" fmla="*/ 0 w 1184298"/>
              <a:gd name="connsiteY0" fmla="*/ 52995 h 2055821"/>
              <a:gd name="connsiteX1" fmla="*/ 130628 w 1184298"/>
              <a:gd name="connsiteY1" fmla="*/ 2753 h 2055821"/>
              <a:gd name="connsiteX2" fmla="*/ 200967 w 1184298"/>
              <a:gd name="connsiteY2" fmla="*/ 7778 h 2055821"/>
              <a:gd name="connsiteX3" fmla="*/ 251209 w 1184298"/>
              <a:gd name="connsiteY3" fmla="*/ 17826 h 2055821"/>
              <a:gd name="connsiteX4" fmla="*/ 306474 w 1184298"/>
              <a:gd name="connsiteY4" fmla="*/ 78116 h 2055821"/>
              <a:gd name="connsiteX5" fmla="*/ 366765 w 1184298"/>
              <a:gd name="connsiteY5" fmla="*/ 148454 h 2055821"/>
              <a:gd name="connsiteX6" fmla="*/ 396910 w 1184298"/>
              <a:gd name="connsiteY6" fmla="*/ 394639 h 2055821"/>
              <a:gd name="connsiteX7" fmla="*/ 396910 w 1184298"/>
              <a:gd name="connsiteY7" fmla="*/ 419760 h 2055821"/>
              <a:gd name="connsiteX8" fmla="*/ 396910 w 1184298"/>
              <a:gd name="connsiteY8" fmla="*/ 555413 h 2055821"/>
              <a:gd name="connsiteX9" fmla="*/ 396910 w 1184298"/>
              <a:gd name="connsiteY9" fmla="*/ 655896 h 2055821"/>
              <a:gd name="connsiteX10" fmla="*/ 356716 w 1184298"/>
              <a:gd name="connsiteY10" fmla="*/ 751356 h 2055821"/>
              <a:gd name="connsiteX11" fmla="*/ 326571 w 1184298"/>
              <a:gd name="connsiteY11" fmla="*/ 826718 h 2055821"/>
              <a:gd name="connsiteX12" fmla="*/ 321547 w 1184298"/>
              <a:gd name="connsiteY12" fmla="*/ 887008 h 2055821"/>
              <a:gd name="connsiteX13" fmla="*/ 361740 w 1184298"/>
              <a:gd name="connsiteY13" fmla="*/ 987492 h 2055821"/>
              <a:gd name="connsiteX14" fmla="*/ 401934 w 1184298"/>
              <a:gd name="connsiteY14" fmla="*/ 1067879 h 2055821"/>
              <a:gd name="connsiteX15" fmla="*/ 477296 w 1184298"/>
              <a:gd name="connsiteY15" fmla="*/ 1223628 h 2055821"/>
              <a:gd name="connsiteX16" fmla="*/ 482321 w 1184298"/>
              <a:gd name="connsiteY16" fmla="*/ 1298991 h 2055821"/>
              <a:gd name="connsiteX17" fmla="*/ 482321 w 1184298"/>
              <a:gd name="connsiteY17" fmla="*/ 1379378 h 2055821"/>
              <a:gd name="connsiteX18" fmla="*/ 447151 w 1184298"/>
              <a:gd name="connsiteY18" fmla="*/ 1459764 h 2055821"/>
              <a:gd name="connsiteX19" fmla="*/ 115556 w 1184298"/>
              <a:gd name="connsiteY19" fmla="*/ 1921989 h 2055821"/>
              <a:gd name="connsiteX20" fmla="*/ 185894 w 1184298"/>
              <a:gd name="connsiteY20" fmla="*/ 2047593 h 2055821"/>
              <a:gd name="connsiteX21" fmla="*/ 261257 w 1184298"/>
              <a:gd name="connsiteY21" fmla="*/ 2037545 h 2055821"/>
              <a:gd name="connsiteX22" fmla="*/ 331595 w 1184298"/>
              <a:gd name="connsiteY22" fmla="*/ 1987303 h 2055821"/>
              <a:gd name="connsiteX23" fmla="*/ 406958 w 1184298"/>
              <a:gd name="connsiteY23" fmla="*/ 1906916 h 2055821"/>
              <a:gd name="connsiteX24" fmla="*/ 517490 w 1184298"/>
              <a:gd name="connsiteY24" fmla="*/ 1746142 h 2055821"/>
              <a:gd name="connsiteX25" fmla="*/ 592852 w 1184298"/>
              <a:gd name="connsiteY25" fmla="*/ 1565272 h 2055821"/>
              <a:gd name="connsiteX26" fmla="*/ 803868 w 1184298"/>
              <a:gd name="connsiteY26" fmla="*/ 243914 h 2055821"/>
              <a:gd name="connsiteX27" fmla="*/ 803868 w 1184298"/>
              <a:gd name="connsiteY27" fmla="*/ 505171 h 2055821"/>
              <a:gd name="connsiteX28" fmla="*/ 808892 w 1184298"/>
              <a:gd name="connsiteY28" fmla="*/ 630775 h 2055821"/>
              <a:gd name="connsiteX29" fmla="*/ 849085 w 1184298"/>
              <a:gd name="connsiteY29" fmla="*/ 701114 h 2055821"/>
              <a:gd name="connsiteX30" fmla="*/ 879230 w 1184298"/>
              <a:gd name="connsiteY30" fmla="*/ 806621 h 2055821"/>
              <a:gd name="connsiteX31" fmla="*/ 894303 w 1184298"/>
              <a:gd name="connsiteY31" fmla="*/ 907105 h 2055821"/>
              <a:gd name="connsiteX32" fmla="*/ 864158 w 1184298"/>
              <a:gd name="connsiteY32" fmla="*/ 1067879 h 2055821"/>
              <a:gd name="connsiteX33" fmla="*/ 869182 w 1184298"/>
              <a:gd name="connsiteY33" fmla="*/ 1158314 h 2055821"/>
              <a:gd name="connsiteX34" fmla="*/ 869182 w 1184298"/>
              <a:gd name="connsiteY34" fmla="*/ 1309039 h 2055821"/>
              <a:gd name="connsiteX35" fmla="*/ 854110 w 1184298"/>
              <a:gd name="connsiteY35" fmla="*/ 1369329 h 2055821"/>
              <a:gd name="connsiteX36" fmla="*/ 808892 w 1184298"/>
              <a:gd name="connsiteY36" fmla="*/ 1510006 h 2055821"/>
              <a:gd name="connsiteX37" fmla="*/ 783771 w 1184298"/>
              <a:gd name="connsiteY37" fmla="*/ 1655707 h 2055821"/>
              <a:gd name="connsiteX38" fmla="*/ 763674 w 1184298"/>
              <a:gd name="connsiteY38" fmla="*/ 1741118 h 2055821"/>
              <a:gd name="connsiteX39" fmla="*/ 788795 w 1184298"/>
              <a:gd name="connsiteY39" fmla="*/ 1816481 h 2055821"/>
              <a:gd name="connsiteX40" fmla="*/ 823965 w 1184298"/>
              <a:gd name="connsiteY40" fmla="*/ 1841602 h 2055821"/>
              <a:gd name="connsiteX41" fmla="*/ 869182 w 1184298"/>
              <a:gd name="connsiteY41" fmla="*/ 1841602 h 2055821"/>
              <a:gd name="connsiteX42" fmla="*/ 924448 w 1184298"/>
              <a:gd name="connsiteY42" fmla="*/ 1821505 h 2055821"/>
              <a:gd name="connsiteX43" fmla="*/ 974690 w 1184298"/>
              <a:gd name="connsiteY43" fmla="*/ 1766239 h 2055821"/>
              <a:gd name="connsiteX44" fmla="*/ 994787 w 1184298"/>
              <a:gd name="connsiteY44" fmla="*/ 1640635 h 2055821"/>
              <a:gd name="connsiteX45" fmla="*/ 1029956 w 1184298"/>
              <a:gd name="connsiteY45" fmla="*/ 1565272 h 2055821"/>
              <a:gd name="connsiteX46" fmla="*/ 1105318 w 1184298"/>
              <a:gd name="connsiteY46" fmla="*/ 1499958 h 2055821"/>
              <a:gd name="connsiteX47" fmla="*/ 1165609 w 1184298"/>
              <a:gd name="connsiteY47" fmla="*/ 1324112 h 2055821"/>
              <a:gd name="connsiteX48" fmla="*/ 1180681 w 1184298"/>
              <a:gd name="connsiteY48" fmla="*/ 1248749 h 2055821"/>
              <a:gd name="connsiteX49" fmla="*/ 1180681 w 1184298"/>
              <a:gd name="connsiteY49" fmla="*/ 1143241 h 2055821"/>
              <a:gd name="connsiteX50" fmla="*/ 1140488 w 1184298"/>
              <a:gd name="connsiteY50" fmla="*/ 1042758 h 2055821"/>
              <a:gd name="connsiteX51" fmla="*/ 1130439 w 1184298"/>
              <a:gd name="connsiteY51" fmla="*/ 957347 h 2055821"/>
              <a:gd name="connsiteX0" fmla="*/ 26834 w 1080504"/>
              <a:gd name="connsiteY0" fmla="*/ 2753 h 2055821"/>
              <a:gd name="connsiteX1" fmla="*/ 97173 w 1080504"/>
              <a:gd name="connsiteY1" fmla="*/ 7778 h 2055821"/>
              <a:gd name="connsiteX2" fmla="*/ 147415 w 1080504"/>
              <a:gd name="connsiteY2" fmla="*/ 17826 h 2055821"/>
              <a:gd name="connsiteX3" fmla="*/ 202680 w 1080504"/>
              <a:gd name="connsiteY3" fmla="*/ 78116 h 2055821"/>
              <a:gd name="connsiteX4" fmla="*/ 262971 w 1080504"/>
              <a:gd name="connsiteY4" fmla="*/ 148454 h 2055821"/>
              <a:gd name="connsiteX5" fmla="*/ 293116 w 1080504"/>
              <a:gd name="connsiteY5" fmla="*/ 394639 h 2055821"/>
              <a:gd name="connsiteX6" fmla="*/ 293116 w 1080504"/>
              <a:gd name="connsiteY6" fmla="*/ 419760 h 2055821"/>
              <a:gd name="connsiteX7" fmla="*/ 293116 w 1080504"/>
              <a:gd name="connsiteY7" fmla="*/ 555413 h 2055821"/>
              <a:gd name="connsiteX8" fmla="*/ 293116 w 1080504"/>
              <a:gd name="connsiteY8" fmla="*/ 655896 h 2055821"/>
              <a:gd name="connsiteX9" fmla="*/ 252922 w 1080504"/>
              <a:gd name="connsiteY9" fmla="*/ 751356 h 2055821"/>
              <a:gd name="connsiteX10" fmla="*/ 222777 w 1080504"/>
              <a:gd name="connsiteY10" fmla="*/ 826718 h 2055821"/>
              <a:gd name="connsiteX11" fmla="*/ 217753 w 1080504"/>
              <a:gd name="connsiteY11" fmla="*/ 887008 h 2055821"/>
              <a:gd name="connsiteX12" fmla="*/ 257946 w 1080504"/>
              <a:gd name="connsiteY12" fmla="*/ 987492 h 2055821"/>
              <a:gd name="connsiteX13" fmla="*/ 298140 w 1080504"/>
              <a:gd name="connsiteY13" fmla="*/ 1067879 h 2055821"/>
              <a:gd name="connsiteX14" fmla="*/ 373502 w 1080504"/>
              <a:gd name="connsiteY14" fmla="*/ 1223628 h 2055821"/>
              <a:gd name="connsiteX15" fmla="*/ 378527 w 1080504"/>
              <a:gd name="connsiteY15" fmla="*/ 1298991 h 2055821"/>
              <a:gd name="connsiteX16" fmla="*/ 378527 w 1080504"/>
              <a:gd name="connsiteY16" fmla="*/ 1379378 h 2055821"/>
              <a:gd name="connsiteX17" fmla="*/ 343357 w 1080504"/>
              <a:gd name="connsiteY17" fmla="*/ 1459764 h 2055821"/>
              <a:gd name="connsiteX18" fmla="*/ 11762 w 1080504"/>
              <a:gd name="connsiteY18" fmla="*/ 1921989 h 2055821"/>
              <a:gd name="connsiteX19" fmla="*/ 82100 w 1080504"/>
              <a:gd name="connsiteY19" fmla="*/ 2047593 h 2055821"/>
              <a:gd name="connsiteX20" fmla="*/ 157463 w 1080504"/>
              <a:gd name="connsiteY20" fmla="*/ 2037545 h 2055821"/>
              <a:gd name="connsiteX21" fmla="*/ 227801 w 1080504"/>
              <a:gd name="connsiteY21" fmla="*/ 1987303 h 2055821"/>
              <a:gd name="connsiteX22" fmla="*/ 303164 w 1080504"/>
              <a:gd name="connsiteY22" fmla="*/ 1906916 h 2055821"/>
              <a:gd name="connsiteX23" fmla="*/ 413696 w 1080504"/>
              <a:gd name="connsiteY23" fmla="*/ 1746142 h 2055821"/>
              <a:gd name="connsiteX24" fmla="*/ 489058 w 1080504"/>
              <a:gd name="connsiteY24" fmla="*/ 1565272 h 2055821"/>
              <a:gd name="connsiteX25" fmla="*/ 700074 w 1080504"/>
              <a:gd name="connsiteY25" fmla="*/ 243914 h 2055821"/>
              <a:gd name="connsiteX26" fmla="*/ 700074 w 1080504"/>
              <a:gd name="connsiteY26" fmla="*/ 505171 h 2055821"/>
              <a:gd name="connsiteX27" fmla="*/ 705098 w 1080504"/>
              <a:gd name="connsiteY27" fmla="*/ 630775 h 2055821"/>
              <a:gd name="connsiteX28" fmla="*/ 745291 w 1080504"/>
              <a:gd name="connsiteY28" fmla="*/ 701114 h 2055821"/>
              <a:gd name="connsiteX29" fmla="*/ 775436 w 1080504"/>
              <a:gd name="connsiteY29" fmla="*/ 806621 h 2055821"/>
              <a:gd name="connsiteX30" fmla="*/ 790509 w 1080504"/>
              <a:gd name="connsiteY30" fmla="*/ 907105 h 2055821"/>
              <a:gd name="connsiteX31" fmla="*/ 760364 w 1080504"/>
              <a:gd name="connsiteY31" fmla="*/ 1067879 h 2055821"/>
              <a:gd name="connsiteX32" fmla="*/ 765388 w 1080504"/>
              <a:gd name="connsiteY32" fmla="*/ 1158314 h 2055821"/>
              <a:gd name="connsiteX33" fmla="*/ 765388 w 1080504"/>
              <a:gd name="connsiteY33" fmla="*/ 1309039 h 2055821"/>
              <a:gd name="connsiteX34" fmla="*/ 750316 w 1080504"/>
              <a:gd name="connsiteY34" fmla="*/ 1369329 h 2055821"/>
              <a:gd name="connsiteX35" fmla="*/ 705098 w 1080504"/>
              <a:gd name="connsiteY35" fmla="*/ 1510006 h 2055821"/>
              <a:gd name="connsiteX36" fmla="*/ 679977 w 1080504"/>
              <a:gd name="connsiteY36" fmla="*/ 1655707 h 2055821"/>
              <a:gd name="connsiteX37" fmla="*/ 659880 w 1080504"/>
              <a:gd name="connsiteY37" fmla="*/ 1741118 h 2055821"/>
              <a:gd name="connsiteX38" fmla="*/ 685001 w 1080504"/>
              <a:gd name="connsiteY38" fmla="*/ 1816481 h 2055821"/>
              <a:gd name="connsiteX39" fmla="*/ 720171 w 1080504"/>
              <a:gd name="connsiteY39" fmla="*/ 1841602 h 2055821"/>
              <a:gd name="connsiteX40" fmla="*/ 765388 w 1080504"/>
              <a:gd name="connsiteY40" fmla="*/ 1841602 h 2055821"/>
              <a:gd name="connsiteX41" fmla="*/ 820654 w 1080504"/>
              <a:gd name="connsiteY41" fmla="*/ 1821505 h 2055821"/>
              <a:gd name="connsiteX42" fmla="*/ 870896 w 1080504"/>
              <a:gd name="connsiteY42" fmla="*/ 1766239 h 2055821"/>
              <a:gd name="connsiteX43" fmla="*/ 890993 w 1080504"/>
              <a:gd name="connsiteY43" fmla="*/ 1640635 h 2055821"/>
              <a:gd name="connsiteX44" fmla="*/ 926162 w 1080504"/>
              <a:gd name="connsiteY44" fmla="*/ 1565272 h 2055821"/>
              <a:gd name="connsiteX45" fmla="*/ 1001524 w 1080504"/>
              <a:gd name="connsiteY45" fmla="*/ 1499958 h 2055821"/>
              <a:gd name="connsiteX46" fmla="*/ 1061815 w 1080504"/>
              <a:gd name="connsiteY46" fmla="*/ 1324112 h 2055821"/>
              <a:gd name="connsiteX47" fmla="*/ 1076887 w 1080504"/>
              <a:gd name="connsiteY47" fmla="*/ 1248749 h 2055821"/>
              <a:gd name="connsiteX48" fmla="*/ 1076887 w 1080504"/>
              <a:gd name="connsiteY48" fmla="*/ 1143241 h 2055821"/>
              <a:gd name="connsiteX49" fmla="*/ 1036694 w 1080504"/>
              <a:gd name="connsiteY49" fmla="*/ 1042758 h 2055821"/>
              <a:gd name="connsiteX50" fmla="*/ 1026645 w 1080504"/>
              <a:gd name="connsiteY50" fmla="*/ 957347 h 2055821"/>
              <a:gd name="connsiteX0" fmla="*/ 97173 w 1080504"/>
              <a:gd name="connsiteY0" fmla="*/ 0 h 2048043"/>
              <a:gd name="connsiteX1" fmla="*/ 147415 w 1080504"/>
              <a:gd name="connsiteY1" fmla="*/ 10048 h 2048043"/>
              <a:gd name="connsiteX2" fmla="*/ 202680 w 1080504"/>
              <a:gd name="connsiteY2" fmla="*/ 70338 h 2048043"/>
              <a:gd name="connsiteX3" fmla="*/ 262971 w 1080504"/>
              <a:gd name="connsiteY3" fmla="*/ 140676 h 2048043"/>
              <a:gd name="connsiteX4" fmla="*/ 293116 w 1080504"/>
              <a:gd name="connsiteY4" fmla="*/ 386861 h 2048043"/>
              <a:gd name="connsiteX5" fmla="*/ 293116 w 1080504"/>
              <a:gd name="connsiteY5" fmla="*/ 411982 h 2048043"/>
              <a:gd name="connsiteX6" fmla="*/ 293116 w 1080504"/>
              <a:gd name="connsiteY6" fmla="*/ 547635 h 2048043"/>
              <a:gd name="connsiteX7" fmla="*/ 293116 w 1080504"/>
              <a:gd name="connsiteY7" fmla="*/ 648118 h 2048043"/>
              <a:gd name="connsiteX8" fmla="*/ 252922 w 1080504"/>
              <a:gd name="connsiteY8" fmla="*/ 743578 h 2048043"/>
              <a:gd name="connsiteX9" fmla="*/ 222777 w 1080504"/>
              <a:gd name="connsiteY9" fmla="*/ 818940 h 2048043"/>
              <a:gd name="connsiteX10" fmla="*/ 217753 w 1080504"/>
              <a:gd name="connsiteY10" fmla="*/ 879230 h 2048043"/>
              <a:gd name="connsiteX11" fmla="*/ 257946 w 1080504"/>
              <a:gd name="connsiteY11" fmla="*/ 979714 h 2048043"/>
              <a:gd name="connsiteX12" fmla="*/ 298140 w 1080504"/>
              <a:gd name="connsiteY12" fmla="*/ 1060101 h 2048043"/>
              <a:gd name="connsiteX13" fmla="*/ 373502 w 1080504"/>
              <a:gd name="connsiteY13" fmla="*/ 1215850 h 2048043"/>
              <a:gd name="connsiteX14" fmla="*/ 378527 w 1080504"/>
              <a:gd name="connsiteY14" fmla="*/ 1291213 h 2048043"/>
              <a:gd name="connsiteX15" fmla="*/ 378527 w 1080504"/>
              <a:gd name="connsiteY15" fmla="*/ 1371600 h 2048043"/>
              <a:gd name="connsiteX16" fmla="*/ 343357 w 1080504"/>
              <a:gd name="connsiteY16" fmla="*/ 1451986 h 2048043"/>
              <a:gd name="connsiteX17" fmla="*/ 11762 w 1080504"/>
              <a:gd name="connsiteY17" fmla="*/ 1914211 h 2048043"/>
              <a:gd name="connsiteX18" fmla="*/ 82100 w 1080504"/>
              <a:gd name="connsiteY18" fmla="*/ 2039815 h 2048043"/>
              <a:gd name="connsiteX19" fmla="*/ 157463 w 1080504"/>
              <a:gd name="connsiteY19" fmla="*/ 2029767 h 2048043"/>
              <a:gd name="connsiteX20" fmla="*/ 227801 w 1080504"/>
              <a:gd name="connsiteY20" fmla="*/ 1979525 h 2048043"/>
              <a:gd name="connsiteX21" fmla="*/ 303164 w 1080504"/>
              <a:gd name="connsiteY21" fmla="*/ 1899138 h 2048043"/>
              <a:gd name="connsiteX22" fmla="*/ 413696 w 1080504"/>
              <a:gd name="connsiteY22" fmla="*/ 1738364 h 2048043"/>
              <a:gd name="connsiteX23" fmla="*/ 489058 w 1080504"/>
              <a:gd name="connsiteY23" fmla="*/ 1557494 h 2048043"/>
              <a:gd name="connsiteX24" fmla="*/ 700074 w 1080504"/>
              <a:gd name="connsiteY24" fmla="*/ 236136 h 2048043"/>
              <a:gd name="connsiteX25" fmla="*/ 700074 w 1080504"/>
              <a:gd name="connsiteY25" fmla="*/ 497393 h 2048043"/>
              <a:gd name="connsiteX26" fmla="*/ 705098 w 1080504"/>
              <a:gd name="connsiteY26" fmla="*/ 622997 h 2048043"/>
              <a:gd name="connsiteX27" fmla="*/ 745291 w 1080504"/>
              <a:gd name="connsiteY27" fmla="*/ 693336 h 2048043"/>
              <a:gd name="connsiteX28" fmla="*/ 775436 w 1080504"/>
              <a:gd name="connsiteY28" fmla="*/ 798843 h 2048043"/>
              <a:gd name="connsiteX29" fmla="*/ 790509 w 1080504"/>
              <a:gd name="connsiteY29" fmla="*/ 899327 h 2048043"/>
              <a:gd name="connsiteX30" fmla="*/ 760364 w 1080504"/>
              <a:gd name="connsiteY30" fmla="*/ 1060101 h 2048043"/>
              <a:gd name="connsiteX31" fmla="*/ 765388 w 1080504"/>
              <a:gd name="connsiteY31" fmla="*/ 1150536 h 2048043"/>
              <a:gd name="connsiteX32" fmla="*/ 765388 w 1080504"/>
              <a:gd name="connsiteY32" fmla="*/ 1301261 h 2048043"/>
              <a:gd name="connsiteX33" fmla="*/ 750316 w 1080504"/>
              <a:gd name="connsiteY33" fmla="*/ 1361551 h 2048043"/>
              <a:gd name="connsiteX34" fmla="*/ 705098 w 1080504"/>
              <a:gd name="connsiteY34" fmla="*/ 1502228 h 2048043"/>
              <a:gd name="connsiteX35" fmla="*/ 679977 w 1080504"/>
              <a:gd name="connsiteY35" fmla="*/ 1647929 h 2048043"/>
              <a:gd name="connsiteX36" fmla="*/ 659880 w 1080504"/>
              <a:gd name="connsiteY36" fmla="*/ 1733340 h 2048043"/>
              <a:gd name="connsiteX37" fmla="*/ 685001 w 1080504"/>
              <a:gd name="connsiteY37" fmla="*/ 1808703 h 2048043"/>
              <a:gd name="connsiteX38" fmla="*/ 720171 w 1080504"/>
              <a:gd name="connsiteY38" fmla="*/ 1833824 h 2048043"/>
              <a:gd name="connsiteX39" fmla="*/ 765388 w 1080504"/>
              <a:gd name="connsiteY39" fmla="*/ 1833824 h 2048043"/>
              <a:gd name="connsiteX40" fmla="*/ 820654 w 1080504"/>
              <a:gd name="connsiteY40" fmla="*/ 1813727 h 2048043"/>
              <a:gd name="connsiteX41" fmla="*/ 870896 w 1080504"/>
              <a:gd name="connsiteY41" fmla="*/ 1758461 h 2048043"/>
              <a:gd name="connsiteX42" fmla="*/ 890993 w 1080504"/>
              <a:gd name="connsiteY42" fmla="*/ 1632857 h 2048043"/>
              <a:gd name="connsiteX43" fmla="*/ 926162 w 1080504"/>
              <a:gd name="connsiteY43" fmla="*/ 1557494 h 2048043"/>
              <a:gd name="connsiteX44" fmla="*/ 1001524 w 1080504"/>
              <a:gd name="connsiteY44" fmla="*/ 1492180 h 2048043"/>
              <a:gd name="connsiteX45" fmla="*/ 1061815 w 1080504"/>
              <a:gd name="connsiteY45" fmla="*/ 1316334 h 2048043"/>
              <a:gd name="connsiteX46" fmla="*/ 1076887 w 1080504"/>
              <a:gd name="connsiteY46" fmla="*/ 1240971 h 2048043"/>
              <a:gd name="connsiteX47" fmla="*/ 1076887 w 1080504"/>
              <a:gd name="connsiteY47" fmla="*/ 1135463 h 2048043"/>
              <a:gd name="connsiteX48" fmla="*/ 1036694 w 1080504"/>
              <a:gd name="connsiteY48" fmla="*/ 1034980 h 2048043"/>
              <a:gd name="connsiteX49" fmla="*/ 1026645 w 1080504"/>
              <a:gd name="connsiteY49" fmla="*/ 949569 h 2048043"/>
              <a:gd name="connsiteX0" fmla="*/ 147415 w 1080504"/>
              <a:gd name="connsiteY0" fmla="*/ 0 h 2037995"/>
              <a:gd name="connsiteX1" fmla="*/ 202680 w 1080504"/>
              <a:gd name="connsiteY1" fmla="*/ 60290 h 2037995"/>
              <a:gd name="connsiteX2" fmla="*/ 262971 w 1080504"/>
              <a:gd name="connsiteY2" fmla="*/ 130628 h 2037995"/>
              <a:gd name="connsiteX3" fmla="*/ 293116 w 1080504"/>
              <a:gd name="connsiteY3" fmla="*/ 376813 h 2037995"/>
              <a:gd name="connsiteX4" fmla="*/ 293116 w 1080504"/>
              <a:gd name="connsiteY4" fmla="*/ 401934 h 2037995"/>
              <a:gd name="connsiteX5" fmla="*/ 293116 w 1080504"/>
              <a:gd name="connsiteY5" fmla="*/ 537587 h 2037995"/>
              <a:gd name="connsiteX6" fmla="*/ 293116 w 1080504"/>
              <a:gd name="connsiteY6" fmla="*/ 638070 h 2037995"/>
              <a:gd name="connsiteX7" fmla="*/ 252922 w 1080504"/>
              <a:gd name="connsiteY7" fmla="*/ 733530 h 2037995"/>
              <a:gd name="connsiteX8" fmla="*/ 222777 w 1080504"/>
              <a:gd name="connsiteY8" fmla="*/ 808892 h 2037995"/>
              <a:gd name="connsiteX9" fmla="*/ 217753 w 1080504"/>
              <a:gd name="connsiteY9" fmla="*/ 869182 h 2037995"/>
              <a:gd name="connsiteX10" fmla="*/ 257946 w 1080504"/>
              <a:gd name="connsiteY10" fmla="*/ 969666 h 2037995"/>
              <a:gd name="connsiteX11" fmla="*/ 298140 w 1080504"/>
              <a:gd name="connsiteY11" fmla="*/ 1050053 h 2037995"/>
              <a:gd name="connsiteX12" fmla="*/ 373502 w 1080504"/>
              <a:gd name="connsiteY12" fmla="*/ 1205802 h 2037995"/>
              <a:gd name="connsiteX13" fmla="*/ 378527 w 1080504"/>
              <a:gd name="connsiteY13" fmla="*/ 1281165 h 2037995"/>
              <a:gd name="connsiteX14" fmla="*/ 378527 w 1080504"/>
              <a:gd name="connsiteY14" fmla="*/ 1361552 h 2037995"/>
              <a:gd name="connsiteX15" fmla="*/ 343357 w 1080504"/>
              <a:gd name="connsiteY15" fmla="*/ 1441938 h 2037995"/>
              <a:gd name="connsiteX16" fmla="*/ 11762 w 1080504"/>
              <a:gd name="connsiteY16" fmla="*/ 1904163 h 2037995"/>
              <a:gd name="connsiteX17" fmla="*/ 82100 w 1080504"/>
              <a:gd name="connsiteY17" fmla="*/ 2029767 h 2037995"/>
              <a:gd name="connsiteX18" fmla="*/ 157463 w 1080504"/>
              <a:gd name="connsiteY18" fmla="*/ 2019719 h 2037995"/>
              <a:gd name="connsiteX19" fmla="*/ 227801 w 1080504"/>
              <a:gd name="connsiteY19" fmla="*/ 1969477 h 2037995"/>
              <a:gd name="connsiteX20" fmla="*/ 303164 w 1080504"/>
              <a:gd name="connsiteY20" fmla="*/ 1889090 h 2037995"/>
              <a:gd name="connsiteX21" fmla="*/ 413696 w 1080504"/>
              <a:gd name="connsiteY21" fmla="*/ 1728316 h 2037995"/>
              <a:gd name="connsiteX22" fmla="*/ 489058 w 1080504"/>
              <a:gd name="connsiteY22" fmla="*/ 1547446 h 2037995"/>
              <a:gd name="connsiteX23" fmla="*/ 700074 w 1080504"/>
              <a:gd name="connsiteY23" fmla="*/ 226088 h 2037995"/>
              <a:gd name="connsiteX24" fmla="*/ 700074 w 1080504"/>
              <a:gd name="connsiteY24" fmla="*/ 487345 h 2037995"/>
              <a:gd name="connsiteX25" fmla="*/ 705098 w 1080504"/>
              <a:gd name="connsiteY25" fmla="*/ 612949 h 2037995"/>
              <a:gd name="connsiteX26" fmla="*/ 745291 w 1080504"/>
              <a:gd name="connsiteY26" fmla="*/ 683288 h 2037995"/>
              <a:gd name="connsiteX27" fmla="*/ 775436 w 1080504"/>
              <a:gd name="connsiteY27" fmla="*/ 788795 h 2037995"/>
              <a:gd name="connsiteX28" fmla="*/ 790509 w 1080504"/>
              <a:gd name="connsiteY28" fmla="*/ 889279 h 2037995"/>
              <a:gd name="connsiteX29" fmla="*/ 760364 w 1080504"/>
              <a:gd name="connsiteY29" fmla="*/ 1050053 h 2037995"/>
              <a:gd name="connsiteX30" fmla="*/ 765388 w 1080504"/>
              <a:gd name="connsiteY30" fmla="*/ 1140488 h 2037995"/>
              <a:gd name="connsiteX31" fmla="*/ 765388 w 1080504"/>
              <a:gd name="connsiteY31" fmla="*/ 1291213 h 2037995"/>
              <a:gd name="connsiteX32" fmla="*/ 750316 w 1080504"/>
              <a:gd name="connsiteY32" fmla="*/ 1351503 h 2037995"/>
              <a:gd name="connsiteX33" fmla="*/ 705098 w 1080504"/>
              <a:gd name="connsiteY33" fmla="*/ 1492180 h 2037995"/>
              <a:gd name="connsiteX34" fmla="*/ 679977 w 1080504"/>
              <a:gd name="connsiteY34" fmla="*/ 1637881 h 2037995"/>
              <a:gd name="connsiteX35" fmla="*/ 659880 w 1080504"/>
              <a:gd name="connsiteY35" fmla="*/ 1723292 h 2037995"/>
              <a:gd name="connsiteX36" fmla="*/ 685001 w 1080504"/>
              <a:gd name="connsiteY36" fmla="*/ 1798655 h 2037995"/>
              <a:gd name="connsiteX37" fmla="*/ 720171 w 1080504"/>
              <a:gd name="connsiteY37" fmla="*/ 1823776 h 2037995"/>
              <a:gd name="connsiteX38" fmla="*/ 765388 w 1080504"/>
              <a:gd name="connsiteY38" fmla="*/ 1823776 h 2037995"/>
              <a:gd name="connsiteX39" fmla="*/ 820654 w 1080504"/>
              <a:gd name="connsiteY39" fmla="*/ 1803679 h 2037995"/>
              <a:gd name="connsiteX40" fmla="*/ 870896 w 1080504"/>
              <a:gd name="connsiteY40" fmla="*/ 1748413 h 2037995"/>
              <a:gd name="connsiteX41" fmla="*/ 890993 w 1080504"/>
              <a:gd name="connsiteY41" fmla="*/ 1622809 h 2037995"/>
              <a:gd name="connsiteX42" fmla="*/ 926162 w 1080504"/>
              <a:gd name="connsiteY42" fmla="*/ 1547446 h 2037995"/>
              <a:gd name="connsiteX43" fmla="*/ 1001524 w 1080504"/>
              <a:gd name="connsiteY43" fmla="*/ 1482132 h 2037995"/>
              <a:gd name="connsiteX44" fmla="*/ 1061815 w 1080504"/>
              <a:gd name="connsiteY44" fmla="*/ 1306286 h 2037995"/>
              <a:gd name="connsiteX45" fmla="*/ 1076887 w 1080504"/>
              <a:gd name="connsiteY45" fmla="*/ 1230923 h 2037995"/>
              <a:gd name="connsiteX46" fmla="*/ 1076887 w 1080504"/>
              <a:gd name="connsiteY46" fmla="*/ 1125415 h 2037995"/>
              <a:gd name="connsiteX47" fmla="*/ 1036694 w 1080504"/>
              <a:gd name="connsiteY47" fmla="*/ 1024932 h 2037995"/>
              <a:gd name="connsiteX48" fmla="*/ 1026645 w 1080504"/>
              <a:gd name="connsiteY48" fmla="*/ 939521 h 2037995"/>
              <a:gd name="connsiteX0" fmla="*/ 202680 w 1080504"/>
              <a:gd name="connsiteY0" fmla="*/ 0 h 1977705"/>
              <a:gd name="connsiteX1" fmla="*/ 262971 w 1080504"/>
              <a:gd name="connsiteY1" fmla="*/ 70338 h 1977705"/>
              <a:gd name="connsiteX2" fmla="*/ 293116 w 1080504"/>
              <a:gd name="connsiteY2" fmla="*/ 316523 h 1977705"/>
              <a:gd name="connsiteX3" fmla="*/ 293116 w 1080504"/>
              <a:gd name="connsiteY3" fmla="*/ 341644 h 1977705"/>
              <a:gd name="connsiteX4" fmla="*/ 293116 w 1080504"/>
              <a:gd name="connsiteY4" fmla="*/ 477297 h 1977705"/>
              <a:gd name="connsiteX5" fmla="*/ 293116 w 1080504"/>
              <a:gd name="connsiteY5" fmla="*/ 577780 h 1977705"/>
              <a:gd name="connsiteX6" fmla="*/ 252922 w 1080504"/>
              <a:gd name="connsiteY6" fmla="*/ 673240 h 1977705"/>
              <a:gd name="connsiteX7" fmla="*/ 222777 w 1080504"/>
              <a:gd name="connsiteY7" fmla="*/ 748602 h 1977705"/>
              <a:gd name="connsiteX8" fmla="*/ 217753 w 1080504"/>
              <a:gd name="connsiteY8" fmla="*/ 808892 h 1977705"/>
              <a:gd name="connsiteX9" fmla="*/ 257946 w 1080504"/>
              <a:gd name="connsiteY9" fmla="*/ 909376 h 1977705"/>
              <a:gd name="connsiteX10" fmla="*/ 298140 w 1080504"/>
              <a:gd name="connsiteY10" fmla="*/ 989763 h 1977705"/>
              <a:gd name="connsiteX11" fmla="*/ 373502 w 1080504"/>
              <a:gd name="connsiteY11" fmla="*/ 1145512 h 1977705"/>
              <a:gd name="connsiteX12" fmla="*/ 378527 w 1080504"/>
              <a:gd name="connsiteY12" fmla="*/ 1220875 h 1977705"/>
              <a:gd name="connsiteX13" fmla="*/ 378527 w 1080504"/>
              <a:gd name="connsiteY13" fmla="*/ 1301262 h 1977705"/>
              <a:gd name="connsiteX14" fmla="*/ 343357 w 1080504"/>
              <a:gd name="connsiteY14" fmla="*/ 1381648 h 1977705"/>
              <a:gd name="connsiteX15" fmla="*/ 11762 w 1080504"/>
              <a:gd name="connsiteY15" fmla="*/ 1843873 h 1977705"/>
              <a:gd name="connsiteX16" fmla="*/ 82100 w 1080504"/>
              <a:gd name="connsiteY16" fmla="*/ 1969477 h 1977705"/>
              <a:gd name="connsiteX17" fmla="*/ 157463 w 1080504"/>
              <a:gd name="connsiteY17" fmla="*/ 1959429 h 1977705"/>
              <a:gd name="connsiteX18" fmla="*/ 227801 w 1080504"/>
              <a:gd name="connsiteY18" fmla="*/ 1909187 h 1977705"/>
              <a:gd name="connsiteX19" fmla="*/ 303164 w 1080504"/>
              <a:gd name="connsiteY19" fmla="*/ 1828800 h 1977705"/>
              <a:gd name="connsiteX20" fmla="*/ 413696 w 1080504"/>
              <a:gd name="connsiteY20" fmla="*/ 1668026 h 1977705"/>
              <a:gd name="connsiteX21" fmla="*/ 489058 w 1080504"/>
              <a:gd name="connsiteY21" fmla="*/ 1487156 h 1977705"/>
              <a:gd name="connsiteX22" fmla="*/ 700074 w 1080504"/>
              <a:gd name="connsiteY22" fmla="*/ 165798 h 1977705"/>
              <a:gd name="connsiteX23" fmla="*/ 700074 w 1080504"/>
              <a:gd name="connsiteY23" fmla="*/ 427055 h 1977705"/>
              <a:gd name="connsiteX24" fmla="*/ 705098 w 1080504"/>
              <a:gd name="connsiteY24" fmla="*/ 552659 h 1977705"/>
              <a:gd name="connsiteX25" fmla="*/ 745291 w 1080504"/>
              <a:gd name="connsiteY25" fmla="*/ 622998 h 1977705"/>
              <a:gd name="connsiteX26" fmla="*/ 775436 w 1080504"/>
              <a:gd name="connsiteY26" fmla="*/ 728505 h 1977705"/>
              <a:gd name="connsiteX27" fmla="*/ 790509 w 1080504"/>
              <a:gd name="connsiteY27" fmla="*/ 828989 h 1977705"/>
              <a:gd name="connsiteX28" fmla="*/ 760364 w 1080504"/>
              <a:gd name="connsiteY28" fmla="*/ 989763 h 1977705"/>
              <a:gd name="connsiteX29" fmla="*/ 765388 w 1080504"/>
              <a:gd name="connsiteY29" fmla="*/ 1080198 h 1977705"/>
              <a:gd name="connsiteX30" fmla="*/ 765388 w 1080504"/>
              <a:gd name="connsiteY30" fmla="*/ 1230923 h 1977705"/>
              <a:gd name="connsiteX31" fmla="*/ 750316 w 1080504"/>
              <a:gd name="connsiteY31" fmla="*/ 1291213 h 1977705"/>
              <a:gd name="connsiteX32" fmla="*/ 705098 w 1080504"/>
              <a:gd name="connsiteY32" fmla="*/ 1431890 h 1977705"/>
              <a:gd name="connsiteX33" fmla="*/ 679977 w 1080504"/>
              <a:gd name="connsiteY33" fmla="*/ 1577591 h 1977705"/>
              <a:gd name="connsiteX34" fmla="*/ 659880 w 1080504"/>
              <a:gd name="connsiteY34" fmla="*/ 1663002 h 1977705"/>
              <a:gd name="connsiteX35" fmla="*/ 685001 w 1080504"/>
              <a:gd name="connsiteY35" fmla="*/ 1738365 h 1977705"/>
              <a:gd name="connsiteX36" fmla="*/ 720171 w 1080504"/>
              <a:gd name="connsiteY36" fmla="*/ 1763486 h 1977705"/>
              <a:gd name="connsiteX37" fmla="*/ 765388 w 1080504"/>
              <a:gd name="connsiteY37" fmla="*/ 1763486 h 1977705"/>
              <a:gd name="connsiteX38" fmla="*/ 820654 w 1080504"/>
              <a:gd name="connsiteY38" fmla="*/ 1743389 h 1977705"/>
              <a:gd name="connsiteX39" fmla="*/ 870896 w 1080504"/>
              <a:gd name="connsiteY39" fmla="*/ 1688123 h 1977705"/>
              <a:gd name="connsiteX40" fmla="*/ 890993 w 1080504"/>
              <a:gd name="connsiteY40" fmla="*/ 1562519 h 1977705"/>
              <a:gd name="connsiteX41" fmla="*/ 926162 w 1080504"/>
              <a:gd name="connsiteY41" fmla="*/ 1487156 h 1977705"/>
              <a:gd name="connsiteX42" fmla="*/ 1001524 w 1080504"/>
              <a:gd name="connsiteY42" fmla="*/ 1421842 h 1977705"/>
              <a:gd name="connsiteX43" fmla="*/ 1061815 w 1080504"/>
              <a:gd name="connsiteY43" fmla="*/ 1245996 h 1977705"/>
              <a:gd name="connsiteX44" fmla="*/ 1076887 w 1080504"/>
              <a:gd name="connsiteY44" fmla="*/ 1170633 h 1977705"/>
              <a:gd name="connsiteX45" fmla="*/ 1076887 w 1080504"/>
              <a:gd name="connsiteY45" fmla="*/ 1065125 h 1977705"/>
              <a:gd name="connsiteX46" fmla="*/ 1036694 w 1080504"/>
              <a:gd name="connsiteY46" fmla="*/ 964642 h 1977705"/>
              <a:gd name="connsiteX47" fmla="*/ 1026645 w 1080504"/>
              <a:gd name="connsiteY47" fmla="*/ 879231 h 1977705"/>
              <a:gd name="connsiteX0" fmla="*/ 262971 w 1080504"/>
              <a:gd name="connsiteY0" fmla="*/ 0 h 1907367"/>
              <a:gd name="connsiteX1" fmla="*/ 293116 w 1080504"/>
              <a:gd name="connsiteY1" fmla="*/ 246185 h 1907367"/>
              <a:gd name="connsiteX2" fmla="*/ 293116 w 1080504"/>
              <a:gd name="connsiteY2" fmla="*/ 271306 h 1907367"/>
              <a:gd name="connsiteX3" fmla="*/ 293116 w 1080504"/>
              <a:gd name="connsiteY3" fmla="*/ 406959 h 1907367"/>
              <a:gd name="connsiteX4" fmla="*/ 293116 w 1080504"/>
              <a:gd name="connsiteY4" fmla="*/ 507442 h 1907367"/>
              <a:gd name="connsiteX5" fmla="*/ 252922 w 1080504"/>
              <a:gd name="connsiteY5" fmla="*/ 602902 h 1907367"/>
              <a:gd name="connsiteX6" fmla="*/ 222777 w 1080504"/>
              <a:gd name="connsiteY6" fmla="*/ 678264 h 1907367"/>
              <a:gd name="connsiteX7" fmla="*/ 217753 w 1080504"/>
              <a:gd name="connsiteY7" fmla="*/ 738554 h 1907367"/>
              <a:gd name="connsiteX8" fmla="*/ 257946 w 1080504"/>
              <a:gd name="connsiteY8" fmla="*/ 839038 h 1907367"/>
              <a:gd name="connsiteX9" fmla="*/ 298140 w 1080504"/>
              <a:gd name="connsiteY9" fmla="*/ 919425 h 1907367"/>
              <a:gd name="connsiteX10" fmla="*/ 373502 w 1080504"/>
              <a:gd name="connsiteY10" fmla="*/ 1075174 h 1907367"/>
              <a:gd name="connsiteX11" fmla="*/ 378527 w 1080504"/>
              <a:gd name="connsiteY11" fmla="*/ 1150537 h 1907367"/>
              <a:gd name="connsiteX12" fmla="*/ 378527 w 1080504"/>
              <a:gd name="connsiteY12" fmla="*/ 1230924 h 1907367"/>
              <a:gd name="connsiteX13" fmla="*/ 343357 w 1080504"/>
              <a:gd name="connsiteY13" fmla="*/ 1311310 h 1907367"/>
              <a:gd name="connsiteX14" fmla="*/ 11762 w 1080504"/>
              <a:gd name="connsiteY14" fmla="*/ 1773535 h 1907367"/>
              <a:gd name="connsiteX15" fmla="*/ 82100 w 1080504"/>
              <a:gd name="connsiteY15" fmla="*/ 1899139 h 1907367"/>
              <a:gd name="connsiteX16" fmla="*/ 157463 w 1080504"/>
              <a:gd name="connsiteY16" fmla="*/ 1889091 h 1907367"/>
              <a:gd name="connsiteX17" fmla="*/ 227801 w 1080504"/>
              <a:gd name="connsiteY17" fmla="*/ 1838849 h 1907367"/>
              <a:gd name="connsiteX18" fmla="*/ 303164 w 1080504"/>
              <a:gd name="connsiteY18" fmla="*/ 1758462 h 1907367"/>
              <a:gd name="connsiteX19" fmla="*/ 413696 w 1080504"/>
              <a:gd name="connsiteY19" fmla="*/ 1597688 h 1907367"/>
              <a:gd name="connsiteX20" fmla="*/ 489058 w 1080504"/>
              <a:gd name="connsiteY20" fmla="*/ 1416818 h 1907367"/>
              <a:gd name="connsiteX21" fmla="*/ 700074 w 1080504"/>
              <a:gd name="connsiteY21" fmla="*/ 95460 h 1907367"/>
              <a:gd name="connsiteX22" fmla="*/ 700074 w 1080504"/>
              <a:gd name="connsiteY22" fmla="*/ 356717 h 1907367"/>
              <a:gd name="connsiteX23" fmla="*/ 705098 w 1080504"/>
              <a:gd name="connsiteY23" fmla="*/ 482321 h 1907367"/>
              <a:gd name="connsiteX24" fmla="*/ 745291 w 1080504"/>
              <a:gd name="connsiteY24" fmla="*/ 552660 h 1907367"/>
              <a:gd name="connsiteX25" fmla="*/ 775436 w 1080504"/>
              <a:gd name="connsiteY25" fmla="*/ 658167 h 1907367"/>
              <a:gd name="connsiteX26" fmla="*/ 790509 w 1080504"/>
              <a:gd name="connsiteY26" fmla="*/ 758651 h 1907367"/>
              <a:gd name="connsiteX27" fmla="*/ 760364 w 1080504"/>
              <a:gd name="connsiteY27" fmla="*/ 919425 h 1907367"/>
              <a:gd name="connsiteX28" fmla="*/ 765388 w 1080504"/>
              <a:gd name="connsiteY28" fmla="*/ 1009860 h 1907367"/>
              <a:gd name="connsiteX29" fmla="*/ 765388 w 1080504"/>
              <a:gd name="connsiteY29" fmla="*/ 1160585 h 1907367"/>
              <a:gd name="connsiteX30" fmla="*/ 750316 w 1080504"/>
              <a:gd name="connsiteY30" fmla="*/ 1220875 h 1907367"/>
              <a:gd name="connsiteX31" fmla="*/ 705098 w 1080504"/>
              <a:gd name="connsiteY31" fmla="*/ 1361552 h 1907367"/>
              <a:gd name="connsiteX32" fmla="*/ 679977 w 1080504"/>
              <a:gd name="connsiteY32" fmla="*/ 1507253 h 1907367"/>
              <a:gd name="connsiteX33" fmla="*/ 659880 w 1080504"/>
              <a:gd name="connsiteY33" fmla="*/ 1592664 h 1907367"/>
              <a:gd name="connsiteX34" fmla="*/ 685001 w 1080504"/>
              <a:gd name="connsiteY34" fmla="*/ 1668027 h 1907367"/>
              <a:gd name="connsiteX35" fmla="*/ 720171 w 1080504"/>
              <a:gd name="connsiteY35" fmla="*/ 1693148 h 1907367"/>
              <a:gd name="connsiteX36" fmla="*/ 765388 w 1080504"/>
              <a:gd name="connsiteY36" fmla="*/ 1693148 h 1907367"/>
              <a:gd name="connsiteX37" fmla="*/ 820654 w 1080504"/>
              <a:gd name="connsiteY37" fmla="*/ 1673051 h 1907367"/>
              <a:gd name="connsiteX38" fmla="*/ 870896 w 1080504"/>
              <a:gd name="connsiteY38" fmla="*/ 1617785 h 1907367"/>
              <a:gd name="connsiteX39" fmla="*/ 890993 w 1080504"/>
              <a:gd name="connsiteY39" fmla="*/ 1492181 h 1907367"/>
              <a:gd name="connsiteX40" fmla="*/ 926162 w 1080504"/>
              <a:gd name="connsiteY40" fmla="*/ 1416818 h 1907367"/>
              <a:gd name="connsiteX41" fmla="*/ 1001524 w 1080504"/>
              <a:gd name="connsiteY41" fmla="*/ 1351504 h 1907367"/>
              <a:gd name="connsiteX42" fmla="*/ 1061815 w 1080504"/>
              <a:gd name="connsiteY42" fmla="*/ 1175658 h 1907367"/>
              <a:gd name="connsiteX43" fmla="*/ 1076887 w 1080504"/>
              <a:gd name="connsiteY43" fmla="*/ 1100295 h 1907367"/>
              <a:gd name="connsiteX44" fmla="*/ 1076887 w 1080504"/>
              <a:gd name="connsiteY44" fmla="*/ 994787 h 1907367"/>
              <a:gd name="connsiteX45" fmla="*/ 1036694 w 1080504"/>
              <a:gd name="connsiteY45" fmla="*/ 894304 h 1907367"/>
              <a:gd name="connsiteX46" fmla="*/ 1026645 w 1080504"/>
              <a:gd name="connsiteY46" fmla="*/ 808893 h 1907367"/>
              <a:gd name="connsiteX0" fmla="*/ 293116 w 1080504"/>
              <a:gd name="connsiteY0" fmla="*/ 197750 h 1858932"/>
              <a:gd name="connsiteX1" fmla="*/ 293116 w 1080504"/>
              <a:gd name="connsiteY1" fmla="*/ 222871 h 1858932"/>
              <a:gd name="connsiteX2" fmla="*/ 293116 w 1080504"/>
              <a:gd name="connsiteY2" fmla="*/ 358524 h 1858932"/>
              <a:gd name="connsiteX3" fmla="*/ 293116 w 1080504"/>
              <a:gd name="connsiteY3" fmla="*/ 459007 h 1858932"/>
              <a:gd name="connsiteX4" fmla="*/ 252922 w 1080504"/>
              <a:gd name="connsiteY4" fmla="*/ 554467 h 1858932"/>
              <a:gd name="connsiteX5" fmla="*/ 222777 w 1080504"/>
              <a:gd name="connsiteY5" fmla="*/ 629829 h 1858932"/>
              <a:gd name="connsiteX6" fmla="*/ 217753 w 1080504"/>
              <a:gd name="connsiteY6" fmla="*/ 690119 h 1858932"/>
              <a:gd name="connsiteX7" fmla="*/ 257946 w 1080504"/>
              <a:gd name="connsiteY7" fmla="*/ 790603 h 1858932"/>
              <a:gd name="connsiteX8" fmla="*/ 298140 w 1080504"/>
              <a:gd name="connsiteY8" fmla="*/ 870990 h 1858932"/>
              <a:gd name="connsiteX9" fmla="*/ 373502 w 1080504"/>
              <a:gd name="connsiteY9" fmla="*/ 1026739 h 1858932"/>
              <a:gd name="connsiteX10" fmla="*/ 378527 w 1080504"/>
              <a:gd name="connsiteY10" fmla="*/ 1102102 h 1858932"/>
              <a:gd name="connsiteX11" fmla="*/ 378527 w 1080504"/>
              <a:gd name="connsiteY11" fmla="*/ 1182489 h 1858932"/>
              <a:gd name="connsiteX12" fmla="*/ 343357 w 1080504"/>
              <a:gd name="connsiteY12" fmla="*/ 1262875 h 1858932"/>
              <a:gd name="connsiteX13" fmla="*/ 11762 w 1080504"/>
              <a:gd name="connsiteY13" fmla="*/ 1725100 h 1858932"/>
              <a:gd name="connsiteX14" fmla="*/ 82100 w 1080504"/>
              <a:gd name="connsiteY14" fmla="*/ 1850704 h 1858932"/>
              <a:gd name="connsiteX15" fmla="*/ 157463 w 1080504"/>
              <a:gd name="connsiteY15" fmla="*/ 1840656 h 1858932"/>
              <a:gd name="connsiteX16" fmla="*/ 227801 w 1080504"/>
              <a:gd name="connsiteY16" fmla="*/ 1790414 h 1858932"/>
              <a:gd name="connsiteX17" fmla="*/ 303164 w 1080504"/>
              <a:gd name="connsiteY17" fmla="*/ 1710027 h 1858932"/>
              <a:gd name="connsiteX18" fmla="*/ 413696 w 1080504"/>
              <a:gd name="connsiteY18" fmla="*/ 1549253 h 1858932"/>
              <a:gd name="connsiteX19" fmla="*/ 489058 w 1080504"/>
              <a:gd name="connsiteY19" fmla="*/ 1368383 h 1858932"/>
              <a:gd name="connsiteX20" fmla="*/ 700074 w 1080504"/>
              <a:gd name="connsiteY20" fmla="*/ 47025 h 1858932"/>
              <a:gd name="connsiteX21" fmla="*/ 700074 w 1080504"/>
              <a:gd name="connsiteY21" fmla="*/ 308282 h 1858932"/>
              <a:gd name="connsiteX22" fmla="*/ 705098 w 1080504"/>
              <a:gd name="connsiteY22" fmla="*/ 433886 h 1858932"/>
              <a:gd name="connsiteX23" fmla="*/ 745291 w 1080504"/>
              <a:gd name="connsiteY23" fmla="*/ 504225 h 1858932"/>
              <a:gd name="connsiteX24" fmla="*/ 775436 w 1080504"/>
              <a:gd name="connsiteY24" fmla="*/ 609732 h 1858932"/>
              <a:gd name="connsiteX25" fmla="*/ 790509 w 1080504"/>
              <a:gd name="connsiteY25" fmla="*/ 710216 h 1858932"/>
              <a:gd name="connsiteX26" fmla="*/ 760364 w 1080504"/>
              <a:gd name="connsiteY26" fmla="*/ 870990 h 1858932"/>
              <a:gd name="connsiteX27" fmla="*/ 765388 w 1080504"/>
              <a:gd name="connsiteY27" fmla="*/ 961425 h 1858932"/>
              <a:gd name="connsiteX28" fmla="*/ 765388 w 1080504"/>
              <a:gd name="connsiteY28" fmla="*/ 1112150 h 1858932"/>
              <a:gd name="connsiteX29" fmla="*/ 750316 w 1080504"/>
              <a:gd name="connsiteY29" fmla="*/ 1172440 h 1858932"/>
              <a:gd name="connsiteX30" fmla="*/ 705098 w 1080504"/>
              <a:gd name="connsiteY30" fmla="*/ 1313117 h 1858932"/>
              <a:gd name="connsiteX31" fmla="*/ 679977 w 1080504"/>
              <a:gd name="connsiteY31" fmla="*/ 1458818 h 1858932"/>
              <a:gd name="connsiteX32" fmla="*/ 659880 w 1080504"/>
              <a:gd name="connsiteY32" fmla="*/ 1544229 h 1858932"/>
              <a:gd name="connsiteX33" fmla="*/ 685001 w 1080504"/>
              <a:gd name="connsiteY33" fmla="*/ 1619592 h 1858932"/>
              <a:gd name="connsiteX34" fmla="*/ 720171 w 1080504"/>
              <a:gd name="connsiteY34" fmla="*/ 1644713 h 1858932"/>
              <a:gd name="connsiteX35" fmla="*/ 765388 w 1080504"/>
              <a:gd name="connsiteY35" fmla="*/ 1644713 h 1858932"/>
              <a:gd name="connsiteX36" fmla="*/ 820654 w 1080504"/>
              <a:gd name="connsiteY36" fmla="*/ 1624616 h 1858932"/>
              <a:gd name="connsiteX37" fmla="*/ 870896 w 1080504"/>
              <a:gd name="connsiteY37" fmla="*/ 1569350 h 1858932"/>
              <a:gd name="connsiteX38" fmla="*/ 890993 w 1080504"/>
              <a:gd name="connsiteY38" fmla="*/ 1443746 h 1858932"/>
              <a:gd name="connsiteX39" fmla="*/ 926162 w 1080504"/>
              <a:gd name="connsiteY39" fmla="*/ 1368383 h 1858932"/>
              <a:gd name="connsiteX40" fmla="*/ 1001524 w 1080504"/>
              <a:gd name="connsiteY40" fmla="*/ 1303069 h 1858932"/>
              <a:gd name="connsiteX41" fmla="*/ 1061815 w 1080504"/>
              <a:gd name="connsiteY41" fmla="*/ 1127223 h 1858932"/>
              <a:gd name="connsiteX42" fmla="*/ 1076887 w 1080504"/>
              <a:gd name="connsiteY42" fmla="*/ 1051860 h 1858932"/>
              <a:gd name="connsiteX43" fmla="*/ 1076887 w 1080504"/>
              <a:gd name="connsiteY43" fmla="*/ 946352 h 1858932"/>
              <a:gd name="connsiteX44" fmla="*/ 1036694 w 1080504"/>
              <a:gd name="connsiteY44" fmla="*/ 845869 h 1858932"/>
              <a:gd name="connsiteX45" fmla="*/ 1026645 w 1080504"/>
              <a:gd name="connsiteY45" fmla="*/ 760458 h 1858932"/>
              <a:gd name="connsiteX0" fmla="*/ 293116 w 1080504"/>
              <a:gd name="connsiteY0" fmla="*/ 222871 h 1858932"/>
              <a:gd name="connsiteX1" fmla="*/ 293116 w 1080504"/>
              <a:gd name="connsiteY1" fmla="*/ 358524 h 1858932"/>
              <a:gd name="connsiteX2" fmla="*/ 293116 w 1080504"/>
              <a:gd name="connsiteY2" fmla="*/ 459007 h 1858932"/>
              <a:gd name="connsiteX3" fmla="*/ 252922 w 1080504"/>
              <a:gd name="connsiteY3" fmla="*/ 554467 h 1858932"/>
              <a:gd name="connsiteX4" fmla="*/ 222777 w 1080504"/>
              <a:gd name="connsiteY4" fmla="*/ 629829 h 1858932"/>
              <a:gd name="connsiteX5" fmla="*/ 217753 w 1080504"/>
              <a:gd name="connsiteY5" fmla="*/ 690119 h 1858932"/>
              <a:gd name="connsiteX6" fmla="*/ 257946 w 1080504"/>
              <a:gd name="connsiteY6" fmla="*/ 790603 h 1858932"/>
              <a:gd name="connsiteX7" fmla="*/ 298140 w 1080504"/>
              <a:gd name="connsiteY7" fmla="*/ 870990 h 1858932"/>
              <a:gd name="connsiteX8" fmla="*/ 373502 w 1080504"/>
              <a:gd name="connsiteY8" fmla="*/ 1026739 h 1858932"/>
              <a:gd name="connsiteX9" fmla="*/ 378527 w 1080504"/>
              <a:gd name="connsiteY9" fmla="*/ 1102102 h 1858932"/>
              <a:gd name="connsiteX10" fmla="*/ 378527 w 1080504"/>
              <a:gd name="connsiteY10" fmla="*/ 1182489 h 1858932"/>
              <a:gd name="connsiteX11" fmla="*/ 343357 w 1080504"/>
              <a:gd name="connsiteY11" fmla="*/ 1262875 h 1858932"/>
              <a:gd name="connsiteX12" fmla="*/ 11762 w 1080504"/>
              <a:gd name="connsiteY12" fmla="*/ 1725100 h 1858932"/>
              <a:gd name="connsiteX13" fmla="*/ 82100 w 1080504"/>
              <a:gd name="connsiteY13" fmla="*/ 1850704 h 1858932"/>
              <a:gd name="connsiteX14" fmla="*/ 157463 w 1080504"/>
              <a:gd name="connsiteY14" fmla="*/ 1840656 h 1858932"/>
              <a:gd name="connsiteX15" fmla="*/ 227801 w 1080504"/>
              <a:gd name="connsiteY15" fmla="*/ 1790414 h 1858932"/>
              <a:gd name="connsiteX16" fmla="*/ 303164 w 1080504"/>
              <a:gd name="connsiteY16" fmla="*/ 1710027 h 1858932"/>
              <a:gd name="connsiteX17" fmla="*/ 413696 w 1080504"/>
              <a:gd name="connsiteY17" fmla="*/ 1549253 h 1858932"/>
              <a:gd name="connsiteX18" fmla="*/ 489058 w 1080504"/>
              <a:gd name="connsiteY18" fmla="*/ 1368383 h 1858932"/>
              <a:gd name="connsiteX19" fmla="*/ 700074 w 1080504"/>
              <a:gd name="connsiteY19" fmla="*/ 47025 h 1858932"/>
              <a:gd name="connsiteX20" fmla="*/ 700074 w 1080504"/>
              <a:gd name="connsiteY20" fmla="*/ 308282 h 1858932"/>
              <a:gd name="connsiteX21" fmla="*/ 705098 w 1080504"/>
              <a:gd name="connsiteY21" fmla="*/ 433886 h 1858932"/>
              <a:gd name="connsiteX22" fmla="*/ 745291 w 1080504"/>
              <a:gd name="connsiteY22" fmla="*/ 504225 h 1858932"/>
              <a:gd name="connsiteX23" fmla="*/ 775436 w 1080504"/>
              <a:gd name="connsiteY23" fmla="*/ 609732 h 1858932"/>
              <a:gd name="connsiteX24" fmla="*/ 790509 w 1080504"/>
              <a:gd name="connsiteY24" fmla="*/ 710216 h 1858932"/>
              <a:gd name="connsiteX25" fmla="*/ 760364 w 1080504"/>
              <a:gd name="connsiteY25" fmla="*/ 870990 h 1858932"/>
              <a:gd name="connsiteX26" fmla="*/ 765388 w 1080504"/>
              <a:gd name="connsiteY26" fmla="*/ 961425 h 1858932"/>
              <a:gd name="connsiteX27" fmla="*/ 765388 w 1080504"/>
              <a:gd name="connsiteY27" fmla="*/ 1112150 h 1858932"/>
              <a:gd name="connsiteX28" fmla="*/ 750316 w 1080504"/>
              <a:gd name="connsiteY28" fmla="*/ 1172440 h 1858932"/>
              <a:gd name="connsiteX29" fmla="*/ 705098 w 1080504"/>
              <a:gd name="connsiteY29" fmla="*/ 1313117 h 1858932"/>
              <a:gd name="connsiteX30" fmla="*/ 679977 w 1080504"/>
              <a:gd name="connsiteY30" fmla="*/ 1458818 h 1858932"/>
              <a:gd name="connsiteX31" fmla="*/ 659880 w 1080504"/>
              <a:gd name="connsiteY31" fmla="*/ 1544229 h 1858932"/>
              <a:gd name="connsiteX32" fmla="*/ 685001 w 1080504"/>
              <a:gd name="connsiteY32" fmla="*/ 1619592 h 1858932"/>
              <a:gd name="connsiteX33" fmla="*/ 720171 w 1080504"/>
              <a:gd name="connsiteY33" fmla="*/ 1644713 h 1858932"/>
              <a:gd name="connsiteX34" fmla="*/ 765388 w 1080504"/>
              <a:gd name="connsiteY34" fmla="*/ 1644713 h 1858932"/>
              <a:gd name="connsiteX35" fmla="*/ 820654 w 1080504"/>
              <a:gd name="connsiteY35" fmla="*/ 1624616 h 1858932"/>
              <a:gd name="connsiteX36" fmla="*/ 870896 w 1080504"/>
              <a:gd name="connsiteY36" fmla="*/ 1569350 h 1858932"/>
              <a:gd name="connsiteX37" fmla="*/ 890993 w 1080504"/>
              <a:gd name="connsiteY37" fmla="*/ 1443746 h 1858932"/>
              <a:gd name="connsiteX38" fmla="*/ 926162 w 1080504"/>
              <a:gd name="connsiteY38" fmla="*/ 1368383 h 1858932"/>
              <a:gd name="connsiteX39" fmla="*/ 1001524 w 1080504"/>
              <a:gd name="connsiteY39" fmla="*/ 1303069 h 1858932"/>
              <a:gd name="connsiteX40" fmla="*/ 1061815 w 1080504"/>
              <a:gd name="connsiteY40" fmla="*/ 1127223 h 1858932"/>
              <a:gd name="connsiteX41" fmla="*/ 1076887 w 1080504"/>
              <a:gd name="connsiteY41" fmla="*/ 1051860 h 1858932"/>
              <a:gd name="connsiteX42" fmla="*/ 1076887 w 1080504"/>
              <a:gd name="connsiteY42" fmla="*/ 946352 h 1858932"/>
              <a:gd name="connsiteX43" fmla="*/ 1036694 w 1080504"/>
              <a:gd name="connsiteY43" fmla="*/ 845869 h 1858932"/>
              <a:gd name="connsiteX44" fmla="*/ 1026645 w 1080504"/>
              <a:gd name="connsiteY44" fmla="*/ 760458 h 1858932"/>
              <a:gd name="connsiteX0" fmla="*/ 293116 w 1080504"/>
              <a:gd name="connsiteY0" fmla="*/ 358524 h 1858932"/>
              <a:gd name="connsiteX1" fmla="*/ 293116 w 1080504"/>
              <a:gd name="connsiteY1" fmla="*/ 459007 h 1858932"/>
              <a:gd name="connsiteX2" fmla="*/ 252922 w 1080504"/>
              <a:gd name="connsiteY2" fmla="*/ 554467 h 1858932"/>
              <a:gd name="connsiteX3" fmla="*/ 222777 w 1080504"/>
              <a:gd name="connsiteY3" fmla="*/ 629829 h 1858932"/>
              <a:gd name="connsiteX4" fmla="*/ 217753 w 1080504"/>
              <a:gd name="connsiteY4" fmla="*/ 690119 h 1858932"/>
              <a:gd name="connsiteX5" fmla="*/ 257946 w 1080504"/>
              <a:gd name="connsiteY5" fmla="*/ 790603 h 1858932"/>
              <a:gd name="connsiteX6" fmla="*/ 298140 w 1080504"/>
              <a:gd name="connsiteY6" fmla="*/ 870990 h 1858932"/>
              <a:gd name="connsiteX7" fmla="*/ 373502 w 1080504"/>
              <a:gd name="connsiteY7" fmla="*/ 1026739 h 1858932"/>
              <a:gd name="connsiteX8" fmla="*/ 378527 w 1080504"/>
              <a:gd name="connsiteY8" fmla="*/ 1102102 h 1858932"/>
              <a:gd name="connsiteX9" fmla="*/ 378527 w 1080504"/>
              <a:gd name="connsiteY9" fmla="*/ 1182489 h 1858932"/>
              <a:gd name="connsiteX10" fmla="*/ 343357 w 1080504"/>
              <a:gd name="connsiteY10" fmla="*/ 1262875 h 1858932"/>
              <a:gd name="connsiteX11" fmla="*/ 11762 w 1080504"/>
              <a:gd name="connsiteY11" fmla="*/ 1725100 h 1858932"/>
              <a:gd name="connsiteX12" fmla="*/ 82100 w 1080504"/>
              <a:gd name="connsiteY12" fmla="*/ 1850704 h 1858932"/>
              <a:gd name="connsiteX13" fmla="*/ 157463 w 1080504"/>
              <a:gd name="connsiteY13" fmla="*/ 1840656 h 1858932"/>
              <a:gd name="connsiteX14" fmla="*/ 227801 w 1080504"/>
              <a:gd name="connsiteY14" fmla="*/ 1790414 h 1858932"/>
              <a:gd name="connsiteX15" fmla="*/ 303164 w 1080504"/>
              <a:gd name="connsiteY15" fmla="*/ 1710027 h 1858932"/>
              <a:gd name="connsiteX16" fmla="*/ 413696 w 1080504"/>
              <a:gd name="connsiteY16" fmla="*/ 1549253 h 1858932"/>
              <a:gd name="connsiteX17" fmla="*/ 489058 w 1080504"/>
              <a:gd name="connsiteY17" fmla="*/ 1368383 h 1858932"/>
              <a:gd name="connsiteX18" fmla="*/ 700074 w 1080504"/>
              <a:gd name="connsiteY18" fmla="*/ 47025 h 1858932"/>
              <a:gd name="connsiteX19" fmla="*/ 700074 w 1080504"/>
              <a:gd name="connsiteY19" fmla="*/ 308282 h 1858932"/>
              <a:gd name="connsiteX20" fmla="*/ 705098 w 1080504"/>
              <a:gd name="connsiteY20" fmla="*/ 433886 h 1858932"/>
              <a:gd name="connsiteX21" fmla="*/ 745291 w 1080504"/>
              <a:gd name="connsiteY21" fmla="*/ 504225 h 1858932"/>
              <a:gd name="connsiteX22" fmla="*/ 775436 w 1080504"/>
              <a:gd name="connsiteY22" fmla="*/ 609732 h 1858932"/>
              <a:gd name="connsiteX23" fmla="*/ 790509 w 1080504"/>
              <a:gd name="connsiteY23" fmla="*/ 710216 h 1858932"/>
              <a:gd name="connsiteX24" fmla="*/ 760364 w 1080504"/>
              <a:gd name="connsiteY24" fmla="*/ 870990 h 1858932"/>
              <a:gd name="connsiteX25" fmla="*/ 765388 w 1080504"/>
              <a:gd name="connsiteY25" fmla="*/ 961425 h 1858932"/>
              <a:gd name="connsiteX26" fmla="*/ 765388 w 1080504"/>
              <a:gd name="connsiteY26" fmla="*/ 1112150 h 1858932"/>
              <a:gd name="connsiteX27" fmla="*/ 750316 w 1080504"/>
              <a:gd name="connsiteY27" fmla="*/ 1172440 h 1858932"/>
              <a:gd name="connsiteX28" fmla="*/ 705098 w 1080504"/>
              <a:gd name="connsiteY28" fmla="*/ 1313117 h 1858932"/>
              <a:gd name="connsiteX29" fmla="*/ 679977 w 1080504"/>
              <a:gd name="connsiteY29" fmla="*/ 1458818 h 1858932"/>
              <a:gd name="connsiteX30" fmla="*/ 659880 w 1080504"/>
              <a:gd name="connsiteY30" fmla="*/ 1544229 h 1858932"/>
              <a:gd name="connsiteX31" fmla="*/ 685001 w 1080504"/>
              <a:gd name="connsiteY31" fmla="*/ 1619592 h 1858932"/>
              <a:gd name="connsiteX32" fmla="*/ 720171 w 1080504"/>
              <a:gd name="connsiteY32" fmla="*/ 1644713 h 1858932"/>
              <a:gd name="connsiteX33" fmla="*/ 765388 w 1080504"/>
              <a:gd name="connsiteY33" fmla="*/ 1644713 h 1858932"/>
              <a:gd name="connsiteX34" fmla="*/ 820654 w 1080504"/>
              <a:gd name="connsiteY34" fmla="*/ 1624616 h 1858932"/>
              <a:gd name="connsiteX35" fmla="*/ 870896 w 1080504"/>
              <a:gd name="connsiteY35" fmla="*/ 1569350 h 1858932"/>
              <a:gd name="connsiteX36" fmla="*/ 890993 w 1080504"/>
              <a:gd name="connsiteY36" fmla="*/ 1443746 h 1858932"/>
              <a:gd name="connsiteX37" fmla="*/ 926162 w 1080504"/>
              <a:gd name="connsiteY37" fmla="*/ 1368383 h 1858932"/>
              <a:gd name="connsiteX38" fmla="*/ 1001524 w 1080504"/>
              <a:gd name="connsiteY38" fmla="*/ 1303069 h 1858932"/>
              <a:gd name="connsiteX39" fmla="*/ 1061815 w 1080504"/>
              <a:gd name="connsiteY39" fmla="*/ 1127223 h 1858932"/>
              <a:gd name="connsiteX40" fmla="*/ 1076887 w 1080504"/>
              <a:gd name="connsiteY40" fmla="*/ 1051860 h 1858932"/>
              <a:gd name="connsiteX41" fmla="*/ 1076887 w 1080504"/>
              <a:gd name="connsiteY41" fmla="*/ 946352 h 1858932"/>
              <a:gd name="connsiteX42" fmla="*/ 1036694 w 1080504"/>
              <a:gd name="connsiteY42" fmla="*/ 845869 h 1858932"/>
              <a:gd name="connsiteX43" fmla="*/ 1026645 w 1080504"/>
              <a:gd name="connsiteY43" fmla="*/ 760458 h 1858932"/>
              <a:gd name="connsiteX0" fmla="*/ 293116 w 1080504"/>
              <a:gd name="connsiteY0" fmla="*/ 459007 h 1858932"/>
              <a:gd name="connsiteX1" fmla="*/ 252922 w 1080504"/>
              <a:gd name="connsiteY1" fmla="*/ 554467 h 1858932"/>
              <a:gd name="connsiteX2" fmla="*/ 222777 w 1080504"/>
              <a:gd name="connsiteY2" fmla="*/ 629829 h 1858932"/>
              <a:gd name="connsiteX3" fmla="*/ 217753 w 1080504"/>
              <a:gd name="connsiteY3" fmla="*/ 690119 h 1858932"/>
              <a:gd name="connsiteX4" fmla="*/ 257946 w 1080504"/>
              <a:gd name="connsiteY4" fmla="*/ 790603 h 1858932"/>
              <a:gd name="connsiteX5" fmla="*/ 298140 w 1080504"/>
              <a:gd name="connsiteY5" fmla="*/ 870990 h 1858932"/>
              <a:gd name="connsiteX6" fmla="*/ 373502 w 1080504"/>
              <a:gd name="connsiteY6" fmla="*/ 1026739 h 1858932"/>
              <a:gd name="connsiteX7" fmla="*/ 378527 w 1080504"/>
              <a:gd name="connsiteY7" fmla="*/ 1102102 h 1858932"/>
              <a:gd name="connsiteX8" fmla="*/ 378527 w 1080504"/>
              <a:gd name="connsiteY8" fmla="*/ 1182489 h 1858932"/>
              <a:gd name="connsiteX9" fmla="*/ 343357 w 1080504"/>
              <a:gd name="connsiteY9" fmla="*/ 1262875 h 1858932"/>
              <a:gd name="connsiteX10" fmla="*/ 11762 w 1080504"/>
              <a:gd name="connsiteY10" fmla="*/ 1725100 h 1858932"/>
              <a:gd name="connsiteX11" fmla="*/ 82100 w 1080504"/>
              <a:gd name="connsiteY11" fmla="*/ 1850704 h 1858932"/>
              <a:gd name="connsiteX12" fmla="*/ 157463 w 1080504"/>
              <a:gd name="connsiteY12" fmla="*/ 1840656 h 1858932"/>
              <a:gd name="connsiteX13" fmla="*/ 227801 w 1080504"/>
              <a:gd name="connsiteY13" fmla="*/ 1790414 h 1858932"/>
              <a:gd name="connsiteX14" fmla="*/ 303164 w 1080504"/>
              <a:gd name="connsiteY14" fmla="*/ 1710027 h 1858932"/>
              <a:gd name="connsiteX15" fmla="*/ 413696 w 1080504"/>
              <a:gd name="connsiteY15" fmla="*/ 1549253 h 1858932"/>
              <a:gd name="connsiteX16" fmla="*/ 489058 w 1080504"/>
              <a:gd name="connsiteY16" fmla="*/ 1368383 h 1858932"/>
              <a:gd name="connsiteX17" fmla="*/ 700074 w 1080504"/>
              <a:gd name="connsiteY17" fmla="*/ 47025 h 1858932"/>
              <a:gd name="connsiteX18" fmla="*/ 700074 w 1080504"/>
              <a:gd name="connsiteY18" fmla="*/ 308282 h 1858932"/>
              <a:gd name="connsiteX19" fmla="*/ 705098 w 1080504"/>
              <a:gd name="connsiteY19" fmla="*/ 433886 h 1858932"/>
              <a:gd name="connsiteX20" fmla="*/ 745291 w 1080504"/>
              <a:gd name="connsiteY20" fmla="*/ 504225 h 1858932"/>
              <a:gd name="connsiteX21" fmla="*/ 775436 w 1080504"/>
              <a:gd name="connsiteY21" fmla="*/ 609732 h 1858932"/>
              <a:gd name="connsiteX22" fmla="*/ 790509 w 1080504"/>
              <a:gd name="connsiteY22" fmla="*/ 710216 h 1858932"/>
              <a:gd name="connsiteX23" fmla="*/ 760364 w 1080504"/>
              <a:gd name="connsiteY23" fmla="*/ 870990 h 1858932"/>
              <a:gd name="connsiteX24" fmla="*/ 765388 w 1080504"/>
              <a:gd name="connsiteY24" fmla="*/ 961425 h 1858932"/>
              <a:gd name="connsiteX25" fmla="*/ 765388 w 1080504"/>
              <a:gd name="connsiteY25" fmla="*/ 1112150 h 1858932"/>
              <a:gd name="connsiteX26" fmla="*/ 750316 w 1080504"/>
              <a:gd name="connsiteY26" fmla="*/ 1172440 h 1858932"/>
              <a:gd name="connsiteX27" fmla="*/ 705098 w 1080504"/>
              <a:gd name="connsiteY27" fmla="*/ 1313117 h 1858932"/>
              <a:gd name="connsiteX28" fmla="*/ 679977 w 1080504"/>
              <a:gd name="connsiteY28" fmla="*/ 1458818 h 1858932"/>
              <a:gd name="connsiteX29" fmla="*/ 659880 w 1080504"/>
              <a:gd name="connsiteY29" fmla="*/ 1544229 h 1858932"/>
              <a:gd name="connsiteX30" fmla="*/ 685001 w 1080504"/>
              <a:gd name="connsiteY30" fmla="*/ 1619592 h 1858932"/>
              <a:gd name="connsiteX31" fmla="*/ 720171 w 1080504"/>
              <a:gd name="connsiteY31" fmla="*/ 1644713 h 1858932"/>
              <a:gd name="connsiteX32" fmla="*/ 765388 w 1080504"/>
              <a:gd name="connsiteY32" fmla="*/ 1644713 h 1858932"/>
              <a:gd name="connsiteX33" fmla="*/ 820654 w 1080504"/>
              <a:gd name="connsiteY33" fmla="*/ 1624616 h 1858932"/>
              <a:gd name="connsiteX34" fmla="*/ 870896 w 1080504"/>
              <a:gd name="connsiteY34" fmla="*/ 1569350 h 1858932"/>
              <a:gd name="connsiteX35" fmla="*/ 890993 w 1080504"/>
              <a:gd name="connsiteY35" fmla="*/ 1443746 h 1858932"/>
              <a:gd name="connsiteX36" fmla="*/ 926162 w 1080504"/>
              <a:gd name="connsiteY36" fmla="*/ 1368383 h 1858932"/>
              <a:gd name="connsiteX37" fmla="*/ 1001524 w 1080504"/>
              <a:gd name="connsiteY37" fmla="*/ 1303069 h 1858932"/>
              <a:gd name="connsiteX38" fmla="*/ 1061815 w 1080504"/>
              <a:gd name="connsiteY38" fmla="*/ 1127223 h 1858932"/>
              <a:gd name="connsiteX39" fmla="*/ 1076887 w 1080504"/>
              <a:gd name="connsiteY39" fmla="*/ 1051860 h 1858932"/>
              <a:gd name="connsiteX40" fmla="*/ 1076887 w 1080504"/>
              <a:gd name="connsiteY40" fmla="*/ 946352 h 1858932"/>
              <a:gd name="connsiteX41" fmla="*/ 1036694 w 1080504"/>
              <a:gd name="connsiteY41" fmla="*/ 845869 h 1858932"/>
              <a:gd name="connsiteX42" fmla="*/ 1026645 w 1080504"/>
              <a:gd name="connsiteY42" fmla="*/ 760458 h 1858932"/>
              <a:gd name="connsiteX0" fmla="*/ 252922 w 1080504"/>
              <a:gd name="connsiteY0" fmla="*/ 554467 h 1858932"/>
              <a:gd name="connsiteX1" fmla="*/ 222777 w 1080504"/>
              <a:gd name="connsiteY1" fmla="*/ 629829 h 1858932"/>
              <a:gd name="connsiteX2" fmla="*/ 217753 w 1080504"/>
              <a:gd name="connsiteY2" fmla="*/ 690119 h 1858932"/>
              <a:gd name="connsiteX3" fmla="*/ 257946 w 1080504"/>
              <a:gd name="connsiteY3" fmla="*/ 790603 h 1858932"/>
              <a:gd name="connsiteX4" fmla="*/ 298140 w 1080504"/>
              <a:gd name="connsiteY4" fmla="*/ 870990 h 1858932"/>
              <a:gd name="connsiteX5" fmla="*/ 373502 w 1080504"/>
              <a:gd name="connsiteY5" fmla="*/ 1026739 h 1858932"/>
              <a:gd name="connsiteX6" fmla="*/ 378527 w 1080504"/>
              <a:gd name="connsiteY6" fmla="*/ 1102102 h 1858932"/>
              <a:gd name="connsiteX7" fmla="*/ 378527 w 1080504"/>
              <a:gd name="connsiteY7" fmla="*/ 1182489 h 1858932"/>
              <a:gd name="connsiteX8" fmla="*/ 343357 w 1080504"/>
              <a:gd name="connsiteY8" fmla="*/ 1262875 h 1858932"/>
              <a:gd name="connsiteX9" fmla="*/ 11762 w 1080504"/>
              <a:gd name="connsiteY9" fmla="*/ 1725100 h 1858932"/>
              <a:gd name="connsiteX10" fmla="*/ 82100 w 1080504"/>
              <a:gd name="connsiteY10" fmla="*/ 1850704 h 1858932"/>
              <a:gd name="connsiteX11" fmla="*/ 157463 w 1080504"/>
              <a:gd name="connsiteY11" fmla="*/ 1840656 h 1858932"/>
              <a:gd name="connsiteX12" fmla="*/ 227801 w 1080504"/>
              <a:gd name="connsiteY12" fmla="*/ 1790414 h 1858932"/>
              <a:gd name="connsiteX13" fmla="*/ 303164 w 1080504"/>
              <a:gd name="connsiteY13" fmla="*/ 1710027 h 1858932"/>
              <a:gd name="connsiteX14" fmla="*/ 413696 w 1080504"/>
              <a:gd name="connsiteY14" fmla="*/ 1549253 h 1858932"/>
              <a:gd name="connsiteX15" fmla="*/ 489058 w 1080504"/>
              <a:gd name="connsiteY15" fmla="*/ 1368383 h 1858932"/>
              <a:gd name="connsiteX16" fmla="*/ 700074 w 1080504"/>
              <a:gd name="connsiteY16" fmla="*/ 47025 h 1858932"/>
              <a:gd name="connsiteX17" fmla="*/ 700074 w 1080504"/>
              <a:gd name="connsiteY17" fmla="*/ 308282 h 1858932"/>
              <a:gd name="connsiteX18" fmla="*/ 705098 w 1080504"/>
              <a:gd name="connsiteY18" fmla="*/ 433886 h 1858932"/>
              <a:gd name="connsiteX19" fmla="*/ 745291 w 1080504"/>
              <a:gd name="connsiteY19" fmla="*/ 504225 h 1858932"/>
              <a:gd name="connsiteX20" fmla="*/ 775436 w 1080504"/>
              <a:gd name="connsiteY20" fmla="*/ 609732 h 1858932"/>
              <a:gd name="connsiteX21" fmla="*/ 790509 w 1080504"/>
              <a:gd name="connsiteY21" fmla="*/ 710216 h 1858932"/>
              <a:gd name="connsiteX22" fmla="*/ 760364 w 1080504"/>
              <a:gd name="connsiteY22" fmla="*/ 870990 h 1858932"/>
              <a:gd name="connsiteX23" fmla="*/ 765388 w 1080504"/>
              <a:gd name="connsiteY23" fmla="*/ 961425 h 1858932"/>
              <a:gd name="connsiteX24" fmla="*/ 765388 w 1080504"/>
              <a:gd name="connsiteY24" fmla="*/ 1112150 h 1858932"/>
              <a:gd name="connsiteX25" fmla="*/ 750316 w 1080504"/>
              <a:gd name="connsiteY25" fmla="*/ 1172440 h 1858932"/>
              <a:gd name="connsiteX26" fmla="*/ 705098 w 1080504"/>
              <a:gd name="connsiteY26" fmla="*/ 1313117 h 1858932"/>
              <a:gd name="connsiteX27" fmla="*/ 679977 w 1080504"/>
              <a:gd name="connsiteY27" fmla="*/ 1458818 h 1858932"/>
              <a:gd name="connsiteX28" fmla="*/ 659880 w 1080504"/>
              <a:gd name="connsiteY28" fmla="*/ 1544229 h 1858932"/>
              <a:gd name="connsiteX29" fmla="*/ 685001 w 1080504"/>
              <a:gd name="connsiteY29" fmla="*/ 1619592 h 1858932"/>
              <a:gd name="connsiteX30" fmla="*/ 720171 w 1080504"/>
              <a:gd name="connsiteY30" fmla="*/ 1644713 h 1858932"/>
              <a:gd name="connsiteX31" fmla="*/ 765388 w 1080504"/>
              <a:gd name="connsiteY31" fmla="*/ 1644713 h 1858932"/>
              <a:gd name="connsiteX32" fmla="*/ 820654 w 1080504"/>
              <a:gd name="connsiteY32" fmla="*/ 1624616 h 1858932"/>
              <a:gd name="connsiteX33" fmla="*/ 870896 w 1080504"/>
              <a:gd name="connsiteY33" fmla="*/ 1569350 h 1858932"/>
              <a:gd name="connsiteX34" fmla="*/ 890993 w 1080504"/>
              <a:gd name="connsiteY34" fmla="*/ 1443746 h 1858932"/>
              <a:gd name="connsiteX35" fmla="*/ 926162 w 1080504"/>
              <a:gd name="connsiteY35" fmla="*/ 1368383 h 1858932"/>
              <a:gd name="connsiteX36" fmla="*/ 1001524 w 1080504"/>
              <a:gd name="connsiteY36" fmla="*/ 1303069 h 1858932"/>
              <a:gd name="connsiteX37" fmla="*/ 1061815 w 1080504"/>
              <a:gd name="connsiteY37" fmla="*/ 1127223 h 1858932"/>
              <a:gd name="connsiteX38" fmla="*/ 1076887 w 1080504"/>
              <a:gd name="connsiteY38" fmla="*/ 1051860 h 1858932"/>
              <a:gd name="connsiteX39" fmla="*/ 1076887 w 1080504"/>
              <a:gd name="connsiteY39" fmla="*/ 946352 h 1858932"/>
              <a:gd name="connsiteX40" fmla="*/ 1036694 w 1080504"/>
              <a:gd name="connsiteY40" fmla="*/ 845869 h 1858932"/>
              <a:gd name="connsiteX41" fmla="*/ 1026645 w 1080504"/>
              <a:gd name="connsiteY41" fmla="*/ 760458 h 1858932"/>
              <a:gd name="connsiteX0" fmla="*/ 222777 w 1080504"/>
              <a:gd name="connsiteY0" fmla="*/ 629829 h 1858932"/>
              <a:gd name="connsiteX1" fmla="*/ 217753 w 1080504"/>
              <a:gd name="connsiteY1" fmla="*/ 690119 h 1858932"/>
              <a:gd name="connsiteX2" fmla="*/ 257946 w 1080504"/>
              <a:gd name="connsiteY2" fmla="*/ 790603 h 1858932"/>
              <a:gd name="connsiteX3" fmla="*/ 298140 w 1080504"/>
              <a:gd name="connsiteY3" fmla="*/ 870990 h 1858932"/>
              <a:gd name="connsiteX4" fmla="*/ 373502 w 1080504"/>
              <a:gd name="connsiteY4" fmla="*/ 1026739 h 1858932"/>
              <a:gd name="connsiteX5" fmla="*/ 378527 w 1080504"/>
              <a:gd name="connsiteY5" fmla="*/ 1102102 h 1858932"/>
              <a:gd name="connsiteX6" fmla="*/ 378527 w 1080504"/>
              <a:gd name="connsiteY6" fmla="*/ 1182489 h 1858932"/>
              <a:gd name="connsiteX7" fmla="*/ 343357 w 1080504"/>
              <a:gd name="connsiteY7" fmla="*/ 1262875 h 1858932"/>
              <a:gd name="connsiteX8" fmla="*/ 11762 w 1080504"/>
              <a:gd name="connsiteY8" fmla="*/ 1725100 h 1858932"/>
              <a:gd name="connsiteX9" fmla="*/ 82100 w 1080504"/>
              <a:gd name="connsiteY9" fmla="*/ 1850704 h 1858932"/>
              <a:gd name="connsiteX10" fmla="*/ 157463 w 1080504"/>
              <a:gd name="connsiteY10" fmla="*/ 1840656 h 1858932"/>
              <a:gd name="connsiteX11" fmla="*/ 227801 w 1080504"/>
              <a:gd name="connsiteY11" fmla="*/ 1790414 h 1858932"/>
              <a:gd name="connsiteX12" fmla="*/ 303164 w 1080504"/>
              <a:gd name="connsiteY12" fmla="*/ 1710027 h 1858932"/>
              <a:gd name="connsiteX13" fmla="*/ 413696 w 1080504"/>
              <a:gd name="connsiteY13" fmla="*/ 1549253 h 1858932"/>
              <a:gd name="connsiteX14" fmla="*/ 489058 w 1080504"/>
              <a:gd name="connsiteY14" fmla="*/ 1368383 h 1858932"/>
              <a:gd name="connsiteX15" fmla="*/ 700074 w 1080504"/>
              <a:gd name="connsiteY15" fmla="*/ 47025 h 1858932"/>
              <a:gd name="connsiteX16" fmla="*/ 700074 w 1080504"/>
              <a:gd name="connsiteY16" fmla="*/ 308282 h 1858932"/>
              <a:gd name="connsiteX17" fmla="*/ 705098 w 1080504"/>
              <a:gd name="connsiteY17" fmla="*/ 433886 h 1858932"/>
              <a:gd name="connsiteX18" fmla="*/ 745291 w 1080504"/>
              <a:gd name="connsiteY18" fmla="*/ 504225 h 1858932"/>
              <a:gd name="connsiteX19" fmla="*/ 775436 w 1080504"/>
              <a:gd name="connsiteY19" fmla="*/ 609732 h 1858932"/>
              <a:gd name="connsiteX20" fmla="*/ 790509 w 1080504"/>
              <a:gd name="connsiteY20" fmla="*/ 710216 h 1858932"/>
              <a:gd name="connsiteX21" fmla="*/ 760364 w 1080504"/>
              <a:gd name="connsiteY21" fmla="*/ 870990 h 1858932"/>
              <a:gd name="connsiteX22" fmla="*/ 765388 w 1080504"/>
              <a:gd name="connsiteY22" fmla="*/ 961425 h 1858932"/>
              <a:gd name="connsiteX23" fmla="*/ 765388 w 1080504"/>
              <a:gd name="connsiteY23" fmla="*/ 1112150 h 1858932"/>
              <a:gd name="connsiteX24" fmla="*/ 750316 w 1080504"/>
              <a:gd name="connsiteY24" fmla="*/ 1172440 h 1858932"/>
              <a:gd name="connsiteX25" fmla="*/ 705098 w 1080504"/>
              <a:gd name="connsiteY25" fmla="*/ 1313117 h 1858932"/>
              <a:gd name="connsiteX26" fmla="*/ 679977 w 1080504"/>
              <a:gd name="connsiteY26" fmla="*/ 1458818 h 1858932"/>
              <a:gd name="connsiteX27" fmla="*/ 659880 w 1080504"/>
              <a:gd name="connsiteY27" fmla="*/ 1544229 h 1858932"/>
              <a:gd name="connsiteX28" fmla="*/ 685001 w 1080504"/>
              <a:gd name="connsiteY28" fmla="*/ 1619592 h 1858932"/>
              <a:gd name="connsiteX29" fmla="*/ 720171 w 1080504"/>
              <a:gd name="connsiteY29" fmla="*/ 1644713 h 1858932"/>
              <a:gd name="connsiteX30" fmla="*/ 765388 w 1080504"/>
              <a:gd name="connsiteY30" fmla="*/ 1644713 h 1858932"/>
              <a:gd name="connsiteX31" fmla="*/ 820654 w 1080504"/>
              <a:gd name="connsiteY31" fmla="*/ 1624616 h 1858932"/>
              <a:gd name="connsiteX32" fmla="*/ 870896 w 1080504"/>
              <a:gd name="connsiteY32" fmla="*/ 1569350 h 1858932"/>
              <a:gd name="connsiteX33" fmla="*/ 890993 w 1080504"/>
              <a:gd name="connsiteY33" fmla="*/ 1443746 h 1858932"/>
              <a:gd name="connsiteX34" fmla="*/ 926162 w 1080504"/>
              <a:gd name="connsiteY34" fmla="*/ 1368383 h 1858932"/>
              <a:gd name="connsiteX35" fmla="*/ 1001524 w 1080504"/>
              <a:gd name="connsiteY35" fmla="*/ 1303069 h 1858932"/>
              <a:gd name="connsiteX36" fmla="*/ 1061815 w 1080504"/>
              <a:gd name="connsiteY36" fmla="*/ 1127223 h 1858932"/>
              <a:gd name="connsiteX37" fmla="*/ 1076887 w 1080504"/>
              <a:gd name="connsiteY37" fmla="*/ 1051860 h 1858932"/>
              <a:gd name="connsiteX38" fmla="*/ 1076887 w 1080504"/>
              <a:gd name="connsiteY38" fmla="*/ 946352 h 1858932"/>
              <a:gd name="connsiteX39" fmla="*/ 1036694 w 1080504"/>
              <a:gd name="connsiteY39" fmla="*/ 845869 h 1858932"/>
              <a:gd name="connsiteX40" fmla="*/ 1026645 w 1080504"/>
              <a:gd name="connsiteY40" fmla="*/ 760458 h 1858932"/>
              <a:gd name="connsiteX0" fmla="*/ 217753 w 1080504"/>
              <a:gd name="connsiteY0" fmla="*/ 690119 h 1858932"/>
              <a:gd name="connsiteX1" fmla="*/ 257946 w 1080504"/>
              <a:gd name="connsiteY1" fmla="*/ 790603 h 1858932"/>
              <a:gd name="connsiteX2" fmla="*/ 298140 w 1080504"/>
              <a:gd name="connsiteY2" fmla="*/ 870990 h 1858932"/>
              <a:gd name="connsiteX3" fmla="*/ 373502 w 1080504"/>
              <a:gd name="connsiteY3" fmla="*/ 1026739 h 1858932"/>
              <a:gd name="connsiteX4" fmla="*/ 378527 w 1080504"/>
              <a:gd name="connsiteY4" fmla="*/ 1102102 h 1858932"/>
              <a:gd name="connsiteX5" fmla="*/ 378527 w 1080504"/>
              <a:gd name="connsiteY5" fmla="*/ 1182489 h 1858932"/>
              <a:gd name="connsiteX6" fmla="*/ 343357 w 1080504"/>
              <a:gd name="connsiteY6" fmla="*/ 1262875 h 1858932"/>
              <a:gd name="connsiteX7" fmla="*/ 11762 w 1080504"/>
              <a:gd name="connsiteY7" fmla="*/ 1725100 h 1858932"/>
              <a:gd name="connsiteX8" fmla="*/ 82100 w 1080504"/>
              <a:gd name="connsiteY8" fmla="*/ 1850704 h 1858932"/>
              <a:gd name="connsiteX9" fmla="*/ 157463 w 1080504"/>
              <a:gd name="connsiteY9" fmla="*/ 1840656 h 1858932"/>
              <a:gd name="connsiteX10" fmla="*/ 227801 w 1080504"/>
              <a:gd name="connsiteY10" fmla="*/ 1790414 h 1858932"/>
              <a:gd name="connsiteX11" fmla="*/ 303164 w 1080504"/>
              <a:gd name="connsiteY11" fmla="*/ 1710027 h 1858932"/>
              <a:gd name="connsiteX12" fmla="*/ 413696 w 1080504"/>
              <a:gd name="connsiteY12" fmla="*/ 1549253 h 1858932"/>
              <a:gd name="connsiteX13" fmla="*/ 489058 w 1080504"/>
              <a:gd name="connsiteY13" fmla="*/ 1368383 h 1858932"/>
              <a:gd name="connsiteX14" fmla="*/ 700074 w 1080504"/>
              <a:gd name="connsiteY14" fmla="*/ 47025 h 1858932"/>
              <a:gd name="connsiteX15" fmla="*/ 700074 w 1080504"/>
              <a:gd name="connsiteY15" fmla="*/ 308282 h 1858932"/>
              <a:gd name="connsiteX16" fmla="*/ 705098 w 1080504"/>
              <a:gd name="connsiteY16" fmla="*/ 433886 h 1858932"/>
              <a:gd name="connsiteX17" fmla="*/ 745291 w 1080504"/>
              <a:gd name="connsiteY17" fmla="*/ 504225 h 1858932"/>
              <a:gd name="connsiteX18" fmla="*/ 775436 w 1080504"/>
              <a:gd name="connsiteY18" fmla="*/ 609732 h 1858932"/>
              <a:gd name="connsiteX19" fmla="*/ 790509 w 1080504"/>
              <a:gd name="connsiteY19" fmla="*/ 710216 h 1858932"/>
              <a:gd name="connsiteX20" fmla="*/ 760364 w 1080504"/>
              <a:gd name="connsiteY20" fmla="*/ 870990 h 1858932"/>
              <a:gd name="connsiteX21" fmla="*/ 765388 w 1080504"/>
              <a:gd name="connsiteY21" fmla="*/ 961425 h 1858932"/>
              <a:gd name="connsiteX22" fmla="*/ 765388 w 1080504"/>
              <a:gd name="connsiteY22" fmla="*/ 1112150 h 1858932"/>
              <a:gd name="connsiteX23" fmla="*/ 750316 w 1080504"/>
              <a:gd name="connsiteY23" fmla="*/ 1172440 h 1858932"/>
              <a:gd name="connsiteX24" fmla="*/ 705098 w 1080504"/>
              <a:gd name="connsiteY24" fmla="*/ 1313117 h 1858932"/>
              <a:gd name="connsiteX25" fmla="*/ 679977 w 1080504"/>
              <a:gd name="connsiteY25" fmla="*/ 1458818 h 1858932"/>
              <a:gd name="connsiteX26" fmla="*/ 659880 w 1080504"/>
              <a:gd name="connsiteY26" fmla="*/ 1544229 h 1858932"/>
              <a:gd name="connsiteX27" fmla="*/ 685001 w 1080504"/>
              <a:gd name="connsiteY27" fmla="*/ 1619592 h 1858932"/>
              <a:gd name="connsiteX28" fmla="*/ 720171 w 1080504"/>
              <a:gd name="connsiteY28" fmla="*/ 1644713 h 1858932"/>
              <a:gd name="connsiteX29" fmla="*/ 765388 w 1080504"/>
              <a:gd name="connsiteY29" fmla="*/ 1644713 h 1858932"/>
              <a:gd name="connsiteX30" fmla="*/ 820654 w 1080504"/>
              <a:gd name="connsiteY30" fmla="*/ 1624616 h 1858932"/>
              <a:gd name="connsiteX31" fmla="*/ 870896 w 1080504"/>
              <a:gd name="connsiteY31" fmla="*/ 1569350 h 1858932"/>
              <a:gd name="connsiteX32" fmla="*/ 890993 w 1080504"/>
              <a:gd name="connsiteY32" fmla="*/ 1443746 h 1858932"/>
              <a:gd name="connsiteX33" fmla="*/ 926162 w 1080504"/>
              <a:gd name="connsiteY33" fmla="*/ 1368383 h 1858932"/>
              <a:gd name="connsiteX34" fmla="*/ 1001524 w 1080504"/>
              <a:gd name="connsiteY34" fmla="*/ 1303069 h 1858932"/>
              <a:gd name="connsiteX35" fmla="*/ 1061815 w 1080504"/>
              <a:gd name="connsiteY35" fmla="*/ 1127223 h 1858932"/>
              <a:gd name="connsiteX36" fmla="*/ 1076887 w 1080504"/>
              <a:gd name="connsiteY36" fmla="*/ 1051860 h 1858932"/>
              <a:gd name="connsiteX37" fmla="*/ 1076887 w 1080504"/>
              <a:gd name="connsiteY37" fmla="*/ 946352 h 1858932"/>
              <a:gd name="connsiteX38" fmla="*/ 1036694 w 1080504"/>
              <a:gd name="connsiteY38" fmla="*/ 845869 h 1858932"/>
              <a:gd name="connsiteX39" fmla="*/ 1026645 w 1080504"/>
              <a:gd name="connsiteY39" fmla="*/ 760458 h 1858932"/>
              <a:gd name="connsiteX0" fmla="*/ 257946 w 1080504"/>
              <a:gd name="connsiteY0" fmla="*/ 790603 h 1858932"/>
              <a:gd name="connsiteX1" fmla="*/ 298140 w 1080504"/>
              <a:gd name="connsiteY1" fmla="*/ 870990 h 1858932"/>
              <a:gd name="connsiteX2" fmla="*/ 373502 w 1080504"/>
              <a:gd name="connsiteY2" fmla="*/ 1026739 h 1858932"/>
              <a:gd name="connsiteX3" fmla="*/ 378527 w 1080504"/>
              <a:gd name="connsiteY3" fmla="*/ 1102102 h 1858932"/>
              <a:gd name="connsiteX4" fmla="*/ 378527 w 1080504"/>
              <a:gd name="connsiteY4" fmla="*/ 1182489 h 1858932"/>
              <a:gd name="connsiteX5" fmla="*/ 343357 w 1080504"/>
              <a:gd name="connsiteY5" fmla="*/ 1262875 h 1858932"/>
              <a:gd name="connsiteX6" fmla="*/ 11762 w 1080504"/>
              <a:gd name="connsiteY6" fmla="*/ 1725100 h 1858932"/>
              <a:gd name="connsiteX7" fmla="*/ 82100 w 1080504"/>
              <a:gd name="connsiteY7" fmla="*/ 1850704 h 1858932"/>
              <a:gd name="connsiteX8" fmla="*/ 157463 w 1080504"/>
              <a:gd name="connsiteY8" fmla="*/ 1840656 h 1858932"/>
              <a:gd name="connsiteX9" fmla="*/ 227801 w 1080504"/>
              <a:gd name="connsiteY9" fmla="*/ 1790414 h 1858932"/>
              <a:gd name="connsiteX10" fmla="*/ 303164 w 1080504"/>
              <a:gd name="connsiteY10" fmla="*/ 1710027 h 1858932"/>
              <a:gd name="connsiteX11" fmla="*/ 413696 w 1080504"/>
              <a:gd name="connsiteY11" fmla="*/ 1549253 h 1858932"/>
              <a:gd name="connsiteX12" fmla="*/ 489058 w 1080504"/>
              <a:gd name="connsiteY12" fmla="*/ 1368383 h 1858932"/>
              <a:gd name="connsiteX13" fmla="*/ 700074 w 1080504"/>
              <a:gd name="connsiteY13" fmla="*/ 47025 h 1858932"/>
              <a:gd name="connsiteX14" fmla="*/ 700074 w 1080504"/>
              <a:gd name="connsiteY14" fmla="*/ 308282 h 1858932"/>
              <a:gd name="connsiteX15" fmla="*/ 705098 w 1080504"/>
              <a:gd name="connsiteY15" fmla="*/ 433886 h 1858932"/>
              <a:gd name="connsiteX16" fmla="*/ 745291 w 1080504"/>
              <a:gd name="connsiteY16" fmla="*/ 504225 h 1858932"/>
              <a:gd name="connsiteX17" fmla="*/ 775436 w 1080504"/>
              <a:gd name="connsiteY17" fmla="*/ 609732 h 1858932"/>
              <a:gd name="connsiteX18" fmla="*/ 790509 w 1080504"/>
              <a:gd name="connsiteY18" fmla="*/ 710216 h 1858932"/>
              <a:gd name="connsiteX19" fmla="*/ 760364 w 1080504"/>
              <a:gd name="connsiteY19" fmla="*/ 870990 h 1858932"/>
              <a:gd name="connsiteX20" fmla="*/ 765388 w 1080504"/>
              <a:gd name="connsiteY20" fmla="*/ 961425 h 1858932"/>
              <a:gd name="connsiteX21" fmla="*/ 765388 w 1080504"/>
              <a:gd name="connsiteY21" fmla="*/ 1112150 h 1858932"/>
              <a:gd name="connsiteX22" fmla="*/ 750316 w 1080504"/>
              <a:gd name="connsiteY22" fmla="*/ 1172440 h 1858932"/>
              <a:gd name="connsiteX23" fmla="*/ 705098 w 1080504"/>
              <a:gd name="connsiteY23" fmla="*/ 1313117 h 1858932"/>
              <a:gd name="connsiteX24" fmla="*/ 679977 w 1080504"/>
              <a:gd name="connsiteY24" fmla="*/ 1458818 h 1858932"/>
              <a:gd name="connsiteX25" fmla="*/ 659880 w 1080504"/>
              <a:gd name="connsiteY25" fmla="*/ 1544229 h 1858932"/>
              <a:gd name="connsiteX26" fmla="*/ 685001 w 1080504"/>
              <a:gd name="connsiteY26" fmla="*/ 1619592 h 1858932"/>
              <a:gd name="connsiteX27" fmla="*/ 720171 w 1080504"/>
              <a:gd name="connsiteY27" fmla="*/ 1644713 h 1858932"/>
              <a:gd name="connsiteX28" fmla="*/ 765388 w 1080504"/>
              <a:gd name="connsiteY28" fmla="*/ 1644713 h 1858932"/>
              <a:gd name="connsiteX29" fmla="*/ 820654 w 1080504"/>
              <a:gd name="connsiteY29" fmla="*/ 1624616 h 1858932"/>
              <a:gd name="connsiteX30" fmla="*/ 870896 w 1080504"/>
              <a:gd name="connsiteY30" fmla="*/ 1569350 h 1858932"/>
              <a:gd name="connsiteX31" fmla="*/ 890993 w 1080504"/>
              <a:gd name="connsiteY31" fmla="*/ 1443746 h 1858932"/>
              <a:gd name="connsiteX32" fmla="*/ 926162 w 1080504"/>
              <a:gd name="connsiteY32" fmla="*/ 1368383 h 1858932"/>
              <a:gd name="connsiteX33" fmla="*/ 1001524 w 1080504"/>
              <a:gd name="connsiteY33" fmla="*/ 1303069 h 1858932"/>
              <a:gd name="connsiteX34" fmla="*/ 1061815 w 1080504"/>
              <a:gd name="connsiteY34" fmla="*/ 1127223 h 1858932"/>
              <a:gd name="connsiteX35" fmla="*/ 1076887 w 1080504"/>
              <a:gd name="connsiteY35" fmla="*/ 1051860 h 1858932"/>
              <a:gd name="connsiteX36" fmla="*/ 1076887 w 1080504"/>
              <a:gd name="connsiteY36" fmla="*/ 946352 h 1858932"/>
              <a:gd name="connsiteX37" fmla="*/ 1036694 w 1080504"/>
              <a:gd name="connsiteY37" fmla="*/ 845869 h 1858932"/>
              <a:gd name="connsiteX38" fmla="*/ 1026645 w 1080504"/>
              <a:gd name="connsiteY38" fmla="*/ 760458 h 1858932"/>
              <a:gd name="connsiteX0" fmla="*/ 298140 w 1080504"/>
              <a:gd name="connsiteY0" fmla="*/ 870990 h 1858932"/>
              <a:gd name="connsiteX1" fmla="*/ 373502 w 1080504"/>
              <a:gd name="connsiteY1" fmla="*/ 1026739 h 1858932"/>
              <a:gd name="connsiteX2" fmla="*/ 378527 w 1080504"/>
              <a:gd name="connsiteY2" fmla="*/ 1102102 h 1858932"/>
              <a:gd name="connsiteX3" fmla="*/ 378527 w 1080504"/>
              <a:gd name="connsiteY3" fmla="*/ 1182489 h 1858932"/>
              <a:gd name="connsiteX4" fmla="*/ 343357 w 1080504"/>
              <a:gd name="connsiteY4" fmla="*/ 1262875 h 1858932"/>
              <a:gd name="connsiteX5" fmla="*/ 11762 w 1080504"/>
              <a:gd name="connsiteY5" fmla="*/ 1725100 h 1858932"/>
              <a:gd name="connsiteX6" fmla="*/ 82100 w 1080504"/>
              <a:gd name="connsiteY6" fmla="*/ 1850704 h 1858932"/>
              <a:gd name="connsiteX7" fmla="*/ 157463 w 1080504"/>
              <a:gd name="connsiteY7" fmla="*/ 1840656 h 1858932"/>
              <a:gd name="connsiteX8" fmla="*/ 227801 w 1080504"/>
              <a:gd name="connsiteY8" fmla="*/ 1790414 h 1858932"/>
              <a:gd name="connsiteX9" fmla="*/ 303164 w 1080504"/>
              <a:gd name="connsiteY9" fmla="*/ 1710027 h 1858932"/>
              <a:gd name="connsiteX10" fmla="*/ 413696 w 1080504"/>
              <a:gd name="connsiteY10" fmla="*/ 1549253 h 1858932"/>
              <a:gd name="connsiteX11" fmla="*/ 489058 w 1080504"/>
              <a:gd name="connsiteY11" fmla="*/ 1368383 h 1858932"/>
              <a:gd name="connsiteX12" fmla="*/ 700074 w 1080504"/>
              <a:gd name="connsiteY12" fmla="*/ 47025 h 1858932"/>
              <a:gd name="connsiteX13" fmla="*/ 700074 w 1080504"/>
              <a:gd name="connsiteY13" fmla="*/ 308282 h 1858932"/>
              <a:gd name="connsiteX14" fmla="*/ 705098 w 1080504"/>
              <a:gd name="connsiteY14" fmla="*/ 433886 h 1858932"/>
              <a:gd name="connsiteX15" fmla="*/ 745291 w 1080504"/>
              <a:gd name="connsiteY15" fmla="*/ 504225 h 1858932"/>
              <a:gd name="connsiteX16" fmla="*/ 775436 w 1080504"/>
              <a:gd name="connsiteY16" fmla="*/ 609732 h 1858932"/>
              <a:gd name="connsiteX17" fmla="*/ 790509 w 1080504"/>
              <a:gd name="connsiteY17" fmla="*/ 710216 h 1858932"/>
              <a:gd name="connsiteX18" fmla="*/ 760364 w 1080504"/>
              <a:gd name="connsiteY18" fmla="*/ 870990 h 1858932"/>
              <a:gd name="connsiteX19" fmla="*/ 765388 w 1080504"/>
              <a:gd name="connsiteY19" fmla="*/ 961425 h 1858932"/>
              <a:gd name="connsiteX20" fmla="*/ 765388 w 1080504"/>
              <a:gd name="connsiteY20" fmla="*/ 1112150 h 1858932"/>
              <a:gd name="connsiteX21" fmla="*/ 750316 w 1080504"/>
              <a:gd name="connsiteY21" fmla="*/ 1172440 h 1858932"/>
              <a:gd name="connsiteX22" fmla="*/ 705098 w 1080504"/>
              <a:gd name="connsiteY22" fmla="*/ 1313117 h 1858932"/>
              <a:gd name="connsiteX23" fmla="*/ 679977 w 1080504"/>
              <a:gd name="connsiteY23" fmla="*/ 1458818 h 1858932"/>
              <a:gd name="connsiteX24" fmla="*/ 659880 w 1080504"/>
              <a:gd name="connsiteY24" fmla="*/ 1544229 h 1858932"/>
              <a:gd name="connsiteX25" fmla="*/ 685001 w 1080504"/>
              <a:gd name="connsiteY25" fmla="*/ 1619592 h 1858932"/>
              <a:gd name="connsiteX26" fmla="*/ 720171 w 1080504"/>
              <a:gd name="connsiteY26" fmla="*/ 1644713 h 1858932"/>
              <a:gd name="connsiteX27" fmla="*/ 765388 w 1080504"/>
              <a:gd name="connsiteY27" fmla="*/ 1644713 h 1858932"/>
              <a:gd name="connsiteX28" fmla="*/ 820654 w 1080504"/>
              <a:gd name="connsiteY28" fmla="*/ 1624616 h 1858932"/>
              <a:gd name="connsiteX29" fmla="*/ 870896 w 1080504"/>
              <a:gd name="connsiteY29" fmla="*/ 1569350 h 1858932"/>
              <a:gd name="connsiteX30" fmla="*/ 890993 w 1080504"/>
              <a:gd name="connsiteY30" fmla="*/ 1443746 h 1858932"/>
              <a:gd name="connsiteX31" fmla="*/ 926162 w 1080504"/>
              <a:gd name="connsiteY31" fmla="*/ 1368383 h 1858932"/>
              <a:gd name="connsiteX32" fmla="*/ 1001524 w 1080504"/>
              <a:gd name="connsiteY32" fmla="*/ 1303069 h 1858932"/>
              <a:gd name="connsiteX33" fmla="*/ 1061815 w 1080504"/>
              <a:gd name="connsiteY33" fmla="*/ 1127223 h 1858932"/>
              <a:gd name="connsiteX34" fmla="*/ 1076887 w 1080504"/>
              <a:gd name="connsiteY34" fmla="*/ 1051860 h 1858932"/>
              <a:gd name="connsiteX35" fmla="*/ 1076887 w 1080504"/>
              <a:gd name="connsiteY35" fmla="*/ 946352 h 1858932"/>
              <a:gd name="connsiteX36" fmla="*/ 1036694 w 1080504"/>
              <a:gd name="connsiteY36" fmla="*/ 845869 h 1858932"/>
              <a:gd name="connsiteX37" fmla="*/ 1026645 w 1080504"/>
              <a:gd name="connsiteY37" fmla="*/ 760458 h 1858932"/>
              <a:gd name="connsiteX0" fmla="*/ 373502 w 1080504"/>
              <a:gd name="connsiteY0" fmla="*/ 1026739 h 1858932"/>
              <a:gd name="connsiteX1" fmla="*/ 378527 w 1080504"/>
              <a:gd name="connsiteY1" fmla="*/ 1102102 h 1858932"/>
              <a:gd name="connsiteX2" fmla="*/ 378527 w 1080504"/>
              <a:gd name="connsiteY2" fmla="*/ 1182489 h 1858932"/>
              <a:gd name="connsiteX3" fmla="*/ 343357 w 1080504"/>
              <a:gd name="connsiteY3" fmla="*/ 1262875 h 1858932"/>
              <a:gd name="connsiteX4" fmla="*/ 11762 w 1080504"/>
              <a:gd name="connsiteY4" fmla="*/ 1725100 h 1858932"/>
              <a:gd name="connsiteX5" fmla="*/ 82100 w 1080504"/>
              <a:gd name="connsiteY5" fmla="*/ 1850704 h 1858932"/>
              <a:gd name="connsiteX6" fmla="*/ 157463 w 1080504"/>
              <a:gd name="connsiteY6" fmla="*/ 1840656 h 1858932"/>
              <a:gd name="connsiteX7" fmla="*/ 227801 w 1080504"/>
              <a:gd name="connsiteY7" fmla="*/ 1790414 h 1858932"/>
              <a:gd name="connsiteX8" fmla="*/ 303164 w 1080504"/>
              <a:gd name="connsiteY8" fmla="*/ 1710027 h 1858932"/>
              <a:gd name="connsiteX9" fmla="*/ 413696 w 1080504"/>
              <a:gd name="connsiteY9" fmla="*/ 1549253 h 1858932"/>
              <a:gd name="connsiteX10" fmla="*/ 489058 w 1080504"/>
              <a:gd name="connsiteY10" fmla="*/ 1368383 h 1858932"/>
              <a:gd name="connsiteX11" fmla="*/ 700074 w 1080504"/>
              <a:gd name="connsiteY11" fmla="*/ 47025 h 1858932"/>
              <a:gd name="connsiteX12" fmla="*/ 700074 w 1080504"/>
              <a:gd name="connsiteY12" fmla="*/ 308282 h 1858932"/>
              <a:gd name="connsiteX13" fmla="*/ 705098 w 1080504"/>
              <a:gd name="connsiteY13" fmla="*/ 433886 h 1858932"/>
              <a:gd name="connsiteX14" fmla="*/ 745291 w 1080504"/>
              <a:gd name="connsiteY14" fmla="*/ 504225 h 1858932"/>
              <a:gd name="connsiteX15" fmla="*/ 775436 w 1080504"/>
              <a:gd name="connsiteY15" fmla="*/ 609732 h 1858932"/>
              <a:gd name="connsiteX16" fmla="*/ 790509 w 1080504"/>
              <a:gd name="connsiteY16" fmla="*/ 710216 h 1858932"/>
              <a:gd name="connsiteX17" fmla="*/ 760364 w 1080504"/>
              <a:gd name="connsiteY17" fmla="*/ 870990 h 1858932"/>
              <a:gd name="connsiteX18" fmla="*/ 765388 w 1080504"/>
              <a:gd name="connsiteY18" fmla="*/ 961425 h 1858932"/>
              <a:gd name="connsiteX19" fmla="*/ 765388 w 1080504"/>
              <a:gd name="connsiteY19" fmla="*/ 1112150 h 1858932"/>
              <a:gd name="connsiteX20" fmla="*/ 750316 w 1080504"/>
              <a:gd name="connsiteY20" fmla="*/ 1172440 h 1858932"/>
              <a:gd name="connsiteX21" fmla="*/ 705098 w 1080504"/>
              <a:gd name="connsiteY21" fmla="*/ 1313117 h 1858932"/>
              <a:gd name="connsiteX22" fmla="*/ 679977 w 1080504"/>
              <a:gd name="connsiteY22" fmla="*/ 1458818 h 1858932"/>
              <a:gd name="connsiteX23" fmla="*/ 659880 w 1080504"/>
              <a:gd name="connsiteY23" fmla="*/ 1544229 h 1858932"/>
              <a:gd name="connsiteX24" fmla="*/ 685001 w 1080504"/>
              <a:gd name="connsiteY24" fmla="*/ 1619592 h 1858932"/>
              <a:gd name="connsiteX25" fmla="*/ 720171 w 1080504"/>
              <a:gd name="connsiteY25" fmla="*/ 1644713 h 1858932"/>
              <a:gd name="connsiteX26" fmla="*/ 765388 w 1080504"/>
              <a:gd name="connsiteY26" fmla="*/ 1644713 h 1858932"/>
              <a:gd name="connsiteX27" fmla="*/ 820654 w 1080504"/>
              <a:gd name="connsiteY27" fmla="*/ 1624616 h 1858932"/>
              <a:gd name="connsiteX28" fmla="*/ 870896 w 1080504"/>
              <a:gd name="connsiteY28" fmla="*/ 1569350 h 1858932"/>
              <a:gd name="connsiteX29" fmla="*/ 890993 w 1080504"/>
              <a:gd name="connsiteY29" fmla="*/ 1443746 h 1858932"/>
              <a:gd name="connsiteX30" fmla="*/ 926162 w 1080504"/>
              <a:gd name="connsiteY30" fmla="*/ 1368383 h 1858932"/>
              <a:gd name="connsiteX31" fmla="*/ 1001524 w 1080504"/>
              <a:gd name="connsiteY31" fmla="*/ 1303069 h 1858932"/>
              <a:gd name="connsiteX32" fmla="*/ 1061815 w 1080504"/>
              <a:gd name="connsiteY32" fmla="*/ 1127223 h 1858932"/>
              <a:gd name="connsiteX33" fmla="*/ 1076887 w 1080504"/>
              <a:gd name="connsiteY33" fmla="*/ 1051860 h 1858932"/>
              <a:gd name="connsiteX34" fmla="*/ 1076887 w 1080504"/>
              <a:gd name="connsiteY34" fmla="*/ 946352 h 1858932"/>
              <a:gd name="connsiteX35" fmla="*/ 1036694 w 1080504"/>
              <a:gd name="connsiteY35" fmla="*/ 845869 h 1858932"/>
              <a:gd name="connsiteX36" fmla="*/ 1026645 w 1080504"/>
              <a:gd name="connsiteY36" fmla="*/ 760458 h 1858932"/>
              <a:gd name="connsiteX0" fmla="*/ 378527 w 1080504"/>
              <a:gd name="connsiteY0" fmla="*/ 1102102 h 1858932"/>
              <a:gd name="connsiteX1" fmla="*/ 378527 w 1080504"/>
              <a:gd name="connsiteY1" fmla="*/ 1182489 h 1858932"/>
              <a:gd name="connsiteX2" fmla="*/ 343357 w 1080504"/>
              <a:gd name="connsiteY2" fmla="*/ 1262875 h 1858932"/>
              <a:gd name="connsiteX3" fmla="*/ 11762 w 1080504"/>
              <a:gd name="connsiteY3" fmla="*/ 1725100 h 1858932"/>
              <a:gd name="connsiteX4" fmla="*/ 82100 w 1080504"/>
              <a:gd name="connsiteY4" fmla="*/ 1850704 h 1858932"/>
              <a:gd name="connsiteX5" fmla="*/ 157463 w 1080504"/>
              <a:gd name="connsiteY5" fmla="*/ 1840656 h 1858932"/>
              <a:gd name="connsiteX6" fmla="*/ 227801 w 1080504"/>
              <a:gd name="connsiteY6" fmla="*/ 1790414 h 1858932"/>
              <a:gd name="connsiteX7" fmla="*/ 303164 w 1080504"/>
              <a:gd name="connsiteY7" fmla="*/ 1710027 h 1858932"/>
              <a:gd name="connsiteX8" fmla="*/ 413696 w 1080504"/>
              <a:gd name="connsiteY8" fmla="*/ 1549253 h 1858932"/>
              <a:gd name="connsiteX9" fmla="*/ 489058 w 1080504"/>
              <a:gd name="connsiteY9" fmla="*/ 1368383 h 1858932"/>
              <a:gd name="connsiteX10" fmla="*/ 700074 w 1080504"/>
              <a:gd name="connsiteY10" fmla="*/ 47025 h 1858932"/>
              <a:gd name="connsiteX11" fmla="*/ 700074 w 1080504"/>
              <a:gd name="connsiteY11" fmla="*/ 308282 h 1858932"/>
              <a:gd name="connsiteX12" fmla="*/ 705098 w 1080504"/>
              <a:gd name="connsiteY12" fmla="*/ 433886 h 1858932"/>
              <a:gd name="connsiteX13" fmla="*/ 745291 w 1080504"/>
              <a:gd name="connsiteY13" fmla="*/ 504225 h 1858932"/>
              <a:gd name="connsiteX14" fmla="*/ 775436 w 1080504"/>
              <a:gd name="connsiteY14" fmla="*/ 609732 h 1858932"/>
              <a:gd name="connsiteX15" fmla="*/ 790509 w 1080504"/>
              <a:gd name="connsiteY15" fmla="*/ 710216 h 1858932"/>
              <a:gd name="connsiteX16" fmla="*/ 760364 w 1080504"/>
              <a:gd name="connsiteY16" fmla="*/ 870990 h 1858932"/>
              <a:gd name="connsiteX17" fmla="*/ 765388 w 1080504"/>
              <a:gd name="connsiteY17" fmla="*/ 961425 h 1858932"/>
              <a:gd name="connsiteX18" fmla="*/ 765388 w 1080504"/>
              <a:gd name="connsiteY18" fmla="*/ 1112150 h 1858932"/>
              <a:gd name="connsiteX19" fmla="*/ 750316 w 1080504"/>
              <a:gd name="connsiteY19" fmla="*/ 1172440 h 1858932"/>
              <a:gd name="connsiteX20" fmla="*/ 705098 w 1080504"/>
              <a:gd name="connsiteY20" fmla="*/ 1313117 h 1858932"/>
              <a:gd name="connsiteX21" fmla="*/ 679977 w 1080504"/>
              <a:gd name="connsiteY21" fmla="*/ 1458818 h 1858932"/>
              <a:gd name="connsiteX22" fmla="*/ 659880 w 1080504"/>
              <a:gd name="connsiteY22" fmla="*/ 1544229 h 1858932"/>
              <a:gd name="connsiteX23" fmla="*/ 685001 w 1080504"/>
              <a:gd name="connsiteY23" fmla="*/ 1619592 h 1858932"/>
              <a:gd name="connsiteX24" fmla="*/ 720171 w 1080504"/>
              <a:gd name="connsiteY24" fmla="*/ 1644713 h 1858932"/>
              <a:gd name="connsiteX25" fmla="*/ 765388 w 1080504"/>
              <a:gd name="connsiteY25" fmla="*/ 1644713 h 1858932"/>
              <a:gd name="connsiteX26" fmla="*/ 820654 w 1080504"/>
              <a:gd name="connsiteY26" fmla="*/ 1624616 h 1858932"/>
              <a:gd name="connsiteX27" fmla="*/ 870896 w 1080504"/>
              <a:gd name="connsiteY27" fmla="*/ 1569350 h 1858932"/>
              <a:gd name="connsiteX28" fmla="*/ 890993 w 1080504"/>
              <a:gd name="connsiteY28" fmla="*/ 1443746 h 1858932"/>
              <a:gd name="connsiteX29" fmla="*/ 926162 w 1080504"/>
              <a:gd name="connsiteY29" fmla="*/ 1368383 h 1858932"/>
              <a:gd name="connsiteX30" fmla="*/ 1001524 w 1080504"/>
              <a:gd name="connsiteY30" fmla="*/ 1303069 h 1858932"/>
              <a:gd name="connsiteX31" fmla="*/ 1061815 w 1080504"/>
              <a:gd name="connsiteY31" fmla="*/ 1127223 h 1858932"/>
              <a:gd name="connsiteX32" fmla="*/ 1076887 w 1080504"/>
              <a:gd name="connsiteY32" fmla="*/ 1051860 h 1858932"/>
              <a:gd name="connsiteX33" fmla="*/ 1076887 w 1080504"/>
              <a:gd name="connsiteY33" fmla="*/ 946352 h 1858932"/>
              <a:gd name="connsiteX34" fmla="*/ 1036694 w 1080504"/>
              <a:gd name="connsiteY34" fmla="*/ 845869 h 1858932"/>
              <a:gd name="connsiteX35" fmla="*/ 1026645 w 1080504"/>
              <a:gd name="connsiteY35" fmla="*/ 760458 h 1858932"/>
              <a:gd name="connsiteX0" fmla="*/ 378527 w 1080504"/>
              <a:gd name="connsiteY0" fmla="*/ 1182489 h 1858932"/>
              <a:gd name="connsiteX1" fmla="*/ 343357 w 1080504"/>
              <a:gd name="connsiteY1" fmla="*/ 1262875 h 1858932"/>
              <a:gd name="connsiteX2" fmla="*/ 11762 w 1080504"/>
              <a:gd name="connsiteY2" fmla="*/ 1725100 h 1858932"/>
              <a:gd name="connsiteX3" fmla="*/ 82100 w 1080504"/>
              <a:gd name="connsiteY3" fmla="*/ 1850704 h 1858932"/>
              <a:gd name="connsiteX4" fmla="*/ 157463 w 1080504"/>
              <a:gd name="connsiteY4" fmla="*/ 1840656 h 1858932"/>
              <a:gd name="connsiteX5" fmla="*/ 227801 w 1080504"/>
              <a:gd name="connsiteY5" fmla="*/ 1790414 h 1858932"/>
              <a:gd name="connsiteX6" fmla="*/ 303164 w 1080504"/>
              <a:gd name="connsiteY6" fmla="*/ 1710027 h 1858932"/>
              <a:gd name="connsiteX7" fmla="*/ 413696 w 1080504"/>
              <a:gd name="connsiteY7" fmla="*/ 1549253 h 1858932"/>
              <a:gd name="connsiteX8" fmla="*/ 489058 w 1080504"/>
              <a:gd name="connsiteY8" fmla="*/ 1368383 h 1858932"/>
              <a:gd name="connsiteX9" fmla="*/ 700074 w 1080504"/>
              <a:gd name="connsiteY9" fmla="*/ 47025 h 1858932"/>
              <a:gd name="connsiteX10" fmla="*/ 700074 w 1080504"/>
              <a:gd name="connsiteY10" fmla="*/ 308282 h 1858932"/>
              <a:gd name="connsiteX11" fmla="*/ 705098 w 1080504"/>
              <a:gd name="connsiteY11" fmla="*/ 433886 h 1858932"/>
              <a:gd name="connsiteX12" fmla="*/ 745291 w 1080504"/>
              <a:gd name="connsiteY12" fmla="*/ 504225 h 1858932"/>
              <a:gd name="connsiteX13" fmla="*/ 775436 w 1080504"/>
              <a:gd name="connsiteY13" fmla="*/ 609732 h 1858932"/>
              <a:gd name="connsiteX14" fmla="*/ 790509 w 1080504"/>
              <a:gd name="connsiteY14" fmla="*/ 710216 h 1858932"/>
              <a:gd name="connsiteX15" fmla="*/ 760364 w 1080504"/>
              <a:gd name="connsiteY15" fmla="*/ 870990 h 1858932"/>
              <a:gd name="connsiteX16" fmla="*/ 765388 w 1080504"/>
              <a:gd name="connsiteY16" fmla="*/ 961425 h 1858932"/>
              <a:gd name="connsiteX17" fmla="*/ 765388 w 1080504"/>
              <a:gd name="connsiteY17" fmla="*/ 1112150 h 1858932"/>
              <a:gd name="connsiteX18" fmla="*/ 750316 w 1080504"/>
              <a:gd name="connsiteY18" fmla="*/ 1172440 h 1858932"/>
              <a:gd name="connsiteX19" fmla="*/ 705098 w 1080504"/>
              <a:gd name="connsiteY19" fmla="*/ 1313117 h 1858932"/>
              <a:gd name="connsiteX20" fmla="*/ 679977 w 1080504"/>
              <a:gd name="connsiteY20" fmla="*/ 1458818 h 1858932"/>
              <a:gd name="connsiteX21" fmla="*/ 659880 w 1080504"/>
              <a:gd name="connsiteY21" fmla="*/ 1544229 h 1858932"/>
              <a:gd name="connsiteX22" fmla="*/ 685001 w 1080504"/>
              <a:gd name="connsiteY22" fmla="*/ 1619592 h 1858932"/>
              <a:gd name="connsiteX23" fmla="*/ 720171 w 1080504"/>
              <a:gd name="connsiteY23" fmla="*/ 1644713 h 1858932"/>
              <a:gd name="connsiteX24" fmla="*/ 765388 w 1080504"/>
              <a:gd name="connsiteY24" fmla="*/ 1644713 h 1858932"/>
              <a:gd name="connsiteX25" fmla="*/ 820654 w 1080504"/>
              <a:gd name="connsiteY25" fmla="*/ 1624616 h 1858932"/>
              <a:gd name="connsiteX26" fmla="*/ 870896 w 1080504"/>
              <a:gd name="connsiteY26" fmla="*/ 1569350 h 1858932"/>
              <a:gd name="connsiteX27" fmla="*/ 890993 w 1080504"/>
              <a:gd name="connsiteY27" fmla="*/ 1443746 h 1858932"/>
              <a:gd name="connsiteX28" fmla="*/ 926162 w 1080504"/>
              <a:gd name="connsiteY28" fmla="*/ 1368383 h 1858932"/>
              <a:gd name="connsiteX29" fmla="*/ 1001524 w 1080504"/>
              <a:gd name="connsiteY29" fmla="*/ 1303069 h 1858932"/>
              <a:gd name="connsiteX30" fmla="*/ 1061815 w 1080504"/>
              <a:gd name="connsiteY30" fmla="*/ 1127223 h 1858932"/>
              <a:gd name="connsiteX31" fmla="*/ 1076887 w 1080504"/>
              <a:gd name="connsiteY31" fmla="*/ 1051860 h 1858932"/>
              <a:gd name="connsiteX32" fmla="*/ 1076887 w 1080504"/>
              <a:gd name="connsiteY32" fmla="*/ 946352 h 1858932"/>
              <a:gd name="connsiteX33" fmla="*/ 1036694 w 1080504"/>
              <a:gd name="connsiteY33" fmla="*/ 845869 h 1858932"/>
              <a:gd name="connsiteX34" fmla="*/ 1026645 w 1080504"/>
              <a:gd name="connsiteY34" fmla="*/ 760458 h 1858932"/>
              <a:gd name="connsiteX0" fmla="*/ 343357 w 1080504"/>
              <a:gd name="connsiteY0" fmla="*/ 1262875 h 1858932"/>
              <a:gd name="connsiteX1" fmla="*/ 11762 w 1080504"/>
              <a:gd name="connsiteY1" fmla="*/ 1725100 h 1858932"/>
              <a:gd name="connsiteX2" fmla="*/ 82100 w 1080504"/>
              <a:gd name="connsiteY2" fmla="*/ 1850704 h 1858932"/>
              <a:gd name="connsiteX3" fmla="*/ 157463 w 1080504"/>
              <a:gd name="connsiteY3" fmla="*/ 1840656 h 1858932"/>
              <a:gd name="connsiteX4" fmla="*/ 227801 w 1080504"/>
              <a:gd name="connsiteY4" fmla="*/ 1790414 h 1858932"/>
              <a:gd name="connsiteX5" fmla="*/ 303164 w 1080504"/>
              <a:gd name="connsiteY5" fmla="*/ 1710027 h 1858932"/>
              <a:gd name="connsiteX6" fmla="*/ 413696 w 1080504"/>
              <a:gd name="connsiteY6" fmla="*/ 1549253 h 1858932"/>
              <a:gd name="connsiteX7" fmla="*/ 489058 w 1080504"/>
              <a:gd name="connsiteY7" fmla="*/ 1368383 h 1858932"/>
              <a:gd name="connsiteX8" fmla="*/ 700074 w 1080504"/>
              <a:gd name="connsiteY8" fmla="*/ 47025 h 1858932"/>
              <a:gd name="connsiteX9" fmla="*/ 700074 w 1080504"/>
              <a:gd name="connsiteY9" fmla="*/ 308282 h 1858932"/>
              <a:gd name="connsiteX10" fmla="*/ 705098 w 1080504"/>
              <a:gd name="connsiteY10" fmla="*/ 433886 h 1858932"/>
              <a:gd name="connsiteX11" fmla="*/ 745291 w 1080504"/>
              <a:gd name="connsiteY11" fmla="*/ 504225 h 1858932"/>
              <a:gd name="connsiteX12" fmla="*/ 775436 w 1080504"/>
              <a:gd name="connsiteY12" fmla="*/ 609732 h 1858932"/>
              <a:gd name="connsiteX13" fmla="*/ 790509 w 1080504"/>
              <a:gd name="connsiteY13" fmla="*/ 710216 h 1858932"/>
              <a:gd name="connsiteX14" fmla="*/ 760364 w 1080504"/>
              <a:gd name="connsiteY14" fmla="*/ 870990 h 1858932"/>
              <a:gd name="connsiteX15" fmla="*/ 765388 w 1080504"/>
              <a:gd name="connsiteY15" fmla="*/ 961425 h 1858932"/>
              <a:gd name="connsiteX16" fmla="*/ 765388 w 1080504"/>
              <a:gd name="connsiteY16" fmla="*/ 1112150 h 1858932"/>
              <a:gd name="connsiteX17" fmla="*/ 750316 w 1080504"/>
              <a:gd name="connsiteY17" fmla="*/ 1172440 h 1858932"/>
              <a:gd name="connsiteX18" fmla="*/ 705098 w 1080504"/>
              <a:gd name="connsiteY18" fmla="*/ 1313117 h 1858932"/>
              <a:gd name="connsiteX19" fmla="*/ 679977 w 1080504"/>
              <a:gd name="connsiteY19" fmla="*/ 1458818 h 1858932"/>
              <a:gd name="connsiteX20" fmla="*/ 659880 w 1080504"/>
              <a:gd name="connsiteY20" fmla="*/ 1544229 h 1858932"/>
              <a:gd name="connsiteX21" fmla="*/ 685001 w 1080504"/>
              <a:gd name="connsiteY21" fmla="*/ 1619592 h 1858932"/>
              <a:gd name="connsiteX22" fmla="*/ 720171 w 1080504"/>
              <a:gd name="connsiteY22" fmla="*/ 1644713 h 1858932"/>
              <a:gd name="connsiteX23" fmla="*/ 765388 w 1080504"/>
              <a:gd name="connsiteY23" fmla="*/ 1644713 h 1858932"/>
              <a:gd name="connsiteX24" fmla="*/ 820654 w 1080504"/>
              <a:gd name="connsiteY24" fmla="*/ 1624616 h 1858932"/>
              <a:gd name="connsiteX25" fmla="*/ 870896 w 1080504"/>
              <a:gd name="connsiteY25" fmla="*/ 1569350 h 1858932"/>
              <a:gd name="connsiteX26" fmla="*/ 890993 w 1080504"/>
              <a:gd name="connsiteY26" fmla="*/ 1443746 h 1858932"/>
              <a:gd name="connsiteX27" fmla="*/ 926162 w 1080504"/>
              <a:gd name="connsiteY27" fmla="*/ 1368383 h 1858932"/>
              <a:gd name="connsiteX28" fmla="*/ 1001524 w 1080504"/>
              <a:gd name="connsiteY28" fmla="*/ 1303069 h 1858932"/>
              <a:gd name="connsiteX29" fmla="*/ 1061815 w 1080504"/>
              <a:gd name="connsiteY29" fmla="*/ 1127223 h 1858932"/>
              <a:gd name="connsiteX30" fmla="*/ 1076887 w 1080504"/>
              <a:gd name="connsiteY30" fmla="*/ 1051860 h 1858932"/>
              <a:gd name="connsiteX31" fmla="*/ 1076887 w 1080504"/>
              <a:gd name="connsiteY31" fmla="*/ 946352 h 1858932"/>
              <a:gd name="connsiteX32" fmla="*/ 1036694 w 1080504"/>
              <a:gd name="connsiteY32" fmla="*/ 845869 h 1858932"/>
              <a:gd name="connsiteX33" fmla="*/ 1026645 w 1080504"/>
              <a:gd name="connsiteY33" fmla="*/ 760458 h 1858932"/>
              <a:gd name="connsiteX0" fmla="*/ 11762 w 1080504"/>
              <a:gd name="connsiteY0" fmla="*/ 1725100 h 1858932"/>
              <a:gd name="connsiteX1" fmla="*/ 82100 w 1080504"/>
              <a:gd name="connsiteY1" fmla="*/ 1850704 h 1858932"/>
              <a:gd name="connsiteX2" fmla="*/ 157463 w 1080504"/>
              <a:gd name="connsiteY2" fmla="*/ 1840656 h 1858932"/>
              <a:gd name="connsiteX3" fmla="*/ 227801 w 1080504"/>
              <a:gd name="connsiteY3" fmla="*/ 1790414 h 1858932"/>
              <a:gd name="connsiteX4" fmla="*/ 303164 w 1080504"/>
              <a:gd name="connsiteY4" fmla="*/ 1710027 h 1858932"/>
              <a:gd name="connsiteX5" fmla="*/ 413696 w 1080504"/>
              <a:gd name="connsiteY5" fmla="*/ 1549253 h 1858932"/>
              <a:gd name="connsiteX6" fmla="*/ 489058 w 1080504"/>
              <a:gd name="connsiteY6" fmla="*/ 1368383 h 1858932"/>
              <a:gd name="connsiteX7" fmla="*/ 700074 w 1080504"/>
              <a:gd name="connsiteY7" fmla="*/ 47025 h 1858932"/>
              <a:gd name="connsiteX8" fmla="*/ 700074 w 1080504"/>
              <a:gd name="connsiteY8" fmla="*/ 308282 h 1858932"/>
              <a:gd name="connsiteX9" fmla="*/ 705098 w 1080504"/>
              <a:gd name="connsiteY9" fmla="*/ 433886 h 1858932"/>
              <a:gd name="connsiteX10" fmla="*/ 745291 w 1080504"/>
              <a:gd name="connsiteY10" fmla="*/ 504225 h 1858932"/>
              <a:gd name="connsiteX11" fmla="*/ 775436 w 1080504"/>
              <a:gd name="connsiteY11" fmla="*/ 609732 h 1858932"/>
              <a:gd name="connsiteX12" fmla="*/ 790509 w 1080504"/>
              <a:gd name="connsiteY12" fmla="*/ 710216 h 1858932"/>
              <a:gd name="connsiteX13" fmla="*/ 760364 w 1080504"/>
              <a:gd name="connsiteY13" fmla="*/ 870990 h 1858932"/>
              <a:gd name="connsiteX14" fmla="*/ 765388 w 1080504"/>
              <a:gd name="connsiteY14" fmla="*/ 961425 h 1858932"/>
              <a:gd name="connsiteX15" fmla="*/ 765388 w 1080504"/>
              <a:gd name="connsiteY15" fmla="*/ 1112150 h 1858932"/>
              <a:gd name="connsiteX16" fmla="*/ 750316 w 1080504"/>
              <a:gd name="connsiteY16" fmla="*/ 1172440 h 1858932"/>
              <a:gd name="connsiteX17" fmla="*/ 705098 w 1080504"/>
              <a:gd name="connsiteY17" fmla="*/ 1313117 h 1858932"/>
              <a:gd name="connsiteX18" fmla="*/ 679977 w 1080504"/>
              <a:gd name="connsiteY18" fmla="*/ 1458818 h 1858932"/>
              <a:gd name="connsiteX19" fmla="*/ 659880 w 1080504"/>
              <a:gd name="connsiteY19" fmla="*/ 1544229 h 1858932"/>
              <a:gd name="connsiteX20" fmla="*/ 685001 w 1080504"/>
              <a:gd name="connsiteY20" fmla="*/ 1619592 h 1858932"/>
              <a:gd name="connsiteX21" fmla="*/ 720171 w 1080504"/>
              <a:gd name="connsiteY21" fmla="*/ 1644713 h 1858932"/>
              <a:gd name="connsiteX22" fmla="*/ 765388 w 1080504"/>
              <a:gd name="connsiteY22" fmla="*/ 1644713 h 1858932"/>
              <a:gd name="connsiteX23" fmla="*/ 820654 w 1080504"/>
              <a:gd name="connsiteY23" fmla="*/ 1624616 h 1858932"/>
              <a:gd name="connsiteX24" fmla="*/ 870896 w 1080504"/>
              <a:gd name="connsiteY24" fmla="*/ 1569350 h 1858932"/>
              <a:gd name="connsiteX25" fmla="*/ 890993 w 1080504"/>
              <a:gd name="connsiteY25" fmla="*/ 1443746 h 1858932"/>
              <a:gd name="connsiteX26" fmla="*/ 926162 w 1080504"/>
              <a:gd name="connsiteY26" fmla="*/ 1368383 h 1858932"/>
              <a:gd name="connsiteX27" fmla="*/ 1001524 w 1080504"/>
              <a:gd name="connsiteY27" fmla="*/ 1303069 h 1858932"/>
              <a:gd name="connsiteX28" fmla="*/ 1061815 w 1080504"/>
              <a:gd name="connsiteY28" fmla="*/ 1127223 h 1858932"/>
              <a:gd name="connsiteX29" fmla="*/ 1076887 w 1080504"/>
              <a:gd name="connsiteY29" fmla="*/ 1051860 h 1858932"/>
              <a:gd name="connsiteX30" fmla="*/ 1076887 w 1080504"/>
              <a:gd name="connsiteY30" fmla="*/ 946352 h 1858932"/>
              <a:gd name="connsiteX31" fmla="*/ 1036694 w 1080504"/>
              <a:gd name="connsiteY31" fmla="*/ 845869 h 1858932"/>
              <a:gd name="connsiteX32" fmla="*/ 1026645 w 1080504"/>
              <a:gd name="connsiteY32" fmla="*/ 760458 h 1858932"/>
              <a:gd name="connsiteX0" fmla="*/ 0 w 998404"/>
              <a:gd name="connsiteY0" fmla="*/ 1850704 h 1858932"/>
              <a:gd name="connsiteX1" fmla="*/ 75363 w 998404"/>
              <a:gd name="connsiteY1" fmla="*/ 1840656 h 1858932"/>
              <a:gd name="connsiteX2" fmla="*/ 145701 w 998404"/>
              <a:gd name="connsiteY2" fmla="*/ 1790414 h 1858932"/>
              <a:gd name="connsiteX3" fmla="*/ 221064 w 998404"/>
              <a:gd name="connsiteY3" fmla="*/ 1710027 h 1858932"/>
              <a:gd name="connsiteX4" fmla="*/ 331596 w 998404"/>
              <a:gd name="connsiteY4" fmla="*/ 1549253 h 1858932"/>
              <a:gd name="connsiteX5" fmla="*/ 406958 w 998404"/>
              <a:gd name="connsiteY5" fmla="*/ 1368383 h 1858932"/>
              <a:gd name="connsiteX6" fmla="*/ 617974 w 998404"/>
              <a:gd name="connsiteY6" fmla="*/ 47025 h 1858932"/>
              <a:gd name="connsiteX7" fmla="*/ 617974 w 998404"/>
              <a:gd name="connsiteY7" fmla="*/ 308282 h 1858932"/>
              <a:gd name="connsiteX8" fmla="*/ 622998 w 998404"/>
              <a:gd name="connsiteY8" fmla="*/ 433886 h 1858932"/>
              <a:gd name="connsiteX9" fmla="*/ 663191 w 998404"/>
              <a:gd name="connsiteY9" fmla="*/ 504225 h 1858932"/>
              <a:gd name="connsiteX10" fmla="*/ 693336 w 998404"/>
              <a:gd name="connsiteY10" fmla="*/ 609732 h 1858932"/>
              <a:gd name="connsiteX11" fmla="*/ 708409 w 998404"/>
              <a:gd name="connsiteY11" fmla="*/ 710216 h 1858932"/>
              <a:gd name="connsiteX12" fmla="*/ 678264 w 998404"/>
              <a:gd name="connsiteY12" fmla="*/ 870990 h 1858932"/>
              <a:gd name="connsiteX13" fmla="*/ 683288 w 998404"/>
              <a:gd name="connsiteY13" fmla="*/ 961425 h 1858932"/>
              <a:gd name="connsiteX14" fmla="*/ 683288 w 998404"/>
              <a:gd name="connsiteY14" fmla="*/ 1112150 h 1858932"/>
              <a:gd name="connsiteX15" fmla="*/ 668216 w 998404"/>
              <a:gd name="connsiteY15" fmla="*/ 1172440 h 1858932"/>
              <a:gd name="connsiteX16" fmla="*/ 622998 w 998404"/>
              <a:gd name="connsiteY16" fmla="*/ 1313117 h 1858932"/>
              <a:gd name="connsiteX17" fmla="*/ 597877 w 998404"/>
              <a:gd name="connsiteY17" fmla="*/ 1458818 h 1858932"/>
              <a:gd name="connsiteX18" fmla="*/ 577780 w 998404"/>
              <a:gd name="connsiteY18" fmla="*/ 1544229 h 1858932"/>
              <a:gd name="connsiteX19" fmla="*/ 602901 w 998404"/>
              <a:gd name="connsiteY19" fmla="*/ 1619592 h 1858932"/>
              <a:gd name="connsiteX20" fmla="*/ 638071 w 998404"/>
              <a:gd name="connsiteY20" fmla="*/ 1644713 h 1858932"/>
              <a:gd name="connsiteX21" fmla="*/ 683288 w 998404"/>
              <a:gd name="connsiteY21" fmla="*/ 1644713 h 1858932"/>
              <a:gd name="connsiteX22" fmla="*/ 738554 w 998404"/>
              <a:gd name="connsiteY22" fmla="*/ 1624616 h 1858932"/>
              <a:gd name="connsiteX23" fmla="*/ 788796 w 998404"/>
              <a:gd name="connsiteY23" fmla="*/ 1569350 h 1858932"/>
              <a:gd name="connsiteX24" fmla="*/ 808893 w 998404"/>
              <a:gd name="connsiteY24" fmla="*/ 1443746 h 1858932"/>
              <a:gd name="connsiteX25" fmla="*/ 844062 w 998404"/>
              <a:gd name="connsiteY25" fmla="*/ 1368383 h 1858932"/>
              <a:gd name="connsiteX26" fmla="*/ 919424 w 998404"/>
              <a:gd name="connsiteY26" fmla="*/ 1303069 h 1858932"/>
              <a:gd name="connsiteX27" fmla="*/ 979715 w 998404"/>
              <a:gd name="connsiteY27" fmla="*/ 1127223 h 1858932"/>
              <a:gd name="connsiteX28" fmla="*/ 994787 w 998404"/>
              <a:gd name="connsiteY28" fmla="*/ 1051860 h 1858932"/>
              <a:gd name="connsiteX29" fmla="*/ 994787 w 998404"/>
              <a:gd name="connsiteY29" fmla="*/ 946352 h 1858932"/>
              <a:gd name="connsiteX30" fmla="*/ 954594 w 998404"/>
              <a:gd name="connsiteY30" fmla="*/ 845869 h 1858932"/>
              <a:gd name="connsiteX31" fmla="*/ 944545 w 998404"/>
              <a:gd name="connsiteY31" fmla="*/ 760458 h 1858932"/>
              <a:gd name="connsiteX0" fmla="*/ 0 w 923041"/>
              <a:gd name="connsiteY0" fmla="*/ 1840656 h 1840656"/>
              <a:gd name="connsiteX1" fmla="*/ 70338 w 923041"/>
              <a:gd name="connsiteY1" fmla="*/ 1790414 h 1840656"/>
              <a:gd name="connsiteX2" fmla="*/ 145701 w 923041"/>
              <a:gd name="connsiteY2" fmla="*/ 1710027 h 1840656"/>
              <a:gd name="connsiteX3" fmla="*/ 256233 w 923041"/>
              <a:gd name="connsiteY3" fmla="*/ 1549253 h 1840656"/>
              <a:gd name="connsiteX4" fmla="*/ 331595 w 923041"/>
              <a:gd name="connsiteY4" fmla="*/ 1368383 h 1840656"/>
              <a:gd name="connsiteX5" fmla="*/ 542611 w 923041"/>
              <a:gd name="connsiteY5" fmla="*/ 47025 h 1840656"/>
              <a:gd name="connsiteX6" fmla="*/ 542611 w 923041"/>
              <a:gd name="connsiteY6" fmla="*/ 308282 h 1840656"/>
              <a:gd name="connsiteX7" fmla="*/ 547635 w 923041"/>
              <a:gd name="connsiteY7" fmla="*/ 433886 h 1840656"/>
              <a:gd name="connsiteX8" fmla="*/ 587828 w 923041"/>
              <a:gd name="connsiteY8" fmla="*/ 504225 h 1840656"/>
              <a:gd name="connsiteX9" fmla="*/ 617973 w 923041"/>
              <a:gd name="connsiteY9" fmla="*/ 609732 h 1840656"/>
              <a:gd name="connsiteX10" fmla="*/ 633046 w 923041"/>
              <a:gd name="connsiteY10" fmla="*/ 710216 h 1840656"/>
              <a:gd name="connsiteX11" fmla="*/ 602901 w 923041"/>
              <a:gd name="connsiteY11" fmla="*/ 870990 h 1840656"/>
              <a:gd name="connsiteX12" fmla="*/ 607925 w 923041"/>
              <a:gd name="connsiteY12" fmla="*/ 961425 h 1840656"/>
              <a:gd name="connsiteX13" fmla="*/ 607925 w 923041"/>
              <a:gd name="connsiteY13" fmla="*/ 1112150 h 1840656"/>
              <a:gd name="connsiteX14" fmla="*/ 592853 w 923041"/>
              <a:gd name="connsiteY14" fmla="*/ 1172440 h 1840656"/>
              <a:gd name="connsiteX15" fmla="*/ 547635 w 923041"/>
              <a:gd name="connsiteY15" fmla="*/ 1313117 h 1840656"/>
              <a:gd name="connsiteX16" fmla="*/ 522514 w 923041"/>
              <a:gd name="connsiteY16" fmla="*/ 1458818 h 1840656"/>
              <a:gd name="connsiteX17" fmla="*/ 502417 w 923041"/>
              <a:gd name="connsiteY17" fmla="*/ 1544229 h 1840656"/>
              <a:gd name="connsiteX18" fmla="*/ 527538 w 923041"/>
              <a:gd name="connsiteY18" fmla="*/ 1619592 h 1840656"/>
              <a:gd name="connsiteX19" fmla="*/ 562708 w 923041"/>
              <a:gd name="connsiteY19" fmla="*/ 1644713 h 1840656"/>
              <a:gd name="connsiteX20" fmla="*/ 607925 w 923041"/>
              <a:gd name="connsiteY20" fmla="*/ 1644713 h 1840656"/>
              <a:gd name="connsiteX21" fmla="*/ 663191 w 923041"/>
              <a:gd name="connsiteY21" fmla="*/ 1624616 h 1840656"/>
              <a:gd name="connsiteX22" fmla="*/ 713433 w 923041"/>
              <a:gd name="connsiteY22" fmla="*/ 1569350 h 1840656"/>
              <a:gd name="connsiteX23" fmla="*/ 733530 w 923041"/>
              <a:gd name="connsiteY23" fmla="*/ 1443746 h 1840656"/>
              <a:gd name="connsiteX24" fmla="*/ 768699 w 923041"/>
              <a:gd name="connsiteY24" fmla="*/ 1368383 h 1840656"/>
              <a:gd name="connsiteX25" fmla="*/ 844061 w 923041"/>
              <a:gd name="connsiteY25" fmla="*/ 1303069 h 1840656"/>
              <a:gd name="connsiteX26" fmla="*/ 904352 w 923041"/>
              <a:gd name="connsiteY26" fmla="*/ 1127223 h 1840656"/>
              <a:gd name="connsiteX27" fmla="*/ 919424 w 923041"/>
              <a:gd name="connsiteY27" fmla="*/ 1051860 h 1840656"/>
              <a:gd name="connsiteX28" fmla="*/ 919424 w 923041"/>
              <a:gd name="connsiteY28" fmla="*/ 946352 h 1840656"/>
              <a:gd name="connsiteX29" fmla="*/ 879231 w 923041"/>
              <a:gd name="connsiteY29" fmla="*/ 845869 h 1840656"/>
              <a:gd name="connsiteX30" fmla="*/ 869182 w 923041"/>
              <a:gd name="connsiteY30" fmla="*/ 760458 h 1840656"/>
              <a:gd name="connsiteX0" fmla="*/ 0 w 852703"/>
              <a:gd name="connsiteY0" fmla="*/ 1790414 h 1790414"/>
              <a:gd name="connsiteX1" fmla="*/ 75363 w 852703"/>
              <a:gd name="connsiteY1" fmla="*/ 1710027 h 1790414"/>
              <a:gd name="connsiteX2" fmla="*/ 185895 w 852703"/>
              <a:gd name="connsiteY2" fmla="*/ 1549253 h 1790414"/>
              <a:gd name="connsiteX3" fmla="*/ 261257 w 852703"/>
              <a:gd name="connsiteY3" fmla="*/ 1368383 h 1790414"/>
              <a:gd name="connsiteX4" fmla="*/ 472273 w 852703"/>
              <a:gd name="connsiteY4" fmla="*/ 47025 h 1790414"/>
              <a:gd name="connsiteX5" fmla="*/ 472273 w 852703"/>
              <a:gd name="connsiteY5" fmla="*/ 308282 h 1790414"/>
              <a:gd name="connsiteX6" fmla="*/ 477297 w 852703"/>
              <a:gd name="connsiteY6" fmla="*/ 433886 h 1790414"/>
              <a:gd name="connsiteX7" fmla="*/ 517490 w 852703"/>
              <a:gd name="connsiteY7" fmla="*/ 504225 h 1790414"/>
              <a:gd name="connsiteX8" fmla="*/ 547635 w 852703"/>
              <a:gd name="connsiteY8" fmla="*/ 609732 h 1790414"/>
              <a:gd name="connsiteX9" fmla="*/ 562708 w 852703"/>
              <a:gd name="connsiteY9" fmla="*/ 710216 h 1790414"/>
              <a:gd name="connsiteX10" fmla="*/ 532563 w 852703"/>
              <a:gd name="connsiteY10" fmla="*/ 870990 h 1790414"/>
              <a:gd name="connsiteX11" fmla="*/ 537587 w 852703"/>
              <a:gd name="connsiteY11" fmla="*/ 961425 h 1790414"/>
              <a:gd name="connsiteX12" fmla="*/ 537587 w 852703"/>
              <a:gd name="connsiteY12" fmla="*/ 1112150 h 1790414"/>
              <a:gd name="connsiteX13" fmla="*/ 522515 w 852703"/>
              <a:gd name="connsiteY13" fmla="*/ 1172440 h 1790414"/>
              <a:gd name="connsiteX14" fmla="*/ 477297 w 852703"/>
              <a:gd name="connsiteY14" fmla="*/ 1313117 h 1790414"/>
              <a:gd name="connsiteX15" fmla="*/ 452176 w 852703"/>
              <a:gd name="connsiteY15" fmla="*/ 1458818 h 1790414"/>
              <a:gd name="connsiteX16" fmla="*/ 432079 w 852703"/>
              <a:gd name="connsiteY16" fmla="*/ 1544229 h 1790414"/>
              <a:gd name="connsiteX17" fmla="*/ 457200 w 852703"/>
              <a:gd name="connsiteY17" fmla="*/ 1619592 h 1790414"/>
              <a:gd name="connsiteX18" fmla="*/ 492370 w 852703"/>
              <a:gd name="connsiteY18" fmla="*/ 1644713 h 1790414"/>
              <a:gd name="connsiteX19" fmla="*/ 537587 w 852703"/>
              <a:gd name="connsiteY19" fmla="*/ 1644713 h 1790414"/>
              <a:gd name="connsiteX20" fmla="*/ 592853 w 852703"/>
              <a:gd name="connsiteY20" fmla="*/ 1624616 h 1790414"/>
              <a:gd name="connsiteX21" fmla="*/ 643095 w 852703"/>
              <a:gd name="connsiteY21" fmla="*/ 1569350 h 1790414"/>
              <a:gd name="connsiteX22" fmla="*/ 663192 w 852703"/>
              <a:gd name="connsiteY22" fmla="*/ 1443746 h 1790414"/>
              <a:gd name="connsiteX23" fmla="*/ 698361 w 852703"/>
              <a:gd name="connsiteY23" fmla="*/ 1368383 h 1790414"/>
              <a:gd name="connsiteX24" fmla="*/ 773723 w 852703"/>
              <a:gd name="connsiteY24" fmla="*/ 1303069 h 1790414"/>
              <a:gd name="connsiteX25" fmla="*/ 834014 w 852703"/>
              <a:gd name="connsiteY25" fmla="*/ 1127223 h 1790414"/>
              <a:gd name="connsiteX26" fmla="*/ 849086 w 852703"/>
              <a:gd name="connsiteY26" fmla="*/ 1051860 h 1790414"/>
              <a:gd name="connsiteX27" fmla="*/ 849086 w 852703"/>
              <a:gd name="connsiteY27" fmla="*/ 946352 h 1790414"/>
              <a:gd name="connsiteX28" fmla="*/ 808893 w 852703"/>
              <a:gd name="connsiteY28" fmla="*/ 845869 h 1790414"/>
              <a:gd name="connsiteX29" fmla="*/ 798844 w 852703"/>
              <a:gd name="connsiteY29" fmla="*/ 760458 h 1790414"/>
              <a:gd name="connsiteX0" fmla="*/ 0 w 777340"/>
              <a:gd name="connsiteY0" fmla="*/ 1710027 h 1710027"/>
              <a:gd name="connsiteX1" fmla="*/ 110532 w 777340"/>
              <a:gd name="connsiteY1" fmla="*/ 1549253 h 1710027"/>
              <a:gd name="connsiteX2" fmla="*/ 185894 w 777340"/>
              <a:gd name="connsiteY2" fmla="*/ 1368383 h 1710027"/>
              <a:gd name="connsiteX3" fmla="*/ 396910 w 777340"/>
              <a:gd name="connsiteY3" fmla="*/ 47025 h 1710027"/>
              <a:gd name="connsiteX4" fmla="*/ 396910 w 777340"/>
              <a:gd name="connsiteY4" fmla="*/ 308282 h 1710027"/>
              <a:gd name="connsiteX5" fmla="*/ 401934 w 777340"/>
              <a:gd name="connsiteY5" fmla="*/ 433886 h 1710027"/>
              <a:gd name="connsiteX6" fmla="*/ 442127 w 777340"/>
              <a:gd name="connsiteY6" fmla="*/ 504225 h 1710027"/>
              <a:gd name="connsiteX7" fmla="*/ 472272 w 777340"/>
              <a:gd name="connsiteY7" fmla="*/ 609732 h 1710027"/>
              <a:gd name="connsiteX8" fmla="*/ 487345 w 777340"/>
              <a:gd name="connsiteY8" fmla="*/ 710216 h 1710027"/>
              <a:gd name="connsiteX9" fmla="*/ 457200 w 777340"/>
              <a:gd name="connsiteY9" fmla="*/ 870990 h 1710027"/>
              <a:gd name="connsiteX10" fmla="*/ 462224 w 777340"/>
              <a:gd name="connsiteY10" fmla="*/ 961425 h 1710027"/>
              <a:gd name="connsiteX11" fmla="*/ 462224 w 777340"/>
              <a:gd name="connsiteY11" fmla="*/ 1112150 h 1710027"/>
              <a:gd name="connsiteX12" fmla="*/ 447152 w 777340"/>
              <a:gd name="connsiteY12" fmla="*/ 1172440 h 1710027"/>
              <a:gd name="connsiteX13" fmla="*/ 401934 w 777340"/>
              <a:gd name="connsiteY13" fmla="*/ 1313117 h 1710027"/>
              <a:gd name="connsiteX14" fmla="*/ 376813 w 777340"/>
              <a:gd name="connsiteY14" fmla="*/ 1458818 h 1710027"/>
              <a:gd name="connsiteX15" fmla="*/ 356716 w 777340"/>
              <a:gd name="connsiteY15" fmla="*/ 1544229 h 1710027"/>
              <a:gd name="connsiteX16" fmla="*/ 381837 w 777340"/>
              <a:gd name="connsiteY16" fmla="*/ 1619592 h 1710027"/>
              <a:gd name="connsiteX17" fmla="*/ 417007 w 777340"/>
              <a:gd name="connsiteY17" fmla="*/ 1644713 h 1710027"/>
              <a:gd name="connsiteX18" fmla="*/ 462224 w 777340"/>
              <a:gd name="connsiteY18" fmla="*/ 1644713 h 1710027"/>
              <a:gd name="connsiteX19" fmla="*/ 517490 w 777340"/>
              <a:gd name="connsiteY19" fmla="*/ 1624616 h 1710027"/>
              <a:gd name="connsiteX20" fmla="*/ 567732 w 777340"/>
              <a:gd name="connsiteY20" fmla="*/ 1569350 h 1710027"/>
              <a:gd name="connsiteX21" fmla="*/ 587829 w 777340"/>
              <a:gd name="connsiteY21" fmla="*/ 1443746 h 1710027"/>
              <a:gd name="connsiteX22" fmla="*/ 622998 w 777340"/>
              <a:gd name="connsiteY22" fmla="*/ 1368383 h 1710027"/>
              <a:gd name="connsiteX23" fmla="*/ 698360 w 777340"/>
              <a:gd name="connsiteY23" fmla="*/ 1303069 h 1710027"/>
              <a:gd name="connsiteX24" fmla="*/ 758651 w 777340"/>
              <a:gd name="connsiteY24" fmla="*/ 1127223 h 1710027"/>
              <a:gd name="connsiteX25" fmla="*/ 773723 w 777340"/>
              <a:gd name="connsiteY25" fmla="*/ 1051860 h 1710027"/>
              <a:gd name="connsiteX26" fmla="*/ 773723 w 777340"/>
              <a:gd name="connsiteY26" fmla="*/ 946352 h 1710027"/>
              <a:gd name="connsiteX27" fmla="*/ 733530 w 777340"/>
              <a:gd name="connsiteY27" fmla="*/ 845869 h 1710027"/>
              <a:gd name="connsiteX28" fmla="*/ 723481 w 777340"/>
              <a:gd name="connsiteY28" fmla="*/ 760458 h 1710027"/>
              <a:gd name="connsiteX0" fmla="*/ 0 w 666808"/>
              <a:gd name="connsiteY0" fmla="*/ 1549253 h 1647547"/>
              <a:gd name="connsiteX1" fmla="*/ 75362 w 666808"/>
              <a:gd name="connsiteY1" fmla="*/ 1368383 h 1647547"/>
              <a:gd name="connsiteX2" fmla="*/ 286378 w 666808"/>
              <a:gd name="connsiteY2" fmla="*/ 47025 h 1647547"/>
              <a:gd name="connsiteX3" fmla="*/ 286378 w 666808"/>
              <a:gd name="connsiteY3" fmla="*/ 308282 h 1647547"/>
              <a:gd name="connsiteX4" fmla="*/ 291402 w 666808"/>
              <a:gd name="connsiteY4" fmla="*/ 433886 h 1647547"/>
              <a:gd name="connsiteX5" fmla="*/ 331595 w 666808"/>
              <a:gd name="connsiteY5" fmla="*/ 504225 h 1647547"/>
              <a:gd name="connsiteX6" fmla="*/ 361740 w 666808"/>
              <a:gd name="connsiteY6" fmla="*/ 609732 h 1647547"/>
              <a:gd name="connsiteX7" fmla="*/ 376813 w 666808"/>
              <a:gd name="connsiteY7" fmla="*/ 710216 h 1647547"/>
              <a:gd name="connsiteX8" fmla="*/ 346668 w 666808"/>
              <a:gd name="connsiteY8" fmla="*/ 870990 h 1647547"/>
              <a:gd name="connsiteX9" fmla="*/ 351692 w 666808"/>
              <a:gd name="connsiteY9" fmla="*/ 961425 h 1647547"/>
              <a:gd name="connsiteX10" fmla="*/ 351692 w 666808"/>
              <a:gd name="connsiteY10" fmla="*/ 1112150 h 1647547"/>
              <a:gd name="connsiteX11" fmla="*/ 336620 w 666808"/>
              <a:gd name="connsiteY11" fmla="*/ 1172440 h 1647547"/>
              <a:gd name="connsiteX12" fmla="*/ 291402 w 666808"/>
              <a:gd name="connsiteY12" fmla="*/ 1313117 h 1647547"/>
              <a:gd name="connsiteX13" fmla="*/ 266281 w 666808"/>
              <a:gd name="connsiteY13" fmla="*/ 1458818 h 1647547"/>
              <a:gd name="connsiteX14" fmla="*/ 246184 w 666808"/>
              <a:gd name="connsiteY14" fmla="*/ 1544229 h 1647547"/>
              <a:gd name="connsiteX15" fmla="*/ 271305 w 666808"/>
              <a:gd name="connsiteY15" fmla="*/ 1619592 h 1647547"/>
              <a:gd name="connsiteX16" fmla="*/ 306475 w 666808"/>
              <a:gd name="connsiteY16" fmla="*/ 1644713 h 1647547"/>
              <a:gd name="connsiteX17" fmla="*/ 351692 w 666808"/>
              <a:gd name="connsiteY17" fmla="*/ 1644713 h 1647547"/>
              <a:gd name="connsiteX18" fmla="*/ 406958 w 666808"/>
              <a:gd name="connsiteY18" fmla="*/ 1624616 h 1647547"/>
              <a:gd name="connsiteX19" fmla="*/ 457200 w 666808"/>
              <a:gd name="connsiteY19" fmla="*/ 1569350 h 1647547"/>
              <a:gd name="connsiteX20" fmla="*/ 477297 w 666808"/>
              <a:gd name="connsiteY20" fmla="*/ 1443746 h 1647547"/>
              <a:gd name="connsiteX21" fmla="*/ 512466 w 666808"/>
              <a:gd name="connsiteY21" fmla="*/ 1368383 h 1647547"/>
              <a:gd name="connsiteX22" fmla="*/ 587828 w 666808"/>
              <a:gd name="connsiteY22" fmla="*/ 1303069 h 1647547"/>
              <a:gd name="connsiteX23" fmla="*/ 648119 w 666808"/>
              <a:gd name="connsiteY23" fmla="*/ 1127223 h 1647547"/>
              <a:gd name="connsiteX24" fmla="*/ 663191 w 666808"/>
              <a:gd name="connsiteY24" fmla="*/ 1051860 h 1647547"/>
              <a:gd name="connsiteX25" fmla="*/ 663191 w 666808"/>
              <a:gd name="connsiteY25" fmla="*/ 946352 h 1647547"/>
              <a:gd name="connsiteX26" fmla="*/ 622998 w 666808"/>
              <a:gd name="connsiteY26" fmla="*/ 845869 h 1647547"/>
              <a:gd name="connsiteX27" fmla="*/ 612949 w 666808"/>
              <a:gd name="connsiteY27" fmla="*/ 760458 h 1647547"/>
              <a:gd name="connsiteX0" fmla="*/ 0 w 591446"/>
              <a:gd name="connsiteY0" fmla="*/ 1368383 h 1647547"/>
              <a:gd name="connsiteX1" fmla="*/ 211016 w 591446"/>
              <a:gd name="connsiteY1" fmla="*/ 47025 h 1647547"/>
              <a:gd name="connsiteX2" fmla="*/ 211016 w 591446"/>
              <a:gd name="connsiteY2" fmla="*/ 308282 h 1647547"/>
              <a:gd name="connsiteX3" fmla="*/ 216040 w 591446"/>
              <a:gd name="connsiteY3" fmla="*/ 433886 h 1647547"/>
              <a:gd name="connsiteX4" fmla="*/ 256233 w 591446"/>
              <a:gd name="connsiteY4" fmla="*/ 504225 h 1647547"/>
              <a:gd name="connsiteX5" fmla="*/ 286378 w 591446"/>
              <a:gd name="connsiteY5" fmla="*/ 609732 h 1647547"/>
              <a:gd name="connsiteX6" fmla="*/ 301451 w 591446"/>
              <a:gd name="connsiteY6" fmla="*/ 710216 h 1647547"/>
              <a:gd name="connsiteX7" fmla="*/ 271306 w 591446"/>
              <a:gd name="connsiteY7" fmla="*/ 870990 h 1647547"/>
              <a:gd name="connsiteX8" fmla="*/ 276330 w 591446"/>
              <a:gd name="connsiteY8" fmla="*/ 961425 h 1647547"/>
              <a:gd name="connsiteX9" fmla="*/ 276330 w 591446"/>
              <a:gd name="connsiteY9" fmla="*/ 1112150 h 1647547"/>
              <a:gd name="connsiteX10" fmla="*/ 261258 w 591446"/>
              <a:gd name="connsiteY10" fmla="*/ 1172440 h 1647547"/>
              <a:gd name="connsiteX11" fmla="*/ 216040 w 591446"/>
              <a:gd name="connsiteY11" fmla="*/ 1313117 h 1647547"/>
              <a:gd name="connsiteX12" fmla="*/ 190919 w 591446"/>
              <a:gd name="connsiteY12" fmla="*/ 1458818 h 1647547"/>
              <a:gd name="connsiteX13" fmla="*/ 170822 w 591446"/>
              <a:gd name="connsiteY13" fmla="*/ 1544229 h 1647547"/>
              <a:gd name="connsiteX14" fmla="*/ 195943 w 591446"/>
              <a:gd name="connsiteY14" fmla="*/ 1619592 h 1647547"/>
              <a:gd name="connsiteX15" fmla="*/ 231113 w 591446"/>
              <a:gd name="connsiteY15" fmla="*/ 1644713 h 1647547"/>
              <a:gd name="connsiteX16" fmla="*/ 276330 w 591446"/>
              <a:gd name="connsiteY16" fmla="*/ 1644713 h 1647547"/>
              <a:gd name="connsiteX17" fmla="*/ 331596 w 591446"/>
              <a:gd name="connsiteY17" fmla="*/ 1624616 h 1647547"/>
              <a:gd name="connsiteX18" fmla="*/ 381838 w 591446"/>
              <a:gd name="connsiteY18" fmla="*/ 1569350 h 1647547"/>
              <a:gd name="connsiteX19" fmla="*/ 401935 w 591446"/>
              <a:gd name="connsiteY19" fmla="*/ 1443746 h 1647547"/>
              <a:gd name="connsiteX20" fmla="*/ 437104 w 591446"/>
              <a:gd name="connsiteY20" fmla="*/ 1368383 h 1647547"/>
              <a:gd name="connsiteX21" fmla="*/ 512466 w 591446"/>
              <a:gd name="connsiteY21" fmla="*/ 1303069 h 1647547"/>
              <a:gd name="connsiteX22" fmla="*/ 572757 w 591446"/>
              <a:gd name="connsiteY22" fmla="*/ 1127223 h 1647547"/>
              <a:gd name="connsiteX23" fmla="*/ 587829 w 591446"/>
              <a:gd name="connsiteY23" fmla="*/ 1051860 h 1647547"/>
              <a:gd name="connsiteX24" fmla="*/ 587829 w 591446"/>
              <a:gd name="connsiteY24" fmla="*/ 946352 h 1647547"/>
              <a:gd name="connsiteX25" fmla="*/ 547636 w 591446"/>
              <a:gd name="connsiteY25" fmla="*/ 845869 h 1647547"/>
              <a:gd name="connsiteX26" fmla="*/ 537587 w 591446"/>
              <a:gd name="connsiteY26" fmla="*/ 760458 h 1647547"/>
              <a:gd name="connsiteX0" fmla="*/ 40232 w 420662"/>
              <a:gd name="connsiteY0" fmla="*/ 47025 h 1647547"/>
              <a:gd name="connsiteX1" fmla="*/ 40232 w 420662"/>
              <a:gd name="connsiteY1" fmla="*/ 308282 h 1647547"/>
              <a:gd name="connsiteX2" fmla="*/ 45256 w 420662"/>
              <a:gd name="connsiteY2" fmla="*/ 433886 h 1647547"/>
              <a:gd name="connsiteX3" fmla="*/ 85449 w 420662"/>
              <a:gd name="connsiteY3" fmla="*/ 504225 h 1647547"/>
              <a:gd name="connsiteX4" fmla="*/ 115594 w 420662"/>
              <a:gd name="connsiteY4" fmla="*/ 609732 h 1647547"/>
              <a:gd name="connsiteX5" fmla="*/ 130667 w 420662"/>
              <a:gd name="connsiteY5" fmla="*/ 710216 h 1647547"/>
              <a:gd name="connsiteX6" fmla="*/ 100522 w 420662"/>
              <a:gd name="connsiteY6" fmla="*/ 870990 h 1647547"/>
              <a:gd name="connsiteX7" fmla="*/ 105546 w 420662"/>
              <a:gd name="connsiteY7" fmla="*/ 961425 h 1647547"/>
              <a:gd name="connsiteX8" fmla="*/ 105546 w 420662"/>
              <a:gd name="connsiteY8" fmla="*/ 1112150 h 1647547"/>
              <a:gd name="connsiteX9" fmla="*/ 90474 w 420662"/>
              <a:gd name="connsiteY9" fmla="*/ 1172440 h 1647547"/>
              <a:gd name="connsiteX10" fmla="*/ 45256 w 420662"/>
              <a:gd name="connsiteY10" fmla="*/ 1313117 h 1647547"/>
              <a:gd name="connsiteX11" fmla="*/ 20135 w 420662"/>
              <a:gd name="connsiteY11" fmla="*/ 1458818 h 1647547"/>
              <a:gd name="connsiteX12" fmla="*/ 38 w 420662"/>
              <a:gd name="connsiteY12" fmla="*/ 1544229 h 1647547"/>
              <a:gd name="connsiteX13" fmla="*/ 25159 w 420662"/>
              <a:gd name="connsiteY13" fmla="*/ 1619592 h 1647547"/>
              <a:gd name="connsiteX14" fmla="*/ 60329 w 420662"/>
              <a:gd name="connsiteY14" fmla="*/ 1644713 h 1647547"/>
              <a:gd name="connsiteX15" fmla="*/ 105546 w 420662"/>
              <a:gd name="connsiteY15" fmla="*/ 1644713 h 1647547"/>
              <a:gd name="connsiteX16" fmla="*/ 160812 w 420662"/>
              <a:gd name="connsiteY16" fmla="*/ 1624616 h 1647547"/>
              <a:gd name="connsiteX17" fmla="*/ 211054 w 420662"/>
              <a:gd name="connsiteY17" fmla="*/ 1569350 h 1647547"/>
              <a:gd name="connsiteX18" fmla="*/ 231151 w 420662"/>
              <a:gd name="connsiteY18" fmla="*/ 1443746 h 1647547"/>
              <a:gd name="connsiteX19" fmla="*/ 266320 w 420662"/>
              <a:gd name="connsiteY19" fmla="*/ 1368383 h 1647547"/>
              <a:gd name="connsiteX20" fmla="*/ 341682 w 420662"/>
              <a:gd name="connsiteY20" fmla="*/ 1303069 h 1647547"/>
              <a:gd name="connsiteX21" fmla="*/ 401973 w 420662"/>
              <a:gd name="connsiteY21" fmla="*/ 1127223 h 1647547"/>
              <a:gd name="connsiteX22" fmla="*/ 417045 w 420662"/>
              <a:gd name="connsiteY22" fmla="*/ 1051860 h 1647547"/>
              <a:gd name="connsiteX23" fmla="*/ 417045 w 420662"/>
              <a:gd name="connsiteY23" fmla="*/ 946352 h 1647547"/>
              <a:gd name="connsiteX24" fmla="*/ 376852 w 420662"/>
              <a:gd name="connsiteY24" fmla="*/ 845869 h 1647547"/>
              <a:gd name="connsiteX25" fmla="*/ 366803 w 420662"/>
              <a:gd name="connsiteY25" fmla="*/ 760458 h 1647547"/>
              <a:gd name="connsiteX0" fmla="*/ 40232 w 420662"/>
              <a:gd name="connsiteY0" fmla="*/ 0 h 1339265"/>
              <a:gd name="connsiteX1" fmla="*/ 45256 w 420662"/>
              <a:gd name="connsiteY1" fmla="*/ 125604 h 1339265"/>
              <a:gd name="connsiteX2" fmla="*/ 85449 w 420662"/>
              <a:gd name="connsiteY2" fmla="*/ 195943 h 1339265"/>
              <a:gd name="connsiteX3" fmla="*/ 115594 w 420662"/>
              <a:gd name="connsiteY3" fmla="*/ 301450 h 1339265"/>
              <a:gd name="connsiteX4" fmla="*/ 130667 w 420662"/>
              <a:gd name="connsiteY4" fmla="*/ 401934 h 1339265"/>
              <a:gd name="connsiteX5" fmla="*/ 100522 w 420662"/>
              <a:gd name="connsiteY5" fmla="*/ 562708 h 1339265"/>
              <a:gd name="connsiteX6" fmla="*/ 105546 w 420662"/>
              <a:gd name="connsiteY6" fmla="*/ 653143 h 1339265"/>
              <a:gd name="connsiteX7" fmla="*/ 105546 w 420662"/>
              <a:gd name="connsiteY7" fmla="*/ 803868 h 1339265"/>
              <a:gd name="connsiteX8" fmla="*/ 90474 w 420662"/>
              <a:gd name="connsiteY8" fmla="*/ 864158 h 1339265"/>
              <a:gd name="connsiteX9" fmla="*/ 45256 w 420662"/>
              <a:gd name="connsiteY9" fmla="*/ 1004835 h 1339265"/>
              <a:gd name="connsiteX10" fmla="*/ 20135 w 420662"/>
              <a:gd name="connsiteY10" fmla="*/ 1150536 h 1339265"/>
              <a:gd name="connsiteX11" fmla="*/ 38 w 420662"/>
              <a:gd name="connsiteY11" fmla="*/ 1235947 h 1339265"/>
              <a:gd name="connsiteX12" fmla="*/ 25159 w 420662"/>
              <a:gd name="connsiteY12" fmla="*/ 1311310 h 1339265"/>
              <a:gd name="connsiteX13" fmla="*/ 60329 w 420662"/>
              <a:gd name="connsiteY13" fmla="*/ 1336431 h 1339265"/>
              <a:gd name="connsiteX14" fmla="*/ 105546 w 420662"/>
              <a:gd name="connsiteY14" fmla="*/ 1336431 h 1339265"/>
              <a:gd name="connsiteX15" fmla="*/ 160812 w 420662"/>
              <a:gd name="connsiteY15" fmla="*/ 1316334 h 1339265"/>
              <a:gd name="connsiteX16" fmla="*/ 211054 w 420662"/>
              <a:gd name="connsiteY16" fmla="*/ 1261068 h 1339265"/>
              <a:gd name="connsiteX17" fmla="*/ 231151 w 420662"/>
              <a:gd name="connsiteY17" fmla="*/ 1135464 h 1339265"/>
              <a:gd name="connsiteX18" fmla="*/ 266320 w 420662"/>
              <a:gd name="connsiteY18" fmla="*/ 1060101 h 1339265"/>
              <a:gd name="connsiteX19" fmla="*/ 341682 w 420662"/>
              <a:gd name="connsiteY19" fmla="*/ 994787 h 1339265"/>
              <a:gd name="connsiteX20" fmla="*/ 401973 w 420662"/>
              <a:gd name="connsiteY20" fmla="*/ 818941 h 1339265"/>
              <a:gd name="connsiteX21" fmla="*/ 417045 w 420662"/>
              <a:gd name="connsiteY21" fmla="*/ 743578 h 1339265"/>
              <a:gd name="connsiteX22" fmla="*/ 417045 w 420662"/>
              <a:gd name="connsiteY22" fmla="*/ 638070 h 1339265"/>
              <a:gd name="connsiteX23" fmla="*/ 376852 w 420662"/>
              <a:gd name="connsiteY23" fmla="*/ 537587 h 1339265"/>
              <a:gd name="connsiteX24" fmla="*/ 366803 w 420662"/>
              <a:gd name="connsiteY24" fmla="*/ 452176 h 1339265"/>
              <a:gd name="connsiteX0" fmla="*/ 45256 w 420662"/>
              <a:gd name="connsiteY0" fmla="*/ 0 h 1213661"/>
              <a:gd name="connsiteX1" fmla="*/ 85449 w 420662"/>
              <a:gd name="connsiteY1" fmla="*/ 70339 h 1213661"/>
              <a:gd name="connsiteX2" fmla="*/ 115594 w 420662"/>
              <a:gd name="connsiteY2" fmla="*/ 175846 h 1213661"/>
              <a:gd name="connsiteX3" fmla="*/ 130667 w 420662"/>
              <a:gd name="connsiteY3" fmla="*/ 276330 h 1213661"/>
              <a:gd name="connsiteX4" fmla="*/ 100522 w 420662"/>
              <a:gd name="connsiteY4" fmla="*/ 437104 h 1213661"/>
              <a:gd name="connsiteX5" fmla="*/ 105546 w 420662"/>
              <a:gd name="connsiteY5" fmla="*/ 527539 h 1213661"/>
              <a:gd name="connsiteX6" fmla="*/ 105546 w 420662"/>
              <a:gd name="connsiteY6" fmla="*/ 678264 h 1213661"/>
              <a:gd name="connsiteX7" fmla="*/ 90474 w 420662"/>
              <a:gd name="connsiteY7" fmla="*/ 738554 h 1213661"/>
              <a:gd name="connsiteX8" fmla="*/ 45256 w 420662"/>
              <a:gd name="connsiteY8" fmla="*/ 879231 h 1213661"/>
              <a:gd name="connsiteX9" fmla="*/ 20135 w 420662"/>
              <a:gd name="connsiteY9" fmla="*/ 1024932 h 1213661"/>
              <a:gd name="connsiteX10" fmla="*/ 38 w 420662"/>
              <a:gd name="connsiteY10" fmla="*/ 1110343 h 1213661"/>
              <a:gd name="connsiteX11" fmla="*/ 25159 w 420662"/>
              <a:gd name="connsiteY11" fmla="*/ 1185706 h 1213661"/>
              <a:gd name="connsiteX12" fmla="*/ 60329 w 420662"/>
              <a:gd name="connsiteY12" fmla="*/ 1210827 h 1213661"/>
              <a:gd name="connsiteX13" fmla="*/ 105546 w 420662"/>
              <a:gd name="connsiteY13" fmla="*/ 1210827 h 1213661"/>
              <a:gd name="connsiteX14" fmla="*/ 160812 w 420662"/>
              <a:gd name="connsiteY14" fmla="*/ 1190730 h 1213661"/>
              <a:gd name="connsiteX15" fmla="*/ 211054 w 420662"/>
              <a:gd name="connsiteY15" fmla="*/ 1135464 h 1213661"/>
              <a:gd name="connsiteX16" fmla="*/ 231151 w 420662"/>
              <a:gd name="connsiteY16" fmla="*/ 1009860 h 1213661"/>
              <a:gd name="connsiteX17" fmla="*/ 266320 w 420662"/>
              <a:gd name="connsiteY17" fmla="*/ 934497 h 1213661"/>
              <a:gd name="connsiteX18" fmla="*/ 341682 w 420662"/>
              <a:gd name="connsiteY18" fmla="*/ 869183 h 1213661"/>
              <a:gd name="connsiteX19" fmla="*/ 401973 w 420662"/>
              <a:gd name="connsiteY19" fmla="*/ 693337 h 1213661"/>
              <a:gd name="connsiteX20" fmla="*/ 417045 w 420662"/>
              <a:gd name="connsiteY20" fmla="*/ 617974 h 1213661"/>
              <a:gd name="connsiteX21" fmla="*/ 417045 w 420662"/>
              <a:gd name="connsiteY21" fmla="*/ 512466 h 1213661"/>
              <a:gd name="connsiteX22" fmla="*/ 376852 w 420662"/>
              <a:gd name="connsiteY22" fmla="*/ 411983 h 1213661"/>
              <a:gd name="connsiteX23" fmla="*/ 366803 w 420662"/>
              <a:gd name="connsiteY23" fmla="*/ 326572 h 1213661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22" fmla="*/ 366803 w 420662"/>
              <a:gd name="connsiteY22" fmla="*/ 256233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21" fmla="*/ 376852 w 420662"/>
              <a:gd name="connsiteY21" fmla="*/ 341644 h 1143322"/>
              <a:gd name="connsiteX0" fmla="*/ 85449 w 420662"/>
              <a:gd name="connsiteY0" fmla="*/ 0 h 1143322"/>
              <a:gd name="connsiteX1" fmla="*/ 115594 w 420662"/>
              <a:gd name="connsiteY1" fmla="*/ 105507 h 1143322"/>
              <a:gd name="connsiteX2" fmla="*/ 130667 w 420662"/>
              <a:gd name="connsiteY2" fmla="*/ 205991 h 1143322"/>
              <a:gd name="connsiteX3" fmla="*/ 100522 w 420662"/>
              <a:gd name="connsiteY3" fmla="*/ 366765 h 1143322"/>
              <a:gd name="connsiteX4" fmla="*/ 105546 w 420662"/>
              <a:gd name="connsiteY4" fmla="*/ 457200 h 1143322"/>
              <a:gd name="connsiteX5" fmla="*/ 105546 w 420662"/>
              <a:gd name="connsiteY5" fmla="*/ 607925 h 1143322"/>
              <a:gd name="connsiteX6" fmla="*/ 90474 w 420662"/>
              <a:gd name="connsiteY6" fmla="*/ 668215 h 1143322"/>
              <a:gd name="connsiteX7" fmla="*/ 45256 w 420662"/>
              <a:gd name="connsiteY7" fmla="*/ 808892 h 1143322"/>
              <a:gd name="connsiteX8" fmla="*/ 20135 w 420662"/>
              <a:gd name="connsiteY8" fmla="*/ 954593 h 1143322"/>
              <a:gd name="connsiteX9" fmla="*/ 38 w 420662"/>
              <a:gd name="connsiteY9" fmla="*/ 1040004 h 1143322"/>
              <a:gd name="connsiteX10" fmla="*/ 25159 w 420662"/>
              <a:gd name="connsiteY10" fmla="*/ 1115367 h 1143322"/>
              <a:gd name="connsiteX11" fmla="*/ 60329 w 420662"/>
              <a:gd name="connsiteY11" fmla="*/ 1140488 h 1143322"/>
              <a:gd name="connsiteX12" fmla="*/ 105546 w 420662"/>
              <a:gd name="connsiteY12" fmla="*/ 1140488 h 1143322"/>
              <a:gd name="connsiteX13" fmla="*/ 160812 w 420662"/>
              <a:gd name="connsiteY13" fmla="*/ 1120391 h 1143322"/>
              <a:gd name="connsiteX14" fmla="*/ 211054 w 420662"/>
              <a:gd name="connsiteY14" fmla="*/ 1065125 h 1143322"/>
              <a:gd name="connsiteX15" fmla="*/ 231151 w 420662"/>
              <a:gd name="connsiteY15" fmla="*/ 939521 h 1143322"/>
              <a:gd name="connsiteX16" fmla="*/ 266320 w 420662"/>
              <a:gd name="connsiteY16" fmla="*/ 864158 h 1143322"/>
              <a:gd name="connsiteX17" fmla="*/ 341682 w 420662"/>
              <a:gd name="connsiteY17" fmla="*/ 798844 h 1143322"/>
              <a:gd name="connsiteX18" fmla="*/ 401973 w 420662"/>
              <a:gd name="connsiteY18" fmla="*/ 622998 h 1143322"/>
              <a:gd name="connsiteX19" fmla="*/ 417045 w 420662"/>
              <a:gd name="connsiteY19" fmla="*/ 547635 h 1143322"/>
              <a:gd name="connsiteX20" fmla="*/ 417045 w 420662"/>
              <a:gd name="connsiteY20" fmla="*/ 442127 h 1143322"/>
              <a:gd name="connsiteX0" fmla="*/ 85449 w 417045"/>
              <a:gd name="connsiteY0" fmla="*/ 0 h 1143322"/>
              <a:gd name="connsiteX1" fmla="*/ 115594 w 417045"/>
              <a:gd name="connsiteY1" fmla="*/ 105507 h 1143322"/>
              <a:gd name="connsiteX2" fmla="*/ 130667 w 417045"/>
              <a:gd name="connsiteY2" fmla="*/ 205991 h 1143322"/>
              <a:gd name="connsiteX3" fmla="*/ 100522 w 417045"/>
              <a:gd name="connsiteY3" fmla="*/ 366765 h 1143322"/>
              <a:gd name="connsiteX4" fmla="*/ 105546 w 417045"/>
              <a:gd name="connsiteY4" fmla="*/ 457200 h 1143322"/>
              <a:gd name="connsiteX5" fmla="*/ 105546 w 417045"/>
              <a:gd name="connsiteY5" fmla="*/ 607925 h 1143322"/>
              <a:gd name="connsiteX6" fmla="*/ 90474 w 417045"/>
              <a:gd name="connsiteY6" fmla="*/ 668215 h 1143322"/>
              <a:gd name="connsiteX7" fmla="*/ 45256 w 417045"/>
              <a:gd name="connsiteY7" fmla="*/ 808892 h 1143322"/>
              <a:gd name="connsiteX8" fmla="*/ 20135 w 417045"/>
              <a:gd name="connsiteY8" fmla="*/ 954593 h 1143322"/>
              <a:gd name="connsiteX9" fmla="*/ 38 w 417045"/>
              <a:gd name="connsiteY9" fmla="*/ 1040004 h 1143322"/>
              <a:gd name="connsiteX10" fmla="*/ 25159 w 417045"/>
              <a:gd name="connsiteY10" fmla="*/ 1115367 h 1143322"/>
              <a:gd name="connsiteX11" fmla="*/ 60329 w 417045"/>
              <a:gd name="connsiteY11" fmla="*/ 1140488 h 1143322"/>
              <a:gd name="connsiteX12" fmla="*/ 105546 w 417045"/>
              <a:gd name="connsiteY12" fmla="*/ 1140488 h 1143322"/>
              <a:gd name="connsiteX13" fmla="*/ 160812 w 417045"/>
              <a:gd name="connsiteY13" fmla="*/ 1120391 h 1143322"/>
              <a:gd name="connsiteX14" fmla="*/ 211054 w 417045"/>
              <a:gd name="connsiteY14" fmla="*/ 1065125 h 1143322"/>
              <a:gd name="connsiteX15" fmla="*/ 231151 w 417045"/>
              <a:gd name="connsiteY15" fmla="*/ 939521 h 1143322"/>
              <a:gd name="connsiteX16" fmla="*/ 266320 w 417045"/>
              <a:gd name="connsiteY16" fmla="*/ 864158 h 1143322"/>
              <a:gd name="connsiteX17" fmla="*/ 341682 w 417045"/>
              <a:gd name="connsiteY17" fmla="*/ 798844 h 1143322"/>
              <a:gd name="connsiteX18" fmla="*/ 401973 w 417045"/>
              <a:gd name="connsiteY18" fmla="*/ 622998 h 1143322"/>
              <a:gd name="connsiteX19" fmla="*/ 417045 w 417045"/>
              <a:gd name="connsiteY19" fmla="*/ 547635 h 1143322"/>
              <a:gd name="connsiteX0" fmla="*/ 85449 w 401973"/>
              <a:gd name="connsiteY0" fmla="*/ 0 h 1143322"/>
              <a:gd name="connsiteX1" fmla="*/ 115594 w 401973"/>
              <a:gd name="connsiteY1" fmla="*/ 105507 h 1143322"/>
              <a:gd name="connsiteX2" fmla="*/ 130667 w 401973"/>
              <a:gd name="connsiteY2" fmla="*/ 205991 h 1143322"/>
              <a:gd name="connsiteX3" fmla="*/ 100522 w 401973"/>
              <a:gd name="connsiteY3" fmla="*/ 366765 h 1143322"/>
              <a:gd name="connsiteX4" fmla="*/ 105546 w 401973"/>
              <a:gd name="connsiteY4" fmla="*/ 457200 h 1143322"/>
              <a:gd name="connsiteX5" fmla="*/ 105546 w 401973"/>
              <a:gd name="connsiteY5" fmla="*/ 607925 h 1143322"/>
              <a:gd name="connsiteX6" fmla="*/ 90474 w 401973"/>
              <a:gd name="connsiteY6" fmla="*/ 668215 h 1143322"/>
              <a:gd name="connsiteX7" fmla="*/ 45256 w 401973"/>
              <a:gd name="connsiteY7" fmla="*/ 808892 h 1143322"/>
              <a:gd name="connsiteX8" fmla="*/ 20135 w 401973"/>
              <a:gd name="connsiteY8" fmla="*/ 954593 h 1143322"/>
              <a:gd name="connsiteX9" fmla="*/ 38 w 401973"/>
              <a:gd name="connsiteY9" fmla="*/ 1040004 h 1143322"/>
              <a:gd name="connsiteX10" fmla="*/ 25159 w 401973"/>
              <a:gd name="connsiteY10" fmla="*/ 1115367 h 1143322"/>
              <a:gd name="connsiteX11" fmla="*/ 60329 w 401973"/>
              <a:gd name="connsiteY11" fmla="*/ 1140488 h 1143322"/>
              <a:gd name="connsiteX12" fmla="*/ 105546 w 401973"/>
              <a:gd name="connsiteY12" fmla="*/ 1140488 h 1143322"/>
              <a:gd name="connsiteX13" fmla="*/ 160812 w 401973"/>
              <a:gd name="connsiteY13" fmla="*/ 1120391 h 1143322"/>
              <a:gd name="connsiteX14" fmla="*/ 211054 w 401973"/>
              <a:gd name="connsiteY14" fmla="*/ 1065125 h 1143322"/>
              <a:gd name="connsiteX15" fmla="*/ 231151 w 401973"/>
              <a:gd name="connsiteY15" fmla="*/ 939521 h 1143322"/>
              <a:gd name="connsiteX16" fmla="*/ 266320 w 401973"/>
              <a:gd name="connsiteY16" fmla="*/ 864158 h 1143322"/>
              <a:gd name="connsiteX17" fmla="*/ 341682 w 401973"/>
              <a:gd name="connsiteY17" fmla="*/ 798844 h 1143322"/>
              <a:gd name="connsiteX18" fmla="*/ 401973 w 401973"/>
              <a:gd name="connsiteY18" fmla="*/ 622998 h 1143322"/>
              <a:gd name="connsiteX0" fmla="*/ 115594 w 401973"/>
              <a:gd name="connsiteY0" fmla="*/ 0 h 1037815"/>
              <a:gd name="connsiteX1" fmla="*/ 130667 w 401973"/>
              <a:gd name="connsiteY1" fmla="*/ 100484 h 1037815"/>
              <a:gd name="connsiteX2" fmla="*/ 100522 w 401973"/>
              <a:gd name="connsiteY2" fmla="*/ 261258 h 1037815"/>
              <a:gd name="connsiteX3" fmla="*/ 105546 w 401973"/>
              <a:gd name="connsiteY3" fmla="*/ 351693 h 1037815"/>
              <a:gd name="connsiteX4" fmla="*/ 105546 w 401973"/>
              <a:gd name="connsiteY4" fmla="*/ 502418 h 1037815"/>
              <a:gd name="connsiteX5" fmla="*/ 90474 w 401973"/>
              <a:gd name="connsiteY5" fmla="*/ 562708 h 1037815"/>
              <a:gd name="connsiteX6" fmla="*/ 45256 w 401973"/>
              <a:gd name="connsiteY6" fmla="*/ 703385 h 1037815"/>
              <a:gd name="connsiteX7" fmla="*/ 20135 w 401973"/>
              <a:gd name="connsiteY7" fmla="*/ 849086 h 1037815"/>
              <a:gd name="connsiteX8" fmla="*/ 38 w 401973"/>
              <a:gd name="connsiteY8" fmla="*/ 934497 h 1037815"/>
              <a:gd name="connsiteX9" fmla="*/ 25159 w 401973"/>
              <a:gd name="connsiteY9" fmla="*/ 1009860 h 1037815"/>
              <a:gd name="connsiteX10" fmla="*/ 60329 w 401973"/>
              <a:gd name="connsiteY10" fmla="*/ 1034981 h 1037815"/>
              <a:gd name="connsiteX11" fmla="*/ 105546 w 401973"/>
              <a:gd name="connsiteY11" fmla="*/ 1034981 h 1037815"/>
              <a:gd name="connsiteX12" fmla="*/ 160812 w 401973"/>
              <a:gd name="connsiteY12" fmla="*/ 1014884 h 1037815"/>
              <a:gd name="connsiteX13" fmla="*/ 211054 w 401973"/>
              <a:gd name="connsiteY13" fmla="*/ 959618 h 1037815"/>
              <a:gd name="connsiteX14" fmla="*/ 231151 w 401973"/>
              <a:gd name="connsiteY14" fmla="*/ 834014 h 1037815"/>
              <a:gd name="connsiteX15" fmla="*/ 266320 w 401973"/>
              <a:gd name="connsiteY15" fmla="*/ 758651 h 1037815"/>
              <a:gd name="connsiteX16" fmla="*/ 341682 w 401973"/>
              <a:gd name="connsiteY16" fmla="*/ 693337 h 1037815"/>
              <a:gd name="connsiteX17" fmla="*/ 401973 w 401973"/>
              <a:gd name="connsiteY17" fmla="*/ 517491 h 1037815"/>
              <a:gd name="connsiteX0" fmla="*/ 130667 w 401973"/>
              <a:gd name="connsiteY0" fmla="*/ 0 h 937331"/>
              <a:gd name="connsiteX1" fmla="*/ 100522 w 401973"/>
              <a:gd name="connsiteY1" fmla="*/ 160774 h 937331"/>
              <a:gd name="connsiteX2" fmla="*/ 105546 w 401973"/>
              <a:gd name="connsiteY2" fmla="*/ 251209 h 937331"/>
              <a:gd name="connsiteX3" fmla="*/ 105546 w 401973"/>
              <a:gd name="connsiteY3" fmla="*/ 401934 h 937331"/>
              <a:gd name="connsiteX4" fmla="*/ 90474 w 401973"/>
              <a:gd name="connsiteY4" fmla="*/ 462224 h 937331"/>
              <a:gd name="connsiteX5" fmla="*/ 45256 w 401973"/>
              <a:gd name="connsiteY5" fmla="*/ 602901 h 937331"/>
              <a:gd name="connsiteX6" fmla="*/ 20135 w 401973"/>
              <a:gd name="connsiteY6" fmla="*/ 748602 h 937331"/>
              <a:gd name="connsiteX7" fmla="*/ 38 w 401973"/>
              <a:gd name="connsiteY7" fmla="*/ 834013 h 937331"/>
              <a:gd name="connsiteX8" fmla="*/ 25159 w 401973"/>
              <a:gd name="connsiteY8" fmla="*/ 909376 h 937331"/>
              <a:gd name="connsiteX9" fmla="*/ 60329 w 401973"/>
              <a:gd name="connsiteY9" fmla="*/ 934497 h 937331"/>
              <a:gd name="connsiteX10" fmla="*/ 105546 w 401973"/>
              <a:gd name="connsiteY10" fmla="*/ 934497 h 937331"/>
              <a:gd name="connsiteX11" fmla="*/ 160812 w 401973"/>
              <a:gd name="connsiteY11" fmla="*/ 914400 h 937331"/>
              <a:gd name="connsiteX12" fmla="*/ 211054 w 401973"/>
              <a:gd name="connsiteY12" fmla="*/ 859134 h 937331"/>
              <a:gd name="connsiteX13" fmla="*/ 231151 w 401973"/>
              <a:gd name="connsiteY13" fmla="*/ 733530 h 937331"/>
              <a:gd name="connsiteX14" fmla="*/ 266320 w 401973"/>
              <a:gd name="connsiteY14" fmla="*/ 658167 h 937331"/>
              <a:gd name="connsiteX15" fmla="*/ 341682 w 401973"/>
              <a:gd name="connsiteY15" fmla="*/ 592853 h 937331"/>
              <a:gd name="connsiteX16" fmla="*/ 401973 w 401973"/>
              <a:gd name="connsiteY16" fmla="*/ 417007 h 93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973" h="937331">
                <a:moveTo>
                  <a:pt x="130667" y="0"/>
                </a:moveTo>
                <a:cubicBezTo>
                  <a:pt x="128155" y="43543"/>
                  <a:pt x="104709" y="118906"/>
                  <a:pt x="100522" y="160774"/>
                </a:cubicBezTo>
                <a:cubicBezTo>
                  <a:pt x="96335" y="202642"/>
                  <a:pt x="104709" y="211016"/>
                  <a:pt x="105546" y="251209"/>
                </a:cubicBezTo>
                <a:cubicBezTo>
                  <a:pt x="106383" y="291402"/>
                  <a:pt x="108058" y="366765"/>
                  <a:pt x="105546" y="401934"/>
                </a:cubicBezTo>
                <a:cubicBezTo>
                  <a:pt x="103034" y="437103"/>
                  <a:pt x="100522" y="428730"/>
                  <a:pt x="90474" y="462224"/>
                </a:cubicBezTo>
                <a:cubicBezTo>
                  <a:pt x="80426" y="495718"/>
                  <a:pt x="56979" y="555171"/>
                  <a:pt x="45256" y="602901"/>
                </a:cubicBezTo>
                <a:cubicBezTo>
                  <a:pt x="33533" y="650631"/>
                  <a:pt x="27671" y="710083"/>
                  <a:pt x="20135" y="748602"/>
                </a:cubicBezTo>
                <a:cubicBezTo>
                  <a:pt x="12599" y="787121"/>
                  <a:pt x="-799" y="807217"/>
                  <a:pt x="38" y="834013"/>
                </a:cubicBezTo>
                <a:cubicBezTo>
                  <a:pt x="875" y="860809"/>
                  <a:pt x="15111" y="892629"/>
                  <a:pt x="25159" y="909376"/>
                </a:cubicBezTo>
                <a:cubicBezTo>
                  <a:pt x="35208" y="926123"/>
                  <a:pt x="46931" y="930310"/>
                  <a:pt x="60329" y="934497"/>
                </a:cubicBezTo>
                <a:cubicBezTo>
                  <a:pt x="73727" y="938684"/>
                  <a:pt x="88799" y="937846"/>
                  <a:pt x="105546" y="934497"/>
                </a:cubicBezTo>
                <a:cubicBezTo>
                  <a:pt x="122293" y="931148"/>
                  <a:pt x="143227" y="926960"/>
                  <a:pt x="160812" y="914400"/>
                </a:cubicBezTo>
                <a:cubicBezTo>
                  <a:pt x="178397" y="901840"/>
                  <a:pt x="199331" y="889279"/>
                  <a:pt x="211054" y="859134"/>
                </a:cubicBezTo>
                <a:cubicBezTo>
                  <a:pt x="222777" y="828989"/>
                  <a:pt x="221940" y="767024"/>
                  <a:pt x="231151" y="733530"/>
                </a:cubicBezTo>
                <a:cubicBezTo>
                  <a:pt x="240362" y="700036"/>
                  <a:pt x="247898" y="681613"/>
                  <a:pt x="266320" y="658167"/>
                </a:cubicBezTo>
                <a:cubicBezTo>
                  <a:pt x="284742" y="634721"/>
                  <a:pt x="319073" y="633046"/>
                  <a:pt x="341682" y="592853"/>
                </a:cubicBezTo>
                <a:cubicBezTo>
                  <a:pt x="364291" y="552660"/>
                  <a:pt x="389412" y="458875"/>
                  <a:pt x="401973" y="417007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108883" y="1724628"/>
            <a:ext cx="1701607" cy="157221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138779" y="4120178"/>
            <a:ext cx="1702623" cy="1565875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Oval 78"/>
          <p:cNvSpPr/>
          <p:nvPr/>
        </p:nvSpPr>
        <p:spPr>
          <a:xfrm>
            <a:off x="4544175" y="2348615"/>
            <a:ext cx="187502" cy="1705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80" name="Oval 79"/>
          <p:cNvSpPr/>
          <p:nvPr/>
        </p:nvSpPr>
        <p:spPr>
          <a:xfrm>
            <a:off x="4574071" y="4737827"/>
            <a:ext cx="187502" cy="1705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81" name="Oval 80"/>
          <p:cNvSpPr/>
          <p:nvPr/>
        </p:nvSpPr>
        <p:spPr>
          <a:xfrm>
            <a:off x="3878973" y="1560718"/>
            <a:ext cx="2075415" cy="189423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82" name="Oval 81"/>
          <p:cNvSpPr/>
          <p:nvPr/>
        </p:nvSpPr>
        <p:spPr>
          <a:xfrm>
            <a:off x="3908869" y="3949930"/>
            <a:ext cx="2075415" cy="189423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cxnSp>
        <p:nvCxnSpPr>
          <p:cNvPr id="83" name="Straight Connector 82"/>
          <p:cNvCxnSpPr/>
          <p:nvPr/>
        </p:nvCxnSpPr>
        <p:spPr>
          <a:xfrm>
            <a:off x="4802648" y="4813603"/>
            <a:ext cx="2378431" cy="82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181079" y="4529467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নিউক্লিওলাস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69772" y="215221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মেমব্রেন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953093" y="2463090"/>
            <a:ext cx="1307107" cy="136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687847" y="2970699"/>
            <a:ext cx="1463336" cy="181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226848" y="2713926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রেটিকুলাম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624840" y="120964"/>
            <a:ext cx="1098804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Telophase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182047" y="6203580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4" grpId="0" animBg="1"/>
      <p:bldP spid="71" grpId="0" animBg="1"/>
      <p:bldP spid="72" grpId="0" animBg="1"/>
      <p:bldP spid="77" grpId="0" animBg="1"/>
      <p:bldP spid="78" grpId="0" animBg="1"/>
      <p:bldP spid="73" grpId="0" animBg="1"/>
      <p:bldP spid="75" grpId="0" animBg="1"/>
      <p:bldP spid="76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3" grpId="0" animBg="1"/>
      <p:bldP spid="63" grpId="1" animBg="1"/>
      <p:bldP spid="64" grpId="0" animBg="1"/>
      <p:bldP spid="64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9" grpId="0" animBg="1"/>
      <p:bldP spid="80" grpId="0" animBg="1"/>
      <p:bldP spid="81" grpId="1" animBg="1"/>
      <p:bldP spid="82" grpId="1" animBg="1"/>
      <p:bldP spid="84" grpId="0"/>
      <p:bldP spid="85" grpId="0"/>
      <p:bldP spid="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120964"/>
            <a:ext cx="10988040" cy="749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Telophase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2667" r="2667" b="5556"/>
          <a:stretch/>
        </p:blipFill>
        <p:spPr>
          <a:xfrm>
            <a:off x="2392680" y="1097280"/>
            <a:ext cx="7452360" cy="56083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716813" y="1628859"/>
            <a:ext cx="2185903" cy="1970956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6" name="Oval 15"/>
          <p:cNvSpPr/>
          <p:nvPr/>
        </p:nvSpPr>
        <p:spPr>
          <a:xfrm>
            <a:off x="4545931" y="2333869"/>
            <a:ext cx="187502" cy="1705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7" name="Freeform 16"/>
          <p:cNvSpPr/>
          <p:nvPr/>
        </p:nvSpPr>
        <p:spPr>
          <a:xfrm>
            <a:off x="4110639" y="1709882"/>
            <a:ext cx="1701607" cy="157221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46709" y="4018071"/>
            <a:ext cx="2185903" cy="1970956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9" name="Oval 18"/>
          <p:cNvSpPr/>
          <p:nvPr/>
        </p:nvSpPr>
        <p:spPr>
          <a:xfrm>
            <a:off x="4575827" y="4723081"/>
            <a:ext cx="187502" cy="1705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20" name="Freeform 19"/>
          <p:cNvSpPr/>
          <p:nvPr/>
        </p:nvSpPr>
        <p:spPr>
          <a:xfrm>
            <a:off x="4140535" y="4099094"/>
            <a:ext cx="1701607" cy="1572214"/>
          </a:xfrm>
          <a:custGeom>
            <a:avLst/>
            <a:gdLst>
              <a:gd name="connsiteX0" fmla="*/ 1130546 w 2450497"/>
              <a:gd name="connsiteY0" fmla="*/ 271631 h 2291704"/>
              <a:gd name="connsiteX1" fmla="*/ 1080304 w 2450497"/>
              <a:gd name="connsiteY1" fmla="*/ 120905 h 2291704"/>
              <a:gd name="connsiteX2" fmla="*/ 803975 w 2450497"/>
              <a:gd name="connsiteY2" fmla="*/ 5349 h 2291704"/>
              <a:gd name="connsiteX3" fmla="*/ 678370 w 2450497"/>
              <a:gd name="connsiteY3" fmla="*/ 25446 h 2291704"/>
              <a:gd name="connsiteX4" fmla="*/ 572862 w 2450497"/>
              <a:gd name="connsiteY4" fmla="*/ 80712 h 2291704"/>
              <a:gd name="connsiteX5" fmla="*/ 407065 w 2450497"/>
              <a:gd name="connsiteY5" fmla="*/ 171147 h 2291704"/>
              <a:gd name="connsiteX6" fmla="*/ 296533 w 2450497"/>
              <a:gd name="connsiteY6" fmla="*/ 236461 h 2291704"/>
              <a:gd name="connsiteX7" fmla="*/ 276436 w 2450497"/>
              <a:gd name="connsiteY7" fmla="*/ 372114 h 2291704"/>
              <a:gd name="connsiteX8" fmla="*/ 201073 w 2450497"/>
              <a:gd name="connsiteY8" fmla="*/ 477622 h 2291704"/>
              <a:gd name="connsiteX9" fmla="*/ 175953 w 2450497"/>
              <a:gd name="connsiteY9" fmla="*/ 618299 h 2291704"/>
              <a:gd name="connsiteX10" fmla="*/ 196049 w 2450497"/>
              <a:gd name="connsiteY10" fmla="*/ 764000 h 2291704"/>
              <a:gd name="connsiteX11" fmla="*/ 186001 w 2450497"/>
              <a:gd name="connsiteY11" fmla="*/ 919749 h 2291704"/>
              <a:gd name="connsiteX12" fmla="*/ 115662 w 2450497"/>
              <a:gd name="connsiteY12" fmla="*/ 1050378 h 2291704"/>
              <a:gd name="connsiteX13" fmla="*/ 60397 w 2450497"/>
              <a:gd name="connsiteY13" fmla="*/ 1226224 h 2291704"/>
              <a:gd name="connsiteX14" fmla="*/ 106 w 2450497"/>
              <a:gd name="connsiteY14" fmla="*/ 1392022 h 2291704"/>
              <a:gd name="connsiteX15" fmla="*/ 45324 w 2450497"/>
              <a:gd name="connsiteY15" fmla="*/ 1447288 h 2291704"/>
              <a:gd name="connsiteX16" fmla="*/ 30251 w 2450497"/>
              <a:gd name="connsiteY16" fmla="*/ 1608061 h 2291704"/>
              <a:gd name="connsiteX17" fmla="*/ 125711 w 2450497"/>
              <a:gd name="connsiteY17" fmla="*/ 1713569 h 2291704"/>
              <a:gd name="connsiteX18" fmla="*/ 165904 w 2450497"/>
              <a:gd name="connsiteY18" fmla="*/ 1889415 h 2291704"/>
              <a:gd name="connsiteX19" fmla="*/ 296533 w 2450497"/>
              <a:gd name="connsiteY19" fmla="*/ 1994923 h 2291704"/>
              <a:gd name="connsiteX20" fmla="*/ 351799 w 2450497"/>
              <a:gd name="connsiteY20" fmla="*/ 2065261 h 2291704"/>
              <a:gd name="connsiteX21" fmla="*/ 422137 w 2450497"/>
              <a:gd name="connsiteY21" fmla="*/ 2170769 h 2291704"/>
              <a:gd name="connsiteX22" fmla="*/ 462331 w 2450497"/>
              <a:gd name="connsiteY22" fmla="*/ 2251156 h 2291704"/>
              <a:gd name="connsiteX23" fmla="*/ 547742 w 2450497"/>
              <a:gd name="connsiteY23" fmla="*/ 2286325 h 2291704"/>
              <a:gd name="connsiteX24" fmla="*/ 663298 w 2450497"/>
              <a:gd name="connsiteY24" fmla="*/ 2286325 h 2291704"/>
              <a:gd name="connsiteX25" fmla="*/ 743684 w 2450497"/>
              <a:gd name="connsiteY25" fmla="*/ 2236083 h 2291704"/>
              <a:gd name="connsiteX26" fmla="*/ 773829 w 2450497"/>
              <a:gd name="connsiteY26" fmla="*/ 2195890 h 2291704"/>
              <a:gd name="connsiteX27" fmla="*/ 783878 w 2450497"/>
              <a:gd name="connsiteY27" fmla="*/ 2155697 h 2291704"/>
              <a:gd name="connsiteX28" fmla="*/ 753733 w 2450497"/>
              <a:gd name="connsiteY28" fmla="*/ 2065261 h 2291704"/>
              <a:gd name="connsiteX29" fmla="*/ 693443 w 2450497"/>
              <a:gd name="connsiteY29" fmla="*/ 1989899 h 2291704"/>
              <a:gd name="connsiteX30" fmla="*/ 643201 w 2450497"/>
              <a:gd name="connsiteY30" fmla="*/ 1884391 h 2291704"/>
              <a:gd name="connsiteX31" fmla="*/ 643201 w 2450497"/>
              <a:gd name="connsiteY31" fmla="*/ 1809028 h 2291704"/>
              <a:gd name="connsiteX32" fmla="*/ 643201 w 2450497"/>
              <a:gd name="connsiteY32" fmla="*/ 1678400 h 2291704"/>
              <a:gd name="connsiteX33" fmla="*/ 648225 w 2450497"/>
              <a:gd name="connsiteY33" fmla="*/ 1542747 h 2291704"/>
              <a:gd name="connsiteX34" fmla="*/ 643201 w 2450497"/>
              <a:gd name="connsiteY34" fmla="*/ 1457336 h 2291704"/>
              <a:gd name="connsiteX35" fmla="*/ 623104 w 2450497"/>
              <a:gd name="connsiteY35" fmla="*/ 1316659 h 2291704"/>
              <a:gd name="connsiteX36" fmla="*/ 658273 w 2450497"/>
              <a:gd name="connsiteY36" fmla="*/ 1246321 h 2291704"/>
              <a:gd name="connsiteX37" fmla="*/ 678370 w 2450497"/>
              <a:gd name="connsiteY37" fmla="*/ 1095596 h 2291704"/>
              <a:gd name="connsiteX38" fmla="*/ 638177 w 2450497"/>
              <a:gd name="connsiteY38" fmla="*/ 924774 h 2291704"/>
              <a:gd name="connsiteX39" fmla="*/ 597983 w 2450497"/>
              <a:gd name="connsiteY39" fmla="*/ 839363 h 2291704"/>
              <a:gd name="connsiteX40" fmla="*/ 567838 w 2450497"/>
              <a:gd name="connsiteY40" fmla="*/ 683613 h 2291704"/>
              <a:gd name="connsiteX41" fmla="*/ 567838 w 2450497"/>
              <a:gd name="connsiteY41" fmla="*/ 573081 h 2291704"/>
              <a:gd name="connsiteX42" fmla="*/ 597983 w 2450497"/>
              <a:gd name="connsiteY42" fmla="*/ 442453 h 2291704"/>
              <a:gd name="connsiteX43" fmla="*/ 668322 w 2450497"/>
              <a:gd name="connsiteY43" fmla="*/ 352017 h 2291704"/>
              <a:gd name="connsiteX44" fmla="*/ 733636 w 2450497"/>
              <a:gd name="connsiteY44" fmla="*/ 321872 h 2291704"/>
              <a:gd name="connsiteX45" fmla="*/ 819047 w 2450497"/>
              <a:gd name="connsiteY45" fmla="*/ 286703 h 2291704"/>
              <a:gd name="connsiteX46" fmla="*/ 894410 w 2450497"/>
              <a:gd name="connsiteY46" fmla="*/ 276655 h 2291704"/>
              <a:gd name="connsiteX47" fmla="*/ 949676 w 2450497"/>
              <a:gd name="connsiteY47" fmla="*/ 336945 h 2291704"/>
              <a:gd name="connsiteX48" fmla="*/ 944651 w 2450497"/>
              <a:gd name="connsiteY48" fmla="*/ 437428 h 2291704"/>
              <a:gd name="connsiteX49" fmla="*/ 964748 w 2450497"/>
              <a:gd name="connsiteY49" fmla="*/ 583130 h 2291704"/>
              <a:gd name="connsiteX50" fmla="*/ 994893 w 2450497"/>
              <a:gd name="connsiteY50" fmla="*/ 688637 h 2291704"/>
              <a:gd name="connsiteX51" fmla="*/ 1009966 w 2450497"/>
              <a:gd name="connsiteY51" fmla="*/ 764000 h 2291704"/>
              <a:gd name="connsiteX52" fmla="*/ 1025038 w 2450497"/>
              <a:gd name="connsiteY52" fmla="*/ 854435 h 2291704"/>
              <a:gd name="connsiteX53" fmla="*/ 1055183 w 2450497"/>
              <a:gd name="connsiteY53" fmla="*/ 934822 h 2291704"/>
              <a:gd name="connsiteX54" fmla="*/ 1070256 w 2450497"/>
              <a:gd name="connsiteY54" fmla="*/ 969991 h 2291704"/>
              <a:gd name="connsiteX55" fmla="*/ 1095377 w 2450497"/>
              <a:gd name="connsiteY55" fmla="*/ 1005160 h 2291704"/>
              <a:gd name="connsiteX56" fmla="*/ 1140594 w 2450497"/>
              <a:gd name="connsiteY56" fmla="*/ 1145837 h 2291704"/>
              <a:gd name="connsiteX57" fmla="*/ 1195860 w 2450497"/>
              <a:gd name="connsiteY57" fmla="*/ 1281490 h 2291704"/>
              <a:gd name="connsiteX58" fmla="*/ 1251126 w 2450497"/>
              <a:gd name="connsiteY58" fmla="*/ 1397046 h 2291704"/>
              <a:gd name="connsiteX59" fmla="*/ 1351610 w 2450497"/>
              <a:gd name="connsiteY59" fmla="*/ 1472409 h 2291704"/>
              <a:gd name="connsiteX60" fmla="*/ 1442045 w 2450497"/>
              <a:gd name="connsiteY60" fmla="*/ 1472409 h 2291704"/>
              <a:gd name="connsiteX61" fmla="*/ 1477214 w 2450497"/>
              <a:gd name="connsiteY61" fmla="*/ 1432215 h 2291704"/>
              <a:gd name="connsiteX62" fmla="*/ 1437021 w 2450497"/>
              <a:gd name="connsiteY62" fmla="*/ 1361877 h 2291704"/>
              <a:gd name="connsiteX63" fmla="*/ 1406876 w 2450497"/>
              <a:gd name="connsiteY63" fmla="*/ 1286514 h 2291704"/>
              <a:gd name="connsiteX64" fmla="*/ 1381755 w 2450497"/>
              <a:gd name="connsiteY64" fmla="*/ 1231248 h 2291704"/>
              <a:gd name="connsiteX65" fmla="*/ 1351610 w 2450497"/>
              <a:gd name="connsiteY65" fmla="*/ 1110668 h 2291704"/>
              <a:gd name="connsiteX66" fmla="*/ 1331513 w 2450497"/>
              <a:gd name="connsiteY66" fmla="*/ 985064 h 2291704"/>
              <a:gd name="connsiteX67" fmla="*/ 1326489 w 2450497"/>
              <a:gd name="connsiteY67" fmla="*/ 829314 h 2291704"/>
              <a:gd name="connsiteX68" fmla="*/ 1326489 w 2450497"/>
              <a:gd name="connsiteY68" fmla="*/ 718782 h 2291704"/>
              <a:gd name="connsiteX69" fmla="*/ 1316440 w 2450497"/>
              <a:gd name="connsiteY69" fmla="*/ 603226 h 2291704"/>
              <a:gd name="connsiteX70" fmla="*/ 1301368 w 2450497"/>
              <a:gd name="connsiteY70" fmla="*/ 482646 h 2291704"/>
              <a:gd name="connsiteX71" fmla="*/ 1261175 w 2450497"/>
              <a:gd name="connsiteY71" fmla="*/ 402259 h 2291704"/>
              <a:gd name="connsiteX72" fmla="*/ 1246102 w 2450497"/>
              <a:gd name="connsiteY72" fmla="*/ 291727 h 2291704"/>
              <a:gd name="connsiteX73" fmla="*/ 1266199 w 2450497"/>
              <a:gd name="connsiteY73" fmla="*/ 226413 h 2291704"/>
              <a:gd name="connsiteX74" fmla="*/ 1281271 w 2450497"/>
              <a:gd name="connsiteY74" fmla="*/ 216365 h 2291704"/>
              <a:gd name="connsiteX75" fmla="*/ 1326489 w 2450497"/>
              <a:gd name="connsiteY75" fmla="*/ 196268 h 2291704"/>
              <a:gd name="connsiteX76" fmla="*/ 1396827 w 2450497"/>
              <a:gd name="connsiteY76" fmla="*/ 176171 h 2291704"/>
              <a:gd name="connsiteX77" fmla="*/ 1467166 w 2450497"/>
              <a:gd name="connsiteY77" fmla="*/ 181196 h 2291704"/>
              <a:gd name="connsiteX78" fmla="*/ 1517408 w 2450497"/>
              <a:gd name="connsiteY78" fmla="*/ 191244 h 2291704"/>
              <a:gd name="connsiteX79" fmla="*/ 1572673 w 2450497"/>
              <a:gd name="connsiteY79" fmla="*/ 251534 h 2291704"/>
              <a:gd name="connsiteX80" fmla="*/ 1632964 w 2450497"/>
              <a:gd name="connsiteY80" fmla="*/ 321872 h 2291704"/>
              <a:gd name="connsiteX81" fmla="*/ 1663109 w 2450497"/>
              <a:gd name="connsiteY81" fmla="*/ 568057 h 2291704"/>
              <a:gd name="connsiteX82" fmla="*/ 1663109 w 2450497"/>
              <a:gd name="connsiteY82" fmla="*/ 593178 h 2291704"/>
              <a:gd name="connsiteX83" fmla="*/ 1663109 w 2450497"/>
              <a:gd name="connsiteY83" fmla="*/ 728831 h 2291704"/>
              <a:gd name="connsiteX84" fmla="*/ 1663109 w 2450497"/>
              <a:gd name="connsiteY84" fmla="*/ 829314 h 2291704"/>
              <a:gd name="connsiteX85" fmla="*/ 1622915 w 2450497"/>
              <a:gd name="connsiteY85" fmla="*/ 924774 h 2291704"/>
              <a:gd name="connsiteX86" fmla="*/ 1592770 w 2450497"/>
              <a:gd name="connsiteY86" fmla="*/ 1000136 h 2291704"/>
              <a:gd name="connsiteX87" fmla="*/ 1587746 w 2450497"/>
              <a:gd name="connsiteY87" fmla="*/ 1060426 h 2291704"/>
              <a:gd name="connsiteX88" fmla="*/ 1627939 w 2450497"/>
              <a:gd name="connsiteY88" fmla="*/ 1160910 h 2291704"/>
              <a:gd name="connsiteX89" fmla="*/ 1668133 w 2450497"/>
              <a:gd name="connsiteY89" fmla="*/ 1241297 h 2291704"/>
              <a:gd name="connsiteX90" fmla="*/ 1743495 w 2450497"/>
              <a:gd name="connsiteY90" fmla="*/ 1397046 h 2291704"/>
              <a:gd name="connsiteX91" fmla="*/ 1748520 w 2450497"/>
              <a:gd name="connsiteY91" fmla="*/ 1472409 h 2291704"/>
              <a:gd name="connsiteX92" fmla="*/ 1748520 w 2450497"/>
              <a:gd name="connsiteY92" fmla="*/ 1552796 h 2291704"/>
              <a:gd name="connsiteX93" fmla="*/ 1713350 w 2450497"/>
              <a:gd name="connsiteY93" fmla="*/ 1633182 h 2291704"/>
              <a:gd name="connsiteX94" fmla="*/ 1381755 w 2450497"/>
              <a:gd name="connsiteY94" fmla="*/ 2095407 h 2291704"/>
              <a:gd name="connsiteX95" fmla="*/ 1452093 w 2450497"/>
              <a:gd name="connsiteY95" fmla="*/ 2221011 h 2291704"/>
              <a:gd name="connsiteX96" fmla="*/ 1527456 w 2450497"/>
              <a:gd name="connsiteY96" fmla="*/ 2210963 h 2291704"/>
              <a:gd name="connsiteX97" fmla="*/ 1597794 w 2450497"/>
              <a:gd name="connsiteY97" fmla="*/ 2160721 h 2291704"/>
              <a:gd name="connsiteX98" fmla="*/ 1673157 w 2450497"/>
              <a:gd name="connsiteY98" fmla="*/ 2080334 h 2291704"/>
              <a:gd name="connsiteX99" fmla="*/ 1783689 w 2450497"/>
              <a:gd name="connsiteY99" fmla="*/ 1919560 h 2291704"/>
              <a:gd name="connsiteX100" fmla="*/ 1859051 w 2450497"/>
              <a:gd name="connsiteY100" fmla="*/ 1738690 h 2291704"/>
              <a:gd name="connsiteX101" fmla="*/ 1889197 w 2450497"/>
              <a:gd name="connsiteY101" fmla="*/ 1658303 h 2291704"/>
              <a:gd name="connsiteX102" fmla="*/ 1954511 w 2450497"/>
              <a:gd name="connsiteY102" fmla="*/ 1492505 h 2291704"/>
              <a:gd name="connsiteX103" fmla="*/ 1964559 w 2450497"/>
              <a:gd name="connsiteY103" fmla="*/ 1351828 h 2291704"/>
              <a:gd name="connsiteX104" fmla="*/ 1904269 w 2450497"/>
              <a:gd name="connsiteY104" fmla="*/ 1181007 h 2291704"/>
              <a:gd name="connsiteX105" fmla="*/ 1833931 w 2450497"/>
              <a:gd name="connsiteY105" fmla="*/ 949894 h 2291704"/>
              <a:gd name="connsiteX106" fmla="*/ 1823882 w 2450497"/>
              <a:gd name="connsiteY106" fmla="*/ 723807 h 2291704"/>
              <a:gd name="connsiteX107" fmla="*/ 1843979 w 2450497"/>
              <a:gd name="connsiteY107" fmla="*/ 507767 h 2291704"/>
              <a:gd name="connsiteX108" fmla="*/ 1924366 w 2450497"/>
              <a:gd name="connsiteY108" fmla="*/ 392211 h 2291704"/>
              <a:gd name="connsiteX109" fmla="*/ 1974608 w 2450497"/>
              <a:gd name="connsiteY109" fmla="*/ 357042 h 2291704"/>
              <a:gd name="connsiteX110" fmla="*/ 2014801 w 2450497"/>
              <a:gd name="connsiteY110" fmla="*/ 367090 h 2291704"/>
              <a:gd name="connsiteX111" fmla="*/ 2070067 w 2450497"/>
              <a:gd name="connsiteY111" fmla="*/ 417332 h 2291704"/>
              <a:gd name="connsiteX112" fmla="*/ 2070067 w 2450497"/>
              <a:gd name="connsiteY112" fmla="*/ 678589 h 2291704"/>
              <a:gd name="connsiteX113" fmla="*/ 2075091 w 2450497"/>
              <a:gd name="connsiteY113" fmla="*/ 804193 h 2291704"/>
              <a:gd name="connsiteX114" fmla="*/ 2115284 w 2450497"/>
              <a:gd name="connsiteY114" fmla="*/ 874532 h 2291704"/>
              <a:gd name="connsiteX115" fmla="*/ 2145429 w 2450497"/>
              <a:gd name="connsiteY115" fmla="*/ 980039 h 2291704"/>
              <a:gd name="connsiteX116" fmla="*/ 2160502 w 2450497"/>
              <a:gd name="connsiteY116" fmla="*/ 1080523 h 2291704"/>
              <a:gd name="connsiteX117" fmla="*/ 2130357 w 2450497"/>
              <a:gd name="connsiteY117" fmla="*/ 1241297 h 2291704"/>
              <a:gd name="connsiteX118" fmla="*/ 2135381 w 2450497"/>
              <a:gd name="connsiteY118" fmla="*/ 1331732 h 2291704"/>
              <a:gd name="connsiteX119" fmla="*/ 2135381 w 2450497"/>
              <a:gd name="connsiteY119" fmla="*/ 1482457 h 2291704"/>
              <a:gd name="connsiteX120" fmla="*/ 2120309 w 2450497"/>
              <a:gd name="connsiteY120" fmla="*/ 1542747 h 2291704"/>
              <a:gd name="connsiteX121" fmla="*/ 2075091 w 2450497"/>
              <a:gd name="connsiteY121" fmla="*/ 1683424 h 2291704"/>
              <a:gd name="connsiteX122" fmla="*/ 2049970 w 2450497"/>
              <a:gd name="connsiteY122" fmla="*/ 1829125 h 2291704"/>
              <a:gd name="connsiteX123" fmla="*/ 2029873 w 2450497"/>
              <a:gd name="connsiteY123" fmla="*/ 1914536 h 2291704"/>
              <a:gd name="connsiteX124" fmla="*/ 2054994 w 2450497"/>
              <a:gd name="connsiteY124" fmla="*/ 1989899 h 2291704"/>
              <a:gd name="connsiteX125" fmla="*/ 2090164 w 2450497"/>
              <a:gd name="connsiteY125" fmla="*/ 2015020 h 2291704"/>
              <a:gd name="connsiteX126" fmla="*/ 2135381 w 2450497"/>
              <a:gd name="connsiteY126" fmla="*/ 2015020 h 2291704"/>
              <a:gd name="connsiteX127" fmla="*/ 2190647 w 2450497"/>
              <a:gd name="connsiteY127" fmla="*/ 1994923 h 2291704"/>
              <a:gd name="connsiteX128" fmla="*/ 2240889 w 2450497"/>
              <a:gd name="connsiteY128" fmla="*/ 1939657 h 2291704"/>
              <a:gd name="connsiteX129" fmla="*/ 2260986 w 2450497"/>
              <a:gd name="connsiteY129" fmla="*/ 1814053 h 2291704"/>
              <a:gd name="connsiteX130" fmla="*/ 2296155 w 2450497"/>
              <a:gd name="connsiteY130" fmla="*/ 1738690 h 2291704"/>
              <a:gd name="connsiteX131" fmla="*/ 2371517 w 2450497"/>
              <a:gd name="connsiteY131" fmla="*/ 1673376 h 2291704"/>
              <a:gd name="connsiteX132" fmla="*/ 2431808 w 2450497"/>
              <a:gd name="connsiteY132" fmla="*/ 1497530 h 2291704"/>
              <a:gd name="connsiteX133" fmla="*/ 2446880 w 2450497"/>
              <a:gd name="connsiteY133" fmla="*/ 1422167 h 2291704"/>
              <a:gd name="connsiteX134" fmla="*/ 2446880 w 2450497"/>
              <a:gd name="connsiteY134" fmla="*/ 1316659 h 2291704"/>
              <a:gd name="connsiteX135" fmla="*/ 2406687 w 2450497"/>
              <a:gd name="connsiteY135" fmla="*/ 1216176 h 2291704"/>
              <a:gd name="connsiteX136" fmla="*/ 2396638 w 2450497"/>
              <a:gd name="connsiteY136" fmla="*/ 1130765 h 2291704"/>
              <a:gd name="connsiteX137" fmla="*/ 2391614 w 2450497"/>
              <a:gd name="connsiteY137" fmla="*/ 1115692 h 2291704"/>
              <a:gd name="connsiteX138" fmla="*/ 2381566 w 2450497"/>
              <a:gd name="connsiteY138" fmla="*/ 1090571 h 2291704"/>
              <a:gd name="connsiteX139" fmla="*/ 2386590 w 2450497"/>
              <a:gd name="connsiteY139" fmla="*/ 1090571 h 22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450497" h="2291704">
                <a:moveTo>
                  <a:pt x="1130546" y="271631"/>
                </a:moveTo>
                <a:cubicBezTo>
                  <a:pt x="1132639" y="218458"/>
                  <a:pt x="1134732" y="165285"/>
                  <a:pt x="1080304" y="120905"/>
                </a:cubicBezTo>
                <a:cubicBezTo>
                  <a:pt x="1025876" y="76525"/>
                  <a:pt x="870964" y="21259"/>
                  <a:pt x="803975" y="5349"/>
                </a:cubicBezTo>
                <a:cubicBezTo>
                  <a:pt x="736986" y="-10561"/>
                  <a:pt x="716889" y="12886"/>
                  <a:pt x="678370" y="25446"/>
                </a:cubicBezTo>
                <a:cubicBezTo>
                  <a:pt x="639851" y="38006"/>
                  <a:pt x="572862" y="80712"/>
                  <a:pt x="572862" y="80712"/>
                </a:cubicBezTo>
                <a:lnTo>
                  <a:pt x="407065" y="171147"/>
                </a:lnTo>
                <a:cubicBezTo>
                  <a:pt x="361010" y="197105"/>
                  <a:pt x="318304" y="202966"/>
                  <a:pt x="296533" y="236461"/>
                </a:cubicBezTo>
                <a:cubicBezTo>
                  <a:pt x="274761" y="269955"/>
                  <a:pt x="292346" y="331921"/>
                  <a:pt x="276436" y="372114"/>
                </a:cubicBezTo>
                <a:cubicBezTo>
                  <a:pt x="260526" y="412307"/>
                  <a:pt x="217820" y="436591"/>
                  <a:pt x="201073" y="477622"/>
                </a:cubicBezTo>
                <a:cubicBezTo>
                  <a:pt x="184326" y="518653"/>
                  <a:pt x="176790" y="570569"/>
                  <a:pt x="175953" y="618299"/>
                </a:cubicBezTo>
                <a:cubicBezTo>
                  <a:pt x="175116" y="666029"/>
                  <a:pt x="194374" y="713758"/>
                  <a:pt x="196049" y="764000"/>
                </a:cubicBezTo>
                <a:cubicBezTo>
                  <a:pt x="197724" y="814242"/>
                  <a:pt x="199399" y="872019"/>
                  <a:pt x="186001" y="919749"/>
                </a:cubicBezTo>
                <a:cubicBezTo>
                  <a:pt x="172603" y="967479"/>
                  <a:pt x="136596" y="999299"/>
                  <a:pt x="115662" y="1050378"/>
                </a:cubicBezTo>
                <a:cubicBezTo>
                  <a:pt x="94728" y="1101457"/>
                  <a:pt x="79656" y="1169283"/>
                  <a:pt x="60397" y="1226224"/>
                </a:cubicBezTo>
                <a:cubicBezTo>
                  <a:pt x="41138" y="1283165"/>
                  <a:pt x="2618" y="1355178"/>
                  <a:pt x="106" y="1392022"/>
                </a:cubicBezTo>
                <a:cubicBezTo>
                  <a:pt x="-2406" y="1428866"/>
                  <a:pt x="40300" y="1411282"/>
                  <a:pt x="45324" y="1447288"/>
                </a:cubicBezTo>
                <a:cubicBezTo>
                  <a:pt x="50348" y="1483294"/>
                  <a:pt x="16853" y="1563681"/>
                  <a:pt x="30251" y="1608061"/>
                </a:cubicBezTo>
                <a:cubicBezTo>
                  <a:pt x="43649" y="1652441"/>
                  <a:pt x="103102" y="1666677"/>
                  <a:pt x="125711" y="1713569"/>
                </a:cubicBezTo>
                <a:cubicBezTo>
                  <a:pt x="148320" y="1760461"/>
                  <a:pt x="137434" y="1842523"/>
                  <a:pt x="165904" y="1889415"/>
                </a:cubicBezTo>
                <a:cubicBezTo>
                  <a:pt x="194374" y="1936307"/>
                  <a:pt x="265550" y="1965615"/>
                  <a:pt x="296533" y="1994923"/>
                </a:cubicBezTo>
                <a:cubicBezTo>
                  <a:pt x="327516" y="2024231"/>
                  <a:pt x="330865" y="2035953"/>
                  <a:pt x="351799" y="2065261"/>
                </a:cubicBezTo>
                <a:cubicBezTo>
                  <a:pt x="372733" y="2094569"/>
                  <a:pt x="403715" y="2139787"/>
                  <a:pt x="422137" y="2170769"/>
                </a:cubicBezTo>
                <a:cubicBezTo>
                  <a:pt x="440559" y="2201751"/>
                  <a:pt x="441397" y="2231897"/>
                  <a:pt x="462331" y="2251156"/>
                </a:cubicBezTo>
                <a:cubicBezTo>
                  <a:pt x="483265" y="2270415"/>
                  <a:pt x="514248" y="2280464"/>
                  <a:pt x="547742" y="2286325"/>
                </a:cubicBezTo>
                <a:cubicBezTo>
                  <a:pt x="581236" y="2292186"/>
                  <a:pt x="630641" y="2294699"/>
                  <a:pt x="663298" y="2286325"/>
                </a:cubicBezTo>
                <a:cubicBezTo>
                  <a:pt x="695955" y="2277951"/>
                  <a:pt x="725262" y="2251156"/>
                  <a:pt x="743684" y="2236083"/>
                </a:cubicBezTo>
                <a:cubicBezTo>
                  <a:pt x="762106" y="2221011"/>
                  <a:pt x="767130" y="2209288"/>
                  <a:pt x="773829" y="2195890"/>
                </a:cubicBezTo>
                <a:cubicBezTo>
                  <a:pt x="780528" y="2182492"/>
                  <a:pt x="787227" y="2177469"/>
                  <a:pt x="783878" y="2155697"/>
                </a:cubicBezTo>
                <a:cubicBezTo>
                  <a:pt x="780529" y="2133926"/>
                  <a:pt x="768805" y="2092894"/>
                  <a:pt x="753733" y="2065261"/>
                </a:cubicBezTo>
                <a:cubicBezTo>
                  <a:pt x="738660" y="2037628"/>
                  <a:pt x="711865" y="2020044"/>
                  <a:pt x="693443" y="1989899"/>
                </a:cubicBezTo>
                <a:cubicBezTo>
                  <a:pt x="675021" y="1959754"/>
                  <a:pt x="651575" y="1914536"/>
                  <a:pt x="643201" y="1884391"/>
                </a:cubicBezTo>
                <a:cubicBezTo>
                  <a:pt x="634827" y="1854246"/>
                  <a:pt x="643201" y="1809028"/>
                  <a:pt x="643201" y="1809028"/>
                </a:cubicBezTo>
                <a:cubicBezTo>
                  <a:pt x="643201" y="1774696"/>
                  <a:pt x="642364" y="1722780"/>
                  <a:pt x="643201" y="1678400"/>
                </a:cubicBezTo>
                <a:cubicBezTo>
                  <a:pt x="644038" y="1634020"/>
                  <a:pt x="648225" y="1579591"/>
                  <a:pt x="648225" y="1542747"/>
                </a:cubicBezTo>
                <a:cubicBezTo>
                  <a:pt x="648225" y="1505903"/>
                  <a:pt x="647388" y="1495017"/>
                  <a:pt x="643201" y="1457336"/>
                </a:cubicBezTo>
                <a:cubicBezTo>
                  <a:pt x="639014" y="1419655"/>
                  <a:pt x="620592" y="1351828"/>
                  <a:pt x="623104" y="1316659"/>
                </a:cubicBezTo>
                <a:cubicBezTo>
                  <a:pt x="625616" y="1281490"/>
                  <a:pt x="649062" y="1283165"/>
                  <a:pt x="658273" y="1246321"/>
                </a:cubicBezTo>
                <a:cubicBezTo>
                  <a:pt x="667484" y="1209477"/>
                  <a:pt x="681719" y="1149187"/>
                  <a:pt x="678370" y="1095596"/>
                </a:cubicBezTo>
                <a:cubicBezTo>
                  <a:pt x="675021" y="1042005"/>
                  <a:pt x="651575" y="967479"/>
                  <a:pt x="638177" y="924774"/>
                </a:cubicBezTo>
                <a:cubicBezTo>
                  <a:pt x="624779" y="882069"/>
                  <a:pt x="609706" y="879557"/>
                  <a:pt x="597983" y="839363"/>
                </a:cubicBezTo>
                <a:cubicBezTo>
                  <a:pt x="586260" y="799170"/>
                  <a:pt x="572862" y="727993"/>
                  <a:pt x="567838" y="683613"/>
                </a:cubicBezTo>
                <a:cubicBezTo>
                  <a:pt x="562814" y="639233"/>
                  <a:pt x="562814" y="613274"/>
                  <a:pt x="567838" y="573081"/>
                </a:cubicBezTo>
                <a:cubicBezTo>
                  <a:pt x="572862" y="532888"/>
                  <a:pt x="581236" y="479297"/>
                  <a:pt x="597983" y="442453"/>
                </a:cubicBezTo>
                <a:cubicBezTo>
                  <a:pt x="614730" y="405609"/>
                  <a:pt x="645713" y="372114"/>
                  <a:pt x="668322" y="352017"/>
                </a:cubicBezTo>
                <a:cubicBezTo>
                  <a:pt x="690931" y="331920"/>
                  <a:pt x="708515" y="332758"/>
                  <a:pt x="733636" y="321872"/>
                </a:cubicBezTo>
                <a:cubicBezTo>
                  <a:pt x="758757" y="310986"/>
                  <a:pt x="792251" y="294239"/>
                  <a:pt x="819047" y="286703"/>
                </a:cubicBezTo>
                <a:cubicBezTo>
                  <a:pt x="845843" y="279167"/>
                  <a:pt x="872639" y="268281"/>
                  <a:pt x="894410" y="276655"/>
                </a:cubicBezTo>
                <a:cubicBezTo>
                  <a:pt x="916181" y="285029"/>
                  <a:pt x="941303" y="310150"/>
                  <a:pt x="949676" y="336945"/>
                </a:cubicBezTo>
                <a:cubicBezTo>
                  <a:pt x="958049" y="363740"/>
                  <a:pt x="942139" y="396397"/>
                  <a:pt x="944651" y="437428"/>
                </a:cubicBezTo>
                <a:cubicBezTo>
                  <a:pt x="947163" y="478459"/>
                  <a:pt x="956374" y="541262"/>
                  <a:pt x="964748" y="583130"/>
                </a:cubicBezTo>
                <a:cubicBezTo>
                  <a:pt x="973122" y="624998"/>
                  <a:pt x="987357" y="658492"/>
                  <a:pt x="994893" y="688637"/>
                </a:cubicBezTo>
                <a:cubicBezTo>
                  <a:pt x="1002429" y="718782"/>
                  <a:pt x="1004942" y="736367"/>
                  <a:pt x="1009966" y="764000"/>
                </a:cubicBezTo>
                <a:cubicBezTo>
                  <a:pt x="1014990" y="791633"/>
                  <a:pt x="1017502" y="825965"/>
                  <a:pt x="1025038" y="854435"/>
                </a:cubicBezTo>
                <a:cubicBezTo>
                  <a:pt x="1032574" y="882905"/>
                  <a:pt x="1047647" y="915563"/>
                  <a:pt x="1055183" y="934822"/>
                </a:cubicBezTo>
                <a:cubicBezTo>
                  <a:pt x="1062719" y="954081"/>
                  <a:pt x="1063557" y="958268"/>
                  <a:pt x="1070256" y="969991"/>
                </a:cubicBezTo>
                <a:cubicBezTo>
                  <a:pt x="1076955" y="981714"/>
                  <a:pt x="1083654" y="975852"/>
                  <a:pt x="1095377" y="1005160"/>
                </a:cubicBezTo>
                <a:cubicBezTo>
                  <a:pt x="1107100" y="1034468"/>
                  <a:pt x="1123847" y="1099782"/>
                  <a:pt x="1140594" y="1145837"/>
                </a:cubicBezTo>
                <a:cubicBezTo>
                  <a:pt x="1157341" y="1191892"/>
                  <a:pt x="1177438" y="1239622"/>
                  <a:pt x="1195860" y="1281490"/>
                </a:cubicBezTo>
                <a:cubicBezTo>
                  <a:pt x="1214282" y="1323358"/>
                  <a:pt x="1225168" y="1365226"/>
                  <a:pt x="1251126" y="1397046"/>
                </a:cubicBezTo>
                <a:cubicBezTo>
                  <a:pt x="1277084" y="1428866"/>
                  <a:pt x="1319790" y="1459849"/>
                  <a:pt x="1351610" y="1472409"/>
                </a:cubicBezTo>
                <a:cubicBezTo>
                  <a:pt x="1383430" y="1484969"/>
                  <a:pt x="1421111" y="1479108"/>
                  <a:pt x="1442045" y="1472409"/>
                </a:cubicBezTo>
                <a:cubicBezTo>
                  <a:pt x="1462979" y="1465710"/>
                  <a:pt x="1478051" y="1450637"/>
                  <a:pt x="1477214" y="1432215"/>
                </a:cubicBezTo>
                <a:cubicBezTo>
                  <a:pt x="1476377" y="1413793"/>
                  <a:pt x="1448744" y="1386161"/>
                  <a:pt x="1437021" y="1361877"/>
                </a:cubicBezTo>
                <a:cubicBezTo>
                  <a:pt x="1425298" y="1337594"/>
                  <a:pt x="1416087" y="1308285"/>
                  <a:pt x="1406876" y="1286514"/>
                </a:cubicBezTo>
                <a:cubicBezTo>
                  <a:pt x="1397665" y="1264743"/>
                  <a:pt x="1390966" y="1260556"/>
                  <a:pt x="1381755" y="1231248"/>
                </a:cubicBezTo>
                <a:cubicBezTo>
                  <a:pt x="1372544" y="1201940"/>
                  <a:pt x="1359984" y="1151699"/>
                  <a:pt x="1351610" y="1110668"/>
                </a:cubicBezTo>
                <a:cubicBezTo>
                  <a:pt x="1343236" y="1069637"/>
                  <a:pt x="1335700" y="1031956"/>
                  <a:pt x="1331513" y="985064"/>
                </a:cubicBezTo>
                <a:cubicBezTo>
                  <a:pt x="1327326" y="938172"/>
                  <a:pt x="1327326" y="873694"/>
                  <a:pt x="1326489" y="829314"/>
                </a:cubicBezTo>
                <a:cubicBezTo>
                  <a:pt x="1325652" y="784934"/>
                  <a:pt x="1328164" y="756463"/>
                  <a:pt x="1326489" y="718782"/>
                </a:cubicBezTo>
                <a:cubicBezTo>
                  <a:pt x="1324814" y="681101"/>
                  <a:pt x="1320627" y="642582"/>
                  <a:pt x="1316440" y="603226"/>
                </a:cubicBezTo>
                <a:cubicBezTo>
                  <a:pt x="1312253" y="563870"/>
                  <a:pt x="1310579" y="516141"/>
                  <a:pt x="1301368" y="482646"/>
                </a:cubicBezTo>
                <a:cubicBezTo>
                  <a:pt x="1292157" y="449152"/>
                  <a:pt x="1270386" y="434079"/>
                  <a:pt x="1261175" y="402259"/>
                </a:cubicBezTo>
                <a:cubicBezTo>
                  <a:pt x="1251964" y="370439"/>
                  <a:pt x="1245265" y="321035"/>
                  <a:pt x="1246102" y="291727"/>
                </a:cubicBezTo>
                <a:cubicBezTo>
                  <a:pt x="1246939" y="262419"/>
                  <a:pt x="1260338" y="238973"/>
                  <a:pt x="1266199" y="226413"/>
                </a:cubicBezTo>
                <a:cubicBezTo>
                  <a:pt x="1272061" y="213853"/>
                  <a:pt x="1271223" y="221389"/>
                  <a:pt x="1281271" y="216365"/>
                </a:cubicBezTo>
                <a:cubicBezTo>
                  <a:pt x="1291319" y="211341"/>
                  <a:pt x="1307230" y="202967"/>
                  <a:pt x="1326489" y="196268"/>
                </a:cubicBezTo>
                <a:cubicBezTo>
                  <a:pt x="1345748" y="189569"/>
                  <a:pt x="1373381" y="178683"/>
                  <a:pt x="1396827" y="176171"/>
                </a:cubicBezTo>
                <a:cubicBezTo>
                  <a:pt x="1420273" y="173659"/>
                  <a:pt x="1447069" y="178684"/>
                  <a:pt x="1467166" y="181196"/>
                </a:cubicBezTo>
                <a:cubicBezTo>
                  <a:pt x="1487263" y="183708"/>
                  <a:pt x="1499824" y="179521"/>
                  <a:pt x="1517408" y="191244"/>
                </a:cubicBezTo>
                <a:cubicBezTo>
                  <a:pt x="1534992" y="202967"/>
                  <a:pt x="1553414" y="229763"/>
                  <a:pt x="1572673" y="251534"/>
                </a:cubicBezTo>
                <a:cubicBezTo>
                  <a:pt x="1591932" y="273305"/>
                  <a:pt x="1617891" y="269118"/>
                  <a:pt x="1632964" y="321872"/>
                </a:cubicBezTo>
                <a:cubicBezTo>
                  <a:pt x="1648037" y="374626"/>
                  <a:pt x="1658085" y="522839"/>
                  <a:pt x="1663109" y="568057"/>
                </a:cubicBezTo>
                <a:cubicBezTo>
                  <a:pt x="1668133" y="613275"/>
                  <a:pt x="1663109" y="593178"/>
                  <a:pt x="1663109" y="593178"/>
                </a:cubicBezTo>
                <a:lnTo>
                  <a:pt x="1663109" y="728831"/>
                </a:lnTo>
                <a:cubicBezTo>
                  <a:pt x="1663109" y="768187"/>
                  <a:pt x="1669808" y="796657"/>
                  <a:pt x="1663109" y="829314"/>
                </a:cubicBezTo>
                <a:cubicBezTo>
                  <a:pt x="1656410" y="861971"/>
                  <a:pt x="1634638" y="896304"/>
                  <a:pt x="1622915" y="924774"/>
                </a:cubicBezTo>
                <a:cubicBezTo>
                  <a:pt x="1611192" y="953244"/>
                  <a:pt x="1598631" y="977528"/>
                  <a:pt x="1592770" y="1000136"/>
                </a:cubicBezTo>
                <a:cubicBezTo>
                  <a:pt x="1586909" y="1022744"/>
                  <a:pt x="1581885" y="1033630"/>
                  <a:pt x="1587746" y="1060426"/>
                </a:cubicBezTo>
                <a:cubicBezTo>
                  <a:pt x="1593608" y="1087222"/>
                  <a:pt x="1614541" y="1130765"/>
                  <a:pt x="1627939" y="1160910"/>
                </a:cubicBezTo>
                <a:cubicBezTo>
                  <a:pt x="1641337" y="1191055"/>
                  <a:pt x="1648874" y="1201941"/>
                  <a:pt x="1668133" y="1241297"/>
                </a:cubicBezTo>
                <a:cubicBezTo>
                  <a:pt x="1687392" y="1280653"/>
                  <a:pt x="1730097" y="1358527"/>
                  <a:pt x="1743495" y="1397046"/>
                </a:cubicBezTo>
                <a:cubicBezTo>
                  <a:pt x="1756893" y="1435565"/>
                  <a:pt x="1747683" y="1446451"/>
                  <a:pt x="1748520" y="1472409"/>
                </a:cubicBezTo>
                <a:cubicBezTo>
                  <a:pt x="1749357" y="1498367"/>
                  <a:pt x="1754382" y="1526001"/>
                  <a:pt x="1748520" y="1552796"/>
                </a:cubicBezTo>
                <a:cubicBezTo>
                  <a:pt x="1742658" y="1579591"/>
                  <a:pt x="1774477" y="1542747"/>
                  <a:pt x="1713350" y="1633182"/>
                </a:cubicBezTo>
                <a:cubicBezTo>
                  <a:pt x="1652223" y="1723617"/>
                  <a:pt x="1425298" y="1997436"/>
                  <a:pt x="1381755" y="2095407"/>
                </a:cubicBezTo>
                <a:cubicBezTo>
                  <a:pt x="1338212" y="2193378"/>
                  <a:pt x="1427810" y="2201752"/>
                  <a:pt x="1452093" y="2221011"/>
                </a:cubicBezTo>
                <a:cubicBezTo>
                  <a:pt x="1476376" y="2240270"/>
                  <a:pt x="1503172" y="2221011"/>
                  <a:pt x="1527456" y="2210963"/>
                </a:cubicBezTo>
                <a:cubicBezTo>
                  <a:pt x="1551740" y="2200915"/>
                  <a:pt x="1573511" y="2182492"/>
                  <a:pt x="1597794" y="2160721"/>
                </a:cubicBezTo>
                <a:cubicBezTo>
                  <a:pt x="1622077" y="2138950"/>
                  <a:pt x="1642175" y="2120527"/>
                  <a:pt x="1673157" y="2080334"/>
                </a:cubicBezTo>
                <a:cubicBezTo>
                  <a:pt x="1704139" y="2040141"/>
                  <a:pt x="1752707" y="1976501"/>
                  <a:pt x="1783689" y="1919560"/>
                </a:cubicBezTo>
                <a:cubicBezTo>
                  <a:pt x="1814671" y="1862619"/>
                  <a:pt x="1841466" y="1782233"/>
                  <a:pt x="1859051" y="1738690"/>
                </a:cubicBezTo>
                <a:cubicBezTo>
                  <a:pt x="1876636" y="1695147"/>
                  <a:pt x="1873287" y="1699334"/>
                  <a:pt x="1889197" y="1658303"/>
                </a:cubicBezTo>
                <a:cubicBezTo>
                  <a:pt x="1905107" y="1617272"/>
                  <a:pt x="1941951" y="1543584"/>
                  <a:pt x="1954511" y="1492505"/>
                </a:cubicBezTo>
                <a:cubicBezTo>
                  <a:pt x="1967071" y="1441426"/>
                  <a:pt x="1972933" y="1403744"/>
                  <a:pt x="1964559" y="1351828"/>
                </a:cubicBezTo>
                <a:cubicBezTo>
                  <a:pt x="1956185" y="1299912"/>
                  <a:pt x="1926040" y="1247996"/>
                  <a:pt x="1904269" y="1181007"/>
                </a:cubicBezTo>
                <a:cubicBezTo>
                  <a:pt x="1882498" y="1114018"/>
                  <a:pt x="1847329" y="1026094"/>
                  <a:pt x="1833931" y="949894"/>
                </a:cubicBezTo>
                <a:cubicBezTo>
                  <a:pt x="1820533" y="873694"/>
                  <a:pt x="1822207" y="797495"/>
                  <a:pt x="1823882" y="723807"/>
                </a:cubicBezTo>
                <a:cubicBezTo>
                  <a:pt x="1825557" y="650119"/>
                  <a:pt x="1827232" y="563033"/>
                  <a:pt x="1843979" y="507767"/>
                </a:cubicBezTo>
                <a:cubicBezTo>
                  <a:pt x="1860726" y="452501"/>
                  <a:pt x="1902595" y="417332"/>
                  <a:pt x="1924366" y="392211"/>
                </a:cubicBezTo>
                <a:cubicBezTo>
                  <a:pt x="1946137" y="367090"/>
                  <a:pt x="1959536" y="361229"/>
                  <a:pt x="1974608" y="357042"/>
                </a:cubicBezTo>
                <a:cubicBezTo>
                  <a:pt x="1989680" y="352855"/>
                  <a:pt x="1998891" y="357042"/>
                  <a:pt x="2014801" y="367090"/>
                </a:cubicBezTo>
                <a:cubicBezTo>
                  <a:pt x="2030711" y="377138"/>
                  <a:pt x="2060856" y="365416"/>
                  <a:pt x="2070067" y="417332"/>
                </a:cubicBezTo>
                <a:cubicBezTo>
                  <a:pt x="2079278" y="469249"/>
                  <a:pt x="2069230" y="614112"/>
                  <a:pt x="2070067" y="678589"/>
                </a:cubicBezTo>
                <a:cubicBezTo>
                  <a:pt x="2070904" y="743066"/>
                  <a:pt x="2067555" y="771536"/>
                  <a:pt x="2075091" y="804193"/>
                </a:cubicBezTo>
                <a:cubicBezTo>
                  <a:pt x="2082627" y="836850"/>
                  <a:pt x="2103561" y="845224"/>
                  <a:pt x="2115284" y="874532"/>
                </a:cubicBezTo>
                <a:cubicBezTo>
                  <a:pt x="2127007" y="903840"/>
                  <a:pt x="2137893" y="945707"/>
                  <a:pt x="2145429" y="980039"/>
                </a:cubicBezTo>
                <a:cubicBezTo>
                  <a:pt x="2152965" y="1014371"/>
                  <a:pt x="2163014" y="1036980"/>
                  <a:pt x="2160502" y="1080523"/>
                </a:cubicBezTo>
                <a:cubicBezTo>
                  <a:pt x="2157990" y="1124066"/>
                  <a:pt x="2134544" y="1199429"/>
                  <a:pt x="2130357" y="1241297"/>
                </a:cubicBezTo>
                <a:cubicBezTo>
                  <a:pt x="2126170" y="1283165"/>
                  <a:pt x="2134544" y="1291539"/>
                  <a:pt x="2135381" y="1331732"/>
                </a:cubicBezTo>
                <a:cubicBezTo>
                  <a:pt x="2136218" y="1371925"/>
                  <a:pt x="2137893" y="1447288"/>
                  <a:pt x="2135381" y="1482457"/>
                </a:cubicBezTo>
                <a:cubicBezTo>
                  <a:pt x="2132869" y="1517626"/>
                  <a:pt x="2130357" y="1509253"/>
                  <a:pt x="2120309" y="1542747"/>
                </a:cubicBezTo>
                <a:cubicBezTo>
                  <a:pt x="2110261" y="1576241"/>
                  <a:pt x="2086814" y="1635694"/>
                  <a:pt x="2075091" y="1683424"/>
                </a:cubicBezTo>
                <a:cubicBezTo>
                  <a:pt x="2063368" y="1731154"/>
                  <a:pt x="2057506" y="1790606"/>
                  <a:pt x="2049970" y="1829125"/>
                </a:cubicBezTo>
                <a:cubicBezTo>
                  <a:pt x="2042434" y="1867644"/>
                  <a:pt x="2029036" y="1887740"/>
                  <a:pt x="2029873" y="1914536"/>
                </a:cubicBezTo>
                <a:cubicBezTo>
                  <a:pt x="2030710" y="1941332"/>
                  <a:pt x="2044946" y="1973152"/>
                  <a:pt x="2054994" y="1989899"/>
                </a:cubicBezTo>
                <a:cubicBezTo>
                  <a:pt x="2065043" y="2006646"/>
                  <a:pt x="2076766" y="2010833"/>
                  <a:pt x="2090164" y="2015020"/>
                </a:cubicBezTo>
                <a:cubicBezTo>
                  <a:pt x="2103562" y="2019207"/>
                  <a:pt x="2118634" y="2018369"/>
                  <a:pt x="2135381" y="2015020"/>
                </a:cubicBezTo>
                <a:cubicBezTo>
                  <a:pt x="2152128" y="2011671"/>
                  <a:pt x="2173062" y="2007483"/>
                  <a:pt x="2190647" y="1994923"/>
                </a:cubicBezTo>
                <a:cubicBezTo>
                  <a:pt x="2208232" y="1982363"/>
                  <a:pt x="2229166" y="1969802"/>
                  <a:pt x="2240889" y="1939657"/>
                </a:cubicBezTo>
                <a:cubicBezTo>
                  <a:pt x="2252612" y="1909512"/>
                  <a:pt x="2251775" y="1847547"/>
                  <a:pt x="2260986" y="1814053"/>
                </a:cubicBezTo>
                <a:cubicBezTo>
                  <a:pt x="2270197" y="1780559"/>
                  <a:pt x="2277733" y="1762136"/>
                  <a:pt x="2296155" y="1738690"/>
                </a:cubicBezTo>
                <a:cubicBezTo>
                  <a:pt x="2314577" y="1715244"/>
                  <a:pt x="2348908" y="1713569"/>
                  <a:pt x="2371517" y="1673376"/>
                </a:cubicBezTo>
                <a:cubicBezTo>
                  <a:pt x="2394126" y="1633183"/>
                  <a:pt x="2419247" y="1539398"/>
                  <a:pt x="2431808" y="1497530"/>
                </a:cubicBezTo>
                <a:cubicBezTo>
                  <a:pt x="2444369" y="1455662"/>
                  <a:pt x="2444368" y="1452312"/>
                  <a:pt x="2446880" y="1422167"/>
                </a:cubicBezTo>
                <a:cubicBezTo>
                  <a:pt x="2449392" y="1392022"/>
                  <a:pt x="2453579" y="1350991"/>
                  <a:pt x="2446880" y="1316659"/>
                </a:cubicBezTo>
                <a:cubicBezTo>
                  <a:pt x="2440181" y="1282327"/>
                  <a:pt x="2415061" y="1247158"/>
                  <a:pt x="2406687" y="1216176"/>
                </a:cubicBezTo>
                <a:cubicBezTo>
                  <a:pt x="2398313" y="1185194"/>
                  <a:pt x="2399150" y="1147512"/>
                  <a:pt x="2396638" y="1130765"/>
                </a:cubicBezTo>
                <a:cubicBezTo>
                  <a:pt x="2394126" y="1114018"/>
                  <a:pt x="2394126" y="1122391"/>
                  <a:pt x="2391614" y="1115692"/>
                </a:cubicBezTo>
                <a:cubicBezTo>
                  <a:pt x="2389102" y="1108993"/>
                  <a:pt x="2382403" y="1094758"/>
                  <a:pt x="2381566" y="1090571"/>
                </a:cubicBezTo>
                <a:cubicBezTo>
                  <a:pt x="2380729" y="1086384"/>
                  <a:pt x="2383659" y="1088477"/>
                  <a:pt x="2386590" y="10905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1079" y="1209826"/>
            <a:ext cx="3795014" cy="466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02648" y="4813603"/>
            <a:ext cx="2378431" cy="82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26849" y="3329309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কোষপ্লেট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1079" y="404187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লুপ্তপ্রায়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স্পিন্ডল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1079" y="4529467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নিউক্লিওলাস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69772" y="2152212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অপত্য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687847" y="2970699"/>
            <a:ext cx="1463336" cy="181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26848" y="2713926"/>
            <a:ext cx="290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নিউক্লিয়ার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রেটিকুলাম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82047" y="6293225"/>
            <a:ext cx="2021529" cy="510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4840" y="255875"/>
            <a:ext cx="1098804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সাইটোকাইনেসিস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(Cytokinesis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4889" r="1334" b="4444"/>
          <a:stretch/>
        </p:blipFill>
        <p:spPr>
          <a:xfrm>
            <a:off x="2598420" y="1161485"/>
            <a:ext cx="704088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34488"/>
            <a:ext cx="9144000" cy="112777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Cell Division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91277"/>
            <a:ext cx="9144000" cy="1333033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9600" b="1" dirty="0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9600" b="1" dirty="0"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93077"/>
            <a:ext cx="9144000" cy="1333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জীববিজ্ঞান</a:t>
            </a:r>
            <a:r>
              <a:rPr lang="en-US" sz="9600" b="1" dirty="0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9600" b="1" dirty="0" err="1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endParaRPr lang="en-US" sz="9600" b="1" dirty="0"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7320" y="2042177"/>
            <a:ext cx="9144000" cy="1333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২য় </a:t>
            </a:r>
            <a:r>
              <a:rPr lang="en-US" sz="9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endParaRPr lang="en-US" sz="9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7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4840" y="131259"/>
            <a:ext cx="1098804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তাৎপর্য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" y="1124228"/>
            <a:ext cx="1098804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জীবদেহে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প্রক্রিয়ার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অপরিসীম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দেহ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দৈহিক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endParaRPr lang="en-US" sz="4000" b="1" dirty="0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বংশবৃদ্ধি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জননাঙ্গ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জনন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কোষের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endParaRPr lang="en-US" sz="4000" b="1" dirty="0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আকার-আয়তন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endParaRPr lang="en-US" sz="4000" b="1" dirty="0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নিউক্লিয়াস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সাইটোপ্লাজমের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ভারসাম্য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4840" y="131259"/>
            <a:ext cx="1098804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তাৎপর্য</a:t>
            </a:r>
            <a:r>
              <a:rPr lang="en-US" sz="4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" y="1124228"/>
            <a:ext cx="10988040" cy="463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ক্রোমোজোমের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সমতা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ক্ষতস্থান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endParaRPr lang="en-US" sz="4000" b="1" dirty="0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ক্রমাগত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ক্ষয়পূরণ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পুনরু</a:t>
            </a:r>
            <a:r>
              <a:rPr lang="as-IN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পাদন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1828800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১০.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গুণগত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বৈশিষ্ট্যের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স্থিতিশীলতা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endParaRPr lang="en-US" sz="4000" b="1" dirty="0" smtClean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4840" y="131259"/>
            <a:ext cx="1098804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840" y="1813776"/>
            <a:ext cx="10988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কোষচক্র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নিয়ন্ত্রণকারী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অণুর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প্রাচুর্য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সক্রিয়তার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হ্রাস-বৃদ্ধির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কোষচক্রের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ধারাবাহিক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ঘটনাবলী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অব্যাহত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প্রক্রিয়া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নিয়ন্ত্রণকারী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অণু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দুধরনের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কাইনেজ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সাইক্লিন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কোষচক্র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পরিচালনাকারী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কাইনেজের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বৃদ্ধিশীল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নিষ্ক্রিয়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উপস্থিত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সক্রিয়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এধরনের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কাইনেজকে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সাইক্লিনের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সাইক্লিন-নির্ভর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কাইনেজ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সংক্ষেপে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Cdk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Cdk-এর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সংকেত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এড়িয়ে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কোষচক্রের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শৃঙ্খলা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কোষচক্রের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ধাপে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ধরাবাহিকতা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ব্যাহত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অনিয়ন্ত্রিত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মাইটোসিসের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প্যাপিলোমা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ভাইরাস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ক্যান্সার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সৃষ্টিতে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ভাইরাসের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lang="en-US" sz="3000" baseline="-25000" dirty="0" smtClean="0">
                <a:latin typeface="Nikosh" panose="02000000000000000000" pitchFamily="2" charset="0"/>
                <a:cs typeface="Nikosh" panose="02000000000000000000" pitchFamily="2" charset="0"/>
              </a:rPr>
              <a:t>6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r>
              <a:rPr lang="en-US" sz="3000" baseline="-25000" dirty="0" smtClean="0">
                <a:latin typeface="Nikosh" panose="02000000000000000000" pitchFamily="2" charset="0"/>
                <a:cs typeface="Nikosh" panose="02000000000000000000" pitchFamily="2" charset="0"/>
              </a:rPr>
              <a:t>7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নামের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জিন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নিয়ন্ত্রক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অণু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স্থানচ্যুত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টিউমার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ক্যান্সার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4840" y="1061071"/>
            <a:ext cx="10988040" cy="5728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অনিয়ন্ত্রিত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6" y="727690"/>
            <a:ext cx="5544829" cy="5666249"/>
          </a:xfrm>
        </p:spPr>
      </p:pic>
    </p:spTree>
    <p:extLst>
      <p:ext uri="{BB962C8B-B14F-4D97-AF65-F5344CB8AC3E}">
        <p14:creationId xmlns:p14="http://schemas.microsoft.com/office/powerpoint/2010/main" val="9014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cell-mitochondria-ppt-1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827" y="0"/>
            <a:ext cx="9144000" cy="68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5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899" y="3153048"/>
            <a:ext cx="8544394" cy="12690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8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5116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আলোচ্য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endParaRPr lang="en-US" sz="9600" dirty="0"/>
          </a:p>
        </p:txBody>
      </p:sp>
      <p:sp>
        <p:nvSpPr>
          <p:cNvPr id="6" name="Down Arrow 5"/>
          <p:cNvSpPr/>
          <p:nvPr/>
        </p:nvSpPr>
        <p:spPr>
          <a:xfrm>
            <a:off x="3889512" y="1583388"/>
            <a:ext cx="44129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4282" y="255875"/>
            <a:ext cx="1005840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2060" y="1330861"/>
            <a:ext cx="93735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</a:t>
            </a:r>
            <a:r>
              <a:rPr lang="en-US" sz="4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শব্দের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প্রকৃত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নিউক্লিয়াসের</a:t>
            </a:r>
            <a:r>
              <a:rPr lang="en-US" sz="4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4000" dirty="0" smtClean="0">
              <a:solidFill>
                <a:srgbClr val="FF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endParaRPr lang="en-US" sz="2000" dirty="0" smtClean="0">
              <a:solidFill>
                <a:srgbClr val="FF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সমগ্র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কোষের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এরূপ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বিভাজনকে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মাইটোটিক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(Mitotic Cell Division)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অভিহিত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করেন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4000" dirty="0" smtClean="0">
              <a:solidFill>
                <a:srgbClr val="00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endParaRPr lang="en-US" sz="2000" dirty="0" smtClean="0">
              <a:solidFill>
                <a:srgbClr val="00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কোষের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নিউক্লিয়াসের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বিভাজনকে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ক্যারিওকাইনেসিস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2000" dirty="0" smtClean="0">
              <a:solidFill>
                <a:srgbClr val="FF0000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সাইটোপ্লাজমের</a:t>
            </a:r>
            <a:r>
              <a:rPr lang="en-US" sz="4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বিভাজনকে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সাইটোকাইনেসিস</a:t>
            </a:r>
            <a:r>
              <a:rPr lang="en-US" sz="4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বলা</a:t>
            </a:r>
            <a:r>
              <a:rPr lang="en-US" sz="4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525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4302" y="255875"/>
            <a:ext cx="10043409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4301" y="2020408"/>
            <a:ext cx="10043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      </a:t>
            </a:r>
            <a:r>
              <a:rPr lang="en-US" sz="4000" dirty="0" err="1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নিউক্লিয়াসের</a:t>
            </a:r>
            <a:r>
              <a:rPr lang="en-US" sz="4000" dirty="0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এমন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প্রথম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পান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শ্লাইখার</a:t>
            </a:r>
            <a:r>
              <a:rPr lang="en-US" sz="4000" dirty="0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4000" dirty="0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Schleicher, 1879)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দেন</a:t>
            </a:r>
            <a:r>
              <a:rPr lang="en-US" sz="4000" dirty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Karyokinesis</a:t>
            </a:r>
            <a:r>
              <a:rPr lang="en-US" sz="4000" dirty="0" smtClean="0">
                <a:solidFill>
                  <a:srgbClr val="0099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r>
              <a:rPr lang="en-US" sz="40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55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9292" y="255875"/>
            <a:ext cx="1007339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292" y="2305221"/>
            <a:ext cx="57712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ওয়াল্টার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ফ্লেমিং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Walther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Flemming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1882) এ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বিভাজনকে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Mitosis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নামে</a:t>
            </a:r>
            <a:r>
              <a:rPr lang="en-US" sz="4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আখ্যায়িত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00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27" y="1229192"/>
            <a:ext cx="4283955" cy="5006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0760" y="6273225"/>
            <a:ext cx="403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Walther </a:t>
            </a:r>
            <a:r>
              <a:rPr lang="en-US" sz="32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Flemming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18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281" y="131259"/>
            <a:ext cx="10055402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1381452"/>
            <a:ext cx="60080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জটিল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ধারাবাহিক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প্রক্রিয়ায়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জীবের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মাতৃকোষ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পর্যায়ক্রমে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সাইটোপ্লাজমের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মাত্র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একবার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বিভাজনের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সমান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সংখ্যক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সমগুণসম্পন্ন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দুটি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আকৃতির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নতুন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অপত্য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কোষের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সৃষ্টি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তাকে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</a:t>
            </a:r>
            <a:r>
              <a:rPr lang="en-US" sz="4000" b="1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6" y="2068643"/>
            <a:ext cx="3946935" cy="31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4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4282" y="131259"/>
            <a:ext cx="10043410" cy="74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282" y="1164576"/>
            <a:ext cx="8613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মাইটোসিসের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ফলে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নিউক্লিয়াসের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সৃষ্টি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000" dirty="0">
              <a:solidFill>
                <a:srgbClr val="00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২.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মাতৃকোষের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প্রতিটি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সেন্ট্রোমিয়ারসহ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লম্বালম্বিভাবে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অংশে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ভাগ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প্রতিটি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অংশ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নিকটবর্তী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মেরুতে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গমন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ফলে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সৃষ্ট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নতুন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কোষদুটিতে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সংখ্যা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মাতৃকোষের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সংখ্যার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থাকে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মাইটোসিসকে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ইকোয়েসনাল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সমীকরণিক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-ও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বলা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000" dirty="0">
              <a:solidFill>
                <a:srgbClr val="FF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৩.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লম্বালম্বিভাবে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বিভক্ত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ক্রোমাটিড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তৈরি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অপত্য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ক্রোমোজোম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হিসেবে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দুটি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অপত্য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নিউক্লিয়াসে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প্রবেশ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কাজেই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অপত্য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কোষদুটি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সর্বতোভাবে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সমগুণসম্পন্ন</a:t>
            </a:r>
            <a:r>
              <a:rPr lang="en-US" sz="3000" dirty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00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3000" dirty="0">
              <a:solidFill>
                <a:srgbClr val="0000FF"/>
              </a:solidFill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৪.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মাইটোটিক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বিভাজনের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ফলে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সৃষ্ট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বৃদ্ধি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পেয়ে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মাতৃকোষের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সমান</a:t>
            </a:r>
            <a:r>
              <a:rPr lang="en-US" sz="3000" dirty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FF00FF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10" r="35838" b="14139"/>
          <a:stretch/>
        </p:blipFill>
        <p:spPr>
          <a:xfrm>
            <a:off x="9599484" y="1633929"/>
            <a:ext cx="2148840" cy="498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20237">
            <a:off x="11291124" y="4201817"/>
            <a:ext cx="914400" cy="25172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5686" y="2812489"/>
            <a:ext cx="978634" cy="1025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743</Words>
  <Application>Microsoft Office PowerPoint</Application>
  <PresentationFormat>Widescreen</PresentationFormat>
  <Paragraphs>122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Nikosh</vt:lpstr>
      <vt:lpstr>Times New Roman</vt:lpstr>
      <vt:lpstr>Office Theme</vt:lpstr>
      <vt:lpstr>PowerPoint Presentation</vt:lpstr>
      <vt:lpstr>মো: মামুনুর রশিদ প্রভাষক, উদ্ভিদবিদ্যা সরকারি সোহরাওয়ার্দী কলেজ, পিরোজপুর mamunurrashid77@gmail.com ০১৭১৫৪৩৬৬৬৯</vt:lpstr>
      <vt:lpstr>Cell Division</vt:lpstr>
      <vt:lpstr>মাইটোসিস কোষ বিভাজন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মাইটোসিস কোষ বিভাজন</vt:lpstr>
      <vt:lpstr>১. প্রোফেজ (Prophase)</vt:lpstr>
      <vt:lpstr>১. প্রোফেজ (Prophase)</vt:lpstr>
      <vt:lpstr>১. প্রোফেজ (Prophase)</vt:lpstr>
      <vt:lpstr>১. প্রোফেজ (Prophase)</vt:lpstr>
      <vt:lpstr>১. প্রোফেজ (Prophase)</vt:lpstr>
      <vt:lpstr>১. প্রোফেজ (Prophase)</vt:lpstr>
      <vt:lpstr>১. প্রোফেজ (Prophase)</vt:lpstr>
      <vt:lpstr>১. প্রোফেজ (Prophase)</vt:lpstr>
      <vt:lpstr>১. প্রো-মেটাফেজ (Pro-metaphase)</vt:lpstr>
      <vt:lpstr>১. প্রো-মেটাফেজ (Pro-metaphase)</vt:lpstr>
      <vt:lpstr>১. প্রো-মেটাফেজ (Pro-metaphase)</vt:lpstr>
      <vt:lpstr>৩. মেটাফেজ (Metaphase)</vt:lpstr>
      <vt:lpstr>৩. মেটাফেজ (Metaphase)</vt:lpstr>
      <vt:lpstr>৪. অ্যানাফেজ (Anaphase)</vt:lpstr>
      <vt:lpstr>৪. অ্যানাফেজ (Anaphase)</vt:lpstr>
      <vt:lpstr>৫. টেলোফেজ (Telophase)</vt:lpstr>
      <vt:lpstr>৫. টেলোফেজ (Telophase)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AJIT SARKER</cp:lastModifiedBy>
  <cp:revision>416</cp:revision>
  <dcterms:created xsi:type="dcterms:W3CDTF">2020-09-23T05:11:13Z</dcterms:created>
  <dcterms:modified xsi:type="dcterms:W3CDTF">2022-01-03T09:37:18Z</dcterms:modified>
</cp:coreProperties>
</file>