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4400" y="76200"/>
            <a:ext cx="7315200" cy="4267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urved Up Ribbon 5"/>
          <p:cNvSpPr/>
          <p:nvPr/>
        </p:nvSpPr>
        <p:spPr>
          <a:xfrm>
            <a:off x="0" y="4800600"/>
            <a:ext cx="9144000" cy="1905000"/>
          </a:xfrm>
          <a:prstGeom prst="ellipseRibbon2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অভিনন্দন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*কবিতাটি পাঠ করে শিক্ষার্থীরা নারীর প্রতি শ্রদ্ধাশীল হবে।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*মানব সভ্যতায় নারীর অবদান যে পুরুষের চেয়ে কম নয় তা  জেনে নারীর অধিকারের প্রতি সহানুভূতিশীল হবে।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590800" y="457200"/>
            <a:ext cx="4191000" cy="15240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একক কাজ</a:t>
            </a:r>
            <a:endParaRPr lang="en-US" sz="4800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2362200"/>
            <a:ext cx="7620000" cy="2133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কবির জন্ম ও মৃত্যু সন বল?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সময়ঃ ১ 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6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743200" y="1219200"/>
            <a:ext cx="3733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3657600"/>
            <a:ext cx="7620000" cy="2133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প্রথম ৪ লাইন কবিতা আবৃতি করে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একে অপরকে শোনাবে।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57200" y="0"/>
            <a:ext cx="4267200" cy="2286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0" y="2590800"/>
            <a:ext cx="9144000" cy="3276600"/>
          </a:xfrm>
          <a:prstGeom prst="ribb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কবিতাটির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মুখস্ত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05400" y="0"/>
            <a:ext cx="4038600" cy="22860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122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62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981200" y="228600"/>
            <a:ext cx="5562600" cy="2895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3124200"/>
            <a:ext cx="9144000" cy="40386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2590800"/>
            <a:ext cx="3657600" cy="2286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 rot="2431969">
            <a:off x="-170582" y="423170"/>
            <a:ext cx="3933993" cy="2569168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 rot="19867616">
            <a:off x="13597" y="4264960"/>
            <a:ext cx="3733800" cy="2279980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9" name="Notched Right Arrow 8"/>
          <p:cNvSpPr/>
          <p:nvPr/>
        </p:nvSpPr>
        <p:spPr>
          <a:xfrm rot="7716431">
            <a:off x="5819922" y="580619"/>
            <a:ext cx="3558974" cy="2281501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 rot="13474885">
            <a:off x="6074911" y="4193789"/>
            <a:ext cx="3196149" cy="2335736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 rot="2635134">
            <a:off x="522000" y="877781"/>
            <a:ext cx="28643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2800" b="1" u="sng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আব্দুল্লাহ আল কাউছার</a:t>
            </a:r>
          </a:p>
          <a:p>
            <a:pPr algn="ctr"/>
            <a:endParaRPr lang="en-US" sz="2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8370424">
            <a:off x="6322628" y="1315386"/>
            <a:ext cx="2818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মৌলবি</a:t>
            </a:r>
            <a:endParaRPr lang="en-US" sz="2800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2567069">
            <a:off x="6280130" y="4623753"/>
            <a:ext cx="2769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০১৮৭১২২০২৮০</a:t>
            </a:r>
          </a:p>
        </p:txBody>
      </p:sp>
      <p:sp>
        <p:nvSpPr>
          <p:cNvPr id="16" name="TextBox 15"/>
          <p:cNvSpPr txBox="1"/>
          <p:nvPr/>
        </p:nvSpPr>
        <p:spPr>
          <a:xfrm rot="19775927">
            <a:off x="174177" y="4977623"/>
            <a:ext cx="3514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latin typeface="NikoshBAN" pitchFamily="2" charset="0"/>
                <a:cs typeface="NikoshBAN" pitchFamily="2" charset="0"/>
              </a:rPr>
              <a:t>দেবিদ্বার</a:t>
            </a:r>
            <a:r>
              <a:rPr lang="en-US" sz="2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2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24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u="sng" dirty="0" err="1" smtClean="0">
                <a:latin typeface="NikoshBAN" pitchFamily="2" charset="0"/>
                <a:cs typeface="NikoshBAN" pitchFamily="2" charset="0"/>
              </a:rPr>
              <a:t>মাদরাসা</a:t>
            </a:r>
            <a:r>
              <a:rPr lang="en-US" sz="2400" b="1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514600" y="609600"/>
            <a:ext cx="3886200" cy="1143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শ্রেণি</a:t>
            </a:r>
            <a:endParaRPr lang="en-US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762000" y="1143000"/>
            <a:ext cx="7620000" cy="5715000"/>
          </a:xfrm>
          <a:prstGeom prst="horizontalScroll">
            <a:avLst/>
          </a:prstGeom>
          <a:solidFill>
            <a:srgbClr val="C00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সাহিত্য কণিকা</a:t>
            </a:r>
          </a:p>
          <a:p>
            <a:r>
              <a:rPr lang="bn-BD" sz="48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কবিতাংশ</a:t>
            </a:r>
          </a:p>
          <a:p>
            <a:r>
              <a:rPr lang="bn-BD" sz="48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৫ম পাঠ</a:t>
            </a:r>
          </a:p>
          <a:p>
            <a:r>
              <a:rPr lang="en-US" sz="48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২৬</a:t>
            </a:r>
            <a:r>
              <a:rPr lang="bn-BD" sz="48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/০১/২০</a:t>
            </a:r>
            <a:r>
              <a:rPr lang="en-US" sz="48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২২</a:t>
            </a:r>
            <a:r>
              <a:rPr lang="bn-BD" sz="48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খ্রিঃ</a:t>
            </a:r>
          </a:p>
          <a:p>
            <a:r>
              <a:rPr lang="bn-BD" sz="4800" b="1" u="sng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৪০ মিনিট</a:t>
            </a:r>
            <a:endParaRPr lang="en-US" sz="4800" b="1" u="sng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638800" y="0"/>
            <a:ext cx="3505200" cy="37338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Ribbon 4"/>
          <p:cNvSpPr/>
          <p:nvPr/>
        </p:nvSpPr>
        <p:spPr>
          <a:xfrm>
            <a:off x="0" y="3733800"/>
            <a:ext cx="9144000" cy="1676400"/>
          </a:xfrm>
          <a:prstGeom prst="ribbon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নারী</a:t>
            </a:r>
            <a:endParaRPr lang="en-US" sz="9600" b="1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5486400"/>
            <a:ext cx="9144000" cy="1371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কাজী নজরুল ইসলাম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0"/>
            <a:ext cx="3048000" cy="39624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0" y="0"/>
            <a:ext cx="7620000" cy="1905000"/>
          </a:xfrm>
          <a:prstGeom prst="strip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1905000"/>
            <a:ext cx="7315200" cy="9906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 ও কবি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পরিচিতি বলতে পারবে।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24200"/>
            <a:ext cx="7696200" cy="1143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কবিতার শব্দার্থ লিখতে 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4495800"/>
            <a:ext cx="8534400" cy="1066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কবিতাটি 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উচ্চারণে আবৃতি করতে পারবে।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5638800"/>
            <a:ext cx="91440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5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কবিতাটি পাঠের উদ্দেশ্য বর্ণনা 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5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Down Ribbon 2"/>
          <p:cNvSpPr/>
          <p:nvPr/>
        </p:nvSpPr>
        <p:spPr>
          <a:xfrm>
            <a:off x="1219200" y="0"/>
            <a:ext cx="7620000" cy="1524000"/>
          </a:xfrm>
          <a:prstGeom prst="ribbon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নারী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কাজী নজরুল ইসলাম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1600200"/>
            <a:ext cx="59436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সাম্যের গান গাই</a:t>
            </a:r>
          </a:p>
          <a:p>
            <a:r>
              <a:rPr lang="bn-BD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আমার চক্ষে পুরুষ-রমণী কোনো ভেদাভদ নাই।</a:t>
            </a:r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590800"/>
            <a:ext cx="6324600" cy="990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বিশ্বের যা-কিছু মহান সৃষ্টি চির-কল্যাণকর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অর্ধেক তার করিয়াছে নারী, অর্ধেক তার নর।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3657600"/>
            <a:ext cx="6705600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বিশ্বের যা-কিছু এল পাপ-তাপ বেদনা অশ্রুবারি</a:t>
            </a:r>
          </a:p>
          <a:p>
            <a:r>
              <a:rPr lang="bn-BD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অর্ধেক তার আনেয়াছে নর, অর্ধেক তার নর।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4648200"/>
            <a:ext cx="7086600" cy="990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জগতের যত বড় বড় জয় বড় বড় অভিযান</a:t>
            </a:r>
          </a:p>
          <a:p>
            <a:r>
              <a:rPr lang="bn-BD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মাতা ভগ্নী ও বধূদের ত্যাগে হইয়াছে মহীয়ান।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5715000"/>
            <a:ext cx="7467600" cy="990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 রণে কত খুন দিল নর, লেখা আছে ইতিহাসে,</a:t>
            </a:r>
          </a:p>
          <a:p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 নারী দিল সিঁথির সিঁদুর, লেখা নাই তার পাশে।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53200" y="1447800"/>
            <a:ext cx="2590800" cy="28956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4000" cy="2362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b="1" u="sng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‘নারী’ কবিতাটি </a:t>
            </a: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কাজী নজরুল ইসলামের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‘সাম্যবাদী’ কাব্যগ্রন্থ থেকে সংকলিত।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0" y="2819400"/>
            <a:ext cx="9144000" cy="38100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 কবি ‘নর-নারী’ উভয়কেই মানুষ হিসেবে দেখেন।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তিনি জগতে নর ও নারীর সাম্য বা সমান অধিকারে আস্থাবান।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তাঁর মতে, 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 পৃথিবীতে মানবসভ্যতা নির্মাণে নারী ও পুরুষের অবদান সমান।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828800" y="1752600"/>
            <a:ext cx="5105400" cy="3429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2819400" cy="2819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জন্ম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১৮৯৯ খ্রিঃ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4191000"/>
            <a:ext cx="2819400" cy="2667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১৯৭৬ খ্রিঃ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0" y="0"/>
            <a:ext cx="3048000" cy="2971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জন্মস্থান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বর্ধমান জেলার চুরুলিয়া গ্রামে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0" y="3886200"/>
            <a:ext cx="3048000" cy="29718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u="sng" dirty="0" smtClean="0">
                <a:latin typeface="NikoshBAN" pitchFamily="2" charset="0"/>
                <a:cs typeface="NikoshBAN" pitchFamily="2" charset="0"/>
              </a:rPr>
              <a:t>উপাধি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জাতীয় ও বিদ্রোহী কবি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124200" y="1066800"/>
            <a:ext cx="2286000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শব্দার্থ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2000" y="2362200"/>
            <a:ext cx="7543800" cy="4191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সাম্য        = সমতা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মহীয়ান    = সুমহান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রণ          = লড়াই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নর          = পুরুষ</a:t>
            </a:r>
          </a:p>
          <a:p>
            <a:pPr algn="ctr"/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289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Badarpur F Madrashah</dc:creator>
  <cp:lastModifiedBy>Rasel</cp:lastModifiedBy>
  <cp:revision>116</cp:revision>
  <dcterms:created xsi:type="dcterms:W3CDTF">2006-08-16T00:00:00Z</dcterms:created>
  <dcterms:modified xsi:type="dcterms:W3CDTF">2022-01-27T17:59:38Z</dcterms:modified>
</cp:coreProperties>
</file>