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308" r:id="rId2"/>
    <p:sldId id="262" r:id="rId3"/>
    <p:sldId id="403" r:id="rId4"/>
    <p:sldId id="327" r:id="rId5"/>
    <p:sldId id="404" r:id="rId6"/>
    <p:sldId id="449" r:id="rId7"/>
    <p:sldId id="443" r:id="rId8"/>
    <p:sldId id="444" r:id="rId9"/>
    <p:sldId id="445" r:id="rId10"/>
    <p:sldId id="447" r:id="rId11"/>
    <p:sldId id="448" r:id="rId12"/>
    <p:sldId id="405" r:id="rId13"/>
    <p:sldId id="406" r:id="rId14"/>
    <p:sldId id="407" r:id="rId15"/>
    <p:sldId id="408" r:id="rId16"/>
    <p:sldId id="409" r:id="rId17"/>
    <p:sldId id="397" r:id="rId18"/>
    <p:sldId id="446" r:id="rId19"/>
    <p:sldId id="452" r:id="rId20"/>
    <p:sldId id="39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FFFF"/>
    <a:srgbClr val="F2F254"/>
    <a:srgbClr val="FFFF00"/>
    <a:srgbClr val="008000"/>
    <a:srgbClr val="0000FF"/>
    <a:srgbClr val="CC0066"/>
    <a:srgbClr val="CC0000"/>
    <a:srgbClr val="FF33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294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194" y="72"/>
      </p:cViewPr>
      <p:guideLst>
        <p:guide orient="horz" pos="21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7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&#2486;&#2495;&#2453;&#2509;&#2487;&#2494;&#2453;&#2509;&#2480;&#2478;%20&#2474;&#2509;&#2480;&#2476;&#2494;&#2489;&#2458;&#2495;&#2468;&#2509;&#2480;.ppt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FC47EF-C033-46C6-9047-E89053C8CE4E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0F07FFE-BC42-4D8E-A224-41747FA5412C}">
      <dgm:prSet phldrT="[Text]" custT="1"/>
      <dgm:spPr>
        <a:solidFill>
          <a:srgbClr val="C00000"/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bn-BD" sz="3200" b="1" dirty="0" smtClean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rPr>
            <a:t>শিক্ষাক্রম</a:t>
          </a:r>
          <a:endParaRPr lang="en-US" sz="3200" b="1" dirty="0">
            <a:solidFill>
              <a:schemeClr val="bg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pres?slideindex=1&amp;slidetitle="/>
          </dgm14:cNvPr>
        </a:ext>
      </dgm:extLst>
    </dgm:pt>
    <dgm:pt modelId="{8C0490BD-DEE5-42C2-BDAB-D214D19F4CEE}" type="parTrans" cxnId="{07AC8D94-1972-4F21-9095-CA614349F04C}">
      <dgm:prSet/>
      <dgm:spPr/>
      <dgm:t>
        <a:bodyPr/>
        <a:lstStyle/>
        <a:p>
          <a:endParaRPr lang="en-US" sz="2800">
            <a:solidFill>
              <a:sysClr val="windowText" lastClr="000000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A1925B91-323B-4FEB-BFD3-0FF5B66DCB50}" type="sibTrans" cxnId="{07AC8D94-1972-4F21-9095-CA614349F04C}">
      <dgm:prSet custT="1"/>
      <dgm:spPr/>
      <dgm:t>
        <a:bodyPr/>
        <a:lstStyle/>
        <a:p>
          <a:endParaRPr lang="en-US" sz="2800">
            <a:solidFill>
              <a:sysClr val="windowText" lastClr="000000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070D15CB-D9D7-4C1E-8F27-24A6400AD001}">
      <dgm:prSet phldrT="[Text]" custT="1"/>
      <dgm:spPr>
        <a:solidFill>
          <a:schemeClr val="accent5">
            <a:lumMod val="5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bn-BD" sz="3200" dirty="0" smtClean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rPr>
            <a:t>শিক্ষার লক্ষ্য</a:t>
          </a:r>
          <a:endParaRPr lang="en-US" sz="3200" dirty="0">
            <a:solidFill>
              <a:schemeClr val="bg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CA196FA0-240B-45DA-B948-196ACCCA4459}" type="parTrans" cxnId="{465FFB38-480A-4426-A831-06E1F32861D6}">
      <dgm:prSet/>
      <dgm:spPr/>
      <dgm:t>
        <a:bodyPr/>
        <a:lstStyle/>
        <a:p>
          <a:endParaRPr lang="en-US" sz="2800">
            <a:solidFill>
              <a:sysClr val="windowText" lastClr="000000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B834EC5D-A911-4301-9F13-306C7ABC84C0}" type="sibTrans" cxnId="{465FFB38-480A-4426-A831-06E1F32861D6}">
      <dgm:prSet custT="1"/>
      <dgm:spPr/>
      <dgm:t>
        <a:bodyPr/>
        <a:lstStyle/>
        <a:p>
          <a:endParaRPr lang="en-US" sz="2800">
            <a:solidFill>
              <a:sysClr val="windowText" lastClr="000000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01B18588-D84D-4828-9621-15B77E276D90}">
      <dgm:prSet phldrT="[Text]" custT="1"/>
      <dgm:spPr>
        <a:solidFill>
          <a:srgbClr val="FFFF00"/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bn-BD" sz="3200" b="1" dirty="0" smtClean="0">
              <a:solidFill>
                <a:schemeClr val="tx1"/>
              </a:solidFill>
              <a:effectLst/>
              <a:latin typeface="Kalpurush" panose="02000600000000000000" pitchFamily="2" charset="0"/>
              <a:cs typeface="Kalpurush" panose="02000600000000000000" pitchFamily="2" charset="0"/>
            </a:rPr>
            <a:t>বিষয়বস্তু নির্ধারণ</a:t>
          </a:r>
          <a:endParaRPr lang="en-US" sz="3200" b="1" dirty="0">
            <a:solidFill>
              <a:schemeClr val="tx1"/>
            </a:solidFill>
            <a:effectLst/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EAAE8A6A-C045-4CA3-B1B4-F39328EDD925}" type="parTrans" cxnId="{A702A971-C9F7-4A2B-A8A4-C321EB00F057}">
      <dgm:prSet/>
      <dgm:spPr/>
      <dgm:t>
        <a:bodyPr/>
        <a:lstStyle/>
        <a:p>
          <a:endParaRPr lang="en-US" sz="2800">
            <a:solidFill>
              <a:sysClr val="windowText" lastClr="000000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D540516A-11A2-4A96-B274-BBD6874C8071}" type="sibTrans" cxnId="{A702A971-C9F7-4A2B-A8A4-C321EB00F057}">
      <dgm:prSet custT="1"/>
      <dgm:spPr/>
      <dgm:t>
        <a:bodyPr/>
        <a:lstStyle/>
        <a:p>
          <a:endParaRPr lang="en-US" sz="2800">
            <a:solidFill>
              <a:sysClr val="windowText" lastClr="000000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18CE385A-D9F1-4CE0-B9FF-248A05DFF73F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bn-BD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rPr>
            <a:t>শিক্ষার সাধারণ উদ্দেশ্য</a:t>
          </a:r>
          <a:endParaRPr lang="en-US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B629123D-F81E-40C5-84F7-75EBBB08C534}" type="parTrans" cxnId="{426E2AE6-0481-4963-A0FD-6D74F92BE311}">
      <dgm:prSet/>
      <dgm:spPr/>
      <dgm:t>
        <a:bodyPr/>
        <a:lstStyle/>
        <a:p>
          <a:endParaRPr lang="en-US" sz="2800">
            <a:solidFill>
              <a:sysClr val="windowText" lastClr="000000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B909FD7F-70F3-45EF-8B12-85E5CE3495DE}" type="sibTrans" cxnId="{426E2AE6-0481-4963-A0FD-6D74F92BE311}">
      <dgm:prSet custT="1"/>
      <dgm:spPr/>
      <dgm:t>
        <a:bodyPr/>
        <a:lstStyle/>
        <a:p>
          <a:endParaRPr lang="en-US" sz="2800">
            <a:solidFill>
              <a:sysClr val="windowText" lastClr="000000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6B5BE8F5-37B6-4DB4-A162-A89F0193CEAA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bn-BD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rPr>
            <a:t>বিষয় ভিত্তিক উদ্দেশ্য</a:t>
          </a:r>
          <a:endParaRPr lang="en-US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F901695E-2235-4A21-851A-1190EE9DF3DF}" type="parTrans" cxnId="{A3D67B6B-24C1-496C-AF69-B43882189639}">
      <dgm:prSet/>
      <dgm:spPr/>
      <dgm:t>
        <a:bodyPr/>
        <a:lstStyle/>
        <a:p>
          <a:endParaRPr lang="en-US" sz="2800">
            <a:solidFill>
              <a:sysClr val="windowText" lastClr="000000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5BB922E7-A555-4C32-B7A8-CF277C3D7B90}" type="sibTrans" cxnId="{A3D67B6B-24C1-496C-AF69-B43882189639}">
      <dgm:prSet custT="1"/>
      <dgm:spPr/>
      <dgm:t>
        <a:bodyPr/>
        <a:lstStyle/>
        <a:p>
          <a:endParaRPr lang="en-US" sz="2800">
            <a:solidFill>
              <a:sysClr val="windowText" lastClr="000000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CDE752C3-4102-47A9-A48D-9BECE911D92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bn-BD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rPr>
            <a:t>শিখনফল</a:t>
          </a:r>
          <a:endParaRPr lang="en-US"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E19DC0C6-6A74-4C3D-AFE0-5C4A40572EB8}" type="parTrans" cxnId="{3F4CAA73-706D-47B4-BFB1-B503C3F0E67E}">
      <dgm:prSet/>
      <dgm:spPr/>
      <dgm:t>
        <a:bodyPr/>
        <a:lstStyle/>
        <a:p>
          <a:endParaRPr lang="en-US" sz="2800">
            <a:solidFill>
              <a:sysClr val="windowText" lastClr="000000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9A33D5D2-F18C-49EF-BEDD-DEC0AEA56FFE}" type="sibTrans" cxnId="{3F4CAA73-706D-47B4-BFB1-B503C3F0E67E}">
      <dgm:prSet custT="1"/>
      <dgm:spPr/>
      <dgm:t>
        <a:bodyPr/>
        <a:lstStyle/>
        <a:p>
          <a:endParaRPr lang="en-US" sz="2800">
            <a:solidFill>
              <a:sysClr val="windowText" lastClr="000000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4415F054-170B-450F-A9F4-D8EBD59F8E3F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bn-BD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rPr>
            <a:t>পাঠ্যপুস্তক</a:t>
          </a:r>
          <a:endParaRPr lang="en-US"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007A59-1B96-451E-922A-B842D330EB24}" type="parTrans" cxnId="{626C697F-AF7C-4304-9CA7-89F867814C2B}">
      <dgm:prSet/>
      <dgm:spPr/>
      <dgm:t>
        <a:bodyPr/>
        <a:lstStyle/>
        <a:p>
          <a:endParaRPr lang="en-US" sz="1600"/>
        </a:p>
      </dgm:t>
    </dgm:pt>
    <dgm:pt modelId="{F5E62F54-1C62-4FBC-B0AD-3EDCF3ABDBB1}" type="sibTrans" cxnId="{626C697F-AF7C-4304-9CA7-89F867814C2B}">
      <dgm:prSet custT="1"/>
      <dgm:spPr/>
      <dgm:t>
        <a:bodyPr/>
        <a:lstStyle/>
        <a:p>
          <a:endParaRPr lang="en-US" sz="1400"/>
        </a:p>
      </dgm:t>
    </dgm:pt>
    <dgm:pt modelId="{FEAA155D-CECE-4D7E-B3FF-C51519964C45}">
      <dgm:prSet custT="1"/>
      <dgm:spPr>
        <a:solidFill>
          <a:schemeClr val="accent4">
            <a:lumMod val="5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bn-BD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rPr>
            <a:t>শিক্ষক শিক্ষাক্রম নির্দেশিকা</a:t>
          </a:r>
          <a:endParaRPr lang="en-US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B0B000-7957-45A0-9F9F-7F1C1A7CAC03}" type="parTrans" cxnId="{052B6091-E5E2-4D1E-8921-5FF45DA3177E}">
      <dgm:prSet/>
      <dgm:spPr/>
      <dgm:t>
        <a:bodyPr/>
        <a:lstStyle/>
        <a:p>
          <a:endParaRPr lang="en-US" sz="1600"/>
        </a:p>
      </dgm:t>
    </dgm:pt>
    <dgm:pt modelId="{465779BF-1EB1-469D-99FC-A3B340F4C10A}" type="sibTrans" cxnId="{052B6091-E5E2-4D1E-8921-5FF45DA3177E}">
      <dgm:prSet custT="1"/>
      <dgm:spPr/>
      <dgm:t>
        <a:bodyPr/>
        <a:lstStyle/>
        <a:p>
          <a:endParaRPr lang="en-US" sz="1400"/>
        </a:p>
      </dgm:t>
    </dgm:pt>
    <dgm:pt modelId="{1A094947-38BA-41AD-A145-36FF1626BDA5}">
      <dgm:prSet custT="1"/>
      <dgm:spPr>
        <a:solidFill>
          <a:srgbClr val="00B0F0"/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bn-BD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rPr>
            <a:t>পাঠ পরিকল্পনা</a:t>
          </a:r>
          <a:endParaRPr lang="en-US"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938E63-920C-4D43-9273-D4210DD660B3}" type="parTrans" cxnId="{75395129-7F0F-4E88-907F-0DB92D144620}">
      <dgm:prSet/>
      <dgm:spPr/>
      <dgm:t>
        <a:bodyPr/>
        <a:lstStyle/>
        <a:p>
          <a:endParaRPr lang="en-US" sz="1600"/>
        </a:p>
      </dgm:t>
    </dgm:pt>
    <dgm:pt modelId="{301A5CEE-A28A-4344-8CA2-014698EF6949}" type="sibTrans" cxnId="{75395129-7F0F-4E88-907F-0DB92D144620}">
      <dgm:prSet custT="1"/>
      <dgm:spPr/>
      <dgm:t>
        <a:bodyPr/>
        <a:lstStyle/>
        <a:p>
          <a:endParaRPr lang="en-US" sz="1400"/>
        </a:p>
      </dgm:t>
    </dgm:pt>
    <dgm:pt modelId="{7EC2FB25-DC6A-41C1-A359-634D948B20B4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bn-BD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rPr>
            <a:t>শিখন-শেখানো কার্যক্রম (উপকরণ ব্যব.সহ)</a:t>
          </a:r>
          <a:endParaRPr lang="en-US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64D28C-C1D3-44C7-BFFF-9086507AABC1}" type="parTrans" cxnId="{0D087028-BE9A-4792-A658-A49E55AFAD37}">
      <dgm:prSet/>
      <dgm:spPr/>
      <dgm:t>
        <a:bodyPr/>
        <a:lstStyle/>
        <a:p>
          <a:endParaRPr lang="en-US" sz="1600"/>
        </a:p>
      </dgm:t>
    </dgm:pt>
    <dgm:pt modelId="{45D97B5F-2331-4AF6-882F-9A54B7C891B8}" type="sibTrans" cxnId="{0D087028-BE9A-4792-A658-A49E55AFAD37}">
      <dgm:prSet custT="1"/>
      <dgm:spPr/>
      <dgm:t>
        <a:bodyPr/>
        <a:lstStyle/>
        <a:p>
          <a:endParaRPr lang="en-US" sz="1400"/>
        </a:p>
      </dgm:t>
    </dgm:pt>
    <dgm:pt modelId="{ED01A456-3CA0-41A8-AB00-0A809D466E24}">
      <dgm:prSet custT="1"/>
      <dgm:spPr>
        <a:solidFill>
          <a:schemeClr val="tx1"/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bn-BD" sz="2400" b="1" dirty="0" smtClean="0">
              <a:solidFill>
                <a:srgbClr val="FFFF00"/>
              </a:solidFill>
              <a:latin typeface="Kalpurush" panose="02000600000000000000" pitchFamily="2" charset="0"/>
              <a:cs typeface="Kalpurush" panose="02000600000000000000" pitchFamily="2" charset="0"/>
            </a:rPr>
            <a:t>নিরাময়মূলক ব্যবস্থা/ ফিডব্যাক</a:t>
          </a:r>
          <a:endParaRPr lang="en-US" sz="2400" b="1" dirty="0">
            <a:solidFill>
              <a:srgbClr val="FFFF00"/>
            </a:solidFill>
          </a:endParaRPr>
        </a:p>
      </dgm:t>
    </dgm:pt>
    <dgm:pt modelId="{C7B363AD-97B6-4273-A96E-CFFDB29512A7}" type="parTrans" cxnId="{800A13DF-3B25-49A9-9943-B1EDDFCCF09E}">
      <dgm:prSet/>
      <dgm:spPr/>
      <dgm:t>
        <a:bodyPr/>
        <a:lstStyle/>
        <a:p>
          <a:endParaRPr lang="en-US" sz="1600"/>
        </a:p>
      </dgm:t>
    </dgm:pt>
    <dgm:pt modelId="{A0481EA9-AEC3-4A2D-9B80-C6E7628944EF}" type="sibTrans" cxnId="{800A13DF-3B25-49A9-9943-B1EDDFCCF09E}">
      <dgm:prSet/>
      <dgm:spPr/>
      <dgm:t>
        <a:bodyPr/>
        <a:lstStyle/>
        <a:p>
          <a:endParaRPr lang="en-US" sz="1600"/>
        </a:p>
      </dgm:t>
    </dgm:pt>
    <dgm:pt modelId="{E43BE611-6A5D-4148-8646-3660C47F9013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bn-BD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rPr>
            <a:t>মূল্যায়ন</a:t>
          </a:r>
          <a:endParaRPr lang="en-US"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DDA179-47C5-49E4-B1B3-72DF815D016B}" type="parTrans" cxnId="{27816DF6-BF53-4936-B79B-AA3266F211BE}">
      <dgm:prSet/>
      <dgm:spPr/>
      <dgm:t>
        <a:bodyPr/>
        <a:lstStyle/>
        <a:p>
          <a:endParaRPr lang="en-US" sz="1600"/>
        </a:p>
      </dgm:t>
    </dgm:pt>
    <dgm:pt modelId="{B0FC545B-5A81-4904-850C-75280E5BCB1A}" type="sibTrans" cxnId="{27816DF6-BF53-4936-B79B-AA3266F211BE}">
      <dgm:prSet custT="1"/>
      <dgm:spPr/>
      <dgm:t>
        <a:bodyPr/>
        <a:lstStyle/>
        <a:p>
          <a:endParaRPr lang="en-US" sz="1400"/>
        </a:p>
      </dgm:t>
    </dgm:pt>
    <dgm:pt modelId="{F7FB24AB-1B44-4188-9247-07E721A74DF4}" type="pres">
      <dgm:prSet presAssocID="{F5FC47EF-C033-46C6-9047-E89053C8CE4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EA97DD-01FD-45A1-A973-84F2839CCD3E}" type="pres">
      <dgm:prSet presAssocID="{90F07FFE-BC42-4D8E-A224-41747FA5412C}" presName="node" presStyleLbl="node1" presStyleIdx="0" presStyleCnt="12" custScaleX="140699" custScaleY="111100" custLinFactNeighborX="71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E57B56-E813-4355-8A4E-E0ABA8C0310D}" type="pres">
      <dgm:prSet presAssocID="{A1925B91-323B-4FEB-BFD3-0FF5B66DCB50}" presName="sibTrans" presStyleLbl="sibTrans2D1" presStyleIdx="0" presStyleCnt="11"/>
      <dgm:spPr/>
      <dgm:t>
        <a:bodyPr/>
        <a:lstStyle/>
        <a:p>
          <a:endParaRPr lang="en-US"/>
        </a:p>
      </dgm:t>
    </dgm:pt>
    <dgm:pt modelId="{11AE6109-CAE6-4BFB-A703-DD48609C6293}" type="pres">
      <dgm:prSet presAssocID="{A1925B91-323B-4FEB-BFD3-0FF5B66DCB50}" presName="connectorText" presStyleLbl="sibTrans2D1" presStyleIdx="0" presStyleCnt="11"/>
      <dgm:spPr/>
      <dgm:t>
        <a:bodyPr/>
        <a:lstStyle/>
        <a:p>
          <a:endParaRPr lang="en-US"/>
        </a:p>
      </dgm:t>
    </dgm:pt>
    <dgm:pt modelId="{AD99683E-142A-4CAA-8C6D-E52A9382940E}" type="pres">
      <dgm:prSet presAssocID="{070D15CB-D9D7-4C1E-8F27-24A6400AD001}" presName="node" presStyleLbl="node1" presStyleIdx="1" presStyleCnt="12" custScaleX="140699" custScaleY="111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A3095D-6743-4306-A508-92EECF17F5F3}" type="pres">
      <dgm:prSet presAssocID="{B834EC5D-A911-4301-9F13-306C7ABC84C0}" presName="sibTrans" presStyleLbl="sibTrans2D1" presStyleIdx="1" presStyleCnt="11"/>
      <dgm:spPr/>
      <dgm:t>
        <a:bodyPr/>
        <a:lstStyle/>
        <a:p>
          <a:endParaRPr lang="en-US"/>
        </a:p>
      </dgm:t>
    </dgm:pt>
    <dgm:pt modelId="{F8C9B893-614E-4140-BC3B-53C3648B3196}" type="pres">
      <dgm:prSet presAssocID="{B834EC5D-A911-4301-9F13-306C7ABC84C0}" presName="connectorText" presStyleLbl="sibTrans2D1" presStyleIdx="1" presStyleCnt="11"/>
      <dgm:spPr/>
      <dgm:t>
        <a:bodyPr/>
        <a:lstStyle/>
        <a:p>
          <a:endParaRPr lang="en-US"/>
        </a:p>
      </dgm:t>
    </dgm:pt>
    <dgm:pt modelId="{7AFF7F43-AD4B-486D-9A9D-FD42241350E7}" type="pres">
      <dgm:prSet presAssocID="{18CE385A-D9F1-4CE0-B9FF-248A05DFF73F}" presName="node" presStyleLbl="node1" presStyleIdx="2" presStyleCnt="12" custScaleX="140699" custScaleY="111100" custLinFactNeighborX="138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D2183-DE57-471B-AF86-C2FAEC9E9A02}" type="pres">
      <dgm:prSet presAssocID="{B909FD7F-70F3-45EF-8B12-85E5CE3495DE}" presName="sibTrans" presStyleLbl="sibTrans2D1" presStyleIdx="2" presStyleCnt="11"/>
      <dgm:spPr/>
      <dgm:t>
        <a:bodyPr/>
        <a:lstStyle/>
        <a:p>
          <a:endParaRPr lang="en-US"/>
        </a:p>
      </dgm:t>
    </dgm:pt>
    <dgm:pt modelId="{1CE9C3E4-2AB4-4A80-9A82-749E103315AE}" type="pres">
      <dgm:prSet presAssocID="{B909FD7F-70F3-45EF-8B12-85E5CE3495DE}" presName="connectorText" presStyleLbl="sibTrans2D1" presStyleIdx="2" presStyleCnt="11"/>
      <dgm:spPr/>
      <dgm:t>
        <a:bodyPr/>
        <a:lstStyle/>
        <a:p>
          <a:endParaRPr lang="en-US"/>
        </a:p>
      </dgm:t>
    </dgm:pt>
    <dgm:pt modelId="{9FB78985-AC50-42DA-9EB0-51A535C0B543}" type="pres">
      <dgm:prSet presAssocID="{6B5BE8F5-37B6-4DB4-A162-A89F0193CEAA}" presName="node" presStyleLbl="node1" presStyleIdx="3" presStyleCnt="12" custScaleX="140699" custScaleY="111100" custLinFactNeighborX="138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492E33-2B98-4CAD-B369-7BD162CB79D0}" type="pres">
      <dgm:prSet presAssocID="{5BB922E7-A555-4C32-B7A8-CF277C3D7B90}" presName="sibTrans" presStyleLbl="sibTrans2D1" presStyleIdx="3" presStyleCnt="11"/>
      <dgm:spPr/>
      <dgm:t>
        <a:bodyPr/>
        <a:lstStyle/>
        <a:p>
          <a:endParaRPr lang="en-US"/>
        </a:p>
      </dgm:t>
    </dgm:pt>
    <dgm:pt modelId="{E12DFB00-FF22-4291-8CA2-7BDF4897A3E6}" type="pres">
      <dgm:prSet presAssocID="{5BB922E7-A555-4C32-B7A8-CF277C3D7B90}" presName="connectorText" presStyleLbl="sibTrans2D1" presStyleIdx="3" presStyleCnt="11"/>
      <dgm:spPr/>
      <dgm:t>
        <a:bodyPr/>
        <a:lstStyle/>
        <a:p>
          <a:endParaRPr lang="en-US"/>
        </a:p>
      </dgm:t>
    </dgm:pt>
    <dgm:pt modelId="{48620209-DE45-40F5-84CE-55E725977C08}" type="pres">
      <dgm:prSet presAssocID="{CDE752C3-4102-47A9-A48D-9BECE911D929}" presName="node" presStyleLbl="node1" presStyleIdx="4" presStyleCnt="12" custScaleX="140699" custScaleY="111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CA8C7-A1DD-487C-9A4F-65F380FDFF37}" type="pres">
      <dgm:prSet presAssocID="{9A33D5D2-F18C-49EF-BEDD-DEC0AEA56FFE}" presName="sibTrans" presStyleLbl="sibTrans2D1" presStyleIdx="4" presStyleCnt="11"/>
      <dgm:spPr/>
      <dgm:t>
        <a:bodyPr/>
        <a:lstStyle/>
        <a:p>
          <a:endParaRPr lang="en-US"/>
        </a:p>
      </dgm:t>
    </dgm:pt>
    <dgm:pt modelId="{CB6F82C0-510D-4DA9-92E0-850D9B87C571}" type="pres">
      <dgm:prSet presAssocID="{9A33D5D2-F18C-49EF-BEDD-DEC0AEA56FFE}" presName="connectorText" presStyleLbl="sibTrans2D1" presStyleIdx="4" presStyleCnt="11"/>
      <dgm:spPr/>
      <dgm:t>
        <a:bodyPr/>
        <a:lstStyle/>
        <a:p>
          <a:endParaRPr lang="en-US"/>
        </a:p>
      </dgm:t>
    </dgm:pt>
    <dgm:pt modelId="{F01D85EB-5EF9-437A-8496-40A8DAD6B78D}" type="pres">
      <dgm:prSet presAssocID="{01B18588-D84D-4828-9621-15B77E276D90}" presName="node" presStyleLbl="node1" presStyleIdx="5" presStyleCnt="12" custScaleX="140699" custScaleY="111100" custLinFactNeighborX="71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FC999F-2D05-495D-B12A-D9D598EB7E6F}" type="pres">
      <dgm:prSet presAssocID="{D540516A-11A2-4A96-B274-BBD6874C8071}" presName="sibTrans" presStyleLbl="sibTrans2D1" presStyleIdx="5" presStyleCnt="11"/>
      <dgm:spPr/>
      <dgm:t>
        <a:bodyPr/>
        <a:lstStyle/>
        <a:p>
          <a:endParaRPr lang="en-US"/>
        </a:p>
      </dgm:t>
    </dgm:pt>
    <dgm:pt modelId="{42056326-56D9-49AD-8366-E96ADE73FFFC}" type="pres">
      <dgm:prSet presAssocID="{D540516A-11A2-4A96-B274-BBD6874C8071}" presName="connectorText" presStyleLbl="sibTrans2D1" presStyleIdx="5" presStyleCnt="11"/>
      <dgm:spPr/>
      <dgm:t>
        <a:bodyPr/>
        <a:lstStyle/>
        <a:p>
          <a:endParaRPr lang="en-US"/>
        </a:p>
      </dgm:t>
    </dgm:pt>
    <dgm:pt modelId="{7480830E-95B2-4F6E-9CD5-F353DF8720C4}" type="pres">
      <dgm:prSet presAssocID="{4415F054-170B-450F-A9F4-D8EBD59F8E3F}" presName="node" presStyleLbl="node1" presStyleIdx="6" presStyleCnt="12" custScaleX="146410" custScaleY="110000" custLinFactNeighborX="71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C6DF46-ECCD-4219-9B5D-E735E0707CAE}" type="pres">
      <dgm:prSet presAssocID="{F5E62F54-1C62-4FBC-B0AD-3EDCF3ABDBB1}" presName="sibTrans" presStyleLbl="sibTrans2D1" presStyleIdx="6" presStyleCnt="11"/>
      <dgm:spPr/>
      <dgm:t>
        <a:bodyPr/>
        <a:lstStyle/>
        <a:p>
          <a:endParaRPr lang="en-US"/>
        </a:p>
      </dgm:t>
    </dgm:pt>
    <dgm:pt modelId="{FDE30345-B1C7-479A-BE81-1FD79B80220F}" type="pres">
      <dgm:prSet presAssocID="{F5E62F54-1C62-4FBC-B0AD-3EDCF3ABDBB1}" presName="connectorText" presStyleLbl="sibTrans2D1" presStyleIdx="6" presStyleCnt="11"/>
      <dgm:spPr/>
      <dgm:t>
        <a:bodyPr/>
        <a:lstStyle/>
        <a:p>
          <a:endParaRPr lang="en-US"/>
        </a:p>
      </dgm:t>
    </dgm:pt>
    <dgm:pt modelId="{655B28A5-2BB1-4E99-8954-C431542B7B2D}" type="pres">
      <dgm:prSet presAssocID="{FEAA155D-CECE-4D7E-B3FF-C51519964C45}" presName="node" presStyleLbl="node1" presStyleIdx="7" presStyleCnt="12" custScaleX="146410" custScaleY="11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CF760-243C-4500-BAC5-FB11207F9CB2}" type="pres">
      <dgm:prSet presAssocID="{465779BF-1EB1-469D-99FC-A3B340F4C10A}" presName="sibTrans" presStyleLbl="sibTrans2D1" presStyleIdx="7" presStyleCnt="11"/>
      <dgm:spPr/>
      <dgm:t>
        <a:bodyPr/>
        <a:lstStyle/>
        <a:p>
          <a:endParaRPr lang="en-US"/>
        </a:p>
      </dgm:t>
    </dgm:pt>
    <dgm:pt modelId="{316C93E6-0776-4537-9146-3508BD705562}" type="pres">
      <dgm:prSet presAssocID="{465779BF-1EB1-469D-99FC-A3B340F4C10A}" presName="connectorText" presStyleLbl="sibTrans2D1" presStyleIdx="7" presStyleCnt="11"/>
      <dgm:spPr/>
      <dgm:t>
        <a:bodyPr/>
        <a:lstStyle/>
        <a:p>
          <a:endParaRPr lang="en-US"/>
        </a:p>
      </dgm:t>
    </dgm:pt>
    <dgm:pt modelId="{C2AB4E15-132A-4320-BC14-420C908F7F57}" type="pres">
      <dgm:prSet presAssocID="{1A094947-38BA-41AD-A145-36FF1626BDA5}" presName="node" presStyleLbl="node1" presStyleIdx="8" presStyleCnt="12" custScaleX="146410" custScaleY="110000" custLinFactNeighborX="-40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256F37-BC53-4CC2-AC6A-E7C247250D36}" type="pres">
      <dgm:prSet presAssocID="{301A5CEE-A28A-4344-8CA2-014698EF6949}" presName="sibTrans" presStyleLbl="sibTrans2D1" presStyleIdx="8" presStyleCnt="11"/>
      <dgm:spPr/>
      <dgm:t>
        <a:bodyPr/>
        <a:lstStyle/>
        <a:p>
          <a:endParaRPr lang="en-US"/>
        </a:p>
      </dgm:t>
    </dgm:pt>
    <dgm:pt modelId="{72B45FFE-315F-4A72-9910-C188641E4031}" type="pres">
      <dgm:prSet presAssocID="{301A5CEE-A28A-4344-8CA2-014698EF6949}" presName="connectorText" presStyleLbl="sibTrans2D1" presStyleIdx="8" presStyleCnt="11"/>
      <dgm:spPr/>
      <dgm:t>
        <a:bodyPr/>
        <a:lstStyle/>
        <a:p>
          <a:endParaRPr lang="en-US"/>
        </a:p>
      </dgm:t>
    </dgm:pt>
    <dgm:pt modelId="{E8516910-7F5E-420D-B34B-AADD8982BC68}" type="pres">
      <dgm:prSet presAssocID="{7EC2FB25-DC6A-41C1-A359-634D948B20B4}" presName="node" presStyleLbl="node1" presStyleIdx="9" presStyleCnt="12" custScaleX="146410" custScaleY="110000" custLinFactNeighborX="-40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D5F638-79D1-4CF8-8513-9DEA2FA21F80}" type="pres">
      <dgm:prSet presAssocID="{45D97B5F-2331-4AF6-882F-9A54B7C891B8}" presName="sibTrans" presStyleLbl="sibTrans2D1" presStyleIdx="9" presStyleCnt="11"/>
      <dgm:spPr/>
      <dgm:t>
        <a:bodyPr/>
        <a:lstStyle/>
        <a:p>
          <a:endParaRPr lang="en-US"/>
        </a:p>
      </dgm:t>
    </dgm:pt>
    <dgm:pt modelId="{31904A2B-015E-4F13-B074-6038DB1ED071}" type="pres">
      <dgm:prSet presAssocID="{45D97B5F-2331-4AF6-882F-9A54B7C891B8}" presName="connectorText" presStyleLbl="sibTrans2D1" presStyleIdx="9" presStyleCnt="11"/>
      <dgm:spPr/>
      <dgm:t>
        <a:bodyPr/>
        <a:lstStyle/>
        <a:p>
          <a:endParaRPr lang="en-US"/>
        </a:p>
      </dgm:t>
    </dgm:pt>
    <dgm:pt modelId="{575BFB8F-7775-4B26-9E97-8659EDA86614}" type="pres">
      <dgm:prSet presAssocID="{E43BE611-6A5D-4148-8646-3660C47F9013}" presName="node" presStyleLbl="node1" presStyleIdx="10" presStyleCnt="12" custScaleX="146410" custScaleY="11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0F330-38C9-480F-9C86-14F0BD2F14C4}" type="pres">
      <dgm:prSet presAssocID="{B0FC545B-5A81-4904-850C-75280E5BCB1A}" presName="sibTrans" presStyleLbl="sibTrans2D1" presStyleIdx="10" presStyleCnt="11"/>
      <dgm:spPr/>
      <dgm:t>
        <a:bodyPr/>
        <a:lstStyle/>
        <a:p>
          <a:endParaRPr lang="en-US"/>
        </a:p>
      </dgm:t>
    </dgm:pt>
    <dgm:pt modelId="{0A0D7156-4B40-4BD6-81F2-3716B0B71FEC}" type="pres">
      <dgm:prSet presAssocID="{B0FC545B-5A81-4904-850C-75280E5BCB1A}" presName="connectorText" presStyleLbl="sibTrans2D1" presStyleIdx="10" presStyleCnt="11"/>
      <dgm:spPr/>
      <dgm:t>
        <a:bodyPr/>
        <a:lstStyle/>
        <a:p>
          <a:endParaRPr lang="en-US"/>
        </a:p>
      </dgm:t>
    </dgm:pt>
    <dgm:pt modelId="{89BB3C0A-12FE-4C2E-ACE6-78DE6DD0468A}" type="pres">
      <dgm:prSet presAssocID="{ED01A456-3CA0-41A8-AB00-0A809D466E24}" presName="node" presStyleLbl="node1" presStyleIdx="11" presStyleCnt="12" custScaleX="146410" custScaleY="110000" custLinFactNeighborX="71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5FFB38-480A-4426-A831-06E1F32861D6}" srcId="{F5FC47EF-C033-46C6-9047-E89053C8CE4E}" destId="{070D15CB-D9D7-4C1E-8F27-24A6400AD001}" srcOrd="1" destOrd="0" parTransId="{CA196FA0-240B-45DA-B948-196ACCCA4459}" sibTransId="{B834EC5D-A911-4301-9F13-306C7ABC84C0}"/>
    <dgm:cxn modelId="{A702A971-C9F7-4A2B-A8A4-C321EB00F057}" srcId="{F5FC47EF-C033-46C6-9047-E89053C8CE4E}" destId="{01B18588-D84D-4828-9621-15B77E276D90}" srcOrd="5" destOrd="0" parTransId="{EAAE8A6A-C045-4CA3-B1B4-F39328EDD925}" sibTransId="{D540516A-11A2-4A96-B274-BBD6874C8071}"/>
    <dgm:cxn modelId="{800A13DF-3B25-49A9-9943-B1EDDFCCF09E}" srcId="{F5FC47EF-C033-46C6-9047-E89053C8CE4E}" destId="{ED01A456-3CA0-41A8-AB00-0A809D466E24}" srcOrd="11" destOrd="0" parTransId="{C7B363AD-97B6-4273-A96E-CFFDB29512A7}" sibTransId="{A0481EA9-AEC3-4A2D-9B80-C6E7628944EF}"/>
    <dgm:cxn modelId="{5B4A7B28-90EE-4ACB-AF26-EDFDE769511E}" type="presOf" srcId="{B909FD7F-70F3-45EF-8B12-85E5CE3495DE}" destId="{0EAD2183-DE57-471B-AF86-C2FAEC9E9A02}" srcOrd="0" destOrd="0" presId="urn:microsoft.com/office/officeart/2005/8/layout/process5"/>
    <dgm:cxn modelId="{8219EB83-415C-4EC3-83C1-2C9CE6C0A708}" type="presOf" srcId="{D540516A-11A2-4A96-B274-BBD6874C8071}" destId="{F8FC999F-2D05-495D-B12A-D9D598EB7E6F}" srcOrd="0" destOrd="0" presId="urn:microsoft.com/office/officeart/2005/8/layout/process5"/>
    <dgm:cxn modelId="{E79A7A95-BF20-48DA-9F85-E8A126B4BB34}" type="presOf" srcId="{465779BF-1EB1-469D-99FC-A3B340F4C10A}" destId="{316C93E6-0776-4537-9146-3508BD705562}" srcOrd="1" destOrd="0" presId="urn:microsoft.com/office/officeart/2005/8/layout/process5"/>
    <dgm:cxn modelId="{E9F0FF3E-CFF5-4E2A-ADC6-279B85214DD4}" type="presOf" srcId="{5BB922E7-A555-4C32-B7A8-CF277C3D7B90}" destId="{E12DFB00-FF22-4291-8CA2-7BDF4897A3E6}" srcOrd="1" destOrd="0" presId="urn:microsoft.com/office/officeart/2005/8/layout/process5"/>
    <dgm:cxn modelId="{62F1AF02-9A92-4FCA-B248-E420FD404040}" type="presOf" srcId="{7EC2FB25-DC6A-41C1-A359-634D948B20B4}" destId="{E8516910-7F5E-420D-B34B-AADD8982BC68}" srcOrd="0" destOrd="0" presId="urn:microsoft.com/office/officeart/2005/8/layout/process5"/>
    <dgm:cxn modelId="{D30B071E-CD06-4B73-B6D3-B9301AD7FD09}" type="presOf" srcId="{01B18588-D84D-4828-9621-15B77E276D90}" destId="{F01D85EB-5EF9-437A-8496-40A8DAD6B78D}" srcOrd="0" destOrd="0" presId="urn:microsoft.com/office/officeart/2005/8/layout/process5"/>
    <dgm:cxn modelId="{EAE29970-A08E-4F22-83BC-2B7FCBF8BC11}" type="presOf" srcId="{F5E62F54-1C62-4FBC-B0AD-3EDCF3ABDBB1}" destId="{A9C6DF46-ECCD-4219-9B5D-E735E0707CAE}" srcOrd="0" destOrd="0" presId="urn:microsoft.com/office/officeart/2005/8/layout/process5"/>
    <dgm:cxn modelId="{E38BCF6D-3D21-4FAF-8E20-CD6678D0627A}" type="presOf" srcId="{1A094947-38BA-41AD-A145-36FF1626BDA5}" destId="{C2AB4E15-132A-4320-BC14-420C908F7F57}" srcOrd="0" destOrd="0" presId="urn:microsoft.com/office/officeart/2005/8/layout/process5"/>
    <dgm:cxn modelId="{7948E464-DB5C-4923-B884-D1019D4DC8C6}" type="presOf" srcId="{6B5BE8F5-37B6-4DB4-A162-A89F0193CEAA}" destId="{9FB78985-AC50-42DA-9EB0-51A535C0B543}" srcOrd="0" destOrd="0" presId="urn:microsoft.com/office/officeart/2005/8/layout/process5"/>
    <dgm:cxn modelId="{626C697F-AF7C-4304-9CA7-89F867814C2B}" srcId="{F5FC47EF-C033-46C6-9047-E89053C8CE4E}" destId="{4415F054-170B-450F-A9F4-D8EBD59F8E3F}" srcOrd="6" destOrd="0" parTransId="{D5007A59-1B96-451E-922A-B842D330EB24}" sibTransId="{F5E62F54-1C62-4FBC-B0AD-3EDCF3ABDBB1}"/>
    <dgm:cxn modelId="{07AC8D94-1972-4F21-9095-CA614349F04C}" srcId="{F5FC47EF-C033-46C6-9047-E89053C8CE4E}" destId="{90F07FFE-BC42-4D8E-A224-41747FA5412C}" srcOrd="0" destOrd="0" parTransId="{8C0490BD-DEE5-42C2-BDAB-D214D19F4CEE}" sibTransId="{A1925B91-323B-4FEB-BFD3-0FF5B66DCB50}"/>
    <dgm:cxn modelId="{426E2AE6-0481-4963-A0FD-6D74F92BE311}" srcId="{F5FC47EF-C033-46C6-9047-E89053C8CE4E}" destId="{18CE385A-D9F1-4CE0-B9FF-248A05DFF73F}" srcOrd="2" destOrd="0" parTransId="{B629123D-F81E-40C5-84F7-75EBBB08C534}" sibTransId="{B909FD7F-70F3-45EF-8B12-85E5CE3495DE}"/>
    <dgm:cxn modelId="{B4F54073-68DE-4B53-80E7-83364CD2B827}" type="presOf" srcId="{B909FD7F-70F3-45EF-8B12-85E5CE3495DE}" destId="{1CE9C3E4-2AB4-4A80-9A82-749E103315AE}" srcOrd="1" destOrd="0" presId="urn:microsoft.com/office/officeart/2005/8/layout/process5"/>
    <dgm:cxn modelId="{E5AE83E4-9BA4-4415-98C8-48BA46F03FC1}" type="presOf" srcId="{A1925B91-323B-4FEB-BFD3-0FF5B66DCB50}" destId="{14E57B56-E813-4355-8A4E-E0ABA8C0310D}" srcOrd="0" destOrd="0" presId="urn:microsoft.com/office/officeart/2005/8/layout/process5"/>
    <dgm:cxn modelId="{B1BB34EE-D2F2-42F3-840E-06A0D6F36A69}" type="presOf" srcId="{D540516A-11A2-4A96-B274-BBD6874C8071}" destId="{42056326-56D9-49AD-8366-E96ADE73FFFC}" srcOrd="1" destOrd="0" presId="urn:microsoft.com/office/officeart/2005/8/layout/process5"/>
    <dgm:cxn modelId="{A3D67B6B-24C1-496C-AF69-B43882189639}" srcId="{F5FC47EF-C033-46C6-9047-E89053C8CE4E}" destId="{6B5BE8F5-37B6-4DB4-A162-A89F0193CEAA}" srcOrd="3" destOrd="0" parTransId="{F901695E-2235-4A21-851A-1190EE9DF3DF}" sibTransId="{5BB922E7-A555-4C32-B7A8-CF277C3D7B90}"/>
    <dgm:cxn modelId="{814E702E-6615-4A06-9E3B-D23187FF5588}" type="presOf" srcId="{ED01A456-3CA0-41A8-AB00-0A809D466E24}" destId="{89BB3C0A-12FE-4C2E-ACE6-78DE6DD0468A}" srcOrd="0" destOrd="0" presId="urn:microsoft.com/office/officeart/2005/8/layout/process5"/>
    <dgm:cxn modelId="{4D512555-6F07-462C-A55A-3C4FF56C949E}" type="presOf" srcId="{4415F054-170B-450F-A9F4-D8EBD59F8E3F}" destId="{7480830E-95B2-4F6E-9CD5-F353DF8720C4}" srcOrd="0" destOrd="0" presId="urn:microsoft.com/office/officeart/2005/8/layout/process5"/>
    <dgm:cxn modelId="{C0E0CB5F-7462-44A7-A7C2-D814E4866159}" type="presOf" srcId="{CDE752C3-4102-47A9-A48D-9BECE911D929}" destId="{48620209-DE45-40F5-84CE-55E725977C08}" srcOrd="0" destOrd="0" presId="urn:microsoft.com/office/officeart/2005/8/layout/process5"/>
    <dgm:cxn modelId="{A63D9494-5653-4ADE-B949-43B745E03509}" type="presOf" srcId="{465779BF-1EB1-469D-99FC-A3B340F4C10A}" destId="{9E1CF760-243C-4500-BAC5-FB11207F9CB2}" srcOrd="0" destOrd="0" presId="urn:microsoft.com/office/officeart/2005/8/layout/process5"/>
    <dgm:cxn modelId="{EB9ECC63-147A-4F9D-A98B-11340E8A608B}" type="presOf" srcId="{A1925B91-323B-4FEB-BFD3-0FF5B66DCB50}" destId="{11AE6109-CAE6-4BFB-A703-DD48609C6293}" srcOrd="1" destOrd="0" presId="urn:microsoft.com/office/officeart/2005/8/layout/process5"/>
    <dgm:cxn modelId="{43362073-0ABF-4154-B841-12DD26D6C0F7}" type="presOf" srcId="{45D97B5F-2331-4AF6-882F-9A54B7C891B8}" destId="{31904A2B-015E-4F13-B074-6038DB1ED071}" srcOrd="1" destOrd="0" presId="urn:microsoft.com/office/officeart/2005/8/layout/process5"/>
    <dgm:cxn modelId="{C9A85054-EE21-4EE6-A477-6B2BD6108B40}" type="presOf" srcId="{B834EC5D-A911-4301-9F13-306C7ABC84C0}" destId="{F8C9B893-614E-4140-BC3B-53C3648B3196}" srcOrd="1" destOrd="0" presId="urn:microsoft.com/office/officeart/2005/8/layout/process5"/>
    <dgm:cxn modelId="{58ECDFDF-7601-4B0C-AF1C-E6631924F693}" type="presOf" srcId="{301A5CEE-A28A-4344-8CA2-014698EF6949}" destId="{60256F37-BC53-4CC2-AC6A-E7C247250D36}" srcOrd="0" destOrd="0" presId="urn:microsoft.com/office/officeart/2005/8/layout/process5"/>
    <dgm:cxn modelId="{362A1AB9-371A-4797-BB6B-DD341B182509}" type="presOf" srcId="{FEAA155D-CECE-4D7E-B3FF-C51519964C45}" destId="{655B28A5-2BB1-4E99-8954-C431542B7B2D}" srcOrd="0" destOrd="0" presId="urn:microsoft.com/office/officeart/2005/8/layout/process5"/>
    <dgm:cxn modelId="{0D087028-BE9A-4792-A658-A49E55AFAD37}" srcId="{F5FC47EF-C033-46C6-9047-E89053C8CE4E}" destId="{7EC2FB25-DC6A-41C1-A359-634D948B20B4}" srcOrd="9" destOrd="0" parTransId="{F664D28C-C1D3-44C7-BFFF-9086507AABC1}" sibTransId="{45D97B5F-2331-4AF6-882F-9A54B7C891B8}"/>
    <dgm:cxn modelId="{D36D0E92-E6AB-4978-8340-E05C7BB2A09D}" type="presOf" srcId="{F5FC47EF-C033-46C6-9047-E89053C8CE4E}" destId="{F7FB24AB-1B44-4188-9247-07E721A74DF4}" srcOrd="0" destOrd="0" presId="urn:microsoft.com/office/officeart/2005/8/layout/process5"/>
    <dgm:cxn modelId="{3F4CAA73-706D-47B4-BFB1-B503C3F0E67E}" srcId="{F5FC47EF-C033-46C6-9047-E89053C8CE4E}" destId="{CDE752C3-4102-47A9-A48D-9BECE911D929}" srcOrd="4" destOrd="0" parTransId="{E19DC0C6-6A74-4C3D-AFE0-5C4A40572EB8}" sibTransId="{9A33D5D2-F18C-49EF-BEDD-DEC0AEA56FFE}"/>
    <dgm:cxn modelId="{95DABB04-0B15-42A8-B526-D2E4E4E2DBBC}" type="presOf" srcId="{301A5CEE-A28A-4344-8CA2-014698EF6949}" destId="{72B45FFE-315F-4A72-9910-C188641E4031}" srcOrd="1" destOrd="0" presId="urn:microsoft.com/office/officeart/2005/8/layout/process5"/>
    <dgm:cxn modelId="{BBA8CEFA-0B80-4B2B-8A74-0E7F0C4B5A84}" type="presOf" srcId="{90F07FFE-BC42-4D8E-A224-41747FA5412C}" destId="{70EA97DD-01FD-45A1-A973-84F2839CCD3E}" srcOrd="0" destOrd="0" presId="urn:microsoft.com/office/officeart/2005/8/layout/process5"/>
    <dgm:cxn modelId="{BACE3162-1863-4572-8C8F-9D918EEB262F}" type="presOf" srcId="{9A33D5D2-F18C-49EF-BEDD-DEC0AEA56FFE}" destId="{CB6F82C0-510D-4DA9-92E0-850D9B87C571}" srcOrd="1" destOrd="0" presId="urn:microsoft.com/office/officeart/2005/8/layout/process5"/>
    <dgm:cxn modelId="{87F877D6-49D6-4FF6-ACA0-EA55FF4898B5}" type="presOf" srcId="{B0FC545B-5A81-4904-850C-75280E5BCB1A}" destId="{DEC0F330-38C9-480F-9C86-14F0BD2F14C4}" srcOrd="0" destOrd="0" presId="urn:microsoft.com/office/officeart/2005/8/layout/process5"/>
    <dgm:cxn modelId="{F8670AC1-9C84-4D82-9976-FB8955D4CF5F}" type="presOf" srcId="{5BB922E7-A555-4C32-B7A8-CF277C3D7B90}" destId="{B9492E33-2B98-4CAD-B369-7BD162CB79D0}" srcOrd="0" destOrd="0" presId="urn:microsoft.com/office/officeart/2005/8/layout/process5"/>
    <dgm:cxn modelId="{27816DF6-BF53-4936-B79B-AA3266F211BE}" srcId="{F5FC47EF-C033-46C6-9047-E89053C8CE4E}" destId="{E43BE611-6A5D-4148-8646-3660C47F9013}" srcOrd="10" destOrd="0" parTransId="{7DDDA179-47C5-49E4-B1B3-72DF815D016B}" sibTransId="{B0FC545B-5A81-4904-850C-75280E5BCB1A}"/>
    <dgm:cxn modelId="{1ED69BAF-DD7A-4A21-8529-DA6B29183554}" type="presOf" srcId="{B834EC5D-A911-4301-9F13-306C7ABC84C0}" destId="{0CA3095D-6743-4306-A508-92EECF17F5F3}" srcOrd="0" destOrd="0" presId="urn:microsoft.com/office/officeart/2005/8/layout/process5"/>
    <dgm:cxn modelId="{661438EC-88FD-4C70-8316-F281DF357E2F}" type="presOf" srcId="{F5E62F54-1C62-4FBC-B0AD-3EDCF3ABDBB1}" destId="{FDE30345-B1C7-479A-BE81-1FD79B80220F}" srcOrd="1" destOrd="0" presId="urn:microsoft.com/office/officeart/2005/8/layout/process5"/>
    <dgm:cxn modelId="{14401F93-C841-4BEB-A8D9-65C86812AC67}" type="presOf" srcId="{45D97B5F-2331-4AF6-882F-9A54B7C891B8}" destId="{D9D5F638-79D1-4CF8-8513-9DEA2FA21F80}" srcOrd="0" destOrd="0" presId="urn:microsoft.com/office/officeart/2005/8/layout/process5"/>
    <dgm:cxn modelId="{A43524A7-D6EB-45E2-A504-E7E758F5A35B}" type="presOf" srcId="{18CE385A-D9F1-4CE0-B9FF-248A05DFF73F}" destId="{7AFF7F43-AD4B-486D-9A9D-FD42241350E7}" srcOrd="0" destOrd="0" presId="urn:microsoft.com/office/officeart/2005/8/layout/process5"/>
    <dgm:cxn modelId="{B1A97647-AD37-4CCB-B496-692A16E6622E}" type="presOf" srcId="{070D15CB-D9D7-4C1E-8F27-24A6400AD001}" destId="{AD99683E-142A-4CAA-8C6D-E52A9382940E}" srcOrd="0" destOrd="0" presId="urn:microsoft.com/office/officeart/2005/8/layout/process5"/>
    <dgm:cxn modelId="{C8B81E33-5EF2-4DFB-B28A-09626C36E053}" type="presOf" srcId="{E43BE611-6A5D-4148-8646-3660C47F9013}" destId="{575BFB8F-7775-4B26-9E97-8659EDA86614}" srcOrd="0" destOrd="0" presId="urn:microsoft.com/office/officeart/2005/8/layout/process5"/>
    <dgm:cxn modelId="{E476B699-4983-4C53-84ED-0757B2187852}" type="presOf" srcId="{9A33D5D2-F18C-49EF-BEDD-DEC0AEA56FFE}" destId="{808CA8C7-A1DD-487C-9A4F-65F380FDFF37}" srcOrd="0" destOrd="0" presId="urn:microsoft.com/office/officeart/2005/8/layout/process5"/>
    <dgm:cxn modelId="{052B6091-E5E2-4D1E-8921-5FF45DA3177E}" srcId="{F5FC47EF-C033-46C6-9047-E89053C8CE4E}" destId="{FEAA155D-CECE-4D7E-B3FF-C51519964C45}" srcOrd="7" destOrd="0" parTransId="{6EB0B000-7957-45A0-9F9F-7F1C1A7CAC03}" sibTransId="{465779BF-1EB1-469D-99FC-A3B340F4C10A}"/>
    <dgm:cxn modelId="{75395129-7F0F-4E88-907F-0DB92D144620}" srcId="{F5FC47EF-C033-46C6-9047-E89053C8CE4E}" destId="{1A094947-38BA-41AD-A145-36FF1626BDA5}" srcOrd="8" destOrd="0" parTransId="{5C938E63-920C-4D43-9273-D4210DD660B3}" sibTransId="{301A5CEE-A28A-4344-8CA2-014698EF6949}"/>
    <dgm:cxn modelId="{491ABA8E-D458-49EB-A97D-D5195A243DC0}" type="presOf" srcId="{B0FC545B-5A81-4904-850C-75280E5BCB1A}" destId="{0A0D7156-4B40-4BD6-81F2-3716B0B71FEC}" srcOrd="1" destOrd="0" presId="urn:microsoft.com/office/officeart/2005/8/layout/process5"/>
    <dgm:cxn modelId="{CD594976-D9D2-47CE-90BE-D4235D2499CA}" type="presParOf" srcId="{F7FB24AB-1B44-4188-9247-07E721A74DF4}" destId="{70EA97DD-01FD-45A1-A973-84F2839CCD3E}" srcOrd="0" destOrd="0" presId="urn:microsoft.com/office/officeart/2005/8/layout/process5"/>
    <dgm:cxn modelId="{AC2EB60F-9869-456E-8014-5B5BDDBE9CAD}" type="presParOf" srcId="{F7FB24AB-1B44-4188-9247-07E721A74DF4}" destId="{14E57B56-E813-4355-8A4E-E0ABA8C0310D}" srcOrd="1" destOrd="0" presId="urn:microsoft.com/office/officeart/2005/8/layout/process5"/>
    <dgm:cxn modelId="{AA23EE7D-CAC8-4039-82EF-CB3B47A24276}" type="presParOf" srcId="{14E57B56-E813-4355-8A4E-E0ABA8C0310D}" destId="{11AE6109-CAE6-4BFB-A703-DD48609C6293}" srcOrd="0" destOrd="0" presId="urn:microsoft.com/office/officeart/2005/8/layout/process5"/>
    <dgm:cxn modelId="{39DAF69D-8DE2-4602-985B-237922D3B00A}" type="presParOf" srcId="{F7FB24AB-1B44-4188-9247-07E721A74DF4}" destId="{AD99683E-142A-4CAA-8C6D-E52A9382940E}" srcOrd="2" destOrd="0" presId="urn:microsoft.com/office/officeart/2005/8/layout/process5"/>
    <dgm:cxn modelId="{C77CB814-E731-420C-8144-82891A4E39BA}" type="presParOf" srcId="{F7FB24AB-1B44-4188-9247-07E721A74DF4}" destId="{0CA3095D-6743-4306-A508-92EECF17F5F3}" srcOrd="3" destOrd="0" presId="urn:microsoft.com/office/officeart/2005/8/layout/process5"/>
    <dgm:cxn modelId="{854BAA25-670F-4904-92D9-1BDC8BBDD98B}" type="presParOf" srcId="{0CA3095D-6743-4306-A508-92EECF17F5F3}" destId="{F8C9B893-614E-4140-BC3B-53C3648B3196}" srcOrd="0" destOrd="0" presId="urn:microsoft.com/office/officeart/2005/8/layout/process5"/>
    <dgm:cxn modelId="{B468DADD-8C99-451F-96EA-E5A5F6DA7B15}" type="presParOf" srcId="{F7FB24AB-1B44-4188-9247-07E721A74DF4}" destId="{7AFF7F43-AD4B-486D-9A9D-FD42241350E7}" srcOrd="4" destOrd="0" presId="urn:microsoft.com/office/officeart/2005/8/layout/process5"/>
    <dgm:cxn modelId="{BB789497-E6A1-4DC9-9758-2D861F99DB6A}" type="presParOf" srcId="{F7FB24AB-1B44-4188-9247-07E721A74DF4}" destId="{0EAD2183-DE57-471B-AF86-C2FAEC9E9A02}" srcOrd="5" destOrd="0" presId="urn:microsoft.com/office/officeart/2005/8/layout/process5"/>
    <dgm:cxn modelId="{9076EAFD-78A7-455A-A8B5-3167302F9D1E}" type="presParOf" srcId="{0EAD2183-DE57-471B-AF86-C2FAEC9E9A02}" destId="{1CE9C3E4-2AB4-4A80-9A82-749E103315AE}" srcOrd="0" destOrd="0" presId="urn:microsoft.com/office/officeart/2005/8/layout/process5"/>
    <dgm:cxn modelId="{51D152B9-6008-4A57-B890-F2D502B3ED47}" type="presParOf" srcId="{F7FB24AB-1B44-4188-9247-07E721A74DF4}" destId="{9FB78985-AC50-42DA-9EB0-51A535C0B543}" srcOrd="6" destOrd="0" presId="urn:microsoft.com/office/officeart/2005/8/layout/process5"/>
    <dgm:cxn modelId="{3D388A43-6C3B-4DD4-9624-A36DCF96B3C6}" type="presParOf" srcId="{F7FB24AB-1B44-4188-9247-07E721A74DF4}" destId="{B9492E33-2B98-4CAD-B369-7BD162CB79D0}" srcOrd="7" destOrd="0" presId="urn:microsoft.com/office/officeart/2005/8/layout/process5"/>
    <dgm:cxn modelId="{17796B55-EF1D-4C5C-8642-E482682F6A7B}" type="presParOf" srcId="{B9492E33-2B98-4CAD-B369-7BD162CB79D0}" destId="{E12DFB00-FF22-4291-8CA2-7BDF4897A3E6}" srcOrd="0" destOrd="0" presId="urn:microsoft.com/office/officeart/2005/8/layout/process5"/>
    <dgm:cxn modelId="{4D6EA73A-287C-45BE-B5FA-3050921FB466}" type="presParOf" srcId="{F7FB24AB-1B44-4188-9247-07E721A74DF4}" destId="{48620209-DE45-40F5-84CE-55E725977C08}" srcOrd="8" destOrd="0" presId="urn:microsoft.com/office/officeart/2005/8/layout/process5"/>
    <dgm:cxn modelId="{29D34A5B-5325-41D3-A178-836D86769258}" type="presParOf" srcId="{F7FB24AB-1B44-4188-9247-07E721A74DF4}" destId="{808CA8C7-A1DD-487C-9A4F-65F380FDFF37}" srcOrd="9" destOrd="0" presId="urn:microsoft.com/office/officeart/2005/8/layout/process5"/>
    <dgm:cxn modelId="{16975E88-4D04-47D2-A368-858651554D58}" type="presParOf" srcId="{808CA8C7-A1DD-487C-9A4F-65F380FDFF37}" destId="{CB6F82C0-510D-4DA9-92E0-850D9B87C571}" srcOrd="0" destOrd="0" presId="urn:microsoft.com/office/officeart/2005/8/layout/process5"/>
    <dgm:cxn modelId="{18F0FFD0-D2E1-41D2-96CF-9FE3CDD956F2}" type="presParOf" srcId="{F7FB24AB-1B44-4188-9247-07E721A74DF4}" destId="{F01D85EB-5EF9-437A-8496-40A8DAD6B78D}" srcOrd="10" destOrd="0" presId="urn:microsoft.com/office/officeart/2005/8/layout/process5"/>
    <dgm:cxn modelId="{39E06C95-BC20-4409-BCE3-0BD57D68EA3F}" type="presParOf" srcId="{F7FB24AB-1B44-4188-9247-07E721A74DF4}" destId="{F8FC999F-2D05-495D-B12A-D9D598EB7E6F}" srcOrd="11" destOrd="0" presId="urn:microsoft.com/office/officeart/2005/8/layout/process5"/>
    <dgm:cxn modelId="{0CD858B2-041D-4F44-94CE-936683CB1704}" type="presParOf" srcId="{F8FC999F-2D05-495D-B12A-D9D598EB7E6F}" destId="{42056326-56D9-49AD-8366-E96ADE73FFFC}" srcOrd="0" destOrd="0" presId="urn:microsoft.com/office/officeart/2005/8/layout/process5"/>
    <dgm:cxn modelId="{ED4089D7-4E2D-4E37-86AF-C82C37A6FBC3}" type="presParOf" srcId="{F7FB24AB-1B44-4188-9247-07E721A74DF4}" destId="{7480830E-95B2-4F6E-9CD5-F353DF8720C4}" srcOrd="12" destOrd="0" presId="urn:microsoft.com/office/officeart/2005/8/layout/process5"/>
    <dgm:cxn modelId="{46656C20-0D0C-4709-9005-C7CD3927330A}" type="presParOf" srcId="{F7FB24AB-1B44-4188-9247-07E721A74DF4}" destId="{A9C6DF46-ECCD-4219-9B5D-E735E0707CAE}" srcOrd="13" destOrd="0" presId="urn:microsoft.com/office/officeart/2005/8/layout/process5"/>
    <dgm:cxn modelId="{1901FA3B-C1CE-4268-989E-1F9C056FCFD9}" type="presParOf" srcId="{A9C6DF46-ECCD-4219-9B5D-E735E0707CAE}" destId="{FDE30345-B1C7-479A-BE81-1FD79B80220F}" srcOrd="0" destOrd="0" presId="urn:microsoft.com/office/officeart/2005/8/layout/process5"/>
    <dgm:cxn modelId="{C9087174-9744-489A-BB64-E83A7DB0034F}" type="presParOf" srcId="{F7FB24AB-1B44-4188-9247-07E721A74DF4}" destId="{655B28A5-2BB1-4E99-8954-C431542B7B2D}" srcOrd="14" destOrd="0" presId="urn:microsoft.com/office/officeart/2005/8/layout/process5"/>
    <dgm:cxn modelId="{723B28F4-A381-4BAA-879F-58E6D5472757}" type="presParOf" srcId="{F7FB24AB-1B44-4188-9247-07E721A74DF4}" destId="{9E1CF760-243C-4500-BAC5-FB11207F9CB2}" srcOrd="15" destOrd="0" presId="urn:microsoft.com/office/officeart/2005/8/layout/process5"/>
    <dgm:cxn modelId="{F8D3C5EB-1F38-43FF-9B49-010C0985BA7A}" type="presParOf" srcId="{9E1CF760-243C-4500-BAC5-FB11207F9CB2}" destId="{316C93E6-0776-4537-9146-3508BD705562}" srcOrd="0" destOrd="0" presId="urn:microsoft.com/office/officeart/2005/8/layout/process5"/>
    <dgm:cxn modelId="{269BDFFD-EF37-4D53-95D5-0D38FDA899CD}" type="presParOf" srcId="{F7FB24AB-1B44-4188-9247-07E721A74DF4}" destId="{C2AB4E15-132A-4320-BC14-420C908F7F57}" srcOrd="16" destOrd="0" presId="urn:microsoft.com/office/officeart/2005/8/layout/process5"/>
    <dgm:cxn modelId="{AC87795F-7C5F-4792-A86B-67FBDBC3CA71}" type="presParOf" srcId="{F7FB24AB-1B44-4188-9247-07E721A74DF4}" destId="{60256F37-BC53-4CC2-AC6A-E7C247250D36}" srcOrd="17" destOrd="0" presId="urn:microsoft.com/office/officeart/2005/8/layout/process5"/>
    <dgm:cxn modelId="{91C5964C-BEEA-49B0-ABD1-4DB22658C3E0}" type="presParOf" srcId="{60256F37-BC53-4CC2-AC6A-E7C247250D36}" destId="{72B45FFE-315F-4A72-9910-C188641E4031}" srcOrd="0" destOrd="0" presId="urn:microsoft.com/office/officeart/2005/8/layout/process5"/>
    <dgm:cxn modelId="{AF27E417-338E-43F9-8103-9C7AB0C2B34F}" type="presParOf" srcId="{F7FB24AB-1B44-4188-9247-07E721A74DF4}" destId="{E8516910-7F5E-420D-B34B-AADD8982BC68}" srcOrd="18" destOrd="0" presId="urn:microsoft.com/office/officeart/2005/8/layout/process5"/>
    <dgm:cxn modelId="{4BB79C2A-EDA7-4B3D-B1A0-6B4119F69EDD}" type="presParOf" srcId="{F7FB24AB-1B44-4188-9247-07E721A74DF4}" destId="{D9D5F638-79D1-4CF8-8513-9DEA2FA21F80}" srcOrd="19" destOrd="0" presId="urn:microsoft.com/office/officeart/2005/8/layout/process5"/>
    <dgm:cxn modelId="{DBFD709F-84F7-47B8-B57E-67C996BE2093}" type="presParOf" srcId="{D9D5F638-79D1-4CF8-8513-9DEA2FA21F80}" destId="{31904A2B-015E-4F13-B074-6038DB1ED071}" srcOrd="0" destOrd="0" presId="urn:microsoft.com/office/officeart/2005/8/layout/process5"/>
    <dgm:cxn modelId="{4A7B0567-BEDF-41D2-8555-8AEC748872A6}" type="presParOf" srcId="{F7FB24AB-1B44-4188-9247-07E721A74DF4}" destId="{575BFB8F-7775-4B26-9E97-8659EDA86614}" srcOrd="20" destOrd="0" presId="urn:microsoft.com/office/officeart/2005/8/layout/process5"/>
    <dgm:cxn modelId="{7D63BC46-FAC0-4296-B4AA-9E326B913CFA}" type="presParOf" srcId="{F7FB24AB-1B44-4188-9247-07E721A74DF4}" destId="{DEC0F330-38C9-480F-9C86-14F0BD2F14C4}" srcOrd="21" destOrd="0" presId="urn:microsoft.com/office/officeart/2005/8/layout/process5"/>
    <dgm:cxn modelId="{3086D776-5847-432D-8215-D8A1C8720E10}" type="presParOf" srcId="{DEC0F330-38C9-480F-9C86-14F0BD2F14C4}" destId="{0A0D7156-4B40-4BD6-81F2-3716B0B71FEC}" srcOrd="0" destOrd="0" presId="urn:microsoft.com/office/officeart/2005/8/layout/process5"/>
    <dgm:cxn modelId="{AED7E1AC-22D8-462F-9157-C6C4F029702F}" type="presParOf" srcId="{F7FB24AB-1B44-4188-9247-07E721A74DF4}" destId="{89BB3C0A-12FE-4C2E-ACE6-78DE6DD0468A}" srcOrd="2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25A776-EF8F-41D1-BB84-B8C0C22B2C69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8FD7B7-F13E-4BF0-A617-268A5DA97A2C}">
      <dgm:prSet phldrT="[Text]" custT="1"/>
      <dgm:spPr>
        <a:solidFill>
          <a:schemeClr val="accent4">
            <a:lumMod val="60000"/>
            <a:lumOff val="40000"/>
            <a:alpha val="5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sz="9600" dirty="0" smtClean="0">
              <a:solidFill>
                <a:srgbClr val="006600"/>
              </a:solidFill>
              <a:latin typeface="BenSenHandwriting" panose="02000500020000020004" pitchFamily="2" charset="0"/>
              <a:ea typeface="Calibri" panose="020F0502020204030204" pitchFamily="34" charset="0"/>
              <a:cs typeface="BenSenHandwriting" panose="02000500020000020004" pitchFamily="2" charset="0"/>
            </a:rPr>
            <a:t>শিখন</a:t>
          </a:r>
          <a:endParaRPr lang="en-US" sz="9600" dirty="0">
            <a:solidFill>
              <a:srgbClr val="006600"/>
            </a:solidFill>
          </a:endParaRPr>
        </a:p>
      </dgm:t>
    </dgm:pt>
    <dgm:pt modelId="{9AFB4EF1-A294-4F1B-9FED-0950A6743A6E}" type="parTrans" cxnId="{6F03F54B-69A2-4948-B261-DBDAB1770A92}">
      <dgm:prSet/>
      <dgm:spPr/>
      <dgm:t>
        <a:bodyPr/>
        <a:lstStyle/>
        <a:p>
          <a:endParaRPr lang="en-US"/>
        </a:p>
      </dgm:t>
    </dgm:pt>
    <dgm:pt modelId="{DA7339BE-B739-4969-8BFF-188FB7C9002F}" type="sibTrans" cxnId="{6F03F54B-69A2-4948-B261-DBDAB1770A92}">
      <dgm:prSet/>
      <dgm:spPr/>
      <dgm:t>
        <a:bodyPr/>
        <a:lstStyle/>
        <a:p>
          <a:endParaRPr lang="en-US"/>
        </a:p>
      </dgm:t>
    </dgm:pt>
    <dgm:pt modelId="{B4C90039-D22C-4574-A258-CE07FB482E5E}" type="pres">
      <dgm:prSet presAssocID="{9725A776-EF8F-41D1-BB84-B8C0C22B2C6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E01BA2-EEF6-4369-A769-AFB33369ACD9}" type="pres">
      <dgm:prSet presAssocID="{9725A776-EF8F-41D1-BB84-B8C0C22B2C69}" presName="radial" presStyleCnt="0">
        <dgm:presLayoutVars>
          <dgm:animLvl val="ctr"/>
        </dgm:presLayoutVars>
      </dgm:prSet>
      <dgm:spPr/>
    </dgm:pt>
    <dgm:pt modelId="{6C8555DD-DCB9-4A33-877C-9B6E1151DECD}" type="pres">
      <dgm:prSet presAssocID="{1F8FD7B7-F13E-4BF0-A617-268A5DA97A2C}" presName="centerShape" presStyleLbl="vennNode1" presStyleIdx="0" presStyleCnt="1" custScaleX="84881" custScaleY="84881" custLinFactNeighborX="-1838" custLinFactNeighborY="-628"/>
      <dgm:spPr/>
      <dgm:t>
        <a:bodyPr/>
        <a:lstStyle/>
        <a:p>
          <a:endParaRPr lang="en-US"/>
        </a:p>
      </dgm:t>
    </dgm:pt>
  </dgm:ptLst>
  <dgm:cxnLst>
    <dgm:cxn modelId="{853CD293-F14F-423B-9415-749ADEE628CD}" type="presOf" srcId="{9725A776-EF8F-41D1-BB84-B8C0C22B2C69}" destId="{B4C90039-D22C-4574-A258-CE07FB482E5E}" srcOrd="0" destOrd="0" presId="urn:microsoft.com/office/officeart/2005/8/layout/radial3"/>
    <dgm:cxn modelId="{6F03F54B-69A2-4948-B261-DBDAB1770A92}" srcId="{9725A776-EF8F-41D1-BB84-B8C0C22B2C69}" destId="{1F8FD7B7-F13E-4BF0-A617-268A5DA97A2C}" srcOrd="0" destOrd="0" parTransId="{9AFB4EF1-A294-4F1B-9FED-0950A6743A6E}" sibTransId="{DA7339BE-B739-4969-8BFF-188FB7C9002F}"/>
    <dgm:cxn modelId="{60A11378-883B-4479-B62B-B21835EFC43B}" type="presOf" srcId="{1F8FD7B7-F13E-4BF0-A617-268A5DA97A2C}" destId="{6C8555DD-DCB9-4A33-877C-9B6E1151DECD}" srcOrd="0" destOrd="0" presId="urn:microsoft.com/office/officeart/2005/8/layout/radial3"/>
    <dgm:cxn modelId="{B2CFA234-68D1-4D73-80A0-65B025C5C831}" type="presParOf" srcId="{B4C90039-D22C-4574-A258-CE07FB482E5E}" destId="{89E01BA2-EEF6-4369-A769-AFB33369ACD9}" srcOrd="0" destOrd="0" presId="urn:microsoft.com/office/officeart/2005/8/layout/radial3"/>
    <dgm:cxn modelId="{C8B251C4-B4DE-4D21-8A7C-44C04F706A03}" type="presParOf" srcId="{89E01BA2-EEF6-4369-A769-AFB33369ACD9}" destId="{6C8555DD-DCB9-4A33-877C-9B6E1151DECD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25A776-EF8F-41D1-BB84-B8C0C22B2C69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8FD7B7-F13E-4BF0-A617-268A5DA97A2C}">
      <dgm:prSet phldrT="[Text]" custT="1"/>
      <dgm:spPr>
        <a:solidFill>
          <a:schemeClr val="accent4">
            <a:lumMod val="60000"/>
            <a:lumOff val="40000"/>
            <a:alpha val="5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sz="9600" b="1" dirty="0" smtClean="0">
              <a:solidFill>
                <a:srgbClr val="C00000"/>
              </a:solidFill>
              <a:effectLst/>
              <a:latin typeface="BenSenHandwriting" panose="02000500020000020004" pitchFamily="2" charset="0"/>
              <a:ea typeface="Calibri" panose="020F0502020204030204" pitchFamily="34" charset="0"/>
              <a:cs typeface="BenSenHandwriting" panose="02000500020000020004" pitchFamily="2" charset="0"/>
            </a:rPr>
            <a:t>শিখন</a:t>
          </a:r>
          <a:endParaRPr lang="en-US" sz="9600" b="1" dirty="0">
            <a:solidFill>
              <a:srgbClr val="C00000"/>
            </a:solidFill>
            <a:effectLst/>
          </a:endParaRPr>
        </a:p>
      </dgm:t>
    </dgm:pt>
    <dgm:pt modelId="{9AFB4EF1-A294-4F1B-9FED-0950A6743A6E}" type="parTrans" cxnId="{6F03F54B-69A2-4948-B261-DBDAB1770A92}">
      <dgm:prSet/>
      <dgm:spPr/>
      <dgm:t>
        <a:bodyPr/>
        <a:lstStyle/>
        <a:p>
          <a:endParaRPr lang="en-US"/>
        </a:p>
      </dgm:t>
    </dgm:pt>
    <dgm:pt modelId="{DA7339BE-B739-4969-8BFF-188FB7C9002F}" type="sibTrans" cxnId="{6F03F54B-69A2-4948-B261-DBDAB1770A92}">
      <dgm:prSet/>
      <dgm:spPr/>
      <dgm:t>
        <a:bodyPr/>
        <a:lstStyle/>
        <a:p>
          <a:endParaRPr lang="en-US"/>
        </a:p>
      </dgm:t>
    </dgm:pt>
    <dgm:pt modelId="{B4C90039-D22C-4574-A258-CE07FB482E5E}" type="pres">
      <dgm:prSet presAssocID="{9725A776-EF8F-41D1-BB84-B8C0C22B2C6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E01BA2-EEF6-4369-A769-AFB33369ACD9}" type="pres">
      <dgm:prSet presAssocID="{9725A776-EF8F-41D1-BB84-B8C0C22B2C69}" presName="radial" presStyleCnt="0">
        <dgm:presLayoutVars>
          <dgm:animLvl val="ctr"/>
        </dgm:presLayoutVars>
      </dgm:prSet>
      <dgm:spPr/>
    </dgm:pt>
    <dgm:pt modelId="{6C8555DD-DCB9-4A33-877C-9B6E1151DECD}" type="pres">
      <dgm:prSet presAssocID="{1F8FD7B7-F13E-4BF0-A617-268A5DA97A2C}" presName="centerShape" presStyleLbl="vennNode1" presStyleIdx="0" presStyleCnt="1" custAng="19884175" custScaleX="84881" custScaleY="84881" custLinFactNeighborX="-4698" custLinFactNeighborY="-2673"/>
      <dgm:spPr/>
      <dgm:t>
        <a:bodyPr/>
        <a:lstStyle/>
        <a:p>
          <a:endParaRPr lang="en-US"/>
        </a:p>
      </dgm:t>
    </dgm:pt>
  </dgm:ptLst>
  <dgm:cxnLst>
    <dgm:cxn modelId="{6F03F54B-69A2-4948-B261-DBDAB1770A92}" srcId="{9725A776-EF8F-41D1-BB84-B8C0C22B2C69}" destId="{1F8FD7B7-F13E-4BF0-A617-268A5DA97A2C}" srcOrd="0" destOrd="0" parTransId="{9AFB4EF1-A294-4F1B-9FED-0950A6743A6E}" sibTransId="{DA7339BE-B739-4969-8BFF-188FB7C9002F}"/>
    <dgm:cxn modelId="{B93AC6AA-1D0E-4D39-B0C9-73064399F6D4}" type="presOf" srcId="{9725A776-EF8F-41D1-BB84-B8C0C22B2C69}" destId="{B4C90039-D22C-4574-A258-CE07FB482E5E}" srcOrd="0" destOrd="0" presId="urn:microsoft.com/office/officeart/2005/8/layout/radial3"/>
    <dgm:cxn modelId="{8851512A-6357-406E-ACE2-BED5159F59F3}" type="presOf" srcId="{1F8FD7B7-F13E-4BF0-A617-268A5DA97A2C}" destId="{6C8555DD-DCB9-4A33-877C-9B6E1151DECD}" srcOrd="0" destOrd="0" presId="urn:microsoft.com/office/officeart/2005/8/layout/radial3"/>
    <dgm:cxn modelId="{91C9C29D-AF80-4539-B1A6-D8ED8820CA56}" type="presParOf" srcId="{B4C90039-D22C-4574-A258-CE07FB482E5E}" destId="{89E01BA2-EEF6-4369-A769-AFB33369ACD9}" srcOrd="0" destOrd="0" presId="urn:microsoft.com/office/officeart/2005/8/layout/radial3"/>
    <dgm:cxn modelId="{F2996CE9-315B-45A6-AA7F-EBB390E6BAAD}" type="presParOf" srcId="{89E01BA2-EEF6-4369-A769-AFB33369ACD9}" destId="{6C8555DD-DCB9-4A33-877C-9B6E1151DECD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0DF9E4-5780-4999-8A3C-BD99B016E649}" type="doc">
      <dgm:prSet loTypeId="urn:microsoft.com/office/officeart/2005/8/layout/process2" loCatId="process" qsTypeId="urn:microsoft.com/office/officeart/2005/8/quickstyle/simple1" qsCatId="simple" csTypeId="urn:microsoft.com/office/officeart/2005/8/colors/colorful4" csCatId="colorful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</dgm:pt>
    <dgm:pt modelId="{80D97482-FBD6-4A4E-8A5F-841740E3B693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IN" sz="4000" dirty="0" smtClean="0">
              <a:solidFill>
                <a:schemeClr val="tx1"/>
              </a:solidFill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rPr>
            <a:t>বুদ্ধিবৃত্তিক শিখন</a:t>
          </a:r>
          <a:endParaRPr lang="en-US" sz="40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98D9F08B-B2AE-4D46-91CA-845BB94EE096}" type="parTrans" cxnId="{9C3B6A38-7234-4C53-8E85-04E8826D9FA0}">
      <dgm:prSet/>
      <dgm:spPr/>
      <dgm:t>
        <a:bodyPr/>
        <a:lstStyle/>
        <a:p>
          <a:endParaRPr lang="en-US"/>
        </a:p>
      </dgm:t>
    </dgm:pt>
    <dgm:pt modelId="{ADE8591B-7684-475B-A943-7F80CF09CA12}" type="sibTrans" cxnId="{9C3B6A38-7234-4C53-8E85-04E8826D9FA0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CFAB6391-1B4D-411C-9615-245DF8041DD8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IN" sz="4000" dirty="0" smtClean="0">
              <a:solidFill>
                <a:srgbClr val="C00000"/>
              </a:solidFill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rPr>
            <a:t>হৃদয়বৃত্তিক শিখন</a:t>
          </a:r>
          <a:endParaRPr lang="en-US" sz="4000" dirty="0">
            <a:solidFill>
              <a:srgbClr val="C00000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DA1828BB-FE86-4FDE-B5F0-595AA0D24CA1}" type="parTrans" cxnId="{61C3D7CB-BE67-4DC4-9C14-04F834213E10}">
      <dgm:prSet/>
      <dgm:spPr/>
      <dgm:t>
        <a:bodyPr/>
        <a:lstStyle/>
        <a:p>
          <a:endParaRPr lang="en-US"/>
        </a:p>
      </dgm:t>
    </dgm:pt>
    <dgm:pt modelId="{DD7E058C-A15E-41EC-A5D7-8F7D7B1A79AB}" type="sibTrans" cxnId="{61C3D7CB-BE67-4DC4-9C14-04F834213E10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C8E59334-874D-45AE-8354-CFD906089EE8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IN" sz="4000" dirty="0" smtClean="0">
              <a:solidFill>
                <a:schemeClr val="bg1"/>
              </a:solidFill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rPr>
            <a:t>হাতে কলমে শিখন।</a:t>
          </a:r>
          <a:endParaRPr lang="en-US" sz="4000" dirty="0">
            <a:solidFill>
              <a:schemeClr val="bg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F646B18C-EBD0-4717-9623-48FB900E4F37}" type="parTrans" cxnId="{BFA3AF42-FE94-4B4C-95DC-C3E77A2A0D69}">
      <dgm:prSet/>
      <dgm:spPr/>
      <dgm:t>
        <a:bodyPr/>
        <a:lstStyle/>
        <a:p>
          <a:endParaRPr lang="en-US"/>
        </a:p>
      </dgm:t>
    </dgm:pt>
    <dgm:pt modelId="{242D1B97-276A-4137-B56F-A31DB1DC0C7D}" type="sibTrans" cxnId="{BFA3AF42-FE94-4B4C-95DC-C3E77A2A0D69}">
      <dgm:prSet/>
      <dgm:spPr/>
      <dgm:t>
        <a:bodyPr/>
        <a:lstStyle/>
        <a:p>
          <a:endParaRPr lang="en-US"/>
        </a:p>
      </dgm:t>
    </dgm:pt>
    <dgm:pt modelId="{F181DC52-301A-4E04-971B-340DA723BE96}" type="pres">
      <dgm:prSet presAssocID="{BE0DF9E4-5780-4999-8A3C-BD99B016E649}" presName="linearFlow" presStyleCnt="0">
        <dgm:presLayoutVars>
          <dgm:resizeHandles val="exact"/>
        </dgm:presLayoutVars>
      </dgm:prSet>
      <dgm:spPr/>
    </dgm:pt>
    <dgm:pt modelId="{21D55134-889F-4C89-A997-A8B722BA1A7F}" type="pres">
      <dgm:prSet presAssocID="{80D97482-FBD6-4A4E-8A5F-841740E3B693}" presName="node" presStyleLbl="node1" presStyleIdx="0" presStyleCnt="3" custScaleX="2217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07CA35-FD1A-4AED-8712-5218EAE2C517}" type="pres">
      <dgm:prSet presAssocID="{ADE8591B-7684-475B-A943-7F80CF09CA12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7E90660-82B2-4BD1-A237-57844991F491}" type="pres">
      <dgm:prSet presAssocID="{ADE8591B-7684-475B-A943-7F80CF09CA12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A34FED8D-6608-450E-871B-D4C3A614D9E8}" type="pres">
      <dgm:prSet presAssocID="{CFAB6391-1B4D-411C-9615-245DF8041DD8}" presName="node" presStyleLbl="node1" presStyleIdx="1" presStyleCnt="3" custScaleX="2217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656F52-4200-4500-BDD3-A442B5479B83}" type="pres">
      <dgm:prSet presAssocID="{DD7E058C-A15E-41EC-A5D7-8F7D7B1A79A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9C6F7614-D6E0-4B56-A590-2ADC31F6C659}" type="pres">
      <dgm:prSet presAssocID="{DD7E058C-A15E-41EC-A5D7-8F7D7B1A79A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0EB40FC0-6491-463B-B505-6E2436231DC2}" type="pres">
      <dgm:prSet presAssocID="{C8E59334-874D-45AE-8354-CFD906089EE8}" presName="node" presStyleLbl="node1" presStyleIdx="2" presStyleCnt="3" custScaleX="2217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1D6A29-D69E-47E7-A176-AAA79F9E9984}" type="presOf" srcId="{ADE8591B-7684-475B-A943-7F80CF09CA12}" destId="{3007CA35-FD1A-4AED-8712-5218EAE2C517}" srcOrd="0" destOrd="0" presId="urn:microsoft.com/office/officeart/2005/8/layout/process2"/>
    <dgm:cxn modelId="{9C3B6A38-7234-4C53-8E85-04E8826D9FA0}" srcId="{BE0DF9E4-5780-4999-8A3C-BD99B016E649}" destId="{80D97482-FBD6-4A4E-8A5F-841740E3B693}" srcOrd="0" destOrd="0" parTransId="{98D9F08B-B2AE-4D46-91CA-845BB94EE096}" sibTransId="{ADE8591B-7684-475B-A943-7F80CF09CA12}"/>
    <dgm:cxn modelId="{8D4001E8-42F1-4730-967B-0ED9994BB0DD}" type="presOf" srcId="{BE0DF9E4-5780-4999-8A3C-BD99B016E649}" destId="{F181DC52-301A-4E04-971B-340DA723BE96}" srcOrd="0" destOrd="0" presId="urn:microsoft.com/office/officeart/2005/8/layout/process2"/>
    <dgm:cxn modelId="{E718ABFE-6B21-4375-9E0A-1FB2EDA2FE00}" type="presOf" srcId="{C8E59334-874D-45AE-8354-CFD906089EE8}" destId="{0EB40FC0-6491-463B-B505-6E2436231DC2}" srcOrd="0" destOrd="0" presId="urn:microsoft.com/office/officeart/2005/8/layout/process2"/>
    <dgm:cxn modelId="{D3241B29-2C49-4AD0-9065-CD94DC1B541B}" type="presOf" srcId="{DD7E058C-A15E-41EC-A5D7-8F7D7B1A79AB}" destId="{B9656F52-4200-4500-BDD3-A442B5479B83}" srcOrd="0" destOrd="0" presId="urn:microsoft.com/office/officeart/2005/8/layout/process2"/>
    <dgm:cxn modelId="{BFA3AF42-FE94-4B4C-95DC-C3E77A2A0D69}" srcId="{BE0DF9E4-5780-4999-8A3C-BD99B016E649}" destId="{C8E59334-874D-45AE-8354-CFD906089EE8}" srcOrd="2" destOrd="0" parTransId="{F646B18C-EBD0-4717-9623-48FB900E4F37}" sibTransId="{242D1B97-276A-4137-B56F-A31DB1DC0C7D}"/>
    <dgm:cxn modelId="{E802DA41-8BAC-4A42-9819-8F24085794B6}" type="presOf" srcId="{ADE8591B-7684-475B-A943-7F80CF09CA12}" destId="{17E90660-82B2-4BD1-A237-57844991F491}" srcOrd="1" destOrd="0" presId="urn:microsoft.com/office/officeart/2005/8/layout/process2"/>
    <dgm:cxn modelId="{9C070671-DE55-4E87-BF77-3B6669FED530}" type="presOf" srcId="{80D97482-FBD6-4A4E-8A5F-841740E3B693}" destId="{21D55134-889F-4C89-A997-A8B722BA1A7F}" srcOrd="0" destOrd="0" presId="urn:microsoft.com/office/officeart/2005/8/layout/process2"/>
    <dgm:cxn modelId="{624371C9-28D0-4212-BE55-AED90D9EACF2}" type="presOf" srcId="{DD7E058C-A15E-41EC-A5D7-8F7D7B1A79AB}" destId="{9C6F7614-D6E0-4B56-A590-2ADC31F6C659}" srcOrd="1" destOrd="0" presId="urn:microsoft.com/office/officeart/2005/8/layout/process2"/>
    <dgm:cxn modelId="{61C3D7CB-BE67-4DC4-9C14-04F834213E10}" srcId="{BE0DF9E4-5780-4999-8A3C-BD99B016E649}" destId="{CFAB6391-1B4D-411C-9615-245DF8041DD8}" srcOrd="1" destOrd="0" parTransId="{DA1828BB-FE86-4FDE-B5F0-595AA0D24CA1}" sibTransId="{DD7E058C-A15E-41EC-A5D7-8F7D7B1A79AB}"/>
    <dgm:cxn modelId="{296E4E09-5684-4C2B-B226-6F6876732C8A}" type="presOf" srcId="{CFAB6391-1B4D-411C-9615-245DF8041DD8}" destId="{A34FED8D-6608-450E-871B-D4C3A614D9E8}" srcOrd="0" destOrd="0" presId="urn:microsoft.com/office/officeart/2005/8/layout/process2"/>
    <dgm:cxn modelId="{63DE81B4-1682-4380-B2B6-4972EE8E7EC8}" type="presParOf" srcId="{F181DC52-301A-4E04-971B-340DA723BE96}" destId="{21D55134-889F-4C89-A997-A8B722BA1A7F}" srcOrd="0" destOrd="0" presId="urn:microsoft.com/office/officeart/2005/8/layout/process2"/>
    <dgm:cxn modelId="{C081D2F5-4CC1-4BDE-B63B-8ACF45733814}" type="presParOf" srcId="{F181DC52-301A-4E04-971B-340DA723BE96}" destId="{3007CA35-FD1A-4AED-8712-5218EAE2C517}" srcOrd="1" destOrd="0" presId="urn:microsoft.com/office/officeart/2005/8/layout/process2"/>
    <dgm:cxn modelId="{69E3E714-3FFE-4B44-8EDC-42F5FC3E8318}" type="presParOf" srcId="{3007CA35-FD1A-4AED-8712-5218EAE2C517}" destId="{17E90660-82B2-4BD1-A237-57844991F491}" srcOrd="0" destOrd="0" presId="urn:microsoft.com/office/officeart/2005/8/layout/process2"/>
    <dgm:cxn modelId="{84FE9F69-F80C-4FB8-9885-E273862AFFDC}" type="presParOf" srcId="{F181DC52-301A-4E04-971B-340DA723BE96}" destId="{A34FED8D-6608-450E-871B-D4C3A614D9E8}" srcOrd="2" destOrd="0" presId="urn:microsoft.com/office/officeart/2005/8/layout/process2"/>
    <dgm:cxn modelId="{787FB49E-2552-46A2-8EC1-32DBB7959C98}" type="presParOf" srcId="{F181DC52-301A-4E04-971B-340DA723BE96}" destId="{B9656F52-4200-4500-BDD3-A442B5479B83}" srcOrd="3" destOrd="0" presId="urn:microsoft.com/office/officeart/2005/8/layout/process2"/>
    <dgm:cxn modelId="{E1E7D225-E044-4EF3-BAD1-D0B44FD413A4}" type="presParOf" srcId="{B9656F52-4200-4500-BDD3-A442B5479B83}" destId="{9C6F7614-D6E0-4B56-A590-2ADC31F6C659}" srcOrd="0" destOrd="0" presId="urn:microsoft.com/office/officeart/2005/8/layout/process2"/>
    <dgm:cxn modelId="{C0117247-6EAB-4227-9C83-5679410A9CFE}" type="presParOf" srcId="{F181DC52-301A-4E04-971B-340DA723BE96}" destId="{0EB40FC0-6491-463B-B505-6E2436231DC2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2D37F3-C2CE-4AE1-95FB-9189E3B50BBC}" type="doc">
      <dgm:prSet loTypeId="urn:microsoft.com/office/officeart/2005/8/layout/process2" loCatId="process" qsTypeId="urn:microsoft.com/office/officeart/2005/8/quickstyle/simple1" qsCatId="simple" csTypeId="urn:microsoft.com/office/officeart/2005/8/colors/colorful4" csCatId="colorful" phldr="1"/>
      <dgm:spPr/>
    </dgm:pt>
    <dgm:pt modelId="{6048A0CF-BF0C-431A-9560-CFC21A2962A0}">
      <dgm:prSet phldrT="[Text]" custT="1"/>
      <dgm:spPr/>
      <dgm:t>
        <a:bodyPr/>
        <a:lstStyle/>
        <a:p>
          <a:r>
            <a:rPr lang="bn-IN" sz="3600" b="1" cap="none" spc="0" smtClean="0">
              <a:ln w="0"/>
              <a:solidFill>
                <a:sysClr val="windowText" lastClr="000000"/>
              </a:solidFill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rPr>
            <a:t>জ্ঞান (</a:t>
          </a:r>
          <a:r>
            <a:rPr lang="en-US" sz="3600" b="1" cap="none" spc="0" smtClean="0">
              <a:ln w="0"/>
              <a:solidFill>
                <a:sysClr val="windowText" lastClr="000000"/>
              </a:solidFill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rPr>
            <a:t>Knowledge) </a:t>
          </a:r>
          <a:endParaRPr lang="en-US" sz="3600" b="1" cap="none" spc="0" dirty="0">
            <a:ln w="0"/>
            <a:solidFill>
              <a:sysClr val="windowText" lastClr="000000"/>
            </a:solidFill>
            <a:effectLst/>
          </a:endParaRPr>
        </a:p>
      </dgm:t>
    </dgm:pt>
    <dgm:pt modelId="{34C7426B-872D-4037-AF62-9467ECB6A6FE}" type="parTrans" cxnId="{45AD3956-1688-4D11-B736-B4448BE8F93A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4BFA58BD-DF1A-49DF-A0CA-265F02CE1357}" type="sibTrans" cxnId="{45AD3956-1688-4D11-B736-B4448BE8F93A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01831E8D-BF02-4C60-9AF4-B1BE1570737D}">
      <dgm:prSet phldrT="[Text]" custT="1"/>
      <dgm:spPr/>
      <dgm:t>
        <a:bodyPr/>
        <a:lstStyle/>
        <a:p>
          <a:r>
            <a:rPr lang="bn-IN" sz="3600" b="1" smtClean="0">
              <a:solidFill>
                <a:sysClr val="windowText" lastClr="000000"/>
              </a:solidFill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rPr>
            <a:t>দক্ষতা (</a:t>
          </a:r>
          <a:r>
            <a:rPr lang="en-US" sz="3600" b="1" smtClean="0">
              <a:solidFill>
                <a:sysClr val="windowText" lastClr="000000"/>
              </a:solidFill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rPr>
            <a:t>Skill)</a:t>
          </a:r>
          <a:endParaRPr lang="en-US" sz="3600" b="1" dirty="0">
            <a:solidFill>
              <a:sysClr val="windowText" lastClr="000000"/>
            </a:solidFill>
          </a:endParaRPr>
        </a:p>
      </dgm:t>
    </dgm:pt>
    <dgm:pt modelId="{31CED355-D2FE-4966-8DD2-8E66E0646980}" type="parTrans" cxnId="{30F1984E-3C63-4D74-B1B0-CE176951F387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24373F38-700B-4761-B0FA-CC1A14AC270F}" type="sibTrans" cxnId="{30F1984E-3C63-4D74-B1B0-CE176951F387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1AC85F37-F4E3-45A0-8A9D-56DE17464B77}">
      <dgm:prSet phldrT="[Text]" custT="1"/>
      <dgm:spPr/>
      <dgm:t>
        <a:bodyPr/>
        <a:lstStyle/>
        <a:p>
          <a:r>
            <a:rPr lang="bn-IN" sz="3600" b="1" smtClean="0">
              <a:solidFill>
                <a:sysClr val="windowText" lastClr="000000"/>
              </a:solidFill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rPr>
            <a:t>মনোভাব</a:t>
          </a:r>
          <a:r>
            <a:rPr lang="en-US" sz="3600" b="1" smtClean="0">
              <a:solidFill>
                <a:sysClr val="windowText" lastClr="000000"/>
              </a:solidFill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rPr>
            <a:t> (Attitude)</a:t>
          </a:r>
          <a:endParaRPr lang="en-US" sz="3600" b="1" dirty="0">
            <a:solidFill>
              <a:sysClr val="windowText" lastClr="000000"/>
            </a:solidFill>
          </a:endParaRPr>
        </a:p>
      </dgm:t>
    </dgm:pt>
    <dgm:pt modelId="{5A6961F9-D06D-4068-B4FD-D1222FE04F6F}" type="parTrans" cxnId="{94578A3B-88D8-4467-ACBC-D0A6AD676EE1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FE66548F-89E1-467E-9E7F-A302CFA2C37F}" type="sibTrans" cxnId="{94578A3B-88D8-4467-ACBC-D0A6AD676EE1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3A7D937E-7318-43C6-86C7-D17A50EF803C}" type="pres">
      <dgm:prSet presAssocID="{422D37F3-C2CE-4AE1-95FB-9189E3B50BBC}" presName="linearFlow" presStyleCnt="0">
        <dgm:presLayoutVars>
          <dgm:resizeHandles val="exact"/>
        </dgm:presLayoutVars>
      </dgm:prSet>
      <dgm:spPr/>
    </dgm:pt>
    <dgm:pt modelId="{E170E932-3F63-428F-8353-1BC49B56A23B}" type="pres">
      <dgm:prSet presAssocID="{6048A0CF-BF0C-431A-9560-CFC21A2962A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F0D179-62B5-472C-865A-55A2FDD92BCC}" type="pres">
      <dgm:prSet presAssocID="{4BFA58BD-DF1A-49DF-A0CA-265F02CE135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2F66B7E-1260-451F-9E8E-08F86FE4D725}" type="pres">
      <dgm:prSet presAssocID="{4BFA58BD-DF1A-49DF-A0CA-265F02CE1357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4A4AD814-7621-4FF8-B2D9-18D3E3538B20}" type="pres">
      <dgm:prSet presAssocID="{01831E8D-BF02-4C60-9AF4-B1BE1570737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421999-62FA-45AC-8AFF-7114D2A7FEAA}" type="pres">
      <dgm:prSet presAssocID="{24373F38-700B-4761-B0FA-CC1A14AC270F}" presName="sibTrans" presStyleLbl="sibTrans2D1" presStyleIdx="1" presStyleCnt="2"/>
      <dgm:spPr/>
      <dgm:t>
        <a:bodyPr/>
        <a:lstStyle/>
        <a:p>
          <a:endParaRPr lang="en-US"/>
        </a:p>
      </dgm:t>
    </dgm:pt>
    <dgm:pt modelId="{CE178E65-F92E-46FE-9C13-DCCD11DF3434}" type="pres">
      <dgm:prSet presAssocID="{24373F38-700B-4761-B0FA-CC1A14AC270F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7247477-81EF-42B0-B084-D50CE57C0E58}" type="pres">
      <dgm:prSet presAssocID="{1AC85F37-F4E3-45A0-8A9D-56DE17464B7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84A815-4573-408A-B8A9-BED4789FDFC0}" type="presOf" srcId="{4BFA58BD-DF1A-49DF-A0CA-265F02CE1357}" destId="{42F66B7E-1260-451F-9E8E-08F86FE4D725}" srcOrd="1" destOrd="0" presId="urn:microsoft.com/office/officeart/2005/8/layout/process2"/>
    <dgm:cxn modelId="{943F3790-03C9-4FF9-846D-CD6EEB956589}" type="presOf" srcId="{1AC85F37-F4E3-45A0-8A9D-56DE17464B77}" destId="{A7247477-81EF-42B0-B084-D50CE57C0E58}" srcOrd="0" destOrd="0" presId="urn:microsoft.com/office/officeart/2005/8/layout/process2"/>
    <dgm:cxn modelId="{30F1984E-3C63-4D74-B1B0-CE176951F387}" srcId="{422D37F3-C2CE-4AE1-95FB-9189E3B50BBC}" destId="{01831E8D-BF02-4C60-9AF4-B1BE1570737D}" srcOrd="1" destOrd="0" parTransId="{31CED355-D2FE-4966-8DD2-8E66E0646980}" sibTransId="{24373F38-700B-4761-B0FA-CC1A14AC270F}"/>
    <dgm:cxn modelId="{E3C10A08-BF28-493F-A088-48DE84158B4A}" type="presOf" srcId="{6048A0CF-BF0C-431A-9560-CFC21A2962A0}" destId="{E170E932-3F63-428F-8353-1BC49B56A23B}" srcOrd="0" destOrd="0" presId="urn:microsoft.com/office/officeart/2005/8/layout/process2"/>
    <dgm:cxn modelId="{94578A3B-88D8-4467-ACBC-D0A6AD676EE1}" srcId="{422D37F3-C2CE-4AE1-95FB-9189E3B50BBC}" destId="{1AC85F37-F4E3-45A0-8A9D-56DE17464B77}" srcOrd="2" destOrd="0" parTransId="{5A6961F9-D06D-4068-B4FD-D1222FE04F6F}" sibTransId="{FE66548F-89E1-467E-9E7F-A302CFA2C37F}"/>
    <dgm:cxn modelId="{45AD3956-1688-4D11-B736-B4448BE8F93A}" srcId="{422D37F3-C2CE-4AE1-95FB-9189E3B50BBC}" destId="{6048A0CF-BF0C-431A-9560-CFC21A2962A0}" srcOrd="0" destOrd="0" parTransId="{34C7426B-872D-4037-AF62-9467ECB6A6FE}" sibTransId="{4BFA58BD-DF1A-49DF-A0CA-265F02CE1357}"/>
    <dgm:cxn modelId="{E2310EA2-EC3F-495D-9677-F04B2E21AF8F}" type="presOf" srcId="{01831E8D-BF02-4C60-9AF4-B1BE1570737D}" destId="{4A4AD814-7621-4FF8-B2D9-18D3E3538B20}" srcOrd="0" destOrd="0" presId="urn:microsoft.com/office/officeart/2005/8/layout/process2"/>
    <dgm:cxn modelId="{5E1AA96E-7585-433C-B849-73AED016F640}" type="presOf" srcId="{24373F38-700B-4761-B0FA-CC1A14AC270F}" destId="{DF421999-62FA-45AC-8AFF-7114D2A7FEAA}" srcOrd="0" destOrd="0" presId="urn:microsoft.com/office/officeart/2005/8/layout/process2"/>
    <dgm:cxn modelId="{FAFE2A6F-DFD6-48B2-B247-926B67AF9676}" type="presOf" srcId="{24373F38-700B-4761-B0FA-CC1A14AC270F}" destId="{CE178E65-F92E-46FE-9C13-DCCD11DF3434}" srcOrd="1" destOrd="0" presId="urn:microsoft.com/office/officeart/2005/8/layout/process2"/>
    <dgm:cxn modelId="{B7BA5F81-3B5E-463E-AAB5-864930D2EB4E}" type="presOf" srcId="{4BFA58BD-DF1A-49DF-A0CA-265F02CE1357}" destId="{B6F0D179-62B5-472C-865A-55A2FDD92BCC}" srcOrd="0" destOrd="0" presId="urn:microsoft.com/office/officeart/2005/8/layout/process2"/>
    <dgm:cxn modelId="{DE1E2254-4093-446B-9322-C09E734B977C}" type="presOf" srcId="{422D37F3-C2CE-4AE1-95FB-9189E3B50BBC}" destId="{3A7D937E-7318-43C6-86C7-D17A50EF803C}" srcOrd="0" destOrd="0" presId="urn:microsoft.com/office/officeart/2005/8/layout/process2"/>
    <dgm:cxn modelId="{C64ED04A-820D-4173-ADCC-CB1C4EAC03E3}" type="presParOf" srcId="{3A7D937E-7318-43C6-86C7-D17A50EF803C}" destId="{E170E932-3F63-428F-8353-1BC49B56A23B}" srcOrd="0" destOrd="0" presId="urn:microsoft.com/office/officeart/2005/8/layout/process2"/>
    <dgm:cxn modelId="{68B85750-D7E0-49F7-9536-4F04C3718C56}" type="presParOf" srcId="{3A7D937E-7318-43C6-86C7-D17A50EF803C}" destId="{B6F0D179-62B5-472C-865A-55A2FDD92BCC}" srcOrd="1" destOrd="0" presId="urn:microsoft.com/office/officeart/2005/8/layout/process2"/>
    <dgm:cxn modelId="{CF6E37A5-85B7-443A-ABB4-C4ECFC6F0B29}" type="presParOf" srcId="{B6F0D179-62B5-472C-865A-55A2FDD92BCC}" destId="{42F66B7E-1260-451F-9E8E-08F86FE4D725}" srcOrd="0" destOrd="0" presId="urn:microsoft.com/office/officeart/2005/8/layout/process2"/>
    <dgm:cxn modelId="{FC825C0F-CFDF-466E-AC80-3C895D419989}" type="presParOf" srcId="{3A7D937E-7318-43C6-86C7-D17A50EF803C}" destId="{4A4AD814-7621-4FF8-B2D9-18D3E3538B20}" srcOrd="2" destOrd="0" presId="urn:microsoft.com/office/officeart/2005/8/layout/process2"/>
    <dgm:cxn modelId="{07C99270-3DFC-43C1-82D9-CA2520FA37B9}" type="presParOf" srcId="{3A7D937E-7318-43C6-86C7-D17A50EF803C}" destId="{DF421999-62FA-45AC-8AFF-7114D2A7FEAA}" srcOrd="3" destOrd="0" presId="urn:microsoft.com/office/officeart/2005/8/layout/process2"/>
    <dgm:cxn modelId="{09B9880B-F46F-44B3-B5F4-74AECC573120}" type="presParOf" srcId="{DF421999-62FA-45AC-8AFF-7114D2A7FEAA}" destId="{CE178E65-F92E-46FE-9C13-DCCD11DF3434}" srcOrd="0" destOrd="0" presId="urn:microsoft.com/office/officeart/2005/8/layout/process2"/>
    <dgm:cxn modelId="{1DA010BA-8336-4DFA-87F0-AF06185F06D6}" type="presParOf" srcId="{3A7D937E-7318-43C6-86C7-D17A50EF803C}" destId="{A7247477-81EF-42B0-B084-D50CE57C0E58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DAF36-8188-4D82-A6D3-BDFC34911DF7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7A1E4-FAAB-4DF0-B747-FF7FE9650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58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38250" y="3008313"/>
            <a:ext cx="2057400" cy="365125"/>
          </a:xfrm>
          <a:prstGeom prst="rect">
            <a:avLst/>
          </a:prstGeom>
        </p:spPr>
        <p:txBody>
          <a:bodyPr/>
          <a:lstStyle/>
          <a:p>
            <a:fld id="{A867C98F-F231-4CFA-988E-D301FE931AF7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2099888-4CE3-4345-8D0F-32B0BFDA5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66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867C98F-F231-4CFA-988E-D301FE931AF7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2099888-4CE3-4345-8D0F-32B0BFDA5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17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867C98F-F231-4CFA-988E-D301FE931AF7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2099888-4CE3-4345-8D0F-32B0BFDA5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95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EFD65B-F283-4CBE-9178-2E10897CC000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7D41D62-6E9E-457C-8AC3-B78832275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52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867C98F-F231-4CFA-988E-D301FE931AF7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2099888-4CE3-4345-8D0F-32B0BFDA5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6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867C98F-F231-4CFA-988E-D301FE931AF7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2099888-4CE3-4345-8D0F-32B0BFDA5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46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867C98F-F231-4CFA-988E-D301FE931AF7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2099888-4CE3-4345-8D0F-32B0BFDA5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61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867C98F-F231-4CFA-988E-D301FE931AF7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2099888-4CE3-4345-8D0F-32B0BFDA5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01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867C98F-F231-4CFA-988E-D301FE931AF7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2099888-4CE3-4345-8D0F-32B0BFDA5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50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867C98F-F231-4CFA-988E-D301FE931AF7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2099888-4CE3-4345-8D0F-32B0BFDA5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38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867C98F-F231-4CFA-988E-D301FE931AF7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2099888-4CE3-4345-8D0F-32B0BFDA5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7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867C98F-F231-4CFA-988E-D301FE931AF7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2099888-4CE3-4345-8D0F-32B0BFDA5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23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76217" cy="167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093" y="5267224"/>
            <a:ext cx="1576217" cy="167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62867" y="5179139"/>
            <a:ext cx="1576217" cy="1676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12775" y="-50090"/>
            <a:ext cx="1576217" cy="1676400"/>
          </a:xfrm>
          <a:prstGeom prst="rect">
            <a:avLst/>
          </a:prstGeom>
        </p:spPr>
      </p:pic>
      <p:sp>
        <p:nvSpPr>
          <p:cNvPr id="12" name="Rectangle 5"/>
          <p:cNvSpPr txBox="1">
            <a:spLocks noChangeArrowheads="1"/>
          </p:cNvSpPr>
          <p:nvPr userDrawn="1"/>
        </p:nvSpPr>
        <p:spPr bwMode="auto">
          <a:xfrm>
            <a:off x="1020348" y="6485211"/>
            <a:ext cx="7063409" cy="32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BD" sz="1400" b="0" dirty="0" smtClean="0">
                <a:solidFill>
                  <a:srgbClr val="0000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এইচ এম সাজ্জাদ, প্রধান শিক্ষক, </a:t>
            </a:r>
            <a:r>
              <a:rPr lang="bn-IN" sz="1400" b="0" dirty="0" smtClean="0">
                <a:solidFill>
                  <a:srgbClr val="0000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মানিকারচর</a:t>
            </a:r>
            <a:r>
              <a:rPr lang="bn-IN" sz="1400" b="0" baseline="0" dirty="0" smtClean="0">
                <a:solidFill>
                  <a:srgbClr val="0000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এল. এল. মডেল উচ্চ বিদ্যালয়, মেঘনা, কুমিল্লা।</a:t>
            </a:r>
            <a:endParaRPr lang="en-US" sz="1400" b="0" dirty="0">
              <a:solidFill>
                <a:srgbClr val="0000FF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576217" y="6485211"/>
            <a:ext cx="5986650" cy="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4"/>
            <a:ext cx="850900" cy="97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llmhs.meghna@gmail.com" TargetMode="External"/><Relationship Id="rId2" Type="http://schemas.openxmlformats.org/officeDocument/2006/relationships/hyperlink" Target="mailto:sazzadhm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743075" y="1"/>
            <a:ext cx="5629275" cy="6755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4489" y="194604"/>
            <a:ext cx="5757862" cy="719796"/>
          </a:xfrm>
          <a:prstGeom prst="rect">
            <a:avLst/>
          </a:prstGeom>
          <a:gradFill flip="none" rotWithShape="0">
            <a:gsLst>
              <a:gs pos="0">
                <a:schemeClr val="bg1">
                  <a:lumMod val="0"/>
                  <a:lumOff val="100000"/>
                </a:schemeClr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81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bn-BD" sz="4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/>
                <a:cs typeface="SolaimanLipi"/>
              </a:rPr>
              <a:t>সবাইকে শুভেচ্ছা </a:t>
            </a:r>
            <a:endParaRPr lang="en-US" sz="44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/>
              <a:cs typeface="SolaimanLipi"/>
            </a:endParaRPr>
          </a:p>
        </p:txBody>
      </p:sp>
      <p:pic>
        <p:nvPicPr>
          <p:cNvPr id="8195" name="Picture 59" descr="NNNROO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3" y="1303608"/>
            <a:ext cx="824029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0" descr="NNNROO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3" y="2554456"/>
            <a:ext cx="824029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1" descr="NNNROO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8" y="3897920"/>
            <a:ext cx="824029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Fibre_Optic_Lamp_Animati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403" y="3470860"/>
            <a:ext cx="3684980" cy="315854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403" y="914400"/>
            <a:ext cx="3684980" cy="290647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980" y="1109003"/>
            <a:ext cx="3697761" cy="520572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9688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2" t="15044" r="3052" b="14299"/>
          <a:stretch/>
        </p:blipFill>
        <p:spPr>
          <a:xfrm>
            <a:off x="2089635" y="232808"/>
            <a:ext cx="4411178" cy="59086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4322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958" y="438521"/>
            <a:ext cx="6237027" cy="847725"/>
          </a:xfr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শিক্ষক</a:t>
            </a:r>
            <a:r>
              <a:rPr lang="en-US" sz="4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শিক্ষাক্রম</a:t>
            </a:r>
            <a:r>
              <a:rPr lang="en-US" sz="4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নির্দেশিকা</a:t>
            </a:r>
            <a:r>
              <a:rPr lang="en-US" sz="4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কেন</a:t>
            </a:r>
            <a:r>
              <a:rPr lang="en-US" sz="4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?</a:t>
            </a:r>
            <a:endParaRPr lang="en-US" sz="40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5776" y="1600571"/>
            <a:ext cx="8243885" cy="6851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bn-BD" sz="3600" dirty="0" smtClean="0">
                <a:solidFill>
                  <a:srgbClr val="FF0000"/>
                </a:solidFill>
                <a:effectLst/>
                <a:latin typeface="SabrenaTonnyMJ" panose="000004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শিক্ষাক্রম</a:t>
            </a:r>
            <a:r>
              <a:rPr lang="bn-BD" sz="3600" dirty="0" smtClean="0">
                <a:effectLst/>
                <a:latin typeface="SabrenaTonnyMJ" panose="000004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নির্দেশিকা </a:t>
            </a:r>
            <a:r>
              <a:rPr lang="bn-BD" sz="3600" dirty="0" smtClean="0">
                <a:solidFill>
                  <a:srgbClr val="C00000"/>
                </a:solidFill>
                <a:effectLst/>
                <a:latin typeface="SabrenaTonnyMJ" panose="000004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বিষয়,</a:t>
            </a:r>
            <a:r>
              <a:rPr lang="bn-BD" sz="3600" dirty="0" smtClean="0">
                <a:effectLst/>
                <a:latin typeface="SabrenaTonnyMJ" panose="000004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effectLst/>
                <a:latin typeface="SabrenaTonnyMJ" panose="000004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স্তর</a:t>
            </a:r>
            <a:r>
              <a:rPr lang="bn-BD" sz="3600" dirty="0" smtClean="0">
                <a:effectLst/>
                <a:latin typeface="SabrenaTonnyMJ" panose="000004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বা </a:t>
            </a:r>
            <a:r>
              <a:rPr lang="bn-BD" sz="3600" dirty="0" smtClean="0">
                <a:solidFill>
                  <a:schemeClr val="accent5">
                    <a:lumMod val="50000"/>
                  </a:schemeClr>
                </a:solidFill>
                <a:effectLst/>
                <a:latin typeface="SabrenaTonnyMJ" panose="000004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শ্রেণিভিত্তিক</a:t>
            </a:r>
            <a:r>
              <a:rPr lang="bn-BD" sz="3600" dirty="0" smtClean="0">
                <a:effectLst/>
                <a:latin typeface="SabrenaTonnyMJ" panose="000004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600" dirty="0">
              <a:effectLst/>
              <a:latin typeface="SutonnyLalMJ" panose="00000400000000000000" pitchFamily="2" charset="0"/>
              <a:ea typeface="Calibri" panose="020F0502020204030204" pitchFamily="34" charset="0"/>
              <a:cs typeface="Vrinda" panose="02000500000000020004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5776" y="2533696"/>
            <a:ext cx="8243885" cy="33856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bn-BD" sz="2000" dirty="0" smtClean="0">
              <a:effectLst/>
              <a:latin typeface="SabrenaTonnyMJ" panose="000004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bn-BD" sz="3600" dirty="0" smtClean="0">
                <a:effectLst/>
                <a:latin typeface="SabrenaTonnyMJ" panose="000004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প্রতিটি বিষয়ে </a:t>
            </a:r>
            <a:r>
              <a:rPr lang="bn-BD" sz="3600" dirty="0" smtClean="0">
                <a:solidFill>
                  <a:srgbClr val="C00000"/>
                </a:solidFill>
                <a:effectLst/>
                <a:latin typeface="SabrenaTonnyMJ" panose="000004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শিক্ষার উদ্দেশ্য</a:t>
            </a:r>
            <a:r>
              <a:rPr lang="bn-BD" sz="3600" dirty="0" smtClean="0">
                <a:effectLst/>
                <a:latin typeface="SabrenaTonnyMJ" panose="000004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, </a:t>
            </a:r>
            <a:r>
              <a:rPr lang="bn-BD" sz="3600" dirty="0" smtClean="0">
                <a:solidFill>
                  <a:srgbClr val="00B0F0"/>
                </a:solidFill>
                <a:effectLst/>
                <a:latin typeface="SabrenaTonnyMJ" panose="000004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শিখনফল</a:t>
            </a:r>
            <a:r>
              <a:rPr lang="bn-BD" sz="3600" dirty="0" smtClean="0">
                <a:effectLst/>
                <a:latin typeface="SabrenaTonnyMJ" panose="000004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, শিখন-শেখানো কার্যক্রম, </a:t>
            </a:r>
            <a:r>
              <a:rPr lang="bn-BD" sz="3600" dirty="0" smtClean="0">
                <a:solidFill>
                  <a:srgbClr val="0070C0"/>
                </a:solidFill>
                <a:effectLst/>
                <a:latin typeface="SabrenaTonnyMJ" panose="000004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শিক্ষার্থীর কাজ</a:t>
            </a:r>
            <a:r>
              <a:rPr lang="bn-BD" sz="3600" dirty="0" smtClean="0">
                <a:effectLst/>
                <a:latin typeface="SabrenaTonnyMJ" panose="000004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, </a:t>
            </a:r>
            <a:r>
              <a:rPr lang="bn-BD" sz="3600" dirty="0" smtClean="0">
                <a:solidFill>
                  <a:srgbClr val="C00000"/>
                </a:solidFill>
                <a:effectLst/>
                <a:latin typeface="SabrenaTonnyMJ" panose="000004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শিক্ষকের করণীয়</a:t>
            </a:r>
            <a:r>
              <a:rPr lang="bn-BD" sz="3600" dirty="0" smtClean="0">
                <a:effectLst/>
                <a:latin typeface="SabrenaTonnyMJ" panose="000004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, </a:t>
            </a:r>
            <a:r>
              <a:rPr lang="bn-BD" sz="3600" dirty="0" smtClean="0">
                <a:solidFill>
                  <a:srgbClr val="7030A0"/>
                </a:solidFill>
                <a:effectLst/>
                <a:latin typeface="SabrenaTonnyMJ" panose="000004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শিক্ষা-উপকরণ</a:t>
            </a:r>
            <a:r>
              <a:rPr lang="bn-BD" sz="3600" dirty="0" smtClean="0">
                <a:effectLst/>
                <a:latin typeface="SabrenaTonnyMJ" panose="000004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, </a:t>
            </a:r>
            <a:r>
              <a:rPr lang="bn-BD" sz="3600" dirty="0" smtClean="0">
                <a:solidFill>
                  <a:srgbClr val="00B0F0"/>
                </a:solidFill>
                <a:effectLst/>
                <a:latin typeface="SabrenaTonnyMJ" panose="000004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মূল্যায়ন নির্দেশিকা</a:t>
            </a:r>
            <a:r>
              <a:rPr lang="bn-BD" sz="3600" dirty="0" smtClean="0">
                <a:effectLst/>
                <a:latin typeface="SabrenaTonnyMJ" panose="000004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, </a:t>
            </a:r>
            <a:r>
              <a:rPr lang="bn-BD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SabrenaTonnyMJ" panose="000004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সুচিন্তিত সময়-বন্টনসহ </a:t>
            </a:r>
            <a:r>
              <a:rPr lang="bn-BD" sz="3600" dirty="0" smtClean="0">
                <a:effectLst/>
                <a:latin typeface="SabrenaTonnyMJ" panose="000004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দৈনন্দিন শিখন কার্যক্রমের বিস্তারিত নির্দেশনা থাকে।</a:t>
            </a:r>
            <a:endParaRPr lang="en-US" sz="3600" dirty="0">
              <a:effectLst/>
              <a:latin typeface="SutonnyLalMJ" panose="00000400000000000000" pitchFamily="2" charset="0"/>
              <a:ea typeface="Calibri" panose="020F0502020204030204" pitchFamily="34" charset="0"/>
              <a:cs typeface="Vrinda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53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0714630"/>
              </p:ext>
            </p:extLst>
          </p:nvPr>
        </p:nvGraphicFramePr>
        <p:xfrm>
          <a:off x="254776" y="217329"/>
          <a:ext cx="519877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3239812" y="-584868"/>
            <a:ext cx="156919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4400" dirty="0">
                <a:solidFill>
                  <a:srgbClr val="FF0000"/>
                </a:solidFill>
                <a:latin typeface="BenSenHandwriting" panose="02000500020000020004" pitchFamily="2" charset="0"/>
                <a:ea typeface="Calibri" panose="020F0502020204030204" pitchFamily="34" charset="0"/>
                <a:cs typeface="BenSenHandwriting" panose="02000500020000020004" pitchFamily="2" charset="0"/>
              </a:rPr>
              <a:t>?</a:t>
            </a:r>
            <a:endParaRPr lang="en-US" sz="34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2306" y="4562301"/>
            <a:ext cx="7909365" cy="127791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bn-IN" sz="36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নতুন কোন </a:t>
            </a:r>
            <a:r>
              <a:rPr lang="bn-IN" sz="3600" dirty="0">
                <a:solidFill>
                  <a:srgbClr val="0070C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জ্ঞান</a:t>
            </a:r>
            <a:r>
              <a:rPr lang="bn-IN" sz="36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, </a:t>
            </a:r>
            <a:r>
              <a:rPr lang="bn-IN" sz="3600" dirty="0">
                <a:solidFill>
                  <a:srgbClr val="CC0066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দক্ষতা,</a:t>
            </a:r>
            <a:r>
              <a:rPr lang="bn-IN" sz="36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bn-IN" sz="3600" dirty="0">
                <a:solidFill>
                  <a:srgbClr val="0000CC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অভিজ্ঞতা</a:t>
            </a:r>
            <a:r>
              <a:rPr lang="bn-IN" sz="36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ও </a:t>
            </a:r>
            <a:r>
              <a:rPr lang="bn-IN" sz="3600" dirty="0">
                <a:solidFill>
                  <a:srgbClr val="FF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মনোভাব</a:t>
            </a:r>
            <a:r>
              <a:rPr lang="bn-IN" sz="36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অর্জন। যা মানুষের </a:t>
            </a:r>
            <a:r>
              <a:rPr lang="bn-IN" sz="3600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আচরণের পরিবর্তন </a:t>
            </a:r>
            <a:r>
              <a:rPr lang="bn-IN" sz="36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ঘটায়।</a:t>
            </a:r>
            <a:endParaRPr lang="en-US" sz="32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5136" y="824249"/>
            <a:ext cx="3026535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BenSenHandwriting" panose="02000500020000020004" pitchFamily="2" charset="0"/>
                <a:cs typeface="BenSenHandwriting" panose="02000500020000020004" pitchFamily="2" charset="0"/>
              </a:rPr>
              <a:t>ব্যক্তির পক্ষে নতুন ভাব বা দক্ষতা অর্জন</a:t>
            </a:r>
            <a:endParaRPr lang="en-US" sz="3600" dirty="0"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031" y="3067973"/>
            <a:ext cx="398664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BenSenHandwriting" panose="02000500020000020004" pitchFamily="2" charset="0"/>
                <a:cs typeface="BenSenHandwriting" panose="02000500020000020004" pitchFamily="2" charset="0"/>
              </a:rPr>
              <a:t>অভ্যাসের ফলে আচরণের পরিবর্তন।</a:t>
            </a:r>
            <a:endParaRPr lang="en-US" sz="3600" dirty="0"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48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14512964"/>
              </p:ext>
            </p:extLst>
          </p:nvPr>
        </p:nvGraphicFramePr>
        <p:xfrm>
          <a:off x="254776" y="217329"/>
          <a:ext cx="534773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3727646" y="482336"/>
            <a:ext cx="4269725" cy="1277914"/>
          </a:xfrm>
          <a:prstGeom prst="rect">
            <a:avLst/>
          </a:prstGeom>
          <a:noFill/>
          <a:ln>
            <a:solidFill>
              <a:srgbClr val="F2F254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bn-IN" sz="7200" dirty="0" smtClean="0">
                <a:solidFill>
                  <a:srgbClr val="002060"/>
                </a:solidFill>
                <a:latin typeface="BenSenHandwriting" panose="02000500020000020004" pitchFamily="2" charset="0"/>
                <a:ea typeface="Calibri" panose="020F0502020204030204" pitchFamily="34" charset="0"/>
                <a:cs typeface="BenSenHandwriting" panose="02000500020000020004" pitchFamily="2" charset="0"/>
              </a:rPr>
              <a:t>ধরণ</a:t>
            </a:r>
            <a:endParaRPr lang="en-US" sz="7200" dirty="0">
              <a:solidFill>
                <a:srgbClr val="002060"/>
              </a:solidFill>
              <a:effectLst/>
              <a:latin typeface="BenSenHandwriting" panose="02000500020000020004" pitchFamily="2" charset="0"/>
              <a:ea typeface="Calibri" panose="020F0502020204030204" pitchFamily="34" charset="0"/>
              <a:cs typeface="BenSenHandwriting" panose="02000500020000020004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68401026"/>
              </p:ext>
            </p:extLst>
          </p:nvPr>
        </p:nvGraphicFramePr>
        <p:xfrm>
          <a:off x="2718903" y="2340430"/>
          <a:ext cx="533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7065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D55134-889F-4C89-A997-A8B722BA1A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21D55134-889F-4C89-A997-A8B722BA1A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07CA35-FD1A-4AED-8712-5218EAE2C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3007CA35-FD1A-4AED-8712-5218EAE2C5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34FED8D-6608-450E-871B-D4C3A614D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A34FED8D-6608-450E-871B-D4C3A614D9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656F52-4200-4500-BDD3-A442B5479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B9656F52-4200-4500-BDD3-A442B5479B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B40FC0-6491-463B-B505-6E2436231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0EB40FC0-6491-463B-B505-6E2436231D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2519" y="831786"/>
            <a:ext cx="7362445" cy="6678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bn-IN" sz="36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বুদ্ধিবৃত্তিক শিখন</a:t>
            </a:r>
            <a:endParaRPr lang="en-US" sz="3600" dirty="0">
              <a:latin typeface="BenSenHandwriting" panose="02000500020000020004" pitchFamily="2" charset="0"/>
              <a:ea typeface="Calibri" panose="020F0502020204030204" pitchFamily="34" charset="0"/>
              <a:cs typeface="BenSenHandwriting" panose="02000500020000020004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2518" y="1451058"/>
            <a:ext cx="7362445" cy="187070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জ্ঞান, ঘটনা, অভিজ্ঞতা মনে করা, উপলব্ধি, ব্যাখ্যা, বিশ্লেষণ, সংশ্লেষণ, মূল্যায়ন করা এইসবই বুদ্ধিবৃত্তিক শিখনের অন্তর্গত।</a:t>
            </a:r>
            <a:endParaRPr lang="en-US" sz="3600" dirty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2515" y="3583605"/>
            <a:ext cx="7362445" cy="6678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bn-IN" sz="3600" dirty="0">
                <a:solidFill>
                  <a:srgbClr val="FFFF00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হৃদয়বৃত্তিক শিখন</a:t>
            </a:r>
            <a:endParaRPr lang="en-US" sz="3600" dirty="0">
              <a:solidFill>
                <a:srgbClr val="FFFF00"/>
              </a:solidFill>
              <a:latin typeface="BenSenHandwriting" panose="02000500020000020004" pitchFamily="2" charset="0"/>
              <a:ea typeface="Calibri" panose="020F0502020204030204" pitchFamily="34" charset="0"/>
              <a:cs typeface="BenSenHandwriting" panose="02000500020000020004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2516" y="4251480"/>
            <a:ext cx="7362445" cy="18707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জ্ঞান, ঘটনা, অভিজ্ঞতা মনে করা, উপলব্ধি, ব্যাখ্যা, বিশ্লেষণ, সংশ্লেষণ, মূল্যায়ন করা এইসবই বুদ্ধিবৃত্তিক শিখনের অন্তর্গত।</a:t>
            </a:r>
            <a:endParaRPr lang="en-US" sz="3600" dirty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90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24394" y="1283843"/>
            <a:ext cx="8098689" cy="731867"/>
          </a:xfrm>
          <a:prstGeom prst="rect">
            <a:avLst/>
          </a:prstGeom>
          <a:solidFill>
            <a:srgbClr val="CC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bn-IN" sz="4000" dirty="0">
                <a:solidFill>
                  <a:srgbClr val="00FFFF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হাতে কলমে শিখন</a:t>
            </a:r>
            <a:endParaRPr lang="en-US" sz="4000" dirty="0">
              <a:solidFill>
                <a:srgbClr val="00FFFF"/>
              </a:solidFill>
              <a:latin typeface="BenSenHandwriting" panose="02000500020000020004" pitchFamily="2" charset="0"/>
              <a:ea typeface="Calibri" panose="020F0502020204030204" pitchFamily="34" charset="0"/>
              <a:cs typeface="BenSenHandwriting" panose="02000500020000020004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394" y="1951718"/>
            <a:ext cx="8098689" cy="27269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করার প্রচেষ্টা, নির্দেশাবলী অনুসারে কাজ সম্পাদন করা, মূল সূত্রানুসারে পূর্ণ দক্ষতা সৃষ্টি, একাধিক দক্ষতার ধারাবাহিক সংযোজন।</a:t>
            </a:r>
            <a:endParaRPr lang="en-US" sz="4000" dirty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90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3457" y="540170"/>
            <a:ext cx="7519916" cy="127791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bn-IN" sz="36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hagirathiMJ" pitchFamily="2" charset="0"/>
                <a:ea typeface="Calibri" panose="020F0502020204030204" pitchFamily="34" charset="0"/>
                <a:cs typeface="BenSenHandwriting" panose="02000500020000020004" pitchFamily="2" charset="0"/>
              </a:rPr>
              <a:t>প্রশিক্ষণের ক্ষেত্রে ৩টি বিষয়ের উপর বিশেষভাবে </a:t>
            </a:r>
            <a:r>
              <a:rPr lang="bn-IN" sz="3600" b="1" spc="50" dirty="0" smtClean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hagirathiMJ" pitchFamily="2" charset="0"/>
                <a:ea typeface="Calibri" panose="020F0502020204030204" pitchFamily="34" charset="0"/>
                <a:cs typeface="BenSenHandwriting" panose="02000500020000020004" pitchFamily="2" charset="0"/>
              </a:rPr>
              <a:t>গুরুত্ব দেয়া হয়</a:t>
            </a:r>
            <a:r>
              <a:rPr lang="en-US" sz="3600" b="1" spc="50" dirty="0" smtClean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hagirathiMJ" pitchFamily="2" charset="0"/>
                <a:ea typeface="Calibri" panose="020F0502020204030204" pitchFamily="34" charset="0"/>
                <a:cs typeface="BhagirathiMJ" pitchFamily="2" charset="0"/>
              </a:rPr>
              <a:t>-</a:t>
            </a:r>
            <a:endParaRPr lang="en-US" sz="3200" b="1" spc="50" dirty="0">
              <a:ln w="0"/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hagirathiMJ" pitchFamily="2" charset="0"/>
              <a:ea typeface="Calibri" panose="020F0502020204030204" pitchFamily="34" charset="0"/>
              <a:cs typeface="BhagirathiMJ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536812" y="2064834"/>
          <a:ext cx="3871416" cy="4142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4804012" y="2206502"/>
            <a:ext cx="3765929" cy="3747949"/>
          </a:xfrm>
          <a:prstGeom prst="rect">
            <a:avLst/>
          </a:prstGeom>
          <a:ln>
            <a:solidFill>
              <a:srgbClr val="0000CC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bn-IN" sz="3700" dirty="0">
                <a:effectLst>
                  <a:glow rad="101600">
                    <a:schemeClr val="accent4">
                      <a:lumMod val="40000"/>
                      <a:lumOff val="60000"/>
                      <a:alpha val="60000"/>
                    </a:schemeClr>
                  </a:glow>
                </a:effectLst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তবে জ্ঞান, দক্ষতা ও মনোভাবের সঙ্গে </a:t>
            </a:r>
            <a:r>
              <a:rPr lang="bn-IN" sz="3700" dirty="0">
                <a:solidFill>
                  <a:srgbClr val="CC0000"/>
                </a:solidFill>
                <a:effectLst>
                  <a:glow rad="101600">
                    <a:schemeClr val="accent4">
                      <a:lumMod val="40000"/>
                      <a:lumOff val="60000"/>
                      <a:alpha val="60000"/>
                    </a:schemeClr>
                  </a:glow>
                </a:effectLst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অভ্যাস বা অনুশীলন </a:t>
            </a:r>
            <a:r>
              <a:rPr lang="bn-IN" sz="3700" dirty="0">
                <a:effectLst>
                  <a:glow rad="101600">
                    <a:schemeClr val="accent4">
                      <a:lumMod val="40000"/>
                      <a:lumOff val="60000"/>
                      <a:alpha val="60000"/>
                    </a:schemeClr>
                  </a:glow>
                </a:effectLst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থাকা জরুরি। যা </a:t>
            </a:r>
            <a:r>
              <a:rPr lang="bn-IN" sz="3700" b="1" dirty="0">
                <a:solidFill>
                  <a:srgbClr val="0000CC"/>
                </a:solidFill>
                <a:effectLst>
                  <a:glow rad="101600">
                    <a:schemeClr val="accent4">
                      <a:lumMod val="40000"/>
                      <a:lumOff val="60000"/>
                      <a:alpha val="60000"/>
                    </a:schemeClr>
                  </a:glow>
                </a:effectLst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আচরণে</a:t>
            </a:r>
            <a:r>
              <a:rPr lang="bn-IN" sz="3700" dirty="0">
                <a:effectLst>
                  <a:glow rad="101600">
                    <a:schemeClr val="accent4">
                      <a:lumMod val="40000"/>
                      <a:lumOff val="60000"/>
                      <a:alpha val="60000"/>
                    </a:schemeClr>
                  </a:glow>
                </a:effectLst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একটি স্থায়ী পরিবর্তন নিয়ে আসে।</a:t>
            </a:r>
            <a:endParaRPr lang="en-US" sz="3700" dirty="0">
              <a:effectLst>
                <a:glow rad="101600">
                  <a:schemeClr val="accent4">
                    <a:lumMod val="40000"/>
                    <a:lumOff val="60000"/>
                    <a:alpha val="60000"/>
                  </a:schemeClr>
                </a:glow>
              </a:effectLst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016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70E932-3F63-428F-8353-1BC49B56A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E170E932-3F63-428F-8353-1BC49B56A2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F0D179-62B5-472C-865A-55A2FDD92B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B6F0D179-62B5-472C-865A-55A2FDD92B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4AD814-7621-4FF8-B2D9-18D3E3538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4A4AD814-7621-4FF8-B2D9-18D3E3538B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421999-62FA-45AC-8AFF-7114D2A7F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DF421999-62FA-45AC-8AFF-7114D2A7FE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247477-81EF-42B0-B084-D50CE57C0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A7247477-81EF-42B0-B084-D50CE57C0E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428" y="-55113"/>
            <a:ext cx="3429144" cy="641455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1500" b="1" dirty="0">
                <a:ln/>
                <a:solidFill>
                  <a:srgbClr val="C0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28 Days Later" panose="020B0603050302020204" pitchFamily="34" charset="0"/>
              </a:rPr>
              <a:t>A</a:t>
            </a:r>
            <a:endParaRPr lang="en-US" sz="41500" b="1" dirty="0">
              <a:ln/>
              <a:solidFill>
                <a:srgbClr val="C000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28 Days Later" panose="020B06030503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5489" y="1064736"/>
            <a:ext cx="2879678" cy="541686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4600" b="1" dirty="0" smtClean="0">
                <a:ln/>
                <a:solidFill>
                  <a:schemeClr val="accent3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28 Days Later" panose="020B0603050302020204" pitchFamily="34" charset="0"/>
              </a:rPr>
              <a:t>K </a:t>
            </a:r>
            <a:endParaRPr lang="en-US" sz="34600" b="1" dirty="0">
              <a:ln/>
              <a:solidFill>
                <a:schemeClr val="accent3"/>
              </a:solidFill>
              <a:effectLst>
                <a:glow rad="101600">
                  <a:srgbClr val="C00000">
                    <a:alpha val="60000"/>
                  </a:srgbClr>
                </a:glow>
              </a:effectLst>
              <a:latin typeface="28 Days Later" panose="020B06030503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85152" y="491530"/>
            <a:ext cx="2903359" cy="583141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1500" b="1" dirty="0">
                <a:ln/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28 Days Later" panose="020B0603050302020204" pitchFamily="34" charset="0"/>
              </a:rPr>
              <a:t>S</a:t>
            </a:r>
            <a:endParaRPr lang="en-US" sz="41500" b="1" dirty="0">
              <a:ln/>
              <a:effectLst>
                <a:glow rad="101600">
                  <a:schemeClr val="tx1">
                    <a:alpha val="60000"/>
                  </a:schemeClr>
                </a:glow>
              </a:effectLst>
              <a:latin typeface="28 Days Later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220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934" y="555120"/>
            <a:ext cx="7332260" cy="11990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একুশ শতকের শিক্ষকদের যে বিশেষ দক্ষতাসমূহ থাকা আবশ্যক </a:t>
            </a:r>
            <a:endParaRPr lang="en-US" sz="4000" b="1" dirty="0"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331" y="1822436"/>
            <a:ext cx="7905466" cy="446918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085850" indent="-800100">
              <a:buFont typeface="Wingdings" panose="05000000000000000000" pitchFamily="2" charset="2"/>
              <a:buChar char="Ø"/>
            </a:pPr>
            <a:r>
              <a:rPr lang="bn-BD" sz="3200" b="1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ঝুঁকি গ্রহণকারী </a:t>
            </a:r>
            <a:r>
              <a:rPr lang="bn-BD" sz="32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en-US" sz="32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The </a:t>
            </a:r>
            <a:r>
              <a:rPr lang="en-US" sz="3200" b="1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risk taker</a:t>
            </a:r>
            <a:r>
              <a:rPr lang="en-US" sz="32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endParaRPr lang="en-US" sz="3200" b="1" dirty="0">
              <a:solidFill>
                <a:srgbClr val="C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1085850" indent="-800100">
              <a:buFont typeface="Wingdings" panose="05000000000000000000" pitchFamily="2" charset="2"/>
              <a:buChar char="Ø"/>
            </a:pPr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সহায়তাকারী (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The Collaborator) </a:t>
            </a:r>
          </a:p>
          <a:p>
            <a:pPr marL="1085850" indent="-800100">
              <a:buFont typeface="Wingdings" panose="05000000000000000000" pitchFamily="2" charset="2"/>
              <a:buChar char="Ø"/>
            </a:pPr>
            <a:r>
              <a:rPr lang="bn-BD" sz="32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মডেল (</a:t>
            </a:r>
            <a:r>
              <a:rPr lang="en-US" sz="32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Model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endParaRPr lang="en-US" sz="32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1085850" indent="-800100">
              <a:buFont typeface="Wingdings" panose="05000000000000000000" pitchFamily="2" charset="2"/>
              <a:buChar char="Ø"/>
            </a:pPr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নেতা (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The leader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1085850" indent="-800100">
              <a:buFont typeface="Wingdings" panose="05000000000000000000" pitchFamily="2" charset="2"/>
              <a:buChar char="Ø"/>
            </a:pPr>
            <a:r>
              <a:rPr lang="bn-BD" sz="3200" b="1" dirty="0">
                <a:solidFill>
                  <a:schemeClr val="accent6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দূরদর্শী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 (The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visionary)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1085850" indent="-800100">
              <a:buFont typeface="Wingdings" panose="05000000000000000000" pitchFamily="2" charset="2"/>
              <a:buChar char="Ø"/>
            </a:pPr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ভালো পাঠক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(Learner)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1085850" indent="-800100">
              <a:buFont typeface="Wingdings" panose="05000000000000000000" pitchFamily="2" charset="2"/>
              <a:buChar char="Ø"/>
            </a:pPr>
            <a:r>
              <a:rPr lang="bn-BD" sz="3200" b="1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একজন</a:t>
            </a:r>
            <a:r>
              <a:rPr lang="en-US" sz="3200" b="1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en-US" sz="3200" b="1" dirty="0" smtClean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Communicator</a:t>
            </a:r>
            <a:endParaRPr lang="en-US" sz="3200" b="1" dirty="0">
              <a:solidFill>
                <a:srgbClr val="0070C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1085850" indent="-800100">
              <a:buFont typeface="Wingdings" panose="05000000000000000000" pitchFamily="2" charset="2"/>
              <a:buChar char="Ø"/>
            </a:pPr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অভিযোজন ক্ষমতাসম্পন্ন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 (The adaptor)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201647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3" t="2229" r="23305" b="3250"/>
          <a:stretch/>
        </p:blipFill>
        <p:spPr>
          <a:xfrm>
            <a:off x="3084394" y="996286"/>
            <a:ext cx="3207224" cy="4763069"/>
          </a:xfrm>
        </p:spPr>
      </p:pic>
    </p:spTree>
    <p:extLst>
      <p:ext uri="{BB962C8B-B14F-4D97-AF65-F5344CB8AC3E}">
        <p14:creationId xmlns:p14="http://schemas.microsoft.com/office/powerpoint/2010/main" val="386093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6409" y="-957573"/>
            <a:ext cx="8042605" cy="4486249"/>
          </a:xfrm>
          <a:prstGeom prst="rect">
            <a:avLst/>
          </a:prstGeom>
          <a:noFill/>
          <a:ln>
            <a:noFill/>
          </a:ln>
          <a:effectLst>
            <a:glow rad="139700">
              <a:srgbClr val="FF0000">
                <a:alpha val="40000"/>
              </a:srgb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prstTxWarp prst="textArchDown">
              <a:avLst/>
            </a:prstTxWarp>
            <a:spAutoFit/>
          </a:bodyPr>
          <a:lstStyle/>
          <a:p>
            <a:pPr algn="ctr"/>
            <a:r>
              <a:rPr lang="bn-IN" sz="9600" b="1" dirty="0" smtClean="0"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দক্ষতা উন্নয়নে</a:t>
            </a:r>
            <a:r>
              <a:rPr lang="bn-BD" sz="9600" b="1" dirty="0" smtClean="0"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9600" b="1" dirty="0" smtClean="0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প্রশিক্ষণ</a:t>
            </a:r>
            <a:endParaRPr lang="bn-BD" sz="9600" b="1" dirty="0" smtClean="0">
              <a:solidFill>
                <a:srgbClr val="00206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rot="21201936">
            <a:off x="821844" y="4612184"/>
            <a:ext cx="7877573" cy="993423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bg1"/>
                </a:solidFill>
                <a:effectLst>
                  <a:glow rad="101600">
                    <a:srgbClr val="008000"/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উপজেলা পরিষদ, মেঘনা, কুমিল্লা</a:t>
            </a:r>
            <a:endParaRPr lang="en-US" sz="4000" b="1" dirty="0">
              <a:solidFill>
                <a:schemeClr val="bg1"/>
              </a:solidFill>
              <a:effectLst>
                <a:glow rad="101600">
                  <a:srgbClr val="008000"/>
                </a:glo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43075" y="1"/>
            <a:ext cx="5629275" cy="675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61544" y="444511"/>
            <a:ext cx="4876800" cy="132343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cene3d>
              <a:camera prst="perspectiveLeft"/>
              <a:lightRig rig="threePt" dir="t"/>
            </a:scene3d>
          </a:bodyPr>
          <a:lstStyle/>
          <a:p>
            <a:r>
              <a:rPr lang="bn-IN" sz="8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বিজ্ঞান বিষয়ে</a:t>
            </a:r>
            <a:endParaRPr lang="en-US" sz="80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0832" y="3698783"/>
            <a:ext cx="4020654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prstTxWarp prst="textArchDown">
              <a:avLst/>
            </a:prstTxWarp>
            <a:spAutoFit/>
            <a:scene3d>
              <a:camera prst="perspectiveLeft"/>
              <a:lightRig rig="threePt" dir="t"/>
            </a:scene3d>
          </a:bodyPr>
          <a:lstStyle/>
          <a:p>
            <a:r>
              <a:rPr lang="bn-IN" sz="6600" b="1" dirty="0" smtClean="0">
                <a:solidFill>
                  <a:srgbClr val="0070C0"/>
                </a:solidFill>
                <a:effectLst/>
                <a:latin typeface="BenSenHandwriting" panose="02000500020000020004" pitchFamily="2" charset="0"/>
                <a:cs typeface="BenSenHandwriting" panose="02000500020000020004" pitchFamily="2" charset="0"/>
              </a:rPr>
              <a:t>আয়োজনে-</a:t>
            </a:r>
            <a:endParaRPr lang="en-US" sz="6600" b="1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38548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7" y="604004"/>
            <a:ext cx="7642746" cy="549759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Rectangle 3"/>
          <p:cNvSpPr/>
          <p:nvPr/>
        </p:nvSpPr>
        <p:spPr>
          <a:xfrm rot="20510731">
            <a:off x="1664830" y="4240325"/>
            <a:ext cx="6605842" cy="830997"/>
          </a:xfrm>
          <a:prstGeom prst="rect">
            <a:avLst/>
          </a:prstGeom>
          <a:noFill/>
        </p:spPr>
        <p:txBody>
          <a:bodyPr wrap="square" lIns="68580" tIns="34290" rIns="68580" bIns="3429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solidFill>
                  <a:srgbClr val="006600"/>
                </a:solidFill>
                <a:effectLst>
                  <a:glow rad="101600">
                    <a:srgbClr val="92D05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Thanks for All</a:t>
            </a:r>
          </a:p>
        </p:txBody>
      </p:sp>
    </p:spTree>
    <p:extLst>
      <p:ext uri="{BB962C8B-B14F-4D97-AF65-F5344CB8AC3E}">
        <p14:creationId xmlns:p14="http://schemas.microsoft.com/office/powerpoint/2010/main" val="83745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0"/>
          <p:cNvSpPr txBox="1">
            <a:spLocks/>
          </p:cNvSpPr>
          <p:nvPr/>
        </p:nvSpPr>
        <p:spPr>
          <a:xfrm>
            <a:off x="2707310" y="1715581"/>
            <a:ext cx="4191001" cy="4513997"/>
          </a:xfrm>
          <a:prstGeom prst="rect">
            <a:avLst/>
          </a:prstGeom>
          <a:ln w="66675">
            <a:solidFill>
              <a:srgbClr val="008000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80797" y="3921254"/>
            <a:ext cx="42175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IN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এইচ এম সাজ্জাদ</a:t>
            </a:r>
            <a:endParaRPr lang="bn-IN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প্রধান শিক্ষক</a:t>
            </a:r>
            <a:endParaRPr lang="en-US" sz="1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মানিকারচর এল. এল. মডেল উচ্চ বিদ্যালয়</a:t>
            </a:r>
          </a:p>
          <a:p>
            <a:pPr algn="ctr">
              <a:defRPr/>
            </a:pPr>
            <a:r>
              <a:rPr lang="bn-IN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মেঘনা, কুমিল্লা</a:t>
            </a:r>
            <a:endParaRPr lang="en-US" sz="24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600" u="sng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hlinkClick r:id="rId2"/>
              </a:rPr>
              <a:t>sazzadhm@gmail.com</a:t>
            </a:r>
            <a:endParaRPr lang="en-US" sz="1600" u="sng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600" u="sng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</a:t>
            </a:r>
            <a:r>
              <a:rPr lang="en-US" sz="1600" u="sng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hlinkClick r:id="rId3"/>
              </a:rPr>
              <a:t>llmhs.meghna@gmail.com</a:t>
            </a:r>
            <a:endParaRPr lang="en-US" sz="1600" u="sng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16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মুঠোফোন</a:t>
            </a:r>
            <a:r>
              <a:rPr lang="en-US" sz="16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01842 32 17 32</a:t>
            </a:r>
            <a:endParaRPr lang="en-US" sz="16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98854" y="657824"/>
            <a:ext cx="358140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bn-IN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উপস্থাপনায়-</a:t>
            </a:r>
            <a:endParaRPr lang="bn-BD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9898" y="1851095"/>
            <a:ext cx="2139312" cy="2121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05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246" y="375717"/>
            <a:ext cx="4037874" cy="4631433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10" name="Rectangle 9"/>
          <p:cNvSpPr/>
          <p:nvPr/>
        </p:nvSpPr>
        <p:spPr>
          <a:xfrm>
            <a:off x="1201003" y="1467538"/>
            <a:ext cx="7048135" cy="111188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prstTxWarp prst="textWave1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tabLst>
                <a:tab pos="457200" algn="l"/>
              </a:tabLst>
            </a:pPr>
            <a:r>
              <a:rPr lang="bn-IN" b="1" dirty="0" smtClean="0">
                <a:solidFill>
                  <a:srgbClr val="CC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Kalpurush" panose="02000600000000000000" pitchFamily="2" charset="0"/>
              </a:rPr>
              <a:t>শিক্ষার উদ্দেশ্যের </a:t>
            </a:r>
            <a:r>
              <a:rPr lang="bn-IN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Kalpurush" panose="02000600000000000000" pitchFamily="2" charset="0"/>
              </a:rPr>
              <a:t>শ্রেণিবিন্যাস পদ্ধতি </a:t>
            </a:r>
            <a:endParaRPr lang="en-US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01003" y="3787658"/>
            <a:ext cx="7048135" cy="111188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prstTxWarp prst="textWave1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tabLst>
                <a:tab pos="457200" algn="l"/>
              </a:tabLst>
            </a:pPr>
            <a:r>
              <a:rPr lang="bn-IN" b="1" dirty="0" smtClean="0">
                <a:solidFill>
                  <a:srgbClr val="008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Kalpurush" panose="02000600000000000000" pitchFamily="2" charset="0"/>
              </a:rPr>
              <a:t>শিখন প্রক্রিয়া </a:t>
            </a:r>
            <a:endParaRPr lang="en-US" b="1" dirty="0">
              <a:solidFill>
                <a:srgbClr val="008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67119" y="2154006"/>
            <a:ext cx="129612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115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handrabatiMatraOMJ" panose="01010600010101010101" pitchFamily="2" charset="0"/>
                <a:ea typeface="Calibri" panose="020F0502020204030204" pitchFamily="34" charset="0"/>
                <a:cs typeface="ChandrabatiMatraOMJ" panose="01010600010101010101" pitchFamily="2" charset="0"/>
              </a:rPr>
              <a:t>ও</a:t>
            </a:r>
            <a:endParaRPr lang="en-US" sz="115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handrabatiMatraOMJ" panose="01010600010101010101" pitchFamily="2" charset="0"/>
              <a:cs typeface="ChandrabatiMatra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03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8739" y="1555447"/>
            <a:ext cx="7855536" cy="24634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bn-IN" sz="36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“ </a:t>
            </a:r>
            <a:r>
              <a:rPr lang="bn-IN" sz="3600" dirty="0">
                <a:solidFill>
                  <a:srgbClr val="0070C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আমি তো তা ভুলে যাই যা আমি শুনি। </a:t>
            </a:r>
            <a:endParaRPr lang="en-US" sz="3600" dirty="0" smtClean="0">
              <a:solidFill>
                <a:srgbClr val="0070C0"/>
              </a:solidFill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algn="ctr">
              <a:lnSpc>
                <a:spcPct val="107000"/>
              </a:lnSpc>
            </a:pPr>
            <a:r>
              <a:rPr lang="bn-IN" sz="3600" dirty="0" smtClean="0">
                <a:solidFill>
                  <a:srgbClr val="00206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 আমি </a:t>
            </a:r>
            <a:r>
              <a:rPr lang="bn-IN" sz="3600" dirty="0">
                <a:solidFill>
                  <a:srgbClr val="00206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 দেখি তা মনে থাকে বেশ।</a:t>
            </a:r>
            <a:r>
              <a:rPr lang="bn-IN" sz="3600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endParaRPr lang="en-US" sz="3600" dirty="0" smtClean="0">
              <a:solidFill>
                <a:srgbClr val="C00000"/>
              </a:solidFill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algn="ctr">
              <a:lnSpc>
                <a:spcPct val="107000"/>
              </a:lnSpc>
            </a:pPr>
            <a:r>
              <a:rPr lang="bn-IN" sz="36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 আমি </a:t>
            </a:r>
            <a:r>
              <a:rPr lang="bn-IN" sz="3600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যখন কোনো কিছু বাস্তবায়ন করি তখনই </a:t>
            </a:r>
            <a:r>
              <a:rPr lang="bn-IN" sz="36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   </a:t>
            </a:r>
          </a:p>
          <a:p>
            <a:pPr algn="ctr">
              <a:lnSpc>
                <a:spcPct val="107000"/>
              </a:lnSpc>
            </a:pPr>
            <a:r>
              <a:rPr lang="bn-IN" sz="3600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bn-IN" sz="36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আমি </a:t>
            </a:r>
            <a:r>
              <a:rPr lang="bn-IN" sz="3600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সেটা সম্পর্কে পরিপূর্ণভাবে বুঝি</a:t>
            </a:r>
            <a:r>
              <a:rPr lang="bn-IN" sz="36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।”</a:t>
            </a:r>
            <a:endParaRPr lang="en-US" sz="3600" dirty="0">
              <a:solidFill>
                <a:srgbClr val="C00000"/>
              </a:solidFill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8863" y="644818"/>
            <a:ext cx="7719059" cy="68512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bn-IN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nSenHandwriting" panose="02000500020000020004" pitchFamily="2" charset="0"/>
                <a:ea typeface="Calibri" panose="020F0502020204030204" pitchFamily="34" charset="0"/>
                <a:cs typeface="BenSenHandwriting" panose="02000500020000020004" pitchFamily="2" charset="0"/>
              </a:rPr>
              <a:t>চীনের </a:t>
            </a:r>
            <a:r>
              <a:rPr lang="bn-I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nSenHandwriting" panose="02000500020000020004" pitchFamily="2" charset="0"/>
                <a:ea typeface="Calibri" panose="020F0502020204030204" pitchFamily="34" charset="0"/>
                <a:cs typeface="BenSenHandwriting" panose="02000500020000020004" pitchFamily="2" charset="0"/>
              </a:rPr>
              <a:t>সামাজিক ও ধর্মীয় নেতা কনফুসিয়াস বলেন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nSenHandwriting" panose="02000500020000020004" pitchFamily="2" charset="0"/>
                <a:ea typeface="Calibri" panose="020F0502020204030204" pitchFamily="34" charset="0"/>
                <a:cs typeface="BenSenHandwriting" panose="02000500020000020004" pitchFamily="2" charset="0"/>
              </a:rPr>
              <a:t>-</a:t>
            </a:r>
          </a:p>
        </p:txBody>
      </p:sp>
      <p:sp>
        <p:nvSpPr>
          <p:cNvPr id="5" name="Rectangle 4"/>
          <p:cNvSpPr/>
          <p:nvPr/>
        </p:nvSpPr>
        <p:spPr>
          <a:xfrm>
            <a:off x="682386" y="4259249"/>
            <a:ext cx="7855536" cy="18707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600" b="1" dirty="0">
                <a:solidFill>
                  <a:srgbClr val="FF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“</a:t>
            </a:r>
            <a:r>
              <a:rPr lang="en-US" sz="3600" b="1" dirty="0">
                <a:solidFill>
                  <a:srgbClr val="0070C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What I hear, I forget.</a:t>
            </a:r>
            <a:r>
              <a:rPr lang="en-US" sz="3600" b="1" dirty="0">
                <a:solidFill>
                  <a:srgbClr val="FF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</a:p>
          <a:p>
            <a:pPr algn="ctr">
              <a:lnSpc>
                <a:spcPct val="107000"/>
              </a:lnSpc>
            </a:pPr>
            <a:r>
              <a:rPr lang="bn-IN" sz="3600" b="1" dirty="0">
                <a:solidFill>
                  <a:srgbClr val="00206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What I see, I remember. </a:t>
            </a:r>
          </a:p>
          <a:p>
            <a:pPr algn="ctr">
              <a:lnSpc>
                <a:spcPct val="107000"/>
              </a:lnSpc>
            </a:pPr>
            <a:r>
              <a:rPr lang="bn-IN" sz="36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What I do, I understand”</a:t>
            </a:r>
            <a:r>
              <a:rPr lang="bn-IN" sz="36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 </a:t>
            </a:r>
            <a:endParaRPr lang="en-US" sz="3600" dirty="0">
              <a:solidFill>
                <a:srgbClr val="C00000"/>
              </a:solidFill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8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36170065"/>
              </p:ext>
            </p:extLst>
          </p:nvPr>
        </p:nvGraphicFramePr>
        <p:xfrm>
          <a:off x="450005" y="376497"/>
          <a:ext cx="8216324" cy="6105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975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EA97DD-01FD-45A1-A973-84F2839CC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0EA97DD-01FD-45A1-A973-84F2839CCD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E57B56-E813-4355-8A4E-E0ABA8C03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14E57B56-E813-4355-8A4E-E0ABA8C031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99683E-142A-4CAA-8C6D-E52A93829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AD99683E-142A-4CAA-8C6D-E52A938294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A3095D-6743-4306-A508-92EECF17F5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0CA3095D-6743-4306-A508-92EECF17F5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FF7F43-AD4B-486D-9A9D-FD4224135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7AFF7F43-AD4B-486D-9A9D-FD42241350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AD2183-DE57-471B-AF86-C2FAEC9E9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0EAD2183-DE57-471B-AF86-C2FAEC9E9A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B78985-AC50-42DA-9EB0-51A535C0B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9FB78985-AC50-42DA-9EB0-51A535C0B5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492E33-2B98-4CAD-B369-7BD162CB7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B9492E33-2B98-4CAD-B369-7BD162CB79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620209-DE45-40F5-84CE-55E725977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48620209-DE45-40F5-84CE-55E725977C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8CA8C7-A1DD-487C-9A4F-65F380FDF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808CA8C7-A1DD-487C-9A4F-65F380FDFF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1D85EB-5EF9-437A-8496-40A8DAD6B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F01D85EB-5EF9-437A-8496-40A8DAD6B7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FC999F-2D05-495D-B12A-D9D598EB7E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F8FC999F-2D05-495D-B12A-D9D598EB7E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80830E-95B2-4F6E-9CD5-F353DF872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7480830E-95B2-4F6E-9CD5-F353DF8720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C6DF46-ECCD-4219-9B5D-E735E0707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A9C6DF46-ECCD-4219-9B5D-E735E0707C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5B28A5-2BB1-4E99-8954-C431542B7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655B28A5-2BB1-4E99-8954-C431542B7B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1CF760-243C-4500-BAC5-FB11207F9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9E1CF760-243C-4500-BAC5-FB11207F9C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AB4E15-132A-4320-BC14-420C908F7F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C2AB4E15-132A-4320-BC14-420C908F7F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256F37-BC53-4CC2-AC6A-E7C247250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60256F37-BC53-4CC2-AC6A-E7C247250D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516910-7F5E-420D-B34B-AADD8982B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E8516910-7F5E-420D-B34B-AADD8982BC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D5F638-79D1-4CF8-8513-9DEA2FA21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D9D5F638-79D1-4CF8-8513-9DEA2FA21F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5BFB8F-7775-4B26-9E97-8659EDA86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">
                                            <p:graphicEl>
                                              <a:dgm id="{575BFB8F-7775-4B26-9E97-8659EDA866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C0F330-38C9-480F-9C86-14F0BD2F14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dgm id="{DEC0F330-38C9-480F-9C86-14F0BD2F14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BB3C0A-12FE-4C2E-ACE6-78DE6DD04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4">
                                            <p:graphicEl>
                                              <a:dgm id="{89BB3C0A-12FE-4C2E-ACE6-78DE6DD046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735" y="1006324"/>
            <a:ext cx="8772525" cy="575696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bn-BD" sz="3000" dirty="0" smtClean="0">
                <a:solidFill>
                  <a:srgbClr val="FF0000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শিক্ষাক্রম</a:t>
            </a:r>
            <a:r>
              <a:rPr lang="bn-BD" sz="30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bn-BD" sz="30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একটি জাতির </a:t>
            </a:r>
            <a:r>
              <a:rPr lang="bn-BD" sz="3000" dirty="0">
                <a:solidFill>
                  <a:srgbClr val="FF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বিবেক, </a:t>
            </a:r>
            <a:r>
              <a:rPr lang="bn-BD" sz="3000" dirty="0">
                <a:solidFill>
                  <a:srgbClr val="0070C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স্বপ্ন </a:t>
            </a:r>
            <a:r>
              <a:rPr lang="bn-BD" sz="3000" dirty="0">
                <a:solidFill>
                  <a:srgbClr val="FF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ও </a:t>
            </a:r>
            <a:r>
              <a:rPr lang="bn-BD" sz="3000" dirty="0">
                <a:solidFill>
                  <a:srgbClr val="00206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ভবিষ্যৎ প্রজন্মের </a:t>
            </a:r>
            <a:r>
              <a:rPr lang="bn-BD" sz="3000" dirty="0">
                <a:solidFill>
                  <a:srgbClr val="FF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জীবনদর্শন</a:t>
            </a:r>
            <a:r>
              <a:rPr lang="bn-BD" sz="30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000" dirty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bn-BD" sz="30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একটি জাতির ভবিষ্যৎ প্রজন্ম কী মূল্যবোধ, নৈতিকতা, দক্ষতা, যোগ্যতা, বিশ্বাস ও দেশের প্রতি মমত্ববোধ এবং ভালবাসা নিয়ে বড় হবে তা সবকিছু </a:t>
            </a:r>
            <a:r>
              <a:rPr lang="bn-BD" sz="3000" dirty="0" smtClean="0">
                <a:solidFill>
                  <a:srgbClr val="FF0000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শিক্ষাক্রমে</a:t>
            </a:r>
            <a:r>
              <a:rPr lang="bn-BD" sz="30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bn-BD" sz="30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থাকে। </a:t>
            </a:r>
            <a:endParaRPr lang="bn-BD" sz="3000" dirty="0" smtClean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bn-BD" sz="3000" b="1" dirty="0" smtClean="0">
                <a:solidFill>
                  <a:srgbClr val="FF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একজন </a:t>
            </a:r>
            <a:r>
              <a:rPr lang="bn-BD" sz="3000" b="1" dirty="0">
                <a:solidFill>
                  <a:srgbClr val="FF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সফল শিক্ষকের </a:t>
            </a:r>
            <a:r>
              <a:rPr lang="bn-BD" sz="3000" dirty="0">
                <a:solidFill>
                  <a:srgbClr val="FF0000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শিক্ষাক্রম</a:t>
            </a:r>
            <a:r>
              <a:rPr lang="bn-BD" sz="3000" b="1" dirty="0">
                <a:solidFill>
                  <a:srgbClr val="FF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সম্পর্কে পরিপূর্ণ ধারণা থাকা আবশ্যক।</a:t>
            </a:r>
            <a:endParaRPr lang="en-US" sz="3000" b="1" dirty="0">
              <a:solidFill>
                <a:srgbClr val="FF0000"/>
              </a:solidFill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bn-BD" sz="30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শিক্ষার্থীর শিক্ষা জীবনের বিশেষ স্তরের একটা সুনির্দিষ্ট সময়ের জন্য পঠিতব্য বিষয়ের তালিকা তৈরি করা হয় এবং উক্ত তালিকা থেকে জ্ঞান আহরণের যে </a:t>
            </a:r>
            <a:r>
              <a:rPr lang="bn-BD" sz="3000" dirty="0">
                <a:solidFill>
                  <a:srgbClr val="0070C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পদ্ধতি বা কৌশল প্রয়োগ </a:t>
            </a:r>
            <a:r>
              <a:rPr lang="bn-BD" sz="30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 হয় তার সামগ্রিক রূপটাই শিক্ষাক্রম</a:t>
            </a:r>
            <a:r>
              <a:rPr lang="bn-BD" sz="30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000" dirty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83140" y="47773"/>
            <a:ext cx="5854890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grhaOMJ" panose="00000400000000000000" pitchFamily="2" charset="0"/>
                <a:ea typeface="Calibri" panose="020F0502020204030204" pitchFamily="34" charset="0"/>
                <a:cs typeface="MogrhaOMJ" panose="00000400000000000000" pitchFamily="2" charset="0"/>
              </a:rPr>
              <a:t>শিক্ষাক্রম</a:t>
            </a:r>
            <a:endParaRPr lang="en-US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grhaOMJ" panose="00000400000000000000" pitchFamily="2" charset="0"/>
              <a:cs typeface="MogrhaOMJ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29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735" y="1034900"/>
            <a:ext cx="8772525" cy="55043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bn-BD" sz="36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নির্দিষ্ট </a:t>
            </a:r>
            <a:r>
              <a:rPr lang="bn-BD" sz="3600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স্তরে</a:t>
            </a:r>
            <a:r>
              <a:rPr lang="bn-BD" sz="36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নির্দিষ্ট </a:t>
            </a:r>
            <a:r>
              <a:rPr lang="bn-BD" sz="3600" dirty="0">
                <a:solidFill>
                  <a:srgbClr val="00206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সময়ের</a:t>
            </a:r>
            <a:r>
              <a:rPr lang="bn-BD" sz="36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জন্য শিক্ষার পরিপূর্ণ রূপরেখা</a:t>
            </a:r>
            <a:r>
              <a:rPr lang="bn-BD" sz="36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নির্দিষ্ট </a:t>
            </a:r>
            <a:r>
              <a:rPr lang="bn-BD" sz="3600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স্তর,</a:t>
            </a: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নির্দিষ্ট সময়,</a:t>
            </a: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dirty="0">
                <a:solidFill>
                  <a:schemeClr val="accent2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বয়স,</a:t>
            </a: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আগ্রহ,</a:t>
            </a: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dirty="0">
                <a:solidFill>
                  <a:schemeClr val="accent1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মেধা,</a:t>
            </a: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dirty="0">
                <a:solidFill>
                  <a:srgbClr val="008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গ্রহণক্ষমতা, </a:t>
            </a:r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বিষয়,</a:t>
            </a: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শিখন উদ্দেশ্য, </a:t>
            </a:r>
            <a:r>
              <a:rPr lang="bn-BD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বিষয়বস্তু,</a:t>
            </a: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শেখন-শেখানো কৌশল, </a:t>
            </a:r>
            <a:r>
              <a:rPr lang="bn-BD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উপকরণ,</a:t>
            </a: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dirty="0">
                <a:solidFill>
                  <a:schemeClr val="accent4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মূল্যায়ন,</a:t>
            </a: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dirty="0">
                <a:solidFill>
                  <a:schemeClr val="accent1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শিক্ষকদের প্রশিক্ষণ ব্যবস্থা,</a:t>
            </a: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dirty="0">
                <a:solidFill>
                  <a:schemeClr val="accent5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উত্তম শিক্ষাদানের মূলসূত্র</a:t>
            </a: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bn-BD" sz="3600" dirty="0">
                <a:solidFill>
                  <a:schemeClr val="accent2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শিক্ষকদের যোগ্যতা,</a:t>
            </a: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 শিক্ষাক্রমের গুণগতমান নিয়ন্ত্রণ, </a:t>
            </a:r>
            <a:r>
              <a:rPr lang="bn-BD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মূল্যবোধ (রাষ্ট্রীয় ও ধর্মীয়),</a:t>
            </a: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 চেতনা (জাতীয় ও চেতনা), </a:t>
            </a:r>
            <a:r>
              <a:rPr lang="bn-BD" sz="3600" dirty="0">
                <a:solidFill>
                  <a:schemeClr val="accent2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বিশ্বাস,</a:t>
            </a: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দক্ষতা,</a:t>
            </a: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নৈতিকতাবোধ</a:t>
            </a: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 যাবতীয় কর্মকান্ডই স্থান পায়</a:t>
            </a:r>
            <a:r>
              <a:rPr lang="bn-BD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83140" y="47773"/>
            <a:ext cx="5854890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grhaOMJ" panose="00000400000000000000" pitchFamily="2" charset="0"/>
                <a:ea typeface="Calibri" panose="020F0502020204030204" pitchFamily="34" charset="0"/>
                <a:cs typeface="MogrhaOMJ" panose="00000400000000000000" pitchFamily="2" charset="0"/>
              </a:rPr>
              <a:t>শিক্ষাক্রম</a:t>
            </a:r>
            <a:endParaRPr lang="en-US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grhaOMJ" panose="00000400000000000000" pitchFamily="2" charset="0"/>
              <a:cs typeface="MogrhaOMJ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788" y="105505"/>
            <a:ext cx="5800299" cy="72316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3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nSenHandwriting" pitchFamily="2" charset="0"/>
                <a:cs typeface="BenSenHandwriting" pitchFamily="2" charset="0"/>
              </a:rPr>
              <a:t>বিষয়ভিত্তিক শিক্ষাক্রম</a:t>
            </a:r>
            <a:endParaRPr lang="en-US" sz="36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nSenHandwriting" pitchFamily="2" charset="0"/>
              <a:cs typeface="BenSenHandwriting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85823"/>
            <a:ext cx="8839200" cy="5872161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bn-BD" u="sng" dirty="0" smtClean="0">
                <a:ln w="1905">
                  <a:noFill/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nSenHandwriting" pitchFamily="2" charset="0"/>
                <a:cs typeface="BenSenHandwriting" pitchFamily="2" charset="0"/>
              </a:rPr>
              <a:t>বিষয়ভিত্তিক </a:t>
            </a:r>
            <a:r>
              <a:rPr lang="bn-BD" u="sng" dirty="0">
                <a:ln w="1905">
                  <a:noFill/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nSenHandwriting" pitchFamily="2" charset="0"/>
                <a:cs typeface="BenSenHandwriting" pitchFamily="2" charset="0"/>
              </a:rPr>
              <a:t>শিক্ষাক্রমের প্রধান অংশ</a:t>
            </a:r>
            <a:endParaRPr lang="en-US" u="sng" dirty="0">
              <a:ln w="1905">
                <a:noFill/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nSenHandwriting" pitchFamily="2" charset="0"/>
              <a:cs typeface="BenSenHandwriting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dirty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BenSenHandwriting" pitchFamily="2" charset="0"/>
                <a:cs typeface="BenSenHandwriting" pitchFamily="2" charset="0"/>
              </a:rPr>
              <a:t>প্রতিটি বিষয়ের শিক্ষাক্রম প্রধান অংশ এবং বিষয়ভিত্তিক শিক্ষাক্রম অংশে বিভাজন করে বিন্যস্ত করা হয়েছে। শিক্ষাক্রমের এই প্রধান অংশ অনেকগুলো </a:t>
            </a:r>
            <a:r>
              <a:rPr lang="bn-BD" dirty="0">
                <a:ln w="10541" cmpd="sng">
                  <a:noFill/>
                  <a:prstDash val="solid"/>
                </a:ln>
                <a:solidFill>
                  <a:srgbClr val="C00000"/>
                </a:solidFill>
                <a:effectLst/>
                <a:latin typeface="BenSenHandwriting" pitchFamily="2" charset="0"/>
                <a:cs typeface="BenSenHandwriting" pitchFamily="2" charset="0"/>
              </a:rPr>
              <a:t>উপাদানের</a:t>
            </a:r>
            <a:r>
              <a:rPr lang="bn-BD" dirty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BenSenHandwriting" pitchFamily="2" charset="0"/>
                <a:cs typeface="BenSenHandwriting" pitchFamily="2" charset="0"/>
              </a:rPr>
              <a:t> সমন্বয়ে গঠিত। </a:t>
            </a:r>
            <a:endParaRPr lang="bn-BD" dirty="0" smtClean="0">
              <a:ln w="10541" cmpd="sng">
                <a:noFill/>
                <a:prstDash val="solid"/>
              </a:ln>
              <a:solidFill>
                <a:schemeClr val="tx1"/>
              </a:solidFill>
              <a:effectLst/>
              <a:latin typeface="BenSenHandwriting" pitchFamily="2" charset="0"/>
              <a:cs typeface="BenSenHandwriting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effectLst/>
                <a:latin typeface="BenSenHandwriting" pitchFamily="2" charset="0"/>
                <a:cs typeface="BenSenHandwriting" pitchFamily="2" charset="0"/>
              </a:rPr>
              <a:t>উপাদানসমূহ </a:t>
            </a:r>
            <a:r>
              <a:rPr lang="bn-BD" dirty="0">
                <a:ln w="10541" cmpd="sng">
                  <a:noFill/>
                  <a:prstDash val="solid"/>
                </a:ln>
                <a:solidFill>
                  <a:srgbClr val="0070C0"/>
                </a:solidFill>
                <a:effectLst/>
                <a:latin typeface="BenSenHandwriting" pitchFamily="2" charset="0"/>
                <a:cs typeface="BenSenHandwriting" pitchFamily="2" charset="0"/>
              </a:rPr>
              <a:t>হচ্ছে-</a:t>
            </a:r>
            <a:endParaRPr lang="en-US" dirty="0">
              <a:ln w="10541" cmpd="sng">
                <a:noFill/>
                <a:prstDash val="solid"/>
              </a:ln>
              <a:solidFill>
                <a:srgbClr val="0070C0"/>
              </a:solidFill>
              <a:effectLst/>
              <a:latin typeface="BenSenHandwriting" pitchFamily="2" charset="0"/>
              <a:cs typeface="BenSenHandwriting" pitchFamily="2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bn-BD" sz="2800" dirty="0">
                <a:ln w="1905">
                  <a:noFill/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nSenHandwriting" pitchFamily="2" charset="0"/>
                <a:cs typeface="BenSenHandwriting" pitchFamily="2" charset="0"/>
              </a:rPr>
              <a:t>ভূমিকা</a:t>
            </a:r>
            <a:endParaRPr lang="en-US" sz="2800" dirty="0">
              <a:ln w="1905">
                <a:noFill/>
              </a:ln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nSenHandwriting" pitchFamily="2" charset="0"/>
              <a:cs typeface="BenSenHandwriting" pitchFamily="2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bn-BD" sz="2800" dirty="0">
                <a:ln w="10541" cmpd="sng">
                  <a:noFill/>
                  <a:prstDash val="solid"/>
                </a:ln>
                <a:solidFill>
                  <a:srgbClr val="C00000"/>
                </a:solidFill>
                <a:effectLst/>
                <a:latin typeface="BenSenHandwriting" pitchFamily="2" charset="0"/>
                <a:cs typeface="BenSenHandwriting" pitchFamily="2" charset="0"/>
              </a:rPr>
              <a:t>স্তরভিত্তিক শিক্ষার উদ্দেশ্য</a:t>
            </a:r>
            <a:endParaRPr lang="en-US" sz="280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BenSenHandwriting" pitchFamily="2" charset="0"/>
              <a:cs typeface="BenSenHandwriting" pitchFamily="2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bn-BD" sz="2800" dirty="0">
                <a:ln w="1905">
                  <a:noFill/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nSenHandwriting" pitchFamily="2" charset="0"/>
                <a:cs typeface="BenSenHandwriting" pitchFamily="2" charset="0"/>
              </a:rPr>
              <a:t>বিষয়ভিত্তিক উদ্দেশ্য</a:t>
            </a:r>
            <a:endParaRPr lang="en-US" sz="2800" dirty="0">
              <a:ln w="1905">
                <a:noFill/>
              </a:ln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nSenHandwriting" pitchFamily="2" charset="0"/>
              <a:cs typeface="BenSenHandwriting" pitchFamily="2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bn-BD" sz="2800" dirty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BenSenHandwriting" pitchFamily="2" charset="0"/>
                <a:cs typeface="BenSenHandwriting" pitchFamily="2" charset="0"/>
              </a:rPr>
              <a:t>প্রান্তিক শিখনফল</a:t>
            </a:r>
            <a:endParaRPr lang="en-US" sz="280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BenSenHandwriting" pitchFamily="2" charset="0"/>
              <a:cs typeface="BenSenHandwriting" pitchFamily="2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bn-BD" sz="2800" dirty="0">
                <a:ln w="1905">
                  <a:noFill/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nSenHandwriting" pitchFamily="2" charset="0"/>
                <a:cs typeface="BenSenHandwriting" pitchFamily="2" charset="0"/>
              </a:rPr>
              <a:t>শিখন শেখানো কার্যাবলি</a:t>
            </a:r>
            <a:endParaRPr lang="en-US" sz="2800" dirty="0">
              <a:ln w="1905">
                <a:noFill/>
              </a:ln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nSenHandwriting" pitchFamily="2" charset="0"/>
              <a:cs typeface="BenSenHandwriting" pitchFamily="2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bn-BD" sz="2800" dirty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BenSenHandwriting" pitchFamily="2" charset="0"/>
                <a:cs typeface="BenSenHandwriting" pitchFamily="2" charset="0"/>
              </a:rPr>
              <a:t>মূল্যায়ন নির্দেশনা</a:t>
            </a:r>
            <a:endParaRPr lang="en-US" sz="2800" dirty="0">
              <a:ln w="10541" cmpd="sng">
                <a:noFill/>
                <a:prstDash val="solid"/>
              </a:ln>
              <a:solidFill>
                <a:srgbClr val="002060"/>
              </a:solidFill>
              <a:effectLst/>
              <a:latin typeface="BenSenHandwriting" pitchFamily="2" charset="0"/>
              <a:cs typeface="BenSenHandwriting" pitchFamily="2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bn-BD" sz="2800" dirty="0">
                <a:ln w="1905">
                  <a:noFill/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nSenHandwriting" pitchFamily="2" charset="0"/>
                <a:cs typeface="BenSenHandwriting" pitchFamily="2" charset="0"/>
              </a:rPr>
              <a:t>সময় ও বন্টন </a:t>
            </a:r>
            <a:endParaRPr lang="en-US" sz="2800" dirty="0">
              <a:ln w="1905">
                <a:noFill/>
              </a:ln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nSenHandwriting" pitchFamily="2" charset="0"/>
              <a:cs typeface="BenSenHandwriting" pitchFamily="2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bn-BD" sz="2800" dirty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BenSenHandwriting" pitchFamily="2" charset="0"/>
                <a:cs typeface="BenSenHandwriting" pitchFamily="2" charset="0"/>
              </a:rPr>
              <a:t>(এক্ষেত্রে শিক্ষাক্রম অনুসরণীয়</a:t>
            </a:r>
            <a:r>
              <a:rPr lang="bn-BD" sz="2800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BenSenHandwriting" pitchFamily="2" charset="0"/>
                <a:cs typeface="BenSenHandwriting" pitchFamily="2" charset="0"/>
              </a:rPr>
              <a:t>)</a:t>
            </a:r>
            <a:endParaRPr lang="en-US" sz="2800" dirty="0">
              <a:ln w="10541" cmpd="sng">
                <a:noFill/>
                <a:prstDash val="solid"/>
              </a:ln>
              <a:solidFill>
                <a:schemeClr val="tx1"/>
              </a:solidFill>
              <a:effectLst/>
              <a:latin typeface="BenSenHandwriting" pitchFamily="2" charset="0"/>
              <a:cs typeface="BenSenHandwrit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00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3223</TotalTime>
  <Words>578</Words>
  <Application>Microsoft Office PowerPoint</Application>
  <PresentationFormat>On-screen Show (4:3)</PresentationFormat>
  <Paragraphs>94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28 Days Later</vt:lpstr>
      <vt:lpstr>Arial</vt:lpstr>
      <vt:lpstr>BenSenHandwriting</vt:lpstr>
      <vt:lpstr>BhagirathiMJ</vt:lpstr>
      <vt:lpstr>Calibri</vt:lpstr>
      <vt:lpstr>Calibri Light</vt:lpstr>
      <vt:lpstr>ChandrabatiMatraOMJ</vt:lpstr>
      <vt:lpstr>Kalpurush</vt:lpstr>
      <vt:lpstr>MogrhaOMJ</vt:lpstr>
      <vt:lpstr>NikoshBAN</vt:lpstr>
      <vt:lpstr>SabrenaTonnyMJ</vt:lpstr>
      <vt:lpstr>SolaimanLipi</vt:lpstr>
      <vt:lpstr>SutonnyLalMJ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বিষয়ভিত্তিক শিক্ষাক্রম</vt:lpstr>
      <vt:lpstr>PowerPoint Presentation</vt:lpstr>
      <vt:lpstr>শিক্ষক শিক্ষাক্রম নির্দেশিকা কেন?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একুশ শতকের শিক্ষকদের যে বিশেষ দক্ষতাসমূহ থাকা আবশ্যক 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Sazzad</dc:creator>
  <cp:lastModifiedBy>HM Sazzad</cp:lastModifiedBy>
  <cp:revision>185</cp:revision>
  <dcterms:created xsi:type="dcterms:W3CDTF">2018-10-05T04:29:45Z</dcterms:created>
  <dcterms:modified xsi:type="dcterms:W3CDTF">2022-01-31T16:22:43Z</dcterms:modified>
</cp:coreProperties>
</file>