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9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6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1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3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6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8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9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7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7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41D5-287B-499C-B4B4-440CAC9B5E78}" type="datetimeFigureOut">
              <a:rPr lang="en-US" smtClean="0"/>
              <a:t>31-Jan-22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السلام عليكم ورحمة الله</a:t>
            </a:r>
            <a:br>
              <a:rPr lang="ar-SA" dirty="0"/>
            </a:br>
            <a:r>
              <a:rPr lang="ar-SA" dirty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549" y="350996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2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957" y="2040184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15036" y="1789383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الإسلا 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159466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25" y="895003"/>
            <a:ext cx="71449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عنوان الدرس</a:t>
            </a:r>
          </a:p>
          <a:p>
            <a:endParaRPr lang="ar-SA" sz="4400" dirty="0"/>
          </a:p>
          <a:p>
            <a:r>
              <a:rPr lang="ar-SA" sz="4400" dirty="0"/>
              <a:t>الصف العاشر</a:t>
            </a:r>
          </a:p>
          <a:p>
            <a:endParaRPr lang="ar-SA" sz="4400" dirty="0"/>
          </a:p>
          <a:p>
            <a:r>
              <a:rPr lang="ar-SA" sz="4400" dirty="0"/>
              <a:t>الورقة الثانية للأدب العربي</a:t>
            </a:r>
          </a:p>
          <a:p>
            <a:endParaRPr lang="ar-SA" sz="4400" dirty="0"/>
          </a:p>
          <a:p>
            <a:r>
              <a:rPr lang="ar-SA" sz="4400" dirty="0"/>
              <a:t>الصرف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389" y="345053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23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54" y="1403797"/>
            <a:ext cx="57439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اعلان الدرس </a:t>
            </a:r>
            <a:r>
              <a:rPr lang="ar-SA" sz="5400" dirty="0"/>
              <a:t>:     </a:t>
            </a:r>
          </a:p>
          <a:p>
            <a:endParaRPr lang="ar-SA" sz="5400" dirty="0"/>
          </a:p>
          <a:p>
            <a:endParaRPr lang="ar-SA" sz="5400" dirty="0"/>
          </a:p>
          <a:p>
            <a:r>
              <a:rPr lang="ar-SA" sz="5400" dirty="0"/>
              <a:t>   </a:t>
            </a:r>
            <a:r>
              <a:rPr lang="ar-SA" sz="4400" dirty="0"/>
              <a:t>اسم الفاعل      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320" y="262256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3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34096" y="386366"/>
            <a:ext cx="686444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النتائج من الدرس         </a:t>
            </a:r>
          </a:p>
          <a:p>
            <a:endParaRPr lang="ar-SA" dirty="0"/>
          </a:p>
          <a:p>
            <a:r>
              <a:rPr lang="ar-SA" sz="3600" dirty="0"/>
              <a:t>يستطيع الطلاب بعد انتهاء هذا الدرس</a:t>
            </a:r>
          </a:p>
          <a:p>
            <a:endParaRPr lang="ar-SA" sz="3600" dirty="0"/>
          </a:p>
          <a:p>
            <a:r>
              <a:rPr lang="ar-SA" sz="3600" dirty="0"/>
              <a:t>ان يبينوا  اسم الفاعل   </a:t>
            </a:r>
          </a:p>
          <a:p>
            <a:r>
              <a:rPr lang="ar-SA" sz="3600" dirty="0"/>
              <a:t> </a:t>
            </a:r>
          </a:p>
          <a:p>
            <a:r>
              <a:rPr lang="ar-SA" sz="3600" dirty="0"/>
              <a:t>ان يقولوا    كيف يصاغ اسم الفاعل</a:t>
            </a:r>
          </a:p>
          <a:p>
            <a:endParaRPr lang="ar-SA" sz="3600" dirty="0"/>
          </a:p>
          <a:p>
            <a:r>
              <a:rPr lang="ar-SA" sz="3600" dirty="0"/>
              <a:t>ان  يقولوا امثلة  اسم الفاعل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478" y="300822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4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175" y="1166842"/>
            <a:ext cx="92083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solidFill>
                  <a:srgbClr val="00B050"/>
                </a:solidFill>
              </a:rPr>
              <a:t>تعر</a:t>
            </a:r>
            <a:r>
              <a:rPr lang="ar-SA" sz="2000" dirty="0">
                <a:solidFill>
                  <a:srgbClr val="00B050"/>
                </a:solidFill>
              </a:rPr>
              <a:t>يف اسم الفاعل : </a:t>
            </a:r>
          </a:p>
          <a:p>
            <a:endParaRPr lang="ar-SA" sz="2000" dirty="0">
              <a:solidFill>
                <a:srgbClr val="00B050"/>
              </a:solidFill>
            </a:endParaRPr>
          </a:p>
          <a:p>
            <a:r>
              <a:rPr lang="ar-SA" sz="2400" dirty="0">
                <a:solidFill>
                  <a:srgbClr val="00B050"/>
                </a:solidFill>
              </a:rPr>
              <a:t>اسم الفاعل هو اسم مشتق من الفعل التصرف  للدلالة علي من فعل الفعل – </a:t>
            </a:r>
          </a:p>
          <a:p>
            <a:endParaRPr lang="ar-SA" sz="2400" dirty="0">
              <a:solidFill>
                <a:srgbClr val="00B050"/>
              </a:solidFill>
            </a:endParaRPr>
          </a:p>
          <a:p>
            <a:r>
              <a:rPr lang="ar-SA" sz="2400" dirty="0">
                <a:solidFill>
                  <a:srgbClr val="00B050"/>
                </a:solidFill>
              </a:rPr>
              <a:t>صوغه :1 </a:t>
            </a:r>
          </a:p>
          <a:p>
            <a:endParaRPr lang="ar-SA" sz="2400" dirty="0">
              <a:solidFill>
                <a:srgbClr val="00B050"/>
              </a:solidFill>
            </a:endParaRPr>
          </a:p>
          <a:p>
            <a:r>
              <a:rPr lang="ar-SA" sz="2400" dirty="0">
                <a:solidFill>
                  <a:srgbClr val="00B050"/>
                </a:solidFill>
              </a:rPr>
              <a:t>يصاغ اسم الفاعل علي وجهين : </a:t>
            </a:r>
          </a:p>
          <a:p>
            <a:r>
              <a:rPr lang="ar-SA" sz="2400" dirty="0">
                <a:solidFill>
                  <a:srgbClr val="00B050"/>
                </a:solidFill>
              </a:rPr>
              <a:t> من الفعل الثلاثي علي وزن (فاعل)  نحو : ضرب – ضارب –وقف – واقف – اخذ – أخذ </a:t>
            </a:r>
          </a:p>
          <a:p>
            <a:r>
              <a:rPr lang="ar-SA" sz="2400" dirty="0">
                <a:solidFill>
                  <a:srgbClr val="00B050"/>
                </a:solidFill>
              </a:rPr>
              <a:t>قال – قائل – بغي باغ أتي أت  خوى –خاو – وقي – واق -  </a:t>
            </a:r>
          </a:p>
          <a:p>
            <a:endParaRPr lang="ar-SA" sz="2400" dirty="0">
              <a:solidFill>
                <a:srgbClr val="00B050"/>
              </a:solidFill>
            </a:endParaRPr>
          </a:p>
          <a:p>
            <a:r>
              <a:rPr lang="ar-SA" sz="2400" dirty="0">
                <a:solidFill>
                  <a:srgbClr val="00B050"/>
                </a:solidFill>
              </a:rPr>
              <a:t>ومنه قوله تعا لي : (رب اجعل هذا البلد أمنا ) </a:t>
            </a:r>
          </a:p>
          <a:p>
            <a:r>
              <a:rPr lang="ar-SA" sz="2400" dirty="0">
                <a:solidFill>
                  <a:srgbClr val="00B050"/>
                </a:solidFill>
              </a:rPr>
              <a:t> وقوله تعالي : (ربنا ما خلقت هذا باطلا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707" y="4012507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2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05307" y="25758"/>
            <a:ext cx="9885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000" dirty="0">
                <a:solidFill>
                  <a:srgbClr val="00B050"/>
                </a:solidFill>
              </a:rPr>
              <a:t>2- ومن الفعل المزيد : </a:t>
            </a:r>
          </a:p>
          <a:p>
            <a:endParaRPr lang="ar-SA" sz="1000" dirty="0">
              <a:solidFill>
                <a:srgbClr val="00B050"/>
              </a:solidFill>
            </a:endParaRPr>
          </a:p>
          <a:p>
            <a:r>
              <a:rPr lang="ar-SA" sz="1000" dirty="0">
                <a:solidFill>
                  <a:srgbClr val="00B050"/>
                </a:solidFill>
              </a:rPr>
              <a:t>يصاغ اسم الفاعل من الفعل غير الثلاثي (المزيد)  علي وزن الفعل المضارع </a:t>
            </a:r>
          </a:p>
          <a:p>
            <a:endParaRPr lang="ar-SA" sz="1000" dirty="0">
              <a:solidFill>
                <a:srgbClr val="00B050"/>
              </a:solidFill>
            </a:endParaRPr>
          </a:p>
          <a:p>
            <a:r>
              <a:rPr lang="ar-SA" sz="1000" dirty="0">
                <a:solidFill>
                  <a:srgbClr val="00B050"/>
                </a:solidFill>
              </a:rPr>
              <a:t> مع إبدال حرف المضارعة  ميما مضمومة وكسر ما قبل الأخر –مثل: </a:t>
            </a:r>
          </a:p>
          <a:p>
            <a:r>
              <a:rPr lang="ar-SA" sz="1000" dirty="0">
                <a:solidFill>
                  <a:srgbClr val="00B050"/>
                </a:solidFill>
              </a:rPr>
              <a:t>أطمئن – مطمئن – أنكسر- منكسر –أستعمل – مستعمل –</a:t>
            </a:r>
          </a:p>
          <a:p>
            <a:endParaRPr lang="ar-SA" sz="1000" dirty="0">
              <a:solidFill>
                <a:srgbClr val="00B050"/>
              </a:solidFill>
            </a:endParaRPr>
          </a:p>
          <a:p>
            <a:r>
              <a:rPr lang="ar-SA" sz="1000" dirty="0">
                <a:solidFill>
                  <a:srgbClr val="00B050"/>
                </a:solidFill>
              </a:rPr>
              <a:t>ومنه قوله تعالي: ولعبد مؤمن خير من مشرك –</a:t>
            </a:r>
          </a:p>
          <a:p>
            <a:endParaRPr lang="ar-SA" sz="1000" dirty="0">
              <a:solidFill>
                <a:srgbClr val="00B050"/>
              </a:solidFill>
            </a:endParaRPr>
          </a:p>
          <a:p>
            <a:r>
              <a:rPr lang="ar-SA" sz="1000" dirty="0">
                <a:solidFill>
                  <a:srgbClr val="00B050"/>
                </a:solidFill>
              </a:rPr>
              <a:t>وقوله تعالي: (اهدنا الصراط المستقيم </a:t>
            </a:r>
            <a:r>
              <a:rPr lang="ar-SA" dirty="0"/>
              <a:t>-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283" y="394703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675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704" y="1468191"/>
            <a:ext cx="6864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600" dirty="0"/>
              <a:t>الى اللقاء</a:t>
            </a:r>
          </a:p>
          <a:p>
            <a:endParaRPr lang="ar-SA" sz="6600" dirty="0"/>
          </a:p>
          <a:p>
            <a:r>
              <a:rPr lang="ar-SA" sz="66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144" y="342034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81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mozibur rahman</cp:lastModifiedBy>
  <cp:revision>19</cp:revision>
  <dcterms:created xsi:type="dcterms:W3CDTF">2020-12-12T07:03:30Z</dcterms:created>
  <dcterms:modified xsi:type="dcterms:W3CDTF">2022-01-31T14:42:01Z</dcterms:modified>
</cp:coreProperties>
</file>