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58" r:id="rId5"/>
    <p:sldId id="259" r:id="rId6"/>
    <p:sldId id="264" r:id="rId7"/>
    <p:sldId id="263" r:id="rId8"/>
    <p:sldId id="260" r:id="rId9"/>
    <p:sldId id="261" r:id="rId10"/>
    <p:sldId id="262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32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728884" y="533400"/>
            <a:ext cx="5257800" cy="51054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ডেজী চৌধুরী</a:t>
            </a:r>
          </a:p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পূর্ণচন্দ্র সেন সারোয়াতলী</a:t>
            </a:r>
          </a:p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উচ্চ বিদ্যালয়</a:t>
            </a:r>
          </a:p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বোয়ালখালী,চট্টগ্রাম।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7" t="8387" r="15973" b="15914"/>
          <a:stretch/>
        </p:blipFill>
        <p:spPr>
          <a:xfrm>
            <a:off x="533400" y="550606"/>
            <a:ext cx="2861187" cy="5191433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5638800"/>
            <a:ext cx="3953701" cy="960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869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0"/>
            <a:ext cx="8915400" cy="6858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3581400" y="228600"/>
            <a:ext cx="2819400" cy="14478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আধুনিক যুগ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1828800"/>
            <a:ext cx="8077200" cy="47244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**	 শিল্প বিপ্লব</a:t>
            </a:r>
          </a:p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**	 তথ্য ও যোগাযোগ প্রযুক্তির উন্নয়ন</a:t>
            </a:r>
          </a:p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** 	বিভিন্ন শিল্প কারখানার বিকাশ</a:t>
            </a:r>
          </a:p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** বৃহদায়তন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বণ্টন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প্রচলন</a:t>
            </a:r>
            <a:endParaRPr lang="en-US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**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বিমা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ব্যবস্থার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সম্প্রসারণ</a:t>
            </a:r>
            <a:endParaRPr lang="en-US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**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এটিএম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প্রচলন</a:t>
            </a:r>
            <a:endParaRPr lang="en-US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**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ব্যাংকিং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প্রচলন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570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0"/>
            <a:ext cx="8991600" cy="6781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80" y="1066800"/>
            <a:ext cx="8260239" cy="4648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124200" y="2057400"/>
            <a:ext cx="2895600" cy="228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860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76200"/>
            <a:ext cx="9144000" cy="678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160563" y="533400"/>
            <a:ext cx="4038600" cy="2209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2971800"/>
            <a:ext cx="8458200" cy="32385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ব্যবসায়ের উৎপত্তি ও ক্রমবিকাশের ধারা বর্ণনা কর।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731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0"/>
            <a:ext cx="922020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567813" y="2743199"/>
            <a:ext cx="5117690" cy="266699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ব্যবসায় পরিচিতি</a:t>
            </a:r>
          </a:p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প্রথম অধ্যায়</a:t>
            </a:r>
          </a:p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নবম ওদশম শ্রেণি</a:t>
            </a:r>
          </a:p>
          <a:p>
            <a:pPr algn="ctr"/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57500" y="457200"/>
            <a:ext cx="3810000" cy="128802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2770238"/>
            <a:ext cx="1866900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102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2400"/>
            <a:ext cx="9144000" cy="6705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914400" y="457200"/>
            <a:ext cx="5943600" cy="11430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 পাঠ শেষে শিক্ষার্থীরা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2286000"/>
            <a:ext cx="8077200" cy="39624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১।ব্যবসায়ের ধারণা বর্ণনা করতে পারবে।</a:t>
            </a:r>
          </a:p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২।ব্যবসায়ের উৎপত্তি ও ক্রমবিকাশের ধারা </a:t>
            </a:r>
          </a:p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বর্ণনা করতে পারবে।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032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781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95400"/>
            <a:ext cx="2019300" cy="1276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399" y="4747597"/>
            <a:ext cx="2619375" cy="1743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213" y="2895600"/>
            <a:ext cx="2762250" cy="16573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850" y="1295400"/>
            <a:ext cx="2019300" cy="12763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74" y="5199574"/>
            <a:ext cx="2019300" cy="127635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625213" y="228600"/>
            <a:ext cx="3394587" cy="8382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ছবিগুলো দেখি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13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28600"/>
            <a:ext cx="8915400" cy="6400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47700" y="685800"/>
            <a:ext cx="7924800" cy="54864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সাধারণভাবে মুনাফা অর্জনের লক্ষ্যে </a:t>
            </a:r>
          </a:p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পরিচালিত অর্থনৈতিক কর্মকাণ্ডকে ব্যবসায়</a:t>
            </a:r>
          </a:p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বলে।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521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76200"/>
            <a:ext cx="9067800" cy="678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6200" y="609600"/>
            <a:ext cx="8915400" cy="5562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**মুনাফা অর্জনের আশায়</a:t>
            </a:r>
          </a:p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** দেশের আইনে বৈধ ও সঠিক উপায়ে পরিচালিত হতে </a:t>
            </a:r>
          </a:p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হবে।</a:t>
            </a:r>
          </a:p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** আর্থিক মূল্য থাকতে হবে।</a:t>
            </a:r>
          </a:p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** ঝুঁকির সম্পর্ক বিদ্যমান।</a:t>
            </a:r>
          </a:p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** সেবার মনোভাব,নৈতিকতা ও সামাজিক দায়বদ্ধতা।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91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0"/>
            <a:ext cx="8991600" cy="6629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1683774" y="152400"/>
            <a:ext cx="5105400" cy="1064342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ব্যবসায়ের উৎপত্তি ও ক্রমবিকাশ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3048000"/>
            <a:ext cx="8458200" cy="3352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/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** পশু শিকার</a:t>
            </a:r>
          </a:p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** মৎস্য শিকার</a:t>
            </a:r>
          </a:p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** ফলমূল আহরণ</a:t>
            </a:r>
          </a:p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** কৃষিকার্য</a:t>
            </a:r>
          </a:p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** দ্রব্য বিনিময়</a:t>
            </a:r>
          </a:p>
          <a:p>
            <a:pPr algn="ctr"/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38400" y="1676400"/>
            <a:ext cx="3429000" cy="1143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প্রাচীন যুগ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274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8610600" cy="6324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124200" y="457200"/>
            <a:ext cx="2895600" cy="838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মধ্য যুগ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1600200"/>
            <a:ext cx="8534400" cy="48006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** বিনিময়ের মাধ্যম হিসেবে দুষ্প্রাপ্য শামুক,ঝিনুক,কড়ি ও পাথর ব্যবহার</a:t>
            </a:r>
          </a:p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** বিনিময়ের মাধ্যম হিসেবে স্বর্ণ,রৌপ্য ও অন্যান্য ধাতব মুদ্রার ব্যবহার</a:t>
            </a:r>
          </a:p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** কাগজি মুদ্রার প্রচলন</a:t>
            </a:r>
          </a:p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** বাজার ও শহর সৃষ্টি</a:t>
            </a:r>
          </a:p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** ব্যবসায় সংগঠনের উদ্ভব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418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157</Words>
  <Application>Microsoft Office PowerPoint</Application>
  <PresentationFormat>On-screen Show (4:3)</PresentationFormat>
  <Paragraphs>51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28</cp:revision>
  <dcterms:created xsi:type="dcterms:W3CDTF">2006-08-16T00:00:00Z</dcterms:created>
  <dcterms:modified xsi:type="dcterms:W3CDTF">2022-01-31T11:05:54Z</dcterms:modified>
</cp:coreProperties>
</file>