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0"/>
  </p:notesMasterIdLst>
  <p:sldIdLst>
    <p:sldId id="27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15A1C-868A-4F19-A4AB-175C868F93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FDD0-5915-45A2-BBCD-20C23A54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8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A4B6C-CF9B-43B1-B4FE-B448D73649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6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01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1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59736" y="6375001"/>
            <a:ext cx="10515600" cy="523517"/>
          </a:xfrm>
          <a:prstGeom prst="rect">
            <a:avLst/>
          </a:prstGeom>
        </p:spPr>
        <p:txBody>
          <a:bodyPr/>
          <a:lstStyle>
            <a:lvl1pPr>
              <a:defRPr sz="3185" b="1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আবুল</a:t>
            </a:r>
            <a:r>
              <a:rPr lang="en-US" dirty="0" smtClean="0"/>
              <a:t> </a:t>
            </a:r>
            <a:r>
              <a:rPr lang="en-US" dirty="0" err="1" smtClean="0"/>
              <a:t>কালাম</a:t>
            </a:r>
            <a:r>
              <a:rPr lang="en-US" dirty="0" smtClean="0"/>
              <a:t> </a:t>
            </a:r>
            <a:r>
              <a:rPr lang="en-US" dirty="0" err="1" smtClean="0"/>
              <a:t>আজাদ</a:t>
            </a:r>
            <a:r>
              <a:rPr lang="en-US" dirty="0" smtClean="0"/>
              <a:t> ,</a:t>
            </a:r>
            <a:r>
              <a:rPr lang="bn-BD" dirty="0" smtClean="0"/>
              <a:t> সহকারি শিক্ষক, নাসিরাবাদ দুলাহার স প্রা বি।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3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7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0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7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6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4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1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28CC-5DBD-4BB8-9FF3-F14B25624C6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11506200" cy="63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530" y="44723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 , ২ , ৩ , ৬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81200" y="470795"/>
            <a:ext cx="2971800" cy="63783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58284" y="477617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5181600" y="1410383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১ ,  ২ , ৩ , ৪, </a:t>
            </a:r>
            <a:r>
              <a:rPr lang="en-US" sz="360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en-US" sz="360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1444020"/>
            <a:ext cx="2971800" cy="64633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১২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57800" y="144402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Oval 7"/>
          <p:cNvSpPr/>
          <p:nvPr/>
        </p:nvSpPr>
        <p:spPr>
          <a:xfrm>
            <a:off x="6640248" y="46612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Oval 8"/>
          <p:cNvSpPr/>
          <p:nvPr/>
        </p:nvSpPr>
        <p:spPr>
          <a:xfrm>
            <a:off x="6096000" y="1430384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Oval 9"/>
          <p:cNvSpPr/>
          <p:nvPr/>
        </p:nvSpPr>
        <p:spPr>
          <a:xfrm>
            <a:off x="7322212" y="44681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Oval 10"/>
          <p:cNvSpPr/>
          <p:nvPr/>
        </p:nvSpPr>
        <p:spPr>
          <a:xfrm>
            <a:off x="6834805" y="1427407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2514600" y="2242751"/>
            <a:ext cx="8534400" cy="6858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 ও ১২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১,২,৩,৬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58200" y="3461951"/>
            <a:ext cx="876300" cy="6858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05100" y="4243458"/>
            <a:ext cx="8001000" cy="15621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‘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গরিষ্ট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গ.সা.গু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8610600" y="2928551"/>
            <a:ext cx="381000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00200" y="4297118"/>
            <a:ext cx="10210800" cy="145294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গুণনীয়কগুলো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5169892" y="522586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931812" y="1426471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744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4B224A-17C4-4A49-B078-8AE2A1435C80}"/>
              </a:ext>
            </a:extLst>
          </p:cNvPr>
          <p:cNvSpPr txBox="1"/>
          <p:nvPr/>
        </p:nvSpPr>
        <p:spPr>
          <a:xfrm>
            <a:off x="1133066" y="928473"/>
            <a:ext cx="4353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এর গুণনীয়কঃ ১ , ২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54EE02-9996-4084-8900-147AE71C596D}"/>
              </a:ext>
            </a:extLst>
          </p:cNvPr>
          <p:cNvSpPr txBox="1"/>
          <p:nvPr/>
        </p:nvSpPr>
        <p:spPr>
          <a:xfrm>
            <a:off x="1133064" y="1494817"/>
            <a:ext cx="481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এর গুণনীয়কঃ ১ , ৩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38A357-0762-49C1-845A-956C59CCE298}"/>
              </a:ext>
            </a:extLst>
          </p:cNvPr>
          <p:cNvSpPr txBox="1"/>
          <p:nvPr/>
        </p:nvSpPr>
        <p:spPr>
          <a:xfrm>
            <a:off x="1133065" y="2064662"/>
            <a:ext cx="469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এর গুণনীয়কঃ ১ , ২ , ৪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F9E9ED-F50A-4848-B956-3C72AFC184FB}"/>
              </a:ext>
            </a:extLst>
          </p:cNvPr>
          <p:cNvSpPr txBox="1"/>
          <p:nvPr/>
        </p:nvSpPr>
        <p:spPr>
          <a:xfrm>
            <a:off x="1133065" y="2627288"/>
            <a:ext cx="4752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এর গুণনীয়কঃ ১ , ৫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B1BD47-CD1B-4286-870B-71EB5D370889}"/>
              </a:ext>
            </a:extLst>
          </p:cNvPr>
          <p:cNvSpPr txBox="1"/>
          <p:nvPr/>
        </p:nvSpPr>
        <p:spPr>
          <a:xfrm>
            <a:off x="6208172" y="973747"/>
            <a:ext cx="534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এর গুণনীয়কঃ ১ , ২ , ৩ , ৬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E2FD16-0378-4CD8-BED3-A27C8CE73540}"/>
              </a:ext>
            </a:extLst>
          </p:cNvPr>
          <p:cNvSpPr txBox="1"/>
          <p:nvPr/>
        </p:nvSpPr>
        <p:spPr>
          <a:xfrm>
            <a:off x="6242131" y="1502671"/>
            <a:ext cx="398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এর গুণনীয়কঃ ১ , ৭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36EAD-81DC-4A40-884C-05D93D8025ED}"/>
              </a:ext>
            </a:extLst>
          </p:cNvPr>
          <p:cNvSpPr txBox="1"/>
          <p:nvPr/>
        </p:nvSpPr>
        <p:spPr>
          <a:xfrm>
            <a:off x="6208171" y="2014509"/>
            <a:ext cx="542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গুণনীয়কঃ ১ , ২ , ৪ , ৮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D8A717-4F74-41D2-A3A8-C6ED05F55275}"/>
              </a:ext>
            </a:extLst>
          </p:cNvPr>
          <p:cNvSpPr txBox="1"/>
          <p:nvPr/>
        </p:nvSpPr>
        <p:spPr>
          <a:xfrm>
            <a:off x="6289540" y="2543433"/>
            <a:ext cx="526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এর গুণনীয়কঃ ১ , ৩ , ৯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D81D71-EBE2-4988-8223-C23D4CDA87E7}"/>
              </a:ext>
            </a:extLst>
          </p:cNvPr>
          <p:cNvSpPr txBox="1"/>
          <p:nvPr/>
        </p:nvSpPr>
        <p:spPr>
          <a:xfrm>
            <a:off x="6278844" y="3075074"/>
            <a:ext cx="588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এর গুণনীয়কঃ ১ , ২ , ৫ , ১০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551641C-F758-4666-B6C1-C3AD57ADB640}"/>
              </a:ext>
            </a:extLst>
          </p:cNvPr>
          <p:cNvSpPr txBox="1"/>
          <p:nvPr/>
        </p:nvSpPr>
        <p:spPr>
          <a:xfrm>
            <a:off x="457200" y="3671388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সংখ্যাগুলো ভালোভাবে পর্যবেক্ষণ করলে দেখা যায় যে,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, ৩ , ৫ , ৭ এর মাত্র দুইটি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গুণনীয়ক আছে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বাকী সংখ্যাগুলোর ২ এর অধিক গুণনীয়ক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FE2648-E98A-443F-B1BB-42CA93400C79}"/>
              </a:ext>
            </a:extLst>
          </p:cNvPr>
          <p:cNvSpPr txBox="1"/>
          <p:nvPr/>
        </p:nvSpPr>
        <p:spPr>
          <a:xfrm>
            <a:off x="350154" y="5311395"/>
            <a:ext cx="1129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গুণনীয়ক যদি ১ এবং ঐ সংখ্যা ( শুধু ২টি) হয়, তাহলে সংখ্যাটিকে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23A693-CC5F-4A7F-89A5-5721F93037E6}"/>
              </a:ext>
            </a:extLst>
          </p:cNvPr>
          <p:cNvSpPr txBox="1"/>
          <p:nvPr/>
        </p:nvSpPr>
        <p:spPr>
          <a:xfrm>
            <a:off x="1650481" y="5346569"/>
            <a:ext cx="8586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কোন মৌলিক সংখ্যা নয় কারণ এর মাত্র একটি গুণনীয়ক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828" y="5381742"/>
            <a:ext cx="10616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গুণনীয়ক যদি মৌলিক সংখ্যা  হয়, তাহলে গুণনীয়ককে মৌলিক উৎপাদক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8" grpId="0"/>
      <p:bldP spid="19" grpId="0"/>
      <p:bldP spid="19" grpId="1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7" r="46772" b="7398"/>
          <a:stretch/>
        </p:blipFill>
        <p:spPr>
          <a:xfrm>
            <a:off x="1833749" y="207887"/>
            <a:ext cx="1024446" cy="1082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2">
            <a:extLst>
              <a:ext uri="{FF2B5EF4-FFF2-40B4-BE49-F238E27FC236}">
                <a16:creationId xmlns=""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96495" y="319853"/>
            <a:ext cx="542687" cy="459427"/>
          </a:xfrm>
          <a:prstGeom prst="rect">
            <a:avLst/>
          </a:prstGeom>
          <a:noFill/>
        </p:spPr>
        <p:txBody>
          <a:bodyPr wrap="none" lIns="90986" tIns="45493" rIns="90986" bIns="45493" rtlCol="0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2CC30C6-A145-4474-A61F-BD15DEA6FFD1}"/>
              </a:ext>
            </a:extLst>
          </p:cNvPr>
          <p:cNvSpPr txBox="1"/>
          <p:nvPr/>
        </p:nvSpPr>
        <p:spPr>
          <a:xfrm>
            <a:off x="839182" y="1217430"/>
            <a:ext cx="10941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আলোচনা করি নিচের সংখ্যাগুলো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C4CF60-8237-4470-9A07-73E90E15CE0D}"/>
              </a:ext>
            </a:extLst>
          </p:cNvPr>
          <p:cNvSpPr txBox="1"/>
          <p:nvPr/>
        </p:nvSpPr>
        <p:spPr>
          <a:xfrm>
            <a:off x="1228865" y="2693814"/>
            <a:ext cx="8272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 মৌলিক সংখ্যা নয়, কারণ এর দুইয়ের অধিক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 আছে।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540B675-CD23-46E8-975F-86FCD8FA699E}"/>
              </a:ext>
            </a:extLst>
          </p:cNvPr>
          <p:cNvSpPr txBox="1"/>
          <p:nvPr/>
        </p:nvSpPr>
        <p:spPr>
          <a:xfrm>
            <a:off x="681843" y="2863738"/>
            <a:ext cx="1131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যদি কোন সংখ্যা মৌলিক সংখ্যা না হয়, তাহলে সংখ্যাটি হবে একাধিক সংখ্যার গুণফল।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1A4833C-4E4B-429D-9F58-C9A5EB4E8408}"/>
              </a:ext>
            </a:extLst>
          </p:cNvPr>
          <p:cNvSpPr txBox="1"/>
          <p:nvPr/>
        </p:nvSpPr>
        <p:spPr>
          <a:xfrm>
            <a:off x="1366785" y="1833445"/>
            <a:ext cx="55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521E188-986C-41EB-BF18-1FAFBF8FADDD}"/>
              </a:ext>
            </a:extLst>
          </p:cNvPr>
          <p:cNvSpPr txBox="1"/>
          <p:nvPr/>
        </p:nvSpPr>
        <p:spPr>
          <a:xfrm>
            <a:off x="2276785" y="1833443"/>
            <a:ext cx="55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25B4FF-E79C-48D2-99CF-AFFCD98FC5DB}"/>
              </a:ext>
            </a:extLst>
          </p:cNvPr>
          <p:cNvSpPr txBox="1"/>
          <p:nvPr/>
        </p:nvSpPr>
        <p:spPr>
          <a:xfrm>
            <a:off x="3186785" y="1833440"/>
            <a:ext cx="55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53C2B7B-3AC0-47E2-9800-68813429D5C0}"/>
              </a:ext>
            </a:extLst>
          </p:cNvPr>
          <p:cNvSpPr txBox="1"/>
          <p:nvPr/>
        </p:nvSpPr>
        <p:spPr>
          <a:xfrm>
            <a:off x="4992995" y="1833436"/>
            <a:ext cx="71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6105DAB-CAB7-48DA-80CB-BF57D51578FA}"/>
              </a:ext>
            </a:extLst>
          </p:cNvPr>
          <p:cNvSpPr txBox="1"/>
          <p:nvPr/>
        </p:nvSpPr>
        <p:spPr>
          <a:xfrm>
            <a:off x="5916785" y="1833434"/>
            <a:ext cx="7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7F423C3-B400-41BD-82B6-8BADBB1FB964}"/>
              </a:ext>
            </a:extLst>
          </p:cNvPr>
          <p:cNvSpPr txBox="1"/>
          <p:nvPr/>
        </p:nvSpPr>
        <p:spPr>
          <a:xfrm>
            <a:off x="6820743" y="1833434"/>
            <a:ext cx="7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228866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0C7B9E1-3125-4459-A5D9-8822D890704E}"/>
              </a:ext>
            </a:extLst>
          </p:cNvPr>
          <p:cNvSpPr txBox="1"/>
          <p:nvPr/>
        </p:nvSpPr>
        <p:spPr>
          <a:xfrm>
            <a:off x="1216691" y="2662061"/>
            <a:ext cx="934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৩৭ মৌলিক সংখ্যা , কারণ এর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ও ৩৭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F1A3330-3C05-4162-893E-C3544C56D439}"/>
              </a:ext>
            </a:extLst>
          </p:cNvPr>
          <p:cNvSpPr/>
          <p:nvPr/>
        </p:nvSpPr>
        <p:spPr>
          <a:xfrm>
            <a:off x="2132055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0C27AEA3-71E1-4C61-B3FB-CA2C14DFE7DD}"/>
              </a:ext>
            </a:extLst>
          </p:cNvPr>
          <p:cNvSpPr/>
          <p:nvPr/>
        </p:nvSpPr>
        <p:spPr>
          <a:xfrm>
            <a:off x="3138559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96DAB6CC-7FEF-4149-9CEB-47DF3D6AD7E2}"/>
              </a:ext>
            </a:extLst>
          </p:cNvPr>
          <p:cNvSpPr/>
          <p:nvPr/>
        </p:nvSpPr>
        <p:spPr>
          <a:xfrm>
            <a:off x="5025332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40815ACE-A171-4ABE-9695-3A8A9008141B}"/>
              </a:ext>
            </a:extLst>
          </p:cNvPr>
          <p:cNvSpPr/>
          <p:nvPr/>
        </p:nvSpPr>
        <p:spPr>
          <a:xfrm>
            <a:off x="5840214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114DAE05-4D58-4A67-B338-3B420BE68105}"/>
              </a:ext>
            </a:extLst>
          </p:cNvPr>
          <p:cNvSpPr/>
          <p:nvPr/>
        </p:nvSpPr>
        <p:spPr>
          <a:xfrm>
            <a:off x="6747637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89E92DD-A84A-42D7-8673-2C4F6627CF64}"/>
              </a:ext>
            </a:extLst>
          </p:cNvPr>
          <p:cNvSpPr txBox="1"/>
          <p:nvPr/>
        </p:nvSpPr>
        <p:spPr>
          <a:xfrm>
            <a:off x="1290882" y="2688638"/>
            <a:ext cx="930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৯ মৌলিক সংখ্যা নয়, কারণ  এর দুইয়ের অধিক 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 আছে।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17352E8-EB67-4D56-9A6A-28DC355718DB}"/>
              </a:ext>
            </a:extLst>
          </p:cNvPr>
          <p:cNvSpPr txBox="1"/>
          <p:nvPr/>
        </p:nvSpPr>
        <p:spPr>
          <a:xfrm>
            <a:off x="1249411" y="2702941"/>
            <a:ext cx="1113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মৌলিক সংখ্যা, কারণ এর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ও ১১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5DE1EDE-E6EC-4716-A71F-99BA56748669}"/>
              </a:ext>
            </a:extLst>
          </p:cNvPr>
          <p:cNvSpPr txBox="1"/>
          <p:nvPr/>
        </p:nvSpPr>
        <p:spPr>
          <a:xfrm>
            <a:off x="1794967" y="2682298"/>
            <a:ext cx="704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৪৩ মৌলিক সংখ্যা , কারণ এর দুইটি 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 আছে।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C39D3D7-951F-46F3-B096-0DFCD62E6E33}"/>
              </a:ext>
            </a:extLst>
          </p:cNvPr>
          <p:cNvSpPr txBox="1"/>
          <p:nvPr/>
        </p:nvSpPr>
        <p:spPr>
          <a:xfrm>
            <a:off x="1366786" y="2688068"/>
            <a:ext cx="8563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৪৯ মৌলিক সংখ্যা নয়, কারণ এর দুইয়ের অধিক 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 আছে।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9">
                <a:extLst>
                  <a:ext uri="{FF2B5EF4-FFF2-40B4-BE49-F238E27FC236}">
                    <a16:creationId xmlns="" xmlns:a16="http://schemas.microsoft.com/office/drawing/2014/main" id="{E1295D70-12EB-42E4-95D7-4839A4051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6785" y="3800714"/>
                <a:ext cx="2692068" cy="1491127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0999" tIns="45500" rIns="90999" bIns="45500" numCol="1" anchor="t" anchorCtr="0" compatLnSpc="1">
                <a:prstTxWarp prst="textNoShape">
                  <a:avLst/>
                </a:prstTxWarp>
              </a:bodyPr>
              <a:lstStyle/>
              <a:p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 = ২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295D70-12EB-42E4-95D7-4839A4051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6785" y="3800714"/>
                <a:ext cx="2692068" cy="1491127"/>
              </a:xfrm>
              <a:prstGeom prst="rect">
                <a:avLst/>
              </a:prstGeom>
              <a:blipFill rotWithShape="0">
                <a:blip r:embed="rId3"/>
                <a:stretch>
                  <a:fillRect l="-2679" t="-1992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20">
                <a:extLst>
                  <a:ext uri="{FF2B5EF4-FFF2-40B4-BE49-F238E27FC236}">
                    <a16:creationId xmlns="" xmlns:a16="http://schemas.microsoft.com/office/drawing/2014/main" id="{6A76D005-1C88-451A-BF34-90D43902D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430" y="3800715"/>
                <a:ext cx="2693648" cy="1491127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0999" tIns="45500" rIns="90999" bIns="45500" numCol="1" anchor="t" anchorCtr="0" compatLnSpc="1">
                <a:prstTxWarp prst="textNoShape">
                  <a:avLst/>
                </a:prstTxWarp>
              </a:bodyPr>
              <a:lstStyle/>
              <a:p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76D005-1C88-451A-BF34-90D43902D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0430" y="3800715"/>
                <a:ext cx="2693648" cy="1491127"/>
              </a:xfrm>
              <a:prstGeom prst="rect">
                <a:avLst/>
              </a:prstGeom>
              <a:blipFill rotWithShape="0">
                <a:blip r:embed="rId4"/>
                <a:stretch>
                  <a:fillRect l="-2679" t="-1992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22">
                <a:extLst>
                  <a:ext uri="{FF2B5EF4-FFF2-40B4-BE49-F238E27FC236}">
                    <a16:creationId xmlns="" xmlns:a16="http://schemas.microsoft.com/office/drawing/2014/main" id="{668A7162-B1C5-4B3B-AF13-EEE421A6D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1" y="3810001"/>
                <a:ext cx="3084503" cy="1491127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0999" tIns="45500" rIns="90999" bIns="455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59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8A7162-B1C5-4B3B-AF13-EEE421A6D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1" y="3810001"/>
                <a:ext cx="3084503" cy="1491127"/>
              </a:xfrm>
              <a:prstGeom prst="rect">
                <a:avLst/>
              </a:prstGeom>
              <a:blipFill rotWithShape="0">
                <a:blip r:embed="rId5"/>
                <a:stretch>
                  <a:fillRect l="-2544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281010B6-EB9B-4748-B8DA-5BB712CA0601}"/>
              </a:ext>
            </a:extLst>
          </p:cNvPr>
          <p:cNvSpPr txBox="1"/>
          <p:nvPr/>
        </p:nvSpPr>
        <p:spPr>
          <a:xfrm>
            <a:off x="696033" y="3346054"/>
            <a:ext cx="276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3E7F26F-14D8-4CE3-8B32-176638F07658}"/>
              </a:ext>
            </a:extLst>
          </p:cNvPr>
          <p:cNvSpPr txBox="1"/>
          <p:nvPr/>
        </p:nvSpPr>
        <p:spPr>
          <a:xfrm>
            <a:off x="756624" y="5746026"/>
            <a:ext cx="1059369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পদ্ধতিকে বলা হয় মৌলিক উৎপাদকে প্রকাশ। প্রত্যেক গুণনীয়ককে 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হয় মৌলিক উৎপাদক।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8042" y="5334268"/>
            <a:ext cx="11390858" cy="1200329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উৎপাদক কাকে বলে?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সংখ্যার গুণনীয়ক গুলোর মধ্যে যে গুলো মৌলিক সংখ্যা সে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 মৌলিক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8541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56" grpId="0" animBg="1"/>
      <p:bldP spid="57" grpId="0" animBg="1"/>
      <p:bldP spid="59" grpId="0" animBg="1"/>
      <p:bldP spid="60" grpId="0"/>
      <p:bldP spid="61" grpId="0"/>
      <p:bldP spid="6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w: Bent-Up 16">
            <a:extLst>
              <a:ext uri="{FF2B5EF4-FFF2-40B4-BE49-F238E27FC236}">
                <a16:creationId xmlns:a16="http://schemas.microsoft.com/office/drawing/2014/main" xmlns="" id="{96339C65-7596-4206-95D6-4B94606BFE74}"/>
              </a:ext>
            </a:extLst>
          </p:cNvPr>
          <p:cNvSpPr/>
          <p:nvPr/>
        </p:nvSpPr>
        <p:spPr>
          <a:xfrm rot="5400000">
            <a:off x="8928697" y="924770"/>
            <a:ext cx="1528796" cy="2484843"/>
          </a:xfrm>
          <a:custGeom>
            <a:avLst/>
            <a:gdLst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780955 w 2115501"/>
              <a:gd name="connsiteY7" fmla="*/ 1864855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7146 w 2115501"/>
              <a:gd name="connsiteY0" fmla="*/ 1668194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909598"/>
              <a:gd name="connsiteX1" fmla="*/ 1406785 w 2115501"/>
              <a:gd name="connsiteY1" fmla="*/ 1532246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887228"/>
              <a:gd name="connsiteX1" fmla="*/ 1406785 w 2115501"/>
              <a:gd name="connsiteY1" fmla="*/ 1532246 h 1887228"/>
              <a:gd name="connsiteX2" fmla="*/ 1517619 w 2115501"/>
              <a:gd name="connsiteY2" fmla="*/ 234356 h 1887228"/>
              <a:gd name="connsiteX3" fmla="*/ 1183074 w 2115501"/>
              <a:gd name="connsiteY3" fmla="*/ 234356 h 1887228"/>
              <a:gd name="connsiteX4" fmla="*/ 1649287 w 2115501"/>
              <a:gd name="connsiteY4" fmla="*/ 0 h 1887228"/>
              <a:gd name="connsiteX5" fmla="*/ 2115501 w 2115501"/>
              <a:gd name="connsiteY5" fmla="*/ 234356 h 1887228"/>
              <a:gd name="connsiteX6" fmla="*/ 1780955 w 2115501"/>
              <a:gd name="connsiteY6" fmla="*/ 234356 h 1887228"/>
              <a:gd name="connsiteX7" fmla="*/ 1551059 w 2115501"/>
              <a:gd name="connsiteY7" fmla="*/ 1678468 h 1887228"/>
              <a:gd name="connsiteX8" fmla="*/ 0 w 2115501"/>
              <a:gd name="connsiteY8" fmla="*/ 1864855 h 1887228"/>
              <a:gd name="connsiteX9" fmla="*/ 7146 w 2115501"/>
              <a:gd name="connsiteY9" fmla="*/ 1668194 h 1887228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19 w 2115501"/>
              <a:gd name="connsiteY2" fmla="*/ 746974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22 w 2115501"/>
              <a:gd name="connsiteY2" fmla="*/ 553011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408430"/>
              <a:gd name="connsiteX1" fmla="*/ 1406785 w 2115501"/>
              <a:gd name="connsiteY1" fmla="*/ 2044864 h 2408430"/>
              <a:gd name="connsiteX2" fmla="*/ 1517622 w 2115501"/>
              <a:gd name="connsiteY2" fmla="*/ 553011 h 2408430"/>
              <a:gd name="connsiteX3" fmla="*/ 1183074 w 2115501"/>
              <a:gd name="connsiteY3" fmla="*/ 746974 h 2408430"/>
              <a:gd name="connsiteX4" fmla="*/ 1663145 w 2115501"/>
              <a:gd name="connsiteY4" fmla="*/ 0 h 2408430"/>
              <a:gd name="connsiteX5" fmla="*/ 2115501 w 2115501"/>
              <a:gd name="connsiteY5" fmla="*/ 746974 h 2408430"/>
              <a:gd name="connsiteX6" fmla="*/ 1739394 w 2115501"/>
              <a:gd name="connsiteY6" fmla="*/ 566865 h 2408430"/>
              <a:gd name="connsiteX7" fmla="*/ 1551059 w 2115501"/>
              <a:gd name="connsiteY7" fmla="*/ 2191086 h 2408430"/>
              <a:gd name="connsiteX8" fmla="*/ 0 w 2115501"/>
              <a:gd name="connsiteY8" fmla="*/ 2377473 h 2408430"/>
              <a:gd name="connsiteX9" fmla="*/ 7146 w 2115501"/>
              <a:gd name="connsiteY9" fmla="*/ 2180812 h 240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5501" h="2408430">
                <a:moveTo>
                  <a:pt x="7146" y="2180812"/>
                </a:moveTo>
                <a:cubicBezTo>
                  <a:pt x="260082" y="2136923"/>
                  <a:pt x="1155039" y="2316164"/>
                  <a:pt x="1406785" y="2044864"/>
                </a:cubicBezTo>
                <a:cubicBezTo>
                  <a:pt x="1658531" y="1773564"/>
                  <a:pt x="1573380" y="780872"/>
                  <a:pt x="1517622" y="553011"/>
                </a:cubicBezTo>
                <a:lnTo>
                  <a:pt x="1183074" y="746974"/>
                </a:lnTo>
                <a:lnTo>
                  <a:pt x="1663145" y="0"/>
                </a:lnTo>
                <a:lnTo>
                  <a:pt x="2115501" y="746974"/>
                </a:lnTo>
                <a:lnTo>
                  <a:pt x="1739394" y="566865"/>
                </a:lnTo>
                <a:cubicBezTo>
                  <a:pt x="1663792" y="816787"/>
                  <a:pt x="1840958" y="1889318"/>
                  <a:pt x="1551059" y="2191086"/>
                </a:cubicBezTo>
                <a:cubicBezTo>
                  <a:pt x="1261160" y="2492854"/>
                  <a:pt x="276982" y="2399534"/>
                  <a:pt x="0" y="2377473"/>
                </a:cubicBezTo>
                <a:lnTo>
                  <a:pt x="7146" y="2180812"/>
                </a:lnTo>
                <a:close/>
              </a:path>
            </a:pathLst>
          </a:custGeom>
          <a:solidFill>
            <a:srgbClr val="00EA6A">
              <a:alpha val="51765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C062197-46C6-4366-94EB-903B5F435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8679796" y="1818469"/>
            <a:ext cx="2329908" cy="581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1C7A83-F9EE-446A-96F7-A227427895A2}"/>
              </a:ext>
            </a:extLst>
          </p:cNvPr>
          <p:cNvSpPr txBox="1"/>
          <p:nvPr/>
        </p:nvSpPr>
        <p:spPr>
          <a:xfrm>
            <a:off x="1905000" y="522807"/>
            <a:ext cx="933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১৮, ১২ এবং ১৪ এর লঘিষ্ঠ সাধারণ গুণিতক নির্ণয় করি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C5952B-FCBA-4F4A-8F09-B71358B005DF}"/>
              </a:ext>
            </a:extLst>
          </p:cNvPr>
          <p:cNvSpPr txBox="1"/>
          <p:nvPr/>
        </p:nvSpPr>
        <p:spPr>
          <a:xfrm>
            <a:off x="8917359" y="1371854"/>
            <a:ext cx="180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১৮,  ১২,  ১৪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8A5EF3-8D7C-474F-A915-1BFEEF6AE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8605609" y="1371852"/>
            <a:ext cx="2329908" cy="5819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2A5B1C-48FF-4A85-8606-B89CC5A865AD}"/>
              </a:ext>
            </a:extLst>
          </p:cNvPr>
          <p:cNvSpPr txBox="1"/>
          <p:nvPr/>
        </p:nvSpPr>
        <p:spPr>
          <a:xfrm>
            <a:off x="725308" y="1395507"/>
            <a:ext cx="6039747" cy="46166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সাধারণ মৌলিক উৎপাদক দ্বারা ভাগ করি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819D1F-4153-4082-AE88-77DCD6175AA5}"/>
              </a:ext>
            </a:extLst>
          </p:cNvPr>
          <p:cNvSpPr txBox="1"/>
          <p:nvPr/>
        </p:nvSpPr>
        <p:spPr>
          <a:xfrm>
            <a:off x="8392130" y="1371852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FFAD01-0DFD-4EF6-9AD4-678B39BBB0DE}"/>
              </a:ext>
            </a:extLst>
          </p:cNvPr>
          <p:cNvSpPr txBox="1"/>
          <p:nvPr/>
        </p:nvSpPr>
        <p:spPr>
          <a:xfrm>
            <a:off x="9033034" y="1782503"/>
            <a:ext cx="74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৯ ,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E7CBE98-98FD-4824-ABB4-75556B69A076}"/>
              </a:ext>
            </a:extLst>
          </p:cNvPr>
          <p:cNvSpPr txBox="1"/>
          <p:nvPr/>
        </p:nvSpPr>
        <p:spPr>
          <a:xfrm>
            <a:off x="9752104" y="1782503"/>
            <a:ext cx="75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৬ ,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DE25F1-7F4A-44B6-93C6-260C845C5FA9}"/>
              </a:ext>
            </a:extLst>
          </p:cNvPr>
          <p:cNvSpPr txBox="1"/>
          <p:nvPr/>
        </p:nvSpPr>
        <p:spPr>
          <a:xfrm>
            <a:off x="10293211" y="1789401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8D77F6-B4E2-48B1-8CEA-F389764AA0BA}"/>
              </a:ext>
            </a:extLst>
          </p:cNvPr>
          <p:cNvSpPr txBox="1"/>
          <p:nvPr/>
        </p:nvSpPr>
        <p:spPr>
          <a:xfrm>
            <a:off x="10293211" y="1789401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9EDF7BD1-67D7-4A8D-AC35-68BC8803D3B5}"/>
              </a:ext>
            </a:extLst>
          </p:cNvPr>
          <p:cNvCxnSpPr>
            <a:endCxn id="13" idx="3"/>
          </p:cNvCxnSpPr>
          <p:nvPr/>
        </p:nvCxnSpPr>
        <p:spPr>
          <a:xfrm flipH="1" flipV="1">
            <a:off x="6765054" y="1626340"/>
            <a:ext cx="1512928" cy="36491"/>
          </a:xfrm>
          <a:prstGeom prst="straightConnector1">
            <a:avLst/>
          </a:prstGeom>
          <a:ln w="57150">
            <a:solidFill>
              <a:srgbClr val="33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00CD83C-7696-4847-89F7-E7663898179D}"/>
              </a:ext>
            </a:extLst>
          </p:cNvPr>
          <p:cNvCxnSpPr>
            <a:cxnSpLocks/>
          </p:cNvCxnSpPr>
          <p:nvPr/>
        </p:nvCxnSpPr>
        <p:spPr>
          <a:xfrm flipH="1">
            <a:off x="6765056" y="2140963"/>
            <a:ext cx="1512927" cy="693721"/>
          </a:xfrm>
          <a:prstGeom prst="straightConnector1">
            <a:avLst/>
          </a:prstGeom>
          <a:ln w="57150">
            <a:solidFill>
              <a:srgbClr val="33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8834DB9-69FE-48F7-A63E-CB448CC6A346}"/>
              </a:ext>
            </a:extLst>
          </p:cNvPr>
          <p:cNvSpPr txBox="1"/>
          <p:nvPr/>
        </p:nvSpPr>
        <p:spPr>
          <a:xfrm>
            <a:off x="725308" y="2128294"/>
            <a:ext cx="6039747" cy="156966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২) যদি সবগুলো সংখ্যাকে ভাগ করার মতো কোন মৌলিক উৎপাদক না থাকে, অন্তত দুইটি সংখ্যাকে ভাগ করা যাবে এমন একটি মৌলিক সংখ্যা বের করি।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A4EC0F-94DD-48A9-BEE1-876DA7568D48}"/>
              </a:ext>
            </a:extLst>
          </p:cNvPr>
          <p:cNvSpPr txBox="1"/>
          <p:nvPr/>
        </p:nvSpPr>
        <p:spPr>
          <a:xfrm>
            <a:off x="8422977" y="1851713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320F6AB-9CB2-438A-B057-501AA8803644}"/>
              </a:ext>
            </a:extLst>
          </p:cNvPr>
          <p:cNvSpPr txBox="1"/>
          <p:nvPr/>
        </p:nvSpPr>
        <p:spPr>
          <a:xfrm>
            <a:off x="9025071" y="2252726"/>
            <a:ext cx="68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 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7A81761-8535-409C-BF48-F9820FF2AD91}"/>
              </a:ext>
            </a:extLst>
          </p:cNvPr>
          <p:cNvSpPr txBox="1"/>
          <p:nvPr/>
        </p:nvSpPr>
        <p:spPr>
          <a:xfrm>
            <a:off x="9752809" y="2252726"/>
            <a:ext cx="65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 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CB2DC49-F0A1-4919-B4A4-EF4BA3053176}"/>
              </a:ext>
            </a:extLst>
          </p:cNvPr>
          <p:cNvSpPr txBox="1"/>
          <p:nvPr/>
        </p:nvSpPr>
        <p:spPr>
          <a:xfrm>
            <a:off x="694346" y="4250809"/>
            <a:ext cx="6070708" cy="46166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অবিভাজ্য সংখ্যাটিকেও নিচে নামিয়ে আনি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017EA01-8FBE-46E7-87EC-24FAB8B87E03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6765054" y="2116793"/>
            <a:ext cx="3617880" cy="2364849"/>
          </a:xfrm>
          <a:prstGeom prst="straightConnector1">
            <a:avLst/>
          </a:prstGeom>
          <a:ln w="57150">
            <a:solidFill>
              <a:srgbClr val="33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742D574-9136-48FF-A278-26432218A705}"/>
                  </a:ext>
                </a:extLst>
              </p:cNvPr>
              <p:cNvSpPr txBox="1"/>
              <p:nvPr/>
            </p:nvSpPr>
            <p:spPr>
              <a:xfrm>
                <a:off x="725307" y="5002699"/>
                <a:ext cx="7880302" cy="46166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৪) উৎপাদকগুলো গুণ করিঃ ২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 = ২৫২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42D574-9136-48FF-A278-26432218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07" y="5002699"/>
                <a:ext cx="788030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36" t="-10526" b="-3026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7A04696-DD60-4885-A271-B33CC8F9EDB9}"/>
              </a:ext>
            </a:extLst>
          </p:cNvPr>
          <p:cNvSpPr txBox="1"/>
          <p:nvPr/>
        </p:nvSpPr>
        <p:spPr>
          <a:xfrm>
            <a:off x="725307" y="5728693"/>
            <a:ext cx="5722170" cy="46166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হলো ১৮, ১২ এবং ১৪ এর লসাগু।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96257A74-4DE3-4088-8621-7ADA491196C9}"/>
              </a:ext>
            </a:extLst>
          </p:cNvPr>
          <p:cNvCxnSpPr>
            <a:cxnSpLocks/>
          </p:cNvCxnSpPr>
          <p:nvPr/>
        </p:nvCxnSpPr>
        <p:spPr>
          <a:xfrm flipH="1">
            <a:off x="8679796" y="2670671"/>
            <a:ext cx="2040372" cy="2256194"/>
          </a:xfrm>
          <a:prstGeom prst="straightConnector1">
            <a:avLst/>
          </a:prstGeom>
          <a:ln w="57150">
            <a:solidFill>
              <a:srgbClr val="33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0" y="304994"/>
            <a:ext cx="1268477" cy="95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27238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06899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/>
      <p:bldP spid="13" grpId="0" animBg="1"/>
      <p:bldP spid="14" grpId="0"/>
      <p:bldP spid="15" grpId="0"/>
      <p:bldP spid="16" grpId="0"/>
      <p:bldP spid="17" grpId="0"/>
      <p:bldP spid="18" grpId="0"/>
      <p:bldP spid="18" grpId="1"/>
      <p:bldP spid="23" grpId="0" animBg="1"/>
      <p:bldP spid="25" grpId="0"/>
      <p:bldP spid="26" grpId="0"/>
      <p:bldP spid="27" grpId="0"/>
      <p:bldP spid="28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79736" y="2613521"/>
            <a:ext cx="3178572" cy="594775"/>
            <a:chOff x="3992451" y="3387144"/>
            <a:chExt cx="3193960" cy="5976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992451" y="3971919"/>
              <a:ext cx="3193960" cy="1287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992451" y="3387144"/>
              <a:ext cx="12879" cy="5847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492553" y="2594295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১২,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0013" y="2606356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২০,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545" y="2619150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3967" y="2594295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92951" y="3177461"/>
            <a:ext cx="3078175" cy="594775"/>
            <a:chOff x="3992451" y="3387144"/>
            <a:chExt cx="3193960" cy="597654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3992451" y="3971919"/>
              <a:ext cx="3193960" cy="1287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3992451" y="3387144"/>
              <a:ext cx="12879" cy="5847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725393" y="3086724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4547" y="3127379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29416" y="3115479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70506" y="3158011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733939" y="3766584"/>
            <a:ext cx="3012354" cy="594775"/>
            <a:chOff x="3992451" y="3387144"/>
            <a:chExt cx="3193960" cy="59765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3992451" y="3971919"/>
              <a:ext cx="3193960" cy="1287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3992451" y="3387144"/>
              <a:ext cx="12879" cy="5847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838669" y="3666182"/>
            <a:ext cx="64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2151" y="3677909"/>
            <a:ext cx="80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48669" y="3668783"/>
            <a:ext cx="91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96015" y="3740078"/>
            <a:ext cx="63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66562" y="4285996"/>
            <a:ext cx="64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42921" y="4285995"/>
            <a:ext cx="80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72404" y="4287697"/>
            <a:ext cx="63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2701" y="391860"/>
            <a:ext cx="11450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 চল এবার অংক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মনোযোগ সহকারে দেখি ও সমাধান করি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4186" y="1097744"/>
            <a:ext cx="5250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লসাগু নির্ণয় করঃ ১২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২০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২৫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92535" y="1188916"/>
            <a:ext cx="504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*  লসাগু নির্ণয় করঃ ১২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213578" y="2638375"/>
            <a:ext cx="3178572" cy="594775"/>
            <a:chOff x="3992451" y="3387144"/>
            <a:chExt cx="3193960" cy="597654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3992451" y="3971919"/>
              <a:ext cx="3193960" cy="1287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3992451" y="3387144"/>
              <a:ext cx="12879" cy="5847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8226395" y="2619150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১২,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033855" y="2631210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61372" y="2603152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77809" y="2619149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8326793" y="3202315"/>
            <a:ext cx="3078175" cy="594775"/>
            <a:chOff x="3992451" y="3387144"/>
            <a:chExt cx="3193960" cy="597654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3992451" y="3971919"/>
              <a:ext cx="3193960" cy="1287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3992451" y="3387144"/>
              <a:ext cx="12879" cy="5847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8414373" y="3124892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030240" y="3123525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735979" y="3135385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15990" y="3183621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74575" y="3760709"/>
            <a:ext cx="64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60834" y="3742096"/>
            <a:ext cx="80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762708" y="3760709"/>
            <a:ext cx="63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32701" y="5238623"/>
            <a:ext cx="61424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 লসাগু = 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	                  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30398" y="5238623"/>
            <a:ext cx="552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 লসাগু = 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×৩×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81734" y="1782177"/>
            <a:ext cx="1998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সমাধানঃ  </a:t>
            </a:r>
          </a:p>
        </p:txBody>
      </p:sp>
    </p:spTree>
    <p:extLst>
      <p:ext uri="{BB962C8B-B14F-4D97-AF65-F5344CB8AC3E}">
        <p14:creationId xmlns:p14="http://schemas.microsoft.com/office/powerpoint/2010/main" val="22043697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6" grpId="0"/>
      <p:bldP spid="40" grpId="0"/>
      <p:bldP spid="41" grpId="0"/>
      <p:bldP spid="42" grpId="0"/>
      <p:bldP spid="54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82" grpId="0"/>
      <p:bldP spid="83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F2B6B0A-93D0-444E-82CC-9E0A9CA65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t="22722" b="34470"/>
          <a:stretch/>
        </p:blipFill>
        <p:spPr>
          <a:xfrm>
            <a:off x="3875492" y="3009330"/>
            <a:ext cx="2397798" cy="549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613B80-521C-4595-AEB6-BD10A93B63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457" y1="36943" x2="67391" y2="43737"/>
                        <a14:foregroundMark x1="49022" y1="38854" x2="52500" y2="43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8644" t="4194" r="19617" b="12425"/>
          <a:stretch/>
        </p:blipFill>
        <p:spPr>
          <a:xfrm>
            <a:off x="9702799" y="-77889"/>
            <a:ext cx="2048101" cy="17653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2345CED-BF00-45ED-A4C5-D8FB3B204CEF}"/>
              </a:ext>
            </a:extLst>
          </p:cNvPr>
          <p:cNvSpPr/>
          <p:nvPr/>
        </p:nvSpPr>
        <p:spPr>
          <a:xfrm>
            <a:off x="10528367" y="197309"/>
            <a:ext cx="294820" cy="72871"/>
          </a:xfrm>
          <a:custGeom>
            <a:avLst/>
            <a:gdLst>
              <a:gd name="connsiteX0" fmla="*/ 76550 w 657575"/>
              <a:gd name="connsiteY0" fmla="*/ 69850 h 285390"/>
              <a:gd name="connsiteX1" fmla="*/ 51150 w 657575"/>
              <a:gd name="connsiteY1" fmla="*/ 76200 h 285390"/>
              <a:gd name="connsiteX2" fmla="*/ 32100 w 657575"/>
              <a:gd name="connsiteY2" fmla="*/ 88900 h 285390"/>
              <a:gd name="connsiteX3" fmla="*/ 9875 w 657575"/>
              <a:gd name="connsiteY3" fmla="*/ 114300 h 285390"/>
              <a:gd name="connsiteX4" fmla="*/ 6700 w 657575"/>
              <a:gd name="connsiteY4" fmla="*/ 180975 h 285390"/>
              <a:gd name="connsiteX5" fmla="*/ 9875 w 657575"/>
              <a:gd name="connsiteY5" fmla="*/ 193675 h 285390"/>
              <a:gd name="connsiteX6" fmla="*/ 32100 w 657575"/>
              <a:gd name="connsiteY6" fmla="*/ 209550 h 285390"/>
              <a:gd name="connsiteX7" fmla="*/ 41625 w 657575"/>
              <a:gd name="connsiteY7" fmla="*/ 219075 h 285390"/>
              <a:gd name="connsiteX8" fmla="*/ 60675 w 657575"/>
              <a:gd name="connsiteY8" fmla="*/ 228600 h 285390"/>
              <a:gd name="connsiteX9" fmla="*/ 70200 w 657575"/>
              <a:gd name="connsiteY9" fmla="*/ 234950 h 285390"/>
              <a:gd name="connsiteX10" fmla="*/ 98775 w 657575"/>
              <a:gd name="connsiteY10" fmla="*/ 244475 h 285390"/>
              <a:gd name="connsiteX11" fmla="*/ 108300 w 657575"/>
              <a:gd name="connsiteY11" fmla="*/ 254000 h 285390"/>
              <a:gd name="connsiteX12" fmla="*/ 171800 w 657575"/>
              <a:gd name="connsiteY12" fmla="*/ 263525 h 285390"/>
              <a:gd name="connsiteX13" fmla="*/ 197200 w 657575"/>
              <a:gd name="connsiteY13" fmla="*/ 269875 h 285390"/>
              <a:gd name="connsiteX14" fmla="*/ 209900 w 657575"/>
              <a:gd name="connsiteY14" fmla="*/ 273050 h 285390"/>
              <a:gd name="connsiteX15" fmla="*/ 219425 w 657575"/>
              <a:gd name="connsiteY15" fmla="*/ 276225 h 285390"/>
              <a:gd name="connsiteX16" fmla="*/ 355950 w 657575"/>
              <a:gd name="connsiteY16" fmla="*/ 279400 h 285390"/>
              <a:gd name="connsiteX17" fmla="*/ 467075 w 657575"/>
              <a:gd name="connsiteY17" fmla="*/ 269875 h 285390"/>
              <a:gd name="connsiteX18" fmla="*/ 476600 w 657575"/>
              <a:gd name="connsiteY18" fmla="*/ 263525 h 285390"/>
              <a:gd name="connsiteX19" fmla="*/ 508350 w 657575"/>
              <a:gd name="connsiteY19" fmla="*/ 260350 h 285390"/>
              <a:gd name="connsiteX20" fmla="*/ 549625 w 657575"/>
              <a:gd name="connsiteY20" fmla="*/ 250825 h 285390"/>
              <a:gd name="connsiteX21" fmla="*/ 581375 w 657575"/>
              <a:gd name="connsiteY21" fmla="*/ 241300 h 285390"/>
              <a:gd name="connsiteX22" fmla="*/ 590900 w 657575"/>
              <a:gd name="connsiteY22" fmla="*/ 234950 h 285390"/>
              <a:gd name="connsiteX23" fmla="*/ 613125 w 657575"/>
              <a:gd name="connsiteY23" fmla="*/ 228600 h 285390"/>
              <a:gd name="connsiteX24" fmla="*/ 625825 w 657575"/>
              <a:gd name="connsiteY24" fmla="*/ 219075 h 285390"/>
              <a:gd name="connsiteX25" fmla="*/ 632175 w 657575"/>
              <a:gd name="connsiteY25" fmla="*/ 209550 h 285390"/>
              <a:gd name="connsiteX26" fmla="*/ 641700 w 657575"/>
              <a:gd name="connsiteY26" fmla="*/ 203200 h 285390"/>
              <a:gd name="connsiteX27" fmla="*/ 657575 w 657575"/>
              <a:gd name="connsiteY27" fmla="*/ 184150 h 285390"/>
              <a:gd name="connsiteX28" fmla="*/ 651225 w 657575"/>
              <a:gd name="connsiteY28" fmla="*/ 149225 h 285390"/>
              <a:gd name="connsiteX29" fmla="*/ 635350 w 657575"/>
              <a:gd name="connsiteY29" fmla="*/ 127000 h 285390"/>
              <a:gd name="connsiteX30" fmla="*/ 622650 w 657575"/>
              <a:gd name="connsiteY30" fmla="*/ 98425 h 285390"/>
              <a:gd name="connsiteX31" fmla="*/ 619475 w 657575"/>
              <a:gd name="connsiteY31" fmla="*/ 85725 h 285390"/>
              <a:gd name="connsiteX32" fmla="*/ 616300 w 657575"/>
              <a:gd name="connsiteY32" fmla="*/ 76200 h 285390"/>
              <a:gd name="connsiteX33" fmla="*/ 613125 w 657575"/>
              <a:gd name="connsiteY33" fmla="*/ 50800 h 285390"/>
              <a:gd name="connsiteX34" fmla="*/ 597250 w 657575"/>
              <a:gd name="connsiteY34" fmla="*/ 0 h 285390"/>
              <a:gd name="connsiteX35" fmla="*/ 594075 w 657575"/>
              <a:gd name="connsiteY35" fmla="*/ 19050 h 285390"/>
              <a:gd name="connsiteX36" fmla="*/ 581375 w 657575"/>
              <a:gd name="connsiteY36" fmla="*/ 25400 h 285390"/>
              <a:gd name="connsiteX37" fmla="*/ 568675 w 657575"/>
              <a:gd name="connsiteY37" fmla="*/ 34925 h 285390"/>
              <a:gd name="connsiteX38" fmla="*/ 562325 w 657575"/>
              <a:gd name="connsiteY38" fmla="*/ 53975 h 285390"/>
              <a:gd name="connsiteX39" fmla="*/ 536925 w 657575"/>
              <a:gd name="connsiteY39" fmla="*/ 60325 h 285390"/>
              <a:gd name="connsiteX40" fmla="*/ 517875 w 657575"/>
              <a:gd name="connsiteY40" fmla="*/ 66675 h 285390"/>
              <a:gd name="connsiteX41" fmla="*/ 495650 w 657575"/>
              <a:gd name="connsiteY41" fmla="*/ 73025 h 285390"/>
              <a:gd name="connsiteX42" fmla="*/ 327375 w 657575"/>
              <a:gd name="connsiteY42" fmla="*/ 69850 h 285390"/>
              <a:gd name="connsiteX43" fmla="*/ 314675 w 657575"/>
              <a:gd name="connsiteY43" fmla="*/ 66675 h 285390"/>
              <a:gd name="connsiteX44" fmla="*/ 76550 w 657575"/>
              <a:gd name="connsiteY44" fmla="*/ 69850 h 285390"/>
              <a:gd name="connsiteX0" fmla="*/ 76550 w 657575"/>
              <a:gd name="connsiteY0" fmla="*/ 69850 h 285390"/>
              <a:gd name="connsiteX1" fmla="*/ 51150 w 657575"/>
              <a:gd name="connsiteY1" fmla="*/ 76200 h 285390"/>
              <a:gd name="connsiteX2" fmla="*/ 32100 w 657575"/>
              <a:gd name="connsiteY2" fmla="*/ 88900 h 285390"/>
              <a:gd name="connsiteX3" fmla="*/ 9875 w 657575"/>
              <a:gd name="connsiteY3" fmla="*/ 114300 h 285390"/>
              <a:gd name="connsiteX4" fmla="*/ 6700 w 657575"/>
              <a:gd name="connsiteY4" fmla="*/ 180975 h 285390"/>
              <a:gd name="connsiteX5" fmla="*/ 9875 w 657575"/>
              <a:gd name="connsiteY5" fmla="*/ 193675 h 285390"/>
              <a:gd name="connsiteX6" fmla="*/ 32100 w 657575"/>
              <a:gd name="connsiteY6" fmla="*/ 209550 h 285390"/>
              <a:gd name="connsiteX7" fmla="*/ 41625 w 657575"/>
              <a:gd name="connsiteY7" fmla="*/ 219075 h 285390"/>
              <a:gd name="connsiteX8" fmla="*/ 60675 w 657575"/>
              <a:gd name="connsiteY8" fmla="*/ 228600 h 285390"/>
              <a:gd name="connsiteX9" fmla="*/ 70200 w 657575"/>
              <a:gd name="connsiteY9" fmla="*/ 234950 h 285390"/>
              <a:gd name="connsiteX10" fmla="*/ 98775 w 657575"/>
              <a:gd name="connsiteY10" fmla="*/ 244475 h 285390"/>
              <a:gd name="connsiteX11" fmla="*/ 108300 w 657575"/>
              <a:gd name="connsiteY11" fmla="*/ 254000 h 285390"/>
              <a:gd name="connsiteX12" fmla="*/ 171800 w 657575"/>
              <a:gd name="connsiteY12" fmla="*/ 263525 h 285390"/>
              <a:gd name="connsiteX13" fmla="*/ 197200 w 657575"/>
              <a:gd name="connsiteY13" fmla="*/ 269875 h 285390"/>
              <a:gd name="connsiteX14" fmla="*/ 209900 w 657575"/>
              <a:gd name="connsiteY14" fmla="*/ 273050 h 285390"/>
              <a:gd name="connsiteX15" fmla="*/ 219425 w 657575"/>
              <a:gd name="connsiteY15" fmla="*/ 276225 h 285390"/>
              <a:gd name="connsiteX16" fmla="*/ 355950 w 657575"/>
              <a:gd name="connsiteY16" fmla="*/ 279400 h 285390"/>
              <a:gd name="connsiteX17" fmla="*/ 467075 w 657575"/>
              <a:gd name="connsiteY17" fmla="*/ 269875 h 285390"/>
              <a:gd name="connsiteX18" fmla="*/ 476600 w 657575"/>
              <a:gd name="connsiteY18" fmla="*/ 263525 h 285390"/>
              <a:gd name="connsiteX19" fmla="*/ 508350 w 657575"/>
              <a:gd name="connsiteY19" fmla="*/ 260350 h 285390"/>
              <a:gd name="connsiteX20" fmla="*/ 549625 w 657575"/>
              <a:gd name="connsiteY20" fmla="*/ 250825 h 285390"/>
              <a:gd name="connsiteX21" fmla="*/ 581375 w 657575"/>
              <a:gd name="connsiteY21" fmla="*/ 241300 h 285390"/>
              <a:gd name="connsiteX22" fmla="*/ 590900 w 657575"/>
              <a:gd name="connsiteY22" fmla="*/ 234950 h 285390"/>
              <a:gd name="connsiteX23" fmla="*/ 613125 w 657575"/>
              <a:gd name="connsiteY23" fmla="*/ 228600 h 285390"/>
              <a:gd name="connsiteX24" fmla="*/ 625825 w 657575"/>
              <a:gd name="connsiteY24" fmla="*/ 219075 h 285390"/>
              <a:gd name="connsiteX25" fmla="*/ 632175 w 657575"/>
              <a:gd name="connsiteY25" fmla="*/ 209550 h 285390"/>
              <a:gd name="connsiteX26" fmla="*/ 641700 w 657575"/>
              <a:gd name="connsiteY26" fmla="*/ 203200 h 285390"/>
              <a:gd name="connsiteX27" fmla="*/ 657575 w 657575"/>
              <a:gd name="connsiteY27" fmla="*/ 184150 h 285390"/>
              <a:gd name="connsiteX28" fmla="*/ 651225 w 657575"/>
              <a:gd name="connsiteY28" fmla="*/ 149225 h 285390"/>
              <a:gd name="connsiteX29" fmla="*/ 635350 w 657575"/>
              <a:gd name="connsiteY29" fmla="*/ 127000 h 285390"/>
              <a:gd name="connsiteX30" fmla="*/ 622650 w 657575"/>
              <a:gd name="connsiteY30" fmla="*/ 98425 h 285390"/>
              <a:gd name="connsiteX31" fmla="*/ 619475 w 657575"/>
              <a:gd name="connsiteY31" fmla="*/ 85725 h 285390"/>
              <a:gd name="connsiteX32" fmla="*/ 616300 w 657575"/>
              <a:gd name="connsiteY32" fmla="*/ 76200 h 285390"/>
              <a:gd name="connsiteX33" fmla="*/ 613125 w 657575"/>
              <a:gd name="connsiteY33" fmla="*/ 50800 h 285390"/>
              <a:gd name="connsiteX34" fmla="*/ 597250 w 657575"/>
              <a:gd name="connsiteY34" fmla="*/ 0 h 285390"/>
              <a:gd name="connsiteX35" fmla="*/ 594075 w 657575"/>
              <a:gd name="connsiteY35" fmla="*/ 19050 h 285390"/>
              <a:gd name="connsiteX36" fmla="*/ 581375 w 657575"/>
              <a:gd name="connsiteY36" fmla="*/ 25400 h 285390"/>
              <a:gd name="connsiteX37" fmla="*/ 568675 w 657575"/>
              <a:gd name="connsiteY37" fmla="*/ 34925 h 285390"/>
              <a:gd name="connsiteX38" fmla="*/ 562325 w 657575"/>
              <a:gd name="connsiteY38" fmla="*/ 53975 h 285390"/>
              <a:gd name="connsiteX39" fmla="*/ 536925 w 657575"/>
              <a:gd name="connsiteY39" fmla="*/ 60325 h 285390"/>
              <a:gd name="connsiteX40" fmla="*/ 517875 w 657575"/>
              <a:gd name="connsiteY40" fmla="*/ 66675 h 285390"/>
              <a:gd name="connsiteX41" fmla="*/ 495650 w 657575"/>
              <a:gd name="connsiteY41" fmla="*/ 73025 h 285390"/>
              <a:gd name="connsiteX42" fmla="*/ 327375 w 657575"/>
              <a:gd name="connsiteY42" fmla="*/ 69850 h 285390"/>
              <a:gd name="connsiteX43" fmla="*/ 314675 w 657575"/>
              <a:gd name="connsiteY43" fmla="*/ 66675 h 285390"/>
              <a:gd name="connsiteX44" fmla="*/ 76550 w 657575"/>
              <a:gd name="connsiteY44" fmla="*/ 69850 h 285390"/>
              <a:gd name="connsiteX0" fmla="*/ 76550 w 657575"/>
              <a:gd name="connsiteY0" fmla="*/ 70351 h 285891"/>
              <a:gd name="connsiteX1" fmla="*/ 51150 w 657575"/>
              <a:gd name="connsiteY1" fmla="*/ 76701 h 285891"/>
              <a:gd name="connsiteX2" fmla="*/ 32100 w 657575"/>
              <a:gd name="connsiteY2" fmla="*/ 89401 h 285891"/>
              <a:gd name="connsiteX3" fmla="*/ 9875 w 657575"/>
              <a:gd name="connsiteY3" fmla="*/ 114801 h 285891"/>
              <a:gd name="connsiteX4" fmla="*/ 6700 w 657575"/>
              <a:gd name="connsiteY4" fmla="*/ 181476 h 285891"/>
              <a:gd name="connsiteX5" fmla="*/ 9875 w 657575"/>
              <a:gd name="connsiteY5" fmla="*/ 194176 h 285891"/>
              <a:gd name="connsiteX6" fmla="*/ 32100 w 657575"/>
              <a:gd name="connsiteY6" fmla="*/ 210051 h 285891"/>
              <a:gd name="connsiteX7" fmla="*/ 41625 w 657575"/>
              <a:gd name="connsiteY7" fmla="*/ 219576 h 285891"/>
              <a:gd name="connsiteX8" fmla="*/ 60675 w 657575"/>
              <a:gd name="connsiteY8" fmla="*/ 229101 h 285891"/>
              <a:gd name="connsiteX9" fmla="*/ 70200 w 657575"/>
              <a:gd name="connsiteY9" fmla="*/ 235451 h 285891"/>
              <a:gd name="connsiteX10" fmla="*/ 98775 w 657575"/>
              <a:gd name="connsiteY10" fmla="*/ 244976 h 285891"/>
              <a:gd name="connsiteX11" fmla="*/ 108300 w 657575"/>
              <a:gd name="connsiteY11" fmla="*/ 254501 h 285891"/>
              <a:gd name="connsiteX12" fmla="*/ 171800 w 657575"/>
              <a:gd name="connsiteY12" fmla="*/ 264026 h 285891"/>
              <a:gd name="connsiteX13" fmla="*/ 197200 w 657575"/>
              <a:gd name="connsiteY13" fmla="*/ 270376 h 285891"/>
              <a:gd name="connsiteX14" fmla="*/ 209900 w 657575"/>
              <a:gd name="connsiteY14" fmla="*/ 273551 h 285891"/>
              <a:gd name="connsiteX15" fmla="*/ 219425 w 657575"/>
              <a:gd name="connsiteY15" fmla="*/ 276726 h 285891"/>
              <a:gd name="connsiteX16" fmla="*/ 355950 w 657575"/>
              <a:gd name="connsiteY16" fmla="*/ 279901 h 285891"/>
              <a:gd name="connsiteX17" fmla="*/ 467075 w 657575"/>
              <a:gd name="connsiteY17" fmla="*/ 270376 h 285891"/>
              <a:gd name="connsiteX18" fmla="*/ 476600 w 657575"/>
              <a:gd name="connsiteY18" fmla="*/ 264026 h 285891"/>
              <a:gd name="connsiteX19" fmla="*/ 508350 w 657575"/>
              <a:gd name="connsiteY19" fmla="*/ 260851 h 285891"/>
              <a:gd name="connsiteX20" fmla="*/ 549625 w 657575"/>
              <a:gd name="connsiteY20" fmla="*/ 251326 h 285891"/>
              <a:gd name="connsiteX21" fmla="*/ 581375 w 657575"/>
              <a:gd name="connsiteY21" fmla="*/ 241801 h 285891"/>
              <a:gd name="connsiteX22" fmla="*/ 590900 w 657575"/>
              <a:gd name="connsiteY22" fmla="*/ 235451 h 285891"/>
              <a:gd name="connsiteX23" fmla="*/ 613125 w 657575"/>
              <a:gd name="connsiteY23" fmla="*/ 229101 h 285891"/>
              <a:gd name="connsiteX24" fmla="*/ 625825 w 657575"/>
              <a:gd name="connsiteY24" fmla="*/ 219576 h 285891"/>
              <a:gd name="connsiteX25" fmla="*/ 632175 w 657575"/>
              <a:gd name="connsiteY25" fmla="*/ 210051 h 285891"/>
              <a:gd name="connsiteX26" fmla="*/ 641700 w 657575"/>
              <a:gd name="connsiteY26" fmla="*/ 203701 h 285891"/>
              <a:gd name="connsiteX27" fmla="*/ 657575 w 657575"/>
              <a:gd name="connsiteY27" fmla="*/ 184651 h 285891"/>
              <a:gd name="connsiteX28" fmla="*/ 651225 w 657575"/>
              <a:gd name="connsiteY28" fmla="*/ 149726 h 285891"/>
              <a:gd name="connsiteX29" fmla="*/ 635350 w 657575"/>
              <a:gd name="connsiteY29" fmla="*/ 127501 h 285891"/>
              <a:gd name="connsiteX30" fmla="*/ 622650 w 657575"/>
              <a:gd name="connsiteY30" fmla="*/ 98926 h 285891"/>
              <a:gd name="connsiteX31" fmla="*/ 619475 w 657575"/>
              <a:gd name="connsiteY31" fmla="*/ 86226 h 285891"/>
              <a:gd name="connsiteX32" fmla="*/ 616300 w 657575"/>
              <a:gd name="connsiteY32" fmla="*/ 76701 h 285891"/>
              <a:gd name="connsiteX33" fmla="*/ 613125 w 657575"/>
              <a:gd name="connsiteY33" fmla="*/ 51301 h 285891"/>
              <a:gd name="connsiteX34" fmla="*/ 597250 w 657575"/>
              <a:gd name="connsiteY34" fmla="*/ 501 h 285891"/>
              <a:gd name="connsiteX35" fmla="*/ 581375 w 657575"/>
              <a:gd name="connsiteY35" fmla="*/ 25901 h 285891"/>
              <a:gd name="connsiteX36" fmla="*/ 568675 w 657575"/>
              <a:gd name="connsiteY36" fmla="*/ 35426 h 285891"/>
              <a:gd name="connsiteX37" fmla="*/ 562325 w 657575"/>
              <a:gd name="connsiteY37" fmla="*/ 54476 h 285891"/>
              <a:gd name="connsiteX38" fmla="*/ 536925 w 657575"/>
              <a:gd name="connsiteY38" fmla="*/ 60826 h 285891"/>
              <a:gd name="connsiteX39" fmla="*/ 517875 w 657575"/>
              <a:gd name="connsiteY39" fmla="*/ 67176 h 285891"/>
              <a:gd name="connsiteX40" fmla="*/ 495650 w 657575"/>
              <a:gd name="connsiteY40" fmla="*/ 73526 h 285891"/>
              <a:gd name="connsiteX41" fmla="*/ 327375 w 657575"/>
              <a:gd name="connsiteY41" fmla="*/ 70351 h 285891"/>
              <a:gd name="connsiteX42" fmla="*/ 314675 w 657575"/>
              <a:gd name="connsiteY42" fmla="*/ 67176 h 285891"/>
              <a:gd name="connsiteX43" fmla="*/ 76550 w 657575"/>
              <a:gd name="connsiteY43" fmla="*/ 70351 h 285891"/>
              <a:gd name="connsiteX0" fmla="*/ 76550 w 657575"/>
              <a:gd name="connsiteY0" fmla="*/ 70351 h 285891"/>
              <a:gd name="connsiteX1" fmla="*/ 51150 w 657575"/>
              <a:gd name="connsiteY1" fmla="*/ 76701 h 285891"/>
              <a:gd name="connsiteX2" fmla="*/ 32100 w 657575"/>
              <a:gd name="connsiteY2" fmla="*/ 89401 h 285891"/>
              <a:gd name="connsiteX3" fmla="*/ 9875 w 657575"/>
              <a:gd name="connsiteY3" fmla="*/ 114801 h 285891"/>
              <a:gd name="connsiteX4" fmla="*/ 6700 w 657575"/>
              <a:gd name="connsiteY4" fmla="*/ 181476 h 285891"/>
              <a:gd name="connsiteX5" fmla="*/ 9875 w 657575"/>
              <a:gd name="connsiteY5" fmla="*/ 194176 h 285891"/>
              <a:gd name="connsiteX6" fmla="*/ 32100 w 657575"/>
              <a:gd name="connsiteY6" fmla="*/ 210051 h 285891"/>
              <a:gd name="connsiteX7" fmla="*/ 41625 w 657575"/>
              <a:gd name="connsiteY7" fmla="*/ 219576 h 285891"/>
              <a:gd name="connsiteX8" fmla="*/ 60675 w 657575"/>
              <a:gd name="connsiteY8" fmla="*/ 229101 h 285891"/>
              <a:gd name="connsiteX9" fmla="*/ 70200 w 657575"/>
              <a:gd name="connsiteY9" fmla="*/ 235451 h 285891"/>
              <a:gd name="connsiteX10" fmla="*/ 98775 w 657575"/>
              <a:gd name="connsiteY10" fmla="*/ 244976 h 285891"/>
              <a:gd name="connsiteX11" fmla="*/ 108300 w 657575"/>
              <a:gd name="connsiteY11" fmla="*/ 254501 h 285891"/>
              <a:gd name="connsiteX12" fmla="*/ 171800 w 657575"/>
              <a:gd name="connsiteY12" fmla="*/ 264026 h 285891"/>
              <a:gd name="connsiteX13" fmla="*/ 197200 w 657575"/>
              <a:gd name="connsiteY13" fmla="*/ 270376 h 285891"/>
              <a:gd name="connsiteX14" fmla="*/ 209900 w 657575"/>
              <a:gd name="connsiteY14" fmla="*/ 273551 h 285891"/>
              <a:gd name="connsiteX15" fmla="*/ 219425 w 657575"/>
              <a:gd name="connsiteY15" fmla="*/ 276726 h 285891"/>
              <a:gd name="connsiteX16" fmla="*/ 355950 w 657575"/>
              <a:gd name="connsiteY16" fmla="*/ 279901 h 285891"/>
              <a:gd name="connsiteX17" fmla="*/ 467075 w 657575"/>
              <a:gd name="connsiteY17" fmla="*/ 270376 h 285891"/>
              <a:gd name="connsiteX18" fmla="*/ 476600 w 657575"/>
              <a:gd name="connsiteY18" fmla="*/ 264026 h 285891"/>
              <a:gd name="connsiteX19" fmla="*/ 508350 w 657575"/>
              <a:gd name="connsiteY19" fmla="*/ 260851 h 285891"/>
              <a:gd name="connsiteX20" fmla="*/ 549625 w 657575"/>
              <a:gd name="connsiteY20" fmla="*/ 251326 h 285891"/>
              <a:gd name="connsiteX21" fmla="*/ 581375 w 657575"/>
              <a:gd name="connsiteY21" fmla="*/ 241801 h 285891"/>
              <a:gd name="connsiteX22" fmla="*/ 590900 w 657575"/>
              <a:gd name="connsiteY22" fmla="*/ 235451 h 285891"/>
              <a:gd name="connsiteX23" fmla="*/ 613125 w 657575"/>
              <a:gd name="connsiteY23" fmla="*/ 229101 h 285891"/>
              <a:gd name="connsiteX24" fmla="*/ 625825 w 657575"/>
              <a:gd name="connsiteY24" fmla="*/ 219576 h 285891"/>
              <a:gd name="connsiteX25" fmla="*/ 632175 w 657575"/>
              <a:gd name="connsiteY25" fmla="*/ 210051 h 285891"/>
              <a:gd name="connsiteX26" fmla="*/ 641700 w 657575"/>
              <a:gd name="connsiteY26" fmla="*/ 203701 h 285891"/>
              <a:gd name="connsiteX27" fmla="*/ 657575 w 657575"/>
              <a:gd name="connsiteY27" fmla="*/ 184651 h 285891"/>
              <a:gd name="connsiteX28" fmla="*/ 651225 w 657575"/>
              <a:gd name="connsiteY28" fmla="*/ 149726 h 285891"/>
              <a:gd name="connsiteX29" fmla="*/ 635350 w 657575"/>
              <a:gd name="connsiteY29" fmla="*/ 127501 h 285891"/>
              <a:gd name="connsiteX30" fmla="*/ 622650 w 657575"/>
              <a:gd name="connsiteY30" fmla="*/ 98926 h 285891"/>
              <a:gd name="connsiteX31" fmla="*/ 619475 w 657575"/>
              <a:gd name="connsiteY31" fmla="*/ 86226 h 285891"/>
              <a:gd name="connsiteX32" fmla="*/ 616300 w 657575"/>
              <a:gd name="connsiteY32" fmla="*/ 76701 h 285891"/>
              <a:gd name="connsiteX33" fmla="*/ 613125 w 657575"/>
              <a:gd name="connsiteY33" fmla="*/ 51301 h 285891"/>
              <a:gd name="connsiteX34" fmla="*/ 597250 w 657575"/>
              <a:gd name="connsiteY34" fmla="*/ 501 h 285891"/>
              <a:gd name="connsiteX35" fmla="*/ 581375 w 657575"/>
              <a:gd name="connsiteY35" fmla="*/ 25901 h 285891"/>
              <a:gd name="connsiteX36" fmla="*/ 568675 w 657575"/>
              <a:gd name="connsiteY36" fmla="*/ 35426 h 285891"/>
              <a:gd name="connsiteX37" fmla="*/ 562325 w 657575"/>
              <a:gd name="connsiteY37" fmla="*/ 54476 h 285891"/>
              <a:gd name="connsiteX38" fmla="*/ 536925 w 657575"/>
              <a:gd name="connsiteY38" fmla="*/ 60826 h 285891"/>
              <a:gd name="connsiteX39" fmla="*/ 517875 w 657575"/>
              <a:gd name="connsiteY39" fmla="*/ 67176 h 285891"/>
              <a:gd name="connsiteX40" fmla="*/ 495650 w 657575"/>
              <a:gd name="connsiteY40" fmla="*/ 73526 h 285891"/>
              <a:gd name="connsiteX41" fmla="*/ 327375 w 657575"/>
              <a:gd name="connsiteY41" fmla="*/ 70351 h 285891"/>
              <a:gd name="connsiteX42" fmla="*/ 314675 w 657575"/>
              <a:gd name="connsiteY42" fmla="*/ 67176 h 285891"/>
              <a:gd name="connsiteX43" fmla="*/ 76550 w 657575"/>
              <a:gd name="connsiteY43" fmla="*/ 70351 h 285891"/>
              <a:gd name="connsiteX0" fmla="*/ 76550 w 657575"/>
              <a:gd name="connsiteY0" fmla="*/ 70351 h 285891"/>
              <a:gd name="connsiteX1" fmla="*/ 51150 w 657575"/>
              <a:gd name="connsiteY1" fmla="*/ 76701 h 285891"/>
              <a:gd name="connsiteX2" fmla="*/ 32100 w 657575"/>
              <a:gd name="connsiteY2" fmla="*/ 89401 h 285891"/>
              <a:gd name="connsiteX3" fmla="*/ 9875 w 657575"/>
              <a:gd name="connsiteY3" fmla="*/ 114801 h 285891"/>
              <a:gd name="connsiteX4" fmla="*/ 6700 w 657575"/>
              <a:gd name="connsiteY4" fmla="*/ 181476 h 285891"/>
              <a:gd name="connsiteX5" fmla="*/ 9875 w 657575"/>
              <a:gd name="connsiteY5" fmla="*/ 194176 h 285891"/>
              <a:gd name="connsiteX6" fmla="*/ 32100 w 657575"/>
              <a:gd name="connsiteY6" fmla="*/ 210051 h 285891"/>
              <a:gd name="connsiteX7" fmla="*/ 41625 w 657575"/>
              <a:gd name="connsiteY7" fmla="*/ 219576 h 285891"/>
              <a:gd name="connsiteX8" fmla="*/ 60675 w 657575"/>
              <a:gd name="connsiteY8" fmla="*/ 229101 h 285891"/>
              <a:gd name="connsiteX9" fmla="*/ 70200 w 657575"/>
              <a:gd name="connsiteY9" fmla="*/ 235451 h 285891"/>
              <a:gd name="connsiteX10" fmla="*/ 98775 w 657575"/>
              <a:gd name="connsiteY10" fmla="*/ 244976 h 285891"/>
              <a:gd name="connsiteX11" fmla="*/ 108300 w 657575"/>
              <a:gd name="connsiteY11" fmla="*/ 254501 h 285891"/>
              <a:gd name="connsiteX12" fmla="*/ 171800 w 657575"/>
              <a:gd name="connsiteY12" fmla="*/ 264026 h 285891"/>
              <a:gd name="connsiteX13" fmla="*/ 197200 w 657575"/>
              <a:gd name="connsiteY13" fmla="*/ 270376 h 285891"/>
              <a:gd name="connsiteX14" fmla="*/ 209900 w 657575"/>
              <a:gd name="connsiteY14" fmla="*/ 273551 h 285891"/>
              <a:gd name="connsiteX15" fmla="*/ 219425 w 657575"/>
              <a:gd name="connsiteY15" fmla="*/ 276726 h 285891"/>
              <a:gd name="connsiteX16" fmla="*/ 355950 w 657575"/>
              <a:gd name="connsiteY16" fmla="*/ 279901 h 285891"/>
              <a:gd name="connsiteX17" fmla="*/ 467075 w 657575"/>
              <a:gd name="connsiteY17" fmla="*/ 270376 h 285891"/>
              <a:gd name="connsiteX18" fmla="*/ 476600 w 657575"/>
              <a:gd name="connsiteY18" fmla="*/ 264026 h 285891"/>
              <a:gd name="connsiteX19" fmla="*/ 508350 w 657575"/>
              <a:gd name="connsiteY19" fmla="*/ 260851 h 285891"/>
              <a:gd name="connsiteX20" fmla="*/ 549625 w 657575"/>
              <a:gd name="connsiteY20" fmla="*/ 251326 h 285891"/>
              <a:gd name="connsiteX21" fmla="*/ 581375 w 657575"/>
              <a:gd name="connsiteY21" fmla="*/ 241801 h 285891"/>
              <a:gd name="connsiteX22" fmla="*/ 590900 w 657575"/>
              <a:gd name="connsiteY22" fmla="*/ 235451 h 285891"/>
              <a:gd name="connsiteX23" fmla="*/ 613125 w 657575"/>
              <a:gd name="connsiteY23" fmla="*/ 229101 h 285891"/>
              <a:gd name="connsiteX24" fmla="*/ 625825 w 657575"/>
              <a:gd name="connsiteY24" fmla="*/ 219576 h 285891"/>
              <a:gd name="connsiteX25" fmla="*/ 632175 w 657575"/>
              <a:gd name="connsiteY25" fmla="*/ 210051 h 285891"/>
              <a:gd name="connsiteX26" fmla="*/ 641700 w 657575"/>
              <a:gd name="connsiteY26" fmla="*/ 203701 h 285891"/>
              <a:gd name="connsiteX27" fmla="*/ 657575 w 657575"/>
              <a:gd name="connsiteY27" fmla="*/ 184651 h 285891"/>
              <a:gd name="connsiteX28" fmla="*/ 651225 w 657575"/>
              <a:gd name="connsiteY28" fmla="*/ 149726 h 285891"/>
              <a:gd name="connsiteX29" fmla="*/ 635350 w 657575"/>
              <a:gd name="connsiteY29" fmla="*/ 127501 h 285891"/>
              <a:gd name="connsiteX30" fmla="*/ 622650 w 657575"/>
              <a:gd name="connsiteY30" fmla="*/ 98926 h 285891"/>
              <a:gd name="connsiteX31" fmla="*/ 619475 w 657575"/>
              <a:gd name="connsiteY31" fmla="*/ 86226 h 285891"/>
              <a:gd name="connsiteX32" fmla="*/ 616300 w 657575"/>
              <a:gd name="connsiteY32" fmla="*/ 76701 h 285891"/>
              <a:gd name="connsiteX33" fmla="*/ 613125 w 657575"/>
              <a:gd name="connsiteY33" fmla="*/ 51301 h 285891"/>
              <a:gd name="connsiteX34" fmla="*/ 597250 w 657575"/>
              <a:gd name="connsiteY34" fmla="*/ 501 h 285891"/>
              <a:gd name="connsiteX35" fmla="*/ 581375 w 657575"/>
              <a:gd name="connsiteY35" fmla="*/ 25901 h 285891"/>
              <a:gd name="connsiteX36" fmla="*/ 568675 w 657575"/>
              <a:gd name="connsiteY36" fmla="*/ 35426 h 285891"/>
              <a:gd name="connsiteX37" fmla="*/ 562325 w 657575"/>
              <a:gd name="connsiteY37" fmla="*/ 54476 h 285891"/>
              <a:gd name="connsiteX38" fmla="*/ 536925 w 657575"/>
              <a:gd name="connsiteY38" fmla="*/ 60826 h 285891"/>
              <a:gd name="connsiteX39" fmla="*/ 517875 w 657575"/>
              <a:gd name="connsiteY39" fmla="*/ 67176 h 285891"/>
              <a:gd name="connsiteX40" fmla="*/ 495650 w 657575"/>
              <a:gd name="connsiteY40" fmla="*/ 73526 h 285891"/>
              <a:gd name="connsiteX41" fmla="*/ 327375 w 657575"/>
              <a:gd name="connsiteY41" fmla="*/ 70351 h 285891"/>
              <a:gd name="connsiteX42" fmla="*/ 314675 w 657575"/>
              <a:gd name="connsiteY42" fmla="*/ 67176 h 285891"/>
              <a:gd name="connsiteX43" fmla="*/ 76550 w 657575"/>
              <a:gd name="connsiteY43" fmla="*/ 70351 h 285891"/>
              <a:gd name="connsiteX0" fmla="*/ 76550 w 657575"/>
              <a:gd name="connsiteY0" fmla="*/ 70415 h 285955"/>
              <a:gd name="connsiteX1" fmla="*/ 51150 w 657575"/>
              <a:gd name="connsiteY1" fmla="*/ 76765 h 285955"/>
              <a:gd name="connsiteX2" fmla="*/ 32100 w 657575"/>
              <a:gd name="connsiteY2" fmla="*/ 89465 h 285955"/>
              <a:gd name="connsiteX3" fmla="*/ 9875 w 657575"/>
              <a:gd name="connsiteY3" fmla="*/ 114865 h 285955"/>
              <a:gd name="connsiteX4" fmla="*/ 6700 w 657575"/>
              <a:gd name="connsiteY4" fmla="*/ 181540 h 285955"/>
              <a:gd name="connsiteX5" fmla="*/ 9875 w 657575"/>
              <a:gd name="connsiteY5" fmla="*/ 194240 h 285955"/>
              <a:gd name="connsiteX6" fmla="*/ 32100 w 657575"/>
              <a:gd name="connsiteY6" fmla="*/ 210115 h 285955"/>
              <a:gd name="connsiteX7" fmla="*/ 41625 w 657575"/>
              <a:gd name="connsiteY7" fmla="*/ 219640 h 285955"/>
              <a:gd name="connsiteX8" fmla="*/ 60675 w 657575"/>
              <a:gd name="connsiteY8" fmla="*/ 229165 h 285955"/>
              <a:gd name="connsiteX9" fmla="*/ 70200 w 657575"/>
              <a:gd name="connsiteY9" fmla="*/ 235515 h 285955"/>
              <a:gd name="connsiteX10" fmla="*/ 98775 w 657575"/>
              <a:gd name="connsiteY10" fmla="*/ 245040 h 285955"/>
              <a:gd name="connsiteX11" fmla="*/ 108300 w 657575"/>
              <a:gd name="connsiteY11" fmla="*/ 254565 h 285955"/>
              <a:gd name="connsiteX12" fmla="*/ 171800 w 657575"/>
              <a:gd name="connsiteY12" fmla="*/ 264090 h 285955"/>
              <a:gd name="connsiteX13" fmla="*/ 197200 w 657575"/>
              <a:gd name="connsiteY13" fmla="*/ 270440 h 285955"/>
              <a:gd name="connsiteX14" fmla="*/ 209900 w 657575"/>
              <a:gd name="connsiteY14" fmla="*/ 273615 h 285955"/>
              <a:gd name="connsiteX15" fmla="*/ 219425 w 657575"/>
              <a:gd name="connsiteY15" fmla="*/ 276790 h 285955"/>
              <a:gd name="connsiteX16" fmla="*/ 355950 w 657575"/>
              <a:gd name="connsiteY16" fmla="*/ 279965 h 285955"/>
              <a:gd name="connsiteX17" fmla="*/ 467075 w 657575"/>
              <a:gd name="connsiteY17" fmla="*/ 270440 h 285955"/>
              <a:gd name="connsiteX18" fmla="*/ 476600 w 657575"/>
              <a:gd name="connsiteY18" fmla="*/ 264090 h 285955"/>
              <a:gd name="connsiteX19" fmla="*/ 508350 w 657575"/>
              <a:gd name="connsiteY19" fmla="*/ 260915 h 285955"/>
              <a:gd name="connsiteX20" fmla="*/ 549625 w 657575"/>
              <a:gd name="connsiteY20" fmla="*/ 251390 h 285955"/>
              <a:gd name="connsiteX21" fmla="*/ 581375 w 657575"/>
              <a:gd name="connsiteY21" fmla="*/ 241865 h 285955"/>
              <a:gd name="connsiteX22" fmla="*/ 590900 w 657575"/>
              <a:gd name="connsiteY22" fmla="*/ 235515 h 285955"/>
              <a:gd name="connsiteX23" fmla="*/ 613125 w 657575"/>
              <a:gd name="connsiteY23" fmla="*/ 229165 h 285955"/>
              <a:gd name="connsiteX24" fmla="*/ 625825 w 657575"/>
              <a:gd name="connsiteY24" fmla="*/ 219640 h 285955"/>
              <a:gd name="connsiteX25" fmla="*/ 632175 w 657575"/>
              <a:gd name="connsiteY25" fmla="*/ 210115 h 285955"/>
              <a:gd name="connsiteX26" fmla="*/ 641700 w 657575"/>
              <a:gd name="connsiteY26" fmla="*/ 203765 h 285955"/>
              <a:gd name="connsiteX27" fmla="*/ 657575 w 657575"/>
              <a:gd name="connsiteY27" fmla="*/ 184715 h 285955"/>
              <a:gd name="connsiteX28" fmla="*/ 651225 w 657575"/>
              <a:gd name="connsiteY28" fmla="*/ 149790 h 285955"/>
              <a:gd name="connsiteX29" fmla="*/ 635350 w 657575"/>
              <a:gd name="connsiteY29" fmla="*/ 127565 h 285955"/>
              <a:gd name="connsiteX30" fmla="*/ 622650 w 657575"/>
              <a:gd name="connsiteY30" fmla="*/ 98990 h 285955"/>
              <a:gd name="connsiteX31" fmla="*/ 619475 w 657575"/>
              <a:gd name="connsiteY31" fmla="*/ 86290 h 285955"/>
              <a:gd name="connsiteX32" fmla="*/ 616300 w 657575"/>
              <a:gd name="connsiteY32" fmla="*/ 76765 h 285955"/>
              <a:gd name="connsiteX33" fmla="*/ 613125 w 657575"/>
              <a:gd name="connsiteY33" fmla="*/ 51365 h 285955"/>
              <a:gd name="connsiteX34" fmla="*/ 597250 w 657575"/>
              <a:gd name="connsiteY34" fmla="*/ 565 h 285955"/>
              <a:gd name="connsiteX35" fmla="*/ 581375 w 657575"/>
              <a:gd name="connsiteY35" fmla="*/ 25965 h 285955"/>
              <a:gd name="connsiteX36" fmla="*/ 562325 w 657575"/>
              <a:gd name="connsiteY36" fmla="*/ 54540 h 285955"/>
              <a:gd name="connsiteX37" fmla="*/ 536925 w 657575"/>
              <a:gd name="connsiteY37" fmla="*/ 60890 h 285955"/>
              <a:gd name="connsiteX38" fmla="*/ 517875 w 657575"/>
              <a:gd name="connsiteY38" fmla="*/ 67240 h 285955"/>
              <a:gd name="connsiteX39" fmla="*/ 495650 w 657575"/>
              <a:gd name="connsiteY39" fmla="*/ 73590 h 285955"/>
              <a:gd name="connsiteX40" fmla="*/ 327375 w 657575"/>
              <a:gd name="connsiteY40" fmla="*/ 70415 h 285955"/>
              <a:gd name="connsiteX41" fmla="*/ 314675 w 657575"/>
              <a:gd name="connsiteY41" fmla="*/ 67240 h 285955"/>
              <a:gd name="connsiteX42" fmla="*/ 76550 w 657575"/>
              <a:gd name="connsiteY42" fmla="*/ 70415 h 285955"/>
              <a:gd name="connsiteX0" fmla="*/ 76550 w 657575"/>
              <a:gd name="connsiteY0" fmla="*/ 70415 h 285955"/>
              <a:gd name="connsiteX1" fmla="*/ 51150 w 657575"/>
              <a:gd name="connsiteY1" fmla="*/ 76765 h 285955"/>
              <a:gd name="connsiteX2" fmla="*/ 32100 w 657575"/>
              <a:gd name="connsiteY2" fmla="*/ 89465 h 285955"/>
              <a:gd name="connsiteX3" fmla="*/ 9875 w 657575"/>
              <a:gd name="connsiteY3" fmla="*/ 114865 h 285955"/>
              <a:gd name="connsiteX4" fmla="*/ 6700 w 657575"/>
              <a:gd name="connsiteY4" fmla="*/ 181540 h 285955"/>
              <a:gd name="connsiteX5" fmla="*/ 9875 w 657575"/>
              <a:gd name="connsiteY5" fmla="*/ 194240 h 285955"/>
              <a:gd name="connsiteX6" fmla="*/ 32100 w 657575"/>
              <a:gd name="connsiteY6" fmla="*/ 210115 h 285955"/>
              <a:gd name="connsiteX7" fmla="*/ 41625 w 657575"/>
              <a:gd name="connsiteY7" fmla="*/ 219640 h 285955"/>
              <a:gd name="connsiteX8" fmla="*/ 60675 w 657575"/>
              <a:gd name="connsiteY8" fmla="*/ 229165 h 285955"/>
              <a:gd name="connsiteX9" fmla="*/ 70200 w 657575"/>
              <a:gd name="connsiteY9" fmla="*/ 235515 h 285955"/>
              <a:gd name="connsiteX10" fmla="*/ 98775 w 657575"/>
              <a:gd name="connsiteY10" fmla="*/ 245040 h 285955"/>
              <a:gd name="connsiteX11" fmla="*/ 108300 w 657575"/>
              <a:gd name="connsiteY11" fmla="*/ 254565 h 285955"/>
              <a:gd name="connsiteX12" fmla="*/ 171800 w 657575"/>
              <a:gd name="connsiteY12" fmla="*/ 264090 h 285955"/>
              <a:gd name="connsiteX13" fmla="*/ 197200 w 657575"/>
              <a:gd name="connsiteY13" fmla="*/ 270440 h 285955"/>
              <a:gd name="connsiteX14" fmla="*/ 209900 w 657575"/>
              <a:gd name="connsiteY14" fmla="*/ 273615 h 285955"/>
              <a:gd name="connsiteX15" fmla="*/ 219425 w 657575"/>
              <a:gd name="connsiteY15" fmla="*/ 276790 h 285955"/>
              <a:gd name="connsiteX16" fmla="*/ 355950 w 657575"/>
              <a:gd name="connsiteY16" fmla="*/ 279965 h 285955"/>
              <a:gd name="connsiteX17" fmla="*/ 467075 w 657575"/>
              <a:gd name="connsiteY17" fmla="*/ 270440 h 285955"/>
              <a:gd name="connsiteX18" fmla="*/ 476600 w 657575"/>
              <a:gd name="connsiteY18" fmla="*/ 264090 h 285955"/>
              <a:gd name="connsiteX19" fmla="*/ 508350 w 657575"/>
              <a:gd name="connsiteY19" fmla="*/ 260915 h 285955"/>
              <a:gd name="connsiteX20" fmla="*/ 549625 w 657575"/>
              <a:gd name="connsiteY20" fmla="*/ 251390 h 285955"/>
              <a:gd name="connsiteX21" fmla="*/ 581375 w 657575"/>
              <a:gd name="connsiteY21" fmla="*/ 241865 h 285955"/>
              <a:gd name="connsiteX22" fmla="*/ 590900 w 657575"/>
              <a:gd name="connsiteY22" fmla="*/ 235515 h 285955"/>
              <a:gd name="connsiteX23" fmla="*/ 613125 w 657575"/>
              <a:gd name="connsiteY23" fmla="*/ 229165 h 285955"/>
              <a:gd name="connsiteX24" fmla="*/ 625825 w 657575"/>
              <a:gd name="connsiteY24" fmla="*/ 219640 h 285955"/>
              <a:gd name="connsiteX25" fmla="*/ 632175 w 657575"/>
              <a:gd name="connsiteY25" fmla="*/ 210115 h 285955"/>
              <a:gd name="connsiteX26" fmla="*/ 641700 w 657575"/>
              <a:gd name="connsiteY26" fmla="*/ 203765 h 285955"/>
              <a:gd name="connsiteX27" fmla="*/ 657575 w 657575"/>
              <a:gd name="connsiteY27" fmla="*/ 184715 h 285955"/>
              <a:gd name="connsiteX28" fmla="*/ 651225 w 657575"/>
              <a:gd name="connsiteY28" fmla="*/ 149790 h 285955"/>
              <a:gd name="connsiteX29" fmla="*/ 635350 w 657575"/>
              <a:gd name="connsiteY29" fmla="*/ 127565 h 285955"/>
              <a:gd name="connsiteX30" fmla="*/ 622650 w 657575"/>
              <a:gd name="connsiteY30" fmla="*/ 98990 h 285955"/>
              <a:gd name="connsiteX31" fmla="*/ 619475 w 657575"/>
              <a:gd name="connsiteY31" fmla="*/ 86290 h 285955"/>
              <a:gd name="connsiteX32" fmla="*/ 616300 w 657575"/>
              <a:gd name="connsiteY32" fmla="*/ 76765 h 285955"/>
              <a:gd name="connsiteX33" fmla="*/ 613125 w 657575"/>
              <a:gd name="connsiteY33" fmla="*/ 51365 h 285955"/>
              <a:gd name="connsiteX34" fmla="*/ 597250 w 657575"/>
              <a:gd name="connsiteY34" fmla="*/ 565 h 285955"/>
              <a:gd name="connsiteX35" fmla="*/ 581375 w 657575"/>
              <a:gd name="connsiteY35" fmla="*/ 25965 h 285955"/>
              <a:gd name="connsiteX36" fmla="*/ 562325 w 657575"/>
              <a:gd name="connsiteY36" fmla="*/ 54540 h 285955"/>
              <a:gd name="connsiteX37" fmla="*/ 536925 w 657575"/>
              <a:gd name="connsiteY37" fmla="*/ 60890 h 285955"/>
              <a:gd name="connsiteX38" fmla="*/ 517875 w 657575"/>
              <a:gd name="connsiteY38" fmla="*/ 67240 h 285955"/>
              <a:gd name="connsiteX39" fmla="*/ 495650 w 657575"/>
              <a:gd name="connsiteY39" fmla="*/ 73590 h 285955"/>
              <a:gd name="connsiteX40" fmla="*/ 327375 w 657575"/>
              <a:gd name="connsiteY40" fmla="*/ 70415 h 285955"/>
              <a:gd name="connsiteX41" fmla="*/ 314675 w 657575"/>
              <a:gd name="connsiteY41" fmla="*/ 67240 h 285955"/>
              <a:gd name="connsiteX42" fmla="*/ 76550 w 657575"/>
              <a:gd name="connsiteY42" fmla="*/ 70415 h 285955"/>
              <a:gd name="connsiteX0" fmla="*/ 76550 w 657575"/>
              <a:gd name="connsiteY0" fmla="*/ 44462 h 260002"/>
              <a:gd name="connsiteX1" fmla="*/ 51150 w 657575"/>
              <a:gd name="connsiteY1" fmla="*/ 50812 h 260002"/>
              <a:gd name="connsiteX2" fmla="*/ 32100 w 657575"/>
              <a:gd name="connsiteY2" fmla="*/ 63512 h 260002"/>
              <a:gd name="connsiteX3" fmla="*/ 9875 w 657575"/>
              <a:gd name="connsiteY3" fmla="*/ 88912 h 260002"/>
              <a:gd name="connsiteX4" fmla="*/ 6700 w 657575"/>
              <a:gd name="connsiteY4" fmla="*/ 155587 h 260002"/>
              <a:gd name="connsiteX5" fmla="*/ 9875 w 657575"/>
              <a:gd name="connsiteY5" fmla="*/ 168287 h 260002"/>
              <a:gd name="connsiteX6" fmla="*/ 32100 w 657575"/>
              <a:gd name="connsiteY6" fmla="*/ 184162 h 260002"/>
              <a:gd name="connsiteX7" fmla="*/ 41625 w 657575"/>
              <a:gd name="connsiteY7" fmla="*/ 193687 h 260002"/>
              <a:gd name="connsiteX8" fmla="*/ 60675 w 657575"/>
              <a:gd name="connsiteY8" fmla="*/ 203212 h 260002"/>
              <a:gd name="connsiteX9" fmla="*/ 70200 w 657575"/>
              <a:gd name="connsiteY9" fmla="*/ 209562 h 260002"/>
              <a:gd name="connsiteX10" fmla="*/ 98775 w 657575"/>
              <a:gd name="connsiteY10" fmla="*/ 219087 h 260002"/>
              <a:gd name="connsiteX11" fmla="*/ 108300 w 657575"/>
              <a:gd name="connsiteY11" fmla="*/ 228612 h 260002"/>
              <a:gd name="connsiteX12" fmla="*/ 171800 w 657575"/>
              <a:gd name="connsiteY12" fmla="*/ 238137 h 260002"/>
              <a:gd name="connsiteX13" fmla="*/ 197200 w 657575"/>
              <a:gd name="connsiteY13" fmla="*/ 244487 h 260002"/>
              <a:gd name="connsiteX14" fmla="*/ 209900 w 657575"/>
              <a:gd name="connsiteY14" fmla="*/ 247662 h 260002"/>
              <a:gd name="connsiteX15" fmla="*/ 219425 w 657575"/>
              <a:gd name="connsiteY15" fmla="*/ 250837 h 260002"/>
              <a:gd name="connsiteX16" fmla="*/ 355950 w 657575"/>
              <a:gd name="connsiteY16" fmla="*/ 254012 h 260002"/>
              <a:gd name="connsiteX17" fmla="*/ 467075 w 657575"/>
              <a:gd name="connsiteY17" fmla="*/ 244487 h 260002"/>
              <a:gd name="connsiteX18" fmla="*/ 476600 w 657575"/>
              <a:gd name="connsiteY18" fmla="*/ 238137 h 260002"/>
              <a:gd name="connsiteX19" fmla="*/ 508350 w 657575"/>
              <a:gd name="connsiteY19" fmla="*/ 234962 h 260002"/>
              <a:gd name="connsiteX20" fmla="*/ 549625 w 657575"/>
              <a:gd name="connsiteY20" fmla="*/ 225437 h 260002"/>
              <a:gd name="connsiteX21" fmla="*/ 581375 w 657575"/>
              <a:gd name="connsiteY21" fmla="*/ 215912 h 260002"/>
              <a:gd name="connsiteX22" fmla="*/ 590900 w 657575"/>
              <a:gd name="connsiteY22" fmla="*/ 209562 h 260002"/>
              <a:gd name="connsiteX23" fmla="*/ 613125 w 657575"/>
              <a:gd name="connsiteY23" fmla="*/ 203212 h 260002"/>
              <a:gd name="connsiteX24" fmla="*/ 625825 w 657575"/>
              <a:gd name="connsiteY24" fmla="*/ 193687 h 260002"/>
              <a:gd name="connsiteX25" fmla="*/ 632175 w 657575"/>
              <a:gd name="connsiteY25" fmla="*/ 184162 h 260002"/>
              <a:gd name="connsiteX26" fmla="*/ 641700 w 657575"/>
              <a:gd name="connsiteY26" fmla="*/ 177812 h 260002"/>
              <a:gd name="connsiteX27" fmla="*/ 657575 w 657575"/>
              <a:gd name="connsiteY27" fmla="*/ 158762 h 260002"/>
              <a:gd name="connsiteX28" fmla="*/ 651225 w 657575"/>
              <a:gd name="connsiteY28" fmla="*/ 123837 h 260002"/>
              <a:gd name="connsiteX29" fmla="*/ 635350 w 657575"/>
              <a:gd name="connsiteY29" fmla="*/ 101612 h 260002"/>
              <a:gd name="connsiteX30" fmla="*/ 622650 w 657575"/>
              <a:gd name="connsiteY30" fmla="*/ 73037 h 260002"/>
              <a:gd name="connsiteX31" fmla="*/ 619475 w 657575"/>
              <a:gd name="connsiteY31" fmla="*/ 60337 h 260002"/>
              <a:gd name="connsiteX32" fmla="*/ 616300 w 657575"/>
              <a:gd name="connsiteY32" fmla="*/ 50812 h 260002"/>
              <a:gd name="connsiteX33" fmla="*/ 613125 w 657575"/>
              <a:gd name="connsiteY33" fmla="*/ 25412 h 260002"/>
              <a:gd name="connsiteX34" fmla="*/ 581375 w 657575"/>
              <a:gd name="connsiteY34" fmla="*/ 12 h 260002"/>
              <a:gd name="connsiteX35" fmla="*/ 562325 w 657575"/>
              <a:gd name="connsiteY35" fmla="*/ 28587 h 260002"/>
              <a:gd name="connsiteX36" fmla="*/ 536925 w 657575"/>
              <a:gd name="connsiteY36" fmla="*/ 34937 h 260002"/>
              <a:gd name="connsiteX37" fmla="*/ 517875 w 657575"/>
              <a:gd name="connsiteY37" fmla="*/ 41287 h 260002"/>
              <a:gd name="connsiteX38" fmla="*/ 495650 w 657575"/>
              <a:gd name="connsiteY38" fmla="*/ 47637 h 260002"/>
              <a:gd name="connsiteX39" fmla="*/ 327375 w 657575"/>
              <a:gd name="connsiteY39" fmla="*/ 44462 h 260002"/>
              <a:gd name="connsiteX40" fmla="*/ 314675 w 657575"/>
              <a:gd name="connsiteY40" fmla="*/ 41287 h 260002"/>
              <a:gd name="connsiteX41" fmla="*/ 76550 w 657575"/>
              <a:gd name="connsiteY41" fmla="*/ 44462 h 260002"/>
              <a:gd name="connsiteX0" fmla="*/ 76550 w 657575"/>
              <a:gd name="connsiteY0" fmla="*/ 20340 h 235880"/>
              <a:gd name="connsiteX1" fmla="*/ 51150 w 657575"/>
              <a:gd name="connsiteY1" fmla="*/ 26690 h 235880"/>
              <a:gd name="connsiteX2" fmla="*/ 32100 w 657575"/>
              <a:gd name="connsiteY2" fmla="*/ 39390 h 235880"/>
              <a:gd name="connsiteX3" fmla="*/ 9875 w 657575"/>
              <a:gd name="connsiteY3" fmla="*/ 64790 h 235880"/>
              <a:gd name="connsiteX4" fmla="*/ 6700 w 657575"/>
              <a:gd name="connsiteY4" fmla="*/ 131465 h 235880"/>
              <a:gd name="connsiteX5" fmla="*/ 9875 w 657575"/>
              <a:gd name="connsiteY5" fmla="*/ 144165 h 235880"/>
              <a:gd name="connsiteX6" fmla="*/ 32100 w 657575"/>
              <a:gd name="connsiteY6" fmla="*/ 160040 h 235880"/>
              <a:gd name="connsiteX7" fmla="*/ 41625 w 657575"/>
              <a:gd name="connsiteY7" fmla="*/ 169565 h 235880"/>
              <a:gd name="connsiteX8" fmla="*/ 60675 w 657575"/>
              <a:gd name="connsiteY8" fmla="*/ 179090 h 235880"/>
              <a:gd name="connsiteX9" fmla="*/ 70200 w 657575"/>
              <a:gd name="connsiteY9" fmla="*/ 185440 h 235880"/>
              <a:gd name="connsiteX10" fmla="*/ 98775 w 657575"/>
              <a:gd name="connsiteY10" fmla="*/ 194965 h 235880"/>
              <a:gd name="connsiteX11" fmla="*/ 108300 w 657575"/>
              <a:gd name="connsiteY11" fmla="*/ 204490 h 235880"/>
              <a:gd name="connsiteX12" fmla="*/ 171800 w 657575"/>
              <a:gd name="connsiteY12" fmla="*/ 214015 h 235880"/>
              <a:gd name="connsiteX13" fmla="*/ 197200 w 657575"/>
              <a:gd name="connsiteY13" fmla="*/ 220365 h 235880"/>
              <a:gd name="connsiteX14" fmla="*/ 209900 w 657575"/>
              <a:gd name="connsiteY14" fmla="*/ 223540 h 235880"/>
              <a:gd name="connsiteX15" fmla="*/ 219425 w 657575"/>
              <a:gd name="connsiteY15" fmla="*/ 226715 h 235880"/>
              <a:gd name="connsiteX16" fmla="*/ 355950 w 657575"/>
              <a:gd name="connsiteY16" fmla="*/ 229890 h 235880"/>
              <a:gd name="connsiteX17" fmla="*/ 467075 w 657575"/>
              <a:gd name="connsiteY17" fmla="*/ 220365 h 235880"/>
              <a:gd name="connsiteX18" fmla="*/ 476600 w 657575"/>
              <a:gd name="connsiteY18" fmla="*/ 214015 h 235880"/>
              <a:gd name="connsiteX19" fmla="*/ 508350 w 657575"/>
              <a:gd name="connsiteY19" fmla="*/ 210840 h 235880"/>
              <a:gd name="connsiteX20" fmla="*/ 549625 w 657575"/>
              <a:gd name="connsiteY20" fmla="*/ 201315 h 235880"/>
              <a:gd name="connsiteX21" fmla="*/ 581375 w 657575"/>
              <a:gd name="connsiteY21" fmla="*/ 191790 h 235880"/>
              <a:gd name="connsiteX22" fmla="*/ 590900 w 657575"/>
              <a:gd name="connsiteY22" fmla="*/ 185440 h 235880"/>
              <a:gd name="connsiteX23" fmla="*/ 613125 w 657575"/>
              <a:gd name="connsiteY23" fmla="*/ 179090 h 235880"/>
              <a:gd name="connsiteX24" fmla="*/ 625825 w 657575"/>
              <a:gd name="connsiteY24" fmla="*/ 169565 h 235880"/>
              <a:gd name="connsiteX25" fmla="*/ 632175 w 657575"/>
              <a:gd name="connsiteY25" fmla="*/ 160040 h 235880"/>
              <a:gd name="connsiteX26" fmla="*/ 641700 w 657575"/>
              <a:gd name="connsiteY26" fmla="*/ 153690 h 235880"/>
              <a:gd name="connsiteX27" fmla="*/ 657575 w 657575"/>
              <a:gd name="connsiteY27" fmla="*/ 134640 h 235880"/>
              <a:gd name="connsiteX28" fmla="*/ 651225 w 657575"/>
              <a:gd name="connsiteY28" fmla="*/ 99715 h 235880"/>
              <a:gd name="connsiteX29" fmla="*/ 635350 w 657575"/>
              <a:gd name="connsiteY29" fmla="*/ 77490 h 235880"/>
              <a:gd name="connsiteX30" fmla="*/ 622650 w 657575"/>
              <a:gd name="connsiteY30" fmla="*/ 48915 h 235880"/>
              <a:gd name="connsiteX31" fmla="*/ 619475 w 657575"/>
              <a:gd name="connsiteY31" fmla="*/ 36215 h 235880"/>
              <a:gd name="connsiteX32" fmla="*/ 616300 w 657575"/>
              <a:gd name="connsiteY32" fmla="*/ 26690 h 235880"/>
              <a:gd name="connsiteX33" fmla="*/ 613125 w 657575"/>
              <a:gd name="connsiteY33" fmla="*/ 1290 h 235880"/>
              <a:gd name="connsiteX34" fmla="*/ 562325 w 657575"/>
              <a:gd name="connsiteY34" fmla="*/ 4465 h 235880"/>
              <a:gd name="connsiteX35" fmla="*/ 536925 w 657575"/>
              <a:gd name="connsiteY35" fmla="*/ 10815 h 235880"/>
              <a:gd name="connsiteX36" fmla="*/ 517875 w 657575"/>
              <a:gd name="connsiteY36" fmla="*/ 17165 h 235880"/>
              <a:gd name="connsiteX37" fmla="*/ 495650 w 657575"/>
              <a:gd name="connsiteY37" fmla="*/ 23515 h 235880"/>
              <a:gd name="connsiteX38" fmla="*/ 327375 w 657575"/>
              <a:gd name="connsiteY38" fmla="*/ 20340 h 235880"/>
              <a:gd name="connsiteX39" fmla="*/ 314675 w 657575"/>
              <a:gd name="connsiteY39" fmla="*/ 17165 h 235880"/>
              <a:gd name="connsiteX40" fmla="*/ 76550 w 657575"/>
              <a:gd name="connsiteY40" fmla="*/ 20340 h 235880"/>
              <a:gd name="connsiteX0" fmla="*/ 76550 w 657575"/>
              <a:gd name="connsiteY0" fmla="*/ 18106 h 233646"/>
              <a:gd name="connsiteX1" fmla="*/ 51150 w 657575"/>
              <a:gd name="connsiteY1" fmla="*/ 24456 h 233646"/>
              <a:gd name="connsiteX2" fmla="*/ 32100 w 657575"/>
              <a:gd name="connsiteY2" fmla="*/ 37156 h 233646"/>
              <a:gd name="connsiteX3" fmla="*/ 9875 w 657575"/>
              <a:gd name="connsiteY3" fmla="*/ 62556 h 233646"/>
              <a:gd name="connsiteX4" fmla="*/ 6700 w 657575"/>
              <a:gd name="connsiteY4" fmla="*/ 129231 h 233646"/>
              <a:gd name="connsiteX5" fmla="*/ 9875 w 657575"/>
              <a:gd name="connsiteY5" fmla="*/ 141931 h 233646"/>
              <a:gd name="connsiteX6" fmla="*/ 32100 w 657575"/>
              <a:gd name="connsiteY6" fmla="*/ 157806 h 233646"/>
              <a:gd name="connsiteX7" fmla="*/ 41625 w 657575"/>
              <a:gd name="connsiteY7" fmla="*/ 167331 h 233646"/>
              <a:gd name="connsiteX8" fmla="*/ 60675 w 657575"/>
              <a:gd name="connsiteY8" fmla="*/ 176856 h 233646"/>
              <a:gd name="connsiteX9" fmla="*/ 70200 w 657575"/>
              <a:gd name="connsiteY9" fmla="*/ 183206 h 233646"/>
              <a:gd name="connsiteX10" fmla="*/ 98775 w 657575"/>
              <a:gd name="connsiteY10" fmla="*/ 192731 h 233646"/>
              <a:gd name="connsiteX11" fmla="*/ 108300 w 657575"/>
              <a:gd name="connsiteY11" fmla="*/ 202256 h 233646"/>
              <a:gd name="connsiteX12" fmla="*/ 171800 w 657575"/>
              <a:gd name="connsiteY12" fmla="*/ 211781 h 233646"/>
              <a:gd name="connsiteX13" fmla="*/ 197200 w 657575"/>
              <a:gd name="connsiteY13" fmla="*/ 218131 h 233646"/>
              <a:gd name="connsiteX14" fmla="*/ 209900 w 657575"/>
              <a:gd name="connsiteY14" fmla="*/ 221306 h 233646"/>
              <a:gd name="connsiteX15" fmla="*/ 219425 w 657575"/>
              <a:gd name="connsiteY15" fmla="*/ 224481 h 233646"/>
              <a:gd name="connsiteX16" fmla="*/ 355950 w 657575"/>
              <a:gd name="connsiteY16" fmla="*/ 227656 h 233646"/>
              <a:gd name="connsiteX17" fmla="*/ 467075 w 657575"/>
              <a:gd name="connsiteY17" fmla="*/ 218131 h 233646"/>
              <a:gd name="connsiteX18" fmla="*/ 476600 w 657575"/>
              <a:gd name="connsiteY18" fmla="*/ 211781 h 233646"/>
              <a:gd name="connsiteX19" fmla="*/ 508350 w 657575"/>
              <a:gd name="connsiteY19" fmla="*/ 208606 h 233646"/>
              <a:gd name="connsiteX20" fmla="*/ 549625 w 657575"/>
              <a:gd name="connsiteY20" fmla="*/ 199081 h 233646"/>
              <a:gd name="connsiteX21" fmla="*/ 581375 w 657575"/>
              <a:gd name="connsiteY21" fmla="*/ 189556 h 233646"/>
              <a:gd name="connsiteX22" fmla="*/ 590900 w 657575"/>
              <a:gd name="connsiteY22" fmla="*/ 183206 h 233646"/>
              <a:gd name="connsiteX23" fmla="*/ 613125 w 657575"/>
              <a:gd name="connsiteY23" fmla="*/ 176856 h 233646"/>
              <a:gd name="connsiteX24" fmla="*/ 625825 w 657575"/>
              <a:gd name="connsiteY24" fmla="*/ 167331 h 233646"/>
              <a:gd name="connsiteX25" fmla="*/ 632175 w 657575"/>
              <a:gd name="connsiteY25" fmla="*/ 157806 h 233646"/>
              <a:gd name="connsiteX26" fmla="*/ 641700 w 657575"/>
              <a:gd name="connsiteY26" fmla="*/ 151456 h 233646"/>
              <a:gd name="connsiteX27" fmla="*/ 657575 w 657575"/>
              <a:gd name="connsiteY27" fmla="*/ 132406 h 233646"/>
              <a:gd name="connsiteX28" fmla="*/ 651225 w 657575"/>
              <a:gd name="connsiteY28" fmla="*/ 97481 h 233646"/>
              <a:gd name="connsiteX29" fmla="*/ 635350 w 657575"/>
              <a:gd name="connsiteY29" fmla="*/ 75256 h 233646"/>
              <a:gd name="connsiteX30" fmla="*/ 622650 w 657575"/>
              <a:gd name="connsiteY30" fmla="*/ 46681 h 233646"/>
              <a:gd name="connsiteX31" fmla="*/ 619475 w 657575"/>
              <a:gd name="connsiteY31" fmla="*/ 33981 h 233646"/>
              <a:gd name="connsiteX32" fmla="*/ 616300 w 657575"/>
              <a:gd name="connsiteY32" fmla="*/ 24456 h 233646"/>
              <a:gd name="connsiteX33" fmla="*/ 562325 w 657575"/>
              <a:gd name="connsiteY33" fmla="*/ 2231 h 233646"/>
              <a:gd name="connsiteX34" fmla="*/ 536925 w 657575"/>
              <a:gd name="connsiteY34" fmla="*/ 8581 h 233646"/>
              <a:gd name="connsiteX35" fmla="*/ 517875 w 657575"/>
              <a:gd name="connsiteY35" fmla="*/ 14931 h 233646"/>
              <a:gd name="connsiteX36" fmla="*/ 495650 w 657575"/>
              <a:gd name="connsiteY36" fmla="*/ 21281 h 233646"/>
              <a:gd name="connsiteX37" fmla="*/ 327375 w 657575"/>
              <a:gd name="connsiteY37" fmla="*/ 18106 h 233646"/>
              <a:gd name="connsiteX38" fmla="*/ 314675 w 657575"/>
              <a:gd name="connsiteY38" fmla="*/ 14931 h 233646"/>
              <a:gd name="connsiteX39" fmla="*/ 76550 w 657575"/>
              <a:gd name="connsiteY39" fmla="*/ 18106 h 233646"/>
              <a:gd name="connsiteX0" fmla="*/ 76550 w 657575"/>
              <a:gd name="connsiteY0" fmla="*/ 16473 h 232013"/>
              <a:gd name="connsiteX1" fmla="*/ 51150 w 657575"/>
              <a:gd name="connsiteY1" fmla="*/ 22823 h 232013"/>
              <a:gd name="connsiteX2" fmla="*/ 32100 w 657575"/>
              <a:gd name="connsiteY2" fmla="*/ 35523 h 232013"/>
              <a:gd name="connsiteX3" fmla="*/ 9875 w 657575"/>
              <a:gd name="connsiteY3" fmla="*/ 60923 h 232013"/>
              <a:gd name="connsiteX4" fmla="*/ 6700 w 657575"/>
              <a:gd name="connsiteY4" fmla="*/ 127598 h 232013"/>
              <a:gd name="connsiteX5" fmla="*/ 9875 w 657575"/>
              <a:gd name="connsiteY5" fmla="*/ 140298 h 232013"/>
              <a:gd name="connsiteX6" fmla="*/ 32100 w 657575"/>
              <a:gd name="connsiteY6" fmla="*/ 156173 h 232013"/>
              <a:gd name="connsiteX7" fmla="*/ 41625 w 657575"/>
              <a:gd name="connsiteY7" fmla="*/ 165698 h 232013"/>
              <a:gd name="connsiteX8" fmla="*/ 60675 w 657575"/>
              <a:gd name="connsiteY8" fmla="*/ 175223 h 232013"/>
              <a:gd name="connsiteX9" fmla="*/ 70200 w 657575"/>
              <a:gd name="connsiteY9" fmla="*/ 181573 h 232013"/>
              <a:gd name="connsiteX10" fmla="*/ 98775 w 657575"/>
              <a:gd name="connsiteY10" fmla="*/ 191098 h 232013"/>
              <a:gd name="connsiteX11" fmla="*/ 108300 w 657575"/>
              <a:gd name="connsiteY11" fmla="*/ 200623 h 232013"/>
              <a:gd name="connsiteX12" fmla="*/ 171800 w 657575"/>
              <a:gd name="connsiteY12" fmla="*/ 210148 h 232013"/>
              <a:gd name="connsiteX13" fmla="*/ 197200 w 657575"/>
              <a:gd name="connsiteY13" fmla="*/ 216498 h 232013"/>
              <a:gd name="connsiteX14" fmla="*/ 209900 w 657575"/>
              <a:gd name="connsiteY14" fmla="*/ 219673 h 232013"/>
              <a:gd name="connsiteX15" fmla="*/ 219425 w 657575"/>
              <a:gd name="connsiteY15" fmla="*/ 222848 h 232013"/>
              <a:gd name="connsiteX16" fmla="*/ 355950 w 657575"/>
              <a:gd name="connsiteY16" fmla="*/ 226023 h 232013"/>
              <a:gd name="connsiteX17" fmla="*/ 467075 w 657575"/>
              <a:gd name="connsiteY17" fmla="*/ 216498 h 232013"/>
              <a:gd name="connsiteX18" fmla="*/ 476600 w 657575"/>
              <a:gd name="connsiteY18" fmla="*/ 210148 h 232013"/>
              <a:gd name="connsiteX19" fmla="*/ 508350 w 657575"/>
              <a:gd name="connsiteY19" fmla="*/ 206973 h 232013"/>
              <a:gd name="connsiteX20" fmla="*/ 549625 w 657575"/>
              <a:gd name="connsiteY20" fmla="*/ 197448 h 232013"/>
              <a:gd name="connsiteX21" fmla="*/ 581375 w 657575"/>
              <a:gd name="connsiteY21" fmla="*/ 187923 h 232013"/>
              <a:gd name="connsiteX22" fmla="*/ 590900 w 657575"/>
              <a:gd name="connsiteY22" fmla="*/ 181573 h 232013"/>
              <a:gd name="connsiteX23" fmla="*/ 613125 w 657575"/>
              <a:gd name="connsiteY23" fmla="*/ 175223 h 232013"/>
              <a:gd name="connsiteX24" fmla="*/ 625825 w 657575"/>
              <a:gd name="connsiteY24" fmla="*/ 165698 h 232013"/>
              <a:gd name="connsiteX25" fmla="*/ 632175 w 657575"/>
              <a:gd name="connsiteY25" fmla="*/ 156173 h 232013"/>
              <a:gd name="connsiteX26" fmla="*/ 641700 w 657575"/>
              <a:gd name="connsiteY26" fmla="*/ 149823 h 232013"/>
              <a:gd name="connsiteX27" fmla="*/ 657575 w 657575"/>
              <a:gd name="connsiteY27" fmla="*/ 130773 h 232013"/>
              <a:gd name="connsiteX28" fmla="*/ 651225 w 657575"/>
              <a:gd name="connsiteY28" fmla="*/ 95848 h 232013"/>
              <a:gd name="connsiteX29" fmla="*/ 635350 w 657575"/>
              <a:gd name="connsiteY29" fmla="*/ 73623 h 232013"/>
              <a:gd name="connsiteX30" fmla="*/ 622650 w 657575"/>
              <a:gd name="connsiteY30" fmla="*/ 45048 h 232013"/>
              <a:gd name="connsiteX31" fmla="*/ 619475 w 657575"/>
              <a:gd name="connsiteY31" fmla="*/ 32348 h 232013"/>
              <a:gd name="connsiteX32" fmla="*/ 616300 w 657575"/>
              <a:gd name="connsiteY32" fmla="*/ 22823 h 232013"/>
              <a:gd name="connsiteX33" fmla="*/ 562325 w 657575"/>
              <a:gd name="connsiteY33" fmla="*/ 598 h 232013"/>
              <a:gd name="connsiteX34" fmla="*/ 536925 w 657575"/>
              <a:gd name="connsiteY34" fmla="*/ 6948 h 232013"/>
              <a:gd name="connsiteX35" fmla="*/ 517875 w 657575"/>
              <a:gd name="connsiteY35" fmla="*/ 13298 h 232013"/>
              <a:gd name="connsiteX36" fmla="*/ 495650 w 657575"/>
              <a:gd name="connsiteY36" fmla="*/ 19648 h 232013"/>
              <a:gd name="connsiteX37" fmla="*/ 327375 w 657575"/>
              <a:gd name="connsiteY37" fmla="*/ 16473 h 232013"/>
              <a:gd name="connsiteX38" fmla="*/ 314675 w 657575"/>
              <a:gd name="connsiteY38" fmla="*/ 13298 h 232013"/>
              <a:gd name="connsiteX39" fmla="*/ 76550 w 657575"/>
              <a:gd name="connsiteY39" fmla="*/ 16473 h 232013"/>
              <a:gd name="connsiteX0" fmla="*/ 76550 w 657575"/>
              <a:gd name="connsiteY0" fmla="*/ 16473 h 232013"/>
              <a:gd name="connsiteX1" fmla="*/ 51150 w 657575"/>
              <a:gd name="connsiteY1" fmla="*/ 22823 h 232013"/>
              <a:gd name="connsiteX2" fmla="*/ 32100 w 657575"/>
              <a:gd name="connsiteY2" fmla="*/ 35523 h 232013"/>
              <a:gd name="connsiteX3" fmla="*/ 9875 w 657575"/>
              <a:gd name="connsiteY3" fmla="*/ 60923 h 232013"/>
              <a:gd name="connsiteX4" fmla="*/ 6700 w 657575"/>
              <a:gd name="connsiteY4" fmla="*/ 127598 h 232013"/>
              <a:gd name="connsiteX5" fmla="*/ 9875 w 657575"/>
              <a:gd name="connsiteY5" fmla="*/ 140298 h 232013"/>
              <a:gd name="connsiteX6" fmla="*/ 32100 w 657575"/>
              <a:gd name="connsiteY6" fmla="*/ 156173 h 232013"/>
              <a:gd name="connsiteX7" fmla="*/ 41625 w 657575"/>
              <a:gd name="connsiteY7" fmla="*/ 165698 h 232013"/>
              <a:gd name="connsiteX8" fmla="*/ 60675 w 657575"/>
              <a:gd name="connsiteY8" fmla="*/ 175223 h 232013"/>
              <a:gd name="connsiteX9" fmla="*/ 70200 w 657575"/>
              <a:gd name="connsiteY9" fmla="*/ 181573 h 232013"/>
              <a:gd name="connsiteX10" fmla="*/ 98775 w 657575"/>
              <a:gd name="connsiteY10" fmla="*/ 191098 h 232013"/>
              <a:gd name="connsiteX11" fmla="*/ 108300 w 657575"/>
              <a:gd name="connsiteY11" fmla="*/ 200623 h 232013"/>
              <a:gd name="connsiteX12" fmla="*/ 171800 w 657575"/>
              <a:gd name="connsiteY12" fmla="*/ 210148 h 232013"/>
              <a:gd name="connsiteX13" fmla="*/ 197200 w 657575"/>
              <a:gd name="connsiteY13" fmla="*/ 216498 h 232013"/>
              <a:gd name="connsiteX14" fmla="*/ 209900 w 657575"/>
              <a:gd name="connsiteY14" fmla="*/ 219673 h 232013"/>
              <a:gd name="connsiteX15" fmla="*/ 219425 w 657575"/>
              <a:gd name="connsiteY15" fmla="*/ 222848 h 232013"/>
              <a:gd name="connsiteX16" fmla="*/ 355950 w 657575"/>
              <a:gd name="connsiteY16" fmla="*/ 226023 h 232013"/>
              <a:gd name="connsiteX17" fmla="*/ 467075 w 657575"/>
              <a:gd name="connsiteY17" fmla="*/ 216498 h 232013"/>
              <a:gd name="connsiteX18" fmla="*/ 476600 w 657575"/>
              <a:gd name="connsiteY18" fmla="*/ 210148 h 232013"/>
              <a:gd name="connsiteX19" fmla="*/ 508350 w 657575"/>
              <a:gd name="connsiteY19" fmla="*/ 206973 h 232013"/>
              <a:gd name="connsiteX20" fmla="*/ 549625 w 657575"/>
              <a:gd name="connsiteY20" fmla="*/ 197448 h 232013"/>
              <a:gd name="connsiteX21" fmla="*/ 581375 w 657575"/>
              <a:gd name="connsiteY21" fmla="*/ 187923 h 232013"/>
              <a:gd name="connsiteX22" fmla="*/ 590900 w 657575"/>
              <a:gd name="connsiteY22" fmla="*/ 181573 h 232013"/>
              <a:gd name="connsiteX23" fmla="*/ 613125 w 657575"/>
              <a:gd name="connsiteY23" fmla="*/ 175223 h 232013"/>
              <a:gd name="connsiteX24" fmla="*/ 625825 w 657575"/>
              <a:gd name="connsiteY24" fmla="*/ 165698 h 232013"/>
              <a:gd name="connsiteX25" fmla="*/ 632175 w 657575"/>
              <a:gd name="connsiteY25" fmla="*/ 156173 h 232013"/>
              <a:gd name="connsiteX26" fmla="*/ 641700 w 657575"/>
              <a:gd name="connsiteY26" fmla="*/ 149823 h 232013"/>
              <a:gd name="connsiteX27" fmla="*/ 657575 w 657575"/>
              <a:gd name="connsiteY27" fmla="*/ 130773 h 232013"/>
              <a:gd name="connsiteX28" fmla="*/ 651225 w 657575"/>
              <a:gd name="connsiteY28" fmla="*/ 95848 h 232013"/>
              <a:gd name="connsiteX29" fmla="*/ 635350 w 657575"/>
              <a:gd name="connsiteY29" fmla="*/ 73623 h 232013"/>
              <a:gd name="connsiteX30" fmla="*/ 622650 w 657575"/>
              <a:gd name="connsiteY30" fmla="*/ 45048 h 232013"/>
              <a:gd name="connsiteX31" fmla="*/ 619475 w 657575"/>
              <a:gd name="connsiteY31" fmla="*/ 32348 h 232013"/>
              <a:gd name="connsiteX32" fmla="*/ 616300 w 657575"/>
              <a:gd name="connsiteY32" fmla="*/ 22823 h 232013"/>
              <a:gd name="connsiteX33" fmla="*/ 562325 w 657575"/>
              <a:gd name="connsiteY33" fmla="*/ 598 h 232013"/>
              <a:gd name="connsiteX34" fmla="*/ 536925 w 657575"/>
              <a:gd name="connsiteY34" fmla="*/ 6948 h 232013"/>
              <a:gd name="connsiteX35" fmla="*/ 517875 w 657575"/>
              <a:gd name="connsiteY35" fmla="*/ 13298 h 232013"/>
              <a:gd name="connsiteX36" fmla="*/ 495650 w 657575"/>
              <a:gd name="connsiteY36" fmla="*/ 19648 h 232013"/>
              <a:gd name="connsiteX37" fmla="*/ 327375 w 657575"/>
              <a:gd name="connsiteY37" fmla="*/ 16473 h 232013"/>
              <a:gd name="connsiteX38" fmla="*/ 314675 w 657575"/>
              <a:gd name="connsiteY38" fmla="*/ 13298 h 232013"/>
              <a:gd name="connsiteX39" fmla="*/ 76550 w 657575"/>
              <a:gd name="connsiteY39" fmla="*/ 16473 h 232013"/>
              <a:gd name="connsiteX0" fmla="*/ 76550 w 657575"/>
              <a:gd name="connsiteY0" fmla="*/ 16473 h 232013"/>
              <a:gd name="connsiteX1" fmla="*/ 51150 w 657575"/>
              <a:gd name="connsiteY1" fmla="*/ 22823 h 232013"/>
              <a:gd name="connsiteX2" fmla="*/ 32100 w 657575"/>
              <a:gd name="connsiteY2" fmla="*/ 35523 h 232013"/>
              <a:gd name="connsiteX3" fmla="*/ 9875 w 657575"/>
              <a:gd name="connsiteY3" fmla="*/ 60923 h 232013"/>
              <a:gd name="connsiteX4" fmla="*/ 6700 w 657575"/>
              <a:gd name="connsiteY4" fmla="*/ 127598 h 232013"/>
              <a:gd name="connsiteX5" fmla="*/ 9875 w 657575"/>
              <a:gd name="connsiteY5" fmla="*/ 140298 h 232013"/>
              <a:gd name="connsiteX6" fmla="*/ 32100 w 657575"/>
              <a:gd name="connsiteY6" fmla="*/ 156173 h 232013"/>
              <a:gd name="connsiteX7" fmla="*/ 41625 w 657575"/>
              <a:gd name="connsiteY7" fmla="*/ 165698 h 232013"/>
              <a:gd name="connsiteX8" fmla="*/ 60675 w 657575"/>
              <a:gd name="connsiteY8" fmla="*/ 175223 h 232013"/>
              <a:gd name="connsiteX9" fmla="*/ 70200 w 657575"/>
              <a:gd name="connsiteY9" fmla="*/ 181573 h 232013"/>
              <a:gd name="connsiteX10" fmla="*/ 98775 w 657575"/>
              <a:gd name="connsiteY10" fmla="*/ 191098 h 232013"/>
              <a:gd name="connsiteX11" fmla="*/ 108300 w 657575"/>
              <a:gd name="connsiteY11" fmla="*/ 200623 h 232013"/>
              <a:gd name="connsiteX12" fmla="*/ 171800 w 657575"/>
              <a:gd name="connsiteY12" fmla="*/ 210148 h 232013"/>
              <a:gd name="connsiteX13" fmla="*/ 197200 w 657575"/>
              <a:gd name="connsiteY13" fmla="*/ 216498 h 232013"/>
              <a:gd name="connsiteX14" fmla="*/ 209900 w 657575"/>
              <a:gd name="connsiteY14" fmla="*/ 219673 h 232013"/>
              <a:gd name="connsiteX15" fmla="*/ 219425 w 657575"/>
              <a:gd name="connsiteY15" fmla="*/ 222848 h 232013"/>
              <a:gd name="connsiteX16" fmla="*/ 355950 w 657575"/>
              <a:gd name="connsiteY16" fmla="*/ 226023 h 232013"/>
              <a:gd name="connsiteX17" fmla="*/ 467075 w 657575"/>
              <a:gd name="connsiteY17" fmla="*/ 216498 h 232013"/>
              <a:gd name="connsiteX18" fmla="*/ 476600 w 657575"/>
              <a:gd name="connsiteY18" fmla="*/ 210148 h 232013"/>
              <a:gd name="connsiteX19" fmla="*/ 508350 w 657575"/>
              <a:gd name="connsiteY19" fmla="*/ 206973 h 232013"/>
              <a:gd name="connsiteX20" fmla="*/ 549625 w 657575"/>
              <a:gd name="connsiteY20" fmla="*/ 197448 h 232013"/>
              <a:gd name="connsiteX21" fmla="*/ 581375 w 657575"/>
              <a:gd name="connsiteY21" fmla="*/ 187923 h 232013"/>
              <a:gd name="connsiteX22" fmla="*/ 590900 w 657575"/>
              <a:gd name="connsiteY22" fmla="*/ 181573 h 232013"/>
              <a:gd name="connsiteX23" fmla="*/ 613125 w 657575"/>
              <a:gd name="connsiteY23" fmla="*/ 175223 h 232013"/>
              <a:gd name="connsiteX24" fmla="*/ 625825 w 657575"/>
              <a:gd name="connsiteY24" fmla="*/ 165698 h 232013"/>
              <a:gd name="connsiteX25" fmla="*/ 632175 w 657575"/>
              <a:gd name="connsiteY25" fmla="*/ 156173 h 232013"/>
              <a:gd name="connsiteX26" fmla="*/ 641700 w 657575"/>
              <a:gd name="connsiteY26" fmla="*/ 149823 h 232013"/>
              <a:gd name="connsiteX27" fmla="*/ 657575 w 657575"/>
              <a:gd name="connsiteY27" fmla="*/ 130773 h 232013"/>
              <a:gd name="connsiteX28" fmla="*/ 651225 w 657575"/>
              <a:gd name="connsiteY28" fmla="*/ 95848 h 232013"/>
              <a:gd name="connsiteX29" fmla="*/ 635350 w 657575"/>
              <a:gd name="connsiteY29" fmla="*/ 73623 h 232013"/>
              <a:gd name="connsiteX30" fmla="*/ 622650 w 657575"/>
              <a:gd name="connsiteY30" fmla="*/ 45048 h 232013"/>
              <a:gd name="connsiteX31" fmla="*/ 619475 w 657575"/>
              <a:gd name="connsiteY31" fmla="*/ 32348 h 232013"/>
              <a:gd name="connsiteX32" fmla="*/ 616300 w 657575"/>
              <a:gd name="connsiteY32" fmla="*/ 22823 h 232013"/>
              <a:gd name="connsiteX33" fmla="*/ 562325 w 657575"/>
              <a:gd name="connsiteY33" fmla="*/ 598 h 232013"/>
              <a:gd name="connsiteX34" fmla="*/ 536925 w 657575"/>
              <a:gd name="connsiteY34" fmla="*/ 6948 h 232013"/>
              <a:gd name="connsiteX35" fmla="*/ 517875 w 657575"/>
              <a:gd name="connsiteY35" fmla="*/ 13298 h 232013"/>
              <a:gd name="connsiteX36" fmla="*/ 495650 w 657575"/>
              <a:gd name="connsiteY36" fmla="*/ 19648 h 232013"/>
              <a:gd name="connsiteX37" fmla="*/ 327375 w 657575"/>
              <a:gd name="connsiteY37" fmla="*/ 16473 h 232013"/>
              <a:gd name="connsiteX38" fmla="*/ 314675 w 657575"/>
              <a:gd name="connsiteY38" fmla="*/ 13298 h 232013"/>
              <a:gd name="connsiteX39" fmla="*/ 76550 w 657575"/>
              <a:gd name="connsiteY39" fmla="*/ 16473 h 23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57575" h="232013">
                <a:moveTo>
                  <a:pt x="76550" y="16473"/>
                </a:moveTo>
                <a:cubicBezTo>
                  <a:pt x="32629" y="18060"/>
                  <a:pt x="67523" y="10089"/>
                  <a:pt x="51150" y="22823"/>
                </a:cubicBezTo>
                <a:cubicBezTo>
                  <a:pt x="45126" y="27508"/>
                  <a:pt x="32100" y="35523"/>
                  <a:pt x="32100" y="35523"/>
                </a:cubicBezTo>
                <a:cubicBezTo>
                  <a:pt x="17283" y="57748"/>
                  <a:pt x="25750" y="50340"/>
                  <a:pt x="9875" y="60923"/>
                </a:cubicBezTo>
                <a:cubicBezTo>
                  <a:pt x="-6679" y="85754"/>
                  <a:pt x="1417" y="69483"/>
                  <a:pt x="6700" y="127598"/>
                </a:cubicBezTo>
                <a:cubicBezTo>
                  <a:pt x="7095" y="131944"/>
                  <a:pt x="7339" y="136747"/>
                  <a:pt x="9875" y="140298"/>
                </a:cubicBezTo>
                <a:cubicBezTo>
                  <a:pt x="13239" y="145008"/>
                  <a:pt x="27106" y="152011"/>
                  <a:pt x="32100" y="156173"/>
                </a:cubicBezTo>
                <a:cubicBezTo>
                  <a:pt x="35549" y="159048"/>
                  <a:pt x="38176" y="162823"/>
                  <a:pt x="41625" y="165698"/>
                </a:cubicBezTo>
                <a:cubicBezTo>
                  <a:pt x="55274" y="177072"/>
                  <a:pt x="46356" y="168063"/>
                  <a:pt x="60675" y="175223"/>
                </a:cubicBezTo>
                <a:cubicBezTo>
                  <a:pt x="64088" y="176930"/>
                  <a:pt x="66787" y="179866"/>
                  <a:pt x="70200" y="181573"/>
                </a:cubicBezTo>
                <a:cubicBezTo>
                  <a:pt x="82156" y="187551"/>
                  <a:pt x="86648" y="188066"/>
                  <a:pt x="98775" y="191098"/>
                </a:cubicBezTo>
                <a:cubicBezTo>
                  <a:pt x="101950" y="194273"/>
                  <a:pt x="104375" y="198442"/>
                  <a:pt x="108300" y="200623"/>
                </a:cubicBezTo>
                <a:cubicBezTo>
                  <a:pt x="126229" y="210584"/>
                  <a:pt x="154434" y="208908"/>
                  <a:pt x="171800" y="210148"/>
                </a:cubicBezTo>
                <a:lnTo>
                  <a:pt x="197200" y="216498"/>
                </a:lnTo>
                <a:cubicBezTo>
                  <a:pt x="201433" y="217556"/>
                  <a:pt x="205760" y="218293"/>
                  <a:pt x="209900" y="219673"/>
                </a:cubicBezTo>
                <a:cubicBezTo>
                  <a:pt x="213075" y="220731"/>
                  <a:pt x="216081" y="222703"/>
                  <a:pt x="219425" y="222848"/>
                </a:cubicBezTo>
                <a:cubicBezTo>
                  <a:pt x="264903" y="224825"/>
                  <a:pt x="310442" y="224965"/>
                  <a:pt x="355950" y="226023"/>
                </a:cubicBezTo>
                <a:cubicBezTo>
                  <a:pt x="399235" y="236844"/>
                  <a:pt x="375752" y="232614"/>
                  <a:pt x="467075" y="216498"/>
                </a:cubicBezTo>
                <a:cubicBezTo>
                  <a:pt x="470833" y="215835"/>
                  <a:pt x="472882" y="211006"/>
                  <a:pt x="476600" y="210148"/>
                </a:cubicBezTo>
                <a:cubicBezTo>
                  <a:pt x="486964" y="207756"/>
                  <a:pt x="497767" y="208031"/>
                  <a:pt x="508350" y="206973"/>
                </a:cubicBezTo>
                <a:cubicBezTo>
                  <a:pt x="534500" y="198256"/>
                  <a:pt x="520774" y="201570"/>
                  <a:pt x="549625" y="197448"/>
                </a:cubicBezTo>
                <a:cubicBezTo>
                  <a:pt x="572815" y="189718"/>
                  <a:pt x="562181" y="192721"/>
                  <a:pt x="581375" y="187923"/>
                </a:cubicBezTo>
                <a:cubicBezTo>
                  <a:pt x="584550" y="185806"/>
                  <a:pt x="587487" y="183280"/>
                  <a:pt x="590900" y="181573"/>
                </a:cubicBezTo>
                <a:cubicBezTo>
                  <a:pt x="595455" y="179296"/>
                  <a:pt x="609056" y="176240"/>
                  <a:pt x="613125" y="175223"/>
                </a:cubicBezTo>
                <a:cubicBezTo>
                  <a:pt x="617358" y="172048"/>
                  <a:pt x="622083" y="169440"/>
                  <a:pt x="625825" y="165698"/>
                </a:cubicBezTo>
                <a:cubicBezTo>
                  <a:pt x="628523" y="163000"/>
                  <a:pt x="629477" y="158871"/>
                  <a:pt x="632175" y="156173"/>
                </a:cubicBezTo>
                <a:cubicBezTo>
                  <a:pt x="634873" y="153475"/>
                  <a:pt x="638769" y="152266"/>
                  <a:pt x="641700" y="149823"/>
                </a:cubicBezTo>
                <a:cubicBezTo>
                  <a:pt x="650867" y="142183"/>
                  <a:pt x="651331" y="140139"/>
                  <a:pt x="657575" y="130773"/>
                </a:cubicBezTo>
                <a:cubicBezTo>
                  <a:pt x="656980" y="126010"/>
                  <a:pt x="655924" y="104071"/>
                  <a:pt x="651225" y="95848"/>
                </a:cubicBezTo>
                <a:cubicBezTo>
                  <a:pt x="648880" y="91744"/>
                  <a:pt x="637807" y="79151"/>
                  <a:pt x="635350" y="73623"/>
                </a:cubicBezTo>
                <a:cubicBezTo>
                  <a:pt x="620237" y="39618"/>
                  <a:pt x="637021" y="66604"/>
                  <a:pt x="622650" y="45048"/>
                </a:cubicBezTo>
                <a:cubicBezTo>
                  <a:pt x="621592" y="40815"/>
                  <a:pt x="620674" y="36544"/>
                  <a:pt x="619475" y="32348"/>
                </a:cubicBezTo>
                <a:cubicBezTo>
                  <a:pt x="618556" y="29130"/>
                  <a:pt x="625825" y="28115"/>
                  <a:pt x="616300" y="22823"/>
                </a:cubicBezTo>
                <a:cubicBezTo>
                  <a:pt x="606775" y="17531"/>
                  <a:pt x="575554" y="3244"/>
                  <a:pt x="562325" y="598"/>
                </a:cubicBezTo>
                <a:cubicBezTo>
                  <a:pt x="549096" y="-2048"/>
                  <a:pt x="544333" y="4831"/>
                  <a:pt x="536925" y="6948"/>
                </a:cubicBezTo>
                <a:cubicBezTo>
                  <a:pt x="529517" y="9065"/>
                  <a:pt x="524286" y="11375"/>
                  <a:pt x="517875" y="13298"/>
                </a:cubicBezTo>
                <a:cubicBezTo>
                  <a:pt x="478008" y="25258"/>
                  <a:pt x="527661" y="8978"/>
                  <a:pt x="495650" y="19648"/>
                </a:cubicBezTo>
                <a:lnTo>
                  <a:pt x="327375" y="16473"/>
                </a:lnTo>
                <a:cubicBezTo>
                  <a:pt x="323014" y="16320"/>
                  <a:pt x="319038" y="13356"/>
                  <a:pt x="314675" y="13298"/>
                </a:cubicBezTo>
                <a:lnTo>
                  <a:pt x="76550" y="16473"/>
                </a:lnTo>
                <a:close/>
              </a:path>
            </a:pathLst>
          </a:custGeom>
          <a:solidFill>
            <a:srgbClr val="A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55DDC0-5461-4E95-A3B9-729F65C3F4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885" b="76563" l="32211" r="66984">
                        <a14:foregroundMark x1="40117" y1="59245" x2="37042" y2="71484"/>
                        <a14:foregroundMark x1="35944" y1="51302" x2="32357" y2="62240"/>
                        <a14:foregroundMark x1="48536" y1="17708" x2="52555" y2="17605"/>
                        <a14:foregroundMark x1="63763" y1="65365" x2="66837" y2="60938"/>
                        <a14:foregroundMark x1="66837" y1="60938" x2="66105" y2="57422"/>
                        <a14:foregroundMark x1="44436" y1="76172" x2="48463" y2="75911"/>
                        <a14:foregroundMark x1="48463" y1="75911" x2="55783" y2="76563"/>
                        <a14:foregroundMark x1="48316" y1="16146" x2="50366" y2="16276"/>
                        <a14:foregroundMark x1="49341" y1="15885" x2="51025" y2="16146"/>
                        <a14:foregroundMark x1="48463" y1="19661" x2="51171" y2="19792"/>
                        <a14:backgroundMark x1="52562" y1="17578" x2="53587" y2="16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909" t="12305" r="28864" b="19464"/>
          <a:stretch/>
        </p:blipFill>
        <p:spPr>
          <a:xfrm>
            <a:off x="9687559" y="1687501"/>
            <a:ext cx="2241131" cy="196985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F200CDE-6FC2-4A85-AB37-991233E7E8CB}"/>
              </a:ext>
            </a:extLst>
          </p:cNvPr>
          <p:cNvSpPr/>
          <p:nvPr/>
        </p:nvSpPr>
        <p:spPr>
          <a:xfrm>
            <a:off x="10581832" y="1780636"/>
            <a:ext cx="314048" cy="103514"/>
          </a:xfrm>
          <a:custGeom>
            <a:avLst/>
            <a:gdLst>
              <a:gd name="connsiteX0" fmla="*/ 30957 w 416969"/>
              <a:gd name="connsiteY0" fmla="*/ 45820 h 148214"/>
              <a:gd name="connsiteX1" fmla="*/ 42863 w 416969"/>
              <a:gd name="connsiteY1" fmla="*/ 41058 h 148214"/>
              <a:gd name="connsiteX2" fmla="*/ 50007 w 416969"/>
              <a:gd name="connsiteY2" fmla="*/ 38677 h 148214"/>
              <a:gd name="connsiteX3" fmla="*/ 66675 w 416969"/>
              <a:gd name="connsiteY3" fmla="*/ 29152 h 148214"/>
              <a:gd name="connsiteX4" fmla="*/ 73819 w 416969"/>
              <a:gd name="connsiteY4" fmla="*/ 26770 h 148214"/>
              <a:gd name="connsiteX5" fmla="*/ 88107 w 416969"/>
              <a:gd name="connsiteY5" fmla="*/ 17245 h 148214"/>
              <a:gd name="connsiteX6" fmla="*/ 95250 w 416969"/>
              <a:gd name="connsiteY6" fmla="*/ 12483 h 148214"/>
              <a:gd name="connsiteX7" fmla="*/ 102394 w 416969"/>
              <a:gd name="connsiteY7" fmla="*/ 10102 h 148214"/>
              <a:gd name="connsiteX8" fmla="*/ 109538 w 416969"/>
              <a:gd name="connsiteY8" fmla="*/ 5339 h 148214"/>
              <a:gd name="connsiteX9" fmla="*/ 271463 w 416969"/>
              <a:gd name="connsiteY9" fmla="*/ 2958 h 148214"/>
              <a:gd name="connsiteX10" fmla="*/ 290513 w 416969"/>
              <a:gd name="connsiteY10" fmla="*/ 10102 h 148214"/>
              <a:gd name="connsiteX11" fmla="*/ 297657 w 416969"/>
              <a:gd name="connsiteY11" fmla="*/ 14864 h 148214"/>
              <a:gd name="connsiteX12" fmla="*/ 304800 w 416969"/>
              <a:gd name="connsiteY12" fmla="*/ 17245 h 148214"/>
              <a:gd name="connsiteX13" fmla="*/ 323850 w 416969"/>
              <a:gd name="connsiteY13" fmla="*/ 22008 h 148214"/>
              <a:gd name="connsiteX14" fmla="*/ 330994 w 416969"/>
              <a:gd name="connsiteY14" fmla="*/ 24389 h 148214"/>
              <a:gd name="connsiteX15" fmla="*/ 366713 w 416969"/>
              <a:gd name="connsiteY15" fmla="*/ 26770 h 148214"/>
              <a:gd name="connsiteX16" fmla="*/ 376238 w 416969"/>
              <a:gd name="connsiteY16" fmla="*/ 55345 h 148214"/>
              <a:gd name="connsiteX17" fmla="*/ 388144 w 416969"/>
              <a:gd name="connsiteY17" fmla="*/ 74395 h 148214"/>
              <a:gd name="connsiteX18" fmla="*/ 416719 w 416969"/>
              <a:gd name="connsiteY18" fmla="*/ 76777 h 148214"/>
              <a:gd name="connsiteX19" fmla="*/ 397669 w 416969"/>
              <a:gd name="connsiteY19" fmla="*/ 114877 h 148214"/>
              <a:gd name="connsiteX20" fmla="*/ 390525 w 416969"/>
              <a:gd name="connsiteY20" fmla="*/ 117258 h 148214"/>
              <a:gd name="connsiteX21" fmla="*/ 357188 w 416969"/>
              <a:gd name="connsiteY21" fmla="*/ 129164 h 148214"/>
              <a:gd name="connsiteX22" fmla="*/ 350044 w 416969"/>
              <a:gd name="connsiteY22" fmla="*/ 131545 h 148214"/>
              <a:gd name="connsiteX23" fmla="*/ 300038 w 416969"/>
              <a:gd name="connsiteY23" fmla="*/ 136308 h 148214"/>
              <a:gd name="connsiteX24" fmla="*/ 285750 w 416969"/>
              <a:gd name="connsiteY24" fmla="*/ 143452 h 148214"/>
              <a:gd name="connsiteX25" fmla="*/ 266700 w 416969"/>
              <a:gd name="connsiteY25" fmla="*/ 148214 h 148214"/>
              <a:gd name="connsiteX26" fmla="*/ 66675 w 416969"/>
              <a:gd name="connsiteY26" fmla="*/ 145833 h 148214"/>
              <a:gd name="connsiteX27" fmla="*/ 47625 w 416969"/>
              <a:gd name="connsiteY27" fmla="*/ 138689 h 148214"/>
              <a:gd name="connsiteX28" fmla="*/ 42863 w 416969"/>
              <a:gd name="connsiteY28" fmla="*/ 131545 h 148214"/>
              <a:gd name="connsiteX29" fmla="*/ 33338 w 416969"/>
              <a:gd name="connsiteY29" fmla="*/ 124402 h 148214"/>
              <a:gd name="connsiteX30" fmla="*/ 11907 w 416969"/>
              <a:gd name="connsiteY30" fmla="*/ 114877 h 148214"/>
              <a:gd name="connsiteX31" fmla="*/ 9525 w 416969"/>
              <a:gd name="connsiteY31" fmla="*/ 107733 h 148214"/>
              <a:gd name="connsiteX32" fmla="*/ 4763 w 416969"/>
              <a:gd name="connsiteY32" fmla="*/ 91064 h 148214"/>
              <a:gd name="connsiteX33" fmla="*/ 0 w 416969"/>
              <a:gd name="connsiteY33" fmla="*/ 60108 h 148214"/>
              <a:gd name="connsiteX34" fmla="*/ 2382 w 416969"/>
              <a:gd name="connsiteY34" fmla="*/ 52964 h 148214"/>
              <a:gd name="connsiteX35" fmla="*/ 9525 w 416969"/>
              <a:gd name="connsiteY35" fmla="*/ 50583 h 148214"/>
              <a:gd name="connsiteX36" fmla="*/ 59532 w 416969"/>
              <a:gd name="connsiteY36" fmla="*/ 43439 h 148214"/>
              <a:gd name="connsiteX37" fmla="*/ 69057 w 416969"/>
              <a:gd name="connsiteY37" fmla="*/ 36295 h 148214"/>
              <a:gd name="connsiteX38" fmla="*/ 71438 w 416969"/>
              <a:gd name="connsiteY38" fmla="*/ 43439 h 148214"/>
              <a:gd name="connsiteX39" fmla="*/ 78582 w 416969"/>
              <a:gd name="connsiteY39" fmla="*/ 29152 h 148214"/>
              <a:gd name="connsiteX40" fmla="*/ 85725 w 416969"/>
              <a:gd name="connsiteY40" fmla="*/ 22008 h 148214"/>
              <a:gd name="connsiteX0" fmla="*/ 30957 w 402431"/>
              <a:gd name="connsiteY0" fmla="*/ 45820 h 148214"/>
              <a:gd name="connsiteX1" fmla="*/ 42863 w 402431"/>
              <a:gd name="connsiteY1" fmla="*/ 41058 h 148214"/>
              <a:gd name="connsiteX2" fmla="*/ 50007 w 402431"/>
              <a:gd name="connsiteY2" fmla="*/ 38677 h 148214"/>
              <a:gd name="connsiteX3" fmla="*/ 66675 w 402431"/>
              <a:gd name="connsiteY3" fmla="*/ 29152 h 148214"/>
              <a:gd name="connsiteX4" fmla="*/ 73819 w 402431"/>
              <a:gd name="connsiteY4" fmla="*/ 26770 h 148214"/>
              <a:gd name="connsiteX5" fmla="*/ 88107 w 402431"/>
              <a:gd name="connsiteY5" fmla="*/ 17245 h 148214"/>
              <a:gd name="connsiteX6" fmla="*/ 95250 w 402431"/>
              <a:gd name="connsiteY6" fmla="*/ 12483 h 148214"/>
              <a:gd name="connsiteX7" fmla="*/ 102394 w 402431"/>
              <a:gd name="connsiteY7" fmla="*/ 10102 h 148214"/>
              <a:gd name="connsiteX8" fmla="*/ 109538 w 402431"/>
              <a:gd name="connsiteY8" fmla="*/ 5339 h 148214"/>
              <a:gd name="connsiteX9" fmla="*/ 271463 w 402431"/>
              <a:gd name="connsiteY9" fmla="*/ 2958 h 148214"/>
              <a:gd name="connsiteX10" fmla="*/ 290513 w 402431"/>
              <a:gd name="connsiteY10" fmla="*/ 10102 h 148214"/>
              <a:gd name="connsiteX11" fmla="*/ 297657 w 402431"/>
              <a:gd name="connsiteY11" fmla="*/ 14864 h 148214"/>
              <a:gd name="connsiteX12" fmla="*/ 304800 w 402431"/>
              <a:gd name="connsiteY12" fmla="*/ 17245 h 148214"/>
              <a:gd name="connsiteX13" fmla="*/ 323850 w 402431"/>
              <a:gd name="connsiteY13" fmla="*/ 22008 h 148214"/>
              <a:gd name="connsiteX14" fmla="*/ 330994 w 402431"/>
              <a:gd name="connsiteY14" fmla="*/ 24389 h 148214"/>
              <a:gd name="connsiteX15" fmla="*/ 366713 w 402431"/>
              <a:gd name="connsiteY15" fmla="*/ 26770 h 148214"/>
              <a:gd name="connsiteX16" fmla="*/ 376238 w 402431"/>
              <a:gd name="connsiteY16" fmla="*/ 55345 h 148214"/>
              <a:gd name="connsiteX17" fmla="*/ 388144 w 402431"/>
              <a:gd name="connsiteY17" fmla="*/ 74395 h 148214"/>
              <a:gd name="connsiteX18" fmla="*/ 402431 w 402431"/>
              <a:gd name="connsiteY18" fmla="*/ 79158 h 148214"/>
              <a:gd name="connsiteX19" fmla="*/ 397669 w 402431"/>
              <a:gd name="connsiteY19" fmla="*/ 114877 h 148214"/>
              <a:gd name="connsiteX20" fmla="*/ 390525 w 402431"/>
              <a:gd name="connsiteY20" fmla="*/ 117258 h 148214"/>
              <a:gd name="connsiteX21" fmla="*/ 357188 w 402431"/>
              <a:gd name="connsiteY21" fmla="*/ 129164 h 148214"/>
              <a:gd name="connsiteX22" fmla="*/ 350044 w 402431"/>
              <a:gd name="connsiteY22" fmla="*/ 131545 h 148214"/>
              <a:gd name="connsiteX23" fmla="*/ 300038 w 402431"/>
              <a:gd name="connsiteY23" fmla="*/ 136308 h 148214"/>
              <a:gd name="connsiteX24" fmla="*/ 285750 w 402431"/>
              <a:gd name="connsiteY24" fmla="*/ 143452 h 148214"/>
              <a:gd name="connsiteX25" fmla="*/ 266700 w 402431"/>
              <a:gd name="connsiteY25" fmla="*/ 148214 h 148214"/>
              <a:gd name="connsiteX26" fmla="*/ 66675 w 402431"/>
              <a:gd name="connsiteY26" fmla="*/ 145833 h 148214"/>
              <a:gd name="connsiteX27" fmla="*/ 47625 w 402431"/>
              <a:gd name="connsiteY27" fmla="*/ 138689 h 148214"/>
              <a:gd name="connsiteX28" fmla="*/ 42863 w 402431"/>
              <a:gd name="connsiteY28" fmla="*/ 131545 h 148214"/>
              <a:gd name="connsiteX29" fmla="*/ 33338 w 402431"/>
              <a:gd name="connsiteY29" fmla="*/ 124402 h 148214"/>
              <a:gd name="connsiteX30" fmla="*/ 11907 w 402431"/>
              <a:gd name="connsiteY30" fmla="*/ 114877 h 148214"/>
              <a:gd name="connsiteX31" fmla="*/ 9525 w 402431"/>
              <a:gd name="connsiteY31" fmla="*/ 107733 h 148214"/>
              <a:gd name="connsiteX32" fmla="*/ 4763 w 402431"/>
              <a:gd name="connsiteY32" fmla="*/ 91064 h 148214"/>
              <a:gd name="connsiteX33" fmla="*/ 0 w 402431"/>
              <a:gd name="connsiteY33" fmla="*/ 60108 h 148214"/>
              <a:gd name="connsiteX34" fmla="*/ 2382 w 402431"/>
              <a:gd name="connsiteY34" fmla="*/ 52964 h 148214"/>
              <a:gd name="connsiteX35" fmla="*/ 9525 w 402431"/>
              <a:gd name="connsiteY35" fmla="*/ 50583 h 148214"/>
              <a:gd name="connsiteX36" fmla="*/ 59532 w 402431"/>
              <a:gd name="connsiteY36" fmla="*/ 43439 h 148214"/>
              <a:gd name="connsiteX37" fmla="*/ 69057 w 402431"/>
              <a:gd name="connsiteY37" fmla="*/ 36295 h 148214"/>
              <a:gd name="connsiteX38" fmla="*/ 71438 w 402431"/>
              <a:gd name="connsiteY38" fmla="*/ 43439 h 148214"/>
              <a:gd name="connsiteX39" fmla="*/ 78582 w 402431"/>
              <a:gd name="connsiteY39" fmla="*/ 29152 h 148214"/>
              <a:gd name="connsiteX40" fmla="*/ 85725 w 402431"/>
              <a:gd name="connsiteY40" fmla="*/ 22008 h 148214"/>
              <a:gd name="connsiteX0" fmla="*/ 42940 w 414414"/>
              <a:gd name="connsiteY0" fmla="*/ 45820 h 148214"/>
              <a:gd name="connsiteX1" fmla="*/ 54846 w 414414"/>
              <a:gd name="connsiteY1" fmla="*/ 41058 h 148214"/>
              <a:gd name="connsiteX2" fmla="*/ 61990 w 414414"/>
              <a:gd name="connsiteY2" fmla="*/ 38677 h 148214"/>
              <a:gd name="connsiteX3" fmla="*/ 78658 w 414414"/>
              <a:gd name="connsiteY3" fmla="*/ 29152 h 148214"/>
              <a:gd name="connsiteX4" fmla="*/ 85802 w 414414"/>
              <a:gd name="connsiteY4" fmla="*/ 26770 h 148214"/>
              <a:gd name="connsiteX5" fmla="*/ 100090 w 414414"/>
              <a:gd name="connsiteY5" fmla="*/ 17245 h 148214"/>
              <a:gd name="connsiteX6" fmla="*/ 107233 w 414414"/>
              <a:gd name="connsiteY6" fmla="*/ 12483 h 148214"/>
              <a:gd name="connsiteX7" fmla="*/ 114377 w 414414"/>
              <a:gd name="connsiteY7" fmla="*/ 10102 h 148214"/>
              <a:gd name="connsiteX8" fmla="*/ 121521 w 414414"/>
              <a:gd name="connsiteY8" fmla="*/ 5339 h 148214"/>
              <a:gd name="connsiteX9" fmla="*/ 283446 w 414414"/>
              <a:gd name="connsiteY9" fmla="*/ 2958 h 148214"/>
              <a:gd name="connsiteX10" fmla="*/ 302496 w 414414"/>
              <a:gd name="connsiteY10" fmla="*/ 10102 h 148214"/>
              <a:gd name="connsiteX11" fmla="*/ 309640 w 414414"/>
              <a:gd name="connsiteY11" fmla="*/ 14864 h 148214"/>
              <a:gd name="connsiteX12" fmla="*/ 316783 w 414414"/>
              <a:gd name="connsiteY12" fmla="*/ 17245 h 148214"/>
              <a:gd name="connsiteX13" fmla="*/ 335833 w 414414"/>
              <a:gd name="connsiteY13" fmla="*/ 22008 h 148214"/>
              <a:gd name="connsiteX14" fmla="*/ 342977 w 414414"/>
              <a:gd name="connsiteY14" fmla="*/ 24389 h 148214"/>
              <a:gd name="connsiteX15" fmla="*/ 378696 w 414414"/>
              <a:gd name="connsiteY15" fmla="*/ 26770 h 148214"/>
              <a:gd name="connsiteX16" fmla="*/ 388221 w 414414"/>
              <a:gd name="connsiteY16" fmla="*/ 55345 h 148214"/>
              <a:gd name="connsiteX17" fmla="*/ 400127 w 414414"/>
              <a:gd name="connsiteY17" fmla="*/ 74395 h 148214"/>
              <a:gd name="connsiteX18" fmla="*/ 414414 w 414414"/>
              <a:gd name="connsiteY18" fmla="*/ 79158 h 148214"/>
              <a:gd name="connsiteX19" fmla="*/ 409652 w 414414"/>
              <a:gd name="connsiteY19" fmla="*/ 114877 h 148214"/>
              <a:gd name="connsiteX20" fmla="*/ 402508 w 414414"/>
              <a:gd name="connsiteY20" fmla="*/ 117258 h 148214"/>
              <a:gd name="connsiteX21" fmla="*/ 369171 w 414414"/>
              <a:gd name="connsiteY21" fmla="*/ 129164 h 148214"/>
              <a:gd name="connsiteX22" fmla="*/ 362027 w 414414"/>
              <a:gd name="connsiteY22" fmla="*/ 131545 h 148214"/>
              <a:gd name="connsiteX23" fmla="*/ 312021 w 414414"/>
              <a:gd name="connsiteY23" fmla="*/ 136308 h 148214"/>
              <a:gd name="connsiteX24" fmla="*/ 297733 w 414414"/>
              <a:gd name="connsiteY24" fmla="*/ 143452 h 148214"/>
              <a:gd name="connsiteX25" fmla="*/ 278683 w 414414"/>
              <a:gd name="connsiteY25" fmla="*/ 148214 h 148214"/>
              <a:gd name="connsiteX26" fmla="*/ 78658 w 414414"/>
              <a:gd name="connsiteY26" fmla="*/ 145833 h 148214"/>
              <a:gd name="connsiteX27" fmla="*/ 59608 w 414414"/>
              <a:gd name="connsiteY27" fmla="*/ 138689 h 148214"/>
              <a:gd name="connsiteX28" fmla="*/ 54846 w 414414"/>
              <a:gd name="connsiteY28" fmla="*/ 131545 h 148214"/>
              <a:gd name="connsiteX29" fmla="*/ 45321 w 414414"/>
              <a:gd name="connsiteY29" fmla="*/ 124402 h 148214"/>
              <a:gd name="connsiteX30" fmla="*/ 23890 w 414414"/>
              <a:gd name="connsiteY30" fmla="*/ 114877 h 148214"/>
              <a:gd name="connsiteX31" fmla="*/ 21508 w 414414"/>
              <a:gd name="connsiteY31" fmla="*/ 107733 h 148214"/>
              <a:gd name="connsiteX32" fmla="*/ 78 w 414414"/>
              <a:gd name="connsiteY32" fmla="*/ 117257 h 148214"/>
              <a:gd name="connsiteX33" fmla="*/ 11983 w 414414"/>
              <a:gd name="connsiteY33" fmla="*/ 60108 h 148214"/>
              <a:gd name="connsiteX34" fmla="*/ 14365 w 414414"/>
              <a:gd name="connsiteY34" fmla="*/ 52964 h 148214"/>
              <a:gd name="connsiteX35" fmla="*/ 21508 w 414414"/>
              <a:gd name="connsiteY35" fmla="*/ 50583 h 148214"/>
              <a:gd name="connsiteX36" fmla="*/ 71515 w 414414"/>
              <a:gd name="connsiteY36" fmla="*/ 43439 h 148214"/>
              <a:gd name="connsiteX37" fmla="*/ 81040 w 414414"/>
              <a:gd name="connsiteY37" fmla="*/ 36295 h 148214"/>
              <a:gd name="connsiteX38" fmla="*/ 83421 w 414414"/>
              <a:gd name="connsiteY38" fmla="*/ 43439 h 148214"/>
              <a:gd name="connsiteX39" fmla="*/ 90565 w 414414"/>
              <a:gd name="connsiteY39" fmla="*/ 29152 h 148214"/>
              <a:gd name="connsiteX40" fmla="*/ 97708 w 414414"/>
              <a:gd name="connsiteY40" fmla="*/ 22008 h 148214"/>
              <a:gd name="connsiteX0" fmla="*/ 42940 w 414414"/>
              <a:gd name="connsiteY0" fmla="*/ 45820 h 148214"/>
              <a:gd name="connsiteX1" fmla="*/ 54846 w 414414"/>
              <a:gd name="connsiteY1" fmla="*/ 41058 h 148214"/>
              <a:gd name="connsiteX2" fmla="*/ 61990 w 414414"/>
              <a:gd name="connsiteY2" fmla="*/ 38677 h 148214"/>
              <a:gd name="connsiteX3" fmla="*/ 78658 w 414414"/>
              <a:gd name="connsiteY3" fmla="*/ 29152 h 148214"/>
              <a:gd name="connsiteX4" fmla="*/ 85802 w 414414"/>
              <a:gd name="connsiteY4" fmla="*/ 26770 h 148214"/>
              <a:gd name="connsiteX5" fmla="*/ 100090 w 414414"/>
              <a:gd name="connsiteY5" fmla="*/ 17245 h 148214"/>
              <a:gd name="connsiteX6" fmla="*/ 107233 w 414414"/>
              <a:gd name="connsiteY6" fmla="*/ 12483 h 148214"/>
              <a:gd name="connsiteX7" fmla="*/ 114377 w 414414"/>
              <a:gd name="connsiteY7" fmla="*/ 10102 h 148214"/>
              <a:gd name="connsiteX8" fmla="*/ 121521 w 414414"/>
              <a:gd name="connsiteY8" fmla="*/ 5339 h 148214"/>
              <a:gd name="connsiteX9" fmla="*/ 283446 w 414414"/>
              <a:gd name="connsiteY9" fmla="*/ 2958 h 148214"/>
              <a:gd name="connsiteX10" fmla="*/ 302496 w 414414"/>
              <a:gd name="connsiteY10" fmla="*/ 10102 h 148214"/>
              <a:gd name="connsiteX11" fmla="*/ 309640 w 414414"/>
              <a:gd name="connsiteY11" fmla="*/ 14864 h 148214"/>
              <a:gd name="connsiteX12" fmla="*/ 316783 w 414414"/>
              <a:gd name="connsiteY12" fmla="*/ 17245 h 148214"/>
              <a:gd name="connsiteX13" fmla="*/ 335833 w 414414"/>
              <a:gd name="connsiteY13" fmla="*/ 22008 h 148214"/>
              <a:gd name="connsiteX14" fmla="*/ 342977 w 414414"/>
              <a:gd name="connsiteY14" fmla="*/ 24389 h 148214"/>
              <a:gd name="connsiteX15" fmla="*/ 378696 w 414414"/>
              <a:gd name="connsiteY15" fmla="*/ 26770 h 148214"/>
              <a:gd name="connsiteX16" fmla="*/ 388221 w 414414"/>
              <a:gd name="connsiteY16" fmla="*/ 55345 h 148214"/>
              <a:gd name="connsiteX17" fmla="*/ 400127 w 414414"/>
              <a:gd name="connsiteY17" fmla="*/ 74395 h 148214"/>
              <a:gd name="connsiteX18" fmla="*/ 414414 w 414414"/>
              <a:gd name="connsiteY18" fmla="*/ 79158 h 148214"/>
              <a:gd name="connsiteX19" fmla="*/ 409652 w 414414"/>
              <a:gd name="connsiteY19" fmla="*/ 114877 h 148214"/>
              <a:gd name="connsiteX20" fmla="*/ 402508 w 414414"/>
              <a:gd name="connsiteY20" fmla="*/ 117258 h 148214"/>
              <a:gd name="connsiteX21" fmla="*/ 369171 w 414414"/>
              <a:gd name="connsiteY21" fmla="*/ 129164 h 148214"/>
              <a:gd name="connsiteX22" fmla="*/ 362027 w 414414"/>
              <a:gd name="connsiteY22" fmla="*/ 131545 h 148214"/>
              <a:gd name="connsiteX23" fmla="*/ 312021 w 414414"/>
              <a:gd name="connsiteY23" fmla="*/ 136308 h 148214"/>
              <a:gd name="connsiteX24" fmla="*/ 297733 w 414414"/>
              <a:gd name="connsiteY24" fmla="*/ 143452 h 148214"/>
              <a:gd name="connsiteX25" fmla="*/ 278683 w 414414"/>
              <a:gd name="connsiteY25" fmla="*/ 148214 h 148214"/>
              <a:gd name="connsiteX26" fmla="*/ 78658 w 414414"/>
              <a:gd name="connsiteY26" fmla="*/ 145833 h 148214"/>
              <a:gd name="connsiteX27" fmla="*/ 59608 w 414414"/>
              <a:gd name="connsiteY27" fmla="*/ 138689 h 148214"/>
              <a:gd name="connsiteX28" fmla="*/ 54846 w 414414"/>
              <a:gd name="connsiteY28" fmla="*/ 131545 h 148214"/>
              <a:gd name="connsiteX29" fmla="*/ 31033 w 414414"/>
              <a:gd name="connsiteY29" fmla="*/ 107733 h 148214"/>
              <a:gd name="connsiteX30" fmla="*/ 23890 w 414414"/>
              <a:gd name="connsiteY30" fmla="*/ 114877 h 148214"/>
              <a:gd name="connsiteX31" fmla="*/ 21508 w 414414"/>
              <a:gd name="connsiteY31" fmla="*/ 107733 h 148214"/>
              <a:gd name="connsiteX32" fmla="*/ 78 w 414414"/>
              <a:gd name="connsiteY32" fmla="*/ 117257 h 148214"/>
              <a:gd name="connsiteX33" fmla="*/ 11983 w 414414"/>
              <a:gd name="connsiteY33" fmla="*/ 60108 h 148214"/>
              <a:gd name="connsiteX34" fmla="*/ 14365 w 414414"/>
              <a:gd name="connsiteY34" fmla="*/ 52964 h 148214"/>
              <a:gd name="connsiteX35" fmla="*/ 21508 w 414414"/>
              <a:gd name="connsiteY35" fmla="*/ 50583 h 148214"/>
              <a:gd name="connsiteX36" fmla="*/ 71515 w 414414"/>
              <a:gd name="connsiteY36" fmla="*/ 43439 h 148214"/>
              <a:gd name="connsiteX37" fmla="*/ 81040 w 414414"/>
              <a:gd name="connsiteY37" fmla="*/ 36295 h 148214"/>
              <a:gd name="connsiteX38" fmla="*/ 83421 w 414414"/>
              <a:gd name="connsiteY38" fmla="*/ 43439 h 148214"/>
              <a:gd name="connsiteX39" fmla="*/ 90565 w 414414"/>
              <a:gd name="connsiteY39" fmla="*/ 29152 h 148214"/>
              <a:gd name="connsiteX40" fmla="*/ 97708 w 414414"/>
              <a:gd name="connsiteY40" fmla="*/ 22008 h 148214"/>
              <a:gd name="connsiteX0" fmla="*/ 42986 w 414460"/>
              <a:gd name="connsiteY0" fmla="*/ 45820 h 148214"/>
              <a:gd name="connsiteX1" fmla="*/ 54892 w 414460"/>
              <a:gd name="connsiteY1" fmla="*/ 41058 h 148214"/>
              <a:gd name="connsiteX2" fmla="*/ 62036 w 414460"/>
              <a:gd name="connsiteY2" fmla="*/ 38677 h 148214"/>
              <a:gd name="connsiteX3" fmla="*/ 78704 w 414460"/>
              <a:gd name="connsiteY3" fmla="*/ 29152 h 148214"/>
              <a:gd name="connsiteX4" fmla="*/ 85848 w 414460"/>
              <a:gd name="connsiteY4" fmla="*/ 26770 h 148214"/>
              <a:gd name="connsiteX5" fmla="*/ 100136 w 414460"/>
              <a:gd name="connsiteY5" fmla="*/ 17245 h 148214"/>
              <a:gd name="connsiteX6" fmla="*/ 107279 w 414460"/>
              <a:gd name="connsiteY6" fmla="*/ 12483 h 148214"/>
              <a:gd name="connsiteX7" fmla="*/ 114423 w 414460"/>
              <a:gd name="connsiteY7" fmla="*/ 10102 h 148214"/>
              <a:gd name="connsiteX8" fmla="*/ 121567 w 414460"/>
              <a:gd name="connsiteY8" fmla="*/ 5339 h 148214"/>
              <a:gd name="connsiteX9" fmla="*/ 283492 w 414460"/>
              <a:gd name="connsiteY9" fmla="*/ 2958 h 148214"/>
              <a:gd name="connsiteX10" fmla="*/ 302542 w 414460"/>
              <a:gd name="connsiteY10" fmla="*/ 10102 h 148214"/>
              <a:gd name="connsiteX11" fmla="*/ 309686 w 414460"/>
              <a:gd name="connsiteY11" fmla="*/ 14864 h 148214"/>
              <a:gd name="connsiteX12" fmla="*/ 316829 w 414460"/>
              <a:gd name="connsiteY12" fmla="*/ 17245 h 148214"/>
              <a:gd name="connsiteX13" fmla="*/ 335879 w 414460"/>
              <a:gd name="connsiteY13" fmla="*/ 22008 h 148214"/>
              <a:gd name="connsiteX14" fmla="*/ 343023 w 414460"/>
              <a:gd name="connsiteY14" fmla="*/ 24389 h 148214"/>
              <a:gd name="connsiteX15" fmla="*/ 378742 w 414460"/>
              <a:gd name="connsiteY15" fmla="*/ 26770 h 148214"/>
              <a:gd name="connsiteX16" fmla="*/ 388267 w 414460"/>
              <a:gd name="connsiteY16" fmla="*/ 55345 h 148214"/>
              <a:gd name="connsiteX17" fmla="*/ 400173 w 414460"/>
              <a:gd name="connsiteY17" fmla="*/ 74395 h 148214"/>
              <a:gd name="connsiteX18" fmla="*/ 414460 w 414460"/>
              <a:gd name="connsiteY18" fmla="*/ 79158 h 148214"/>
              <a:gd name="connsiteX19" fmla="*/ 409698 w 414460"/>
              <a:gd name="connsiteY19" fmla="*/ 114877 h 148214"/>
              <a:gd name="connsiteX20" fmla="*/ 402554 w 414460"/>
              <a:gd name="connsiteY20" fmla="*/ 117258 h 148214"/>
              <a:gd name="connsiteX21" fmla="*/ 369217 w 414460"/>
              <a:gd name="connsiteY21" fmla="*/ 129164 h 148214"/>
              <a:gd name="connsiteX22" fmla="*/ 362073 w 414460"/>
              <a:gd name="connsiteY22" fmla="*/ 131545 h 148214"/>
              <a:gd name="connsiteX23" fmla="*/ 312067 w 414460"/>
              <a:gd name="connsiteY23" fmla="*/ 136308 h 148214"/>
              <a:gd name="connsiteX24" fmla="*/ 297779 w 414460"/>
              <a:gd name="connsiteY24" fmla="*/ 143452 h 148214"/>
              <a:gd name="connsiteX25" fmla="*/ 278729 w 414460"/>
              <a:gd name="connsiteY25" fmla="*/ 148214 h 148214"/>
              <a:gd name="connsiteX26" fmla="*/ 78704 w 414460"/>
              <a:gd name="connsiteY26" fmla="*/ 145833 h 148214"/>
              <a:gd name="connsiteX27" fmla="*/ 59654 w 414460"/>
              <a:gd name="connsiteY27" fmla="*/ 138689 h 148214"/>
              <a:gd name="connsiteX28" fmla="*/ 54892 w 414460"/>
              <a:gd name="connsiteY28" fmla="*/ 131545 h 148214"/>
              <a:gd name="connsiteX29" fmla="*/ 31079 w 414460"/>
              <a:gd name="connsiteY29" fmla="*/ 107733 h 148214"/>
              <a:gd name="connsiteX30" fmla="*/ 23936 w 414460"/>
              <a:gd name="connsiteY30" fmla="*/ 114877 h 148214"/>
              <a:gd name="connsiteX31" fmla="*/ 21554 w 414460"/>
              <a:gd name="connsiteY31" fmla="*/ 141070 h 148214"/>
              <a:gd name="connsiteX32" fmla="*/ 124 w 414460"/>
              <a:gd name="connsiteY32" fmla="*/ 117257 h 148214"/>
              <a:gd name="connsiteX33" fmla="*/ 12029 w 414460"/>
              <a:gd name="connsiteY33" fmla="*/ 60108 h 148214"/>
              <a:gd name="connsiteX34" fmla="*/ 14411 w 414460"/>
              <a:gd name="connsiteY34" fmla="*/ 52964 h 148214"/>
              <a:gd name="connsiteX35" fmla="*/ 21554 w 414460"/>
              <a:gd name="connsiteY35" fmla="*/ 50583 h 148214"/>
              <a:gd name="connsiteX36" fmla="*/ 71561 w 414460"/>
              <a:gd name="connsiteY36" fmla="*/ 43439 h 148214"/>
              <a:gd name="connsiteX37" fmla="*/ 81086 w 414460"/>
              <a:gd name="connsiteY37" fmla="*/ 36295 h 148214"/>
              <a:gd name="connsiteX38" fmla="*/ 83467 w 414460"/>
              <a:gd name="connsiteY38" fmla="*/ 43439 h 148214"/>
              <a:gd name="connsiteX39" fmla="*/ 90611 w 414460"/>
              <a:gd name="connsiteY39" fmla="*/ 29152 h 148214"/>
              <a:gd name="connsiteX40" fmla="*/ 97754 w 414460"/>
              <a:gd name="connsiteY40" fmla="*/ 22008 h 148214"/>
              <a:gd name="connsiteX0" fmla="*/ 42986 w 414460"/>
              <a:gd name="connsiteY0" fmla="*/ 45820 h 148214"/>
              <a:gd name="connsiteX1" fmla="*/ 54892 w 414460"/>
              <a:gd name="connsiteY1" fmla="*/ 41058 h 148214"/>
              <a:gd name="connsiteX2" fmla="*/ 62036 w 414460"/>
              <a:gd name="connsiteY2" fmla="*/ 38677 h 148214"/>
              <a:gd name="connsiteX3" fmla="*/ 78704 w 414460"/>
              <a:gd name="connsiteY3" fmla="*/ 29152 h 148214"/>
              <a:gd name="connsiteX4" fmla="*/ 85848 w 414460"/>
              <a:gd name="connsiteY4" fmla="*/ 26770 h 148214"/>
              <a:gd name="connsiteX5" fmla="*/ 100136 w 414460"/>
              <a:gd name="connsiteY5" fmla="*/ 17245 h 148214"/>
              <a:gd name="connsiteX6" fmla="*/ 107279 w 414460"/>
              <a:gd name="connsiteY6" fmla="*/ 12483 h 148214"/>
              <a:gd name="connsiteX7" fmla="*/ 114423 w 414460"/>
              <a:gd name="connsiteY7" fmla="*/ 10102 h 148214"/>
              <a:gd name="connsiteX8" fmla="*/ 121567 w 414460"/>
              <a:gd name="connsiteY8" fmla="*/ 5339 h 148214"/>
              <a:gd name="connsiteX9" fmla="*/ 283492 w 414460"/>
              <a:gd name="connsiteY9" fmla="*/ 2958 h 148214"/>
              <a:gd name="connsiteX10" fmla="*/ 302542 w 414460"/>
              <a:gd name="connsiteY10" fmla="*/ 10102 h 148214"/>
              <a:gd name="connsiteX11" fmla="*/ 309686 w 414460"/>
              <a:gd name="connsiteY11" fmla="*/ 14864 h 148214"/>
              <a:gd name="connsiteX12" fmla="*/ 316829 w 414460"/>
              <a:gd name="connsiteY12" fmla="*/ 17245 h 148214"/>
              <a:gd name="connsiteX13" fmla="*/ 335879 w 414460"/>
              <a:gd name="connsiteY13" fmla="*/ 22008 h 148214"/>
              <a:gd name="connsiteX14" fmla="*/ 343023 w 414460"/>
              <a:gd name="connsiteY14" fmla="*/ 24389 h 148214"/>
              <a:gd name="connsiteX15" fmla="*/ 378742 w 414460"/>
              <a:gd name="connsiteY15" fmla="*/ 26770 h 148214"/>
              <a:gd name="connsiteX16" fmla="*/ 388267 w 414460"/>
              <a:gd name="connsiteY16" fmla="*/ 55345 h 148214"/>
              <a:gd name="connsiteX17" fmla="*/ 400173 w 414460"/>
              <a:gd name="connsiteY17" fmla="*/ 74395 h 148214"/>
              <a:gd name="connsiteX18" fmla="*/ 414460 w 414460"/>
              <a:gd name="connsiteY18" fmla="*/ 79158 h 148214"/>
              <a:gd name="connsiteX19" fmla="*/ 409698 w 414460"/>
              <a:gd name="connsiteY19" fmla="*/ 114877 h 148214"/>
              <a:gd name="connsiteX20" fmla="*/ 402554 w 414460"/>
              <a:gd name="connsiteY20" fmla="*/ 117258 h 148214"/>
              <a:gd name="connsiteX21" fmla="*/ 369217 w 414460"/>
              <a:gd name="connsiteY21" fmla="*/ 129164 h 148214"/>
              <a:gd name="connsiteX22" fmla="*/ 362073 w 414460"/>
              <a:gd name="connsiteY22" fmla="*/ 131545 h 148214"/>
              <a:gd name="connsiteX23" fmla="*/ 312067 w 414460"/>
              <a:gd name="connsiteY23" fmla="*/ 136308 h 148214"/>
              <a:gd name="connsiteX24" fmla="*/ 297779 w 414460"/>
              <a:gd name="connsiteY24" fmla="*/ 143452 h 148214"/>
              <a:gd name="connsiteX25" fmla="*/ 278729 w 414460"/>
              <a:gd name="connsiteY25" fmla="*/ 148214 h 148214"/>
              <a:gd name="connsiteX26" fmla="*/ 78704 w 414460"/>
              <a:gd name="connsiteY26" fmla="*/ 145833 h 148214"/>
              <a:gd name="connsiteX27" fmla="*/ 59654 w 414460"/>
              <a:gd name="connsiteY27" fmla="*/ 138689 h 148214"/>
              <a:gd name="connsiteX28" fmla="*/ 35842 w 414460"/>
              <a:gd name="connsiteY28" fmla="*/ 143451 h 148214"/>
              <a:gd name="connsiteX29" fmla="*/ 31079 w 414460"/>
              <a:gd name="connsiteY29" fmla="*/ 107733 h 148214"/>
              <a:gd name="connsiteX30" fmla="*/ 23936 w 414460"/>
              <a:gd name="connsiteY30" fmla="*/ 114877 h 148214"/>
              <a:gd name="connsiteX31" fmla="*/ 21554 w 414460"/>
              <a:gd name="connsiteY31" fmla="*/ 141070 h 148214"/>
              <a:gd name="connsiteX32" fmla="*/ 124 w 414460"/>
              <a:gd name="connsiteY32" fmla="*/ 117257 h 148214"/>
              <a:gd name="connsiteX33" fmla="*/ 12029 w 414460"/>
              <a:gd name="connsiteY33" fmla="*/ 60108 h 148214"/>
              <a:gd name="connsiteX34" fmla="*/ 14411 w 414460"/>
              <a:gd name="connsiteY34" fmla="*/ 52964 h 148214"/>
              <a:gd name="connsiteX35" fmla="*/ 21554 w 414460"/>
              <a:gd name="connsiteY35" fmla="*/ 50583 h 148214"/>
              <a:gd name="connsiteX36" fmla="*/ 71561 w 414460"/>
              <a:gd name="connsiteY36" fmla="*/ 43439 h 148214"/>
              <a:gd name="connsiteX37" fmla="*/ 81086 w 414460"/>
              <a:gd name="connsiteY37" fmla="*/ 36295 h 148214"/>
              <a:gd name="connsiteX38" fmla="*/ 83467 w 414460"/>
              <a:gd name="connsiteY38" fmla="*/ 43439 h 148214"/>
              <a:gd name="connsiteX39" fmla="*/ 90611 w 414460"/>
              <a:gd name="connsiteY39" fmla="*/ 29152 h 148214"/>
              <a:gd name="connsiteX40" fmla="*/ 97754 w 414460"/>
              <a:gd name="connsiteY40" fmla="*/ 22008 h 148214"/>
              <a:gd name="connsiteX0" fmla="*/ 42986 w 414460"/>
              <a:gd name="connsiteY0" fmla="*/ 45820 h 148214"/>
              <a:gd name="connsiteX1" fmla="*/ 54892 w 414460"/>
              <a:gd name="connsiteY1" fmla="*/ 41058 h 148214"/>
              <a:gd name="connsiteX2" fmla="*/ 62036 w 414460"/>
              <a:gd name="connsiteY2" fmla="*/ 38677 h 148214"/>
              <a:gd name="connsiteX3" fmla="*/ 78704 w 414460"/>
              <a:gd name="connsiteY3" fmla="*/ 29152 h 148214"/>
              <a:gd name="connsiteX4" fmla="*/ 85848 w 414460"/>
              <a:gd name="connsiteY4" fmla="*/ 26770 h 148214"/>
              <a:gd name="connsiteX5" fmla="*/ 100136 w 414460"/>
              <a:gd name="connsiteY5" fmla="*/ 17245 h 148214"/>
              <a:gd name="connsiteX6" fmla="*/ 107279 w 414460"/>
              <a:gd name="connsiteY6" fmla="*/ 12483 h 148214"/>
              <a:gd name="connsiteX7" fmla="*/ 114423 w 414460"/>
              <a:gd name="connsiteY7" fmla="*/ 10102 h 148214"/>
              <a:gd name="connsiteX8" fmla="*/ 121567 w 414460"/>
              <a:gd name="connsiteY8" fmla="*/ 5339 h 148214"/>
              <a:gd name="connsiteX9" fmla="*/ 283492 w 414460"/>
              <a:gd name="connsiteY9" fmla="*/ 2958 h 148214"/>
              <a:gd name="connsiteX10" fmla="*/ 302542 w 414460"/>
              <a:gd name="connsiteY10" fmla="*/ 10102 h 148214"/>
              <a:gd name="connsiteX11" fmla="*/ 309686 w 414460"/>
              <a:gd name="connsiteY11" fmla="*/ 14864 h 148214"/>
              <a:gd name="connsiteX12" fmla="*/ 316829 w 414460"/>
              <a:gd name="connsiteY12" fmla="*/ 17245 h 148214"/>
              <a:gd name="connsiteX13" fmla="*/ 335879 w 414460"/>
              <a:gd name="connsiteY13" fmla="*/ 22008 h 148214"/>
              <a:gd name="connsiteX14" fmla="*/ 343023 w 414460"/>
              <a:gd name="connsiteY14" fmla="*/ 24389 h 148214"/>
              <a:gd name="connsiteX15" fmla="*/ 378742 w 414460"/>
              <a:gd name="connsiteY15" fmla="*/ 26770 h 148214"/>
              <a:gd name="connsiteX16" fmla="*/ 388267 w 414460"/>
              <a:gd name="connsiteY16" fmla="*/ 55345 h 148214"/>
              <a:gd name="connsiteX17" fmla="*/ 400173 w 414460"/>
              <a:gd name="connsiteY17" fmla="*/ 74395 h 148214"/>
              <a:gd name="connsiteX18" fmla="*/ 414460 w 414460"/>
              <a:gd name="connsiteY18" fmla="*/ 79158 h 148214"/>
              <a:gd name="connsiteX19" fmla="*/ 409698 w 414460"/>
              <a:gd name="connsiteY19" fmla="*/ 114877 h 148214"/>
              <a:gd name="connsiteX20" fmla="*/ 402554 w 414460"/>
              <a:gd name="connsiteY20" fmla="*/ 117258 h 148214"/>
              <a:gd name="connsiteX21" fmla="*/ 369217 w 414460"/>
              <a:gd name="connsiteY21" fmla="*/ 129164 h 148214"/>
              <a:gd name="connsiteX22" fmla="*/ 362073 w 414460"/>
              <a:gd name="connsiteY22" fmla="*/ 131545 h 148214"/>
              <a:gd name="connsiteX23" fmla="*/ 312067 w 414460"/>
              <a:gd name="connsiteY23" fmla="*/ 136308 h 148214"/>
              <a:gd name="connsiteX24" fmla="*/ 297779 w 414460"/>
              <a:gd name="connsiteY24" fmla="*/ 143452 h 148214"/>
              <a:gd name="connsiteX25" fmla="*/ 278729 w 414460"/>
              <a:gd name="connsiteY25" fmla="*/ 148214 h 148214"/>
              <a:gd name="connsiteX26" fmla="*/ 78704 w 414460"/>
              <a:gd name="connsiteY26" fmla="*/ 145833 h 148214"/>
              <a:gd name="connsiteX27" fmla="*/ 59654 w 414460"/>
              <a:gd name="connsiteY27" fmla="*/ 138689 h 148214"/>
              <a:gd name="connsiteX28" fmla="*/ 35842 w 414460"/>
              <a:gd name="connsiteY28" fmla="*/ 143451 h 148214"/>
              <a:gd name="connsiteX29" fmla="*/ 31079 w 414460"/>
              <a:gd name="connsiteY29" fmla="*/ 107733 h 148214"/>
              <a:gd name="connsiteX30" fmla="*/ 23936 w 414460"/>
              <a:gd name="connsiteY30" fmla="*/ 114877 h 148214"/>
              <a:gd name="connsiteX31" fmla="*/ 21554 w 414460"/>
              <a:gd name="connsiteY31" fmla="*/ 141070 h 148214"/>
              <a:gd name="connsiteX32" fmla="*/ 124 w 414460"/>
              <a:gd name="connsiteY32" fmla="*/ 117257 h 148214"/>
              <a:gd name="connsiteX33" fmla="*/ 12029 w 414460"/>
              <a:gd name="connsiteY33" fmla="*/ 60108 h 148214"/>
              <a:gd name="connsiteX34" fmla="*/ 14411 w 414460"/>
              <a:gd name="connsiteY34" fmla="*/ 52964 h 148214"/>
              <a:gd name="connsiteX35" fmla="*/ 21554 w 414460"/>
              <a:gd name="connsiteY35" fmla="*/ 50583 h 148214"/>
              <a:gd name="connsiteX36" fmla="*/ 71561 w 414460"/>
              <a:gd name="connsiteY36" fmla="*/ 43439 h 148214"/>
              <a:gd name="connsiteX37" fmla="*/ 81086 w 414460"/>
              <a:gd name="connsiteY37" fmla="*/ 36295 h 148214"/>
              <a:gd name="connsiteX38" fmla="*/ 83467 w 414460"/>
              <a:gd name="connsiteY38" fmla="*/ 43439 h 148214"/>
              <a:gd name="connsiteX39" fmla="*/ 90611 w 414460"/>
              <a:gd name="connsiteY39" fmla="*/ 29152 h 148214"/>
              <a:gd name="connsiteX40" fmla="*/ 112042 w 414460"/>
              <a:gd name="connsiteY40" fmla="*/ 24390 h 1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4460" h="148214">
                <a:moveTo>
                  <a:pt x="42986" y="45820"/>
                </a:moveTo>
                <a:cubicBezTo>
                  <a:pt x="46955" y="44233"/>
                  <a:pt x="50890" y="42559"/>
                  <a:pt x="54892" y="41058"/>
                </a:cubicBezTo>
                <a:cubicBezTo>
                  <a:pt x="57242" y="40177"/>
                  <a:pt x="59791" y="39800"/>
                  <a:pt x="62036" y="38677"/>
                </a:cubicBezTo>
                <a:cubicBezTo>
                  <a:pt x="85966" y="26711"/>
                  <a:pt x="49461" y="41685"/>
                  <a:pt x="78704" y="29152"/>
                </a:cubicBezTo>
                <a:cubicBezTo>
                  <a:pt x="81011" y="28163"/>
                  <a:pt x="83654" y="27989"/>
                  <a:pt x="85848" y="26770"/>
                </a:cubicBezTo>
                <a:cubicBezTo>
                  <a:pt x="90852" y="23990"/>
                  <a:pt x="95373" y="20420"/>
                  <a:pt x="100136" y="17245"/>
                </a:cubicBezTo>
                <a:cubicBezTo>
                  <a:pt x="102517" y="15658"/>
                  <a:pt x="104564" y="13388"/>
                  <a:pt x="107279" y="12483"/>
                </a:cubicBezTo>
                <a:lnTo>
                  <a:pt x="114423" y="10102"/>
                </a:lnTo>
                <a:cubicBezTo>
                  <a:pt x="116804" y="8514"/>
                  <a:pt x="118755" y="5875"/>
                  <a:pt x="121567" y="5339"/>
                </a:cubicBezTo>
                <a:cubicBezTo>
                  <a:pt x="172838" y="-4427"/>
                  <a:pt x="235779" y="2004"/>
                  <a:pt x="283492" y="2958"/>
                </a:cubicBezTo>
                <a:cubicBezTo>
                  <a:pt x="300246" y="14126"/>
                  <a:pt x="279002" y="1274"/>
                  <a:pt x="302542" y="10102"/>
                </a:cubicBezTo>
                <a:cubicBezTo>
                  <a:pt x="305222" y="11107"/>
                  <a:pt x="307126" y="13584"/>
                  <a:pt x="309686" y="14864"/>
                </a:cubicBezTo>
                <a:cubicBezTo>
                  <a:pt x="311931" y="15986"/>
                  <a:pt x="314408" y="16585"/>
                  <a:pt x="316829" y="17245"/>
                </a:cubicBezTo>
                <a:cubicBezTo>
                  <a:pt x="323144" y="18967"/>
                  <a:pt x="329669" y="19938"/>
                  <a:pt x="335879" y="22008"/>
                </a:cubicBezTo>
                <a:cubicBezTo>
                  <a:pt x="338260" y="22802"/>
                  <a:pt x="340528" y="24112"/>
                  <a:pt x="343023" y="24389"/>
                </a:cubicBezTo>
                <a:cubicBezTo>
                  <a:pt x="354883" y="25707"/>
                  <a:pt x="366836" y="25976"/>
                  <a:pt x="378742" y="26770"/>
                </a:cubicBezTo>
                <a:cubicBezTo>
                  <a:pt x="384395" y="77652"/>
                  <a:pt x="374681" y="30891"/>
                  <a:pt x="388267" y="55345"/>
                </a:cubicBezTo>
                <a:cubicBezTo>
                  <a:pt x="392394" y="62774"/>
                  <a:pt x="395808" y="70426"/>
                  <a:pt x="400173" y="74395"/>
                </a:cubicBezTo>
                <a:cubicBezTo>
                  <a:pt x="404538" y="78364"/>
                  <a:pt x="404935" y="78364"/>
                  <a:pt x="414460" y="79158"/>
                </a:cubicBezTo>
                <a:cubicBezTo>
                  <a:pt x="411472" y="123981"/>
                  <a:pt x="411682" y="108527"/>
                  <a:pt x="409698" y="114877"/>
                </a:cubicBezTo>
                <a:cubicBezTo>
                  <a:pt x="407714" y="121227"/>
                  <a:pt x="404935" y="116464"/>
                  <a:pt x="402554" y="117258"/>
                </a:cubicBezTo>
                <a:cubicBezTo>
                  <a:pt x="382942" y="130333"/>
                  <a:pt x="393946" y="126073"/>
                  <a:pt x="369217" y="129164"/>
                </a:cubicBezTo>
                <a:cubicBezTo>
                  <a:pt x="366836" y="129958"/>
                  <a:pt x="364508" y="130936"/>
                  <a:pt x="362073" y="131545"/>
                </a:cubicBezTo>
                <a:cubicBezTo>
                  <a:pt x="344185" y="136017"/>
                  <a:pt x="333784" y="134951"/>
                  <a:pt x="312067" y="136308"/>
                </a:cubicBezTo>
                <a:cubicBezTo>
                  <a:pt x="304566" y="141308"/>
                  <a:pt x="306119" y="141177"/>
                  <a:pt x="297779" y="143452"/>
                </a:cubicBezTo>
                <a:cubicBezTo>
                  <a:pt x="291464" y="145174"/>
                  <a:pt x="278729" y="148214"/>
                  <a:pt x="278729" y="148214"/>
                </a:cubicBezTo>
                <a:lnTo>
                  <a:pt x="78704" y="145833"/>
                </a:lnTo>
                <a:cubicBezTo>
                  <a:pt x="71929" y="145538"/>
                  <a:pt x="66798" y="139086"/>
                  <a:pt x="59654" y="138689"/>
                </a:cubicBezTo>
                <a:cubicBezTo>
                  <a:pt x="52510" y="138292"/>
                  <a:pt x="40605" y="148610"/>
                  <a:pt x="35842" y="143451"/>
                </a:cubicBezTo>
                <a:cubicBezTo>
                  <a:pt x="31080" y="138292"/>
                  <a:pt x="34254" y="110114"/>
                  <a:pt x="31079" y="107733"/>
                </a:cubicBezTo>
                <a:cubicBezTo>
                  <a:pt x="25619" y="91350"/>
                  <a:pt x="25523" y="109321"/>
                  <a:pt x="23936" y="114877"/>
                </a:cubicBezTo>
                <a:cubicBezTo>
                  <a:pt x="22349" y="120433"/>
                  <a:pt x="25523" y="140673"/>
                  <a:pt x="21554" y="141070"/>
                </a:cubicBezTo>
                <a:cubicBezTo>
                  <a:pt x="17585" y="141467"/>
                  <a:pt x="1711" y="130751"/>
                  <a:pt x="124" y="117257"/>
                </a:cubicBezTo>
                <a:cubicBezTo>
                  <a:pt x="-1463" y="103763"/>
                  <a:pt x="12691" y="64743"/>
                  <a:pt x="12029" y="60108"/>
                </a:cubicBezTo>
                <a:cubicBezTo>
                  <a:pt x="12823" y="57727"/>
                  <a:pt x="12636" y="54739"/>
                  <a:pt x="14411" y="52964"/>
                </a:cubicBezTo>
                <a:cubicBezTo>
                  <a:pt x="16186" y="51189"/>
                  <a:pt x="19078" y="50996"/>
                  <a:pt x="21554" y="50583"/>
                </a:cubicBezTo>
                <a:cubicBezTo>
                  <a:pt x="38163" y="47815"/>
                  <a:pt x="71561" y="43439"/>
                  <a:pt x="71561" y="43439"/>
                </a:cubicBezTo>
                <a:cubicBezTo>
                  <a:pt x="74736" y="41058"/>
                  <a:pt x="77117" y="36295"/>
                  <a:pt x="81086" y="36295"/>
                </a:cubicBezTo>
                <a:cubicBezTo>
                  <a:pt x="83596" y="36295"/>
                  <a:pt x="80957" y="43439"/>
                  <a:pt x="83467" y="43439"/>
                </a:cubicBezTo>
                <a:cubicBezTo>
                  <a:pt x="87211" y="43439"/>
                  <a:pt x="85849" y="32327"/>
                  <a:pt x="90611" y="29152"/>
                </a:cubicBezTo>
                <a:cubicBezTo>
                  <a:pt x="95373" y="25977"/>
                  <a:pt x="112042" y="24390"/>
                  <a:pt x="112042" y="24390"/>
                </a:cubicBezTo>
              </a:path>
            </a:pathLst>
          </a:custGeom>
          <a:solidFill>
            <a:srgbClr val="CB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1B3C26-F6B2-447E-BB32-11A0456F39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33" y="3539791"/>
            <a:ext cx="2446309" cy="235139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27C71CF-4D52-415E-8137-127F1BEF4D35}"/>
              </a:ext>
            </a:extLst>
          </p:cNvPr>
          <p:cNvSpPr/>
          <p:nvPr/>
        </p:nvSpPr>
        <p:spPr>
          <a:xfrm>
            <a:off x="9958740" y="686355"/>
            <a:ext cx="1445563" cy="660804"/>
          </a:xfrm>
          <a:custGeom>
            <a:avLst/>
            <a:gdLst>
              <a:gd name="connsiteX0" fmla="*/ 0 w 1323975"/>
              <a:gd name="connsiteY0" fmla="*/ 71438 h 452438"/>
              <a:gd name="connsiteX1" fmla="*/ 400050 w 1323975"/>
              <a:gd name="connsiteY1" fmla="*/ 219075 h 452438"/>
              <a:gd name="connsiteX2" fmla="*/ 819150 w 1323975"/>
              <a:gd name="connsiteY2" fmla="*/ 233363 h 452438"/>
              <a:gd name="connsiteX3" fmla="*/ 1166813 w 1323975"/>
              <a:gd name="connsiteY3" fmla="*/ 123825 h 452438"/>
              <a:gd name="connsiteX4" fmla="*/ 1295400 w 1323975"/>
              <a:gd name="connsiteY4" fmla="*/ 0 h 452438"/>
              <a:gd name="connsiteX5" fmla="*/ 1323975 w 1323975"/>
              <a:gd name="connsiteY5" fmla="*/ 257175 h 452438"/>
              <a:gd name="connsiteX6" fmla="*/ 1014413 w 1323975"/>
              <a:gd name="connsiteY6" fmla="*/ 409575 h 452438"/>
              <a:gd name="connsiteX7" fmla="*/ 747713 w 1323975"/>
              <a:gd name="connsiteY7" fmla="*/ 452438 h 452438"/>
              <a:gd name="connsiteX8" fmla="*/ 328613 w 1323975"/>
              <a:gd name="connsiteY8" fmla="*/ 419100 h 452438"/>
              <a:gd name="connsiteX9" fmla="*/ 19050 w 1323975"/>
              <a:gd name="connsiteY9" fmla="*/ 328613 h 452438"/>
              <a:gd name="connsiteX10" fmla="*/ 0 w 1323975"/>
              <a:gd name="connsiteY10" fmla="*/ 71438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3975" h="452438">
                <a:moveTo>
                  <a:pt x="0" y="71438"/>
                </a:moveTo>
                <a:lnTo>
                  <a:pt x="400050" y="219075"/>
                </a:lnTo>
                <a:lnTo>
                  <a:pt x="819150" y="233363"/>
                </a:lnTo>
                <a:lnTo>
                  <a:pt x="1166813" y="123825"/>
                </a:lnTo>
                <a:lnTo>
                  <a:pt x="1295400" y="0"/>
                </a:lnTo>
                <a:lnTo>
                  <a:pt x="1323975" y="257175"/>
                </a:lnTo>
                <a:lnTo>
                  <a:pt x="1014413" y="409575"/>
                </a:lnTo>
                <a:lnTo>
                  <a:pt x="747713" y="452438"/>
                </a:lnTo>
                <a:lnTo>
                  <a:pt x="328613" y="419100"/>
                </a:lnTo>
                <a:lnTo>
                  <a:pt x="19050" y="328613"/>
                </a:lnTo>
                <a:lnTo>
                  <a:pt x="0" y="71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8A0E57D6-F5E9-45AA-9473-D4B5BDEC4B53}"/>
              </a:ext>
            </a:extLst>
          </p:cNvPr>
          <p:cNvSpPr/>
          <p:nvPr/>
        </p:nvSpPr>
        <p:spPr>
          <a:xfrm>
            <a:off x="9958740" y="4658504"/>
            <a:ext cx="1735108" cy="573487"/>
          </a:xfrm>
          <a:custGeom>
            <a:avLst/>
            <a:gdLst>
              <a:gd name="connsiteX0" fmla="*/ 180975 w 1762125"/>
              <a:gd name="connsiteY0" fmla="*/ 95250 h 381000"/>
              <a:gd name="connsiteX1" fmla="*/ 814387 w 1762125"/>
              <a:gd name="connsiteY1" fmla="*/ 171450 h 381000"/>
              <a:gd name="connsiteX2" fmla="*/ 1252537 w 1762125"/>
              <a:gd name="connsiteY2" fmla="*/ 138112 h 381000"/>
              <a:gd name="connsiteX3" fmla="*/ 1738312 w 1762125"/>
              <a:gd name="connsiteY3" fmla="*/ 0 h 381000"/>
              <a:gd name="connsiteX4" fmla="*/ 1762125 w 1762125"/>
              <a:gd name="connsiteY4" fmla="*/ 180975 h 381000"/>
              <a:gd name="connsiteX5" fmla="*/ 1466850 w 1762125"/>
              <a:gd name="connsiteY5" fmla="*/ 300037 h 381000"/>
              <a:gd name="connsiteX6" fmla="*/ 866775 w 1762125"/>
              <a:gd name="connsiteY6" fmla="*/ 381000 h 381000"/>
              <a:gd name="connsiteX7" fmla="*/ 219075 w 1762125"/>
              <a:gd name="connsiteY7" fmla="*/ 304800 h 381000"/>
              <a:gd name="connsiteX8" fmla="*/ 0 w 1762125"/>
              <a:gd name="connsiteY8" fmla="*/ 233362 h 381000"/>
              <a:gd name="connsiteX9" fmla="*/ 33337 w 1762125"/>
              <a:gd name="connsiteY9" fmla="*/ 47625 h 381000"/>
              <a:gd name="connsiteX10" fmla="*/ 180975 w 1762125"/>
              <a:gd name="connsiteY10" fmla="*/ 9525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2125" h="381000">
                <a:moveTo>
                  <a:pt x="180975" y="95250"/>
                </a:moveTo>
                <a:lnTo>
                  <a:pt x="814387" y="171450"/>
                </a:lnTo>
                <a:lnTo>
                  <a:pt x="1252537" y="138112"/>
                </a:lnTo>
                <a:lnTo>
                  <a:pt x="1738312" y="0"/>
                </a:lnTo>
                <a:lnTo>
                  <a:pt x="1762125" y="180975"/>
                </a:lnTo>
                <a:lnTo>
                  <a:pt x="1466850" y="300037"/>
                </a:lnTo>
                <a:lnTo>
                  <a:pt x="866775" y="381000"/>
                </a:lnTo>
                <a:lnTo>
                  <a:pt x="219075" y="304800"/>
                </a:lnTo>
                <a:lnTo>
                  <a:pt x="0" y="233362"/>
                </a:lnTo>
                <a:lnTo>
                  <a:pt x="33337" y="47625"/>
                </a:lnTo>
                <a:lnTo>
                  <a:pt x="180975" y="95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A3715D7-6C99-45AC-8E14-6963A5F7B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t="22722" b="34470"/>
          <a:stretch/>
        </p:blipFill>
        <p:spPr>
          <a:xfrm>
            <a:off x="3878704" y="3400878"/>
            <a:ext cx="2397798" cy="5498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6D49268-E0B4-49D3-8755-79B6AAA30AD9}"/>
              </a:ext>
            </a:extLst>
          </p:cNvPr>
          <p:cNvSpPr txBox="1"/>
          <p:nvPr/>
        </p:nvSpPr>
        <p:spPr>
          <a:xfrm>
            <a:off x="4220394" y="3003806"/>
            <a:ext cx="8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১৮,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8C634A-2B61-43A2-86A0-237FD9165CD1}"/>
              </a:ext>
            </a:extLst>
          </p:cNvPr>
          <p:cNvSpPr txBox="1"/>
          <p:nvPr/>
        </p:nvSpPr>
        <p:spPr>
          <a:xfrm>
            <a:off x="3821014" y="2971514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EE6A386-F185-4449-ABF0-0997CA53552D}"/>
              </a:ext>
            </a:extLst>
          </p:cNvPr>
          <p:cNvSpPr txBox="1"/>
          <p:nvPr/>
        </p:nvSpPr>
        <p:spPr>
          <a:xfrm>
            <a:off x="4302450" y="3363538"/>
            <a:ext cx="69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৯,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FACBC14-DCE7-4F9D-A34A-C91F03BB0882}"/>
              </a:ext>
            </a:extLst>
          </p:cNvPr>
          <p:cNvSpPr txBox="1"/>
          <p:nvPr/>
        </p:nvSpPr>
        <p:spPr>
          <a:xfrm>
            <a:off x="5049567" y="3363538"/>
            <a:ext cx="61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8DCAD4A-8CF3-45CD-82D4-7FBA0B44A612}"/>
              </a:ext>
            </a:extLst>
          </p:cNvPr>
          <p:cNvSpPr txBox="1"/>
          <p:nvPr/>
        </p:nvSpPr>
        <p:spPr>
          <a:xfrm>
            <a:off x="3745181" y="3376974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A6BF824-FD02-4AD6-A961-D69647933A4F}"/>
              </a:ext>
            </a:extLst>
          </p:cNvPr>
          <p:cNvSpPr txBox="1"/>
          <p:nvPr/>
        </p:nvSpPr>
        <p:spPr>
          <a:xfrm>
            <a:off x="4302450" y="3791484"/>
            <a:ext cx="69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D84D489-0479-49A3-85AF-AEBF0C7FC4F5}"/>
              </a:ext>
            </a:extLst>
          </p:cNvPr>
          <p:cNvSpPr txBox="1"/>
          <p:nvPr/>
        </p:nvSpPr>
        <p:spPr>
          <a:xfrm>
            <a:off x="5049567" y="3791484"/>
            <a:ext cx="61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F12AA32-415F-451D-8CF8-1593823A3815}"/>
              </a:ext>
            </a:extLst>
          </p:cNvPr>
          <p:cNvSpPr txBox="1"/>
          <p:nvPr/>
        </p:nvSpPr>
        <p:spPr>
          <a:xfrm>
            <a:off x="5693236" y="3791484"/>
            <a:ext cx="53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94E89A7-F00C-4B81-BA16-C4D046C92E70}"/>
              </a:ext>
            </a:extLst>
          </p:cNvPr>
          <p:cNvSpPr txBox="1"/>
          <p:nvPr/>
        </p:nvSpPr>
        <p:spPr>
          <a:xfrm>
            <a:off x="5004814" y="3003806"/>
            <a:ext cx="65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১২,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DE0C6C9-A0A9-4EBF-9D92-D56CAF1B363B}"/>
              </a:ext>
            </a:extLst>
          </p:cNvPr>
          <p:cNvSpPr txBox="1"/>
          <p:nvPr/>
        </p:nvSpPr>
        <p:spPr>
          <a:xfrm>
            <a:off x="5556531" y="3026916"/>
            <a:ext cx="102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C1BFEC2-0C52-4070-95FF-D39AB394A934}"/>
              </a:ext>
            </a:extLst>
          </p:cNvPr>
          <p:cNvSpPr txBox="1"/>
          <p:nvPr/>
        </p:nvSpPr>
        <p:spPr>
          <a:xfrm>
            <a:off x="5565331" y="3026915"/>
            <a:ext cx="110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Arrow: Bent-Up 16">
            <a:extLst>
              <a:ext uri="{FF2B5EF4-FFF2-40B4-BE49-F238E27FC236}">
                <a16:creationId xmlns:a16="http://schemas.microsoft.com/office/drawing/2014/main" xmlns="" id="{7CC70A79-1EAD-4108-A216-B16344569887}"/>
              </a:ext>
            </a:extLst>
          </p:cNvPr>
          <p:cNvSpPr/>
          <p:nvPr/>
        </p:nvSpPr>
        <p:spPr>
          <a:xfrm rot="5400000">
            <a:off x="4415954" y="2523966"/>
            <a:ext cx="1403918" cy="2484843"/>
          </a:xfrm>
          <a:custGeom>
            <a:avLst/>
            <a:gdLst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780955 w 2115501"/>
              <a:gd name="connsiteY7" fmla="*/ 1864855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7146 w 2115501"/>
              <a:gd name="connsiteY0" fmla="*/ 1668194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909598"/>
              <a:gd name="connsiteX1" fmla="*/ 1406785 w 2115501"/>
              <a:gd name="connsiteY1" fmla="*/ 1532246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887228"/>
              <a:gd name="connsiteX1" fmla="*/ 1406785 w 2115501"/>
              <a:gd name="connsiteY1" fmla="*/ 1532246 h 1887228"/>
              <a:gd name="connsiteX2" fmla="*/ 1517619 w 2115501"/>
              <a:gd name="connsiteY2" fmla="*/ 234356 h 1887228"/>
              <a:gd name="connsiteX3" fmla="*/ 1183074 w 2115501"/>
              <a:gd name="connsiteY3" fmla="*/ 234356 h 1887228"/>
              <a:gd name="connsiteX4" fmla="*/ 1649287 w 2115501"/>
              <a:gd name="connsiteY4" fmla="*/ 0 h 1887228"/>
              <a:gd name="connsiteX5" fmla="*/ 2115501 w 2115501"/>
              <a:gd name="connsiteY5" fmla="*/ 234356 h 1887228"/>
              <a:gd name="connsiteX6" fmla="*/ 1780955 w 2115501"/>
              <a:gd name="connsiteY6" fmla="*/ 234356 h 1887228"/>
              <a:gd name="connsiteX7" fmla="*/ 1551059 w 2115501"/>
              <a:gd name="connsiteY7" fmla="*/ 1678468 h 1887228"/>
              <a:gd name="connsiteX8" fmla="*/ 0 w 2115501"/>
              <a:gd name="connsiteY8" fmla="*/ 1864855 h 1887228"/>
              <a:gd name="connsiteX9" fmla="*/ 7146 w 2115501"/>
              <a:gd name="connsiteY9" fmla="*/ 1668194 h 1887228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19 w 2115501"/>
              <a:gd name="connsiteY2" fmla="*/ 746974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22 w 2115501"/>
              <a:gd name="connsiteY2" fmla="*/ 553011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408430"/>
              <a:gd name="connsiteX1" fmla="*/ 1406785 w 2115501"/>
              <a:gd name="connsiteY1" fmla="*/ 2044864 h 2408430"/>
              <a:gd name="connsiteX2" fmla="*/ 1517622 w 2115501"/>
              <a:gd name="connsiteY2" fmla="*/ 553011 h 2408430"/>
              <a:gd name="connsiteX3" fmla="*/ 1183074 w 2115501"/>
              <a:gd name="connsiteY3" fmla="*/ 746974 h 2408430"/>
              <a:gd name="connsiteX4" fmla="*/ 1663145 w 2115501"/>
              <a:gd name="connsiteY4" fmla="*/ 0 h 2408430"/>
              <a:gd name="connsiteX5" fmla="*/ 2115501 w 2115501"/>
              <a:gd name="connsiteY5" fmla="*/ 746974 h 2408430"/>
              <a:gd name="connsiteX6" fmla="*/ 1739394 w 2115501"/>
              <a:gd name="connsiteY6" fmla="*/ 566865 h 2408430"/>
              <a:gd name="connsiteX7" fmla="*/ 1551059 w 2115501"/>
              <a:gd name="connsiteY7" fmla="*/ 2191086 h 2408430"/>
              <a:gd name="connsiteX8" fmla="*/ 0 w 2115501"/>
              <a:gd name="connsiteY8" fmla="*/ 2377473 h 2408430"/>
              <a:gd name="connsiteX9" fmla="*/ 7146 w 2115501"/>
              <a:gd name="connsiteY9" fmla="*/ 2180812 h 240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5501" h="2408430">
                <a:moveTo>
                  <a:pt x="7146" y="2180812"/>
                </a:moveTo>
                <a:cubicBezTo>
                  <a:pt x="260082" y="2136923"/>
                  <a:pt x="1155039" y="2316164"/>
                  <a:pt x="1406785" y="2044864"/>
                </a:cubicBezTo>
                <a:cubicBezTo>
                  <a:pt x="1658531" y="1773564"/>
                  <a:pt x="1573380" y="780872"/>
                  <a:pt x="1517622" y="553011"/>
                </a:cubicBezTo>
                <a:lnTo>
                  <a:pt x="1183074" y="746974"/>
                </a:lnTo>
                <a:lnTo>
                  <a:pt x="1663145" y="0"/>
                </a:lnTo>
                <a:lnTo>
                  <a:pt x="2115501" y="746974"/>
                </a:lnTo>
                <a:lnTo>
                  <a:pt x="1739394" y="566865"/>
                </a:lnTo>
                <a:cubicBezTo>
                  <a:pt x="1663792" y="816787"/>
                  <a:pt x="1840958" y="1889318"/>
                  <a:pt x="1551059" y="2191086"/>
                </a:cubicBezTo>
                <a:cubicBezTo>
                  <a:pt x="1261160" y="2492854"/>
                  <a:pt x="276982" y="2399534"/>
                  <a:pt x="0" y="2377473"/>
                </a:cubicBezTo>
                <a:lnTo>
                  <a:pt x="7146" y="2180812"/>
                </a:lnTo>
                <a:close/>
              </a:path>
            </a:pathLst>
          </a:custGeom>
          <a:solidFill>
            <a:srgbClr val="00EA6A">
              <a:alpha val="52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52ECAC0-E4B1-4429-8013-BB783325649C}"/>
              </a:ext>
            </a:extLst>
          </p:cNvPr>
          <p:cNvSpPr txBox="1"/>
          <p:nvPr/>
        </p:nvSpPr>
        <p:spPr>
          <a:xfrm>
            <a:off x="457712" y="4783488"/>
            <a:ext cx="881003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ঘণ্টাগুলো ১৮০ মিনিট পরপর একত্রে বাজবে।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207D0-870E-4AF3-B546-C5A51DB7D693}"/>
              </a:ext>
            </a:extLst>
          </p:cNvPr>
          <p:cNvSpPr txBox="1"/>
          <p:nvPr/>
        </p:nvSpPr>
        <p:spPr>
          <a:xfrm>
            <a:off x="440965" y="5677492"/>
            <a:ext cx="921720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অতএব (৬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:০০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+ 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:০০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বা 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:০০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টার সময় ঘণ্টাগুলো একত্রে বাজবে।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532" y="2054331"/>
            <a:ext cx="8522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১৮, ১৫ ও ১২ এর লসাগু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 হবে পুনরায় ঘণ্টাগুলো একসাথে বাজার সময়।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420" y="358714"/>
            <a:ext cx="887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508" indent="-682508">
              <a:buFont typeface="Wingdings" panose="05000000000000000000" pitchFamily="2" charset="2"/>
              <a:buChar char="Ø"/>
            </a:pP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তিনটি ভিন্ন রং এর ঘণ্টা আছে।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 রং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 ঘণ্টা ১৮ মিনিট পরপর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হলুদ রং এর ঘণ্টা ১৫ মিনিট পরপর এবং সবুজ রং এর ঘণ্টা ১২ মিনিট পরপর বাজে। ঘ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ণ্টা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গুলো সন্ধ্যা ৬টায় একসাথে বাজলে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পুনরায়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কখন একসাথে বাজবে?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22726" y="4316849"/>
            <a:ext cx="52010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লসাগু = ২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১৮০</a:t>
            </a:r>
            <a:endParaRPr lang="bn-IN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1" y="5241994"/>
            <a:ext cx="6595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=(১৮০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৬০)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ঘণ্টা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পরপর একত্রে বাজবে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35344" y="6120466"/>
            <a:ext cx="2534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৯ টার সময়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230782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92E-6 2.22222E-6 L 2.8392E-6 0.0546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1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5" grpId="1"/>
      <p:bldP spid="46" grpId="0" animBg="1"/>
      <p:bldP spid="48" grpId="0"/>
      <p:bldP spid="2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2700" y="244019"/>
            <a:ext cx="11512812" cy="13649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5005" indent="-455005">
              <a:buFont typeface="Wingdings" panose="05000000000000000000" pitchFamily="2" charset="2"/>
              <a:buChar char="Ø"/>
            </a:pP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সমস্যাঃ একটি রাস্তায় কিছু গাছ এবং ল্যাম্পপোস্ট আছে। ২৫ মিটার পরপর গাছ এবং ২০ মিটার পরপর ল্যাম্পপোস্ট আছে। রাস্তার শুরুতে গাছ ও ল্যাম্পপোস্ট একত্রে থাকলে কত মিটার পরপর গাছ এবং ল্যাম্পপোস্ট পুনরায় একসাথে থাকবে?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2320" y="1859410"/>
            <a:ext cx="9872766" cy="4549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লক্ষণীয় বিষয়ঃ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যখন কোন প্রশ্নে ক্ষুদ্রতম , সর্বনিম্ন , সবচেয়ে ছোট,ন্যূনতম বা সবচেয়ে কম মান চাওয়া হয় তখন  আমরা প্রদত্ত সংখ্যাগুলোর  ল সা গু নির্ণয় করবো।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210" y="4757069"/>
            <a:ext cx="1029005" cy="1403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514">
            <a:off x="8613072" y="2562198"/>
            <a:ext cx="2788881" cy="3951487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18" y="4820954"/>
            <a:ext cx="1244709" cy="1478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82" y="3252537"/>
            <a:ext cx="1029005" cy="14034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45" y="3753275"/>
            <a:ext cx="1244709" cy="14787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88" y="2229560"/>
            <a:ext cx="1029005" cy="14034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85" y="2601242"/>
            <a:ext cx="1244709" cy="14787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8615378">
            <a:off x="8156686" y="5039612"/>
            <a:ext cx="188083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400" dirty="0" err="1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4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8615378">
            <a:off x="8028674" y="4134950"/>
            <a:ext cx="141773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400" dirty="0" err="1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4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0799" y="4906286"/>
            <a:ext cx="474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ল.সা.গু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৫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 = ১০০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0799" y="5596678"/>
            <a:ext cx="5000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সুতরাং নির্ণেয় দূরত্ব  ১০০ মিটার।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8805" y="3837753"/>
            <a:ext cx="219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২০ , ২৫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553379" y="3837752"/>
            <a:ext cx="2123321" cy="626978"/>
            <a:chOff x="1371600" y="1533083"/>
            <a:chExt cx="2133600" cy="63001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371600" y="2133600"/>
              <a:ext cx="2133600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371600" y="1533083"/>
              <a:ext cx="15666" cy="63001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070810" y="3830492"/>
            <a:ext cx="45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51471" y="4358562"/>
            <a:ext cx="53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63386" y="4190313"/>
            <a:ext cx="45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28800" y="4363701"/>
            <a:ext cx="53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2283" y="3119417"/>
            <a:ext cx="679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সমাধানঃ   ২৫ ও ২০ এর লসাগুই হবে নির্ণেয় দূরত্ব। </a:t>
            </a:r>
          </a:p>
        </p:txBody>
      </p:sp>
    </p:spTree>
    <p:extLst>
      <p:ext uri="{BB962C8B-B14F-4D97-AF65-F5344CB8AC3E}">
        <p14:creationId xmlns:p14="http://schemas.microsoft.com/office/powerpoint/2010/main" val="211355078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build="allAtOnce"/>
      <p:bldP spid="26" grpId="0"/>
      <p:bldP spid="27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4-Point Star 16"/>
          <p:cNvSpPr/>
          <p:nvPr/>
        </p:nvSpPr>
        <p:spPr>
          <a:xfrm>
            <a:off x="2133600" y="325171"/>
            <a:ext cx="6717496" cy="919733"/>
          </a:xfrm>
          <a:prstGeom prst="star24">
            <a:avLst/>
          </a:prstGeom>
          <a:gradFill>
            <a:gsLst>
              <a:gs pos="47905">
                <a:schemeClr val="accent2">
                  <a:lumMod val="60000"/>
                  <a:lumOff val="40000"/>
                </a:schemeClr>
              </a:gs>
              <a:gs pos="26240">
                <a:schemeClr val="accent6">
                  <a:lumMod val="20000"/>
                  <a:lumOff val="80000"/>
                </a:schemeClr>
              </a:gs>
              <a:gs pos="0">
                <a:schemeClr val="accent3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6658" tIns="43329" rIns="86658" bIns="43329"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SG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762" y="1427526"/>
            <a:ext cx="8642180" cy="119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68757" indent="-568757">
              <a:buFont typeface="Wingdings" panose="05000000000000000000" pitchFamily="2" charset="2"/>
              <a:buChar char="q"/>
            </a:pP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বেজে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৫, ৭, ১২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মিমিট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বাজতে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0200" y="5248991"/>
            <a:ext cx="11479401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ঘন্টাগুলো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38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200" y="5769689"/>
            <a:ext cx="11602432" cy="1067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ঘন্টাগুলো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বাজলে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কয়টার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ঘন্টাগুলো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38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9958" r="17013" b="17013"/>
          <a:stretch/>
        </p:blipFill>
        <p:spPr>
          <a:xfrm>
            <a:off x="489650" y="2711694"/>
            <a:ext cx="1516659" cy="16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9958" r="17013" b="17013"/>
          <a:stretch/>
        </p:blipFill>
        <p:spPr>
          <a:xfrm>
            <a:off x="1991956" y="2697238"/>
            <a:ext cx="1516659" cy="16683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9958" r="17013" b="17013"/>
          <a:stretch/>
        </p:blipFill>
        <p:spPr>
          <a:xfrm>
            <a:off x="3593516" y="2681578"/>
            <a:ext cx="1516659" cy="16683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9958" r="17013" b="17013"/>
          <a:stretch/>
        </p:blipFill>
        <p:spPr>
          <a:xfrm>
            <a:off x="5095822" y="2711694"/>
            <a:ext cx="1516659" cy="16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29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0" y="1524000"/>
            <a:ext cx="8382000" cy="29718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32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69" y="16521"/>
            <a:ext cx="12133263" cy="11374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16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1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" y="1371600"/>
            <a:ext cx="4673338" cy="5486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53000" y="2895600"/>
            <a:ext cx="685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কোহিনুর</a:t>
            </a:r>
            <a:r>
              <a:rPr lang="en-US" sz="5400" dirty="0" smtClean="0"/>
              <a:t> </a:t>
            </a:r>
            <a:r>
              <a:rPr lang="en-US" sz="5400" dirty="0" err="1" smtClean="0"/>
              <a:t>জান্নাত</a:t>
            </a:r>
            <a:endParaRPr lang="en-US" sz="5400" dirty="0" smtClean="0"/>
          </a:p>
          <a:p>
            <a:pPr algn="ctr"/>
            <a:r>
              <a:rPr lang="en-US" sz="3200" dirty="0" err="1" smtClean="0"/>
              <a:t>সহকারী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ফকিরাকাটা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প্রাথমিক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বিদ্যালয়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মহেশখালী</a:t>
            </a:r>
            <a:r>
              <a:rPr lang="en-US" sz="3200" dirty="0" smtClean="0"/>
              <a:t>, </a:t>
            </a:r>
            <a:r>
              <a:rPr lang="en-US" sz="3200" dirty="0" err="1" smtClean="0"/>
              <a:t>কক্সবাজার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30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33263" cy="68249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7" name="Rectangle 6"/>
          <p:cNvSpPr/>
          <p:nvPr/>
        </p:nvSpPr>
        <p:spPr>
          <a:xfrm>
            <a:off x="1091028" y="825404"/>
            <a:ext cx="10491371" cy="1364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3525" y="2618526"/>
            <a:ext cx="8341618" cy="99059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374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</a:t>
            </a:r>
            <a:endParaRPr lang="en-US" sz="537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3525" y="3975563"/>
            <a:ext cx="8341618" cy="90123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37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</a:t>
            </a:r>
            <a:endParaRPr lang="en-US" sz="5374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5191" y="5501766"/>
            <a:ext cx="8341618" cy="8990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887200" cy="5105400"/>
          </a:xfrm>
        </p:spPr>
        <p:txBody>
          <a:bodyPr>
            <a:noAutofit/>
          </a:bodyPr>
          <a:lstStyle/>
          <a:p>
            <a:pPr marL="685800" indent="-6858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4800" dirty="0" err="1" smtClean="0">
                <a:solidFill>
                  <a:srgbClr val="7030A0"/>
                </a:solidFill>
              </a:rPr>
              <a:t>তোমরা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কি</a:t>
            </a:r>
            <a:r>
              <a:rPr lang="en-US" sz="4800" dirty="0" smtClean="0">
                <a:solidFill>
                  <a:srgbClr val="7030A0"/>
                </a:solidFill>
              </a:rPr>
              <a:t> ৪ </a:t>
            </a:r>
            <a:r>
              <a:rPr lang="en-US" sz="4800" dirty="0" err="1">
                <a:solidFill>
                  <a:srgbClr val="7030A0"/>
                </a:solidFill>
              </a:rPr>
              <a:t>এর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নামতা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বলতে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পার</a:t>
            </a:r>
            <a:r>
              <a:rPr lang="en-US" sz="4800" dirty="0" smtClean="0">
                <a:solidFill>
                  <a:srgbClr val="7030A0"/>
                </a:solidFill>
              </a:rPr>
              <a:t> ।</a:t>
            </a:r>
            <a:r>
              <a:rPr lang="en-US" sz="4800" dirty="0">
                <a:solidFill>
                  <a:srgbClr val="7030A0"/>
                </a:solidFill>
              </a:rPr>
              <a:t/>
            </a:r>
            <a:br>
              <a:rPr lang="en-US" sz="4800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১২ </a:t>
            </a:r>
            <a:r>
              <a:rPr lang="en-US" dirty="0" err="1">
                <a:solidFill>
                  <a:srgbClr val="FF0000"/>
                </a:solidFill>
              </a:rPr>
              <a:t>কী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দ্বারা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নি:শেষে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বিভাজ্য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বল</a:t>
            </a:r>
            <a:r>
              <a:rPr lang="bn-BD" dirty="0" smtClean="0">
                <a:solidFill>
                  <a:srgbClr val="FF0000"/>
                </a:solidFill>
              </a:rPr>
              <a:t>তে পার 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69" y="41798"/>
            <a:ext cx="12133263" cy="68249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7" name="Rectangle 6"/>
          <p:cNvSpPr/>
          <p:nvPr/>
        </p:nvSpPr>
        <p:spPr>
          <a:xfrm>
            <a:off x="1091029" y="990600"/>
            <a:ext cx="9706610" cy="1364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3525" y="2974003"/>
            <a:ext cx="8341618" cy="128915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889880"/>
            <a:ext cx="8505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১, ২, ৩, ৪, ৫, ৬, ৭, ৮, ৯, ১০, ১১, ১২,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১৩, ১৪, ১৫, ১৬, ১৭, ১৮, ১৯, ২০, ২১,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২২, ২৩, ২৪, ২৫, …..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38600" y="1051679"/>
            <a:ext cx="2895600" cy="8382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219467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00316" y="2198196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15400" y="219467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000" y="319283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72400" y="319283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53557" y="417587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94988"/>
            <a:ext cx="850503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১, ২, ৩, ৪, ৫, ৬, ৭, ৮, ৯, ১০, ১১, ১২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19400" y="2016204"/>
            <a:ext cx="4648200" cy="8382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১২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গুণনীয়কঃ</a:t>
            </a:r>
            <a:endParaRPr lang="en-US" sz="4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05400" y="3159204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3159204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3182286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62300" y="3182286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1900" y="3182286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25000" y="3159204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agon 1"/>
          <p:cNvSpPr/>
          <p:nvPr/>
        </p:nvSpPr>
        <p:spPr>
          <a:xfrm>
            <a:off x="3811748" y="4579283"/>
            <a:ext cx="1209300" cy="1166951"/>
          </a:xfrm>
          <a:prstGeom prst="dec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</p:txBody>
      </p:sp>
      <p:sp>
        <p:nvSpPr>
          <p:cNvPr id="3" name="Decagon 2"/>
          <p:cNvSpPr/>
          <p:nvPr/>
        </p:nvSpPr>
        <p:spPr>
          <a:xfrm>
            <a:off x="3855381" y="3272995"/>
            <a:ext cx="1189426" cy="1116544"/>
          </a:xfrm>
          <a:prstGeom prst="dec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Decagon 3"/>
          <p:cNvSpPr/>
          <p:nvPr/>
        </p:nvSpPr>
        <p:spPr>
          <a:xfrm>
            <a:off x="3882997" y="1886058"/>
            <a:ext cx="1173676" cy="1163502"/>
          </a:xfrm>
          <a:prstGeom prst="dec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77690" y="546264"/>
            <a:ext cx="7315200" cy="1200305"/>
          </a:xfrm>
          <a:prstGeom prst="rightArrow">
            <a:avLst>
              <a:gd name="adj1" fmla="val 57729"/>
              <a:gd name="adj2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60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60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60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Block Arc 5"/>
          <p:cNvSpPr/>
          <p:nvPr/>
        </p:nvSpPr>
        <p:spPr>
          <a:xfrm rot="5244587">
            <a:off x="88884" y="1797178"/>
            <a:ext cx="2990742" cy="3168508"/>
          </a:xfrm>
          <a:prstGeom prst="blockArc">
            <a:avLst>
              <a:gd name="adj1" fmla="val 10879563"/>
              <a:gd name="adj2" fmla="val 229148"/>
              <a:gd name="adj3" fmla="val 3071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1665318">
            <a:off x="1793168" y="1018339"/>
            <a:ext cx="500739" cy="4621197"/>
            <a:chOff x="11160798" y="510639"/>
            <a:chExt cx="500739" cy="3646175"/>
          </a:xfrm>
          <a:solidFill>
            <a:schemeClr val="accent4">
              <a:lumMod val="5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" name="Isosceles Triangle 7"/>
            <p:cNvSpPr/>
            <p:nvPr/>
          </p:nvSpPr>
          <p:spPr>
            <a:xfrm>
              <a:off x="11162773" y="510639"/>
              <a:ext cx="498764" cy="18194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FF00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11160798" y="2337414"/>
              <a:ext cx="498764" cy="1819400"/>
            </a:xfrm>
            <a:prstGeom prst="triangle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hord 9"/>
          <p:cNvSpPr/>
          <p:nvPr/>
        </p:nvSpPr>
        <p:spPr>
          <a:xfrm rot="10800000">
            <a:off x="1088147" y="2718171"/>
            <a:ext cx="1356748" cy="1326523"/>
          </a:xfrm>
          <a:prstGeom prst="chord">
            <a:avLst>
              <a:gd name="adj1" fmla="val 4343093"/>
              <a:gd name="adj2" fmla="val 17277582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8944" y="1988219"/>
            <a:ext cx="6366393" cy="80752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গুণনীয়ক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গুণিতক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63560" y="3359425"/>
            <a:ext cx="6342641" cy="86758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21964" y="4719037"/>
            <a:ext cx="6384236" cy="917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ল.সা.গু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5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4632" y="40073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৪, ৮, ১২, ১৬, ২০, ২৪, ২৮, ৩৬, ৪০, …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51888" y="379428"/>
            <a:ext cx="2743200" cy="63783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গুণিতকঃ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400735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4953000" y="144402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৬, ১২, ১৮, ২৪, ৩০, ৩৬, ৪২,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09800" y="1444020"/>
            <a:ext cx="2743200" cy="64633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144402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Oval 7"/>
          <p:cNvSpPr/>
          <p:nvPr/>
        </p:nvSpPr>
        <p:spPr>
          <a:xfrm>
            <a:off x="8634016" y="409233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Oval 8"/>
          <p:cNvSpPr/>
          <p:nvPr/>
        </p:nvSpPr>
        <p:spPr>
          <a:xfrm>
            <a:off x="6934200" y="144402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Oval 9"/>
          <p:cNvSpPr/>
          <p:nvPr/>
        </p:nvSpPr>
        <p:spPr>
          <a:xfrm>
            <a:off x="10210800" y="431645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Oval 10"/>
          <p:cNvSpPr/>
          <p:nvPr/>
        </p:nvSpPr>
        <p:spPr>
          <a:xfrm>
            <a:off x="8534400" y="1480751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3048000" y="2242751"/>
            <a:ext cx="8001000" cy="6858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 ও ৬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১২,২৪,৩৬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…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58200" y="3461951"/>
            <a:ext cx="876300" cy="6858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52800" y="4229100"/>
            <a:ext cx="8001000" cy="15621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‘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লঘিষ্ট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ল.সা.গু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8610600" y="2928551"/>
            <a:ext cx="381000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43000" y="4283676"/>
            <a:ext cx="10210800" cy="145294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49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1082</Words>
  <Application>Microsoft Office PowerPoint</Application>
  <PresentationFormat>Custom</PresentationFormat>
  <Paragraphs>169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তোমরা কি ৪ এর নামতা বলতে পার । ১২ কী কী দ্বারা নি:শেষে বিভাজ্য বলতে পার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Md.Amir Hosen</dc:creator>
  <cp:lastModifiedBy>Admin</cp:lastModifiedBy>
  <cp:revision>16</cp:revision>
  <dcterms:created xsi:type="dcterms:W3CDTF">2021-02-17T08:39:16Z</dcterms:created>
  <dcterms:modified xsi:type="dcterms:W3CDTF">2022-01-31T10:42:20Z</dcterms:modified>
</cp:coreProperties>
</file>