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9" r:id="rId2"/>
    <p:sldId id="282" r:id="rId3"/>
    <p:sldId id="288" r:id="rId4"/>
    <p:sldId id="276" r:id="rId5"/>
    <p:sldId id="277" r:id="rId6"/>
    <p:sldId id="256" r:id="rId7"/>
    <p:sldId id="286" r:id="rId8"/>
    <p:sldId id="283" r:id="rId9"/>
    <p:sldId id="284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08" autoAdjust="0"/>
    <p:restoredTop sz="94624" autoAdjust="0"/>
  </p:normalViewPr>
  <p:slideViewPr>
    <p:cSldViewPr>
      <p:cViewPr varScale="1">
        <p:scale>
          <a:sx n="80" d="100"/>
          <a:sy n="80" d="100"/>
        </p:scale>
        <p:origin x="-96" y="-5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06568-BCEB-4FF0-8961-395AA446CF25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EDDB2-BC43-41E6-B883-4BB26B83C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EDDB2-BC43-41E6-B883-4BB26B83C1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EDDB2-BC43-41E6-B883-4BB26B83C15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D316-6AE2-4C22-9B9D-C3BDB96BFAC9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37F8-AE54-4742-95EA-20569211B26F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A6CA-B863-4099-9B1A-BDCBE2D0EBE9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436B-52A8-4F5F-9026-D679D87448B9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43C-4C5F-49BE-9413-C7C356DEF80B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5B95-6245-48E9-B86F-A2A15FA31E9B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BE58-476C-4CC9-B41F-BD772547E87B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C17E-B4F1-4196-AC84-F4C0FCFA8DEA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C87B-98A0-4E58-AE65-18C88704F77C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4DBC-8902-4DC7-A398-7EA5BCB6519B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E0FA-3174-4F05-A1D3-48F88AD49775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74E0-358F-4E39-8541-9B477DE6F32B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83EF8-8B25-4E68-80C3-0C97130264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"/>
            <a:ext cx="109728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193" name="Picture 1" descr="C:\Users\pc\Desktop\Download.F\Rose-Day-Animation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76400"/>
            <a:ext cx="10972800" cy="4495799"/>
          </a:xfrm>
          <a:prstGeom prst="rect">
            <a:avLst/>
          </a:prstGeom>
          <a:noFill/>
        </p:spPr>
      </p:pic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5A9CA90-82DA-4179-981B-46449089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24B3-3030-4D2D-A9C8-DBFEBC398C4A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A5FC81-0D7C-4F35-BB49-66A041FAC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8E6CF6-15C6-4FB0-BDCF-116A764B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57201"/>
            <a:ext cx="9448800" cy="26468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16600" b="1" u="sng" dirty="0" err="1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602" name="Picture 2" descr="C:\Users\pc\Desktop\Download.F\imagess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104079"/>
            <a:ext cx="3962400" cy="3042557"/>
          </a:xfrm>
          <a:prstGeom prst="rect">
            <a:avLst/>
          </a:prstGeom>
          <a:noFill/>
        </p:spPr>
      </p:pic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A97BD2D-0E18-4C1B-A0DD-9AB9135E7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21C8-FFB0-4E93-B602-89BBD367A767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B48060E-DD77-4EBA-AD6F-F0F7EB2F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D793FE2-D8ED-4E39-B9D1-686BAAF52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15800" cy="16764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86000"/>
            <a:ext cx="6172200" cy="2362200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250"/>
              </a:spcBef>
            </a:pP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সুধাময়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endParaRPr lang="en-US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ts val="250"/>
              </a:spcBef>
            </a:pP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>
              <a:spcBef>
                <a:spcPts val="250"/>
              </a:spcBef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250"/>
              </a:spcBef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লোহাগড়া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নড়াইল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0" y="2286000"/>
            <a:ext cx="5486400" cy="2362200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১৩</a:t>
            </a:r>
          </a:p>
          <a:p>
            <a:pPr>
              <a:buNone/>
            </a:pP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৪৫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97775D-DE13-4CD7-8388-72B48BF5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7777-F710-4161-9647-8D46AB45E800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0DA33951-8A48-4934-A157-DECD3923E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3666DD10-E4C7-47D4-B978-EAD0F3F8C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fa.png"/>
          <p:cNvPicPr>
            <a:picLocks noChangeAspect="1"/>
          </p:cNvPicPr>
          <p:nvPr/>
        </p:nvPicPr>
        <p:blipFill>
          <a:blip r:embed="rId3"/>
          <a:srcRect b="15405"/>
          <a:stretch>
            <a:fillRect/>
          </a:stretch>
        </p:blipFill>
        <p:spPr>
          <a:xfrm>
            <a:off x="838200" y="1371600"/>
            <a:ext cx="10668000" cy="39623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228600"/>
            <a:ext cx="11582400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পাশের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461336"/>
            <a:ext cx="17526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সিলিন্ডার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5531821"/>
            <a:ext cx="1524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86800" y="5439564"/>
            <a:ext cx="20574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ঘনক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41B4727-36AE-4E8A-9C26-D650377A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4DDA-4237-458D-951E-FF8A1552D094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A63A7DC-8337-4490-A20D-F116B692F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31614D8-4892-4BD7-9F75-1D579AB3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09800" y="2057400"/>
            <a:ext cx="82296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latin typeface="NikoshBAN" panose="02000000000000000000" pitchFamily="2" charset="0"/>
                <a:cs typeface="NikoshBAN" pitchFamily="2" charset="0"/>
              </a:rPr>
              <a:t>যৌগিক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ঘনবস্তু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591933B-E5D0-4AE3-BB14-B58DEBDCA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A69F-0F5F-4C5B-9A0D-5693A300919B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07EE5C4-ACCE-4102-8F73-AEFC7286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E5CD823-64D9-4440-B7AC-4E623CE2E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114300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274838"/>
            <a:ext cx="108204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…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সিলিন্ডার,কোণক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A30BDC0-4AC2-4052-AD69-3B0ABB0C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D8A4-13F2-4EDF-8058-07239998AD16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8DC63E-F037-4462-BC28-A78C2353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C51CF8-061B-4B90-B40E-4D1FB17A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solid-figures.png"/>
          <p:cNvPicPr>
            <a:picLocks noChangeAspect="1"/>
          </p:cNvPicPr>
          <p:nvPr/>
        </p:nvPicPr>
        <p:blipFill>
          <a:blip r:embed="rId3"/>
          <a:srcRect l="29412" t="3922" r="44706" b="13725"/>
          <a:stretch>
            <a:fillRect/>
          </a:stretch>
        </p:blipFill>
        <p:spPr>
          <a:xfrm>
            <a:off x="8839200" y="1605469"/>
            <a:ext cx="3200400" cy="3609713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9595886" y="5215182"/>
            <a:ext cx="1925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কোণক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1000" y="152400"/>
            <a:ext cx="11658600" cy="12003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দেখ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 flipH="1" flipV="1">
            <a:off x="9230355" y="896263"/>
            <a:ext cx="1493" cy="1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118360" y="2544537"/>
            <a:ext cx="604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887720" y="2616200"/>
            <a:ext cx="234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752595" y="3404507"/>
            <a:ext cx="647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-25000" dirty="0"/>
              <a:t> </a:t>
            </a:r>
            <a:endParaRPr lang="en-US" sz="2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181600" y="3733801"/>
            <a:ext cx="348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019800" y="4495801"/>
            <a:ext cx="4023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" y="1540431"/>
            <a:ext cx="7922684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ব্যাস্যার্ধ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r 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h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হেলানো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উন্নতি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l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কোণকের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= </a:t>
            </a:r>
            <a:r>
              <a:rPr lang="el-GR" sz="3600" dirty="0">
                <a:latin typeface="NikoshBAN" pitchFamily="2" charset="0"/>
                <a:cs typeface="NikoshBAN" pitchFamily="2" charset="0"/>
              </a:rPr>
              <a:t>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r</a:t>
            </a:r>
            <a:r>
              <a:rPr lang="en-US" sz="3600" baseline="30000" dirty="0">
                <a:latin typeface="+mj-lt"/>
                <a:cs typeface="NikoshBAN" pitchFamily="2" charset="0"/>
              </a:rPr>
              <a:t>2</a:t>
            </a:r>
            <a:r>
              <a:rPr lang="en-US" sz="3600" baseline="3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কোণকের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বক্রতলের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=</a:t>
            </a:r>
            <a:r>
              <a:rPr lang="el-GR" sz="3600" dirty="0">
                <a:latin typeface="NikoshBAN" pitchFamily="2" charset="0"/>
                <a:cs typeface="NikoshBAN" pitchFamily="2" charset="0"/>
              </a:rPr>
              <a:t>π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rl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কোণকের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>1/3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l-GR" sz="3600" dirty="0">
                <a:latin typeface="NikoshBAN" pitchFamily="2" charset="0"/>
                <a:cs typeface="NikoshBAN" pitchFamily="2" charset="0"/>
              </a:rPr>
              <a:t>π</a:t>
            </a:r>
            <a:r>
              <a:rPr lang="en-US" sz="3600" dirty="0">
                <a:latin typeface="+mj-lt"/>
                <a:cs typeface="NikoshBAN" pitchFamily="2" charset="0"/>
              </a:rPr>
              <a:t>r</a:t>
            </a:r>
            <a:r>
              <a:rPr lang="en-US" sz="3600" baseline="30000" dirty="0">
                <a:latin typeface="+mj-lt"/>
                <a:cs typeface="NikoshBAN" pitchFamily="2" charset="0"/>
              </a:rPr>
              <a:t>2</a:t>
            </a:r>
            <a:r>
              <a:rPr lang="en-US" sz="3600" dirty="0">
                <a:latin typeface="+mj-lt"/>
                <a:cs typeface="NikoshBAN" pitchFamily="2" charset="0"/>
              </a:rPr>
              <a:t>h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               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AA756C5-B5E6-4C55-88A9-C4910B65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9FE0-D066-498A-BAD8-4A6B7CCD9052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0C19D20-2298-4426-A312-E33B828C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0386D19-859B-48BD-A541-3DB91C84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1"/>
            <a:ext cx="110490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694" y="2151727"/>
            <a:ext cx="11049000" cy="25545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দৈর্ঘ্য,প্রস্থ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+mj-lt"/>
                <a:cs typeface="NikoshBAN" pitchFamily="2" charset="0"/>
              </a:rPr>
              <a:t>14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+mj-lt"/>
                <a:cs typeface="NikoshBAN" pitchFamily="2" charset="0"/>
              </a:rPr>
              <a:t>মিটার,10 </a:t>
            </a:r>
            <a:r>
              <a:rPr lang="en-US" sz="3600" dirty="0" err="1">
                <a:latin typeface="+mj-lt"/>
                <a:cs typeface="NikoshBAN" pitchFamily="2" charset="0"/>
              </a:rPr>
              <a:t>মিটার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>
                <a:latin typeface="+mj-lt"/>
                <a:cs typeface="NikoshBAN" pitchFamily="2" charset="0"/>
              </a:rPr>
              <a:t>3.5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দৈর্ঘ্যও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94E30F-BE1C-4F9B-AF0F-D1DF6C5BD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D344-1050-4401-B1B6-50DEDE067128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3CD3E7-42C9-4163-BE0F-DD3442AB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CE08FD-C733-4507-9EA5-6E8D28FD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106680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895600"/>
            <a:ext cx="106680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কোণকের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হেলানো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সুত্রটি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বেলনের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9AC7D4-335D-49AA-9827-DAF38E59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2E68-B326-4E21-8F89-367CBFA6656E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57F1DB-17C0-4100-B38C-823376369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F95AA3B-CDE0-45D7-8D3E-551191EC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113538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9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981201"/>
            <a:ext cx="10287000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৮সেন্টিমিটার,প্রস্থ ৫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সেন্টিমিটার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সেন্টিমিটার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3"/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ক।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খ।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গ।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কর্নের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ধার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ঘণকের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45F8F38-243B-4347-9DAB-982C8596F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7A42-7B4F-49FD-9760-E835CC20CEA6}" type="datetime1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99FF8B-76AD-4D05-9DE9-2467AFE69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amin001974@gmail.com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883C24-295E-4D86-8393-DBBFF4E1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3EF8-8B25-4E68-80C3-0C971302646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</TotalTime>
  <Words>238</Words>
  <Application>Microsoft Office PowerPoint</Application>
  <PresentationFormat>Custom</PresentationFormat>
  <Paragraphs>74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pc</dc:creator>
  <cp:lastModifiedBy>uitrce</cp:lastModifiedBy>
  <cp:revision>941</cp:revision>
  <dcterms:created xsi:type="dcterms:W3CDTF">2016-03-29T09:10:39Z</dcterms:created>
  <dcterms:modified xsi:type="dcterms:W3CDTF">2022-01-31T08:23:15Z</dcterms:modified>
</cp:coreProperties>
</file>