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79" r:id="rId2"/>
    <p:sldId id="257" r:id="rId3"/>
    <p:sldId id="258" r:id="rId4"/>
    <p:sldId id="272" r:id="rId5"/>
    <p:sldId id="259" r:id="rId6"/>
    <p:sldId id="276" r:id="rId7"/>
    <p:sldId id="277" r:id="rId8"/>
    <p:sldId id="260" r:id="rId9"/>
    <p:sldId id="278" r:id="rId10"/>
    <p:sldId id="273" r:id="rId11"/>
    <p:sldId id="275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A3735-3CD1-45F6-BFC6-D3166404BF70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C093B-6C47-49B8-BBE9-9B2A4DF55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55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093B-6C47-49B8-BBE9-9B2A4DF551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46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093B-6C47-49B8-BBE9-9B2A4DF551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093B-6C47-49B8-BBE9-9B2A4DF551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093B-6C47-49B8-BBE9-9B2A4DF551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94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093B-6C47-49B8-BBE9-9B2A4DF551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00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356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56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102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779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01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5099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241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35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099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07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691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08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578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26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92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716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9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7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52734" cy="1523063"/>
          </a:xfrm>
        </p:spPr>
        <p:txBody>
          <a:bodyPr>
            <a:normAutofit fontScale="90000"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  <p:pic>
        <p:nvPicPr>
          <p:cNvPr id="1026" name="Picture 2" descr="C:\Users\AHSAN HABIB\Desktop\image-367881-16062138392222222222222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49447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4572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ছবিটি দেখ এবং 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5" r="1"/>
          <a:stretch/>
        </p:blipFill>
        <p:spPr bwMode="auto">
          <a:xfrm>
            <a:off x="685800" y="1676400"/>
            <a:ext cx="7619999" cy="44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93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838200"/>
            <a:ext cx="78486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7620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বহু পত্নীক পরিবার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7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590800"/>
            <a:ext cx="75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মাতৃপ্রধান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পরিবার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/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পিতৃপ্রধান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00B0F0"/>
                </a:solidFill>
              </a:rPr>
              <a:t>একক</a:t>
            </a:r>
            <a:r>
              <a:rPr lang="en-US" sz="6600" b="1" dirty="0" smtClean="0">
                <a:solidFill>
                  <a:srgbClr val="00B0F0"/>
                </a:solidFill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</a:rPr>
              <a:t>কাজ</a:t>
            </a:r>
            <a:endParaRPr lang="en-US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8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162800" cy="1371600"/>
          </a:xfr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7543800" cy="2819400"/>
          </a:xfrm>
          <a:pattFill prst="dkVert">
            <a:fgClr>
              <a:srgbClr val="FFFF00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সংখ্যার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ভিত্তিতে পরিবার কত প্রকার ও কি কি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পিতৃপ্রধান ও মাতৃপ্রধান পরিবারের মধ্যে পার্থক্য লিখ 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3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648200"/>
          </a:xfr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কাকে বলে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 উপর ভিত্তি করে পরিবার কত প্রকার।</a:t>
            </a:r>
            <a:endParaRPr lang="bn-BD" sz="2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পিতৃপ্রধান পরিবার কি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#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বহুপত্নীক পরিবার বলতে কি বুঝায়।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8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5337"/>
            <a:ext cx="7924800" cy="1303867"/>
          </a:xfrm>
          <a:gradFill>
            <a:gsLst>
              <a:gs pos="0">
                <a:srgbClr val="C00000"/>
              </a:gs>
              <a:gs pos="47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0567" cy="3733800"/>
          </a:xfr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কোন কোন ধরনের পরিবার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যায় তোমার মতামত ব্যক্ত কর।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44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990600" y="762000"/>
            <a:ext cx="7162800" cy="5029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38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7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HSAN HABIB\Desktop\23004760_2065106427099287_762252077602966105_o lllllllllll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1999"/>
            <a:ext cx="1752600" cy="24416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38600" y="914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পরিচিতি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5814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মোঃ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আহসান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হাবীব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সহকারী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শিক্ষক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চিলাহাটি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জামেউল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উলুম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ফাজিল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মাসরাসা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ডোমার</a:t>
            </a:r>
            <a:r>
              <a:rPr lang="en-US" sz="2400" b="1" dirty="0" smtClean="0">
                <a:solidFill>
                  <a:srgbClr val="00B050"/>
                </a:solidFill>
              </a:rPr>
              <a:t> – </a:t>
            </a:r>
            <a:r>
              <a:rPr lang="en-US" sz="2400" b="1" dirty="0" err="1" smtClean="0">
                <a:solidFill>
                  <a:srgbClr val="00B050"/>
                </a:solidFill>
              </a:rPr>
              <a:t>নিলফামারী</a:t>
            </a:r>
            <a:r>
              <a:rPr lang="en-US" sz="2400" b="1" dirty="0" smtClean="0">
                <a:solidFill>
                  <a:srgbClr val="00B050"/>
                </a:solidFill>
              </a:rPr>
              <a:t> ।</a:t>
            </a:r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ইমেল</a:t>
            </a:r>
            <a:r>
              <a:rPr lang="en-US" sz="2400" b="1" dirty="0" smtClean="0">
                <a:solidFill>
                  <a:srgbClr val="00B050"/>
                </a:solidFill>
              </a:rPr>
              <a:t>- habibcjufm@gmail.com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9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33" y="533400"/>
            <a:ext cx="8229600" cy="1143000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76864" y="1905001"/>
            <a:ext cx="7052735" cy="4030132"/>
          </a:xfr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127000" cmpd="thickThin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n-BD" sz="52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5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বিষয়ঃ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4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798734" cy="1303867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B0F0"/>
                </a:solidFill>
              </a:rPr>
              <a:t>আদর্শ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পরিবার</a:t>
            </a:r>
            <a:endParaRPr lang="en-US" sz="5400" b="1" dirty="0">
              <a:solidFill>
                <a:srgbClr val="00B0F0"/>
              </a:solidFill>
            </a:endParaRPr>
          </a:p>
        </p:txBody>
      </p:sp>
      <p:pic>
        <p:nvPicPr>
          <p:cNvPr id="18434" name="Picture 2" descr="C:\Users\AHSAN HABIB\Desktop\download (1)ooooooooooo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586" y="1828800"/>
            <a:ext cx="7211786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61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486400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5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685800"/>
            <a:ext cx="7772400" cy="5562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094508" y="533400"/>
            <a:ext cx="4992092" cy="1447800"/>
          </a:xfrm>
          <a:custGeom>
            <a:avLst/>
            <a:gdLst>
              <a:gd name="connsiteX0" fmla="*/ 0 w 4953000"/>
              <a:gd name="connsiteY0" fmla="*/ 723900 h 1447800"/>
              <a:gd name="connsiteX1" fmla="*/ 2476500 w 4953000"/>
              <a:gd name="connsiteY1" fmla="*/ 0 h 1447800"/>
              <a:gd name="connsiteX2" fmla="*/ 4953000 w 4953000"/>
              <a:gd name="connsiteY2" fmla="*/ 723900 h 1447800"/>
              <a:gd name="connsiteX3" fmla="*/ 2476500 w 4953000"/>
              <a:gd name="connsiteY3" fmla="*/ 1447800 h 1447800"/>
              <a:gd name="connsiteX4" fmla="*/ 0 w 4953000"/>
              <a:gd name="connsiteY4" fmla="*/ 723900 h 1447800"/>
              <a:gd name="connsiteX0" fmla="*/ 0 w 4953000"/>
              <a:gd name="connsiteY0" fmla="*/ 723900 h 1247775"/>
              <a:gd name="connsiteX1" fmla="*/ 2476500 w 4953000"/>
              <a:gd name="connsiteY1" fmla="*/ 0 h 1247775"/>
              <a:gd name="connsiteX2" fmla="*/ 4953000 w 4953000"/>
              <a:gd name="connsiteY2" fmla="*/ 723900 h 1247775"/>
              <a:gd name="connsiteX3" fmla="*/ 2476500 w 4953000"/>
              <a:gd name="connsiteY3" fmla="*/ 1247775 h 1247775"/>
              <a:gd name="connsiteX4" fmla="*/ 0 w 4953000"/>
              <a:gd name="connsiteY4" fmla="*/ 723900 h 1247775"/>
              <a:gd name="connsiteX0" fmla="*/ 35 w 4953035"/>
              <a:gd name="connsiteY0" fmla="*/ 609600 h 1133475"/>
              <a:gd name="connsiteX1" fmla="*/ 2433672 w 4953035"/>
              <a:gd name="connsiteY1" fmla="*/ 0 h 1133475"/>
              <a:gd name="connsiteX2" fmla="*/ 4953035 w 4953035"/>
              <a:gd name="connsiteY2" fmla="*/ 609600 h 1133475"/>
              <a:gd name="connsiteX3" fmla="*/ 2476535 w 4953035"/>
              <a:gd name="connsiteY3" fmla="*/ 1133475 h 1133475"/>
              <a:gd name="connsiteX4" fmla="*/ 35 w 4953035"/>
              <a:gd name="connsiteY4" fmla="*/ 609600 h 1133475"/>
              <a:gd name="connsiteX0" fmla="*/ 35 w 4953035"/>
              <a:gd name="connsiteY0" fmla="*/ 609696 h 1140572"/>
              <a:gd name="connsiteX1" fmla="*/ 2433672 w 4953035"/>
              <a:gd name="connsiteY1" fmla="*/ 96 h 1140572"/>
              <a:gd name="connsiteX2" fmla="*/ 4953035 w 4953035"/>
              <a:gd name="connsiteY2" fmla="*/ 609696 h 1140572"/>
              <a:gd name="connsiteX3" fmla="*/ 2476535 w 4953035"/>
              <a:gd name="connsiteY3" fmla="*/ 1133571 h 1140572"/>
              <a:gd name="connsiteX4" fmla="*/ 35 w 4953035"/>
              <a:gd name="connsiteY4" fmla="*/ 609696 h 1140572"/>
              <a:gd name="connsiteX0" fmla="*/ 35 w 4954982"/>
              <a:gd name="connsiteY0" fmla="*/ 635747 h 1166623"/>
              <a:gd name="connsiteX1" fmla="*/ 2433672 w 4954982"/>
              <a:gd name="connsiteY1" fmla="*/ 26147 h 1166623"/>
              <a:gd name="connsiteX2" fmla="*/ 4953035 w 4954982"/>
              <a:gd name="connsiteY2" fmla="*/ 635747 h 1166623"/>
              <a:gd name="connsiteX3" fmla="*/ 2476535 w 4954982"/>
              <a:gd name="connsiteY3" fmla="*/ 1159622 h 1166623"/>
              <a:gd name="connsiteX4" fmla="*/ 35 w 4954982"/>
              <a:gd name="connsiteY4" fmla="*/ 635747 h 1166623"/>
              <a:gd name="connsiteX0" fmla="*/ 35 w 4954982"/>
              <a:gd name="connsiteY0" fmla="*/ 635747 h 1173344"/>
              <a:gd name="connsiteX1" fmla="*/ 2433672 w 4954982"/>
              <a:gd name="connsiteY1" fmla="*/ 26147 h 1173344"/>
              <a:gd name="connsiteX2" fmla="*/ 4953035 w 4954982"/>
              <a:gd name="connsiteY2" fmla="*/ 635747 h 1173344"/>
              <a:gd name="connsiteX3" fmla="*/ 2476535 w 4954982"/>
              <a:gd name="connsiteY3" fmla="*/ 1159622 h 1173344"/>
              <a:gd name="connsiteX4" fmla="*/ 35 w 4954982"/>
              <a:gd name="connsiteY4" fmla="*/ 635747 h 11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4982" h="1173344">
                <a:moveTo>
                  <a:pt x="35" y="635747"/>
                </a:moveTo>
                <a:cubicBezTo>
                  <a:pt x="-7109" y="3922"/>
                  <a:pt x="1065939" y="26147"/>
                  <a:pt x="2433672" y="26147"/>
                </a:cubicBezTo>
                <a:cubicBezTo>
                  <a:pt x="3801405" y="26147"/>
                  <a:pt x="5010185" y="-192677"/>
                  <a:pt x="4953035" y="635747"/>
                </a:cubicBezTo>
                <a:cubicBezTo>
                  <a:pt x="4953035" y="1307008"/>
                  <a:pt x="3844268" y="1159622"/>
                  <a:pt x="2476535" y="1159622"/>
                </a:cubicBezTo>
                <a:cubicBezTo>
                  <a:pt x="1108802" y="1159622"/>
                  <a:pt x="7179" y="1267572"/>
                  <a:pt x="35" y="635747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381000"/>
            <a:ext cx="6580860" cy="1449506"/>
          </a:xfrm>
          <a:custGeom>
            <a:avLst/>
            <a:gdLst>
              <a:gd name="connsiteX0" fmla="*/ 0 w 6477000"/>
              <a:gd name="connsiteY0" fmla="*/ 952500 h 1905000"/>
              <a:gd name="connsiteX1" fmla="*/ 3238500 w 6477000"/>
              <a:gd name="connsiteY1" fmla="*/ 0 h 1905000"/>
              <a:gd name="connsiteX2" fmla="*/ 6477000 w 6477000"/>
              <a:gd name="connsiteY2" fmla="*/ 952500 h 1905000"/>
              <a:gd name="connsiteX3" fmla="*/ 3238500 w 6477000"/>
              <a:gd name="connsiteY3" fmla="*/ 1905000 h 1905000"/>
              <a:gd name="connsiteX4" fmla="*/ 0 w 6477000"/>
              <a:gd name="connsiteY4" fmla="*/ 952500 h 1905000"/>
              <a:gd name="connsiteX0" fmla="*/ 19424 w 6496424"/>
              <a:gd name="connsiteY0" fmla="*/ 809625 h 1762125"/>
              <a:gd name="connsiteX1" fmla="*/ 4572374 w 6496424"/>
              <a:gd name="connsiteY1" fmla="*/ 0 h 1762125"/>
              <a:gd name="connsiteX2" fmla="*/ 6496424 w 6496424"/>
              <a:gd name="connsiteY2" fmla="*/ 809625 h 1762125"/>
              <a:gd name="connsiteX3" fmla="*/ 3257924 w 6496424"/>
              <a:gd name="connsiteY3" fmla="*/ 1762125 h 1762125"/>
              <a:gd name="connsiteX4" fmla="*/ 19424 w 6496424"/>
              <a:gd name="connsiteY4" fmla="*/ 809625 h 1762125"/>
              <a:gd name="connsiteX0" fmla="*/ 19424 w 6976639"/>
              <a:gd name="connsiteY0" fmla="*/ 1046685 h 1999185"/>
              <a:gd name="connsiteX1" fmla="*/ 4572374 w 6976639"/>
              <a:gd name="connsiteY1" fmla="*/ 237060 h 1999185"/>
              <a:gd name="connsiteX2" fmla="*/ 6496424 w 6976639"/>
              <a:gd name="connsiteY2" fmla="*/ 1046685 h 1999185"/>
              <a:gd name="connsiteX3" fmla="*/ 3257924 w 6976639"/>
              <a:gd name="connsiteY3" fmla="*/ 1999185 h 1999185"/>
              <a:gd name="connsiteX4" fmla="*/ 19424 w 6976639"/>
              <a:gd name="connsiteY4" fmla="*/ 1046685 h 1999185"/>
              <a:gd name="connsiteX0" fmla="*/ 19424 w 6496424"/>
              <a:gd name="connsiteY0" fmla="*/ 924621 h 1877121"/>
              <a:gd name="connsiteX1" fmla="*/ 4572374 w 6496424"/>
              <a:gd name="connsiteY1" fmla="*/ 114996 h 1877121"/>
              <a:gd name="connsiteX2" fmla="*/ 6496424 w 6496424"/>
              <a:gd name="connsiteY2" fmla="*/ 924621 h 1877121"/>
              <a:gd name="connsiteX3" fmla="*/ 3257924 w 6496424"/>
              <a:gd name="connsiteY3" fmla="*/ 1877121 h 1877121"/>
              <a:gd name="connsiteX4" fmla="*/ 19424 w 6496424"/>
              <a:gd name="connsiteY4" fmla="*/ 924621 h 1877121"/>
              <a:gd name="connsiteX0" fmla="*/ 17899 w 6494899"/>
              <a:gd name="connsiteY0" fmla="*/ 917109 h 1306498"/>
              <a:gd name="connsiteX1" fmla="*/ 4570849 w 6494899"/>
              <a:gd name="connsiteY1" fmla="*/ 107484 h 1306498"/>
              <a:gd name="connsiteX2" fmla="*/ 6494899 w 6494899"/>
              <a:gd name="connsiteY2" fmla="*/ 917109 h 1306498"/>
              <a:gd name="connsiteX3" fmla="*/ 3299261 w 6494899"/>
              <a:gd name="connsiteY3" fmla="*/ 1283822 h 1306498"/>
              <a:gd name="connsiteX4" fmla="*/ 17899 w 6494899"/>
              <a:gd name="connsiteY4" fmla="*/ 917109 h 1306498"/>
              <a:gd name="connsiteX0" fmla="*/ 334 w 6477334"/>
              <a:gd name="connsiteY0" fmla="*/ 1024426 h 1413815"/>
              <a:gd name="connsiteX1" fmla="*/ 3438859 w 6477334"/>
              <a:gd name="connsiteY1" fmla="*/ 100501 h 1413815"/>
              <a:gd name="connsiteX2" fmla="*/ 6477334 w 6477334"/>
              <a:gd name="connsiteY2" fmla="*/ 1024426 h 1413815"/>
              <a:gd name="connsiteX3" fmla="*/ 3281696 w 6477334"/>
              <a:gd name="connsiteY3" fmla="*/ 1391139 h 1413815"/>
              <a:gd name="connsiteX4" fmla="*/ 334 w 6477334"/>
              <a:gd name="connsiteY4" fmla="*/ 1024426 h 1413815"/>
              <a:gd name="connsiteX0" fmla="*/ 334 w 6477334"/>
              <a:gd name="connsiteY0" fmla="*/ 942872 h 1332261"/>
              <a:gd name="connsiteX1" fmla="*/ 3438859 w 6477334"/>
              <a:gd name="connsiteY1" fmla="*/ 18947 h 1332261"/>
              <a:gd name="connsiteX2" fmla="*/ 6477334 w 6477334"/>
              <a:gd name="connsiteY2" fmla="*/ 942872 h 1332261"/>
              <a:gd name="connsiteX3" fmla="*/ 3281696 w 6477334"/>
              <a:gd name="connsiteY3" fmla="*/ 1309585 h 1332261"/>
              <a:gd name="connsiteX4" fmla="*/ 334 w 6477334"/>
              <a:gd name="connsiteY4" fmla="*/ 942872 h 1332261"/>
              <a:gd name="connsiteX0" fmla="*/ 231 w 6577243"/>
              <a:gd name="connsiteY0" fmla="*/ 924208 h 1361191"/>
              <a:gd name="connsiteX1" fmla="*/ 3438756 w 6577243"/>
              <a:gd name="connsiteY1" fmla="*/ 283 h 1361191"/>
              <a:gd name="connsiteX2" fmla="*/ 6577243 w 6577243"/>
              <a:gd name="connsiteY2" fmla="*/ 1024220 h 1361191"/>
              <a:gd name="connsiteX3" fmla="*/ 3281593 w 6577243"/>
              <a:gd name="connsiteY3" fmla="*/ 1290921 h 1361191"/>
              <a:gd name="connsiteX4" fmla="*/ 231 w 6577243"/>
              <a:gd name="connsiteY4" fmla="*/ 924208 h 1361191"/>
              <a:gd name="connsiteX0" fmla="*/ 231 w 6577243"/>
              <a:gd name="connsiteY0" fmla="*/ 924208 h 1361191"/>
              <a:gd name="connsiteX1" fmla="*/ 3438756 w 6577243"/>
              <a:gd name="connsiteY1" fmla="*/ 283 h 1361191"/>
              <a:gd name="connsiteX2" fmla="*/ 6577243 w 6577243"/>
              <a:gd name="connsiteY2" fmla="*/ 1024220 h 1361191"/>
              <a:gd name="connsiteX3" fmla="*/ 3281593 w 6577243"/>
              <a:gd name="connsiteY3" fmla="*/ 1290921 h 1361191"/>
              <a:gd name="connsiteX4" fmla="*/ 231 w 6577243"/>
              <a:gd name="connsiteY4" fmla="*/ 924208 h 1361191"/>
              <a:gd name="connsiteX0" fmla="*/ 4032 w 6581044"/>
              <a:gd name="connsiteY0" fmla="*/ 952773 h 1389756"/>
              <a:gd name="connsiteX1" fmla="*/ 2699607 w 6581044"/>
              <a:gd name="connsiteY1" fmla="*/ 273 h 1389756"/>
              <a:gd name="connsiteX2" fmla="*/ 6581044 w 6581044"/>
              <a:gd name="connsiteY2" fmla="*/ 1052785 h 1389756"/>
              <a:gd name="connsiteX3" fmla="*/ 3285394 w 6581044"/>
              <a:gd name="connsiteY3" fmla="*/ 1319486 h 1389756"/>
              <a:gd name="connsiteX4" fmla="*/ 4032 w 6581044"/>
              <a:gd name="connsiteY4" fmla="*/ 952773 h 1389756"/>
              <a:gd name="connsiteX0" fmla="*/ 832172 w 7409184"/>
              <a:gd name="connsiteY0" fmla="*/ 960654 h 1539955"/>
              <a:gd name="connsiteX1" fmla="*/ 3527747 w 7409184"/>
              <a:gd name="connsiteY1" fmla="*/ 8154 h 1539955"/>
              <a:gd name="connsiteX2" fmla="*/ 7409184 w 7409184"/>
              <a:gd name="connsiteY2" fmla="*/ 1060666 h 1539955"/>
              <a:gd name="connsiteX3" fmla="*/ 4113534 w 7409184"/>
              <a:gd name="connsiteY3" fmla="*/ 1327367 h 1539955"/>
              <a:gd name="connsiteX4" fmla="*/ 832172 w 7409184"/>
              <a:gd name="connsiteY4" fmla="*/ 960654 h 1539955"/>
              <a:gd name="connsiteX0" fmla="*/ 3848 w 6580860"/>
              <a:gd name="connsiteY0" fmla="*/ 952780 h 1449506"/>
              <a:gd name="connsiteX1" fmla="*/ 2699423 w 6580860"/>
              <a:gd name="connsiteY1" fmla="*/ 280 h 1449506"/>
              <a:gd name="connsiteX2" fmla="*/ 6580860 w 6580860"/>
              <a:gd name="connsiteY2" fmla="*/ 1052792 h 1449506"/>
              <a:gd name="connsiteX3" fmla="*/ 3270922 w 6580860"/>
              <a:gd name="connsiteY3" fmla="*/ 1419505 h 1449506"/>
              <a:gd name="connsiteX4" fmla="*/ 3848 w 6580860"/>
              <a:gd name="connsiteY4" fmla="*/ 952780 h 144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0860" h="1449506">
                <a:moveTo>
                  <a:pt x="3848" y="952780"/>
                </a:moveTo>
                <a:cubicBezTo>
                  <a:pt x="-91402" y="716243"/>
                  <a:pt x="1603254" y="-16389"/>
                  <a:pt x="2699423" y="280"/>
                </a:cubicBezTo>
                <a:cubicBezTo>
                  <a:pt x="3795592" y="16949"/>
                  <a:pt x="3366173" y="12391"/>
                  <a:pt x="6580860" y="1052792"/>
                </a:cubicBezTo>
                <a:cubicBezTo>
                  <a:pt x="6580860" y="1578843"/>
                  <a:pt x="4367091" y="1436174"/>
                  <a:pt x="3270922" y="1419505"/>
                </a:cubicBezTo>
                <a:cubicBezTo>
                  <a:pt x="2174753" y="1402836"/>
                  <a:pt x="99098" y="1189317"/>
                  <a:pt x="3848" y="95278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HSAN HABIB\Desktop\download (1)00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303336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5562600"/>
          </a:xfr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শিক্ষার্থীরাঃ--</a:t>
            </a:r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পরিবারের সংজ্ঞা বলতে পারবে 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কিভাবে পরিবার গঠিত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তা ব্যাখ্যা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পরিবারের প্রকারভেদ বর্ণনা করতে পারবে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9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1219200" y="609600"/>
            <a:ext cx="188261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6096000" y="2438400"/>
            <a:ext cx="1156959" cy="9026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92265" y="2566182"/>
            <a:ext cx="1021461" cy="7866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52959" y="2438400"/>
            <a:ext cx="863990" cy="9026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13726" y="2590800"/>
            <a:ext cx="996516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" y="55626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বহুপতি পরিবার </a:t>
            </a:r>
            <a:endParaRPr lang="en-AU" sz="3200" dirty="0"/>
          </a:p>
        </p:txBody>
      </p:sp>
      <p:sp>
        <p:nvSpPr>
          <p:cNvPr id="22" name="Rectangle 21"/>
          <p:cNvSpPr/>
          <p:nvPr/>
        </p:nvSpPr>
        <p:spPr>
          <a:xfrm>
            <a:off x="4800600" y="5562601"/>
            <a:ext cx="3810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বহুপত্নিক পরিবার </a:t>
            </a:r>
            <a:endParaRPr lang="en-AU" sz="3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8" r="55148"/>
          <a:stretch/>
        </p:blipFill>
        <p:spPr bwMode="auto">
          <a:xfrm>
            <a:off x="406204" y="3569875"/>
            <a:ext cx="1498795" cy="18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8" r="55148"/>
          <a:stretch/>
        </p:blipFill>
        <p:spPr bwMode="auto">
          <a:xfrm>
            <a:off x="6477000" y="533401"/>
            <a:ext cx="1747316" cy="18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46" r="5039"/>
          <a:stretch/>
        </p:blipFill>
        <p:spPr bwMode="auto">
          <a:xfrm>
            <a:off x="7162800" y="3505200"/>
            <a:ext cx="1408637" cy="19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HSAN HABIB\Desktop\download (1)2222222222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2317985" cy="1676400"/>
          </a:xfrm>
          <a:prstGeom prst="rect">
            <a:avLst/>
          </a:prstGeom>
          <a:noFill/>
        </p:spPr>
      </p:pic>
      <p:pic>
        <p:nvPicPr>
          <p:cNvPr id="14340" name="Picture 4" descr="C:\Users\AHSAN HABIB\Desktop\download (1)111188888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505200"/>
            <a:ext cx="16002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45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830</TotalTime>
  <Words>134</Words>
  <Application>Microsoft Office PowerPoint</Application>
  <PresentationFormat>On-screen Show (4:3)</PresentationFormat>
  <Paragraphs>47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স্বাগতম</vt:lpstr>
      <vt:lpstr>Slide 2</vt:lpstr>
      <vt:lpstr>পাঠ পরিচিতি</vt:lpstr>
      <vt:lpstr>আদর্শ পরিবার</vt:lpstr>
      <vt:lpstr>পরিবার</vt:lpstr>
      <vt:lpstr>Slide 6</vt:lpstr>
      <vt:lpstr>Slide 7</vt:lpstr>
      <vt:lpstr>             পাঠ শেষে শিক্ষার্থীরাঃ--    ১। পরিবারের সংজ্ঞা বলতে পারবে ।         ২।  কিভাবে পরিবার গঠিত হয় তা ব্যাখ্যা করতে  পারবে ।       ৩। পিতা দ্বারা পরিচালিত পরিবারকে বলে?       ৪।  পরিবারের প্রকারভেদ বর্ণনা করতে পারবে    </vt:lpstr>
      <vt:lpstr>Slide 9</vt:lpstr>
      <vt:lpstr>Slide 10</vt:lpstr>
      <vt:lpstr>Slide 11</vt:lpstr>
      <vt:lpstr>একক কাজ</vt:lpstr>
      <vt:lpstr>জোড়ায় কাজ</vt:lpstr>
      <vt:lpstr>মুল্যায়ন </vt:lpstr>
      <vt:lpstr>বাড়ির কাজ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AHSAN HABIB</cp:lastModifiedBy>
  <cp:revision>186</cp:revision>
  <dcterms:created xsi:type="dcterms:W3CDTF">2006-08-16T00:00:00Z</dcterms:created>
  <dcterms:modified xsi:type="dcterms:W3CDTF">2022-01-31T16:00:23Z</dcterms:modified>
</cp:coreProperties>
</file>