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7" r:id="rId7"/>
    <p:sldId id="268" r:id="rId8"/>
    <p:sldId id="288" r:id="rId9"/>
    <p:sldId id="289" r:id="rId10"/>
    <p:sldId id="290" r:id="rId11"/>
    <p:sldId id="291" r:id="rId12"/>
    <p:sldId id="292" r:id="rId13"/>
    <p:sldId id="293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2095695"/>
            <a:ext cx="7576457" cy="409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2937" y="770709"/>
            <a:ext cx="7576457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978" y="1254034"/>
            <a:ext cx="5355772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Foreign trade ):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9977" y="1985554"/>
            <a:ext cx="7001692" cy="41549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বেশীরভাগ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কাচামাল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নীটওয়্যার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কৃষিপণ্য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খাদ্য-শস্য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শিল্পজাত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মালায়শিয়া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জাপান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হংকং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তাইওয়ান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ফ্রান্স,যুক্তরাজ্য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নেদারল্যান্ডস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কানাডা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ইতালী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5474" y="1110343"/>
            <a:ext cx="751114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Import &amp; export product ):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3223" y="2168434"/>
            <a:ext cx="756339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শ্রমনির্ভর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উপযোগিতা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সর্ববৃহত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গন্তব্যস্থল.২০১২-২০১৩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আমদানিকারক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423" y="1502229"/>
            <a:ext cx="5499463" cy="39703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পণ্যসমুহঃ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arenR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হিমায়িত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arenR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হস্তশিল্প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টেক্সটাইল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পাদুকা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9166" y="1123406"/>
            <a:ext cx="6609805" cy="48320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পণ্যসমুহঃ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arenR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দ্রব্যসমুহঃ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তৈলবীজ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অপরোশোধিত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পেট্রোলিয়াম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arenR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ভোজ্যতেল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ক্লিংকার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স্টেপল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মুলধনী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দ্রব্যসমুহঃ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ইপিজেড-এর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674" y="1828800"/>
            <a:ext cx="540802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148149"/>
            <a:ext cx="5381897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805" y="1685109"/>
            <a:ext cx="4075611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7806" y="2834640"/>
            <a:ext cx="5029199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4742" y="3984171"/>
            <a:ext cx="50422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3303" y="1946366"/>
            <a:ext cx="557784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303" y="3331029"/>
            <a:ext cx="557784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50" y="2050869"/>
            <a:ext cx="6805748" cy="3579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137" y="653143"/>
            <a:ext cx="4480560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4" y="582929"/>
            <a:ext cx="2628900" cy="3312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600890" y="4140926"/>
            <a:ext cx="5133704" cy="2677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ওয়াজেদুর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০১৭১২১৯৭৯৪৬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wazedur@gmail.com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55" y="582930"/>
            <a:ext cx="2678227" cy="3312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0" y="582930"/>
            <a:ext cx="992779" cy="3312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4022" y="4389120"/>
            <a:ext cx="3435531" cy="18158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দ্বাদশ,বাংলাদেশের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1109" y="483326"/>
            <a:ext cx="501613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চিত্রগূলো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1109" y="4807131"/>
            <a:ext cx="501613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চিত্রগূলো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25" y="1191212"/>
            <a:ext cx="3475538" cy="3465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3" y="1198989"/>
            <a:ext cx="2847975" cy="3465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38" y="1198989"/>
            <a:ext cx="2847975" cy="34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0" y="587828"/>
            <a:ext cx="854311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0" y="1295714"/>
            <a:ext cx="4545876" cy="3197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6" y="1321840"/>
            <a:ext cx="3997234" cy="31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8" y="859095"/>
            <a:ext cx="529045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848" y="2194560"/>
            <a:ext cx="5290455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847" y="3406914"/>
            <a:ext cx="5290455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847" y="4428309"/>
            <a:ext cx="5290455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রফতানি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25876" y="1267097"/>
            <a:ext cx="473529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(Trade ):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411" y="2338251"/>
            <a:ext cx="7053943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মেটানোর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পন্যদ্রব্য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আনুষাংগিক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উপাদানগূলো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বন্টনের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9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554" y="1959429"/>
            <a:ext cx="36576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9429" y="3500846"/>
            <a:ext cx="381435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24251" y="1071154"/>
            <a:ext cx="1593670" cy="587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24252" y="1071154"/>
            <a:ext cx="16981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017520" y="2103120"/>
            <a:ext cx="5473337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</p:cNvCxnSpPr>
          <p:nvPr/>
        </p:nvCxnSpPr>
        <p:spPr>
          <a:xfrm>
            <a:off x="5421086" y="1658983"/>
            <a:ext cx="19595" cy="444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841862" y="2638697"/>
            <a:ext cx="2246811" cy="496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97634" y="2573382"/>
            <a:ext cx="2272937" cy="5885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99018" y="4428308"/>
            <a:ext cx="2155371" cy="49638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60229" y="4428308"/>
            <a:ext cx="2325189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017520" y="2129246"/>
            <a:ext cx="0" cy="444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490857" y="2129246"/>
            <a:ext cx="0" cy="444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505303" y="3814354"/>
            <a:ext cx="3187337" cy="3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8334103" y="3161917"/>
            <a:ext cx="26126" cy="652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505303" y="3853543"/>
            <a:ext cx="0" cy="574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692640" y="3853543"/>
            <a:ext cx="0" cy="574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841863" y="2638697"/>
            <a:ext cx="224681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7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69" y="1293223"/>
            <a:ext cx="523820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Internal Trade ):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3669" y="2181497"/>
            <a:ext cx="6831874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কাচামাল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খাদ্য-শস্য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শিল্পদ্রব্য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রেলপথ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নৌপথ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770</TotalTime>
  <Words>501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Sadat Arefin</dc:creator>
  <cp:lastModifiedBy>Sadat Arefin</cp:lastModifiedBy>
  <cp:revision>79</cp:revision>
  <dcterms:created xsi:type="dcterms:W3CDTF">2021-11-01T02:30:15Z</dcterms:created>
  <dcterms:modified xsi:type="dcterms:W3CDTF">2021-12-25T15:00:52Z</dcterms:modified>
</cp:coreProperties>
</file>