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73" r:id="rId8"/>
    <p:sldId id="261" r:id="rId9"/>
    <p:sldId id="262" r:id="rId10"/>
    <p:sldId id="263" r:id="rId11"/>
    <p:sldId id="286" r:id="rId12"/>
    <p:sldId id="281" r:id="rId13"/>
    <p:sldId id="271" r:id="rId14"/>
    <p:sldId id="279" r:id="rId15"/>
    <p:sldId id="272" r:id="rId16"/>
    <p:sldId id="280" r:id="rId17"/>
    <p:sldId id="274" r:id="rId18"/>
    <p:sldId id="285" r:id="rId19"/>
    <p:sldId id="275" r:id="rId20"/>
    <p:sldId id="284" r:id="rId21"/>
    <p:sldId id="276" r:id="rId22"/>
    <p:sldId id="283" r:id="rId23"/>
    <p:sldId id="277" r:id="rId24"/>
    <p:sldId id="282" r:id="rId25"/>
    <p:sldId id="266" r:id="rId26"/>
    <p:sldId id="267" r:id="rId27"/>
    <p:sldId id="268" r:id="rId28"/>
    <p:sldId id="269" r:id="rId29"/>
    <p:sldId id="27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5C67-9341-413D-8CDB-3F80B26E575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236A-CCD9-4C6F-BF93-A15E4D5DF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62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5C67-9341-413D-8CDB-3F80B26E575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236A-CCD9-4C6F-BF93-A15E4D5DF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1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5C67-9341-413D-8CDB-3F80B26E575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236A-CCD9-4C6F-BF93-A15E4D5DF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9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5C67-9341-413D-8CDB-3F80B26E575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236A-CCD9-4C6F-BF93-A15E4D5DF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6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5C67-9341-413D-8CDB-3F80B26E575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236A-CCD9-4C6F-BF93-A15E4D5DF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0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5C67-9341-413D-8CDB-3F80B26E575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236A-CCD9-4C6F-BF93-A15E4D5DF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7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5C67-9341-413D-8CDB-3F80B26E575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236A-CCD9-4C6F-BF93-A15E4D5DF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6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5C67-9341-413D-8CDB-3F80B26E575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236A-CCD9-4C6F-BF93-A15E4D5DF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4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5C67-9341-413D-8CDB-3F80B26E575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236A-CCD9-4C6F-BF93-A15E4D5DF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2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5C67-9341-413D-8CDB-3F80B26E575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236A-CCD9-4C6F-BF93-A15E4D5DF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2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5C67-9341-413D-8CDB-3F80B26E575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236A-CCD9-4C6F-BF93-A15E4D5DF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C5C67-9341-413D-8CDB-3F80B26E5750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236A-CCD9-4C6F-BF93-A15E4D5DF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1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fif"/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f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f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666"/>
            <a:ext cx="12192000" cy="546095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058943" y="1931234"/>
            <a:ext cx="1807213" cy="3954452"/>
            <a:chOff x="9375610" y="1346618"/>
            <a:chExt cx="1807213" cy="3954452"/>
          </a:xfrm>
        </p:grpSpPr>
        <p:grpSp>
          <p:nvGrpSpPr>
            <p:cNvPr id="8" name="Group 7"/>
            <p:cNvGrpSpPr/>
            <p:nvPr/>
          </p:nvGrpSpPr>
          <p:grpSpPr>
            <a:xfrm>
              <a:off x="9375610" y="1346618"/>
              <a:ext cx="1807213" cy="3954452"/>
              <a:chOff x="9650490" y="1901619"/>
              <a:chExt cx="1807213" cy="3954452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9650490" y="3970274"/>
                <a:ext cx="1807213" cy="1885797"/>
              </a:xfrm>
              <a:custGeom>
                <a:avLst/>
                <a:gdLst>
                  <a:gd name="connsiteX0" fmla="*/ 1066799 w 2133600"/>
                  <a:gd name="connsiteY0" fmla="*/ 135466 h 2133600"/>
                  <a:gd name="connsiteX1" fmla="*/ 931333 w 2133600"/>
                  <a:gd name="connsiteY1" fmla="*/ 270933 h 2133600"/>
                  <a:gd name="connsiteX2" fmla="*/ 1066799 w 2133600"/>
                  <a:gd name="connsiteY2" fmla="*/ 406400 h 2133600"/>
                  <a:gd name="connsiteX3" fmla="*/ 1202265 w 2133600"/>
                  <a:gd name="connsiteY3" fmla="*/ 270933 h 2133600"/>
                  <a:gd name="connsiteX4" fmla="*/ 1066799 w 2133600"/>
                  <a:gd name="connsiteY4" fmla="*/ 135466 h 2133600"/>
                  <a:gd name="connsiteX5" fmla="*/ 1066800 w 2133600"/>
                  <a:gd name="connsiteY5" fmla="*/ 0 h 2133600"/>
                  <a:gd name="connsiteX6" fmla="*/ 2133600 w 2133600"/>
                  <a:gd name="connsiteY6" fmla="*/ 1066800 h 2133600"/>
                  <a:gd name="connsiteX7" fmla="*/ 1066800 w 2133600"/>
                  <a:gd name="connsiteY7" fmla="*/ 2133600 h 2133600"/>
                  <a:gd name="connsiteX8" fmla="*/ 0 w 2133600"/>
                  <a:gd name="connsiteY8" fmla="*/ 1066800 h 2133600"/>
                  <a:gd name="connsiteX9" fmla="*/ 1066800 w 2133600"/>
                  <a:gd name="connsiteY9" fmla="*/ 0 h 21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3600" h="2133600">
                    <a:moveTo>
                      <a:pt x="1066799" y="135466"/>
                    </a:moveTo>
                    <a:cubicBezTo>
                      <a:pt x="991983" y="135466"/>
                      <a:pt x="931333" y="196117"/>
                      <a:pt x="931333" y="270933"/>
                    </a:cubicBezTo>
                    <a:cubicBezTo>
                      <a:pt x="931333" y="345749"/>
                      <a:pt x="991983" y="406400"/>
                      <a:pt x="1066799" y="406400"/>
                    </a:cubicBezTo>
                    <a:cubicBezTo>
                      <a:pt x="1141615" y="406400"/>
                      <a:pt x="1202265" y="345749"/>
                      <a:pt x="1202265" y="270933"/>
                    </a:cubicBezTo>
                    <a:cubicBezTo>
                      <a:pt x="1202265" y="196117"/>
                      <a:pt x="1141615" y="135466"/>
                      <a:pt x="1066799" y="135466"/>
                    </a:cubicBezTo>
                    <a:close/>
                    <a:moveTo>
                      <a:pt x="1066800" y="0"/>
                    </a:moveTo>
                    <a:cubicBezTo>
                      <a:pt x="1655977" y="0"/>
                      <a:pt x="2133600" y="477623"/>
                      <a:pt x="2133600" y="1066800"/>
                    </a:cubicBezTo>
                    <a:cubicBezTo>
                      <a:pt x="2133600" y="1655977"/>
                      <a:pt x="1655977" y="2133600"/>
                      <a:pt x="1066800" y="2133600"/>
                    </a:cubicBezTo>
                    <a:cubicBezTo>
                      <a:pt x="477623" y="2133600"/>
                      <a:pt x="0" y="1655977"/>
                      <a:pt x="0" y="1066800"/>
                    </a:cubicBezTo>
                    <a:cubicBezTo>
                      <a:pt x="0" y="477623"/>
                      <a:pt x="477623" y="0"/>
                      <a:pt x="1066800" y="0"/>
                    </a:cubicBez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0447371" y="2397707"/>
                <a:ext cx="213450" cy="222732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0453743" y="2800562"/>
                <a:ext cx="213450" cy="222732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0440966" y="3221772"/>
                <a:ext cx="213450" cy="222732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0429852" y="3664949"/>
                <a:ext cx="213450" cy="222732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0453743" y="4096648"/>
                <a:ext cx="213450" cy="22273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>
                  <a:solidFill>
                    <a:srgbClr val="FF0066"/>
                  </a:solidFill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0453743" y="1901619"/>
                <a:ext cx="213450" cy="222732"/>
              </a:xfrm>
              <a:prstGeom prst="ellipse">
                <a:avLst/>
              </a:prstGeom>
              <a:solidFill>
                <a:srgbClr val="29D729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03" t="8412" r="22565" b="37420"/>
            <a:stretch/>
          </p:blipFill>
          <p:spPr>
            <a:xfrm>
              <a:off x="9877117" y="3724201"/>
              <a:ext cx="942109" cy="1205346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6255216" y="1593109"/>
            <a:ext cx="1807213" cy="4827238"/>
            <a:chOff x="6602701" y="1649361"/>
            <a:chExt cx="1807213" cy="4827238"/>
          </a:xfrm>
        </p:grpSpPr>
        <p:sp>
          <p:nvSpPr>
            <p:cNvPr id="18" name="Freeform 17"/>
            <p:cNvSpPr/>
            <p:nvPr/>
          </p:nvSpPr>
          <p:spPr>
            <a:xfrm>
              <a:off x="6602701" y="4590802"/>
              <a:ext cx="1807213" cy="1885797"/>
            </a:xfrm>
            <a:custGeom>
              <a:avLst/>
              <a:gdLst>
                <a:gd name="connsiteX0" fmla="*/ 1066799 w 2133600"/>
                <a:gd name="connsiteY0" fmla="*/ 135466 h 2133600"/>
                <a:gd name="connsiteX1" fmla="*/ 931333 w 2133600"/>
                <a:gd name="connsiteY1" fmla="*/ 270933 h 2133600"/>
                <a:gd name="connsiteX2" fmla="*/ 1066799 w 2133600"/>
                <a:gd name="connsiteY2" fmla="*/ 406400 h 2133600"/>
                <a:gd name="connsiteX3" fmla="*/ 1202265 w 2133600"/>
                <a:gd name="connsiteY3" fmla="*/ 270933 h 2133600"/>
                <a:gd name="connsiteX4" fmla="*/ 1066799 w 2133600"/>
                <a:gd name="connsiteY4" fmla="*/ 135466 h 2133600"/>
                <a:gd name="connsiteX5" fmla="*/ 1066800 w 2133600"/>
                <a:gd name="connsiteY5" fmla="*/ 0 h 2133600"/>
                <a:gd name="connsiteX6" fmla="*/ 2133600 w 2133600"/>
                <a:gd name="connsiteY6" fmla="*/ 1066800 h 2133600"/>
                <a:gd name="connsiteX7" fmla="*/ 1066800 w 2133600"/>
                <a:gd name="connsiteY7" fmla="*/ 2133600 h 2133600"/>
                <a:gd name="connsiteX8" fmla="*/ 0 w 2133600"/>
                <a:gd name="connsiteY8" fmla="*/ 1066800 h 2133600"/>
                <a:gd name="connsiteX9" fmla="*/ 1066800 w 2133600"/>
                <a:gd name="connsiteY9" fmla="*/ 0 h 21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33600" h="2133600">
                  <a:moveTo>
                    <a:pt x="1066799" y="135466"/>
                  </a:moveTo>
                  <a:cubicBezTo>
                    <a:pt x="991983" y="135466"/>
                    <a:pt x="931333" y="196117"/>
                    <a:pt x="931333" y="270933"/>
                  </a:cubicBezTo>
                  <a:cubicBezTo>
                    <a:pt x="931333" y="345749"/>
                    <a:pt x="991983" y="406400"/>
                    <a:pt x="1066799" y="406400"/>
                  </a:cubicBezTo>
                  <a:cubicBezTo>
                    <a:pt x="1141615" y="406400"/>
                    <a:pt x="1202265" y="345749"/>
                    <a:pt x="1202265" y="270933"/>
                  </a:cubicBezTo>
                  <a:cubicBezTo>
                    <a:pt x="1202265" y="196117"/>
                    <a:pt x="1141615" y="135466"/>
                    <a:pt x="1066799" y="135466"/>
                  </a:cubicBezTo>
                  <a:close/>
                  <a:moveTo>
                    <a:pt x="1066800" y="0"/>
                  </a:moveTo>
                  <a:cubicBezTo>
                    <a:pt x="1655977" y="0"/>
                    <a:pt x="2133600" y="477623"/>
                    <a:pt x="2133600" y="1066800"/>
                  </a:cubicBezTo>
                  <a:cubicBezTo>
                    <a:pt x="2133600" y="1655977"/>
                    <a:pt x="1655977" y="2133600"/>
                    <a:pt x="1066800" y="2133600"/>
                  </a:cubicBezTo>
                  <a:cubicBezTo>
                    <a:pt x="477623" y="2133600"/>
                    <a:pt x="0" y="1655977"/>
                    <a:pt x="0" y="1066800"/>
                  </a:cubicBezTo>
                  <a:cubicBezTo>
                    <a:pt x="0" y="477623"/>
                    <a:pt x="477623" y="0"/>
                    <a:pt x="1066800" y="0"/>
                  </a:cubicBezTo>
                  <a:close/>
                </a:path>
              </a:pathLst>
            </a:custGeom>
            <a:solidFill>
              <a:srgbClr val="A40C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460881" y="1649361"/>
              <a:ext cx="213450" cy="222732"/>
            </a:xfrm>
            <a:prstGeom prst="ellipse">
              <a:avLst/>
            </a:prstGeom>
            <a:solidFill>
              <a:srgbClr val="29D729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7427292" y="3018235"/>
              <a:ext cx="213450" cy="222732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7405954" y="3421090"/>
              <a:ext cx="213450" cy="222732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7393177" y="3842300"/>
              <a:ext cx="213450" cy="222732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7382063" y="4285477"/>
              <a:ext cx="213450" cy="222732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7382063" y="4697325"/>
              <a:ext cx="213450" cy="222732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7465992" y="2117416"/>
              <a:ext cx="213450" cy="222732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7426245" y="2593182"/>
              <a:ext cx="213450" cy="222732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outerShdw blurRad="63500" dist="50800" dir="5400000" algn="ctr" rotWithShape="0">
                <a:srgbClr val="000000">
                  <a:alpha val="43137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Col="72000" rtlCol="0" anchor="ctr"/>
            <a:lstStyle/>
            <a:p>
              <a:endParaRPr lang="en-US" dirty="0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51" t="16942" r="27916" b="42145"/>
            <a:stretch/>
          </p:blipFill>
          <p:spPr>
            <a:xfrm>
              <a:off x="7048552" y="5066568"/>
              <a:ext cx="928254" cy="907912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0" y="0"/>
            <a:ext cx="11524593" cy="916152"/>
            <a:chOff x="296430" y="431240"/>
            <a:chExt cx="11524593" cy="916152"/>
          </a:xfrm>
        </p:grpSpPr>
        <p:sp>
          <p:nvSpPr>
            <p:cNvPr id="29" name="Rounded Rectangle 28"/>
            <p:cNvSpPr/>
            <p:nvPr/>
          </p:nvSpPr>
          <p:spPr>
            <a:xfrm>
              <a:off x="296430" y="431240"/>
              <a:ext cx="11524593" cy="916152"/>
            </a:xfrm>
            <a:prstGeom prst="roundRect">
              <a:avLst>
                <a:gd name="adj" fmla="val 50000"/>
              </a:avLst>
            </a:prstGeom>
            <a:solidFill>
              <a:srgbClr val="FF0066"/>
            </a:solidFill>
            <a:ln>
              <a:noFill/>
            </a:ln>
            <a:effectLst>
              <a:innerShdw blurRad="3810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02133" y="633835"/>
              <a:ext cx="10744388" cy="494690"/>
            </a:xfrm>
            <a:prstGeom prst="roundRect">
              <a:avLst>
                <a:gd name="adj" fmla="val 50000"/>
              </a:avLst>
            </a:prstGeom>
            <a:solidFill>
              <a:srgbClr val="00FFFF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0004400" y="652003"/>
              <a:ext cx="432000" cy="432000"/>
              <a:chOff x="9708473" y="223625"/>
              <a:chExt cx="432000" cy="432000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9708473" y="223625"/>
                <a:ext cx="432000" cy="4320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9804844" y="304030"/>
                <a:ext cx="252000" cy="252000"/>
              </a:xfrm>
              <a:prstGeom prst="ellipse">
                <a:avLst/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7257400" y="661505"/>
              <a:ext cx="432000" cy="432000"/>
              <a:chOff x="2141867" y="986380"/>
              <a:chExt cx="432000" cy="4320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2141867" y="986380"/>
                <a:ext cx="432000" cy="4320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2231867" y="1056053"/>
                <a:ext cx="252000" cy="252000"/>
              </a:xfrm>
              <a:prstGeom prst="ellipse">
                <a:avLst/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314699" y="640938"/>
              <a:ext cx="432000" cy="432000"/>
              <a:chOff x="4154230" y="751961"/>
              <a:chExt cx="432000" cy="43200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4154230" y="751961"/>
                <a:ext cx="432000" cy="4320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239288" y="830780"/>
                <a:ext cx="252000" cy="252000"/>
              </a:xfrm>
              <a:prstGeom prst="ellipse">
                <a:avLst/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 smtClean="0"/>
                  <a:t>                                                                                                                                                                                        </a:t>
                </a:r>
                <a:endParaRPr lang="en-US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371349" y="629051"/>
              <a:ext cx="432000" cy="432000"/>
              <a:chOff x="1512938" y="751961"/>
              <a:chExt cx="432000" cy="43200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512938" y="751961"/>
                <a:ext cx="432000" cy="4320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602810" y="826112"/>
                <a:ext cx="252000" cy="252000"/>
              </a:xfrm>
              <a:prstGeom prst="ellipse">
                <a:avLst/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3165939" y="1976234"/>
            <a:ext cx="1807213" cy="3895391"/>
            <a:chOff x="3639769" y="1363043"/>
            <a:chExt cx="1807213" cy="3895391"/>
          </a:xfrm>
        </p:grpSpPr>
        <p:grpSp>
          <p:nvGrpSpPr>
            <p:cNvPr id="44" name="Group 43"/>
            <p:cNvGrpSpPr/>
            <p:nvPr/>
          </p:nvGrpSpPr>
          <p:grpSpPr>
            <a:xfrm>
              <a:off x="3639769" y="1363043"/>
              <a:ext cx="1807213" cy="3895391"/>
              <a:chOff x="3348505" y="2117295"/>
              <a:chExt cx="1807213" cy="3895391"/>
            </a:xfrm>
          </p:grpSpPr>
          <p:sp>
            <p:nvSpPr>
              <p:cNvPr id="46" name="Freeform 45"/>
              <p:cNvSpPr/>
              <p:nvPr/>
            </p:nvSpPr>
            <p:spPr>
              <a:xfrm>
                <a:off x="3348505" y="4126889"/>
                <a:ext cx="1807213" cy="1885797"/>
              </a:xfrm>
              <a:custGeom>
                <a:avLst/>
                <a:gdLst>
                  <a:gd name="connsiteX0" fmla="*/ 1066799 w 2133600"/>
                  <a:gd name="connsiteY0" fmla="*/ 135466 h 2133600"/>
                  <a:gd name="connsiteX1" fmla="*/ 931333 w 2133600"/>
                  <a:gd name="connsiteY1" fmla="*/ 270933 h 2133600"/>
                  <a:gd name="connsiteX2" fmla="*/ 1066799 w 2133600"/>
                  <a:gd name="connsiteY2" fmla="*/ 406400 h 2133600"/>
                  <a:gd name="connsiteX3" fmla="*/ 1202265 w 2133600"/>
                  <a:gd name="connsiteY3" fmla="*/ 270933 h 2133600"/>
                  <a:gd name="connsiteX4" fmla="*/ 1066799 w 2133600"/>
                  <a:gd name="connsiteY4" fmla="*/ 135466 h 2133600"/>
                  <a:gd name="connsiteX5" fmla="*/ 1066800 w 2133600"/>
                  <a:gd name="connsiteY5" fmla="*/ 0 h 2133600"/>
                  <a:gd name="connsiteX6" fmla="*/ 2133600 w 2133600"/>
                  <a:gd name="connsiteY6" fmla="*/ 1066800 h 2133600"/>
                  <a:gd name="connsiteX7" fmla="*/ 1066800 w 2133600"/>
                  <a:gd name="connsiteY7" fmla="*/ 2133600 h 2133600"/>
                  <a:gd name="connsiteX8" fmla="*/ 0 w 2133600"/>
                  <a:gd name="connsiteY8" fmla="*/ 1066800 h 2133600"/>
                  <a:gd name="connsiteX9" fmla="*/ 1066800 w 2133600"/>
                  <a:gd name="connsiteY9" fmla="*/ 0 h 21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3600" h="2133600">
                    <a:moveTo>
                      <a:pt x="1066799" y="135466"/>
                    </a:moveTo>
                    <a:cubicBezTo>
                      <a:pt x="991983" y="135466"/>
                      <a:pt x="931333" y="196117"/>
                      <a:pt x="931333" y="270933"/>
                    </a:cubicBezTo>
                    <a:cubicBezTo>
                      <a:pt x="931333" y="345749"/>
                      <a:pt x="991983" y="406400"/>
                      <a:pt x="1066799" y="406400"/>
                    </a:cubicBezTo>
                    <a:cubicBezTo>
                      <a:pt x="1141615" y="406400"/>
                      <a:pt x="1202265" y="345749"/>
                      <a:pt x="1202265" y="270933"/>
                    </a:cubicBezTo>
                    <a:cubicBezTo>
                      <a:pt x="1202265" y="196117"/>
                      <a:pt x="1141615" y="135466"/>
                      <a:pt x="1066799" y="135466"/>
                    </a:cubicBezTo>
                    <a:close/>
                    <a:moveTo>
                      <a:pt x="1066800" y="0"/>
                    </a:moveTo>
                    <a:cubicBezTo>
                      <a:pt x="1655977" y="0"/>
                      <a:pt x="2133600" y="477623"/>
                      <a:pt x="2133600" y="1066800"/>
                    </a:cubicBezTo>
                    <a:cubicBezTo>
                      <a:pt x="2133600" y="1655977"/>
                      <a:pt x="1655977" y="2133600"/>
                      <a:pt x="1066800" y="2133600"/>
                    </a:cubicBezTo>
                    <a:cubicBezTo>
                      <a:pt x="477623" y="2133600"/>
                      <a:pt x="0" y="1655977"/>
                      <a:pt x="0" y="1066800"/>
                    </a:cubicBezTo>
                    <a:cubicBezTo>
                      <a:pt x="0" y="477623"/>
                      <a:pt x="477623" y="0"/>
                      <a:pt x="1066800" y="0"/>
                    </a:cubicBezTo>
                    <a:close/>
                  </a:path>
                </a:pathLst>
              </a:cu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173096" y="2554322"/>
                <a:ext cx="213450" cy="222732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156186" y="2944910"/>
                <a:ext cx="213450" cy="222732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138981" y="3378387"/>
                <a:ext cx="213450" cy="222732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127867" y="3821564"/>
                <a:ext cx="213450" cy="222732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127867" y="4233412"/>
                <a:ext cx="213450" cy="22273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193323" y="2117295"/>
                <a:ext cx="213450" cy="222732"/>
              </a:xfrm>
              <a:prstGeom prst="ellipse">
                <a:avLst/>
              </a:prstGeom>
              <a:solidFill>
                <a:srgbClr val="29D729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</p:grp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04" t="12837" r="21953" b="34864"/>
            <a:stretch/>
          </p:blipFill>
          <p:spPr>
            <a:xfrm>
              <a:off x="4011061" y="3795008"/>
              <a:ext cx="955963" cy="1163782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348346" y="1699560"/>
            <a:ext cx="1807213" cy="4733237"/>
            <a:chOff x="693588" y="1286394"/>
            <a:chExt cx="1807213" cy="4733237"/>
          </a:xfrm>
        </p:grpSpPr>
        <p:grpSp>
          <p:nvGrpSpPr>
            <p:cNvPr id="54" name="Group 53"/>
            <p:cNvGrpSpPr/>
            <p:nvPr/>
          </p:nvGrpSpPr>
          <p:grpSpPr>
            <a:xfrm>
              <a:off x="693588" y="1286394"/>
              <a:ext cx="1807213" cy="4733237"/>
              <a:chOff x="879666" y="1696026"/>
              <a:chExt cx="1807213" cy="4733237"/>
            </a:xfrm>
          </p:grpSpPr>
          <p:sp>
            <p:nvSpPr>
              <p:cNvPr id="56" name="Freeform 55"/>
              <p:cNvSpPr/>
              <p:nvPr/>
            </p:nvSpPr>
            <p:spPr>
              <a:xfrm>
                <a:off x="879666" y="4543466"/>
                <a:ext cx="1807213" cy="1885797"/>
              </a:xfrm>
              <a:custGeom>
                <a:avLst/>
                <a:gdLst>
                  <a:gd name="connsiteX0" fmla="*/ 1066799 w 2133600"/>
                  <a:gd name="connsiteY0" fmla="*/ 135466 h 2133600"/>
                  <a:gd name="connsiteX1" fmla="*/ 931333 w 2133600"/>
                  <a:gd name="connsiteY1" fmla="*/ 270933 h 2133600"/>
                  <a:gd name="connsiteX2" fmla="*/ 1066799 w 2133600"/>
                  <a:gd name="connsiteY2" fmla="*/ 406400 h 2133600"/>
                  <a:gd name="connsiteX3" fmla="*/ 1202265 w 2133600"/>
                  <a:gd name="connsiteY3" fmla="*/ 270933 h 2133600"/>
                  <a:gd name="connsiteX4" fmla="*/ 1066799 w 2133600"/>
                  <a:gd name="connsiteY4" fmla="*/ 135466 h 2133600"/>
                  <a:gd name="connsiteX5" fmla="*/ 1066800 w 2133600"/>
                  <a:gd name="connsiteY5" fmla="*/ 0 h 2133600"/>
                  <a:gd name="connsiteX6" fmla="*/ 2133600 w 2133600"/>
                  <a:gd name="connsiteY6" fmla="*/ 1066800 h 2133600"/>
                  <a:gd name="connsiteX7" fmla="*/ 1066800 w 2133600"/>
                  <a:gd name="connsiteY7" fmla="*/ 2133600 h 2133600"/>
                  <a:gd name="connsiteX8" fmla="*/ 0 w 2133600"/>
                  <a:gd name="connsiteY8" fmla="*/ 1066800 h 2133600"/>
                  <a:gd name="connsiteX9" fmla="*/ 1066800 w 2133600"/>
                  <a:gd name="connsiteY9" fmla="*/ 0 h 2133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3600" h="2133600">
                    <a:moveTo>
                      <a:pt x="1066799" y="135466"/>
                    </a:moveTo>
                    <a:cubicBezTo>
                      <a:pt x="991983" y="135466"/>
                      <a:pt x="931333" y="196117"/>
                      <a:pt x="931333" y="270933"/>
                    </a:cubicBezTo>
                    <a:cubicBezTo>
                      <a:pt x="931333" y="345749"/>
                      <a:pt x="991983" y="406400"/>
                      <a:pt x="1066799" y="406400"/>
                    </a:cubicBezTo>
                    <a:cubicBezTo>
                      <a:pt x="1141615" y="406400"/>
                      <a:pt x="1202265" y="345749"/>
                      <a:pt x="1202265" y="270933"/>
                    </a:cubicBezTo>
                    <a:cubicBezTo>
                      <a:pt x="1202265" y="196117"/>
                      <a:pt x="1141615" y="135466"/>
                      <a:pt x="1066799" y="135466"/>
                    </a:cubicBezTo>
                    <a:close/>
                    <a:moveTo>
                      <a:pt x="1066800" y="0"/>
                    </a:moveTo>
                    <a:cubicBezTo>
                      <a:pt x="1655977" y="0"/>
                      <a:pt x="2133600" y="477623"/>
                      <a:pt x="2133600" y="1066800"/>
                    </a:cubicBezTo>
                    <a:cubicBezTo>
                      <a:pt x="2133600" y="1655977"/>
                      <a:pt x="1655977" y="2133600"/>
                      <a:pt x="1066800" y="2133600"/>
                    </a:cubicBezTo>
                    <a:cubicBezTo>
                      <a:pt x="477623" y="2133600"/>
                      <a:pt x="0" y="1655977"/>
                      <a:pt x="0" y="1066800"/>
                    </a:cubicBezTo>
                    <a:cubicBezTo>
                      <a:pt x="0" y="477623"/>
                      <a:pt x="477623" y="0"/>
                      <a:pt x="1066800" y="0"/>
                    </a:cubicBezTo>
                    <a:close/>
                  </a:path>
                </a:pathLst>
              </a:custGeom>
              <a:solidFill>
                <a:srgbClr val="A40C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682921" y="2113758"/>
                <a:ext cx="213450" cy="222732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1668574" y="2516613"/>
                <a:ext cx="213450" cy="222732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676548" y="2940772"/>
                <a:ext cx="213450" cy="222732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682928" y="3343627"/>
                <a:ext cx="213451" cy="222732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1670152" y="3764837"/>
                <a:ext cx="213451" cy="222732"/>
              </a:xfrm>
              <a:prstGeom prst="ellipse">
                <a:avLst/>
              </a:prstGeom>
              <a:solidFill>
                <a:srgbClr val="00FFFF"/>
              </a:solidFill>
              <a:ln>
                <a:solidFill>
                  <a:srgbClr val="00FFFF"/>
                </a:solidFill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659039" y="4208014"/>
                <a:ext cx="213451" cy="222732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659035" y="4619862"/>
                <a:ext cx="213451" cy="222732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1682926" y="1696026"/>
                <a:ext cx="213451" cy="222732"/>
              </a:xfrm>
              <a:prstGeom prst="ellipse">
                <a:avLst/>
              </a:prstGeom>
              <a:solidFill>
                <a:srgbClr val="29D729"/>
              </a:solidFill>
              <a:ln>
                <a:noFill/>
              </a:ln>
              <a:effectLst>
                <a:outerShdw blurRad="63500" dist="50800" dir="5400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Col="72000" rtlCol="0" anchor="ctr"/>
              <a:lstStyle/>
              <a:p>
                <a:endParaRPr lang="en-US" dirty="0"/>
              </a:p>
            </p:txBody>
          </p:sp>
        </p:grpSp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36" t="14753" r="24515" b="38552"/>
            <a:stretch/>
          </p:blipFill>
          <p:spPr>
            <a:xfrm>
              <a:off x="955963" y="4599709"/>
              <a:ext cx="1191491" cy="1039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2464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1999" cy="11887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 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188720"/>
            <a:ext cx="2821577" cy="12801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‘রবি-শশী’ 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2416629"/>
            <a:ext cx="2795450" cy="13193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‘ধলো’ 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722915"/>
            <a:ext cx="2769326" cy="1402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‘ডাঁটো’-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008221"/>
            <a:ext cx="2795450" cy="17112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‘ছোপ’-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48503" y="5447211"/>
            <a:ext cx="2943497" cy="13149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ছাপ /দাগ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96251" y="4180114"/>
            <a:ext cx="2995749" cy="12409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পুষ্ঠ। শক্ত।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96251" y="2756263"/>
            <a:ext cx="2995749" cy="14369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সাদা । ফরসা।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70126" y="1136469"/>
            <a:ext cx="3021874" cy="16067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সূর্য ও চাঁদ।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4" y="1183549"/>
            <a:ext cx="6453051" cy="13375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969" y="2494612"/>
            <a:ext cx="6423116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431" y="3804459"/>
            <a:ext cx="6488612" cy="13846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610" y="5003075"/>
            <a:ext cx="6772275" cy="18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3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1999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447" y="924468"/>
            <a:ext cx="7319554" cy="59335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900545"/>
            <a:ext cx="4932218" cy="12469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অর্থসহ বাক্য গঠণ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2147454"/>
            <a:ext cx="4876800" cy="15240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বনেদি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68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72836"/>
            <a:ext cx="12192000" cy="59851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জাতিই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সত্যেন্দ্রনাথ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দত্তের’অভ্র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আবীর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পাঁতি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’।        </a:t>
            </a:r>
          </a:p>
          <a:p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ভেদাভেদ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জাতি-ধর্ম-বর্ণ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নির্বিশেষে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বাসভূমি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এই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ধরণীর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স্নেহ-ছায়ায়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আলোতে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লালিত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প্রতিপালিত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শীতলতা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উষ্ণতা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ক্ষুধা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তৃষ্ণার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চেহারায়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সাদা-কালো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ব্যবধান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থাকলেও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ভেতরের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অভিন্ন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জাতিভেদ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গোত্রভেদ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বর্ণভেদ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বংশকৌলীন্য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পরিচয়কে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সংকীর্ণ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গন্ডিবন্ধ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গোটা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দুনিয়ার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জন্মসম্পর্ক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কোনা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ভেদাভেদ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থাকবার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গোত্র-পরিচয়ের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উর্ধ্বে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মানবসমাজ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এই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পরিচয়কেই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ধরেছেন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" y="0"/>
            <a:ext cx="12192001" cy="8589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কতার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মূলভাবিব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8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35782"/>
            <a:ext cx="12192000" cy="1122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685"/>
            <a:ext cx="11984182" cy="48183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" y="0"/>
            <a:ext cx="12192001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 ও কবিতাংশটুকু পড়ি</a:t>
            </a:r>
            <a:endParaRPr lang="en-GB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37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75564"/>
            <a:ext cx="12192000" cy="14824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স্তান্যে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লালিত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শশী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0"/>
            <a:ext cx="5029200" cy="53617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965"/>
            <a:ext cx="7148945" cy="44057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0"/>
            <a:ext cx="7135092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দেখি ও কবিতাংশটুকু পড়ি</a:t>
            </a:r>
            <a:endParaRPr lang="en-GB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15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139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430982"/>
            <a:ext cx="12192000" cy="14270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শীতাতপ ক্ষুধা তৃষ্ণার জ্বালা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 আমরা সমান বুঝি,  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478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149" y="-1"/>
            <a:ext cx="5770851" cy="536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86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237018"/>
            <a:ext cx="12192000" cy="16209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কচি কাঁচাগুলি ডাঁটো করে তুলি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বাঁচিবার তরে সমান যুঝি।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83927" cy="52508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776" y="-1"/>
            <a:ext cx="5765223" cy="520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3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541817"/>
            <a:ext cx="12192000" cy="11463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দোসর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ডুবি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বাঁচি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ডাঙা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54" y="0"/>
            <a:ext cx="6386946" cy="55141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18909" cy="5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6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583382"/>
            <a:ext cx="12192000" cy="12746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রাঙা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  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364" y="124691"/>
            <a:ext cx="5749636" cy="54032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373091" cy="55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6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541818"/>
            <a:ext cx="12192000" cy="13161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বাহিরের ছোপ আঁচড়ে সে লোপ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ভিতরের রং পলকে ফোটে,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54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07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16259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690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dirty="0">
                <a:solidFill>
                  <a:schemeClr val="bg1"/>
                </a:solidFill>
              </a:rPr>
              <a:t>নিমাই চন্দ্র মন্ডল,</a:t>
            </a:r>
          </a:p>
          <a:p>
            <a:pPr algn="ctr"/>
            <a:r>
              <a:rPr lang="bn-IN" dirty="0">
                <a:solidFill>
                  <a:schemeClr val="bg1"/>
                </a:solidFill>
              </a:rPr>
              <a:t>সহকারী শিক্ষক,</a:t>
            </a:r>
          </a:p>
          <a:p>
            <a:pPr algn="ctr"/>
            <a:r>
              <a:rPr lang="bn-IN" dirty="0">
                <a:solidFill>
                  <a:schemeClr val="bg1"/>
                </a:solidFill>
              </a:rPr>
              <a:t>পলাশী মাধ্যমিক বিদ্যালয়,</a:t>
            </a:r>
          </a:p>
          <a:p>
            <a:pPr algn="ctr"/>
            <a:r>
              <a:rPr lang="bn-IN" dirty="0">
                <a:solidFill>
                  <a:schemeClr val="bg1"/>
                </a:solidFill>
              </a:rPr>
              <a:t>রোহিতা, মনিরামপুর,</a:t>
            </a:r>
          </a:p>
          <a:p>
            <a:pPr algn="ctr"/>
            <a:r>
              <a:rPr lang="bn-IN" dirty="0">
                <a:solidFill>
                  <a:schemeClr val="bg1"/>
                </a:solidFill>
              </a:rPr>
              <a:t>যশোর ।         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77794" y="2246813"/>
            <a:ext cx="3714206" cy="25995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নিমাই চন্দ্র মন্ডল,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 মাধ্যমিক বিদ্যালয়,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রোহিতা, মনিরামপুর,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 ।      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2303416"/>
            <a:ext cx="3984170" cy="25690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: ষষ্ঠ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বাংলা প্রথম পত্র,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: ৪৫ মিনিট,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 : ৩-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-২০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97280"/>
            <a:ext cx="3931920" cy="13846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r>
              <a:rPr lang="bn-IN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73589" y="1018902"/>
            <a:ext cx="3618411" cy="128886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শিক্ষক-পরিচিতি</a:t>
            </a:r>
            <a:r>
              <a:rPr lang="bn-IN" sz="3200" dirty="0" smtClean="0">
                <a:solidFill>
                  <a:schemeClr val="tx1"/>
                </a:solidFill>
              </a:rPr>
              <a:t> </a:t>
            </a:r>
            <a:r>
              <a:rPr lang="bn-IN" sz="3200" dirty="0" smtClean="0"/>
              <a:t> </a:t>
            </a:r>
            <a:endParaRPr lang="en-US" sz="3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42" y="1080950"/>
            <a:ext cx="4767943" cy="383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5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95455"/>
            <a:ext cx="12192000" cy="1662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বামুন, শুদ্র, বৃহৎ ক্ষুদ্র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ভেদ ধূলায় লোটে ।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0"/>
            <a:ext cx="7232074" cy="51471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82" y="1"/>
            <a:ext cx="4779818" cy="520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569527"/>
            <a:ext cx="12096205" cy="11970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রাগে অনুরাগে নিদ্রিত জাগে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আসল মানুষ প্রকট হয় ,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691"/>
            <a:ext cx="5666509" cy="54448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068" y="-1"/>
            <a:ext cx="6554932" cy="556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3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66509"/>
            <a:ext cx="12192000" cy="11914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বর্ণে বর্ণে নাই রে বিশেষ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নিখিল জগৎ ব্রক্ষময় ।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4691"/>
            <a:ext cx="6567055" cy="57634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18" y="0"/>
            <a:ext cx="5735782" cy="562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9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5417127"/>
            <a:ext cx="12192000" cy="14408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বংশে বংশে নাহিকো তফাত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বনেদি কে আর গর- বনেদি,  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1"/>
          <p:cNvSpPr>
            <a:spLocks noGrp="1"/>
          </p:cNvSpPr>
          <p:nvPr/>
        </p:nvSpPr>
        <p:spPr>
          <a:xfrm>
            <a:off x="2375303" y="369363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564" y="415635"/>
            <a:ext cx="3390405" cy="48201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36"/>
            <a:ext cx="3948545" cy="5263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218" y="0"/>
            <a:ext cx="4973782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0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638800"/>
            <a:ext cx="12192000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দুনিয়ার সাথে গাঁথা বুনিয়াদ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দুনিয়া সবারি জনম –বেদি ।   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61018" cy="563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122" y="-110838"/>
            <a:ext cx="5368042" cy="57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3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12191999" cy="7065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691" y="734292"/>
            <a:ext cx="6733310" cy="61237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739834"/>
            <a:ext cx="3814354" cy="4571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অভিন্ন তথ্যভিত্তিক বহুনির্বাচনি প্রশ্ন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936767"/>
            <a:ext cx="5472545" cy="29791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অনুচ্ছেদটির ভাবের সঙ্গে কোন কবিতার ভাবগত মিল রয়েছে ? </a:t>
            </a:r>
          </a:p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) মানুষ জাতি খ) সুখ গ ) জন্মভূমি ঘ) মুজিব</a:t>
            </a: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উক্ত মিলের কারণ-</a:t>
            </a:r>
          </a:p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।, জাতিভেদ, বর্ণভেদ কৃত্রিম</a:t>
            </a:r>
          </a:p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।।, সকল মানুষের অভ্যন্তরীণ গঠণ অভিন্ন</a:t>
            </a:r>
          </a:p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।।।,সকল মানুষের ভালোবাসার অনুভুতি অভিন্ন</a:t>
            </a:r>
          </a:p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</a:p>
          <a:p>
            <a:pPr algn="ctr"/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। খ) ।ও ।। গ) ।। ও ।।। ঘ) ।,।। ও ।।।                 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939636"/>
            <a:ext cx="4835235" cy="10430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রফিকুল,গনেশ ও ডন তিন বন্ধু। ঈদ,পূজা ও বড়দিনে তারা একে অপরের বাড়িতে বেড়াতে যায়।    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3690" y="1358537"/>
            <a:ext cx="4297681" cy="5355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উদ্দীপকটি পড়ে ১ও ২নং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উত্তর দাও :     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943600"/>
            <a:ext cx="5430982" cy="5878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: ১=ক, ২=ঘ </a:t>
            </a:r>
            <a:r>
              <a:rPr lang="bn-IN" dirty="0" smtClean="0"/>
              <a:t>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351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5486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</a:rPr>
              <a:t>দ</a:t>
            </a:r>
            <a:r>
              <a:rPr lang="bn-IN" sz="4400" dirty="0" smtClean="0">
                <a:solidFill>
                  <a:schemeClr val="tx1"/>
                </a:solidFill>
              </a:rPr>
              <a:t>লিয় কাজ 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5124"/>
            <a:ext cx="5682343" cy="17112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979714"/>
            <a:ext cx="5669280" cy="12647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=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“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ললিত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–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চরণটির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18160"/>
            <a:ext cx="5603966" cy="4615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অনুধাবনমূলক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৫মিঃ    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77840" y="592183"/>
            <a:ext cx="6614160" cy="7794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 =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“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বাঁচিবার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যুঝি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 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30092" y="3069771"/>
            <a:ext cx="6561908" cy="8882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 =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‘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আঁচড়ে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।’ 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990071"/>
            <a:ext cx="5643154" cy="6836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=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“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শশী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 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6691"/>
            <a:ext cx="5682343" cy="21613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15" y="1415142"/>
            <a:ext cx="6487885" cy="17112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138" y="3931920"/>
            <a:ext cx="6413862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7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55" y="0"/>
            <a:ext cx="12288983" cy="11625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" y="1136470"/>
            <a:ext cx="8506690" cy="11451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44436"/>
            <a:ext cx="7938655" cy="12049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,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226526"/>
            <a:ext cx="7952509" cy="966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‘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দোসর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আভিধানিক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188823"/>
            <a:ext cx="7910945" cy="9318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সত্যেন্দ্রনাথ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দত্ত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       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58137" y="4357687"/>
            <a:ext cx="4233863" cy="900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৪) ৪০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7981949" y="3310802"/>
            <a:ext cx="4210051" cy="900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7977187" y="2362200"/>
            <a:ext cx="4214813" cy="900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২)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8558212" y="1228724"/>
            <a:ext cx="3633788" cy="900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বাহিরে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2252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63" y="904602"/>
            <a:ext cx="7606937" cy="5953397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0" y="1455520"/>
            <a:ext cx="4611189" cy="15696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১,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মানুষে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মানুষে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ভেদাভেদ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পড়েছে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বর্</a:t>
            </a:r>
            <a:r>
              <a:rPr lang="bn-BD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5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6241"/>
            <a:ext cx="12191999" cy="591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62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2375303" y="369363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868" y="496388"/>
            <a:ext cx="3283131" cy="24950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89" y="444137"/>
            <a:ext cx="2260082" cy="2560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729" y="470263"/>
            <a:ext cx="1139928" cy="2628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0" y="483326"/>
            <a:ext cx="2176323" cy="25995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457200"/>
            <a:ext cx="3472582" cy="2638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02" y="3043646"/>
            <a:ext cx="3942846" cy="35534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28" y="3017520"/>
            <a:ext cx="3683725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42" y="2991394"/>
            <a:ext cx="4772257" cy="36057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12192000" cy="4702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এসো আমরা কিছু ছবিদেখি 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9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পাঠ-পরিচিতি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6926" y="3844834"/>
            <a:ext cx="4902924" cy="12888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সত্যেন্দ্রনাথ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দত্ত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4" y="1066800"/>
            <a:ext cx="3857971" cy="4184469"/>
          </a:xfrm>
          <a:prstGeom prst="rect">
            <a:avLst/>
          </a:prstGeom>
        </p:spPr>
      </p:pic>
      <p:sp>
        <p:nvSpPr>
          <p:cNvPr id="7" name="Double Wave 6"/>
          <p:cNvSpPr/>
          <p:nvPr/>
        </p:nvSpPr>
        <p:spPr>
          <a:xfrm>
            <a:off x="6717871" y="1533897"/>
            <a:ext cx="4702628" cy="914400"/>
          </a:xfrm>
          <a:prstGeom prst="double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97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3193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67988" y="1397726"/>
            <a:ext cx="7119257" cy="40364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শিক্ষার্থীরা---------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কবির জন্ম পরিচিতি বলতে ও লিখতে পারবে ।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নতুন শব্দের অর্থসহ বাক্য গঠণ করতে পারবে । 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ধর্ম বর্ণ নয়- সবকিছুর উর্ধ্বে মানুষ এটাই ব্যাখ্যা করতে পারবে।               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4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143691"/>
            <a:ext cx="12192000" cy="1254034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কবি-পরিচিতি</a:t>
            </a:r>
            <a:r>
              <a:rPr lang="bn-IN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2050869"/>
            <a:ext cx="2560320" cy="2952205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0" y="1005840"/>
            <a:ext cx="3827416" cy="914400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সত্যেন্দ্রনাথ দত্ত 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01291" y="992775"/>
            <a:ext cx="8286205" cy="113647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জন্মপরিচয় : ১৮৮২ খ্রিষ্টাব্দ । কলকাতার কাছাকাছি নিমতা গ্রামে ।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2571" y="2155372"/>
            <a:ext cx="9579429" cy="99277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শিক্ষাজীবন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এন্ট্রান্স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১৮৯৯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সেন্ট্রাল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কলেজিয়েট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এফ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১৯০১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অ্যাসেমব্লিজ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ইনন্টিটিউশন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9509" y="3161212"/>
            <a:ext cx="9592491" cy="11625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dirty="0" smtClean="0"/>
              <a:t> 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কর্মজীবন : প্রথমে ব্যবসা শুরু করেন কিছু পরে ব্যবসা ছেড়ে সাহিত্য সাধনা শুরু করেন । তিনি আরবি, ফারসি, ইংরেজিসহ অনেক ভাষা জানতেন ।         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77886" y="4376057"/>
            <a:ext cx="9514113" cy="225987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সাহিত্যকর্ম : কাব্য : সবিতা, সন্ধিক্ষণ, বে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ণু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বীণা , হোমশিখা, কুহু ও কেকা, বিদায় আরতি, তুলির লিখন, অভ্র আবির ইত্যাদি । 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 কাব্য : তীর্থরেনু , তীর্থসলিল, মণিমঞ্জষা ইত্যাদি । 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গদ্যরচনা : জনম দুঃখী, চীনের ধূপ, রঙ্গামল্লী ইত্যাদি ।        </a:t>
            </a: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5942" y="4976948"/>
            <a:ext cx="2390503" cy="161979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জীবনাবসান : ১৯২২ খ্রিষ্টাব্দ ।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94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  <p:bldP spid="3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367" y="927463"/>
            <a:ext cx="5673634" cy="59305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927462"/>
            <a:ext cx="6479177" cy="6792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জ্ঞানমূলকপ্রশ্ন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২মিঃ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717074"/>
            <a:ext cx="6479177" cy="16328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সত্যেন্দ্রনাথ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দত্ত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সত্যেন্দ্রনাথ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দত্ত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  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6754" y="5956663"/>
            <a:ext cx="5630092" cy="5355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১,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নিমতা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২ 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চল্লিশ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79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94909" y="0"/>
            <a:ext cx="7897090" cy="6008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89" y="587829"/>
            <a:ext cx="8038011" cy="62701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440" y="886691"/>
            <a:ext cx="4127864" cy="58668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জুড়িয়া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1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ctr"/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স্তন্যে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লালিত</a:t>
            </a:r>
            <a:endParaRPr lang="en-US" sz="1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শশী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শীতাতপ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ক্ষুধা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তৃষ্ণার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জ্বালা</a:t>
            </a:r>
            <a:endParaRPr lang="en-US" sz="1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ব্যঝি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কচি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কাঁচাগুলি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ডাঁটো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তুলি</a:t>
            </a:r>
            <a:endParaRPr lang="en-US" sz="1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বাচিবার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যুঝি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দোসর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খুঁজি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বাসব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বাঁধি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ডুবি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বাঁচি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পাইলে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ডাঙা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pPr algn="ctr"/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ধলো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বাহিরে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endParaRPr lang="en-US" sz="1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সবারই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রাঙা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1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বাহিরের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ছোপ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আঁচড়ে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পলকে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বামুন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শূদ্র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বৃহত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ভেদ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ধূলায়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লোটে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রাগে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অনুরাগে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নিদ্রিত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জাগে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নিখিল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নাহিকো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তফাত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বনেদি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বনেদি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দুনিয়ার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গাঁথা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বুনিয়াদ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দুনিয়া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জনম-বেদি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।                 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364182" cy="845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সত্যেন্দ্রনাথ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দত্ত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798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9492" y="91440"/>
            <a:ext cx="7952508" cy="12017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 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73" y="1288472"/>
            <a:ext cx="8007927" cy="55695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" y="886691"/>
            <a:ext cx="4127864" cy="58668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জুড়িয়া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স্তন্যে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লালিত</a:t>
            </a:r>
            <a:endParaRPr lang="en-US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রবি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শশী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সাথি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শীতাতপ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ক্ষুধা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তৃষ্ণার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জ্বালা</a:t>
            </a:r>
            <a:endParaRPr lang="en-US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ব্যঝি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কচি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কাঁচাগুলি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ডাঁটো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তুলি</a:t>
            </a:r>
            <a:endParaRPr lang="en-US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বাচিবার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তরে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যুঝি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দোসর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খুঁজি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বাসব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বাঁধি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জলে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ডুবি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বাঁচি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পাইলে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ডাঙা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ধলো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বাহিরে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endParaRPr lang="en-US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সবারই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রাঙা</a:t>
            </a:r>
            <a:r>
              <a:rPr lang="en-US" sz="1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1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বাহিরের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ছোপ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আঁচড়ে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পলকে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বামুন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শূদ্র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বৃহত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ভেদ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ধূলায়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লোটে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রাগে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অনুরাগে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নিদ্রিত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জাগে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প্রকট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বর্ণে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বর্ণে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নিখিল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ক্ষময়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বংশে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বংশে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নাহিকো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তফাত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বনেদি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বনেদি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দুনিয়ার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গাঁথা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বুনিয়াদ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দুনিয়া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সবারি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জনম-বেদি</a:t>
            </a:r>
            <a:r>
              <a:rPr lang="en-US" sz="1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 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4239491" cy="845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সত্যেন্দ্রনাথ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দত্ত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13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1159</Words>
  <Application>Microsoft Office PowerPoint</Application>
  <PresentationFormat>Widescreen</PresentationFormat>
  <Paragraphs>174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Kalpurush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223</cp:revision>
  <dcterms:created xsi:type="dcterms:W3CDTF">2019-10-02T16:54:57Z</dcterms:created>
  <dcterms:modified xsi:type="dcterms:W3CDTF">2022-01-04T10:18:25Z</dcterms:modified>
</cp:coreProperties>
</file>