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B1"/>
    <a:srgbClr val="F60A42"/>
    <a:srgbClr val="B5099C"/>
    <a:srgbClr val="3908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0639-9040-4880-8BBA-AD3FB6411AF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FC6B3-7439-4ED0-B251-95E0DB94D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9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12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61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79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092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45D1A-D3B4-4858-B2BE-6CD76FE6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BDF737-F250-48EB-8188-5BE078FE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B34F9A-72DD-4112-BC97-C26A49AD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A68E34-4E37-4856-A857-A532D8A3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5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3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4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05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90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11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4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48B9-6FDA-493D-A0FB-DB6FBAA9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00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E495B0F5-0E83-49B3-8EC3-9D4D48B79CC7}"/>
              </a:ext>
            </a:extLst>
          </p:cNvPr>
          <p:cNvSpPr/>
          <p:nvPr userDrawn="1"/>
        </p:nvSpPr>
        <p:spPr>
          <a:xfrm>
            <a:off x="0" y="0"/>
            <a:ext cx="1076325" cy="93345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162C082D-B2FE-45D8-B980-20E28BA51001}"/>
              </a:ext>
            </a:extLst>
          </p:cNvPr>
          <p:cNvSpPr/>
          <p:nvPr userDrawn="1"/>
        </p:nvSpPr>
        <p:spPr>
          <a:xfrm rot="16200000">
            <a:off x="-71437" y="5853113"/>
            <a:ext cx="1076325" cy="933450"/>
          </a:xfrm>
          <a:prstGeom prst="half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7E3C1077-CBDA-426C-82C0-91BE2720156B}"/>
              </a:ext>
            </a:extLst>
          </p:cNvPr>
          <p:cNvSpPr/>
          <p:nvPr userDrawn="1"/>
        </p:nvSpPr>
        <p:spPr>
          <a:xfrm rot="5400000">
            <a:off x="8134350" y="74079"/>
            <a:ext cx="1076325" cy="93345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xmlns="" id="{D8FBD066-ACF9-4572-926A-40DBC5331860}"/>
              </a:ext>
            </a:extLst>
          </p:cNvPr>
          <p:cNvSpPr/>
          <p:nvPr userDrawn="1"/>
        </p:nvSpPr>
        <p:spPr>
          <a:xfrm rot="10800000">
            <a:off x="8062913" y="5921909"/>
            <a:ext cx="1076325" cy="93345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690C65-EBCD-4696-A247-0CD8058A78E6}"/>
              </a:ext>
            </a:extLst>
          </p:cNvPr>
          <p:cNvSpPr/>
          <p:nvPr userDrawn="1"/>
        </p:nvSpPr>
        <p:spPr>
          <a:xfrm>
            <a:off x="676275" y="6543675"/>
            <a:ext cx="7791450" cy="31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3EDFE2-1878-4F19-A60E-9C194C9868F3}"/>
              </a:ext>
            </a:extLst>
          </p:cNvPr>
          <p:cNvSpPr txBox="1"/>
          <p:nvPr userDrawn="1"/>
        </p:nvSpPr>
        <p:spPr>
          <a:xfrm>
            <a:off x="-2276475" y="6543675"/>
            <a:ext cx="231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5002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74 -0.00116 L -0.0052 -3.7037E-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CF8997-24F6-48BB-80B2-0DC6A50B1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965" y="152400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842363-CA14-440B-B213-84F504EED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60709" y="1524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E332E396-41EA-4EB5-B9E5-98A814DD3AF2}"/>
              </a:ext>
            </a:extLst>
          </p:cNvPr>
          <p:cNvSpPr/>
          <p:nvPr/>
        </p:nvSpPr>
        <p:spPr>
          <a:xfrm>
            <a:off x="2259153" y="53268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en-US" sz="13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138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3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GB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E20790-EE0A-42A2-9DBE-C3F18B9CA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062" y="2132959"/>
            <a:ext cx="1676400" cy="1967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50087224-021E-4A97-95C4-802F70141110}"/>
              </a:ext>
            </a:extLst>
          </p:cNvPr>
          <p:cNvSpPr txBox="1"/>
          <p:nvPr/>
        </p:nvSpPr>
        <p:spPr>
          <a:xfrm>
            <a:off x="381094" y="4212369"/>
            <a:ext cx="3516203" cy="2246769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খয়েরবাড়ী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০১৭১৭-৯৯১২৯৬ 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F0C9E250-1938-4270-899E-0F7746075D9B}"/>
              </a:ext>
            </a:extLst>
          </p:cNvPr>
          <p:cNvSpPr txBox="1"/>
          <p:nvPr/>
        </p:nvSpPr>
        <p:spPr>
          <a:xfrm>
            <a:off x="4386033" y="4248488"/>
            <a:ext cx="4376873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D12BDD-0CFA-486F-9725-C3E708EDEC21}"/>
              </a:ext>
            </a:extLst>
          </p:cNvPr>
          <p:cNvSpPr txBox="1"/>
          <p:nvPr/>
        </p:nvSpPr>
        <p:spPr>
          <a:xfrm>
            <a:off x="3570084" y="1970947"/>
            <a:ext cx="743345" cy="2052414"/>
          </a:xfrm>
          <a:prstGeom prst="rect">
            <a:avLst/>
          </a:prstGeom>
          <a:ln>
            <a:solidFill>
              <a:srgbClr val="F60A4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 anchor="ctr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BC2A0D-03A2-4590-80A0-18AD8DB16E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4537" y="1984846"/>
            <a:ext cx="3195401" cy="2086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74764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-762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9531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লেখঃ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99130" y="3352800"/>
            <a:ext cx="774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৩টি--------------------------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দলঃগন্ধহীন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ফুল৩টি-</a:t>
            </a:r>
            <a:r>
              <a:rPr lang="en-US" sz="3600" dirty="0" smtClean="0">
                <a:solidFill>
                  <a:srgbClr val="FF0000"/>
                </a:solidFill>
              </a:rPr>
              <a:t>----------------------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দলঃলাল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ফুল৩টি-----------------------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D307A25-BA61-4A3D-99AF-3181C957475F}"/>
              </a:ext>
            </a:extLst>
          </p:cNvPr>
          <p:cNvSpPr txBox="1">
            <a:spLocks noChangeArrowheads="1"/>
          </p:cNvSpPr>
          <p:nvPr/>
        </p:nvSpPr>
        <p:spPr>
          <a:xfrm>
            <a:off x="977001" y="2057400"/>
            <a:ext cx="6848809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600" b="1" kern="10" spc="50" dirty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16600" b="1" kern="10" spc="50" dirty="0">
              <a:ln w="5715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4716CF-C32E-4A18-B598-4760B1F20AFA}"/>
              </a:ext>
            </a:extLst>
          </p:cNvPr>
          <p:cNvSpPr txBox="1"/>
          <p:nvPr/>
        </p:nvSpPr>
        <p:spPr>
          <a:xfrm>
            <a:off x="921573" y="162725"/>
            <a:ext cx="73654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নিচেরছবি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266" name="Picture 2" descr="শীতের কুয়াশা ভেজা ফোটানোর থাকে আমাদের চেনা-অচেনা ফুল – Bangali Kant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8" y="1095522"/>
            <a:ext cx="8539089" cy="4937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203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BFEA1C10-4DAC-4E79-A301-7820DB86EA0B}"/>
              </a:ext>
            </a:extLst>
          </p:cNvPr>
          <p:cNvSpPr/>
          <p:nvPr/>
        </p:nvSpPr>
        <p:spPr>
          <a:xfrm>
            <a:off x="750875" y="1073365"/>
            <a:ext cx="6915951" cy="1828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E24A8DF2-27AB-4239-93C5-51C14BB97CE4}"/>
              </a:ext>
            </a:extLst>
          </p:cNvPr>
          <p:cNvSpPr/>
          <p:nvPr/>
        </p:nvSpPr>
        <p:spPr>
          <a:xfrm>
            <a:off x="150921" y="3429000"/>
            <a:ext cx="8531440" cy="113717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943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DBE5A0-AD55-4278-8365-9986796A5AE8}"/>
              </a:ext>
            </a:extLst>
          </p:cNvPr>
          <p:cNvSpPr/>
          <p:nvPr/>
        </p:nvSpPr>
        <p:spPr>
          <a:xfrm>
            <a:off x="281354" y="2257147"/>
            <a:ext cx="852502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ফুল-ফলের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ফুল-ফলের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রংও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6F063161-6428-4281-94CF-57FF50F4FA87}"/>
              </a:ext>
            </a:extLst>
          </p:cNvPr>
          <p:cNvSpPr/>
          <p:nvPr/>
        </p:nvSpPr>
        <p:spPr>
          <a:xfrm>
            <a:off x="1846556" y="727249"/>
            <a:ext cx="4998128" cy="107721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858EC0-B5D9-41B2-B487-5EE851746015}"/>
              </a:ext>
            </a:extLst>
          </p:cNvPr>
          <p:cNvSpPr txBox="1"/>
          <p:nvPr/>
        </p:nvSpPr>
        <p:spPr>
          <a:xfrm>
            <a:off x="2484268" y="339565"/>
            <a:ext cx="39624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610" y="970671"/>
            <a:ext cx="4192171" cy="4994032"/>
          </a:xfrm>
          <a:prstGeom prst="rect">
            <a:avLst/>
          </a:prstGeom>
        </p:spPr>
      </p:pic>
      <p:pic>
        <p:nvPicPr>
          <p:cNvPr id="9" name="Picture 8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85" y="1001119"/>
            <a:ext cx="4276579" cy="49354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9841" y="5950632"/>
            <a:ext cx="232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1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xmlns="" id="{FDDE5ECC-DF42-4FC0-B701-72AF455778A8}"/>
              </a:ext>
            </a:extLst>
          </p:cNvPr>
          <p:cNvSpPr/>
          <p:nvPr/>
        </p:nvSpPr>
        <p:spPr>
          <a:xfrm>
            <a:off x="932155" y="126961"/>
            <a:ext cx="7208668" cy="506027"/>
          </a:xfrm>
          <a:prstGeom prst="ellipseRibbon">
            <a:avLst/>
          </a:prstGeom>
          <a:solidFill>
            <a:schemeClr val="accent2"/>
          </a:solidFill>
          <a:ln>
            <a:solidFill>
              <a:srgbClr val="B50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AF65DB-E14B-4B68-A0DF-498E1EF473CD}"/>
              </a:ext>
            </a:extLst>
          </p:cNvPr>
          <p:cNvSpPr txBox="1"/>
          <p:nvPr/>
        </p:nvSpPr>
        <p:spPr>
          <a:xfrm>
            <a:off x="2760955" y="237022"/>
            <a:ext cx="3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817" y="675249"/>
            <a:ext cx="20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298848"/>
            <a:ext cx="2286000" cy="1847850"/>
          </a:xfrm>
          <a:prstGeom prst="rect">
            <a:avLst/>
          </a:prstGeom>
        </p:spPr>
      </p:pic>
      <p:pic>
        <p:nvPicPr>
          <p:cNvPr id="15" name="Picture 14" descr="as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222648"/>
            <a:ext cx="2466975" cy="1847850"/>
          </a:xfrm>
          <a:prstGeom prst="rect">
            <a:avLst/>
          </a:prstGeom>
        </p:spPr>
      </p:pic>
      <p:pic>
        <p:nvPicPr>
          <p:cNvPr id="16" name="Picture 15" descr="image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222648"/>
            <a:ext cx="2590800" cy="1850751"/>
          </a:xfrm>
          <a:prstGeom prst="rect">
            <a:avLst/>
          </a:prstGeom>
        </p:spPr>
      </p:pic>
      <p:pic>
        <p:nvPicPr>
          <p:cNvPr id="17" name="Picture 16" descr="img_101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218" y="1098448"/>
            <a:ext cx="4242582" cy="2554682"/>
          </a:xfrm>
          <a:prstGeom prst="rect">
            <a:avLst/>
          </a:prstGeom>
        </p:spPr>
      </p:pic>
      <p:pic>
        <p:nvPicPr>
          <p:cNvPr id="18" name="Picture 17" descr="imageas.jpg"/>
          <p:cNvPicPr>
            <a:picLocks noChangeAspect="1"/>
          </p:cNvPicPr>
          <p:nvPr/>
        </p:nvPicPr>
        <p:blipFill>
          <a:blip r:embed="rId6" cstate="print"/>
          <a:srcRect l="50638" t="9375" r="14305" b="15625"/>
          <a:stretch>
            <a:fillRect/>
          </a:stretch>
        </p:blipFill>
        <p:spPr>
          <a:xfrm>
            <a:off x="4783015" y="1012874"/>
            <a:ext cx="4107767" cy="2676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36892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361304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সুর্যমুখী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605144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605144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605144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ডালিয়া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9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087828"/>
            <a:ext cx="2466975" cy="1847850"/>
          </a:xfrm>
          <a:prstGeom prst="rect">
            <a:avLst/>
          </a:prstGeom>
        </p:spPr>
      </p:pic>
      <p:pic>
        <p:nvPicPr>
          <p:cNvPr id="9" name="Picture 8" descr="flowers_150_490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087828"/>
            <a:ext cx="2438400" cy="1828800"/>
          </a:xfrm>
          <a:prstGeom prst="rect">
            <a:avLst/>
          </a:prstGeom>
        </p:spPr>
      </p:pic>
      <p:pic>
        <p:nvPicPr>
          <p:cNvPr id="10" name="Picture 9" descr="timthumb.phrp.jpg"/>
          <p:cNvPicPr>
            <a:picLocks noChangeAspect="1"/>
          </p:cNvPicPr>
          <p:nvPr/>
        </p:nvPicPr>
        <p:blipFill>
          <a:blip r:embed="rId5" cstate="print"/>
          <a:srcRect l="21622" r="21621"/>
          <a:stretch>
            <a:fillRect/>
          </a:stretch>
        </p:blipFill>
        <p:spPr>
          <a:xfrm>
            <a:off x="6276535" y="4059700"/>
            <a:ext cx="2590800" cy="1905001"/>
          </a:xfrm>
          <a:prstGeom prst="rect">
            <a:avLst/>
          </a:prstGeom>
        </p:spPr>
      </p:pic>
      <p:pic>
        <p:nvPicPr>
          <p:cNvPr id="11" name="Picture 10" descr="Flowers_Bangladesh_(3i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573228"/>
            <a:ext cx="2495550" cy="1803400"/>
          </a:xfrm>
          <a:prstGeom prst="rect">
            <a:avLst/>
          </a:prstGeom>
        </p:spPr>
      </p:pic>
      <p:pic>
        <p:nvPicPr>
          <p:cNvPr id="12" name="Picture 11" descr="med06_02b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573228"/>
            <a:ext cx="2667000" cy="1828800"/>
          </a:xfrm>
          <a:prstGeom prst="rect">
            <a:avLst/>
          </a:prstGeom>
        </p:spPr>
      </p:pic>
      <p:pic>
        <p:nvPicPr>
          <p:cNvPr id="13" name="Picture 12" descr="jasminek.JPG"/>
          <p:cNvPicPr>
            <a:picLocks noChangeAspect="1"/>
          </p:cNvPicPr>
          <p:nvPr/>
        </p:nvPicPr>
        <p:blipFill>
          <a:blip r:embed="rId8" cstate="print"/>
          <a:srcRect r="68642" b="50000"/>
          <a:stretch>
            <a:fillRect/>
          </a:stretch>
        </p:blipFill>
        <p:spPr>
          <a:xfrm>
            <a:off x="3404616" y="1497028"/>
            <a:ext cx="2615184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2342" y="172329"/>
            <a:ext cx="3853375" cy="1015663"/>
          </a:xfrm>
          <a:prstGeom prst="rect">
            <a:avLst/>
          </a:prstGeom>
          <a:solidFill>
            <a:schemeClr val="tx1"/>
          </a:solidFill>
          <a:ln>
            <a:solidFill>
              <a:srgbClr val="F60A4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47822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34782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বেলীফুল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347822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84042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59166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91662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56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150_49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391" y="1620129"/>
            <a:ext cx="2133600" cy="1600200"/>
          </a:xfrm>
          <a:prstGeom prst="rect">
            <a:avLst/>
          </a:prstGeom>
        </p:spPr>
      </p:pic>
      <p:pic>
        <p:nvPicPr>
          <p:cNvPr id="5" name="Picture 4" descr="rggflowers_151_9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391" y="0"/>
            <a:ext cx="2133600" cy="1543050"/>
          </a:xfrm>
          <a:prstGeom prst="rect">
            <a:avLst/>
          </a:prstGeom>
        </p:spPr>
      </p:pic>
      <p:pic>
        <p:nvPicPr>
          <p:cNvPr id="6" name="Picture 5" descr="image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391" y="3268394"/>
            <a:ext cx="2133600" cy="1695842"/>
          </a:xfrm>
          <a:prstGeom prst="rect">
            <a:avLst/>
          </a:prstGeom>
        </p:spPr>
      </p:pic>
      <p:pic>
        <p:nvPicPr>
          <p:cNvPr id="7" name="Picture 6" descr="med06_02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458" y="4970584"/>
            <a:ext cx="2133600" cy="1600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57600" y="99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576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576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57600" y="579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762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গাদা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133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ডালিয়া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54864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-92616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ed_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17384"/>
            <a:ext cx="1752600" cy="1588792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45784"/>
            <a:ext cx="1676400" cy="1290043"/>
          </a:xfrm>
          <a:prstGeom prst="rect">
            <a:avLst/>
          </a:prstGeom>
        </p:spPr>
      </p:pic>
      <p:pic>
        <p:nvPicPr>
          <p:cNvPr id="8" name="Picture 7" descr="Gopl v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7146384"/>
            <a:ext cx="1950720" cy="146304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125" y="821784"/>
            <a:ext cx="1720476" cy="1420960"/>
          </a:xfrm>
          <a:prstGeom prst="rect">
            <a:avLst/>
          </a:prstGeom>
        </p:spPr>
      </p:pic>
      <p:pic>
        <p:nvPicPr>
          <p:cNvPr id="11" name="Picture 10" descr="Benefits of Watermelon like Viag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5215762"/>
            <a:ext cx="1752600" cy="132102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57600" y="135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657600" y="4174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57600" y="5622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57600" y="2802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62600" y="974184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কাঠাল</a:t>
            </a:r>
            <a:endParaRPr lang="en-US" sz="8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421984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793584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088984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155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 OS</cp:lastModifiedBy>
  <cp:revision>212</cp:revision>
  <dcterms:created xsi:type="dcterms:W3CDTF">2021-12-04T08:18:59Z</dcterms:created>
  <dcterms:modified xsi:type="dcterms:W3CDTF">2022-01-04T06:00:32Z</dcterms:modified>
</cp:coreProperties>
</file>