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0" r:id="rId2"/>
    <p:sldId id="257" r:id="rId3"/>
    <p:sldId id="258" r:id="rId4"/>
    <p:sldId id="278" r:id="rId5"/>
    <p:sldId id="277" r:id="rId6"/>
    <p:sldId id="272" r:id="rId7"/>
    <p:sldId id="265" r:id="rId8"/>
    <p:sldId id="274" r:id="rId9"/>
    <p:sldId id="275" r:id="rId10"/>
    <p:sldId id="266" r:id="rId11"/>
    <p:sldId id="269" r:id="rId12"/>
    <p:sldId id="276" r:id="rId13"/>
    <p:sldId id="267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8A66E-00B7-4209-9237-631EEB239E1F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B349B-F074-40F5-BDA8-C2A738A1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B349B-F074-40F5-BDA8-C2A738A135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0E1C7B-993B-4636-84FD-FF2FA4F52F14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F7E62D-BE8D-4227-95A3-364FEB74A2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"/>
            <a:ext cx="12191999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50" y="489073"/>
            <a:ext cx="7164999" cy="587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96224">
            <a:off x="211016" y="2711267"/>
            <a:ext cx="4794739" cy="101566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WELCOME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3565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4623" y="346513"/>
            <a:ext cx="3195588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/>
              <a:t>Pair work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894" y="3161627"/>
            <a:ext cx="5553777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I’m a cow/goat.</a:t>
            </a:r>
          </a:p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live in a stream/shed.</a:t>
            </a:r>
          </a:p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get up early/late.</a:t>
            </a:r>
          </a:p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am  a slow/quick animal.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1444" y="1299360"/>
            <a:ext cx="798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Look at the picture. Circle the answer.</a:t>
            </a:r>
            <a:endParaRPr lang="en-US" sz="3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9" y="3161626"/>
            <a:ext cx="5120080" cy="230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-4213643" y="239152"/>
            <a:ext cx="1104683" cy="1121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4213643" y="1622521"/>
            <a:ext cx="1104683" cy="1121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4213644" y="4327787"/>
            <a:ext cx="1104683" cy="1121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4213646" y="2975154"/>
            <a:ext cx="1104683" cy="1121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46758 0.390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66979 0.259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61068 0.16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4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50794 0.0319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77365" y="182881"/>
            <a:ext cx="3792355" cy="9330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Group</a:t>
            </a:r>
            <a:r>
              <a:rPr lang="en-US" sz="4400" b="1" dirty="0" smtClean="0"/>
              <a:t>  work</a:t>
            </a:r>
            <a:endParaRPr lang="en-US" sz="4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21785"/>
              </p:ext>
            </p:extLst>
          </p:nvPr>
        </p:nvGraphicFramePr>
        <p:xfrm>
          <a:off x="787667" y="2205464"/>
          <a:ext cx="10616666" cy="435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8333"/>
                <a:gridCol w="5308333"/>
              </a:tblGrid>
              <a:tr h="750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12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3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38388" y="3989510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Fly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8388" y="4863085"/>
            <a:ext cx="178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Look for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388" y="5860544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Food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7541" y="4070299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Get up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1333" y="5669282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Dirty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2136" y="3017481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Quick  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7541" y="3017483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ky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1333" y="4799949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Active 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0427" y="2257530"/>
            <a:ext cx="290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Group -A  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1619" y="2226029"/>
            <a:ext cx="315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Group -B  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314" y="1174412"/>
            <a:ext cx="913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 Make sentences with following words.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8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8" grpId="0" build="allAtOnce"/>
      <p:bldP spid="9" grpId="0" build="allAtOnce"/>
      <p:bldP spid="4" grpId="0" build="allAtOnce"/>
      <p:bldP spid="10" grpId="0" build="allAtOnce"/>
      <p:bldP spid="23" grpId="0" build="allAtOnce"/>
      <p:bldP spid="24" grpId="0" build="allAtOnce"/>
      <p:bldP spid="25" grpId="0" build="allAtOnce"/>
      <p:bldP spid="26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2849" y="-132550"/>
            <a:ext cx="4903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Check the Answers.</a:t>
            </a:r>
            <a:endParaRPr lang="en-US" sz="44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6788" y="2052029"/>
            <a:ext cx="178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Get up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417" y="2760417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Fly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289" y="3449321"/>
            <a:ext cx="178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Look for</a:t>
            </a:r>
            <a:endParaRPr lang="en-US" sz="3600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9289" y="4990731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Active 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0417" y="5862740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Dirty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22847" y="2253264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547152" y="2948824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51720" y="3576367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51720" y="5167446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22847" y="6050814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85373" y="2070483"/>
            <a:ext cx="598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get up early in the morning.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881" y="2705965"/>
            <a:ext cx="451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 crow flies in the sky</a:t>
            </a:r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6751" y="4990731"/>
            <a:ext cx="5025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Our teachers are active.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2060" y="5862740"/>
            <a:ext cx="479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Crow is a dirty bird.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6753" y="3449322"/>
            <a:ext cx="416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He looks for a pen.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289" y="793639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Quick 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22847" y="1010181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85376" y="830369"/>
            <a:ext cx="452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o the work  quick.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0417" y="1400103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Sky  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522847" y="1691595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85373" y="1503187"/>
            <a:ext cx="470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Crow flies in the sky.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0417" y="4195603"/>
            <a:ext cx="17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Food </a:t>
            </a:r>
            <a:endParaRPr lang="en-US" sz="36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522847" y="4372318"/>
            <a:ext cx="596765" cy="269508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77879" y="4195603"/>
            <a:ext cx="308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We eat food.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0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0462" y="140226"/>
            <a:ext cx="5304877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Evaluation</a:t>
            </a:r>
            <a:endParaRPr lang="en-US" sz="4400" b="1" dirty="0"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091" y="1047891"/>
            <a:ext cx="1192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Write T for true and F for false beside the sentence. 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888" y="1694223"/>
            <a:ext cx="1055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1. The crow lives in a tree.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2" y="2233071"/>
            <a:ext cx="955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2.The crow gets up late in the morning.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91" y="2803940"/>
            <a:ext cx="791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3. The crow is lazy.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892" y="3403382"/>
            <a:ext cx="1131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4.The crow takes food from people .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91" y="4001087"/>
            <a:ext cx="7407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5. The crow is slow .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4891" y="4543513"/>
            <a:ext cx="695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6. The crow doesn’t eat dirty things . 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4474" y="1769544"/>
            <a:ext cx="477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en-US" sz="3600" b="1" dirty="0">
              <a:solidFill>
                <a:srgbClr val="00B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4631" y="3500691"/>
            <a:ext cx="8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en-US" sz="3600" b="1" dirty="0">
              <a:solidFill>
                <a:srgbClr val="00B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2810" y="2291580"/>
            <a:ext cx="8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7170" y="2879808"/>
            <a:ext cx="8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4927" y="4108398"/>
            <a:ext cx="8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72965" y="4647418"/>
            <a:ext cx="81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633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  <p:bldP spid="8" grpId="0"/>
      <p:bldP spid="9" grpId="0"/>
      <p:bldP spid="10" grpId="0"/>
      <p:bldP spid="11" grpId="0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92867" y="2782669"/>
            <a:ext cx="319558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Home  work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6502" y="4466572"/>
            <a:ext cx="10479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#Write  five sentences about  crow. </a:t>
            </a:r>
            <a:endParaRPr lang="en-US" sz="44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4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7" y="-773723"/>
            <a:ext cx="11104106" cy="5826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3508" y="5164649"/>
            <a:ext cx="7233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Thank 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0522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52560" y="1080758"/>
            <a:ext cx="3561347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4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Identity</a:t>
            </a:r>
            <a:endParaRPr lang="en-US" sz="4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138" y="3881647"/>
            <a:ext cx="6161895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Aloka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Rani </a:t>
            </a:r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Sarkar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Assistant Teacher,</a:t>
            </a:r>
          </a:p>
          <a:p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Balarampur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Govt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primary School,</a:t>
            </a:r>
          </a:p>
          <a:p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Kotchandpur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Jhenidah</a:t>
            </a:r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1" y="3881647"/>
            <a:ext cx="5615355" cy="341632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Subject: English ,</a:t>
            </a:r>
          </a:p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Class: 3, </a:t>
            </a:r>
          </a:p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Unit: 23, What do they do.         </a:t>
            </a:r>
          </a:p>
          <a:p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Lesson:4-6     </a:t>
            </a:r>
          </a:p>
          <a:p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 descr="C:\Users\USER\Pictures\Screenshots\Screenshot (63).pn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4927" y="601977"/>
            <a:ext cx="2744100" cy="2979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5" y="400325"/>
            <a:ext cx="2548844" cy="33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3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0631" y="0"/>
            <a:ext cx="435222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Learning Outcomes</a:t>
            </a:r>
            <a:endParaRPr lang="en-US" sz="4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660" y="959525"/>
            <a:ext cx="946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Learning outcomes: Students will be able to-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539" y="1707507"/>
            <a:ext cx="10366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Listening:</a:t>
            </a:r>
          </a:p>
          <a:p>
            <a:r>
              <a:rPr lang="en-US" sz="28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1.1.1 recognize English sound differences in the context of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539" y="2734554"/>
            <a:ext cx="10722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Speaking :</a:t>
            </a:r>
          </a:p>
          <a:p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1.1.1 repeat words, phrases and sentences after the teacher with proper sounds and stress.</a:t>
            </a:r>
          </a:p>
          <a:p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1.1.2  say word , phrases and sentences with proper sounds and stress.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539" y="4623379"/>
            <a:ext cx="10366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Reading :</a:t>
            </a:r>
          </a:p>
          <a:p>
            <a:r>
              <a:rPr lang="en-US" sz="28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1.5.1 read simple sentences with proper pronunciation and stress.</a:t>
            </a:r>
          </a:p>
          <a:p>
            <a:r>
              <a:rPr lang="en-US" sz="28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5.1.3 read the text.</a:t>
            </a:r>
          </a:p>
        </p:txBody>
      </p:sp>
    </p:spTree>
    <p:extLst>
      <p:ext uri="{BB962C8B-B14F-4D97-AF65-F5344CB8AC3E}">
        <p14:creationId xmlns:p14="http://schemas.microsoft.com/office/powerpoint/2010/main" val="32466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3" y="1083851"/>
            <a:ext cx="4372707" cy="375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8185" y="5008658"/>
            <a:ext cx="318867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Crow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008184" y="1020828"/>
            <a:ext cx="668215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see in the picture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48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354" y="2321169"/>
            <a:ext cx="5627077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Todays Lesson: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7046" y="4079631"/>
            <a:ext cx="527538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What do they do?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0128" y="107119"/>
            <a:ext cx="3722419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  <a:endParaRPr lang="en-US" sz="4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4490" y="1368345"/>
            <a:ext cx="2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Crow</a:t>
            </a:r>
            <a:r>
              <a:rPr lang="en-US" sz="3600" dirty="0" smtClean="0"/>
              <a:t> </a:t>
            </a:r>
            <a:r>
              <a:rPr lang="en-US" sz="2800" b="1" dirty="0" smtClean="0"/>
              <a:t>                           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4489" y="2308548"/>
            <a:ext cx="2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Tree </a:t>
            </a:r>
            <a:r>
              <a:rPr lang="en-US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4490" y="3315995"/>
            <a:ext cx="2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Active </a:t>
            </a:r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492" y="4592918"/>
            <a:ext cx="2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Dirty  </a:t>
            </a:r>
            <a:endParaRPr lang="en-US" sz="3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5319" y="1399390"/>
            <a:ext cx="431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One kind of </a:t>
            </a:r>
            <a:r>
              <a:rPr lang="en-US" sz="3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lack bird   </a:t>
            </a:r>
            <a:r>
              <a:rPr 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 </a:t>
            </a: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5319" y="2358035"/>
            <a:ext cx="227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lant </a:t>
            </a:r>
            <a:endParaRPr lang="en-US" sz="36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5321" y="3359349"/>
            <a:ext cx="257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Energetic  </a:t>
            </a:r>
            <a:r>
              <a:rPr lang="en-US" sz="3600" dirty="0" smtClean="0"/>
              <a:t> </a:t>
            </a:r>
            <a:r>
              <a:rPr lang="en-US" sz="2800" b="1" dirty="0" smtClean="0"/>
              <a:t>                           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55319" y="4592918"/>
            <a:ext cx="275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Unclean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</a:t>
            </a:r>
            <a:r>
              <a:rPr lang="en-US" sz="2800" b="1" dirty="0" smtClean="0"/>
              <a:t>                         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74488" y="6029655"/>
            <a:ext cx="2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Quick 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468" y="6029655"/>
            <a:ext cx="246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Fast </a:t>
            </a:r>
            <a:r>
              <a:rPr lang="en-US" sz="3600" dirty="0" smtClean="0"/>
              <a:t>  </a:t>
            </a:r>
            <a:r>
              <a:rPr lang="en-US" sz="2800" b="1" dirty="0" smtClean="0"/>
              <a:t>                          </a:t>
            </a:r>
            <a:endParaRPr lang="en-US" sz="28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58" y="5721701"/>
            <a:ext cx="1715663" cy="9957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51" y="4626321"/>
            <a:ext cx="1498664" cy="1064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52" y="2094712"/>
            <a:ext cx="1720117" cy="1038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56" l="14167" r="83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96" y="3267546"/>
            <a:ext cx="1941573" cy="1084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04" y="996922"/>
            <a:ext cx="1152524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9583" y="271309"/>
            <a:ext cx="4660532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Teachers  Reading</a:t>
            </a:r>
            <a:endParaRPr lang="en-US" sz="44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81" y="1337913"/>
            <a:ext cx="3493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What do they do?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2762454"/>
            <a:ext cx="4252743" cy="3108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35784" y="2762450"/>
            <a:ext cx="5553777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</a:p>
          <a:p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am a crow. I live in a  tree. I get up early in the morning. I’m active all day. I fly in the sky and look for food. Sometimes I take food from people. I’m very quick. Sometimes I  eat dirty things.</a:t>
            </a:r>
            <a:endParaRPr lang="en-US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8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265" y="271309"/>
            <a:ext cx="11261559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Teachers and Students   </a:t>
            </a:r>
            <a:r>
              <a:rPr lang="en-US" sz="4400" b="1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chorusly</a:t>
            </a:r>
            <a:r>
              <a:rPr lang="en-US" sz="44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reading</a:t>
            </a:r>
            <a:endParaRPr lang="en-US" sz="44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81" y="1422527"/>
            <a:ext cx="3493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What do they do?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2762454"/>
            <a:ext cx="4252743" cy="3108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35784" y="2762452"/>
            <a:ext cx="5553777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</a:p>
          <a:p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am a crow. I live in a  tree. I get up early in the morning. I’m active all day. I fly in the sky and look for food. Sometimes I take food from people. I’m very quick. Sometimes I  eat dirty things.</a:t>
            </a:r>
            <a:endParaRPr lang="en-US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9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3075" y="142564"/>
            <a:ext cx="5238047" cy="10527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Students  Reading</a:t>
            </a:r>
            <a:endParaRPr lang="en-US" sz="44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81" y="1337913"/>
            <a:ext cx="3493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What do they do?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2762454"/>
            <a:ext cx="4252743" cy="309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35784" y="2762452"/>
            <a:ext cx="5553777" cy="39703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Read</a:t>
            </a:r>
          </a:p>
          <a:p>
            <a:r>
              <a:rPr lang="en-US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I am a crow. I live in a  tree. I get up early in the morning. I’m active all day. I fly in the sky and look for food. Sometimes I take food from people. I’m very quick. Sometimes I  eat dirty things.</a:t>
            </a:r>
            <a:endParaRPr lang="en-US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6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1066</TotalTime>
  <Words>517</Words>
  <Application>Microsoft Office PowerPoint</Application>
  <PresentationFormat>Custom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Ataur Rahaman</dc:creator>
  <cp:lastModifiedBy>hp</cp:lastModifiedBy>
  <cp:revision>111</cp:revision>
  <dcterms:created xsi:type="dcterms:W3CDTF">2021-11-17T14:56:18Z</dcterms:created>
  <dcterms:modified xsi:type="dcterms:W3CDTF">2022-01-03T15:16:05Z</dcterms:modified>
</cp:coreProperties>
</file>