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4" r:id="rId3"/>
    <p:sldId id="258" r:id="rId4"/>
    <p:sldId id="260" r:id="rId5"/>
    <p:sldId id="279" r:id="rId6"/>
    <p:sldId id="283" r:id="rId7"/>
    <p:sldId id="271" r:id="rId8"/>
    <p:sldId id="272" r:id="rId9"/>
    <p:sldId id="280" r:id="rId10"/>
    <p:sldId id="273" r:id="rId11"/>
    <p:sldId id="275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7" autoAdjust="0"/>
    <p:restoredTop sz="94660"/>
  </p:normalViewPr>
  <p:slideViewPr>
    <p:cSldViewPr>
      <p:cViewPr>
        <p:scale>
          <a:sx n="76" d="100"/>
          <a:sy n="76" d="100"/>
        </p:scale>
        <p:origin x="-122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387247"/>
            <a:ext cx="6858000" cy="3046317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অলোকা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রাণী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 </a:t>
            </a:r>
          </a:p>
          <a:p>
            <a:pPr algn="ctr">
              <a:buNone/>
            </a:pP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বলরামপুর</a:t>
            </a: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সরকারি প্রা: বি: </a:t>
            </a:r>
          </a:p>
          <a:p>
            <a:pPr algn="ctr">
              <a:buNone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কোটচাঁদপুর, ঝিনাইদহ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228600" y="838200"/>
            <a:ext cx="5486400" cy="1036638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  <a:scene3d>
            <a:camera prst="isometricOffAxis2Right"/>
            <a:lightRig rig="threePt" dir="t"/>
          </a:scene3d>
        </p:spPr>
        <p:txBody>
          <a:bodyPr>
            <a:norm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4447"/>
            <a:ext cx="3297783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533400"/>
            <a:ext cx="1676400" cy="499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3700" y="685800"/>
            <a:ext cx="3581400" cy="1066800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2096020"/>
            <a:ext cx="6096000" cy="7078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কথায় উত্তর দাও: </a:t>
            </a:r>
            <a:endParaRPr lang="en-GB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312" y="3225018"/>
            <a:ext cx="8993688" cy="28623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দিয়েছিলেন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গানটি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গাওয়া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1676400"/>
            <a:ext cx="3657600" cy="707886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chemeClr val="tx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কাজ: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3124200"/>
            <a:ext cx="7772400" cy="2585323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২১ শে ফেব্রুয়ারি সম্পর্কে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পাঁচটি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</a:t>
            </a:r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endParaRPr lang="en-GB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5181600"/>
            <a:ext cx="4572000" cy="144655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-76199"/>
            <a:ext cx="8915400" cy="5220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30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153400" cy="3400567"/>
          </a:xfr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৩য়</a:t>
            </a:r>
          </a:p>
          <a:p>
            <a:pPr algn="ctr">
              <a:buNone/>
            </a:pP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১১</a:t>
            </a:r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১ (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মাতৃভাষা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33600" y="1066800"/>
            <a:ext cx="5486400" cy="868362"/>
          </a:xfr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981200" y="914400"/>
            <a:ext cx="4667250" cy="11535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GB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71800"/>
            <a:ext cx="9143999" cy="2971800"/>
          </a:xfr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১৫.৩.১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ছুটির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দিনগুলোর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১৫.৩.২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উপলব্দি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দিবসের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আয়োজনে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অংশগ্রহণ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None/>
            </a:pP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heed_Minar.JPG"/>
          <p:cNvPicPr>
            <a:picLocks noChangeAspect="1"/>
          </p:cNvPicPr>
          <p:nvPr/>
        </p:nvPicPr>
        <p:blipFill>
          <a:blip r:embed="rId2">
            <a:lum bright="20000" contrast="40000"/>
          </a:blip>
          <a:stretch>
            <a:fillRect/>
          </a:stretch>
        </p:blipFill>
        <p:spPr>
          <a:xfrm>
            <a:off x="762000" y="685800"/>
            <a:ext cx="7488000" cy="469871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981200" y="5446091"/>
            <a:ext cx="54306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কিসের ছবি? 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6161962"/>
            <a:ext cx="2667000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মিনার</a:t>
            </a:r>
            <a:endParaRPr lang="en-GB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3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asa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10000" contrast="40000"/>
          </a:blip>
          <a:stretch>
            <a:fillRect/>
          </a:stretch>
        </p:blipFill>
        <p:spPr>
          <a:xfrm>
            <a:off x="1143000" y="1143000"/>
            <a:ext cx="6948000" cy="34421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1645200" y="4724400"/>
            <a:ext cx="71178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গানটি কোন দিন গাওয়া হয়? 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1850" y="5510007"/>
            <a:ext cx="3750300" cy="64633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শহি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 দিবসে </a:t>
            </a:r>
            <a:endParaRPr lang="en-GB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93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6-02-24__cul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399" y="533400"/>
            <a:ext cx="7391400" cy="479377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1059493" y="5458320"/>
            <a:ext cx="7947547" cy="144655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 মিনার </a:t>
            </a:r>
            <a:r>
              <a:rPr lang="bn-BD" sz="4400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সাজানো </a:t>
            </a:r>
            <a:r>
              <a:rPr lang="bn-BD" sz="44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4400" b="1" dirty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সাংস্কৃতিক অনুষ্ঠান </a:t>
            </a:r>
            <a:r>
              <a:rPr lang="bn-BD" sz="4400" b="1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b="1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ius_1297594125_2-0_all_vasha_sahe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8077200" cy="51816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590800" y="5791200"/>
            <a:ext cx="3886200" cy="769441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ভাষা শহিদ 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4008" y="0"/>
            <a:ext cx="9144000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61792" y="838200"/>
            <a:ext cx="6805808" cy="8309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কাজ:</a:t>
            </a:r>
            <a:r>
              <a:rPr lang="bn-BD" sz="4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8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1792" y="4495800"/>
            <a:ext cx="8458200" cy="175432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জন ভাষা শহিদের নাম লেখ </a:t>
            </a:r>
            <a:endParaRPr lang="en-GB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4267200" y="1981200"/>
            <a:ext cx="45719" cy="1066800"/>
          </a:xfrm>
          <a:prstGeom prst="downArrow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957192"/>
            <a:ext cx="226695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2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 animBg="1"/>
      <p:bldP spid="4" grpId="1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142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শিক্ষক পরিচিতি</vt:lpstr>
      <vt:lpstr>PowerPoint Presentation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PTI</dc:creator>
  <cp:lastModifiedBy>hp</cp:lastModifiedBy>
  <cp:revision>115</cp:revision>
  <dcterms:created xsi:type="dcterms:W3CDTF">2006-08-16T00:00:00Z</dcterms:created>
  <dcterms:modified xsi:type="dcterms:W3CDTF">2022-01-03T13:09:06Z</dcterms:modified>
</cp:coreProperties>
</file>