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72" r:id="rId5"/>
    <p:sldId id="260" r:id="rId6"/>
    <p:sldId id="262" r:id="rId7"/>
    <p:sldId id="263" r:id="rId8"/>
    <p:sldId id="261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5179675" cy="7772400"/>
  <p:notesSz cx="6858000" cy="9144000"/>
  <p:defaultTextStyle>
    <a:defPPr>
      <a:defRPr lang="en-US"/>
    </a:defPPr>
    <a:lvl1pPr marL="0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1pPr>
    <a:lvl2pPr marL="550835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2pPr>
    <a:lvl3pPr marL="1101669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3pPr>
    <a:lvl4pPr marL="1652504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4pPr>
    <a:lvl5pPr marL="2203338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5pPr>
    <a:lvl6pPr marL="2754173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6pPr>
    <a:lvl7pPr marL="3305007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7pPr>
    <a:lvl8pPr marL="3855842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8pPr>
    <a:lvl9pPr marL="4406676" algn="l" defTabSz="1101669" rtl="0" eaLnBrk="1" latinLnBrk="0" hangingPunct="1">
      <a:defRPr sz="2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E6C2-BC7B-4273-AE14-0760F35D421C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143000"/>
            <a:ext cx="602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5989F-8110-4136-BA7F-BEADCDAC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5989F-8110-4136-BA7F-BEADCDACD0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460" y="1272011"/>
            <a:ext cx="11384756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460" y="4082310"/>
            <a:ext cx="11384756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2955" y="413808"/>
            <a:ext cx="3273117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3" y="413808"/>
            <a:ext cx="9629606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696" y="1937704"/>
            <a:ext cx="1309247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696" y="5201392"/>
            <a:ext cx="1309247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3" y="2069042"/>
            <a:ext cx="6451362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4710" y="2069042"/>
            <a:ext cx="6451362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413809"/>
            <a:ext cx="130924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581" y="1905318"/>
            <a:ext cx="6421713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5581" y="2839085"/>
            <a:ext cx="6421713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4710" y="1905318"/>
            <a:ext cx="645333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4710" y="2839085"/>
            <a:ext cx="6453339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5179675" cy="7772400"/>
          </a:xfrm>
          <a:prstGeom prst="frame">
            <a:avLst>
              <a:gd name="adj1" fmla="val 52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4169" y="64168"/>
            <a:ext cx="15047494" cy="7652084"/>
          </a:xfrm>
          <a:prstGeom prst="frame">
            <a:avLst>
              <a:gd name="adj1" fmla="val 117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9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518160"/>
            <a:ext cx="489584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39" y="1119082"/>
            <a:ext cx="768471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580" y="2331720"/>
            <a:ext cx="489584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518160"/>
            <a:ext cx="489584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3339" y="1119082"/>
            <a:ext cx="768471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580" y="2331720"/>
            <a:ext cx="489584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1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3" y="413809"/>
            <a:ext cx="130924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3" y="2069042"/>
            <a:ext cx="130924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3" y="7203864"/>
            <a:ext cx="341542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41CE-3C37-4DE1-808D-75D8A332BD7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8268" y="7203864"/>
            <a:ext cx="512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0645" y="7203864"/>
            <a:ext cx="341542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14A0-7458-4248-82BA-0F847839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tum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highresolutiongraphicsandclipart.blogspot.com/2010/05/misc-png-clip-art_23.html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6" y="190962"/>
            <a:ext cx="14804171" cy="7426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A1D61-A152-47A2-91C2-D27A88B6B3A1}"/>
              </a:ext>
            </a:extLst>
          </p:cNvPr>
          <p:cNvSpPr txBox="1"/>
          <p:nvPr/>
        </p:nvSpPr>
        <p:spPr>
          <a:xfrm>
            <a:off x="707781" y="1684803"/>
            <a:ext cx="14075019" cy="187434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15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3831" y="4009291"/>
            <a:ext cx="8114092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19799998" lon="0" rev="0"/>
              </a:camera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9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01"/>
                            </p:stCondLst>
                            <p:childTnLst>
                              <p:par>
                                <p:cTn id="15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7000">
              <a:schemeClr val="accent2">
                <a:lumMod val="45000"/>
                <a:lumOff val="55000"/>
              </a:schemeClr>
            </a:gs>
            <a:gs pos="67000">
              <a:schemeClr val="accent4">
                <a:lumMod val="40000"/>
                <a:lumOff val="60000"/>
              </a:schemeClr>
            </a:gs>
            <a:gs pos="9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3FB0A3-FBAE-40C9-8B87-B8788269D043}"/>
              </a:ext>
            </a:extLst>
          </p:cNvPr>
          <p:cNvGrpSpPr/>
          <p:nvPr/>
        </p:nvGrpSpPr>
        <p:grpSpPr>
          <a:xfrm>
            <a:off x="1779826" y="3927792"/>
            <a:ext cx="3163620" cy="2308324"/>
            <a:chOff x="10534457" y="2630609"/>
            <a:chExt cx="3163620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C69517-1F4A-4EB2-9CAE-E28527540DC9}"/>
                </a:ext>
              </a:extLst>
            </p:cNvPr>
            <p:cNvSpPr txBox="1"/>
            <p:nvPr/>
          </p:nvSpPr>
          <p:spPr>
            <a:xfrm>
              <a:off x="10534457" y="2630609"/>
              <a:ext cx="316362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7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en-US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bn-BD" sz="7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7200" dirty="0">
                  <a:latin typeface="LipiBold" pitchFamily="2" charset="0"/>
                  <a:cs typeface="NikoshBAN" pitchFamily="2" charset="0"/>
                </a:rPr>
                <a:t> </a:t>
              </a:r>
              <a:endParaRPr lang="bn-BD" sz="7200" dirty="0">
                <a:latin typeface="LipiBold" pitchFamily="2" charset="0"/>
                <a:cs typeface="NikoshBAN" pitchFamily="2" charset="0"/>
              </a:endParaRPr>
            </a:p>
            <a:p>
              <a:r>
                <a:rPr lang="bn-BD" sz="72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en-US" sz="72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BD" sz="7200" dirty="0" smtClean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bn-IN" sz="7200" dirty="0" smtClean="0">
                  <a:latin typeface="LipiBold" pitchFamily="2" charset="0"/>
                  <a:cs typeface="NikoshBAN" pitchFamily="2" charset="0"/>
                </a:rPr>
                <a:t>   ২</a:t>
              </a:r>
              <a:r>
                <a:rPr lang="bn-BD" sz="7200" dirty="0" smtClean="0">
                  <a:latin typeface="LipiBold" pitchFamily="2" charset="0"/>
                  <a:cs typeface="NikoshBAN" pitchFamily="2" charset="0"/>
                </a:rPr>
                <a:t>  </a:t>
              </a:r>
              <a:endParaRPr lang="en-US" sz="7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80A7C73-FC98-4E3F-83E4-0F6B19C07E18}"/>
                </a:ext>
              </a:extLst>
            </p:cNvPr>
            <p:cNvCxnSpPr>
              <a:cxnSpLocks/>
            </p:cNvCxnSpPr>
            <p:nvPr/>
          </p:nvCxnSpPr>
          <p:spPr>
            <a:xfrm>
              <a:off x="10829616" y="4938933"/>
              <a:ext cx="26728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672C7B-ADBE-44FB-89A6-7F9988A82C73}"/>
              </a:ext>
            </a:extLst>
          </p:cNvPr>
          <p:cNvGrpSpPr/>
          <p:nvPr/>
        </p:nvGrpSpPr>
        <p:grpSpPr>
          <a:xfrm>
            <a:off x="9292094" y="3927792"/>
            <a:ext cx="3613460" cy="2308324"/>
            <a:chOff x="10534457" y="2630609"/>
            <a:chExt cx="3163620" cy="23083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E25FBF-FB07-41D2-B0CC-173C63ADCF91}"/>
                </a:ext>
              </a:extLst>
            </p:cNvPr>
            <p:cNvSpPr txBox="1"/>
            <p:nvPr/>
          </p:nvSpPr>
          <p:spPr>
            <a:xfrm>
              <a:off x="10534457" y="2630609"/>
              <a:ext cx="316362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7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bn-BD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7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7200" dirty="0">
                  <a:latin typeface="LipiBold" pitchFamily="2" charset="0"/>
                  <a:cs typeface="NikoshBAN" pitchFamily="2" charset="0"/>
                </a:rPr>
                <a:t> </a:t>
              </a:r>
              <a:endParaRPr lang="bn-BD" sz="7200" dirty="0">
                <a:latin typeface="LipiBold" pitchFamily="2" charset="0"/>
                <a:cs typeface="NikoshBAN" pitchFamily="2" charset="0"/>
              </a:endParaRPr>
            </a:p>
            <a:p>
              <a:r>
                <a:rPr lang="bn-BD" sz="72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bn-IN" sz="7200" dirty="0" smtClean="0">
                  <a:latin typeface="LipiBold" pitchFamily="2" charset="0"/>
                  <a:cs typeface="NikoshBAN" pitchFamily="2" charset="0"/>
                </a:rPr>
                <a:t> </a:t>
              </a:r>
              <a:r>
                <a:rPr lang="en-US" sz="72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BD" sz="7200" dirty="0" smtClean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bn-IN" sz="7200" dirty="0" smtClean="0">
                  <a:latin typeface="LipiBold" pitchFamily="2" charset="0"/>
                  <a:cs typeface="NikoshBAN" pitchFamily="2" charset="0"/>
                </a:rPr>
                <a:t>   ৪</a:t>
              </a:r>
              <a:r>
                <a:rPr lang="bn-BD" sz="7200" dirty="0" smtClean="0">
                  <a:latin typeface="LipiBold" pitchFamily="2" charset="0"/>
                  <a:cs typeface="NikoshBAN" pitchFamily="2" charset="0"/>
                </a:rPr>
                <a:t>  </a:t>
              </a:r>
              <a:endParaRPr lang="en-US" sz="72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2C99C2-FF62-45AB-8E8E-A271229EC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1945" y="4740485"/>
              <a:ext cx="2204353" cy="15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DC73C25-CD2C-47CC-A1CD-C6DEA8694411}"/>
              </a:ext>
            </a:extLst>
          </p:cNvPr>
          <p:cNvSpPr txBox="1"/>
          <p:nvPr/>
        </p:nvSpPr>
        <p:spPr>
          <a:xfrm>
            <a:off x="5109414" y="486048"/>
            <a:ext cx="450120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গুণ করি</a:t>
            </a:r>
            <a:endParaRPr lang="en-US" sz="72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68615" y="3710354"/>
            <a:ext cx="0" cy="327073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67849" y="3710351"/>
            <a:ext cx="0" cy="327073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732477" y="3710352"/>
            <a:ext cx="0" cy="327073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465169" y="3710353"/>
            <a:ext cx="0" cy="327073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Up Arrow 45"/>
          <p:cNvSpPr/>
          <p:nvPr/>
        </p:nvSpPr>
        <p:spPr>
          <a:xfrm rot="18994774">
            <a:off x="11217935" y="4705251"/>
            <a:ext cx="417464" cy="553172"/>
          </a:xfrm>
          <a:prstGeom prst="upArrow">
            <a:avLst>
              <a:gd name="adj1" fmla="val 21132"/>
              <a:gd name="adj2" fmla="val 39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 rot="18994774">
            <a:off x="3568011" y="4742060"/>
            <a:ext cx="373409" cy="528070"/>
          </a:xfrm>
          <a:prstGeom prst="upArrow">
            <a:avLst>
              <a:gd name="adj1" fmla="val 21132"/>
              <a:gd name="adj2" fmla="val 39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4153061" y="4830903"/>
            <a:ext cx="316320" cy="476616"/>
          </a:xfrm>
          <a:prstGeom prst="upArrow">
            <a:avLst>
              <a:gd name="adj1" fmla="val 21132"/>
              <a:gd name="adj2" fmla="val 39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11693573" y="4830903"/>
            <a:ext cx="441158" cy="461790"/>
          </a:xfrm>
          <a:prstGeom prst="upArrow">
            <a:avLst>
              <a:gd name="adj1" fmla="val 21132"/>
              <a:gd name="adj2" fmla="val 39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 rot="18994774">
            <a:off x="10528887" y="4780598"/>
            <a:ext cx="401248" cy="650599"/>
          </a:xfrm>
          <a:prstGeom prst="upArrow">
            <a:avLst>
              <a:gd name="adj1" fmla="val 21132"/>
              <a:gd name="adj2" fmla="val 39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8994774">
            <a:off x="3067282" y="4879777"/>
            <a:ext cx="401248" cy="650599"/>
          </a:xfrm>
          <a:prstGeom prst="upArrow">
            <a:avLst>
              <a:gd name="adj1" fmla="val 21132"/>
              <a:gd name="adj2" fmla="val 391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35761" y="5938898"/>
            <a:ext cx="77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67849" y="5964385"/>
            <a:ext cx="77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94303" y="5998199"/>
            <a:ext cx="77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611707" y="5853390"/>
            <a:ext cx="77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004997" y="3587683"/>
            <a:ext cx="773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840914" y="5886898"/>
            <a:ext cx="77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65726" y="5879578"/>
            <a:ext cx="77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303008" y="3637091"/>
            <a:ext cx="773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52471" y="2006054"/>
            <a:ext cx="5770302" cy="1200329"/>
            <a:chOff x="552471" y="2004186"/>
            <a:chExt cx="5770302" cy="120032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9C69517-1F4A-4EB2-9CAE-E28527540DC9}"/>
                </a:ext>
              </a:extLst>
            </p:cNvPr>
            <p:cNvSpPr txBox="1"/>
            <p:nvPr/>
          </p:nvSpPr>
          <p:spPr>
            <a:xfrm>
              <a:off x="552471" y="2004186"/>
              <a:ext cx="5770302" cy="1200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7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72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IN" sz="7200" dirty="0" smtClean="0">
                  <a:latin typeface="LipiBold" pitchFamily="2" charset="0"/>
                  <a:cs typeface="NikoshBAN" pitchFamily="2" charset="0"/>
                </a:rPr>
                <a:t>২ =</a:t>
              </a:r>
              <a:r>
                <a:rPr lang="bn-BD" sz="7200" dirty="0" smtClean="0">
                  <a:latin typeface="LipiBold" pitchFamily="2" charset="0"/>
                  <a:cs typeface="NikoshBAN" pitchFamily="2" charset="0"/>
                </a:rPr>
                <a:t>  </a:t>
              </a:r>
              <a:endParaRPr lang="en-US" sz="7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27960" y="2142241"/>
              <a:ext cx="2162908" cy="9271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580018" y="2004185"/>
            <a:ext cx="5770302" cy="1200329"/>
            <a:chOff x="8580018" y="2020566"/>
            <a:chExt cx="5770302" cy="120032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9E25FBF-FB07-41D2-B0CC-173C63ADCF91}"/>
                </a:ext>
              </a:extLst>
            </p:cNvPr>
            <p:cNvSpPr txBox="1"/>
            <p:nvPr/>
          </p:nvSpPr>
          <p:spPr>
            <a:xfrm>
              <a:off x="8580018" y="2020566"/>
              <a:ext cx="5770302" cy="1200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7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7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৬৭</a:t>
              </a:r>
              <a:r>
                <a:rPr lang="en-US" sz="72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IN" sz="7200" dirty="0" smtClean="0">
                  <a:latin typeface="LipiBold" pitchFamily="2" charset="0"/>
                  <a:cs typeface="NikoshBAN" pitchFamily="2" charset="0"/>
                </a:rPr>
                <a:t>৪ =</a:t>
              </a:r>
              <a:r>
                <a:rPr lang="bn-BD" sz="7200" dirty="0" smtClean="0">
                  <a:latin typeface="LipiBold" pitchFamily="2" charset="0"/>
                  <a:cs typeface="NikoshBAN" pitchFamily="2" charset="0"/>
                </a:rPr>
                <a:t>  </a:t>
              </a:r>
              <a:endParaRPr lang="en-US" sz="7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998568" y="2152469"/>
              <a:ext cx="2162908" cy="9271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989617" y="2038464"/>
            <a:ext cx="223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৪৮৬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9259" y="2029359"/>
            <a:ext cx="223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৬6৮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7000">
              <a:schemeClr val="accent2">
                <a:lumMod val="45000"/>
                <a:lumOff val="55000"/>
              </a:schemeClr>
            </a:gs>
            <a:gs pos="67000">
              <a:schemeClr val="accent4">
                <a:lumMod val="40000"/>
                <a:lumOff val="60000"/>
              </a:schemeClr>
            </a:gs>
            <a:gs pos="9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54125-3BED-408D-98B7-2B42AB232BB7}"/>
              </a:ext>
            </a:extLst>
          </p:cNvPr>
          <p:cNvSpPr txBox="1"/>
          <p:nvPr/>
        </p:nvSpPr>
        <p:spPr>
          <a:xfrm>
            <a:off x="1019908" y="2420312"/>
            <a:ext cx="43019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US" sz="66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6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LipiBold" pitchFamily="2" charset="0"/>
                <a:cs typeface="NikoshBAN" pitchFamily="2" charset="0"/>
              </a:rPr>
              <a:t>৩</a:t>
            </a:r>
            <a:r>
              <a:rPr lang="bn-BD" sz="6600" dirty="0">
                <a:latin typeface="LipiBold" pitchFamily="2" charset="0"/>
                <a:cs typeface="NikoshBAN" pitchFamily="2" charset="0"/>
              </a:rPr>
              <a:t> =</a:t>
            </a:r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F26A6-44F4-4FDA-A823-D1B28DFA5E07}"/>
              </a:ext>
            </a:extLst>
          </p:cNvPr>
          <p:cNvSpPr txBox="1"/>
          <p:nvPr/>
        </p:nvSpPr>
        <p:spPr>
          <a:xfrm>
            <a:off x="7444354" y="2420312"/>
            <a:ext cx="43423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৮ ৪</a:t>
            </a:r>
            <a:r>
              <a:rPr lang="bn-BD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৩</a:t>
            </a:r>
            <a:r>
              <a:rPr lang="bn-IN" sz="66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=</a:t>
            </a:r>
            <a:endParaRPr lang="en-US" sz="6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3FB0A3-FBAE-40C9-8B87-B8788269D043}"/>
              </a:ext>
            </a:extLst>
          </p:cNvPr>
          <p:cNvGrpSpPr/>
          <p:nvPr/>
        </p:nvGrpSpPr>
        <p:grpSpPr>
          <a:xfrm>
            <a:off x="2786182" y="4238225"/>
            <a:ext cx="2477820" cy="2123658"/>
            <a:chOff x="10534458" y="2630609"/>
            <a:chExt cx="2776485" cy="21236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69517-1F4A-4EB2-9CAE-E28527540DC9}"/>
                </a:ext>
              </a:extLst>
            </p:cNvPr>
            <p:cNvSpPr txBox="1"/>
            <p:nvPr/>
          </p:nvSpPr>
          <p:spPr>
            <a:xfrm>
              <a:off x="10534458" y="2630609"/>
              <a:ext cx="277648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bn-IN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6600" dirty="0" smtClean="0">
                  <a:latin typeface="LipiBold" pitchFamily="2" charset="0"/>
                  <a:cs typeface="NikoshBAN" pitchFamily="2" charset="0"/>
                </a:rPr>
                <a:t> </a:t>
              </a:r>
              <a:endParaRPr lang="bn-BD" sz="6600" dirty="0">
                <a:latin typeface="LipiBold" pitchFamily="2" charset="0"/>
                <a:cs typeface="NikoshBAN" pitchFamily="2" charset="0"/>
              </a:endParaRPr>
            </a:p>
            <a:p>
              <a:r>
                <a:rPr lang="bn-BD" sz="66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en-US" sz="6600" dirty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BD" sz="66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bn-IN" sz="6600" dirty="0" smtClean="0">
                  <a:latin typeface="LipiBold" pitchFamily="2" charset="0"/>
                  <a:cs typeface="NikoshBAN" pitchFamily="2" charset="0"/>
                </a:rPr>
                <a:t>৪</a:t>
              </a:r>
              <a:r>
                <a:rPr lang="bn-BD" sz="6600" dirty="0" smtClean="0">
                  <a:latin typeface="LipiBold" pitchFamily="2" charset="0"/>
                  <a:cs typeface="NikoshBAN" pitchFamily="2" charset="0"/>
                </a:rPr>
                <a:t>  </a:t>
              </a:r>
              <a:endParaRPr lang="en-US" sz="66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0A7C73-FC98-4E3F-83E4-0F6B19C07E18}"/>
                </a:ext>
              </a:extLst>
            </p:cNvPr>
            <p:cNvCxnSpPr>
              <a:cxnSpLocks/>
            </p:cNvCxnSpPr>
            <p:nvPr/>
          </p:nvCxnSpPr>
          <p:spPr>
            <a:xfrm>
              <a:off x="11043950" y="4569601"/>
              <a:ext cx="19683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72C7B-ADBE-44FB-89A6-7F9988A82C73}"/>
              </a:ext>
            </a:extLst>
          </p:cNvPr>
          <p:cNvGrpSpPr/>
          <p:nvPr/>
        </p:nvGrpSpPr>
        <p:grpSpPr>
          <a:xfrm>
            <a:off x="10266303" y="4238225"/>
            <a:ext cx="2574715" cy="2123658"/>
            <a:chOff x="10534457" y="2630609"/>
            <a:chExt cx="3163620" cy="21236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E25FBF-FB07-41D2-B0CC-173C63ADCF91}"/>
                </a:ext>
              </a:extLst>
            </p:cNvPr>
            <p:cNvSpPr txBox="1"/>
            <p:nvPr/>
          </p:nvSpPr>
          <p:spPr>
            <a:xfrm>
              <a:off x="10534457" y="2630609"/>
              <a:ext cx="3163620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৪</a:t>
              </a:r>
              <a:r>
                <a:rPr lang="en-US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6600" dirty="0">
                  <a:latin typeface="LipiBold" pitchFamily="2" charset="0"/>
                  <a:cs typeface="NikoshBAN" pitchFamily="2" charset="0"/>
                </a:rPr>
                <a:t> </a:t>
              </a:r>
              <a:endParaRPr lang="bn-BD" sz="6600" dirty="0">
                <a:latin typeface="LipiBold" pitchFamily="2" charset="0"/>
                <a:cs typeface="NikoshBAN" pitchFamily="2" charset="0"/>
              </a:endParaRPr>
            </a:p>
            <a:p>
              <a:r>
                <a:rPr lang="bn-BD" sz="66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en-US" sz="6600" dirty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BD" sz="66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bn-IN" sz="6600" dirty="0" smtClean="0">
                  <a:latin typeface="LipiBold" pitchFamily="2" charset="0"/>
                  <a:cs typeface="NikoshBAN" pitchFamily="2" charset="0"/>
                </a:rPr>
                <a:t>২</a:t>
              </a:r>
              <a:r>
                <a:rPr lang="bn-BD" sz="6600" dirty="0" smtClean="0">
                  <a:latin typeface="LipiBold" pitchFamily="2" charset="0"/>
                  <a:cs typeface="NikoshBAN" pitchFamily="2" charset="0"/>
                </a:rPr>
                <a:t>  </a:t>
              </a:r>
              <a:endParaRPr lang="en-US" sz="660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2C99C2-FF62-45AB-8E8E-A271229EC875}"/>
                </a:ext>
              </a:extLst>
            </p:cNvPr>
            <p:cNvCxnSpPr>
              <a:cxnSpLocks/>
            </p:cNvCxnSpPr>
            <p:nvPr/>
          </p:nvCxnSpPr>
          <p:spPr>
            <a:xfrm>
              <a:off x="10952967" y="4569601"/>
              <a:ext cx="2291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6154336" y="2474840"/>
            <a:ext cx="5241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৮</a:t>
            </a:r>
            <a:endParaRPr 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4997464" y="2455482"/>
            <a:ext cx="9035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LipiBold" pitchFamily="2" charset="0"/>
                <a:cs typeface="NikoshBAN" pitchFamily="2" charset="0"/>
              </a:rPr>
              <a:t>১</a:t>
            </a:r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০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12713265" y="2443036"/>
            <a:ext cx="6706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LipiBold" pitchFamily="2" charset="0"/>
                <a:cs typeface="NikoshBAN" pitchFamily="2" charset="0"/>
              </a:rPr>
              <a:t>২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11737920" y="2408420"/>
            <a:ext cx="5942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৮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4119165" y="5963804"/>
            <a:ext cx="5546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৮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3528949" y="5963804"/>
            <a:ext cx="5388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৬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11694341" y="5963804"/>
            <a:ext cx="5590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৪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11104125" y="5963804"/>
            <a:ext cx="682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LipiBold" pitchFamily="2" charset="0"/>
                <a:cs typeface="NikoshBAN" pitchFamily="2" charset="0"/>
              </a:rPr>
              <a:t>৯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20" name="Right Arrow 19"/>
          <p:cNvSpPr/>
          <p:nvPr/>
        </p:nvSpPr>
        <p:spPr>
          <a:xfrm rot="16200000" flipV="1">
            <a:off x="4211046" y="5146544"/>
            <a:ext cx="394782" cy="20398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4604721" flipV="1">
            <a:off x="11251935" y="5240809"/>
            <a:ext cx="502290" cy="1763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 flipV="1">
            <a:off x="11703074" y="5193606"/>
            <a:ext cx="394782" cy="20398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4412854" flipV="1">
            <a:off x="3724018" y="5266428"/>
            <a:ext cx="576717" cy="19685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699161" y="2443036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430264" y="2490651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92719" y="2496744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649346" y="2455482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264D34E-7672-4CCF-9172-CA0B7746B55A}"/>
              </a:ext>
            </a:extLst>
          </p:cNvPr>
          <p:cNvSpPr txBox="1"/>
          <p:nvPr/>
        </p:nvSpPr>
        <p:spPr>
          <a:xfrm>
            <a:off x="8647675" y="3063638"/>
            <a:ext cx="438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LipiBold" pitchFamily="2" charset="0"/>
                <a:cs typeface="NikoshBAN" pitchFamily="2" charset="0"/>
              </a:rPr>
              <a:t>১ </a:t>
            </a:r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64D34E-7672-4CCF-9172-CA0B7746B55A}"/>
              </a:ext>
            </a:extLst>
          </p:cNvPr>
          <p:cNvSpPr txBox="1"/>
          <p:nvPr/>
        </p:nvSpPr>
        <p:spPr>
          <a:xfrm>
            <a:off x="1842260" y="3063639"/>
            <a:ext cx="438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LipiBold" pitchFamily="2" charset="0"/>
                <a:cs typeface="NikoshBAN" pitchFamily="2" charset="0"/>
              </a:rPr>
              <a:t>১ 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64D34E-7672-4CCF-9172-CA0B7746B55A}"/>
              </a:ext>
            </a:extLst>
          </p:cNvPr>
          <p:cNvSpPr txBox="1"/>
          <p:nvPr/>
        </p:nvSpPr>
        <p:spPr>
          <a:xfrm>
            <a:off x="10988459" y="3946853"/>
            <a:ext cx="438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LipiBold" pitchFamily="2" charset="0"/>
                <a:cs typeface="NikoshBAN" pitchFamily="2" charset="0"/>
              </a:rPr>
              <a:t>১ 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2192918" y="685557"/>
            <a:ext cx="1085541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ণের নামতা ব্যবহার করে গুণ করি।</a:t>
            </a:r>
            <a:endParaRPr lang="en-US" sz="72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084548" y="2509641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0712569" y="2520862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5719840" y="2490651"/>
            <a:ext cx="5241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০</a:t>
            </a:r>
            <a:endParaRPr lang="en-US" sz="6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64D34E-7672-4CCF-9172-CA0B7746B55A}"/>
              </a:ext>
            </a:extLst>
          </p:cNvPr>
          <p:cNvSpPr txBox="1"/>
          <p:nvPr/>
        </p:nvSpPr>
        <p:spPr>
          <a:xfrm>
            <a:off x="1156613" y="3113825"/>
            <a:ext cx="438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LipiBold" pitchFamily="2" charset="0"/>
                <a:cs typeface="NikoshBAN" pitchFamily="2" charset="0"/>
              </a:rPr>
              <a:t>১ </a:t>
            </a:r>
            <a:endParaRPr lang="en-US" sz="44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24121" y="2509640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12201189" y="2396528"/>
            <a:ext cx="6237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৫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64D34E-7672-4CCF-9172-CA0B7746B55A}"/>
              </a:ext>
            </a:extLst>
          </p:cNvPr>
          <p:cNvSpPr txBox="1"/>
          <p:nvPr/>
        </p:nvSpPr>
        <p:spPr>
          <a:xfrm>
            <a:off x="7927679" y="3143587"/>
            <a:ext cx="438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LipiBold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8042534" y="2474840"/>
            <a:ext cx="273671" cy="298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3062326" y="5924886"/>
            <a:ext cx="4996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৫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400AE9-033B-4789-B4F5-73E3F52F2FE2}"/>
              </a:ext>
            </a:extLst>
          </p:cNvPr>
          <p:cNvSpPr txBox="1"/>
          <p:nvPr/>
        </p:nvSpPr>
        <p:spPr>
          <a:xfrm>
            <a:off x="10575842" y="5987588"/>
            <a:ext cx="3890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LipiBold" pitchFamily="2" charset="0"/>
                <a:cs typeface="NikoshBAN" pitchFamily="2" charset="0"/>
              </a:rPr>
              <a:t>৪</a:t>
            </a:r>
            <a:r>
              <a:rPr lang="bn-BD" sz="6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44" name="Right Arrow 43"/>
          <p:cNvSpPr/>
          <p:nvPr/>
        </p:nvSpPr>
        <p:spPr>
          <a:xfrm rot="14412854" flipV="1">
            <a:off x="3170475" y="5284093"/>
            <a:ext cx="576717" cy="19685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4412854" flipV="1">
            <a:off x="10631152" y="5229096"/>
            <a:ext cx="576717" cy="19685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64D34E-7672-4CCF-9172-CA0B7746B55A}"/>
              </a:ext>
            </a:extLst>
          </p:cNvPr>
          <p:cNvSpPr txBox="1"/>
          <p:nvPr/>
        </p:nvSpPr>
        <p:spPr>
          <a:xfrm>
            <a:off x="2853246" y="3988725"/>
            <a:ext cx="438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LipiBold" pitchFamily="2" charset="0"/>
                <a:cs typeface="NikoshBAN" pitchFamily="2" charset="0"/>
              </a:rPr>
              <a:t>১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47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0" grpId="0"/>
      <p:bldP spid="31" grpId="0"/>
      <p:bldP spid="32" grpId="0"/>
      <p:bldP spid="33" grpId="0" animBg="1"/>
      <p:bldP spid="36" grpId="0"/>
      <p:bldP spid="37" grpId="0"/>
      <p:bldP spid="39" grpId="0"/>
      <p:bldP spid="40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7000">
              <a:schemeClr val="accent2">
                <a:lumMod val="45000"/>
                <a:lumOff val="55000"/>
              </a:schemeClr>
            </a:gs>
            <a:gs pos="67000">
              <a:schemeClr val="accent4">
                <a:lumMod val="40000"/>
                <a:lumOff val="60000"/>
              </a:schemeClr>
            </a:gs>
            <a:gs pos="9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14364-18FC-466C-A0E8-D92BA3F2A9EB}"/>
              </a:ext>
            </a:extLst>
          </p:cNvPr>
          <p:cNvSpPr txBox="1"/>
          <p:nvPr/>
        </p:nvSpPr>
        <p:spPr>
          <a:xfrm>
            <a:off x="5154132" y="2186263"/>
            <a:ext cx="4501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গুণ করঃ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65DDE-CBAA-451B-A19F-16BA2BB20744}"/>
              </a:ext>
            </a:extLst>
          </p:cNvPr>
          <p:cNvSpPr txBox="1"/>
          <p:nvPr/>
        </p:nvSpPr>
        <p:spPr>
          <a:xfrm>
            <a:off x="1396538" y="3879482"/>
            <a:ext cx="557696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72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72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72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LipiBold" pitchFamily="2" charset="0"/>
                <a:cs typeface="NikoshBAN" pitchFamily="2" charset="0"/>
              </a:rPr>
              <a:t>৩</a:t>
            </a:r>
            <a:r>
              <a:rPr lang="bn-IN" sz="72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8DF186-0088-4CF7-B310-FF7C4CC82AC1}"/>
              </a:ext>
            </a:extLst>
          </p:cNvPr>
          <p:cNvSpPr txBox="1"/>
          <p:nvPr/>
        </p:nvSpPr>
        <p:spPr>
          <a:xfrm>
            <a:off x="1396539" y="5746349"/>
            <a:ext cx="557696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72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72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72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LipiBold" pitchFamily="2" charset="0"/>
                <a:cs typeface="NikoshBAN" pitchFamily="2" charset="0"/>
              </a:rPr>
              <a:t>৪</a:t>
            </a:r>
            <a:r>
              <a:rPr lang="bn-IN" sz="72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53B93-B3B7-45B6-9696-ED2A5FD8AB2F}"/>
              </a:ext>
            </a:extLst>
          </p:cNvPr>
          <p:cNvSpPr txBox="1"/>
          <p:nvPr/>
        </p:nvSpPr>
        <p:spPr>
          <a:xfrm>
            <a:off x="8541870" y="3788197"/>
            <a:ext cx="540617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en-US" sz="72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72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72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LipiBold" pitchFamily="2" charset="0"/>
                <a:cs typeface="NikoshBAN" pitchFamily="2" charset="0"/>
              </a:rPr>
              <a:t>৬</a:t>
            </a:r>
            <a:r>
              <a:rPr lang="bn-BD" sz="72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LipiBold" pitchFamily="2" charset="0"/>
                <a:cs typeface="NikoshBAN" pitchFamily="2" charset="0"/>
              </a:rPr>
              <a:t>=   </a:t>
            </a: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88915-2C55-4477-9CA5-36C8F9FA8A64}"/>
              </a:ext>
            </a:extLst>
          </p:cNvPr>
          <p:cNvSpPr txBox="1"/>
          <p:nvPr/>
        </p:nvSpPr>
        <p:spPr>
          <a:xfrm>
            <a:off x="8541870" y="5594162"/>
            <a:ext cx="540617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72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72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72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LipiBold" pitchFamily="2" charset="0"/>
                <a:cs typeface="NikoshBAN" pitchFamily="2" charset="0"/>
              </a:rPr>
              <a:t>৫</a:t>
            </a:r>
            <a:r>
              <a:rPr lang="bn-BD" sz="72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CEA88-8FBD-4490-81C0-2DEDE465E530}"/>
              </a:ext>
            </a:extLst>
          </p:cNvPr>
          <p:cNvSpPr txBox="1"/>
          <p:nvPr/>
        </p:nvSpPr>
        <p:spPr>
          <a:xfrm>
            <a:off x="12299461" y="3792878"/>
            <a:ext cx="164858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৯৭</a:t>
            </a:r>
            <a:r>
              <a:rPr lang="bn-BD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৮ 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35AD9-8C46-4BA6-BB56-D1652D9994EE}"/>
              </a:ext>
            </a:extLst>
          </p:cNvPr>
          <p:cNvSpPr txBox="1"/>
          <p:nvPr/>
        </p:nvSpPr>
        <p:spPr>
          <a:xfrm>
            <a:off x="5125853" y="3891916"/>
            <a:ext cx="162663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৬৯৩</a:t>
            </a:r>
            <a:r>
              <a:rPr lang="bn-BD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D9F08-45FA-4BB4-AD05-D4F0A339E8CC}"/>
              </a:ext>
            </a:extLst>
          </p:cNvPr>
          <p:cNvSpPr txBox="1"/>
          <p:nvPr/>
        </p:nvSpPr>
        <p:spPr>
          <a:xfrm>
            <a:off x="5154132" y="5773543"/>
            <a:ext cx="15983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৪৮০</a:t>
            </a:r>
            <a:r>
              <a:rPr lang="bn-BD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7FDB5-3367-4D3F-9E3B-1C6DF7A4B255}"/>
              </a:ext>
            </a:extLst>
          </p:cNvPr>
          <p:cNvSpPr txBox="1"/>
          <p:nvPr/>
        </p:nvSpPr>
        <p:spPr>
          <a:xfrm>
            <a:off x="11999676" y="5591620"/>
            <a:ext cx="2032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১৭৩৫</a:t>
            </a:r>
            <a:r>
              <a:rPr lang="bn-BD" sz="72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E8786-14D4-4476-8A04-15DDBCD15FFE}"/>
              </a:ext>
            </a:extLst>
          </p:cNvPr>
          <p:cNvSpPr txBox="1"/>
          <p:nvPr/>
        </p:nvSpPr>
        <p:spPr>
          <a:xfrm>
            <a:off x="5380889" y="851201"/>
            <a:ext cx="4577503" cy="14588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8" y="200847"/>
            <a:ext cx="4093087" cy="2402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36" y="200846"/>
            <a:ext cx="3965880" cy="2384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03896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946D5-F2F4-4654-8864-F7BC01E19688}"/>
              </a:ext>
            </a:extLst>
          </p:cNvPr>
          <p:cNvSpPr txBox="1"/>
          <p:nvPr/>
        </p:nvSpPr>
        <p:spPr>
          <a:xfrm>
            <a:off x="386863" y="334108"/>
            <a:ext cx="14331462" cy="931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৫৩</a:t>
            </a:r>
            <a:r>
              <a:rPr lang="en-US" sz="48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 </a:t>
            </a:r>
            <a:r>
              <a:rPr lang="bn-IN" sz="48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৫৪</a:t>
            </a:r>
            <a:r>
              <a:rPr lang="en-US" sz="48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EEC0A3D-FEED-4CC4-9BC9-AC3D6A5F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8" y="1496630"/>
            <a:ext cx="4832267" cy="5722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15" y="1495112"/>
            <a:ext cx="4628890" cy="5770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05" y="1519093"/>
            <a:ext cx="4557920" cy="57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7000">
              <a:schemeClr val="accent2">
                <a:lumMod val="20000"/>
                <a:lumOff val="80000"/>
              </a:schemeClr>
            </a:gs>
            <a:gs pos="67000">
              <a:schemeClr val="accent4">
                <a:lumMod val="40000"/>
                <a:lumOff val="60000"/>
              </a:schemeClr>
            </a:gs>
            <a:gs pos="99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E8786-14D4-4476-8A04-15DDBCD15FFE}"/>
              </a:ext>
            </a:extLst>
          </p:cNvPr>
          <p:cNvSpPr txBox="1"/>
          <p:nvPr/>
        </p:nvSpPr>
        <p:spPr>
          <a:xfrm>
            <a:off x="4420117" y="640282"/>
            <a:ext cx="5899542" cy="1874349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299752" y="4542860"/>
            <a:ext cx="488852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২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1299753" y="6344648"/>
            <a:ext cx="488852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৩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8931183" y="6344649"/>
            <a:ext cx="471447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৩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D0823-AE4A-4F3F-8364-C719C9D33B1B}"/>
              </a:ext>
            </a:extLst>
          </p:cNvPr>
          <p:cNvSpPr txBox="1"/>
          <p:nvPr/>
        </p:nvSpPr>
        <p:spPr>
          <a:xfrm>
            <a:off x="8931183" y="4542859"/>
            <a:ext cx="471447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dirty="0" smtClean="0">
                <a:latin typeface="LipiBold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LipiBold" pitchFamily="2" charset="0"/>
                <a:cs typeface="NikoshBAN" pitchFamily="2" charset="0"/>
              </a:rPr>
              <a:t>×</a:t>
            </a:r>
            <a:r>
              <a:rPr lang="bn-BD" sz="6000" dirty="0">
                <a:latin typeface="LipiBold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LipiBold" pitchFamily="2" charset="0"/>
                <a:cs typeface="NikoshBAN" pitchFamily="2" charset="0"/>
              </a:rPr>
              <a:t>৪ 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=  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4659562" y="4542860"/>
            <a:ext cx="1297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4627502" y="6326502"/>
            <a:ext cx="13420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12252763" y="4542860"/>
            <a:ext cx="12747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2252763" y="6344649"/>
            <a:ext cx="1309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12B0F-FFDB-4AD1-ADC3-D82288F0345E}"/>
              </a:ext>
            </a:extLst>
          </p:cNvPr>
          <p:cNvSpPr txBox="1"/>
          <p:nvPr/>
        </p:nvSpPr>
        <p:spPr>
          <a:xfrm>
            <a:off x="5061799" y="2656227"/>
            <a:ext cx="446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 কর।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2" y="156037"/>
            <a:ext cx="3944201" cy="2105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1763" y="156037"/>
            <a:ext cx="3829989" cy="21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40000"/>
                <a:lumOff val="60000"/>
              </a:schemeClr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4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8CFB98-FC1D-458A-8211-C9777017AA1F}"/>
              </a:ext>
            </a:extLst>
          </p:cNvPr>
          <p:cNvSpPr/>
          <p:nvPr/>
        </p:nvSpPr>
        <p:spPr>
          <a:xfrm>
            <a:off x="1073255" y="360297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69A25-E746-4A8B-87D5-2C0457685C30}"/>
              </a:ext>
            </a:extLst>
          </p:cNvPr>
          <p:cNvSpPr txBox="1"/>
          <p:nvPr/>
        </p:nvSpPr>
        <p:spPr>
          <a:xfrm>
            <a:off x="126906" y="5671433"/>
            <a:ext cx="7913078" cy="1581961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সমাধান 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32" y="193432"/>
            <a:ext cx="6682156" cy="73789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72DDD5-6167-418F-B6B1-56BC2D3E47FD}"/>
              </a:ext>
            </a:extLst>
          </p:cNvPr>
          <p:cNvSpPr/>
          <p:nvPr/>
        </p:nvSpPr>
        <p:spPr>
          <a:xfrm>
            <a:off x="8909168" y="5081954"/>
            <a:ext cx="5499155" cy="17936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1561" r="746" b="13255"/>
          <a:stretch/>
        </p:blipFill>
        <p:spPr>
          <a:xfrm>
            <a:off x="507245" y="1740757"/>
            <a:ext cx="7378289" cy="37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44699-DC99-44B6-8324-805865C7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3085" y="181943"/>
            <a:ext cx="14806591" cy="7397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D61DC-31CF-4F56-8DA9-25CC371EC281}"/>
              </a:ext>
            </a:extLst>
          </p:cNvPr>
          <p:cNvSpPr txBox="1"/>
          <p:nvPr/>
        </p:nvSpPr>
        <p:spPr>
          <a:xfrm>
            <a:off x="2004611" y="1194713"/>
            <a:ext cx="10796675" cy="2520680"/>
          </a:xfrm>
          <a:prstGeom prst="rect">
            <a:avLst/>
          </a:prstGeom>
          <a:noFill/>
          <a:scene3d>
            <a:camera prst="orthographicFront">
              <a:rot lat="19499998" lon="0" rev="0"/>
            </a:camera>
            <a:lightRig rig="threePt" dir="t"/>
          </a:scene3d>
        </p:spPr>
        <p:txBody>
          <a:bodyPr wrap="square" lIns="103622" tIns="51811" rIns="103622" bIns="518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flat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5700" b="1" spc="56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5700" b="1" spc="56" dirty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14E72E-670F-4F80-A07A-A0540B946E41}"/>
              </a:ext>
            </a:extLst>
          </p:cNvPr>
          <p:cNvSpPr/>
          <p:nvPr/>
        </p:nvSpPr>
        <p:spPr>
          <a:xfrm>
            <a:off x="5173881" y="633831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B142B5-0BC3-4F13-B869-7252DDDB1D0B}"/>
              </a:ext>
            </a:extLst>
          </p:cNvPr>
          <p:cNvSpPr/>
          <p:nvPr/>
        </p:nvSpPr>
        <p:spPr>
          <a:xfrm>
            <a:off x="251461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IN" sz="54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কুমার</a:t>
            </a:r>
            <a:r>
              <a:rPr lang="bn-BD" sz="5400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F1D8CD56-E132-42BB-BFC0-BB26F72B3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67" y="448514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07306-D5D0-4831-B855-FF201680905F}"/>
              </a:ext>
            </a:extLst>
          </p:cNvPr>
          <p:cNvSpPr/>
          <p:nvPr/>
        </p:nvSpPr>
        <p:spPr>
          <a:xfrm>
            <a:off x="8335107" y="3757230"/>
            <a:ext cx="6550371" cy="3797953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সংখ্যাকে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D2A8C-48B3-4A68-899E-6804AA50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82" y="373070"/>
            <a:ext cx="2613972" cy="3384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149B8-12A0-48F9-AEFC-0D6EBBB181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86126" y="2416825"/>
            <a:ext cx="3168547" cy="5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3770285"/>
            <a:ext cx="13477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১২.৪ º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অনুর্ধ্ব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অঙ্কবিশিষ্ট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সংখ্যাকে অনুর্ধ্ব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অঙ্কবিশিষ্ট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4674" y="1229849"/>
            <a:ext cx="6644235" cy="2215991"/>
          </a:xfrm>
          <a:prstGeom prst="rect">
            <a:avLst/>
          </a:prstGeom>
          <a:noFill/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</a:effectLst>
          <a:scene3d>
            <a:camera prst="perspectiveRelaxedModerately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486" y="-291810"/>
            <a:ext cx="3278198" cy="4218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199897" y="-332808"/>
            <a:ext cx="3278198" cy="43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8CA412-189F-4598-9E8F-D19E66EEA455}"/>
              </a:ext>
            </a:extLst>
          </p:cNvPr>
          <p:cNvSpPr txBox="1"/>
          <p:nvPr/>
        </p:nvSpPr>
        <p:spPr>
          <a:xfrm>
            <a:off x="778386" y="1982041"/>
            <a:ext cx="13843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ইলিশ মাছের দাম 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টাকা। এরূপ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ইলিশ মাছের দাম কত?</a:t>
            </a:r>
            <a:endParaRPr lang="en-US" sz="4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6" y="3257361"/>
            <a:ext cx="4364583" cy="15446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10" y="3101889"/>
            <a:ext cx="4364583" cy="15446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780" y="3080894"/>
            <a:ext cx="4364583" cy="15446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A96194-B34B-4F31-8F30-CBA6E0622D08}"/>
              </a:ext>
            </a:extLst>
          </p:cNvPr>
          <p:cNvSpPr txBox="1"/>
          <p:nvPr/>
        </p:nvSpPr>
        <p:spPr>
          <a:xfrm>
            <a:off x="2692925" y="719792"/>
            <a:ext cx="9706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78734" y="4612244"/>
            <a:ext cx="16417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6560374" y="4612245"/>
            <a:ext cx="16417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1542014" y="4800457"/>
            <a:ext cx="16417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1318881" y="5635001"/>
            <a:ext cx="5436407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আমরা কীভাবে সমাধান করবো?</a:t>
            </a:r>
            <a:endParaRPr lang="en-US" sz="4800" b="1" dirty="0"/>
          </a:p>
        </p:txBody>
      </p:sp>
      <p:sp>
        <p:nvSpPr>
          <p:cNvPr id="36" name="7-Point Star 35"/>
          <p:cNvSpPr/>
          <p:nvPr/>
        </p:nvSpPr>
        <p:spPr>
          <a:xfrm>
            <a:off x="8202170" y="5246355"/>
            <a:ext cx="3839369" cy="1821120"/>
          </a:xfrm>
          <a:prstGeom prst="star7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 করে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128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C6413-8CF0-444B-9299-EE66701AB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878" y="158262"/>
            <a:ext cx="14837967" cy="7479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44A09F-DF20-472D-B427-96CC6A1AB5C2}"/>
              </a:ext>
            </a:extLst>
          </p:cNvPr>
          <p:cNvSpPr txBox="1"/>
          <p:nvPr/>
        </p:nvSpPr>
        <p:spPr>
          <a:xfrm>
            <a:off x="4113246" y="372431"/>
            <a:ext cx="665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7D08B401-4832-4C4D-8446-5385ED39A856}"/>
              </a:ext>
            </a:extLst>
          </p:cNvPr>
          <p:cNvSpPr/>
          <p:nvPr/>
        </p:nvSpPr>
        <p:spPr>
          <a:xfrm>
            <a:off x="6919715" y="1942091"/>
            <a:ext cx="742861" cy="102523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930BD-E91D-4831-ADAF-BBF3DA533326}"/>
              </a:ext>
            </a:extLst>
          </p:cNvPr>
          <p:cNvSpPr txBox="1"/>
          <p:nvPr/>
        </p:nvSpPr>
        <p:spPr>
          <a:xfrm>
            <a:off x="4113246" y="2674939"/>
            <a:ext cx="63403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LipiBold" pitchFamily="2" charset="0"/>
                <a:cs typeface="NikoshBAN" pitchFamily="2" charset="0"/>
              </a:rPr>
              <a:t>× × </a:t>
            </a:r>
            <a:r>
              <a:rPr lang="bn-BD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8000" dirty="0">
                <a:latin typeface="LipiBold" pitchFamily="2" charset="0"/>
                <a:cs typeface="NikoshBAN" pitchFamily="2" charset="0"/>
              </a:rPr>
              <a:t> × ×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531" y="4563792"/>
            <a:ext cx="114986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সংখ্যাকে </a:t>
            </a:r>
            <a:r>
              <a:rPr lang="bn-IN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2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7000">
              <a:schemeClr val="accent2">
                <a:lumMod val="45000"/>
                <a:lumOff val="55000"/>
              </a:schemeClr>
            </a:gs>
            <a:gs pos="67000">
              <a:schemeClr val="accent2">
                <a:lumMod val="45000"/>
                <a:lumOff val="55000"/>
              </a:schemeClr>
            </a:gs>
            <a:gs pos="99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4477517" y="1252117"/>
            <a:ext cx="5619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যাচায়</a:t>
            </a:r>
            <a:endParaRPr lang="en-US" sz="8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5AC05-29DF-4026-900A-C3E08206ED02}"/>
              </a:ext>
            </a:extLst>
          </p:cNvPr>
          <p:cNvSpPr txBox="1"/>
          <p:nvPr/>
        </p:nvSpPr>
        <p:spPr>
          <a:xfrm>
            <a:off x="1980020" y="5221814"/>
            <a:ext cx="60047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৬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F94E7-C24A-40D5-A430-0166329B4C30}"/>
              </a:ext>
            </a:extLst>
          </p:cNvPr>
          <p:cNvSpPr txBox="1"/>
          <p:nvPr/>
        </p:nvSpPr>
        <p:spPr>
          <a:xfrm>
            <a:off x="7555597" y="5152295"/>
            <a:ext cx="6586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০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5B993-3E6A-4BE1-AF75-C5F13EE86D6B}"/>
              </a:ext>
            </a:extLst>
          </p:cNvPr>
          <p:cNvSpPr txBox="1"/>
          <p:nvPr/>
        </p:nvSpPr>
        <p:spPr>
          <a:xfrm>
            <a:off x="12773910" y="5152295"/>
            <a:ext cx="5363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৪ </a:t>
            </a:r>
            <a:endParaRPr lang="en-US" sz="66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25273" y="3355316"/>
            <a:ext cx="2768257" cy="2123658"/>
            <a:chOff x="1135540" y="3355317"/>
            <a:chExt cx="2768257" cy="212365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2D0823-AE4A-4F3F-8364-C719C9D33B1B}"/>
                </a:ext>
              </a:extLst>
            </p:cNvPr>
            <p:cNvSpPr txBox="1"/>
            <p:nvPr/>
          </p:nvSpPr>
          <p:spPr>
            <a:xfrm>
              <a:off x="1135540" y="3355317"/>
              <a:ext cx="2768257" cy="21236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6600" dirty="0" smtClean="0">
                  <a:latin typeface="LipiBold" pitchFamily="2" charset="0"/>
                  <a:cs typeface="NikoshBAN" pitchFamily="2" charset="0"/>
                </a:rPr>
                <a:t> </a:t>
              </a:r>
              <a:endParaRPr lang="bn-IN" sz="6600" dirty="0" smtClean="0">
                <a:latin typeface="LipiBold" pitchFamily="2" charset="0"/>
                <a:cs typeface="NikoshBAN" pitchFamily="2" charset="0"/>
              </a:endParaRPr>
            </a:p>
            <a:p>
              <a:r>
                <a:rPr lang="bn-IN" sz="6600" dirty="0" smtClean="0">
                  <a:latin typeface="LipiBold" pitchFamily="2" charset="0"/>
                  <a:cs typeface="NikoshBAN" pitchFamily="2" charset="0"/>
                </a:rPr>
                <a:t>   </a:t>
              </a:r>
              <a:r>
                <a:rPr lang="en-US" sz="66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IN" sz="6600" dirty="0" smtClean="0">
                  <a:latin typeface="LipiBold" pitchFamily="2" charset="0"/>
                  <a:cs typeface="NikoshBAN" pitchFamily="2" charset="0"/>
                </a:rPr>
                <a:t> </a:t>
              </a:r>
              <a:r>
                <a:rPr lang="bn-BD" sz="6600" dirty="0" smtClean="0">
                  <a:latin typeface="LipiBold" pitchFamily="2" charset="0"/>
                  <a:cs typeface="NikoshBAN" pitchFamily="2" charset="0"/>
                </a:rPr>
                <a:t>৩</a:t>
              </a:r>
              <a:endParaRPr lang="bn-IN" sz="6600" dirty="0" smtClean="0">
                <a:latin typeface="LipiBold" pitchFamily="2" charset="0"/>
                <a:cs typeface="NikoshBAN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57569" y="5345726"/>
              <a:ext cx="1916723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95AC05-29DF-4026-900A-C3E08206ED02}"/>
              </a:ext>
            </a:extLst>
          </p:cNvPr>
          <p:cNvSpPr txBox="1"/>
          <p:nvPr/>
        </p:nvSpPr>
        <p:spPr>
          <a:xfrm>
            <a:off x="2695491" y="5221814"/>
            <a:ext cx="409057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৯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1584591" y="3246338"/>
            <a:ext cx="2389327" cy="2123658"/>
            <a:chOff x="11584591" y="3246338"/>
            <a:chExt cx="2389327" cy="21236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C90442-4FD3-4670-9F84-0314EB7D8541}"/>
                </a:ext>
              </a:extLst>
            </p:cNvPr>
            <p:cNvSpPr txBox="1"/>
            <p:nvPr/>
          </p:nvSpPr>
          <p:spPr>
            <a:xfrm>
              <a:off x="11584591" y="3246338"/>
              <a:ext cx="2389327" cy="21236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600" dirty="0" smtClean="0">
                  <a:latin typeface="LipiBold" pitchFamily="2" charset="0"/>
                  <a:cs typeface="NikoshBAN" pitchFamily="2" charset="0"/>
                </a:rPr>
                <a:t> </a:t>
              </a:r>
              <a:endParaRPr lang="bn-IN" sz="6600" dirty="0" smtClean="0">
                <a:latin typeface="LipiBold" pitchFamily="2" charset="0"/>
                <a:cs typeface="NikoshBAN" pitchFamily="2" charset="0"/>
              </a:endParaRPr>
            </a:p>
            <a:p>
              <a:r>
                <a:rPr lang="bn-IN" sz="6600" dirty="0" smtClean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en-US" sz="66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BD" sz="6600" dirty="0" smtClean="0">
                  <a:latin typeface="LipiBold" pitchFamily="2" charset="0"/>
                  <a:cs typeface="NikoshBAN" pitchFamily="2" charset="0"/>
                </a:rPr>
                <a:t> ৪   </a:t>
              </a:r>
              <a:endParaRPr lang="en-US" sz="6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820892" y="5225894"/>
              <a:ext cx="1916723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958551" y="3355317"/>
            <a:ext cx="2904107" cy="2123658"/>
            <a:chOff x="5958551" y="3355317"/>
            <a:chExt cx="2904107" cy="2123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A64B7-ED6D-4955-942E-B8414463A3D5}"/>
                </a:ext>
              </a:extLst>
            </p:cNvPr>
            <p:cNvSpPr txBox="1"/>
            <p:nvPr/>
          </p:nvSpPr>
          <p:spPr>
            <a:xfrm>
              <a:off x="5958551" y="3355317"/>
              <a:ext cx="2904107" cy="21236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6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6600" dirty="0" smtClean="0">
                  <a:latin typeface="LipiBold" pitchFamily="2" charset="0"/>
                  <a:cs typeface="NikoshBAN" pitchFamily="2" charset="0"/>
                </a:rPr>
                <a:t> </a:t>
              </a:r>
              <a:endParaRPr lang="bn-IN" sz="6600" dirty="0" smtClean="0">
                <a:latin typeface="LipiBold" pitchFamily="2" charset="0"/>
                <a:cs typeface="NikoshBAN" pitchFamily="2" charset="0"/>
              </a:endParaRPr>
            </a:p>
            <a:p>
              <a:r>
                <a:rPr lang="bn-IN" sz="6600" dirty="0">
                  <a:latin typeface="LipiBold" pitchFamily="2" charset="0"/>
                  <a:cs typeface="NikoshBAN" pitchFamily="2" charset="0"/>
                </a:rPr>
                <a:t> </a:t>
              </a:r>
              <a:r>
                <a:rPr lang="bn-IN" sz="6600" dirty="0" smtClean="0">
                  <a:latin typeface="LipiBold" pitchFamily="2" charset="0"/>
                  <a:cs typeface="NikoshBAN" pitchFamily="2" charset="0"/>
                </a:rPr>
                <a:t>   </a:t>
              </a:r>
              <a:r>
                <a:rPr lang="en-US" sz="66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bn-BD" sz="6600" dirty="0" smtClean="0">
                  <a:latin typeface="LipiBold" pitchFamily="2" charset="0"/>
                  <a:cs typeface="NikoshBAN" pitchFamily="2" charset="0"/>
                </a:rPr>
                <a:t> ২ </a:t>
              </a:r>
              <a:endParaRPr lang="en-US" sz="66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51954" y="5345726"/>
              <a:ext cx="1916723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82F94E7-C24A-40D5-A430-0166329B4C30}"/>
              </a:ext>
            </a:extLst>
          </p:cNvPr>
          <p:cNvSpPr txBox="1"/>
          <p:nvPr/>
        </p:nvSpPr>
        <p:spPr>
          <a:xfrm>
            <a:off x="6838814" y="5169059"/>
            <a:ext cx="6428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E5B993-3E6A-4BE1-AF75-C5F13EE86D6B}"/>
              </a:ext>
            </a:extLst>
          </p:cNvPr>
          <p:cNvSpPr txBox="1"/>
          <p:nvPr/>
        </p:nvSpPr>
        <p:spPr>
          <a:xfrm>
            <a:off x="12144310" y="5134057"/>
            <a:ext cx="5114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LipiBold" pitchFamily="2" charset="0"/>
                <a:cs typeface="NikoshBAN" pitchFamily="2" charset="0"/>
              </a:rPr>
              <a:t>৮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6034200">
            <a:off x="2582978" y="4299087"/>
            <a:ext cx="484213" cy="2361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4118179">
            <a:off x="12364955" y="4189286"/>
            <a:ext cx="482275" cy="2505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12830699" y="4147813"/>
            <a:ext cx="422814" cy="2283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3473354">
            <a:off x="6976086" y="4323583"/>
            <a:ext cx="622286" cy="2247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 flipV="1">
            <a:off x="7596109" y="4265027"/>
            <a:ext cx="394782" cy="20398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3834424">
            <a:off x="2072657" y="4353059"/>
            <a:ext cx="634332" cy="25985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7" grpId="0"/>
      <p:bldP spid="20" grpId="0"/>
      <p:bldP spid="23" grpId="0"/>
      <p:bldP spid="2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7000">
              <a:schemeClr val="bg1">
                <a:lumMod val="95000"/>
              </a:schemeClr>
            </a:gs>
            <a:gs pos="67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1933920" y="716887"/>
            <a:ext cx="10772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312×3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 পারি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4899"/>
              </p:ext>
            </p:extLst>
          </p:nvPr>
        </p:nvGraphicFramePr>
        <p:xfrm>
          <a:off x="615460" y="2388151"/>
          <a:ext cx="6998679" cy="3151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5909">
                  <a:extLst>
                    <a:ext uri="{9D8B030D-6E8A-4147-A177-3AD203B41FA5}">
                      <a16:colId xmlns:a16="http://schemas.microsoft.com/office/drawing/2014/main" val="1890884073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3282391319"/>
                    </a:ext>
                  </a:extLst>
                </a:gridCol>
                <a:gridCol w="2004647">
                  <a:extLst>
                    <a:ext uri="{9D8B030D-6E8A-4147-A177-3AD203B41FA5}">
                      <a16:colId xmlns:a16="http://schemas.microsoft.com/office/drawing/2014/main" val="1710204554"/>
                    </a:ext>
                  </a:extLst>
                </a:gridCol>
              </a:tblGrid>
              <a:tr h="72500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81961"/>
                  </a:ext>
                </a:extLst>
              </a:tr>
              <a:tr h="2426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3353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769347" y="4934995"/>
            <a:ext cx="650631" cy="344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309" y="3337719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9511" y="3354891"/>
            <a:ext cx="622783" cy="3613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2722" y="3337719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4693" y="3354891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309" y="4060367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42722" y="4060367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44693" y="4077539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1309" y="4881395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42722" y="4881395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4693" y="4898567"/>
            <a:ext cx="770794" cy="4178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48932" y="4898567"/>
            <a:ext cx="622783" cy="3613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1347" y="4134063"/>
            <a:ext cx="622783" cy="3613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66317" y="4936667"/>
            <a:ext cx="650631" cy="344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6086" y="4076692"/>
            <a:ext cx="650631" cy="344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66318" y="4060367"/>
            <a:ext cx="650631" cy="344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96087" y="3337719"/>
            <a:ext cx="650631" cy="344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66318" y="3354891"/>
            <a:ext cx="650631" cy="344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Left Brace 32"/>
          <p:cNvSpPr/>
          <p:nvPr/>
        </p:nvSpPr>
        <p:spPr>
          <a:xfrm rot="5400000" flipH="1">
            <a:off x="2021436" y="4116004"/>
            <a:ext cx="481498" cy="3293451"/>
          </a:xfrm>
          <a:prstGeom prst="leftBrace">
            <a:avLst>
              <a:gd name="adj1" fmla="val 98680"/>
              <a:gd name="adj2" fmla="val 48837"/>
            </a:avLst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5400000" flipH="1">
            <a:off x="4579377" y="4903856"/>
            <a:ext cx="359649" cy="1630244"/>
          </a:xfrm>
          <a:prstGeom prst="leftBrace">
            <a:avLst>
              <a:gd name="adj1" fmla="val 98680"/>
              <a:gd name="adj2" fmla="val 48837"/>
            </a:avLst>
          </a:prstGeom>
          <a:solidFill>
            <a:srgbClr val="92D050"/>
          </a:solidFill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5400000" flipH="1">
            <a:off x="6379653" y="4768993"/>
            <a:ext cx="464326" cy="2004646"/>
          </a:xfrm>
          <a:prstGeom prst="leftBrace">
            <a:avLst>
              <a:gd name="adj1" fmla="val 98680"/>
              <a:gd name="adj2" fmla="val 48837"/>
            </a:avLst>
          </a:prstGeom>
          <a:solidFill>
            <a:srgbClr val="FFFF00"/>
          </a:solidFill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76706" y="6137127"/>
            <a:ext cx="2249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3০০×3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4097000" y="6226631"/>
            <a:ext cx="1324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1০×3</a:t>
            </a:r>
            <a:endParaRPr lang="en-US" sz="4000" dirty="0"/>
          </a:p>
        </p:txBody>
      </p:sp>
      <p:sp>
        <p:nvSpPr>
          <p:cNvPr id="38" name="Rectangle 37"/>
          <p:cNvSpPr/>
          <p:nvPr/>
        </p:nvSpPr>
        <p:spPr>
          <a:xfrm>
            <a:off x="6167424" y="6226630"/>
            <a:ext cx="1117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2×3</a:t>
            </a:r>
            <a:endParaRPr lang="en-US" sz="4000" dirty="0"/>
          </a:p>
        </p:txBody>
      </p:sp>
      <p:sp>
        <p:nvSpPr>
          <p:cNvPr id="39" name="Left Brace 38"/>
          <p:cNvSpPr/>
          <p:nvPr/>
        </p:nvSpPr>
        <p:spPr>
          <a:xfrm flipH="1">
            <a:off x="7625854" y="3092834"/>
            <a:ext cx="851697" cy="2446319"/>
          </a:xfrm>
          <a:prstGeom prst="leftBrace">
            <a:avLst>
              <a:gd name="adj1" fmla="val 98680"/>
              <a:gd name="adj2" fmla="val 48119"/>
            </a:avLst>
          </a:prstGeom>
          <a:noFill/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81673" y="3878920"/>
            <a:ext cx="1667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312×3</a:t>
            </a:r>
            <a:endParaRPr lang="en-US" sz="4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0383454" y="3845550"/>
            <a:ext cx="905869" cy="1002476"/>
            <a:chOff x="10349117" y="1900880"/>
            <a:chExt cx="887452" cy="104297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0366701" y="2368129"/>
              <a:ext cx="869868" cy="9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366701" y="2377346"/>
              <a:ext cx="869868" cy="5665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349117" y="1900880"/>
              <a:ext cx="843546" cy="4780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413050" y="5357227"/>
            <a:ext cx="3405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মোট     ৯৩৬</a:t>
            </a:r>
            <a:endParaRPr lang="en-US" sz="4000" dirty="0"/>
          </a:p>
        </p:txBody>
      </p:sp>
      <p:sp>
        <p:nvSpPr>
          <p:cNvPr id="56" name="Rectangle 55"/>
          <p:cNvSpPr/>
          <p:nvPr/>
        </p:nvSpPr>
        <p:spPr>
          <a:xfrm>
            <a:off x="11625220" y="3989030"/>
            <a:ext cx="2980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1০×3 =   ৩০</a:t>
            </a:r>
            <a:endParaRPr lang="en-US" sz="4000" dirty="0"/>
          </a:p>
        </p:txBody>
      </p:sp>
      <p:sp>
        <p:nvSpPr>
          <p:cNvPr id="57" name="Rectangle 56"/>
          <p:cNvSpPr/>
          <p:nvPr/>
        </p:nvSpPr>
        <p:spPr>
          <a:xfrm>
            <a:off x="11787190" y="4604311"/>
            <a:ext cx="2773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2×3 =     ৬</a:t>
            </a:r>
            <a:endParaRPr lang="en-US" sz="4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1289323" y="5356578"/>
            <a:ext cx="31193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156062" y="3408097"/>
            <a:ext cx="3405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3০০×3 = ৯০০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8477551" y="6290538"/>
            <a:ext cx="422872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312×3 = ৯৩৬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782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3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8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3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8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55" grpId="0"/>
      <p:bldP spid="56" grpId="0"/>
      <p:bldP spid="57" grpId="0"/>
      <p:bldP spid="60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7000">
              <a:schemeClr val="bg1">
                <a:lumMod val="95000"/>
              </a:schemeClr>
            </a:gs>
            <a:gs pos="67000">
              <a:schemeClr val="accent6">
                <a:lumMod val="60000"/>
                <a:lumOff val="40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3762720" y="251360"/>
            <a:ext cx="10772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257</a:t>
            </a:r>
            <a:r>
              <a:rPr lang="bn-IN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 পারি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60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10652" y="759191"/>
            <a:ext cx="2594118" cy="2267485"/>
            <a:chOff x="1021667" y="1267023"/>
            <a:chExt cx="2594118" cy="2267485"/>
          </a:xfrm>
        </p:grpSpPr>
        <p:sp>
          <p:nvSpPr>
            <p:cNvPr id="5" name="Flowchart: Off-page Connector 4"/>
            <p:cNvSpPr/>
            <p:nvPr/>
          </p:nvSpPr>
          <p:spPr>
            <a:xfrm>
              <a:off x="1021667" y="1267023"/>
              <a:ext cx="2594118" cy="2267485"/>
            </a:xfrm>
            <a:prstGeom prst="flowChartOffpage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৫</a:t>
              </a:r>
              <a:endPara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95754" y="2813541"/>
              <a:ext cx="2162908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10652" y="3027750"/>
            <a:ext cx="2594118" cy="2267485"/>
            <a:chOff x="1021667" y="1267023"/>
            <a:chExt cx="2594118" cy="2267485"/>
          </a:xfrm>
        </p:grpSpPr>
        <p:sp>
          <p:nvSpPr>
            <p:cNvPr id="12" name="Flowchart: Off-page Connector 11"/>
            <p:cNvSpPr/>
            <p:nvPr/>
          </p:nvSpPr>
          <p:spPr>
            <a:xfrm>
              <a:off x="1021667" y="1267023"/>
              <a:ext cx="2594118" cy="2267485"/>
            </a:xfrm>
            <a:prstGeom prst="flowChartOffpage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৫</a:t>
              </a:r>
              <a:endPara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95754" y="2813541"/>
              <a:ext cx="2162908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10652" y="5311745"/>
            <a:ext cx="2594118" cy="2267485"/>
            <a:chOff x="1021667" y="1267023"/>
            <a:chExt cx="2594118" cy="2267485"/>
          </a:xfrm>
        </p:grpSpPr>
        <p:sp>
          <p:nvSpPr>
            <p:cNvPr id="15" name="Flowchart: Off-page Connector 14"/>
            <p:cNvSpPr/>
            <p:nvPr/>
          </p:nvSpPr>
          <p:spPr>
            <a:xfrm>
              <a:off x="1021667" y="1267023"/>
              <a:ext cx="2594118" cy="2267485"/>
            </a:xfrm>
            <a:prstGeom prst="flowChartOffpage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৫</a:t>
              </a:r>
              <a:endPara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95754" y="2813541"/>
              <a:ext cx="2162908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2321169" y="747345"/>
            <a:ext cx="0" cy="67085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75692" y="747345"/>
            <a:ext cx="0" cy="67085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4469810" y="1292768"/>
            <a:ext cx="4914512" cy="132802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রি ৭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৫=৩৫ এবং একক স্থানে ৫ দশক স্থানে ছোট ৩ লিখি</a:t>
            </a:r>
            <a:r>
              <a:rPr lang="bn-BD" sz="3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4239158" y="2992700"/>
            <a:ext cx="5375816" cy="194095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রি ৫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৫=২৫ এবং ৩ যোগ করি ২৫+৩ =২৮। পরে দশক স্থানে ৮ ও শতক স্থানে ছোট ২ লিখি</a:t>
            </a:r>
            <a:r>
              <a:rPr lang="bn-BD" sz="3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4295723" y="5305566"/>
            <a:ext cx="5375816" cy="1940957"/>
          </a:xfrm>
          <a:prstGeom prst="flowChartAlternateProcess">
            <a:avLst/>
          </a:prstGeom>
          <a:solidFill>
            <a:srgbClr val="66FF33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রি 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৫=১০ এবং ২ যোগ করি ১০+২ =১২। পরে শতক স্থানে ২ ও হাজার স্থানে ছোট ১ লিখি</a:t>
            </a:r>
            <a:r>
              <a:rPr lang="bn-BD" sz="3600" dirty="0" smtClean="0">
                <a:latin typeface="LipiBold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33957" y="1547446"/>
            <a:ext cx="4452197" cy="4225641"/>
            <a:chOff x="1021667" y="1022404"/>
            <a:chExt cx="2594118" cy="207256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Flowchart: Off-page Connector 24"/>
            <p:cNvSpPr/>
            <p:nvPr/>
          </p:nvSpPr>
          <p:spPr>
            <a:xfrm>
              <a:off x="1021667" y="1022404"/>
              <a:ext cx="2594118" cy="207256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4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৫</a:t>
              </a:r>
            </a:p>
            <a:p>
              <a:pPr algn="ctr"/>
              <a:endPara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12917" y="2004457"/>
              <a:ext cx="980081" cy="0"/>
            </a:xfrm>
            <a:prstGeom prst="line">
              <a:avLst/>
            </a:prstGeom>
            <a:grpFill/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1289323" y="3370136"/>
            <a:ext cx="2954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......৭ </a:t>
            </a:r>
            <a:r>
              <a:rPr lang="en-US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/>
          </a:p>
        </p:txBody>
      </p:sp>
      <p:sp>
        <p:nvSpPr>
          <p:cNvPr id="29" name="Rectangle 28"/>
          <p:cNvSpPr/>
          <p:nvPr/>
        </p:nvSpPr>
        <p:spPr>
          <a:xfrm>
            <a:off x="11035726" y="3798318"/>
            <a:ext cx="3350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০......৫০</a:t>
            </a:r>
            <a:r>
              <a:rPr lang="en-US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4400" dirty="0"/>
          </a:p>
        </p:txBody>
      </p:sp>
      <p:sp>
        <p:nvSpPr>
          <p:cNvPr id="30" name="Rectangle 29"/>
          <p:cNvSpPr/>
          <p:nvPr/>
        </p:nvSpPr>
        <p:spPr>
          <a:xfrm>
            <a:off x="10843721" y="4253983"/>
            <a:ext cx="3942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১০০০......২০০</a:t>
            </a:r>
            <a:r>
              <a:rPr lang="en-US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4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388782" y="5084980"/>
            <a:ext cx="212405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788897" y="4942090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১২৮৫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89764" y="2243378"/>
            <a:ext cx="473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/>
          </a:p>
        </p:txBody>
      </p:sp>
      <p:sp>
        <p:nvSpPr>
          <p:cNvPr id="36" name="Rectangle 35"/>
          <p:cNvSpPr/>
          <p:nvPr/>
        </p:nvSpPr>
        <p:spPr>
          <a:xfrm>
            <a:off x="1930027" y="2243378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873249" y="4543106"/>
            <a:ext cx="498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/>
          </a:p>
        </p:txBody>
      </p:sp>
      <p:sp>
        <p:nvSpPr>
          <p:cNvPr id="38" name="Rectangle 37"/>
          <p:cNvSpPr/>
          <p:nvPr/>
        </p:nvSpPr>
        <p:spPr>
          <a:xfrm>
            <a:off x="2383070" y="4524374"/>
            <a:ext cx="473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/>
          </a:p>
        </p:txBody>
      </p:sp>
      <p:sp>
        <p:nvSpPr>
          <p:cNvPr id="39" name="Rectangle 38"/>
          <p:cNvSpPr/>
          <p:nvPr/>
        </p:nvSpPr>
        <p:spPr>
          <a:xfrm>
            <a:off x="1542317" y="4485169"/>
            <a:ext cx="369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2421637" y="6791859"/>
            <a:ext cx="473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/>
          </a:p>
        </p:txBody>
      </p:sp>
      <p:sp>
        <p:nvSpPr>
          <p:cNvPr id="41" name="Rectangle 40"/>
          <p:cNvSpPr/>
          <p:nvPr/>
        </p:nvSpPr>
        <p:spPr>
          <a:xfrm>
            <a:off x="1890909" y="6810591"/>
            <a:ext cx="498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/>
          </a:p>
        </p:txBody>
      </p:sp>
      <p:sp>
        <p:nvSpPr>
          <p:cNvPr id="42" name="Rectangle 41"/>
          <p:cNvSpPr/>
          <p:nvPr/>
        </p:nvSpPr>
        <p:spPr>
          <a:xfrm>
            <a:off x="1398654" y="6825243"/>
            <a:ext cx="460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/>
          </a:p>
        </p:txBody>
      </p:sp>
      <p:sp>
        <p:nvSpPr>
          <p:cNvPr id="43" name="Rectangle 42"/>
          <p:cNvSpPr/>
          <p:nvPr/>
        </p:nvSpPr>
        <p:spPr>
          <a:xfrm>
            <a:off x="1030105" y="6770046"/>
            <a:ext cx="429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412627" y="741480"/>
            <a:ext cx="0" cy="67085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3" grpId="0" animBg="1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7000">
              <a:schemeClr val="bg1">
                <a:lumMod val="95000"/>
              </a:schemeClr>
            </a:gs>
            <a:gs pos="67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A4E8786-14D4-4476-8A04-15DDBCD15FFE}"/>
              </a:ext>
            </a:extLst>
          </p:cNvPr>
          <p:cNvSpPr txBox="1"/>
          <p:nvPr/>
        </p:nvSpPr>
        <p:spPr>
          <a:xfrm>
            <a:off x="4585246" y="360347"/>
            <a:ext cx="5908430" cy="1705187"/>
          </a:xfrm>
          <a:prstGeom prst="ribbon">
            <a:avLst>
              <a:gd name="adj1" fmla="val 29127"/>
              <a:gd name="adj2" fmla="val 73395"/>
            </a:avLst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739" y="109768"/>
            <a:ext cx="3428284" cy="1705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00" y="184086"/>
            <a:ext cx="3576946" cy="1705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A6700-51CE-4E18-87C0-C7C68D9ABDEB}"/>
              </a:ext>
            </a:extLst>
          </p:cNvPr>
          <p:cNvSpPr txBox="1"/>
          <p:nvPr/>
        </p:nvSpPr>
        <p:spPr>
          <a:xfrm>
            <a:off x="5235877" y="2065534"/>
            <a:ext cx="4607168" cy="1349633"/>
          </a:xfrm>
          <a:prstGeom prst="horizontalScroll">
            <a:avLst>
              <a:gd name="adj" fmla="val 17183"/>
            </a:avLst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06881" y="3520557"/>
            <a:ext cx="4089833" cy="2862322"/>
            <a:chOff x="1906881" y="3520557"/>
            <a:chExt cx="4089833" cy="2862322"/>
          </a:xfrm>
        </p:grpSpPr>
        <p:sp>
          <p:nvSpPr>
            <p:cNvPr id="7" name="TextBox 6"/>
            <p:cNvSpPr txBox="1"/>
            <p:nvPr/>
          </p:nvSpPr>
          <p:spPr>
            <a:xfrm>
              <a:off x="1906881" y="3520557"/>
              <a:ext cx="4089833" cy="286232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৪ ১</a:t>
              </a:r>
            </a:p>
            <a:p>
              <a:pPr algn="ctr"/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২</a:t>
              </a:r>
            </a:p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87299" y="5385423"/>
              <a:ext cx="33289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441882" y="3502636"/>
            <a:ext cx="4032035" cy="2862322"/>
            <a:chOff x="9441882" y="3502636"/>
            <a:chExt cx="4032035" cy="2862322"/>
          </a:xfrm>
        </p:grpSpPr>
        <p:sp>
          <p:nvSpPr>
            <p:cNvPr id="2" name="TextBox 1"/>
            <p:cNvSpPr txBox="1"/>
            <p:nvPr/>
          </p:nvSpPr>
          <p:spPr>
            <a:xfrm>
              <a:off x="9441882" y="3502636"/>
              <a:ext cx="4032035" cy="286232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৪ ৬</a:t>
              </a:r>
            </a:p>
            <a:p>
              <a:pPr algn="ctr"/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৭</a:t>
              </a:r>
              <a:endParaRPr lang="bn-IN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793401" y="5385423"/>
              <a:ext cx="33289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527</Words>
  <Application>Microsoft Office PowerPoint</Application>
  <PresentationFormat>Custom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LipiBold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59</cp:revision>
  <dcterms:created xsi:type="dcterms:W3CDTF">2021-12-14T15:22:41Z</dcterms:created>
  <dcterms:modified xsi:type="dcterms:W3CDTF">2022-01-01T18:48:27Z</dcterms:modified>
</cp:coreProperties>
</file>