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1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3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2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9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9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2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9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7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142309" y="6457890"/>
            <a:ext cx="773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</a:t>
            </a:r>
            <a:r>
              <a:rPr lang="en-US" sz="2000" b="1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হোসেন সহঃ শিঃ জয়নগর সরঃ প্রাঃ বিদ্যালয়, ছাতক, সুনামগঞ্জ। ০১৭১৬-১৫২৩৯৩</a:t>
            </a:r>
            <a:endParaRPr lang="en-US" sz="2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31F05B-59D5-4ABA-B983-F8A57B68AA9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AA3721-0E67-4F0E-9FE5-EC921420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261" y="1139687"/>
            <a:ext cx="645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ফুলের ছবি | সচলায়ত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141737"/>
            <a:ext cx="5771322" cy="3556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574" y="4668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66037"/>
              </p:ext>
            </p:extLst>
          </p:nvPr>
        </p:nvGraphicFramePr>
        <p:xfrm>
          <a:off x="1272206" y="2696449"/>
          <a:ext cx="9647584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23792"/>
                <a:gridCol w="48237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 থেকে</a:t>
                      </a:r>
                      <a:r>
                        <a:rPr lang="en-US" sz="3600" b="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</a:t>
                      </a:r>
                      <a:endParaRPr lang="en-US" sz="3600" b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600" b="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পাওয়া খাদ্য</a:t>
                      </a:r>
                      <a:endParaRPr lang="en-US" sz="36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2146852" y="1113184"/>
            <a:ext cx="2425148" cy="1524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জবা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275443" y="1113185"/>
            <a:ext cx="2372139" cy="152399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83" y="516835"/>
            <a:ext cx="249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235" y="1163166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খাদ্যের প্রয়োজন কেন?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235" y="2662618"/>
            <a:ext cx="69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ধরনের খাদ্য খাওয়া প্রয়োজন?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235" y="4238277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পুষ্টির প্রয়োজন কেন?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04" y="1733290"/>
            <a:ext cx="109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আমাদের শরীরের বৃদ্ধি ও শক্তি এবং রোগ প্রতিরোধের জন্য  খাদ্যের প্রয়োজন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56" y="3290829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আমাদের সুষম খাদ্য খাওয়া প্রয়োজন?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03" y="4894236"/>
            <a:ext cx="109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আমাদের দেহের বৃদ্ধি ও সকল প্রকার ভিটামিনের ঘাটতি পূরণে পুষ্টির প্রয়োজন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556" y="569844"/>
            <a:ext cx="249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5078" y="1590260"/>
            <a:ext cx="47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খাবার খাই?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58385"/>
              </p:ext>
            </p:extLst>
          </p:nvPr>
        </p:nvGraphicFramePr>
        <p:xfrm>
          <a:off x="1152938" y="2537423"/>
          <a:ext cx="9992140" cy="34658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96070"/>
                <a:gridCol w="4996070"/>
              </a:tblGrid>
              <a:tr h="69316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থেকে</a:t>
                      </a:r>
                      <a:r>
                        <a:rPr lang="en-US" sz="36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</a:t>
                      </a:r>
                      <a:r>
                        <a:rPr lang="en-US" sz="36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316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মাখন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316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316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ফুলকপি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316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মুরগির রোস্ট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রুটি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5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315" y="1099930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827" y="2570922"/>
            <a:ext cx="6414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খাবার খাই?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উৎসকে কয় ভাগে ভাগ করা যায়?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খাদ্যের প্রয়োজন কেন?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7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4609" y="1298713"/>
            <a:ext cx="13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913" y="2623931"/>
            <a:ext cx="7659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কোন কোন উৎস থেকে খাদ্য পাই? উৎস উল্লেখ করে দুটি খাদ্যের নাম লিখ।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জীব কেনো খাদ্য খায় ব্যাখ্যা কর।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পুষ্টি কী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পুষ্টি কেনো প্রয়োজন?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9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2245" y="967409"/>
            <a:ext cx="24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836" y="3054627"/>
            <a:ext cx="953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সবাই বাড়ি থেকে প্রাণী থেকে পাওয়া এবং উদ্ভিদ থেকে পাওয়া খাদ্যের তালিকা তৈরী করে আনবে।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1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817" y="1431236"/>
            <a:ext cx="147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54" y="2571817"/>
            <a:ext cx="4903718" cy="3270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21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3" y="677418"/>
            <a:ext cx="1844155" cy="2146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8" y="555596"/>
            <a:ext cx="2194415" cy="28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99652" y="3422672"/>
            <a:ext cx="5867400" cy="28919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অধ্যায়ঃ ০৭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পাঠের শিরোণামঃ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প্রাণী খাদ্য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হিসাবে...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পুষ্টি পেয়ে থাকি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৩০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Barbed wire red rose Stationery Cards by Mendelsign | Society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11808" r="29346" b="17700"/>
          <a:stretch/>
        </p:blipFill>
        <p:spPr bwMode="auto">
          <a:xfrm>
            <a:off x="4611756" y="1590260"/>
            <a:ext cx="887896" cy="47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655" y="3422672"/>
            <a:ext cx="4320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 হোসেন</a:t>
            </a:r>
          </a:p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জয়নগর সরকারি প্রাথমিক বিদ্যালয়।</a:t>
            </a:r>
          </a:p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 ,সুনামগঞ্জ।</a:t>
            </a:r>
          </a:p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০১৭১৬১৫২৩৯৩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Down Ribbon 8"/>
          <p:cNvSpPr/>
          <p:nvPr/>
        </p:nvSpPr>
        <p:spPr>
          <a:xfrm>
            <a:off x="3322983" y="768048"/>
            <a:ext cx="4813852" cy="982548"/>
          </a:xfrm>
          <a:prstGeom prst="ellipse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2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2644" y="1722783"/>
            <a:ext cx="596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শিক্ষার্থীরা যা জানবে...........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861" y="3538331"/>
            <a:ext cx="820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৮.1.1 পুষ্টি কী তা বলতে পারবে।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8.2.1 পুষ্টি অনুযায়ী খাদ্যের শ্রেণিবিভাগ করতে পারবে।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34" y="861392"/>
            <a:ext cx="1122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বলতো সকালে কী কী খেয়ে তোমরা বিদ্যালয়ে এসেছ?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3409" y="2305879"/>
            <a:ext cx="58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রুটি, পাউরুটি, দুধ, ডিম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3496" y="3750366"/>
            <a:ext cx="354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114" y="5088837"/>
            <a:ext cx="98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1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41913" y="1325217"/>
            <a:ext cx="3697356" cy="1470991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56653" y="3511826"/>
            <a:ext cx="3067877" cy="15239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bliqueBottomRigh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3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052" y="927652"/>
            <a:ext cx="25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2904" y="1573983"/>
            <a:ext cx="221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904" y="3747340"/>
            <a:ext cx="221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03" y="2284993"/>
            <a:ext cx="1080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যা খেলে আমাদের ক্ষুধা নিবারন হয়, দেহের বৃদ্ধি সাধন, ক্ষয়পুরন, শরীরে শক্তি যোগায়, রোগ প্রতিরোধ ক্ষমতা বাড়ায় তাকে খাদ্য বলে।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29" y="4655689"/>
            <a:ext cx="1080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পুষ্টি হলো জীবদেহের বৃদ্ধি ও বেঁচে থাকার জন্য প্রয়োজনীয়  সকল উপাদান যা আমরা সকল প্রকার খাদ্য থেকে পাই।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3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537" y="1083119"/>
            <a:ext cx="25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616" y="2332385"/>
            <a:ext cx="10747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বেঁচে থাকা এবং বৃদ্ধির জন্য খাবার খায়। খাদ্য উদ্ভিদ ও প্রাণী থেকে আসে।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পাওয়া খাদ্য- ভাত। আলু। পাউরু... শাকসবজি, ফল ইত্যাদি।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পাওয়া খাদ্য- গরুর মাংস, মুরগির মাংস, মাছ ,দিম, ঘি, দুধ ইত্যাদি।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99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433" y="616086"/>
            <a:ext cx="434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102" y="1262417"/>
            <a:ext cx="10124660" cy="4164209"/>
            <a:chOff x="874644" y="1255930"/>
            <a:chExt cx="10442713" cy="50786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644" y="1255930"/>
              <a:ext cx="10442713" cy="50786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3026" y="3360470"/>
              <a:ext cx="92765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ঘি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12365" y="3153547"/>
              <a:ext cx="92765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993834" y="3153547"/>
              <a:ext cx="92765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আলু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01200" y="3360469"/>
              <a:ext cx="92765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3026" y="5491513"/>
              <a:ext cx="92765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ভাত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65106" y="5584277"/>
              <a:ext cx="1530626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ফুলকপি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03025" y="5526157"/>
              <a:ext cx="1557129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0762" y="5526157"/>
              <a:ext cx="2357233" cy="641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মুরগির রোষ্ট</a:t>
              </a:r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01571" y="5605670"/>
            <a:ext cx="28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খাদ্য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4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68418" y="622853"/>
            <a:ext cx="3909392" cy="12192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শ্রেণিবিন্যাস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30087" y="1842053"/>
            <a:ext cx="5493027" cy="125895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পাওয়া খাদ্য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6023114" y="1842053"/>
            <a:ext cx="5493027" cy="125895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পাওয়া খাদ্য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0087" y="3101010"/>
            <a:ext cx="5393635" cy="1524000"/>
            <a:chOff x="530087" y="3246781"/>
            <a:chExt cx="5493027" cy="169627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3015" r="3152"/>
            <a:stretch/>
          </p:blipFill>
          <p:spPr>
            <a:xfrm>
              <a:off x="530087" y="3261939"/>
              <a:ext cx="1046923" cy="168112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0560" y="3246782"/>
              <a:ext cx="1397145" cy="16962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510" r="3705" b="3865"/>
            <a:stretch/>
          </p:blipFill>
          <p:spPr>
            <a:xfrm>
              <a:off x="4941644" y="3246781"/>
              <a:ext cx="1081470" cy="16962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2319" y="3246782"/>
              <a:ext cx="1661271" cy="1696277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30087" y="4625009"/>
            <a:ext cx="5300870" cy="14312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 মাংস, মুরগির মাংস, মাছ, ডিম,ঘি,মাখন, দুধ ইত্যাদি খাবার  প্রানি থেকে পেয়ে থাকি।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9443" y="4591878"/>
            <a:ext cx="5300870" cy="14312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ভাত, আলু, রুটি, শাকসবজি আটা,ময়দা,আম, জাম, কাঠাল ফলমুল ইত্যাদি উদ্ভিদ থেকে পাই।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46494" y="3184525"/>
            <a:ext cx="5453605" cy="1352564"/>
            <a:chOff x="6246494" y="3184525"/>
            <a:chExt cx="5453605" cy="13525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6494" y="3332922"/>
              <a:ext cx="1661271" cy="11100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4413" y="3270687"/>
              <a:ext cx="1530975" cy="12664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03273" y="3233455"/>
              <a:ext cx="1335532" cy="12488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8805" y="3184525"/>
              <a:ext cx="1161294" cy="123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1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448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43</cp:revision>
  <dcterms:created xsi:type="dcterms:W3CDTF">2021-10-26T08:03:21Z</dcterms:created>
  <dcterms:modified xsi:type="dcterms:W3CDTF">2022-01-05T08:48:46Z</dcterms:modified>
</cp:coreProperties>
</file>